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D2337A-A247-407E-A5DE-9090509A8E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2C1CA59-B4D1-410B-B076-4258BAC405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6BB420D-C76B-48A9-869E-AFBCFE0F0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0F52C-7AB5-4522-B497-F2BABA69F0E7}" type="datetimeFigureOut">
              <a:rPr lang="es-CO" smtClean="0"/>
              <a:t>30/04/2020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9DD9CBC-8840-4D86-B369-9338F27E2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37C1872-B310-4B4F-8336-3D3256883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B1837-E7EB-479C-8B75-96B0A298091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02972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AEBB7C-D2AD-4F2D-AC0C-2EC136C7C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E038CB6-D130-4458-B742-B5CD10BE58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BED04ED-C71F-4439-8489-BC463EEBB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0F52C-7AB5-4522-B497-F2BABA69F0E7}" type="datetimeFigureOut">
              <a:rPr lang="es-CO" smtClean="0"/>
              <a:t>30/04/2020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707A478-153B-4E5B-900E-5B3798637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C76B908-FE7E-44B4-9724-EB73FFDA3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B1837-E7EB-479C-8B75-96B0A298091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19083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75C9BAD-F965-4913-B4BB-D41C23C184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9845EBD-568B-4279-94D4-73F1BE63BA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69F4F50-E3D9-4919-A281-C3F77918C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0F52C-7AB5-4522-B497-F2BABA69F0E7}" type="datetimeFigureOut">
              <a:rPr lang="es-CO" smtClean="0"/>
              <a:t>30/04/2020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3DC9E46-5263-4DD2-9A90-F3ACEF919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385B06F-8BAC-4E1C-A177-6D2DFB835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B1837-E7EB-479C-8B75-96B0A298091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48700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56B997-1E2B-4A69-9C23-5AD605528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159C8FB-402E-45EF-8777-4A8177F465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6D7A924-F955-49C7-A5A5-24BA352A9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0F52C-7AB5-4522-B497-F2BABA69F0E7}" type="datetimeFigureOut">
              <a:rPr lang="es-CO" smtClean="0"/>
              <a:t>30/04/2020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FE7ED04-F926-44E3-9AA0-7F6746CA8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04FF12D-7C4B-44CB-8DA9-F156EB563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B1837-E7EB-479C-8B75-96B0A298091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34811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AF398F-42E3-4B02-B5D9-385026B61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9417973-6426-494B-B94D-59D0F12089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6620A0A-18B9-4F43-AD87-B5F3C6AA9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0F52C-7AB5-4522-B497-F2BABA69F0E7}" type="datetimeFigureOut">
              <a:rPr lang="es-CO" smtClean="0"/>
              <a:t>30/04/2020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A721E6-8DBD-42B2-BE31-BC686EE27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7A0C549-F58B-426A-9550-774A6EB8A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B1837-E7EB-479C-8B75-96B0A298091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65598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5CEA1F-D4B6-4D0E-A26C-B84563EC9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BF63B1F-1C07-4762-B14A-E7A840D140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1F3D9E5-04E8-4EC8-B3DA-A5B9FDF5E6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C1026F0-8386-4063-8174-D73F3257A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0F52C-7AB5-4522-B497-F2BABA69F0E7}" type="datetimeFigureOut">
              <a:rPr lang="es-CO" smtClean="0"/>
              <a:t>30/04/2020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36F802B-E588-4837-8AB7-E3A95AC6B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01FDDEE-F3FB-4BE7-8188-90C09356A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B1837-E7EB-479C-8B75-96B0A298091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76305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52C939-BFFD-4A0A-935E-FF26C8750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D321202-3DB5-4FA2-84E7-2DED53F31C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87284CC-662B-4FE5-BAA8-6D16D5E331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1143111-4F46-42F3-9D59-9E251C3463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40C6D29-B477-45C5-BB7C-91FE2A1411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989169D-9AB0-4B2A-BF7B-6A06CFC9B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0F52C-7AB5-4522-B497-F2BABA69F0E7}" type="datetimeFigureOut">
              <a:rPr lang="es-CO" smtClean="0"/>
              <a:t>30/04/2020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518B0F0-FB6C-4D8E-B023-43B7EB96C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3C284F5-ADD1-4151-A4BF-8C374532A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B1837-E7EB-479C-8B75-96B0A298091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08489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A09556-C33F-4E30-AC62-6EC525D49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9C3889E-629C-412F-A963-7E28D382C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0F52C-7AB5-4522-B497-F2BABA69F0E7}" type="datetimeFigureOut">
              <a:rPr lang="es-CO" smtClean="0"/>
              <a:t>30/04/2020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41FF28B-C18C-408B-A152-7F3BE920B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5F7C11C-6604-451D-A8D4-28C83C8F5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B1837-E7EB-479C-8B75-96B0A298091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69322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DAC8EFF-FBF4-4EF7-BFC6-0B1E18F5A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0F52C-7AB5-4522-B497-F2BABA69F0E7}" type="datetimeFigureOut">
              <a:rPr lang="es-CO" smtClean="0"/>
              <a:t>30/04/2020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A60F7F4-D601-438F-8C48-E967EC75F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2A183E1-7389-48B7-B38B-9B79ABC20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B1837-E7EB-479C-8B75-96B0A298091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38284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50298F-9E4E-4078-A3AA-0CBD0656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3708091-2D09-400A-B9FC-213914B676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021404F-65A7-4436-B3CF-2E32E588E3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E9A9566-B685-44A1-898B-785BDE8D57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0F52C-7AB5-4522-B497-F2BABA69F0E7}" type="datetimeFigureOut">
              <a:rPr lang="es-CO" smtClean="0"/>
              <a:t>30/04/2020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5D5084F-8057-4908-BD1D-C4CBC4858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F87E55F-DB22-4653-86CD-C6C850DA7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B1837-E7EB-479C-8B75-96B0A298091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49555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DCF36E-4F66-406F-ADC6-DB732A6823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25F38CF-CF83-49FA-9BEC-D83D21F0C3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C972072-210B-4929-9D8B-F2E22906F9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BDC1ADB-F72B-410E-B866-D3804379F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0F52C-7AB5-4522-B497-F2BABA69F0E7}" type="datetimeFigureOut">
              <a:rPr lang="es-CO" smtClean="0"/>
              <a:t>30/04/2020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6D6CFCC-BE2C-458D-879C-CD6F16099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7DCE28E-CA8E-459F-83B8-E16E9744C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B1837-E7EB-479C-8B75-96B0A298091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86937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77198A9-7037-4C0E-BDEE-EC3C98C3E3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E947B39-8991-47DE-93C2-041D64408A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16683D7-7F27-49DD-9E98-530506F03F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30F52C-7AB5-4522-B497-F2BABA69F0E7}" type="datetimeFigureOut">
              <a:rPr lang="es-CO" smtClean="0"/>
              <a:t>30/04/2020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230D83C-5F1E-467C-8EAD-175C78B9D8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EE75000-5456-45B8-9E33-B89690E960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EB1837-E7EB-479C-8B75-96B0A298091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1053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Un bosque con un desastre de incendios forestales | Vector Premium">
            <a:extLst>
              <a:ext uri="{FF2B5EF4-FFF2-40B4-BE49-F238E27FC236}">
                <a16:creationId xmlns:a16="http://schemas.microsoft.com/office/drawing/2014/main" id="{BD247E26-5F0A-41CA-8FDF-D2D4399E86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3008" y="-10955"/>
            <a:ext cx="9197008" cy="686895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Imagen 9" descr="Imagen que contiene texto&#10;&#10;Descripción generada automáticamente">
            <a:extLst>
              <a:ext uri="{FF2B5EF4-FFF2-40B4-BE49-F238E27FC236}">
                <a16:creationId xmlns:a16="http://schemas.microsoft.com/office/drawing/2014/main" id="{102E01BC-5B72-42E9-98BF-5ABBC569D2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6491" y="393182"/>
            <a:ext cx="6052931" cy="605293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3" name="CuadroTexto 12">
            <a:extLst>
              <a:ext uri="{FF2B5EF4-FFF2-40B4-BE49-F238E27FC236}">
                <a16:creationId xmlns:a16="http://schemas.microsoft.com/office/drawing/2014/main" id="{4B7738D1-66D5-4E73-992E-F85E27DC31FB}"/>
              </a:ext>
            </a:extLst>
          </p:cNvPr>
          <p:cNvSpPr txBox="1"/>
          <p:nvPr/>
        </p:nvSpPr>
        <p:spPr>
          <a:xfrm>
            <a:off x="1192696" y="861391"/>
            <a:ext cx="4505739" cy="13782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pic>
        <p:nvPicPr>
          <p:cNvPr id="16" name="Imagen 15" descr="Imagen que contiene dibujo&#10;&#10;Descripción generada automáticamente">
            <a:extLst>
              <a:ext uri="{FF2B5EF4-FFF2-40B4-BE49-F238E27FC236}">
                <a16:creationId xmlns:a16="http://schemas.microsoft.com/office/drawing/2014/main" id="{2700094C-7F1B-4890-B543-63E18BE0FC4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5968" y="6196262"/>
            <a:ext cx="2159573" cy="549237"/>
          </a:xfrm>
          <a:prstGeom prst="rect">
            <a:avLst/>
          </a:prstGeom>
        </p:spPr>
      </p:pic>
      <p:pic>
        <p:nvPicPr>
          <p:cNvPr id="18" name="Imagen 17" descr="Imagen que contiene gato, blanco&#10;&#10;Descripción generada automáticamente">
            <a:extLst>
              <a:ext uri="{FF2B5EF4-FFF2-40B4-BE49-F238E27FC236}">
                <a16:creationId xmlns:a16="http://schemas.microsoft.com/office/drawing/2014/main" id="{3DFD3EFD-C761-4826-AD31-05D8C9ABC14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5937" y="6224797"/>
            <a:ext cx="543972" cy="492165"/>
          </a:xfrm>
          <a:prstGeom prst="rect">
            <a:avLst/>
          </a:prstGeom>
        </p:spPr>
      </p:pic>
      <p:sp>
        <p:nvSpPr>
          <p:cNvPr id="26" name="CustomShape 2">
            <a:extLst>
              <a:ext uri="{FF2B5EF4-FFF2-40B4-BE49-F238E27FC236}">
                <a16:creationId xmlns:a16="http://schemas.microsoft.com/office/drawing/2014/main" id="{948390D3-F117-44A7-87E2-316CE7B64993}"/>
              </a:ext>
            </a:extLst>
          </p:cNvPr>
          <p:cNvSpPr/>
          <p:nvPr/>
        </p:nvSpPr>
        <p:spPr>
          <a:xfrm>
            <a:off x="43969" y="6258424"/>
            <a:ext cx="6405480" cy="638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CO" sz="1800" b="1" strike="noStrike" spc="-1" dirty="0">
                <a:solidFill>
                  <a:schemeClr val="bg1"/>
                </a:solidFill>
                <a:latin typeface="Century Gothic"/>
                <a:ea typeface="Verdana"/>
              </a:rPr>
              <a:t>¡NUESTRA CULTURA: PROTEGER EL MEDIO AMBIENTE!</a:t>
            </a:r>
            <a:endParaRPr lang="es-CO" sz="1800" b="0" strike="noStrike" spc="-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27" name="CustomShape 2">
            <a:extLst>
              <a:ext uri="{FF2B5EF4-FFF2-40B4-BE49-F238E27FC236}">
                <a16:creationId xmlns:a16="http://schemas.microsoft.com/office/drawing/2014/main" id="{E4E1F4E4-C75F-470A-8439-27E24BEFF4B7}"/>
              </a:ext>
            </a:extLst>
          </p:cNvPr>
          <p:cNvSpPr/>
          <p:nvPr/>
        </p:nvSpPr>
        <p:spPr>
          <a:xfrm>
            <a:off x="4643752" y="-10955"/>
            <a:ext cx="4505739" cy="302778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CO" sz="6000" b="1" strike="noStrike" spc="-1" dirty="0">
                <a:solidFill>
                  <a:schemeClr val="bg1"/>
                </a:solidFill>
                <a:latin typeface="Century Gothic"/>
                <a:ea typeface="Verdana"/>
              </a:rPr>
              <a:t>DÌA</a:t>
            </a:r>
            <a:r>
              <a:rPr lang="es-CO" sz="2800" b="1" strike="noStrike" spc="-1" dirty="0">
                <a:solidFill>
                  <a:schemeClr val="bg1"/>
                </a:solidFill>
                <a:latin typeface="Century Gothic"/>
                <a:ea typeface="Verdana"/>
              </a:rPr>
              <a:t> </a:t>
            </a:r>
            <a:r>
              <a:rPr lang="es-CO" sz="2800" strike="noStrike" spc="-1" dirty="0">
                <a:solidFill>
                  <a:schemeClr val="bg1"/>
                </a:solidFill>
                <a:latin typeface="Century Gothic"/>
                <a:ea typeface="Verdana"/>
              </a:rPr>
              <a:t>INTERNACIONAL</a:t>
            </a:r>
            <a:endParaRPr lang="es-CO" sz="2400" strike="noStrike" spc="-1" dirty="0">
              <a:solidFill>
                <a:schemeClr val="bg1"/>
              </a:solidFill>
              <a:latin typeface="Century Gothic"/>
              <a:ea typeface="Verdana"/>
            </a:endParaRPr>
          </a:p>
          <a:p>
            <a:pPr>
              <a:lnSpc>
                <a:spcPct val="100000"/>
              </a:lnSpc>
            </a:pPr>
            <a:r>
              <a:rPr lang="es-CO" sz="2400" strike="noStrike" spc="-1" dirty="0">
                <a:solidFill>
                  <a:schemeClr val="bg1"/>
                </a:solidFill>
                <a:latin typeface="Century Gothic"/>
                <a:ea typeface="Verdana"/>
              </a:rPr>
              <a:t>DEL </a:t>
            </a:r>
            <a:r>
              <a:rPr lang="es-CO" sz="2800" b="1" strike="noStrike" spc="-1" dirty="0">
                <a:solidFill>
                  <a:schemeClr val="bg1"/>
                </a:solidFill>
                <a:latin typeface="Century Gothic"/>
                <a:ea typeface="Verdana"/>
              </a:rPr>
              <a:t>COMBATIENTE </a:t>
            </a:r>
            <a:r>
              <a:rPr lang="es-CO" sz="2400" strike="noStrike" spc="-1" dirty="0">
                <a:solidFill>
                  <a:schemeClr val="bg1"/>
                </a:solidFill>
                <a:latin typeface="Century Gothic"/>
                <a:ea typeface="Verdana"/>
              </a:rPr>
              <a:t>DE</a:t>
            </a:r>
            <a:r>
              <a:rPr lang="es-CO" sz="2800" b="1" strike="noStrike" spc="-1" dirty="0">
                <a:solidFill>
                  <a:schemeClr val="bg1"/>
                </a:solidFill>
                <a:latin typeface="Century Gothic"/>
                <a:ea typeface="Verdana"/>
              </a:rPr>
              <a:t> </a:t>
            </a:r>
            <a:r>
              <a:rPr lang="es-CO" sz="5400" b="1" strike="noStrike" spc="-1" dirty="0">
                <a:solidFill>
                  <a:schemeClr val="bg1"/>
                </a:solidFill>
                <a:latin typeface="Century Gothic"/>
                <a:ea typeface="Verdana"/>
              </a:rPr>
              <a:t>INCENDIOS FORESTALES </a:t>
            </a:r>
            <a:endParaRPr lang="es-CO" sz="2800" b="0" strike="noStrike" spc="-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28" name="CustomShape 2">
            <a:extLst>
              <a:ext uri="{FF2B5EF4-FFF2-40B4-BE49-F238E27FC236}">
                <a16:creationId xmlns:a16="http://schemas.microsoft.com/office/drawing/2014/main" id="{0FD32B24-1A9E-4116-9199-31D90615C381}"/>
              </a:ext>
            </a:extLst>
          </p:cNvPr>
          <p:cNvSpPr/>
          <p:nvPr/>
        </p:nvSpPr>
        <p:spPr>
          <a:xfrm>
            <a:off x="279400" y="0"/>
            <a:ext cx="2001150" cy="78636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s-CO" sz="2400" b="1" strike="noStrike" spc="-1" dirty="0">
                <a:solidFill>
                  <a:schemeClr val="bg1"/>
                </a:solidFill>
                <a:latin typeface="Century Gothic" panose="020B0502020202020204" pitchFamily="34" charset="0"/>
              </a:rPr>
              <a:t>4 </a:t>
            </a:r>
          </a:p>
          <a:p>
            <a:pPr algn="ctr">
              <a:lnSpc>
                <a:spcPct val="100000"/>
              </a:lnSpc>
            </a:pPr>
            <a:r>
              <a:rPr lang="es-CO" sz="2400" b="1" spc="-1" dirty="0">
                <a:solidFill>
                  <a:schemeClr val="bg1"/>
                </a:solidFill>
                <a:latin typeface="Century Gothic" panose="020B0502020202020204" pitchFamily="34" charset="0"/>
              </a:rPr>
              <a:t>DE MAYO </a:t>
            </a:r>
            <a:endParaRPr lang="es-CO" sz="2400" b="1" strike="noStrike" spc="-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75468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</Words>
  <Application>Microsoft Office PowerPoint</Application>
  <PresentationFormat>Presentación en pantalla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Jose Mauricio Velandia coy</dc:creator>
  <cp:lastModifiedBy>Jose Mauricio Velandia coy</cp:lastModifiedBy>
  <cp:revision>7</cp:revision>
  <dcterms:created xsi:type="dcterms:W3CDTF">2020-04-30T19:25:15Z</dcterms:created>
  <dcterms:modified xsi:type="dcterms:W3CDTF">2020-04-30T20:21:22Z</dcterms:modified>
</cp:coreProperties>
</file>