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6F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56CC-D833-4C3F-A691-8F263153D403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9F04-3B42-4E7D-A22F-783516D0F8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705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56CC-D833-4C3F-A691-8F263153D403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9F04-3B42-4E7D-A22F-783516D0F8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225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56CC-D833-4C3F-A691-8F263153D403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9F04-3B42-4E7D-A22F-783516D0F8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3235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56CC-D833-4C3F-A691-8F263153D403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9F04-3B42-4E7D-A22F-783516D0F8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59726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56CC-D833-4C3F-A691-8F263153D403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9F04-3B42-4E7D-A22F-783516D0F8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4571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56CC-D833-4C3F-A691-8F263153D403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9F04-3B42-4E7D-A22F-783516D0F8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003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56CC-D833-4C3F-A691-8F263153D403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9F04-3B42-4E7D-A22F-783516D0F8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0403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56CC-D833-4C3F-A691-8F263153D403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9F04-3B42-4E7D-A22F-783516D0F8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6509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56CC-D833-4C3F-A691-8F263153D403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9F04-3B42-4E7D-A22F-783516D0F8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9841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56CC-D833-4C3F-A691-8F263153D403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9F04-3B42-4E7D-A22F-783516D0F8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0655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F56CC-D833-4C3F-A691-8F263153D403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A9F04-3B42-4E7D-A22F-783516D0F8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6958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F56CC-D833-4C3F-A691-8F263153D403}" type="datetimeFigureOut">
              <a:rPr lang="es-CO" smtClean="0"/>
              <a:t>21/04/2020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A9F04-3B42-4E7D-A22F-783516D0F81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7720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">
                <a:srgbClr val="0070C0"/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222" y="-197282"/>
            <a:ext cx="6005118" cy="605365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942" y="-1"/>
            <a:ext cx="2298938" cy="13643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5318"/>
            <a:ext cx="1933012" cy="2691057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3993" y="3688140"/>
            <a:ext cx="2323227" cy="2434481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8310" y="-115557"/>
            <a:ext cx="2048887" cy="1820059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03" y="4675822"/>
            <a:ext cx="8350813" cy="220839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CuadroTexto 13"/>
          <p:cNvSpPr txBox="1"/>
          <p:nvPr/>
        </p:nvSpPr>
        <p:spPr>
          <a:xfrm rot="21354120">
            <a:off x="4218337" y="5207230"/>
            <a:ext cx="5150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 smtClean="0">
                <a:latin typeface="Century Gothic" panose="020B0502020202020204" pitchFamily="34" charset="0"/>
              </a:rPr>
              <a:t>Día de la tierra </a:t>
            </a:r>
            <a:endParaRPr lang="es-CO" sz="3600" b="1" dirty="0">
              <a:latin typeface="Century Gothic" panose="020B0502020202020204" pitchFamily="34" charset="0"/>
            </a:endParaRPr>
          </a:p>
        </p:txBody>
      </p:sp>
      <p:pic>
        <p:nvPicPr>
          <p:cNvPr id="15" name="Picture 2" descr="C:\Users\drocha\Downloads\horizontal color PNGMesa de trabajo 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906322" y="6148833"/>
            <a:ext cx="2077264" cy="528253"/>
          </a:xfrm>
          <a:prstGeom prst="rect">
            <a:avLst/>
          </a:prstGeom>
          <a:noFill/>
        </p:spPr>
      </p:pic>
      <p:pic>
        <p:nvPicPr>
          <p:cNvPr id="16" name="Picture 12" descr="C:\Users\drocha\Downloads\piga color PNGRecurso 1@4x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079187" y="6148832"/>
            <a:ext cx="618721" cy="528253"/>
          </a:xfrm>
          <a:prstGeom prst="rect">
            <a:avLst/>
          </a:prstGeom>
          <a:noFill/>
        </p:spPr>
      </p:pic>
      <p:sp>
        <p:nvSpPr>
          <p:cNvPr id="17" name="5 Rectángulo"/>
          <p:cNvSpPr/>
          <p:nvPr/>
        </p:nvSpPr>
        <p:spPr>
          <a:xfrm>
            <a:off x="193328" y="6321217"/>
            <a:ext cx="64058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altLang="es-ES" b="1" dirty="0" smtClean="0">
                <a:latin typeface="Century Gothic" pitchFamily="34" charset="0"/>
                <a:ea typeface="Verdana" pitchFamily="34" charset="0"/>
              </a:rPr>
              <a:t>¡</a:t>
            </a:r>
            <a:r>
              <a:rPr lang="es-CO" altLang="es-ES" sz="2000" b="1" dirty="0" smtClean="0">
                <a:latin typeface="Century Gothic" pitchFamily="34" charset="0"/>
                <a:ea typeface="Verdana" pitchFamily="34" charset="0"/>
              </a:rPr>
              <a:t>NUESTRA CULTURA: PROTEGER EL MEDIO AMBIENTE!</a:t>
            </a:r>
            <a:endParaRPr lang="en-US" altLang="es-ES" sz="2000" b="1" dirty="0" smtClean="0">
              <a:latin typeface="Century Gothic" pitchFamily="34" charset="0"/>
              <a:ea typeface="Verdana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 rot="21329229">
            <a:off x="5132980" y="5741100"/>
            <a:ext cx="2259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 smtClean="0">
                <a:latin typeface="Century Gothic" panose="020B0502020202020204" pitchFamily="34" charset="0"/>
              </a:rPr>
              <a:t>22 de abril </a:t>
            </a:r>
            <a:endParaRPr lang="es-CO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08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16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Verdana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alexa ramirez</dc:creator>
  <cp:lastModifiedBy>alexa ramirez</cp:lastModifiedBy>
  <cp:revision>8</cp:revision>
  <dcterms:created xsi:type="dcterms:W3CDTF">2020-04-16T18:14:52Z</dcterms:created>
  <dcterms:modified xsi:type="dcterms:W3CDTF">2020-04-21T20:31:45Z</dcterms:modified>
</cp:coreProperties>
</file>