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8333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0463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21394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43825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92288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782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7727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20942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62559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119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306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901A8-6968-4F0E-ADED-08AC8A84DF34}" type="datetimeFigureOut">
              <a:rPr lang="es-CO" smtClean="0"/>
              <a:t>24/09/2020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ED60A-EF46-47FC-863E-ACC1155AD9A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50285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67001" y="-2667000"/>
            <a:ext cx="6858000" cy="121920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CuadroTexto 5"/>
          <p:cNvSpPr txBox="1"/>
          <p:nvPr/>
        </p:nvSpPr>
        <p:spPr>
          <a:xfrm>
            <a:off x="239150" y="1278847"/>
            <a:ext cx="430471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>
                <a:latin typeface="Century Gothic" panose="020B0502020202020204" pitchFamily="34" charset="0"/>
              </a:rPr>
              <a:t>En nuestras </a:t>
            </a:r>
          </a:p>
          <a:p>
            <a:pPr algn="ctr"/>
            <a:r>
              <a:rPr lang="es-MX" sz="4000" b="1" dirty="0">
                <a:latin typeface="Century Gothic" panose="020B0502020202020204" pitchFamily="34" charset="0"/>
              </a:rPr>
              <a:t>Manos </a:t>
            </a:r>
          </a:p>
          <a:p>
            <a:pPr algn="ctr"/>
            <a:r>
              <a:rPr lang="es-MX" sz="2800" dirty="0">
                <a:latin typeface="Century Gothic" panose="020B0502020202020204" pitchFamily="34" charset="0"/>
              </a:rPr>
              <a:t>esta el protegernos</a:t>
            </a:r>
          </a:p>
          <a:p>
            <a:pPr algn="ctr"/>
            <a:r>
              <a:rPr lang="es-MX" sz="3200" dirty="0">
                <a:latin typeface="Century Gothic" panose="020B0502020202020204" pitchFamily="34" charset="0"/>
              </a:rPr>
              <a:t>contra el virus,</a:t>
            </a:r>
          </a:p>
          <a:p>
            <a:pPr algn="ctr"/>
            <a:r>
              <a:rPr lang="es-MX" sz="3200" dirty="0">
                <a:latin typeface="Century Gothic" panose="020B0502020202020204" pitchFamily="34" charset="0"/>
              </a:rPr>
              <a:t>pero también</a:t>
            </a:r>
          </a:p>
          <a:p>
            <a:pPr algn="ctr"/>
            <a:r>
              <a:rPr lang="es-MX" sz="3200" b="1" dirty="0">
                <a:latin typeface="Century Gothic" panose="020B0502020202020204" pitchFamily="34" charset="0"/>
              </a:rPr>
              <a:t>hacer uso racional </a:t>
            </a:r>
          </a:p>
          <a:p>
            <a:pPr algn="ctr"/>
            <a:r>
              <a:rPr lang="es-MX" sz="2800" dirty="0">
                <a:latin typeface="Century Gothic" panose="020B0502020202020204" pitchFamily="34" charset="0"/>
              </a:rPr>
              <a:t>de quien nos ayuda </a:t>
            </a:r>
          </a:p>
          <a:p>
            <a:pPr algn="ctr"/>
            <a:r>
              <a:rPr lang="es-MX" sz="3200" dirty="0">
                <a:latin typeface="Century Gothic" panose="020B0502020202020204" pitchFamily="34" charset="0"/>
              </a:rPr>
              <a:t>a contrarrestarlo </a:t>
            </a:r>
            <a:endParaRPr lang="es-CO" sz="3200" dirty="0">
              <a:latin typeface="Century Gothic" panose="020B05020202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5247249" y="447850"/>
            <a:ext cx="58802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800" b="1" dirty="0">
                <a:latin typeface="Century Gothic" panose="020B0502020202020204" pitchFamily="34" charset="0"/>
              </a:rPr>
              <a:t>Cuidemos el agua </a:t>
            </a:r>
            <a:endParaRPr lang="es-CO" sz="4800" b="1" dirty="0">
              <a:latin typeface="Century Gothic" panose="020B0502020202020204" pitchFamily="34" charset="0"/>
            </a:endParaRPr>
          </a:p>
        </p:txBody>
      </p:sp>
      <p:pic>
        <p:nvPicPr>
          <p:cNvPr id="10" name="Picture 2" descr="C:\Users\drocha\Downloads\horizontal color PNGMesa de trabajo 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77398" y="6309848"/>
            <a:ext cx="1519920" cy="386519"/>
          </a:xfrm>
          <a:prstGeom prst="rect">
            <a:avLst/>
          </a:prstGeom>
          <a:noFill/>
        </p:spPr>
      </p:pic>
      <p:pic>
        <p:nvPicPr>
          <p:cNvPr id="11" name="Picture 12" descr="C:\Users\drocha\Downloads\piga color PNGRecurso 1@4x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746997" y="6309848"/>
            <a:ext cx="428628" cy="387806"/>
          </a:xfrm>
          <a:prstGeom prst="rect">
            <a:avLst/>
          </a:prstGeom>
          <a:noFill/>
        </p:spPr>
      </p:pic>
      <p:sp>
        <p:nvSpPr>
          <p:cNvPr id="13" name="22 Rectángulo"/>
          <p:cNvSpPr/>
          <p:nvPr/>
        </p:nvSpPr>
        <p:spPr>
          <a:xfrm>
            <a:off x="8213862" y="6309848"/>
            <a:ext cx="1428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900" b="1" dirty="0">
                <a:latin typeface="Century Gothic" pitchFamily="34" charset="0"/>
                <a:ea typeface="Verdana" pitchFamily="34" charset="0"/>
              </a:rPr>
              <a:t>GIT de Planeación</a:t>
            </a:r>
          </a:p>
          <a:p>
            <a:pPr algn="ctr"/>
            <a:r>
              <a:rPr lang="es-ES" sz="900" b="1" dirty="0">
                <a:latin typeface="Century Gothic" pitchFamily="34" charset="0"/>
                <a:ea typeface="Verdana" pitchFamily="34" charset="0"/>
              </a:rPr>
              <a:t>25 marzo de 2020</a:t>
            </a:r>
          </a:p>
        </p:txBody>
      </p:sp>
      <p:sp>
        <p:nvSpPr>
          <p:cNvPr id="8" name="Rectángulo 7"/>
          <p:cNvSpPr/>
          <p:nvPr/>
        </p:nvSpPr>
        <p:spPr>
          <a:xfrm>
            <a:off x="134502" y="6281790"/>
            <a:ext cx="5817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O" altLang="es-ES" b="1" dirty="0">
                <a:latin typeface="Century Gothic" pitchFamily="34" charset="0"/>
                <a:ea typeface="Verdana" pitchFamily="34" charset="0"/>
              </a:rPr>
              <a:t>¡NUESTRA CULTURA: PROTEGER EL MEDIO AMBIENTE!</a:t>
            </a:r>
            <a:endParaRPr lang="en-US" altLang="es-ES" b="1" dirty="0">
              <a:latin typeface="Century Gothic" pitchFamily="34" charset="0"/>
              <a:ea typeface="Verdana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6844880" y="4925999"/>
            <a:ext cx="34325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latin typeface="Century Gothic" panose="020B0502020202020204" pitchFamily="34" charset="0"/>
              </a:rPr>
              <a:t>#Unidosporelagua</a:t>
            </a:r>
          </a:p>
        </p:txBody>
      </p:sp>
      <p:pic>
        <p:nvPicPr>
          <p:cNvPr id="14" name="Imagen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7070" y="1684443"/>
            <a:ext cx="3713871" cy="3240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4932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42</Words>
  <Application>Microsoft Office PowerPoint</Application>
  <PresentationFormat>Panorámica</PresentationFormat>
  <Paragraphs>13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Tema de Office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alexa ramirez</dc:creator>
  <cp:lastModifiedBy>DAYANA YOBANA ROCHA GUZMAN</cp:lastModifiedBy>
  <cp:revision>8</cp:revision>
  <dcterms:created xsi:type="dcterms:W3CDTF">2020-03-23T20:04:26Z</dcterms:created>
  <dcterms:modified xsi:type="dcterms:W3CDTF">2020-09-24T05:17:45Z</dcterms:modified>
</cp:coreProperties>
</file>