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13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86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04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6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812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42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9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1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27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09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60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F52C-7AB5-4522-B497-F2BABA69F0E7}" type="datetimeFigureOut">
              <a:rPr lang="es-CO" smtClean="0"/>
              <a:t>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4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tucán sobre una rama&#10;&#10;Descripción generada automáticamente">
            <a:extLst>
              <a:ext uri="{FF2B5EF4-FFF2-40B4-BE49-F238E27FC236}">
                <a16:creationId xmlns:a16="http://schemas.microsoft.com/office/drawing/2014/main" id="{2A821339-CF52-4330-84AE-EB098D16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" y="1"/>
            <a:ext cx="12192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AD39D22-733C-4475-BC53-6ACAA1EFC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8" y="6126656"/>
            <a:ext cx="2159573" cy="549237"/>
          </a:xfrm>
          <a:prstGeom prst="rect">
            <a:avLst/>
          </a:prstGeom>
        </p:spPr>
      </p:pic>
      <p:pic>
        <p:nvPicPr>
          <p:cNvPr id="17" name="Imagen 16" descr="Imagen que contiene gato, blanco&#10;&#10;Descripción generada automáticamente">
            <a:extLst>
              <a:ext uri="{FF2B5EF4-FFF2-40B4-BE49-F238E27FC236}">
                <a16:creationId xmlns:a16="http://schemas.microsoft.com/office/drawing/2014/main" id="{F0638E5B-0B39-4E14-BDC6-7FA23C4C3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01" y="6126656"/>
            <a:ext cx="543972" cy="492165"/>
          </a:xfrm>
          <a:prstGeom prst="rect">
            <a:avLst/>
          </a:prstGeom>
        </p:spPr>
      </p:pic>
      <p:sp>
        <p:nvSpPr>
          <p:cNvPr id="18" name="CustomShape 2">
            <a:extLst>
              <a:ext uri="{FF2B5EF4-FFF2-40B4-BE49-F238E27FC236}">
                <a16:creationId xmlns:a16="http://schemas.microsoft.com/office/drawing/2014/main" id="{AD5B4F42-EA38-4C27-B8BF-D81B3DF47945}"/>
              </a:ext>
            </a:extLst>
          </p:cNvPr>
          <p:cNvSpPr/>
          <p:nvPr/>
        </p:nvSpPr>
        <p:spPr>
          <a:xfrm>
            <a:off x="204791" y="6258425"/>
            <a:ext cx="6405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b="1" spc="-1" dirty="0">
                <a:solidFill>
                  <a:schemeClr val="bg1"/>
                </a:solidFill>
                <a:latin typeface="Century Gothic"/>
                <a:ea typeface="Verdana"/>
              </a:rPr>
              <a:t>¡NUESTRA CULTURA: PROTEGER EL MEDIO AMBIENTE!</a:t>
            </a:r>
            <a:endParaRPr lang="es-CO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1" name="Imagen 20" descr="Imagen que contiene foto, pastel, pequeño, diferente&#10;&#10;Descripción generada automáticamente">
            <a:extLst>
              <a:ext uri="{FF2B5EF4-FFF2-40B4-BE49-F238E27FC236}">
                <a16:creationId xmlns:a16="http://schemas.microsoft.com/office/drawing/2014/main" id="{195F2B0E-FA2D-4EA8-B2FA-9EA01B4B2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506"/>
            <a:ext cx="6815062" cy="264169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DA364D1-EB2D-44D8-A604-881EE521B513}"/>
              </a:ext>
            </a:extLst>
          </p:cNvPr>
          <p:cNvSpPr txBox="1"/>
          <p:nvPr/>
        </p:nvSpPr>
        <p:spPr>
          <a:xfrm>
            <a:off x="728795" y="820889"/>
            <a:ext cx="47178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  <a:r>
              <a:rPr lang="es-CO" sz="4400" b="1" spc="-1" dirty="0">
                <a:solidFill>
                  <a:schemeClr val="bg1"/>
                </a:solidFill>
                <a:latin typeface="Century Gothic"/>
                <a:ea typeface="Verdana"/>
              </a:rPr>
              <a:t>Ì</a:t>
            </a:r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INTERNACIONAL DE LAS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D9DBDC9-087E-4BD3-B34B-D87A9600C64E}"/>
              </a:ext>
            </a:extLst>
          </p:cNvPr>
          <p:cNvSpPr txBox="1"/>
          <p:nvPr/>
        </p:nvSpPr>
        <p:spPr>
          <a:xfrm>
            <a:off x="9996921" y="182107"/>
            <a:ext cx="1612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 </a:t>
            </a:r>
          </a:p>
          <a:p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MAYO </a:t>
            </a:r>
          </a:p>
        </p:txBody>
      </p:sp>
    </p:spTree>
    <p:extLst>
      <p:ext uri="{BB962C8B-B14F-4D97-AF65-F5344CB8AC3E}">
        <p14:creationId xmlns:p14="http://schemas.microsoft.com/office/powerpoint/2010/main" val="4223503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Mauricio Velandia coy</dc:creator>
  <cp:lastModifiedBy>Jose Mauricio Velandia coy</cp:lastModifiedBy>
  <cp:revision>10</cp:revision>
  <dcterms:created xsi:type="dcterms:W3CDTF">2020-04-30T19:25:15Z</dcterms:created>
  <dcterms:modified xsi:type="dcterms:W3CDTF">2020-05-05T20:15:32Z</dcterms:modified>
</cp:coreProperties>
</file>