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5/05/2020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8135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5/05/2020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8863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5/05/2020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05043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5/05/2020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613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5/05/2020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8127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5/05/2020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427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5/05/2020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54964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5/05/2020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1186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5/05/2020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62763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5/05/2020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3093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5/05/2020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32605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0F52C-7AB5-4522-B497-F2BABA69F0E7}" type="datetimeFigureOut">
              <a:rPr lang="es-CO" smtClean="0"/>
              <a:t>5/05/2020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3439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tucán sobre una rama&#10;&#10;Descripción generada automáticamente">
            <a:extLst>
              <a:ext uri="{FF2B5EF4-FFF2-40B4-BE49-F238E27FC236}">
                <a16:creationId xmlns:a16="http://schemas.microsoft.com/office/drawing/2014/main" id="{2A821339-CF52-4330-84AE-EB098D161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6" y="1"/>
            <a:ext cx="12192000" cy="68579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0AD39D22-733C-4475-BC53-6ACAA1EFC1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338" y="6126656"/>
            <a:ext cx="2159573" cy="549237"/>
          </a:xfrm>
          <a:prstGeom prst="rect">
            <a:avLst/>
          </a:prstGeom>
        </p:spPr>
      </p:pic>
      <p:pic>
        <p:nvPicPr>
          <p:cNvPr id="17" name="Imagen 16" descr="Imagen que contiene gato, blanco&#10;&#10;Descripción generada automáticamente">
            <a:extLst>
              <a:ext uri="{FF2B5EF4-FFF2-40B4-BE49-F238E27FC236}">
                <a16:creationId xmlns:a16="http://schemas.microsoft.com/office/drawing/2014/main" id="{F0638E5B-0B39-4E14-BDC6-7FA23C4C35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501" y="6126656"/>
            <a:ext cx="543972" cy="492165"/>
          </a:xfrm>
          <a:prstGeom prst="rect">
            <a:avLst/>
          </a:prstGeom>
        </p:spPr>
      </p:pic>
      <p:sp>
        <p:nvSpPr>
          <p:cNvPr id="18" name="CustomShape 2">
            <a:extLst>
              <a:ext uri="{FF2B5EF4-FFF2-40B4-BE49-F238E27FC236}">
                <a16:creationId xmlns:a16="http://schemas.microsoft.com/office/drawing/2014/main" id="{AD5B4F42-EA38-4C27-B8BF-D81B3DF47945}"/>
              </a:ext>
            </a:extLst>
          </p:cNvPr>
          <p:cNvSpPr/>
          <p:nvPr/>
        </p:nvSpPr>
        <p:spPr>
          <a:xfrm>
            <a:off x="204791" y="6258425"/>
            <a:ext cx="640548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CO" b="1" spc="-1" dirty="0">
                <a:solidFill>
                  <a:schemeClr val="bg1"/>
                </a:solidFill>
                <a:latin typeface="Century Gothic"/>
                <a:ea typeface="Verdana"/>
              </a:rPr>
              <a:t>¡NUESTRA CULTURA: PROTEGER EL MEDIO AMBIENTE!</a:t>
            </a:r>
            <a:endParaRPr lang="es-CO" spc="-1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21" name="Imagen 20" descr="Imagen que contiene foto, pastel, pequeño, diferente&#10;&#10;Descripción generada automáticamente">
            <a:extLst>
              <a:ext uri="{FF2B5EF4-FFF2-40B4-BE49-F238E27FC236}">
                <a16:creationId xmlns:a16="http://schemas.microsoft.com/office/drawing/2014/main" id="{195F2B0E-FA2D-4EA8-B2FA-9EA01B4B25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3506"/>
            <a:ext cx="6815062" cy="2641693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0DA364D1-EB2D-44D8-A604-881EE521B513}"/>
              </a:ext>
            </a:extLst>
          </p:cNvPr>
          <p:cNvSpPr txBox="1"/>
          <p:nvPr/>
        </p:nvSpPr>
        <p:spPr>
          <a:xfrm>
            <a:off x="728795" y="820889"/>
            <a:ext cx="471784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</a:t>
            </a:r>
            <a:r>
              <a:rPr lang="es-CO" sz="4400" b="1" spc="-1" dirty="0">
                <a:solidFill>
                  <a:schemeClr val="bg1"/>
                </a:solidFill>
                <a:latin typeface="Century Gothic"/>
                <a:ea typeface="Verdana"/>
              </a:rPr>
              <a:t>Ì</a:t>
            </a:r>
            <a:r>
              <a:rPr lang="es-CO" sz="4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 INTERNACIONAL DE LAS</a:t>
            </a:r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0D9DBDC9-087E-4BD3-B34B-D87A9600C64E}"/>
              </a:ext>
            </a:extLst>
          </p:cNvPr>
          <p:cNvSpPr txBox="1"/>
          <p:nvPr/>
        </p:nvSpPr>
        <p:spPr>
          <a:xfrm>
            <a:off x="9996921" y="182107"/>
            <a:ext cx="1612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9 </a:t>
            </a:r>
          </a:p>
          <a:p>
            <a:r>
              <a:rPr lang="es-CO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DE MAYO </a:t>
            </a:r>
          </a:p>
        </p:txBody>
      </p:sp>
    </p:spTree>
    <p:extLst>
      <p:ext uri="{BB962C8B-B14F-4D97-AF65-F5344CB8AC3E}">
        <p14:creationId xmlns:p14="http://schemas.microsoft.com/office/powerpoint/2010/main" val="42235039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</Words>
  <Application>Microsoft Office PowerPoint</Application>
  <PresentationFormat>Panorámica</PresentationFormat>
  <Paragraphs>11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Mauricio Velandia coy</dc:creator>
  <cp:lastModifiedBy>Jose Mauricio Velandia coy</cp:lastModifiedBy>
  <cp:revision>10</cp:revision>
  <dcterms:created xsi:type="dcterms:W3CDTF">2020-04-30T19:25:15Z</dcterms:created>
  <dcterms:modified xsi:type="dcterms:W3CDTF">2020-05-05T20:15:32Z</dcterms:modified>
</cp:coreProperties>
</file>