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89074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2018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1731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7450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0151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7747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05964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9926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6829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6617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736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0F52C-7AB5-4522-B497-F2BABA69F0E7}" type="datetimeFigureOut">
              <a:rPr lang="es-CO" smtClean="0"/>
              <a:t>20/05/2020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B1837-E7EB-479C-8B75-96B0A298091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6180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0" descr="Pueden aprender matemáticas los insectos? | Ciencia | EL PAÍS">
            <a:extLst>
              <a:ext uri="{FF2B5EF4-FFF2-40B4-BE49-F238E27FC236}">
                <a16:creationId xmlns:a16="http://schemas.microsoft.com/office/drawing/2014/main" id="{52ACF74E-976B-4671-B0C2-8B2B97BF2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ln w="381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17A5873-F118-4920-9DD9-2D9B0F16D79D}"/>
              </a:ext>
            </a:extLst>
          </p:cNvPr>
          <p:cNvSpPr txBox="1"/>
          <p:nvPr/>
        </p:nvSpPr>
        <p:spPr>
          <a:xfrm>
            <a:off x="145733" y="309712"/>
            <a:ext cx="48187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latin typeface="Century Gothic" panose="020B0502020202020204" pitchFamily="34" charset="0"/>
              </a:rPr>
              <a:t>DÍA</a:t>
            </a:r>
            <a:r>
              <a:rPr lang="es-CO" sz="3600" dirty="0"/>
              <a:t> </a:t>
            </a:r>
            <a:r>
              <a:rPr lang="es-CO" sz="3600" b="1" dirty="0">
                <a:latin typeface="Century Gothic" panose="020B0502020202020204" pitchFamily="34" charset="0"/>
              </a:rPr>
              <a:t>MUNDIAL DE LAS </a:t>
            </a:r>
            <a:r>
              <a:rPr lang="es-CO" sz="5400" b="1" dirty="0">
                <a:latin typeface="Century Gothic" panose="020B0502020202020204" pitchFamily="34" charset="0"/>
              </a:rPr>
              <a:t>ABEJAS </a:t>
            </a:r>
            <a:endParaRPr lang="es-CO" sz="2800" b="1" dirty="0">
              <a:latin typeface="Century Gothic" panose="020B0502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3F09CB4-DE8B-4C4C-B05B-DC818547780A}"/>
              </a:ext>
            </a:extLst>
          </p:cNvPr>
          <p:cNvSpPr txBox="1"/>
          <p:nvPr/>
        </p:nvSpPr>
        <p:spPr>
          <a:xfrm>
            <a:off x="5876759" y="198613"/>
            <a:ext cx="3101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latin typeface="Century Gothic" panose="020B0502020202020204" pitchFamily="34" charset="0"/>
              </a:rPr>
              <a:t>20 DE MAYO 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D5981A70-2C93-40F4-9E33-19906692D8E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6963112" y="6213111"/>
            <a:ext cx="2035155" cy="446276"/>
          </a:xfrm>
          <a:prstGeom prst="rect">
            <a:avLst/>
          </a:prstGeom>
          <a:ln>
            <a:noFill/>
          </a:ln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1B9B3B18-FF73-4C00-9BCC-5F7A5DAD756D}"/>
              </a:ext>
            </a:extLst>
          </p:cNvPr>
          <p:cNvSpPr/>
          <p:nvPr/>
        </p:nvSpPr>
        <p:spPr>
          <a:xfrm>
            <a:off x="145733" y="6251583"/>
            <a:ext cx="6495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spc="-1" dirty="0">
                <a:solidFill>
                  <a:srgbClr val="000000"/>
                </a:solidFill>
                <a:latin typeface="Century Gothic"/>
                <a:ea typeface="Verdana"/>
              </a:rPr>
              <a:t>¡NUESTRA CULTURA: PROTEGER EL MEDIO AMBIENTE!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BEE0328-7602-4D91-AF2B-5740EDB29420}"/>
              </a:ext>
            </a:extLst>
          </p:cNvPr>
          <p:cNvSpPr/>
          <p:nvPr/>
        </p:nvSpPr>
        <p:spPr>
          <a:xfrm>
            <a:off x="5816262" y="475611"/>
            <a:ext cx="332655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>
              <a:solidFill>
                <a:srgbClr val="454545"/>
              </a:solidFill>
              <a:latin typeface="Roboto" panose="02000000000000000000" pitchFamily="2" charset="0"/>
            </a:endParaRPr>
          </a:p>
          <a:p>
            <a:r>
              <a:rPr lang="es-CO" sz="1600" b="1" dirty="0">
                <a:latin typeface="Century Gothic" panose="020B0502020202020204" pitchFamily="34" charset="0"/>
              </a:rPr>
              <a:t>#COMPROMISOCONLASABEJAS</a:t>
            </a:r>
          </a:p>
        </p:txBody>
      </p:sp>
    </p:spTree>
    <p:extLst>
      <p:ext uri="{BB962C8B-B14F-4D97-AF65-F5344CB8AC3E}">
        <p14:creationId xmlns:p14="http://schemas.microsoft.com/office/powerpoint/2010/main" val="3635760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Roboto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Mauricio</dc:creator>
  <cp:lastModifiedBy>Jose Mauricio</cp:lastModifiedBy>
  <cp:revision>6</cp:revision>
  <dcterms:created xsi:type="dcterms:W3CDTF">2020-05-20T03:57:23Z</dcterms:created>
  <dcterms:modified xsi:type="dcterms:W3CDTF">2020-05-20T12:43:13Z</dcterms:modified>
</cp:coreProperties>
</file>