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  <p:sldMasterId id="2147483752" r:id="rId9"/>
    <p:sldMasterId id="2147483765" r:id="rId10"/>
    <p:sldMasterId id="2147483778" r:id="rId11"/>
    <p:sldMasterId id="2147483791" r:id="rId12"/>
  </p:sldMasterIdLst>
  <p:sldIdLst>
    <p:sldId id="257" r:id="rId13"/>
    <p:sldId id="258" r:id="rId14"/>
  </p:sldIdLst>
  <p:sldSz cx="12192000" cy="6858000"/>
  <p:notesSz cx="7772400" cy="10058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85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4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600" cy="614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4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5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5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5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5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5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6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6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6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6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6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7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7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8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8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600" cy="614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8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8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9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9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9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9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9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0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0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0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0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05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09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1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11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12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1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600" cy="614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3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3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3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3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3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4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4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4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4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4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5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5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5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5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6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600" cy="614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6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7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7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7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7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7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7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82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8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8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87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8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90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91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9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93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494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600" cy="614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7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8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600" cy="614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600" cy="614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6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61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6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63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600" cy="614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9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9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9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600" cy="614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0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0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0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600" cy="614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2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3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3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4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4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4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4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4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4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4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4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5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600" cy="614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7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7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7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7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81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82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85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86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87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88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89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9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9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600" cy="6145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0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0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0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1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1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16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2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21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25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2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27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  <p:sp>
        <p:nvSpPr>
          <p:cNvPr id="328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CO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44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s-CO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600" cy="43513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</a:rPr>
              <a:t>Haga clic para modificar los estilos de texto del patrón</a:t>
            </a:r>
            <a:endParaRPr lang="es-CO" sz="2800" b="0" strike="noStrike" spc="-1">
              <a:latin typeface="Arial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Segundo nivel</a:t>
            </a:r>
            <a:endParaRPr lang="es-CO" sz="2400" b="0" strike="noStrike" spc="-1">
              <a:latin typeface="Arial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Tercer nivel</a:t>
            </a:r>
            <a:endParaRPr lang="es-CO" sz="2000" b="0" strike="noStrike" spc="-1">
              <a:latin typeface="Arial"/>
            </a:endParaRP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Cuarto nivel</a:t>
            </a:r>
            <a:endParaRPr lang="es-CO" sz="1800" b="0" strike="noStrike" spc="-1">
              <a:latin typeface="Arial"/>
            </a:endParaRP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Quinto nivel</a:t>
            </a:r>
            <a:endParaRPr lang="es-CO" sz="1800" b="0" strike="noStrike" spc="-1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83FE5CE6-C92E-42F1-9826-0209B43647AD}" type="datetime">
              <a:rPr lang="es-ES" sz="1200" b="0" strike="noStrike" spc="-1">
                <a:solidFill>
                  <a:srgbClr val="898989"/>
                </a:solidFill>
                <a:latin typeface="Calibri"/>
              </a:rPr>
              <a:t>10/08/2020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</p:spPr>
        <p:txBody>
          <a:bodyPr anchor="ctr" anchorCtr="1"/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F25D38DE-EAF9-4A1B-AB25-F605EB253402}" type="slidenum">
              <a:rPr lang="es-ES" sz="1200" b="0" strike="noStrike" spc="-1">
                <a:solidFill>
                  <a:srgbClr val="898989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2280" cy="16002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2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s-CO" sz="3200" b="0" strike="noStrike" spc="-1">
              <a:latin typeface="Arial"/>
            </a:endParaRPr>
          </a:p>
        </p:txBody>
      </p:sp>
      <p:sp>
        <p:nvSpPr>
          <p:cNvPr id="372" name="PlaceHolder 2"/>
          <p:cNvSpPr>
            <a:spLocks noGrp="1"/>
          </p:cNvSpPr>
          <p:nvPr>
            <p:ph type="title"/>
          </p:nvPr>
        </p:nvSpPr>
        <p:spPr>
          <a:xfrm>
            <a:off x="5183280" y="987480"/>
            <a:ext cx="6172200" cy="487368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endParaRPr lang="es-CO" sz="4400" b="0" strike="noStrike" spc="-1">
              <a:latin typeface="Arial"/>
            </a:endParaRPr>
          </a:p>
        </p:txBody>
      </p:sp>
      <p:sp>
        <p:nvSpPr>
          <p:cNvPr id="373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2280" cy="38116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600" b="0" strike="noStrike" spc="-1">
                <a:solidFill>
                  <a:srgbClr val="000000"/>
                </a:solidFill>
                <a:latin typeface="Calibri"/>
              </a:rPr>
              <a:t>Haga clic para modificar los estilos de texto del patrón</a:t>
            </a:r>
            <a:endParaRPr lang="es-CO" sz="1600" b="0" strike="noStrike" spc="-1">
              <a:latin typeface="Arial"/>
            </a:endParaRPr>
          </a:p>
        </p:txBody>
      </p:sp>
      <p:sp>
        <p:nvSpPr>
          <p:cNvPr id="374" name="PlaceHolder 4"/>
          <p:cNvSpPr>
            <a:spLocks noGrp="1"/>
          </p:cNvSpPr>
          <p:nvPr>
            <p:ph type="dt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F10A3329-647D-4754-83EC-4AB6533C2634}" type="datetime">
              <a:rPr lang="es-ES" sz="1200" b="0" strike="noStrike" spc="-1">
                <a:solidFill>
                  <a:srgbClr val="898989"/>
                </a:solidFill>
                <a:latin typeface="Calibri"/>
              </a:rPr>
              <a:t>10/08/2020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375" name="PlaceHolder 5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</p:spPr>
        <p:txBody>
          <a:bodyPr anchor="ctr" anchorCtr="1"/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376" name="PlaceHolder 6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34010C05-A82E-464C-B2D0-510FE992B8B2}" type="slidenum">
              <a:rPr lang="es-ES" sz="1200" b="0" strike="noStrike" spc="-1">
                <a:solidFill>
                  <a:srgbClr val="898989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44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s-CO" sz="4400" b="0" strike="noStrike" spc="-1">
              <a:latin typeface="Arial"/>
            </a:endParaRPr>
          </a:p>
        </p:txBody>
      </p:sp>
      <p:sp>
        <p:nvSpPr>
          <p:cNvPr id="41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600" cy="4351320"/>
          </a:xfrm>
          <a:prstGeom prst="rect">
            <a:avLst/>
          </a:prstGeom>
        </p:spPr>
        <p:txBody>
          <a:bodyPr vert="vert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</a:rPr>
              <a:t>Haga clic para modificar los estilos de texto del patrón</a:t>
            </a:r>
            <a:endParaRPr lang="es-CO" sz="2800" b="0" strike="noStrike" spc="-1">
              <a:latin typeface="Arial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Segundo nivel</a:t>
            </a:r>
            <a:endParaRPr lang="es-CO" sz="2400" b="0" strike="noStrike" spc="-1">
              <a:latin typeface="Arial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Tercer nivel</a:t>
            </a:r>
            <a:endParaRPr lang="es-CO" sz="2000" b="0" strike="noStrike" spc="-1">
              <a:latin typeface="Arial"/>
            </a:endParaRP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Cuarto nivel</a:t>
            </a:r>
            <a:endParaRPr lang="es-CO" sz="1800" b="0" strike="noStrike" spc="-1">
              <a:latin typeface="Arial"/>
            </a:endParaRP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Quinto nivel</a:t>
            </a:r>
            <a:endParaRPr lang="es-CO" sz="1800" b="0" strike="noStrike" spc="-1">
              <a:latin typeface="Arial"/>
            </a:endParaRPr>
          </a:p>
        </p:txBody>
      </p:sp>
      <p:sp>
        <p:nvSpPr>
          <p:cNvPr id="415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FDF1078D-53B0-4E41-8CE2-849D2B1A51A1}" type="datetime">
              <a:rPr lang="es-ES" sz="1200" b="0" strike="noStrike" spc="-1">
                <a:solidFill>
                  <a:srgbClr val="898989"/>
                </a:solidFill>
                <a:latin typeface="Calibri"/>
              </a:rPr>
              <a:t>10/08/2020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416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</p:spPr>
        <p:txBody>
          <a:bodyPr anchor="ctr" anchorCtr="1"/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417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F9694712-5CE1-49BE-9977-270ADC9005C2}" type="slidenum">
              <a:rPr lang="es-ES" sz="1200" b="0" strike="noStrike" spc="-1">
                <a:solidFill>
                  <a:srgbClr val="898989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840"/>
          </a:xfrm>
          <a:prstGeom prst="rect">
            <a:avLst/>
          </a:prstGeom>
        </p:spPr>
        <p:txBody>
          <a:bodyPr vert="vert" anchorCtr="1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44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s-CO" sz="4400" b="0" strike="noStrike" spc="-1">
              <a:latin typeface="Arial"/>
            </a:endParaRPr>
          </a:p>
        </p:txBody>
      </p:sp>
      <p:sp>
        <p:nvSpPr>
          <p:cNvPr id="455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4240" cy="5811840"/>
          </a:xfrm>
          <a:prstGeom prst="rect">
            <a:avLst/>
          </a:prstGeom>
        </p:spPr>
        <p:txBody>
          <a:bodyPr vert="vert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</a:rPr>
              <a:t>Haga clic para modificar los estilos de texto del patrón</a:t>
            </a:r>
            <a:endParaRPr lang="es-CO" sz="2800" b="0" strike="noStrike" spc="-1">
              <a:latin typeface="Arial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Segundo nivel</a:t>
            </a:r>
            <a:endParaRPr lang="es-CO" sz="2400" b="0" strike="noStrike" spc="-1">
              <a:latin typeface="Arial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Tercer nivel</a:t>
            </a:r>
            <a:endParaRPr lang="es-CO" sz="2000" b="0" strike="noStrike" spc="-1">
              <a:latin typeface="Arial"/>
            </a:endParaRP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Cuarto nivel</a:t>
            </a:r>
            <a:endParaRPr lang="es-CO" sz="1800" b="0" strike="noStrike" spc="-1">
              <a:latin typeface="Arial"/>
            </a:endParaRP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Quinto nivel</a:t>
            </a:r>
            <a:endParaRPr lang="es-CO" sz="1800" b="0" strike="noStrike" spc="-1">
              <a:latin typeface="Arial"/>
            </a:endParaRPr>
          </a:p>
        </p:txBody>
      </p:sp>
      <p:sp>
        <p:nvSpPr>
          <p:cNvPr id="456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12CF9F62-AF43-4017-94CF-18570508923F}" type="datetime">
              <a:rPr lang="es-ES" sz="1200" b="0" strike="noStrike" spc="-1">
                <a:solidFill>
                  <a:srgbClr val="898989"/>
                </a:solidFill>
                <a:latin typeface="Calibri"/>
              </a:rPr>
              <a:t>10/08/2020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457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</p:spPr>
        <p:txBody>
          <a:bodyPr anchor="ctr" anchorCtr="1"/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458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7F72FBDC-EF03-4003-BBAA-65FCB5CCFAC1}" type="slidenum">
              <a:rPr lang="es-ES" sz="1200" b="0" strike="noStrike" spc="-1">
                <a:solidFill>
                  <a:srgbClr val="898989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4000" cy="2387520"/>
          </a:xfrm>
          <a:prstGeom prst="rect">
            <a:avLst/>
          </a:prstGeom>
        </p:spPr>
        <p:txBody>
          <a:bodyPr anchor="b" anchorCtr="1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s-ES" sz="60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s-CO" sz="6000" b="0" strike="noStrike" spc="-1"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A5B9E06E-45CC-40D7-A1F7-7DB1BD2A318F}" type="datetime">
              <a:rPr lang="es-ES" sz="1200" b="0" strike="noStrike" spc="-1">
                <a:solidFill>
                  <a:srgbClr val="898989"/>
                </a:solidFill>
                <a:latin typeface="Calibri"/>
              </a:rPr>
              <a:t>10/08/2020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</p:spPr>
        <p:txBody>
          <a:bodyPr anchor="ctr" anchorCtr="1"/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A2740661-1764-42EE-BECC-BD233C6FE71B}" type="slidenum">
              <a:rPr lang="es-ES" sz="1200" b="0" strike="noStrike" spc="-1">
                <a:solidFill>
                  <a:srgbClr val="898989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44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s-CO" sz="4400" b="0" strike="noStrike" spc="-1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title"/>
          </p:nvPr>
        </p:nvSpPr>
        <p:spPr>
          <a:xfrm>
            <a:off x="838080" y="1825560"/>
            <a:ext cx="10515600" cy="43513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</a:rPr>
              <a:t>Haga clic para modificar los estilos de texto del patrón</a:t>
            </a:r>
            <a:br/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Segundo nivel</a:t>
            </a:r>
            <a:br/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Tercer nivel</a:t>
            </a:r>
            <a:br/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Cuarto nivel</a:t>
            </a:r>
            <a:br/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Quinto nivel</a:t>
            </a:r>
            <a:endParaRPr lang="es-CO" sz="1800" b="0" strike="noStrike" spc="-1"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037A6179-FDC8-4D59-BBBB-2C2D34FE0EFE}" type="datetime">
              <a:rPr lang="es-ES" sz="1200" b="0" strike="noStrike" spc="-1">
                <a:solidFill>
                  <a:srgbClr val="898989"/>
                </a:solidFill>
                <a:latin typeface="Calibri"/>
              </a:rPr>
              <a:t>10/08/2020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</p:spPr>
        <p:txBody>
          <a:bodyPr anchor="ctr" anchorCtr="1"/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BD7F73E7-B96F-49B2-81A4-E3D06777FB1A}" type="slidenum">
              <a:rPr lang="es-ES" sz="1200" b="0" strike="noStrike" spc="-1">
                <a:solidFill>
                  <a:srgbClr val="898989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3200" b="0" strike="noStrike" spc="-1">
                <a:latin typeface="Arial"/>
              </a:rPr>
              <a:t>Pulse para editar el formato de esquema del texto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CO" sz="2800" b="0" strike="noStrike" spc="-1">
                <a:latin typeface="Arial"/>
              </a:rPr>
              <a:t>Segundo nivel del esquema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400" b="0" strike="noStrike" spc="-1">
                <a:latin typeface="Arial"/>
              </a:rPr>
              <a:t>Tercer nivel del esquema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CO" sz="2000" b="0" strike="noStrike" spc="-1">
                <a:latin typeface="Arial"/>
              </a:rPr>
              <a:t>Cuarto nivel del esquema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000" b="0" strike="noStrike" spc="-1">
                <a:latin typeface="Arial"/>
              </a:rPr>
              <a:t>Quinto nivel del esquema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000" b="0" strike="noStrike" spc="-1">
                <a:latin typeface="Arial"/>
              </a:rPr>
              <a:t>Sexto nivel del esquema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CO" sz="2000" b="0" strike="noStrike" spc="-1">
                <a:latin typeface="Arial"/>
              </a:rPr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600" cy="285264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60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s-CO" sz="6000" b="0" strike="noStrike" spc="-1"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600" cy="15001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0" strike="noStrike" spc="-1">
                <a:solidFill>
                  <a:srgbClr val="898989"/>
                </a:solidFill>
                <a:latin typeface="Calibri"/>
              </a:rPr>
              <a:t>Haga clic para modificar los estilos de texto del patrón</a:t>
            </a:r>
            <a:endParaRPr lang="es-CO" sz="2400" b="0" strike="noStrike" spc="-1"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693CFC82-D994-488C-A2FB-93FC8A5B36BE}" type="datetime">
              <a:rPr lang="es-ES" sz="1200" b="0" strike="noStrike" spc="-1">
                <a:solidFill>
                  <a:srgbClr val="898989"/>
                </a:solidFill>
                <a:latin typeface="Calibri"/>
              </a:rPr>
              <a:t>10/08/2020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</p:spPr>
        <p:txBody>
          <a:bodyPr anchor="ctr" anchorCtr="1"/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69850EF-5D9E-4790-B03B-01EBAA6629C7}" type="slidenum">
              <a:rPr lang="es-ES" sz="1200" b="0" strike="noStrike" spc="-1">
                <a:solidFill>
                  <a:srgbClr val="898989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44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s-CO" sz="4400" b="0" strike="noStrike" spc="-1"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title"/>
          </p:nvPr>
        </p:nvSpPr>
        <p:spPr>
          <a:xfrm>
            <a:off x="838080" y="1825560"/>
            <a:ext cx="5181480" cy="43513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</a:rPr>
              <a:t>Haga clic para modificar los estilos de texto del patrón</a:t>
            </a:r>
            <a:br/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Segundo nivel</a:t>
            </a:r>
            <a:br/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Tercer nivel</a:t>
            </a:r>
            <a:br/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Cuarto nivel</a:t>
            </a:r>
            <a:br/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Quinto nivel</a:t>
            </a:r>
            <a:endParaRPr lang="es-CO" sz="1800" b="0" strike="noStrike" spc="-1">
              <a:latin typeface="Arial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title"/>
          </p:nvPr>
        </p:nvSpPr>
        <p:spPr>
          <a:xfrm>
            <a:off x="6172200" y="1825560"/>
            <a:ext cx="5181480" cy="435132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</a:rPr>
              <a:t>Haga clic para modificar los estilos de texto del patrón</a:t>
            </a:r>
            <a:br/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Segundo nivel</a:t>
            </a:r>
            <a:br/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Tercer nivel</a:t>
            </a:r>
            <a:br/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Cuarto nivel</a:t>
            </a:r>
            <a:br/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Quinto nivel</a:t>
            </a:r>
            <a:endParaRPr lang="es-CO" sz="1800" b="0" strike="noStrike" spc="-1"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dt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29722DF9-6C8D-4A1C-BDF3-C046EA79A269}" type="datetime">
              <a:rPr lang="es-ES" sz="1200" b="0" strike="noStrike" spc="-1">
                <a:solidFill>
                  <a:srgbClr val="898989"/>
                </a:solidFill>
                <a:latin typeface="Calibri"/>
              </a:rPr>
              <a:t>10/08/2020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168" name="PlaceHolder 5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</p:spPr>
        <p:txBody>
          <a:bodyPr anchor="ctr" anchorCtr="1"/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169" name="PlaceHolder 6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0F46C6FA-8F74-48E5-A83E-34F944985CA7}" type="slidenum">
              <a:rPr lang="es-ES" sz="1200" b="0" strike="noStrike" spc="-1">
                <a:solidFill>
                  <a:srgbClr val="898989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600" cy="132552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44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s-CO" sz="4400" b="0" strike="noStrike" spc="-1"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720" cy="82404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Haga clic para modificar los estilos de texto del patrón</a:t>
            </a:r>
            <a:endParaRPr lang="es-CO" sz="2400" b="0" strike="noStrike" spc="-1"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title"/>
          </p:nvPr>
        </p:nvSpPr>
        <p:spPr>
          <a:xfrm>
            <a:off x="839880" y="2505240"/>
            <a:ext cx="5157720" cy="3684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</a:rPr>
              <a:t>Haga clic para modificar los estilos de texto del patrón</a:t>
            </a:r>
            <a:br/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Segundo nivel</a:t>
            </a:r>
            <a:br/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Tercer nivel</a:t>
            </a:r>
            <a:br/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Cuarto nivel</a:t>
            </a:r>
            <a:br/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Quinto nivel</a:t>
            </a:r>
            <a:endParaRPr lang="es-CO" sz="1800" b="0" strike="noStrike" spc="-1">
              <a:latin typeface="Aria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3280" cy="82404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s-ES" sz="2400" b="1" strike="noStrike" spc="-1">
                <a:solidFill>
                  <a:srgbClr val="000000"/>
                </a:solidFill>
                <a:latin typeface="Calibri"/>
              </a:rPr>
              <a:t>Haga clic para modificar los estilos de texto del patrón</a:t>
            </a:r>
            <a:endParaRPr lang="es-CO" sz="2400" b="0" strike="noStrike" spc="-1">
              <a:latin typeface="Arial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 type="title"/>
          </p:nvPr>
        </p:nvSpPr>
        <p:spPr>
          <a:xfrm>
            <a:off x="6172200" y="2505240"/>
            <a:ext cx="5183280" cy="3684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2800" b="0" strike="noStrike" spc="-1">
                <a:solidFill>
                  <a:srgbClr val="000000"/>
                </a:solidFill>
                <a:latin typeface="Calibri"/>
              </a:rPr>
              <a:t>Haga clic para modificar los estilos de texto del patrón</a:t>
            </a:r>
            <a:br/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Segundo nivel</a:t>
            </a:r>
            <a:br/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Tercer nivel</a:t>
            </a:r>
            <a:br/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Cuarto nivel</a:t>
            </a:r>
            <a:br/>
            <a:r>
              <a:rPr lang="es-ES" sz="1800" b="0" strike="noStrike" spc="-1">
                <a:solidFill>
                  <a:srgbClr val="000000"/>
                </a:solidFill>
                <a:latin typeface="Calibri"/>
              </a:rPr>
              <a:t>Quinto nivel</a:t>
            </a:r>
            <a:endParaRPr lang="es-CO" sz="1800" b="0" strike="noStrike" spc="-1">
              <a:latin typeface="Arial"/>
            </a:endParaRPr>
          </a:p>
        </p:txBody>
      </p:sp>
      <p:sp>
        <p:nvSpPr>
          <p:cNvPr id="211" name="PlaceHolder 6"/>
          <p:cNvSpPr>
            <a:spLocks noGrp="1"/>
          </p:cNvSpPr>
          <p:nvPr>
            <p:ph type="dt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12E543F0-8761-4079-9F48-E7C745D089E3}" type="datetime">
              <a:rPr lang="es-ES" sz="1200" b="0" strike="noStrike" spc="-1">
                <a:solidFill>
                  <a:srgbClr val="898989"/>
                </a:solidFill>
                <a:latin typeface="Calibri"/>
              </a:rPr>
              <a:t>10/08/2020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212" name="PlaceHolder 7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</p:spPr>
        <p:txBody>
          <a:bodyPr anchor="ctr" anchorCtr="1"/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213" name="PlaceHolder 8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177B817C-083A-4181-A614-15E13823ADA4}" type="slidenum">
              <a:rPr lang="es-ES" sz="1200" b="0" strike="noStrike" spc="-1">
                <a:solidFill>
                  <a:srgbClr val="898989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600" cy="132552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44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s-CO" sz="4400" b="0" strike="noStrike" spc="-1">
              <a:latin typeface="Arial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B3D1F10D-D5A5-4C61-957B-D9053CDAA691}" type="datetime">
              <a:rPr lang="es-ES" sz="1200" b="0" strike="noStrike" spc="-1">
                <a:solidFill>
                  <a:srgbClr val="898989"/>
                </a:solidFill>
                <a:latin typeface="Calibri"/>
              </a:rPr>
              <a:t>10/08/2020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25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</p:spPr>
        <p:txBody>
          <a:bodyPr anchor="ctr" anchorCtr="1"/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25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93D5FE9C-0795-4B18-BBC2-E5CEEF7A34D8}" type="slidenum">
              <a:rPr lang="es-ES" sz="1200" b="0" strike="noStrike" spc="-1">
                <a:solidFill>
                  <a:srgbClr val="898989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dt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8F68B460-8949-4C65-915B-DC5BE25F9D25}" type="datetime">
              <a:rPr lang="es-ES" sz="1200" b="0" strike="noStrike" spc="-1">
                <a:solidFill>
                  <a:srgbClr val="898989"/>
                </a:solidFill>
                <a:latin typeface="Calibri"/>
              </a:rPr>
              <a:t>10/08/2020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</p:spPr>
        <p:txBody>
          <a:bodyPr anchor="ctr" anchorCtr="1"/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292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000C702D-2291-456B-9E43-E7C59A6C2CA6}" type="slidenum">
              <a:rPr lang="es-ES" sz="1200" b="0" strike="noStrike" spc="-1">
                <a:solidFill>
                  <a:srgbClr val="898989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2280" cy="16002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s-ES" sz="3200" b="0" strike="noStrike" spc="-1">
                <a:solidFill>
                  <a:srgbClr val="000000"/>
                </a:solidFill>
                <a:latin typeface="Calibri Light"/>
              </a:rPr>
              <a:t>Haga clic para modificar el estilo de título del patrón</a:t>
            </a:r>
            <a:endParaRPr lang="es-CO" sz="3200" b="0" strike="noStrike" spc="-1">
              <a:latin typeface="Arial"/>
            </a:endParaRPr>
          </a:p>
        </p:txBody>
      </p:sp>
      <p:sp>
        <p:nvSpPr>
          <p:cNvPr id="330" name="PlaceHolder 2"/>
          <p:cNvSpPr>
            <a:spLocks noGrp="1"/>
          </p:cNvSpPr>
          <p:nvPr>
            <p:ph type="title"/>
          </p:nvPr>
        </p:nvSpPr>
        <p:spPr>
          <a:xfrm>
            <a:off x="5183280" y="987480"/>
            <a:ext cx="6172200" cy="48736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s-ES" sz="3200" b="0" strike="noStrike" spc="-1">
                <a:solidFill>
                  <a:srgbClr val="000000"/>
                </a:solidFill>
                <a:latin typeface="Calibri"/>
              </a:rPr>
              <a:t>Haga clic para modificar los estilos de texto del patrón</a:t>
            </a:r>
            <a:br/>
            <a:r>
              <a:rPr lang="es-ES" sz="2800" b="0" strike="noStrike" spc="-1">
                <a:solidFill>
                  <a:srgbClr val="000000"/>
                </a:solidFill>
                <a:latin typeface="Calibri"/>
              </a:rPr>
              <a:t>Segundo nivel</a:t>
            </a:r>
            <a:br/>
            <a:r>
              <a:rPr lang="es-ES" sz="2400" b="0" strike="noStrike" spc="-1">
                <a:solidFill>
                  <a:srgbClr val="000000"/>
                </a:solidFill>
                <a:latin typeface="Calibri"/>
              </a:rPr>
              <a:t>Tercer nivel</a:t>
            </a:r>
            <a:br/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Cuarto nivel</a:t>
            </a:r>
            <a:br/>
            <a:r>
              <a:rPr lang="es-ES" sz="2000" b="0" strike="noStrike" spc="-1">
                <a:solidFill>
                  <a:srgbClr val="000000"/>
                </a:solidFill>
                <a:latin typeface="Calibri"/>
              </a:rPr>
              <a:t>Quinto nivel</a:t>
            </a:r>
            <a:endParaRPr lang="es-CO" sz="2000" b="0" strike="noStrike" spc="-1">
              <a:latin typeface="Arial"/>
            </a:endParaRPr>
          </a:p>
        </p:txBody>
      </p:sp>
      <p:sp>
        <p:nvSpPr>
          <p:cNvPr id="331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2280" cy="38116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600" b="0" strike="noStrike" spc="-1">
                <a:solidFill>
                  <a:srgbClr val="000000"/>
                </a:solidFill>
                <a:latin typeface="Calibri"/>
              </a:rPr>
              <a:t>Haga clic para modificar los estilos de texto del patrón</a:t>
            </a:r>
            <a:endParaRPr lang="es-CO" sz="1600" b="0" strike="noStrike" spc="-1">
              <a:latin typeface="Arial"/>
            </a:endParaRPr>
          </a:p>
        </p:txBody>
      </p:sp>
      <p:sp>
        <p:nvSpPr>
          <p:cNvPr id="332" name="PlaceHolder 4"/>
          <p:cNvSpPr>
            <a:spLocks noGrp="1"/>
          </p:cNvSpPr>
          <p:nvPr>
            <p:ph type="dt"/>
          </p:nvPr>
        </p:nvSpPr>
        <p:spPr>
          <a:xfrm>
            <a:off x="8380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56371F7E-FFC8-433B-9681-1092E5BF8865}" type="datetime">
              <a:rPr lang="es-ES" sz="1200" b="0" strike="noStrike" spc="-1">
                <a:solidFill>
                  <a:srgbClr val="898989"/>
                </a:solidFill>
                <a:latin typeface="Calibri"/>
              </a:rPr>
              <a:t>10/08/2020</a:t>
            </a:fld>
            <a:endParaRPr lang="es-CO" sz="1200" b="0" strike="noStrike" spc="-1">
              <a:latin typeface="Times New Roman"/>
            </a:endParaRPr>
          </a:p>
        </p:txBody>
      </p:sp>
      <p:sp>
        <p:nvSpPr>
          <p:cNvPr id="333" name="PlaceHolder 5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800" cy="365040"/>
          </a:xfrm>
          <a:prstGeom prst="rect">
            <a:avLst/>
          </a:prstGeom>
        </p:spPr>
        <p:txBody>
          <a:bodyPr anchor="ctr" anchorCtr="1"/>
          <a:lstStyle/>
          <a:p>
            <a:endParaRPr lang="es-CO" sz="2400" b="0" strike="noStrike" spc="-1">
              <a:latin typeface="Times New Roman"/>
            </a:endParaRPr>
          </a:p>
        </p:txBody>
      </p:sp>
      <p:sp>
        <p:nvSpPr>
          <p:cNvPr id="334" name="PlaceHolder 6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3200" cy="36504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0DDFB5A1-39B7-4EC0-8B3C-7C01C4D9A962}" type="slidenum">
              <a:rPr lang="es-ES" sz="1200" b="0" strike="noStrike" spc="-1">
                <a:solidFill>
                  <a:srgbClr val="898989"/>
                </a:solidFill>
                <a:latin typeface="Calibri"/>
              </a:rPr>
              <a:t>‹Nº›</a:t>
            </a:fld>
            <a:endParaRPr lang="es-CO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CustomShape 1"/>
          <p:cNvSpPr/>
          <p:nvPr/>
        </p:nvSpPr>
        <p:spPr>
          <a:xfrm>
            <a:off x="0" y="0"/>
            <a:ext cx="12192120" cy="6858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381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07" name="Imagen 11"/>
          <p:cNvPicPr/>
          <p:nvPr/>
        </p:nvPicPr>
        <p:blipFill>
          <a:blip r:embed="rId2"/>
          <a:srcRect r="5439"/>
          <a:stretch/>
        </p:blipFill>
        <p:spPr>
          <a:xfrm>
            <a:off x="144360" y="283680"/>
            <a:ext cx="10956600" cy="5763960"/>
          </a:xfrm>
          <a:prstGeom prst="rect">
            <a:avLst/>
          </a:prstGeom>
          <a:ln w="12600">
            <a:noFill/>
          </a:ln>
        </p:spPr>
      </p:pic>
      <p:sp>
        <p:nvSpPr>
          <p:cNvPr id="508" name="TextShape 2"/>
          <p:cNvSpPr txBox="1"/>
          <p:nvPr/>
        </p:nvSpPr>
        <p:spPr>
          <a:xfrm>
            <a:off x="185040" y="6174000"/>
            <a:ext cx="6400800" cy="701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s-CO" sz="2000" b="1" strike="noStrike" spc="-1">
                <a:solidFill>
                  <a:srgbClr val="000000"/>
                </a:solidFill>
                <a:latin typeface="Century Gothic"/>
                <a:ea typeface="Verdana"/>
              </a:rPr>
              <a:t>¡NUESTRA CULTURA: PROTEGER EL MEDIO AMBIENTE!</a:t>
            </a:r>
            <a:endParaRPr lang="es-CO" sz="2000" b="0" strike="noStrike" spc="-1">
              <a:latin typeface="Arial"/>
            </a:endParaRPr>
          </a:p>
        </p:txBody>
      </p:sp>
      <p:pic>
        <p:nvPicPr>
          <p:cNvPr id="509" name="Picture 2"/>
          <p:cNvPicPr/>
          <p:nvPr/>
        </p:nvPicPr>
        <p:blipFill>
          <a:blip r:embed="rId3"/>
          <a:stretch/>
        </p:blipFill>
        <p:spPr>
          <a:xfrm>
            <a:off x="9610200" y="6194880"/>
            <a:ext cx="2142000" cy="498960"/>
          </a:xfrm>
          <a:prstGeom prst="rect">
            <a:avLst/>
          </a:prstGeom>
          <a:ln w="12600">
            <a:noFill/>
          </a:ln>
        </p:spPr>
      </p:pic>
      <p:sp>
        <p:nvSpPr>
          <p:cNvPr id="510" name="TextShape 3"/>
          <p:cNvSpPr txBox="1"/>
          <p:nvPr/>
        </p:nvSpPr>
        <p:spPr>
          <a:xfrm>
            <a:off x="6585840" y="598680"/>
            <a:ext cx="5029200" cy="19202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s-ES" sz="4000" b="1" strike="noStrike" spc="-1">
                <a:solidFill>
                  <a:srgbClr val="000000"/>
                </a:solidFill>
                <a:latin typeface="Century Gothic"/>
              </a:rPr>
              <a:t>USO EFICIENTE DEL</a:t>
            </a:r>
            <a:endParaRPr lang="es-CO" sz="4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4000" b="1" strike="noStrike" spc="-1">
                <a:solidFill>
                  <a:srgbClr val="000000"/>
                </a:solidFill>
                <a:latin typeface="Century Gothic"/>
              </a:rPr>
              <a:t> AGUA </a:t>
            </a:r>
            <a:endParaRPr lang="es-CO" sz="4000" b="0" strike="noStrike" spc="-1">
              <a:latin typeface="Arial"/>
            </a:endParaRPr>
          </a:p>
        </p:txBody>
      </p:sp>
      <p:sp>
        <p:nvSpPr>
          <p:cNvPr id="511" name="TextShape 4"/>
          <p:cNvSpPr txBox="1"/>
          <p:nvPr/>
        </p:nvSpPr>
        <p:spPr>
          <a:xfrm>
            <a:off x="7075080" y="2520720"/>
            <a:ext cx="4677120" cy="25545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s-ES" sz="3200" b="0" strike="noStrike" spc="-1" dirty="0">
                <a:solidFill>
                  <a:srgbClr val="000000"/>
                </a:solidFill>
                <a:latin typeface="Century Gothic"/>
                <a:ea typeface="Noto Sans CJK SC"/>
              </a:rPr>
              <a:t>Cierre bien </a:t>
            </a:r>
            <a:r>
              <a:rPr lang="es-ES" sz="3200" b="0" strike="noStrike" spc="-1" dirty="0">
                <a:solidFill>
                  <a:srgbClr val="00B0F0"/>
                </a:solidFill>
                <a:latin typeface="Century Gothic"/>
                <a:ea typeface="Noto Sans CJK SC"/>
              </a:rPr>
              <a:t>los grifos</a:t>
            </a:r>
            <a:r>
              <a:rPr lang="es-ES" sz="3200" b="0" strike="noStrike" spc="-1" dirty="0">
                <a:latin typeface="Century Gothic"/>
                <a:ea typeface="Noto Sans CJK SC"/>
              </a:rPr>
              <a:t>.</a:t>
            </a:r>
            <a:r>
              <a:rPr lang="es-ES" sz="3200" b="0" strike="noStrike" spc="-1" dirty="0">
                <a:solidFill>
                  <a:srgbClr val="000000"/>
                </a:solidFill>
                <a:latin typeface="Century Gothic"/>
                <a:ea typeface="Noto Sans CJK SC"/>
              </a:rPr>
              <a:t> </a:t>
            </a:r>
            <a:r>
              <a:rPr lang="es-ES" sz="3200" b="0" strike="noStrike" spc="-1" dirty="0">
                <a:latin typeface="Century Gothic"/>
                <a:ea typeface="Noto Sans CJK SC"/>
              </a:rPr>
              <a:t>Una</a:t>
            </a:r>
            <a:r>
              <a:rPr lang="es-ES" sz="3200" b="0" strike="noStrike" spc="-1" dirty="0">
                <a:solidFill>
                  <a:srgbClr val="000000"/>
                </a:solidFill>
                <a:latin typeface="Century Gothic"/>
                <a:ea typeface="Noto Sans CJK SC"/>
              </a:rPr>
              <a:t> gota por segundo se convierte en </a:t>
            </a:r>
            <a:r>
              <a:rPr lang="es-ES" sz="3200" b="0" strike="noStrike" spc="-1" dirty="0">
                <a:solidFill>
                  <a:srgbClr val="00B0F0"/>
                </a:solidFill>
                <a:latin typeface="Century Gothic"/>
                <a:ea typeface="Noto Sans CJK SC"/>
              </a:rPr>
              <a:t>30 litros de agua  </a:t>
            </a:r>
            <a:r>
              <a:rPr lang="es-ES" sz="3200" b="0" strike="noStrike" spc="-1" dirty="0">
                <a:solidFill>
                  <a:srgbClr val="000000"/>
                </a:solidFill>
                <a:latin typeface="Century Gothic"/>
                <a:ea typeface="Noto Sans CJK SC"/>
              </a:rPr>
              <a:t>desperdiciados </a:t>
            </a:r>
            <a:r>
              <a:rPr lang="es-ES" sz="3200" b="0" strike="noStrike" spc="-1" dirty="0">
                <a:latin typeface="Century Gothic"/>
              </a:rPr>
              <a:t>al día.</a:t>
            </a:r>
            <a:endParaRPr lang="es-CO" sz="3200" b="0" strike="noStrike" spc="-1" dirty="0">
              <a:latin typeface="Arial"/>
            </a:endParaRPr>
          </a:p>
        </p:txBody>
      </p:sp>
      <p:sp>
        <p:nvSpPr>
          <p:cNvPr id="512" name="TextShape 5"/>
          <p:cNvSpPr txBox="1"/>
          <p:nvPr/>
        </p:nvSpPr>
        <p:spPr>
          <a:xfrm>
            <a:off x="10584000" y="2160000"/>
            <a:ext cx="180720" cy="456120"/>
          </a:xfrm>
          <a:prstGeom prst="rect">
            <a:avLst/>
          </a:prstGeom>
          <a:noFill/>
          <a:ln>
            <a:noFill/>
          </a:ln>
        </p:spPr>
      </p:sp>
      <p:sp>
        <p:nvSpPr>
          <p:cNvPr id="513" name="TextShape 6"/>
          <p:cNvSpPr txBox="1"/>
          <p:nvPr/>
        </p:nvSpPr>
        <p:spPr>
          <a:xfrm>
            <a:off x="11592000" y="2808000"/>
            <a:ext cx="180720" cy="45612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" name="Imagen 4" descr="Imagen que contiene alimentos&#10;&#10;Descripción generada automáticamente"/>
          <p:cNvPicPr/>
          <p:nvPr/>
        </p:nvPicPr>
        <p:blipFill>
          <a:blip/>
          <a:srcRect l="-2147483648" t="-2147483648" r="-2147483648" b="-2147483648"/>
          <a:stretch/>
        </p:blipFill>
        <p:spPr>
          <a:xfrm>
            <a:off x="0" y="0"/>
            <a:ext cx="12266280" cy="6858000"/>
          </a:xfrm>
          <a:prstGeom prst="rect">
            <a:avLst/>
          </a:prstGeom>
          <a:ln w="38160">
            <a:solidFill>
              <a:srgbClr val="000000"/>
            </a:solidFill>
            <a:miter/>
          </a:ln>
          <a:effectLst>
            <a:outerShdw dist="38183" dir="2700000">
              <a:srgbClr val="000000">
                <a:alpha val="43000"/>
              </a:srgbClr>
            </a:outerShdw>
          </a:effectLst>
        </p:spPr>
      </p:pic>
      <p:sp>
        <p:nvSpPr>
          <p:cNvPr id="515" name="TextShape 1"/>
          <p:cNvSpPr txBox="1"/>
          <p:nvPr/>
        </p:nvSpPr>
        <p:spPr>
          <a:xfrm rot="17953200">
            <a:off x="4996440" y="2606400"/>
            <a:ext cx="1722240" cy="4615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1"/>
              </a:spcAft>
            </a:pPr>
            <a:r>
              <a:rPr lang="en-US" sz="2400" b="1" strike="noStrike" spc="-1">
                <a:solidFill>
                  <a:srgbClr val="000000"/>
                </a:solidFill>
                <a:latin typeface="Century Gothic"/>
              </a:rPr>
              <a:t>RECICLAR</a:t>
            </a:r>
            <a:endParaRPr lang="es-CO" sz="2400" b="0" strike="noStrike" spc="-1">
              <a:latin typeface="Arial"/>
            </a:endParaRPr>
          </a:p>
        </p:txBody>
      </p:sp>
      <p:sp>
        <p:nvSpPr>
          <p:cNvPr id="516" name="TextShape 2"/>
          <p:cNvSpPr txBox="1"/>
          <p:nvPr/>
        </p:nvSpPr>
        <p:spPr>
          <a:xfrm>
            <a:off x="10036080" y="123840"/>
            <a:ext cx="2348280" cy="4615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  <a:spcAft>
                <a:spcPts val="601"/>
              </a:spcAft>
            </a:pPr>
            <a:r>
              <a:rPr lang="es-ES" sz="2400" b="1" strike="noStrike" spc="-1">
                <a:solidFill>
                  <a:srgbClr val="FFFFFF"/>
                </a:solidFill>
                <a:latin typeface="Century Gothic"/>
              </a:rPr>
              <a:t>17 DE MAYO </a:t>
            </a:r>
            <a:endParaRPr lang="es-CO" sz="2400" b="0" strike="noStrike" spc="-1">
              <a:latin typeface="Arial"/>
            </a:endParaRPr>
          </a:p>
        </p:txBody>
      </p:sp>
      <p:sp>
        <p:nvSpPr>
          <p:cNvPr id="517" name="TextShape 3"/>
          <p:cNvSpPr txBox="1"/>
          <p:nvPr/>
        </p:nvSpPr>
        <p:spPr>
          <a:xfrm>
            <a:off x="74160" y="192960"/>
            <a:ext cx="3585600" cy="24685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s-ES" sz="3600" b="1" strike="noStrike" spc="-1">
                <a:solidFill>
                  <a:srgbClr val="92D050"/>
                </a:solidFill>
                <a:latin typeface="Century Gothic"/>
              </a:rPr>
              <a:t>DÍA </a:t>
            </a:r>
            <a:r>
              <a:rPr lang="es-ES" sz="2400" b="1" strike="noStrike" spc="-1">
                <a:solidFill>
                  <a:srgbClr val="92D050"/>
                </a:solidFill>
                <a:latin typeface="Century Gothic"/>
              </a:rPr>
              <a:t> MUNDIAL DEL</a:t>
            </a:r>
            <a:endParaRPr lang="es-CO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4800" b="1" strike="noStrike" spc="-1">
                <a:solidFill>
                  <a:srgbClr val="92D050"/>
                </a:solidFill>
                <a:latin typeface="Century Gothic"/>
              </a:rPr>
              <a:t>RECICLAJE</a:t>
            </a:r>
            <a:r>
              <a:rPr lang="es-ES" sz="3600" b="1" strike="noStrike" spc="-1">
                <a:solidFill>
                  <a:srgbClr val="92D050"/>
                </a:solidFill>
                <a:latin typeface="Century Gothic"/>
              </a:rPr>
              <a:t> </a:t>
            </a:r>
            <a:endParaRPr lang="es-CO" sz="3600" b="0" strike="noStrike" spc="-1">
              <a:latin typeface="Arial"/>
            </a:endParaRPr>
          </a:p>
        </p:txBody>
      </p:sp>
      <p:sp>
        <p:nvSpPr>
          <p:cNvPr id="518" name="TextShape 4"/>
          <p:cNvSpPr txBox="1"/>
          <p:nvPr/>
        </p:nvSpPr>
        <p:spPr>
          <a:xfrm rot="3231600">
            <a:off x="7147440" y="1536840"/>
            <a:ext cx="1482480" cy="56628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1"/>
              </a:spcAft>
            </a:pPr>
            <a:r>
              <a:rPr lang="en-US" sz="2400" b="1" strike="noStrike" spc="-1">
                <a:solidFill>
                  <a:srgbClr val="000000"/>
                </a:solidFill>
                <a:latin typeface="Century Gothic"/>
              </a:rPr>
              <a:t>REDUCIR</a:t>
            </a:r>
            <a:endParaRPr lang="es-CO" sz="2400" b="0" strike="noStrike" spc="-1">
              <a:latin typeface="Arial"/>
            </a:endParaRPr>
          </a:p>
        </p:txBody>
      </p:sp>
      <p:sp>
        <p:nvSpPr>
          <p:cNvPr id="519" name="TextShape 5"/>
          <p:cNvSpPr txBox="1"/>
          <p:nvPr/>
        </p:nvSpPr>
        <p:spPr>
          <a:xfrm rot="21038400">
            <a:off x="7256880" y="4011840"/>
            <a:ext cx="1257480" cy="52092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spcAft>
                <a:spcPts val="601"/>
              </a:spcAft>
            </a:pPr>
            <a:r>
              <a:rPr lang="en-US" sz="2200" b="1" strike="noStrike" spc="-1">
                <a:solidFill>
                  <a:srgbClr val="CE181E"/>
                </a:solidFill>
                <a:latin typeface="Century Gothic"/>
              </a:rPr>
              <a:t>REUTILIZAR</a:t>
            </a:r>
            <a:endParaRPr lang="es-CO" sz="2200" b="0" strike="noStrike" spc="-1">
              <a:latin typeface="Arial"/>
            </a:endParaRPr>
          </a:p>
        </p:txBody>
      </p:sp>
      <p:sp>
        <p:nvSpPr>
          <p:cNvPr id="520" name="TextShape 6"/>
          <p:cNvSpPr txBox="1"/>
          <p:nvPr/>
        </p:nvSpPr>
        <p:spPr>
          <a:xfrm>
            <a:off x="219600" y="1909080"/>
            <a:ext cx="3146040" cy="31086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es-ES" sz="2800" b="0" strike="noStrike" spc="-1">
                <a:solidFill>
                  <a:srgbClr val="000000"/>
                </a:solidFill>
                <a:latin typeface="Century Gothic"/>
              </a:rPr>
              <a:t>Reciclar es más que una acción, es el valor de la responsabilidad </a:t>
            </a:r>
            <a:r>
              <a:rPr lang="es-ES" sz="2800" b="0" strike="noStrike" spc="-1">
                <a:solidFill>
                  <a:srgbClr val="CE181E"/>
                </a:solidFill>
                <a:latin typeface="Century Gothic"/>
              </a:rPr>
              <a:t>de</a:t>
            </a:r>
            <a:r>
              <a:rPr lang="es-ES" sz="2800" b="0" strike="noStrike" spc="-1">
                <a:solidFill>
                  <a:srgbClr val="000000"/>
                </a:solidFill>
                <a:latin typeface="Century Gothic"/>
              </a:rPr>
              <a:t> preservar los recursos naturales</a:t>
            </a:r>
            <a:r>
              <a:rPr lang="es-ES" sz="2000" b="1" strike="noStrike" spc="-1">
                <a:solidFill>
                  <a:srgbClr val="000000"/>
                </a:solidFill>
                <a:latin typeface="Century Gothic"/>
              </a:rPr>
              <a:t>. </a:t>
            </a:r>
            <a:endParaRPr lang="es-CO" sz="2000" b="0" strike="noStrike" spc="-1">
              <a:latin typeface="Arial"/>
            </a:endParaRPr>
          </a:p>
        </p:txBody>
      </p:sp>
      <p:sp>
        <p:nvSpPr>
          <p:cNvPr id="521" name="CustomShape 7"/>
          <p:cNvSpPr/>
          <p:nvPr/>
        </p:nvSpPr>
        <p:spPr>
          <a:xfrm>
            <a:off x="9769320" y="6188040"/>
            <a:ext cx="2244960" cy="498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12600">
            <a:solidFill>
              <a:srgbClr val="70AD47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22" name="Picture 2"/>
          <p:cNvPicPr/>
          <p:nvPr/>
        </p:nvPicPr>
        <p:blipFill>
          <a:blip/>
          <a:stretch/>
        </p:blipFill>
        <p:spPr>
          <a:xfrm>
            <a:off x="9769320" y="6194880"/>
            <a:ext cx="2142000" cy="498960"/>
          </a:xfrm>
          <a:prstGeom prst="rect">
            <a:avLst/>
          </a:prstGeom>
          <a:ln w="12600">
            <a:noFill/>
          </a:ln>
        </p:spPr>
      </p:pic>
      <p:sp>
        <p:nvSpPr>
          <p:cNvPr id="523" name="TextShape 8"/>
          <p:cNvSpPr txBox="1"/>
          <p:nvPr/>
        </p:nvSpPr>
        <p:spPr>
          <a:xfrm>
            <a:off x="74160" y="6188040"/>
            <a:ext cx="6400800" cy="701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s-CO" sz="2000" b="1" strike="noStrike" spc="-1">
                <a:solidFill>
                  <a:srgbClr val="000000"/>
                </a:solidFill>
                <a:latin typeface="Century Gothic"/>
                <a:ea typeface="Verdana"/>
              </a:rPr>
              <a:t>¡NUESTRA CULTURA: PROTEGER EL MEDIO AMBIENTE!</a:t>
            </a:r>
            <a:endParaRPr lang="es-CO" sz="2000" b="0" strike="noStrike" spc="-1"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</TotalTime>
  <Words>72</Words>
  <Application>Microsoft Office PowerPoint</Application>
  <PresentationFormat>Panorámica</PresentationFormat>
  <Paragraphs>12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12</vt:i4>
      </vt:variant>
      <vt:variant>
        <vt:lpstr>Títulos de diapositiva</vt:lpstr>
      </vt:variant>
      <vt:variant>
        <vt:i4>2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daniela garzon</dc:creator>
  <dc:description/>
  <cp:lastModifiedBy>Dayana</cp:lastModifiedBy>
  <cp:revision>5</cp:revision>
  <dcterms:created xsi:type="dcterms:W3CDTF">2020-05-15T18:04:59Z</dcterms:created>
  <dcterms:modified xsi:type="dcterms:W3CDTF">2020-08-10T16:10:43Z</dcterms:modified>
  <dc:language>es-CO</dc:language>
</cp:coreProperties>
</file>