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theme/theme3.xml" ContentType="application/vnd.openxmlformats-officedocument.theme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theme/theme4.xml" ContentType="application/vnd.openxmlformats-officedocument.theme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theme/theme5.xml" ContentType="application/vnd.openxmlformats-officedocument.theme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theme/theme6.xml" ContentType="application/vnd.openxmlformats-officedocument.theme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theme/theme7.xml" ContentType="application/vnd.openxmlformats-officedocument.theme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theme/theme8.xml" ContentType="application/vnd.openxmlformats-officedocument.theme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theme/theme9.xml" ContentType="application/vnd.openxmlformats-officedocument.theme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slideLayouts/slideLayout120.xml" ContentType="application/vnd.openxmlformats-officedocument.presentationml.slideLayout+xml"/>
  <Override PartName="/ppt/theme/theme10.xml" ContentType="application/vnd.openxmlformats-officedocument.theme+xml"/>
  <Override PartName="/ppt/slideLayouts/slideLayout121.xml" ContentType="application/vnd.openxmlformats-officedocument.presentationml.slideLayout+xml"/>
  <Override PartName="/ppt/slideLayouts/slideLayout122.xml" ContentType="application/vnd.openxmlformats-officedocument.presentationml.slideLayout+xml"/>
  <Override PartName="/ppt/slideLayouts/slideLayout123.xml" ContentType="application/vnd.openxmlformats-officedocument.presentationml.slideLayout+xml"/>
  <Override PartName="/ppt/slideLayouts/slideLayout124.xml" ContentType="application/vnd.openxmlformats-officedocument.presentationml.slideLayout+xml"/>
  <Override PartName="/ppt/slideLayouts/slideLayout125.xml" ContentType="application/vnd.openxmlformats-officedocument.presentationml.slideLayout+xml"/>
  <Override PartName="/ppt/slideLayouts/slideLayout126.xml" ContentType="application/vnd.openxmlformats-officedocument.presentationml.slideLayout+xml"/>
  <Override PartName="/ppt/slideLayouts/slideLayout127.xml" ContentType="application/vnd.openxmlformats-officedocument.presentationml.slideLayout+xml"/>
  <Override PartName="/ppt/slideLayouts/slideLayout128.xml" ContentType="application/vnd.openxmlformats-officedocument.presentationml.slideLayout+xml"/>
  <Override PartName="/ppt/slideLayouts/slideLayout129.xml" ContentType="application/vnd.openxmlformats-officedocument.presentationml.slideLayout+xml"/>
  <Override PartName="/ppt/slideLayouts/slideLayout130.xml" ContentType="application/vnd.openxmlformats-officedocument.presentationml.slideLayout+xml"/>
  <Override PartName="/ppt/slideLayouts/slideLayout131.xml" ContentType="application/vnd.openxmlformats-officedocument.presentationml.slideLayout+xml"/>
  <Override PartName="/ppt/slideLayouts/slideLayout132.xml" ContentType="application/vnd.openxmlformats-officedocument.presentationml.slideLayout+xml"/>
  <Override PartName="/ppt/theme/theme11.xml" ContentType="application/vnd.openxmlformats-officedocument.theme+xml"/>
  <Override PartName="/ppt/slideLayouts/slideLayout133.xml" ContentType="application/vnd.openxmlformats-officedocument.presentationml.slideLayout+xml"/>
  <Override PartName="/ppt/slideLayouts/slideLayout134.xml" ContentType="application/vnd.openxmlformats-officedocument.presentationml.slideLayout+xml"/>
  <Override PartName="/ppt/slideLayouts/slideLayout135.xml" ContentType="application/vnd.openxmlformats-officedocument.presentationml.slideLayout+xml"/>
  <Override PartName="/ppt/slideLayouts/slideLayout136.xml" ContentType="application/vnd.openxmlformats-officedocument.presentationml.slideLayout+xml"/>
  <Override PartName="/ppt/slideLayouts/slideLayout137.xml" ContentType="application/vnd.openxmlformats-officedocument.presentationml.slideLayout+xml"/>
  <Override PartName="/ppt/slideLayouts/slideLayout138.xml" ContentType="application/vnd.openxmlformats-officedocument.presentationml.slideLayout+xml"/>
  <Override PartName="/ppt/slideLayouts/slideLayout139.xml" ContentType="application/vnd.openxmlformats-officedocument.presentationml.slideLayout+xml"/>
  <Override PartName="/ppt/slideLayouts/slideLayout140.xml" ContentType="application/vnd.openxmlformats-officedocument.presentationml.slideLayout+xml"/>
  <Override PartName="/ppt/slideLayouts/slideLayout141.xml" ContentType="application/vnd.openxmlformats-officedocument.presentationml.slideLayout+xml"/>
  <Override PartName="/ppt/slideLayouts/slideLayout142.xml" ContentType="application/vnd.openxmlformats-officedocument.presentationml.slideLayout+xml"/>
  <Override PartName="/ppt/slideLayouts/slideLayout143.xml" ContentType="application/vnd.openxmlformats-officedocument.presentationml.slideLayout+xml"/>
  <Override PartName="/ppt/slideLayouts/slideLayout144.xml" ContentType="application/vnd.openxmlformats-officedocument.presentationml.slideLayout+xml"/>
  <Override PartName="/ppt/theme/theme1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1" r:id="rId2"/>
    <p:sldMasterId id="2147483674" r:id="rId3"/>
    <p:sldMasterId id="2147483687" r:id="rId4"/>
    <p:sldMasterId id="2147483700" r:id="rId5"/>
    <p:sldMasterId id="2147483713" r:id="rId6"/>
    <p:sldMasterId id="2147483726" r:id="rId7"/>
    <p:sldMasterId id="2147483739" r:id="rId8"/>
    <p:sldMasterId id="2147483752" r:id="rId9"/>
    <p:sldMasterId id="2147483765" r:id="rId10"/>
    <p:sldMasterId id="2147483778" r:id="rId11"/>
    <p:sldMasterId id="2147483791" r:id="rId12"/>
  </p:sldMasterIdLst>
  <p:sldIdLst>
    <p:sldId id="257" r:id="rId13"/>
    <p:sldId id="258" r:id="rId14"/>
  </p:sldIdLst>
  <p:sldSz cx="12192000" cy="6858000"/>
  <p:notesSz cx="7772400" cy="100584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44" d="100"/>
          <a:sy n="44" d="100"/>
        </p:scale>
        <p:origin x="852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8.xml"/><Relationship Id="rId13" Type="http://schemas.openxmlformats.org/officeDocument/2006/relationships/slide" Target="slides/slide1.xml"/><Relationship Id="rId18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7" Type="http://schemas.openxmlformats.org/officeDocument/2006/relationships/slideMaster" Target="slideMasters/slideMaster7.xml"/><Relationship Id="rId12" Type="http://schemas.openxmlformats.org/officeDocument/2006/relationships/slideMaster" Target="slideMasters/slideMaster12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Master" Target="slideMasters/slideMaster11.xml"/><Relationship Id="rId5" Type="http://schemas.openxmlformats.org/officeDocument/2006/relationships/slideMaster" Target="slideMasters/slideMaster5.xml"/><Relationship Id="rId15" Type="http://schemas.openxmlformats.org/officeDocument/2006/relationships/presProps" Target="presProps.xml"/><Relationship Id="rId10" Type="http://schemas.openxmlformats.org/officeDocument/2006/relationships/slideMaster" Target="slideMasters/slideMaster10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600" cy="132552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s-CO" sz="4400" b="0" strike="noStrike" spc="-1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9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600" cy="132552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s-CO" sz="4400" b="0" strike="noStrike" spc="-1">
              <a:latin typeface="Arial"/>
            </a:endParaRPr>
          </a:p>
        </p:txBody>
      </p:sp>
      <p:sp>
        <p:nvSpPr>
          <p:cNvPr id="340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341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2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600" cy="132552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s-CO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3" name="PlaceHolder 1"/>
          <p:cNvSpPr>
            <a:spLocks noGrp="1"/>
          </p:cNvSpPr>
          <p:nvPr>
            <p:ph type="subTitle"/>
          </p:nvPr>
        </p:nvSpPr>
        <p:spPr>
          <a:xfrm>
            <a:off x="838080" y="365040"/>
            <a:ext cx="10515600" cy="61455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s-CO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4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600" cy="132552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s-CO" sz="4400" b="0" strike="noStrike" spc="-1">
              <a:latin typeface="Arial"/>
            </a:endParaRPr>
          </a:p>
        </p:txBody>
      </p:sp>
      <p:sp>
        <p:nvSpPr>
          <p:cNvPr id="345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346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347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600" cy="132552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s-CO" sz="4400" b="0" strike="noStrike" spc="-1">
              <a:latin typeface="Arial"/>
            </a:endParaRPr>
          </a:p>
        </p:txBody>
      </p:sp>
      <p:sp>
        <p:nvSpPr>
          <p:cNvPr id="349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350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351" name="PlaceHolder 4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2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600" cy="132552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s-CO" sz="4400" b="0" strike="noStrike" spc="-1">
              <a:latin typeface="Arial"/>
            </a:endParaRPr>
          </a:p>
        </p:txBody>
      </p:sp>
      <p:sp>
        <p:nvSpPr>
          <p:cNvPr id="353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354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355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6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600" cy="132552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s-CO" sz="4400" b="0" strike="noStrike" spc="-1">
              <a:latin typeface="Arial"/>
            </a:endParaRPr>
          </a:p>
        </p:txBody>
      </p:sp>
      <p:sp>
        <p:nvSpPr>
          <p:cNvPr id="357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358" name="PlaceHolder 3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9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600" cy="132552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s-CO" sz="4400" b="0" strike="noStrike" spc="-1">
              <a:latin typeface="Arial"/>
            </a:endParaRPr>
          </a:p>
        </p:txBody>
      </p:sp>
      <p:sp>
        <p:nvSpPr>
          <p:cNvPr id="360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361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362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363" name="PlaceHolder 5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4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600" cy="132552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s-CO" sz="4400" b="0" strike="noStrike" spc="-1">
              <a:latin typeface="Arial"/>
            </a:endParaRPr>
          </a:p>
        </p:txBody>
      </p:sp>
      <p:sp>
        <p:nvSpPr>
          <p:cNvPr id="365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366" name="PlaceHolder 3"/>
          <p:cNvSpPr>
            <a:spLocks noGrp="1"/>
          </p:cNvSpPr>
          <p:nvPr>
            <p:ph type="body"/>
          </p:nvPr>
        </p:nvSpPr>
        <p:spPr>
          <a:xfrm>
            <a:off x="431964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367" name="PlaceHolder 4"/>
          <p:cNvSpPr>
            <a:spLocks noGrp="1"/>
          </p:cNvSpPr>
          <p:nvPr>
            <p:ph type="body"/>
          </p:nvPr>
        </p:nvSpPr>
        <p:spPr>
          <a:xfrm>
            <a:off x="802980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368" name="PlaceHolder 5"/>
          <p:cNvSpPr>
            <a:spLocks noGrp="1"/>
          </p:cNvSpPr>
          <p:nvPr>
            <p:ph type="body"/>
          </p:nvPr>
        </p:nvSpPr>
        <p:spPr>
          <a:xfrm>
            <a:off x="60948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369" name="PlaceHolder 6"/>
          <p:cNvSpPr>
            <a:spLocks noGrp="1"/>
          </p:cNvSpPr>
          <p:nvPr>
            <p:ph type="body"/>
          </p:nvPr>
        </p:nvSpPr>
        <p:spPr>
          <a:xfrm>
            <a:off x="431964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370" name="PlaceHolder 7"/>
          <p:cNvSpPr>
            <a:spLocks noGrp="1"/>
          </p:cNvSpPr>
          <p:nvPr>
            <p:ph type="body"/>
          </p:nvPr>
        </p:nvSpPr>
        <p:spPr>
          <a:xfrm>
            <a:off x="802980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600" cy="132552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s-CO" sz="4400" b="0" strike="noStrike" spc="-1"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7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600" cy="132552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s-CO" sz="4400" b="0" strike="noStrike" spc="-1">
              <a:latin typeface="Arial"/>
            </a:endParaRPr>
          </a:p>
        </p:txBody>
      </p:sp>
      <p:sp>
        <p:nvSpPr>
          <p:cNvPr id="378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s-CO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9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600" cy="132552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s-CO" sz="4400" b="0" strike="noStrike" spc="-1">
              <a:latin typeface="Arial"/>
            </a:endParaRPr>
          </a:p>
        </p:txBody>
      </p:sp>
      <p:sp>
        <p:nvSpPr>
          <p:cNvPr id="380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1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600" cy="132552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s-CO" sz="4400" b="0" strike="noStrike" spc="-1">
              <a:latin typeface="Arial"/>
            </a:endParaRPr>
          </a:p>
        </p:txBody>
      </p:sp>
      <p:sp>
        <p:nvSpPr>
          <p:cNvPr id="382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383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4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600" cy="132552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s-CO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5" name="PlaceHolder 1"/>
          <p:cNvSpPr>
            <a:spLocks noGrp="1"/>
          </p:cNvSpPr>
          <p:nvPr>
            <p:ph type="subTitle"/>
          </p:nvPr>
        </p:nvSpPr>
        <p:spPr>
          <a:xfrm>
            <a:off x="838080" y="365040"/>
            <a:ext cx="10515600" cy="61455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s-CO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6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600" cy="132552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s-CO" sz="4400" b="0" strike="noStrike" spc="-1">
              <a:latin typeface="Arial"/>
            </a:endParaRPr>
          </a:p>
        </p:txBody>
      </p:sp>
      <p:sp>
        <p:nvSpPr>
          <p:cNvPr id="387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388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389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0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600" cy="132552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s-CO" sz="4400" b="0" strike="noStrike" spc="-1">
              <a:latin typeface="Arial"/>
            </a:endParaRPr>
          </a:p>
        </p:txBody>
      </p:sp>
      <p:sp>
        <p:nvSpPr>
          <p:cNvPr id="391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392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393" name="PlaceHolder 4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4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600" cy="132552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s-CO" sz="4400" b="0" strike="noStrike" spc="-1">
              <a:latin typeface="Arial"/>
            </a:endParaRPr>
          </a:p>
        </p:txBody>
      </p:sp>
      <p:sp>
        <p:nvSpPr>
          <p:cNvPr id="395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396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397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8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600" cy="132552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s-CO" sz="4400" b="0" strike="noStrike" spc="-1">
              <a:latin typeface="Arial"/>
            </a:endParaRPr>
          </a:p>
        </p:txBody>
      </p:sp>
      <p:sp>
        <p:nvSpPr>
          <p:cNvPr id="399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400" name="PlaceHolder 3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1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600" cy="132552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s-CO" sz="4400" b="0" strike="noStrike" spc="-1">
              <a:latin typeface="Arial"/>
            </a:endParaRPr>
          </a:p>
        </p:txBody>
      </p:sp>
      <p:sp>
        <p:nvSpPr>
          <p:cNvPr id="402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403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404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405" name="PlaceHolder 5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600" cy="132552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s-CO" sz="4400" b="0" strike="noStrike" spc="-1"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431964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802980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60948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431964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802980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6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600" cy="132552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s-CO" sz="4400" b="0" strike="noStrike" spc="-1">
              <a:latin typeface="Arial"/>
            </a:endParaRPr>
          </a:p>
        </p:txBody>
      </p:sp>
      <p:sp>
        <p:nvSpPr>
          <p:cNvPr id="407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408" name="PlaceHolder 3"/>
          <p:cNvSpPr>
            <a:spLocks noGrp="1"/>
          </p:cNvSpPr>
          <p:nvPr>
            <p:ph type="body"/>
          </p:nvPr>
        </p:nvSpPr>
        <p:spPr>
          <a:xfrm>
            <a:off x="431964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409" name="PlaceHolder 4"/>
          <p:cNvSpPr>
            <a:spLocks noGrp="1"/>
          </p:cNvSpPr>
          <p:nvPr>
            <p:ph type="body"/>
          </p:nvPr>
        </p:nvSpPr>
        <p:spPr>
          <a:xfrm>
            <a:off x="802980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410" name="PlaceHolder 5"/>
          <p:cNvSpPr>
            <a:spLocks noGrp="1"/>
          </p:cNvSpPr>
          <p:nvPr>
            <p:ph type="body"/>
          </p:nvPr>
        </p:nvSpPr>
        <p:spPr>
          <a:xfrm>
            <a:off x="60948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411" name="PlaceHolder 6"/>
          <p:cNvSpPr>
            <a:spLocks noGrp="1"/>
          </p:cNvSpPr>
          <p:nvPr>
            <p:ph type="body"/>
          </p:nvPr>
        </p:nvSpPr>
        <p:spPr>
          <a:xfrm>
            <a:off x="431964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412" name="PlaceHolder 7"/>
          <p:cNvSpPr>
            <a:spLocks noGrp="1"/>
          </p:cNvSpPr>
          <p:nvPr>
            <p:ph type="body"/>
          </p:nvPr>
        </p:nvSpPr>
        <p:spPr>
          <a:xfrm>
            <a:off x="802980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2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2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8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600" cy="132552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s-CO" sz="4400" b="0" strike="noStrike" spc="-1">
              <a:latin typeface="Arial"/>
            </a:endParaRPr>
          </a:p>
        </p:txBody>
      </p:sp>
      <p:sp>
        <p:nvSpPr>
          <p:cNvPr id="419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s-CO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2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0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600" cy="132552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s-CO" sz="4400" b="0" strike="noStrike" spc="-1">
              <a:latin typeface="Arial"/>
            </a:endParaRPr>
          </a:p>
        </p:txBody>
      </p:sp>
      <p:sp>
        <p:nvSpPr>
          <p:cNvPr id="421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2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2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600" cy="132552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s-CO" sz="4400" b="0" strike="noStrike" spc="-1">
              <a:latin typeface="Arial"/>
            </a:endParaRPr>
          </a:p>
        </p:txBody>
      </p:sp>
      <p:sp>
        <p:nvSpPr>
          <p:cNvPr id="423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424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5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600" cy="132552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s-CO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2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6" name="PlaceHolder 1"/>
          <p:cNvSpPr>
            <a:spLocks noGrp="1"/>
          </p:cNvSpPr>
          <p:nvPr>
            <p:ph type="subTitle"/>
          </p:nvPr>
        </p:nvSpPr>
        <p:spPr>
          <a:xfrm>
            <a:off x="838080" y="365040"/>
            <a:ext cx="10515600" cy="61455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s-CO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7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600" cy="132552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s-CO" sz="4400" b="0" strike="noStrike" spc="-1">
              <a:latin typeface="Arial"/>
            </a:endParaRPr>
          </a:p>
        </p:txBody>
      </p:sp>
      <p:sp>
        <p:nvSpPr>
          <p:cNvPr id="428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429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430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2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1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600" cy="132552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s-CO" sz="4400" b="0" strike="noStrike" spc="-1">
              <a:latin typeface="Arial"/>
            </a:endParaRPr>
          </a:p>
        </p:txBody>
      </p:sp>
      <p:sp>
        <p:nvSpPr>
          <p:cNvPr id="432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433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434" name="PlaceHolder 4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2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5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600" cy="132552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s-CO" sz="4400" b="0" strike="noStrike" spc="-1">
              <a:latin typeface="Arial"/>
            </a:endParaRPr>
          </a:p>
        </p:txBody>
      </p:sp>
      <p:sp>
        <p:nvSpPr>
          <p:cNvPr id="436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437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438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3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9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600" cy="132552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s-CO" sz="4400" b="0" strike="noStrike" spc="-1">
              <a:latin typeface="Arial"/>
            </a:endParaRPr>
          </a:p>
        </p:txBody>
      </p:sp>
      <p:sp>
        <p:nvSpPr>
          <p:cNvPr id="440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441" name="PlaceHolder 3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3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2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600" cy="132552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s-CO" sz="4400" b="0" strike="noStrike" spc="-1">
              <a:latin typeface="Arial"/>
            </a:endParaRPr>
          </a:p>
        </p:txBody>
      </p:sp>
      <p:sp>
        <p:nvSpPr>
          <p:cNvPr id="443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444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445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446" name="PlaceHolder 5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3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7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600" cy="132552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s-CO" sz="4400" b="0" strike="noStrike" spc="-1">
              <a:latin typeface="Arial"/>
            </a:endParaRPr>
          </a:p>
        </p:txBody>
      </p:sp>
      <p:sp>
        <p:nvSpPr>
          <p:cNvPr id="448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449" name="PlaceHolder 3"/>
          <p:cNvSpPr>
            <a:spLocks noGrp="1"/>
          </p:cNvSpPr>
          <p:nvPr>
            <p:ph type="body"/>
          </p:nvPr>
        </p:nvSpPr>
        <p:spPr>
          <a:xfrm>
            <a:off x="431964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450" name="PlaceHolder 4"/>
          <p:cNvSpPr>
            <a:spLocks noGrp="1"/>
          </p:cNvSpPr>
          <p:nvPr>
            <p:ph type="body"/>
          </p:nvPr>
        </p:nvSpPr>
        <p:spPr>
          <a:xfrm>
            <a:off x="802980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451" name="PlaceHolder 5"/>
          <p:cNvSpPr>
            <a:spLocks noGrp="1"/>
          </p:cNvSpPr>
          <p:nvPr>
            <p:ph type="body"/>
          </p:nvPr>
        </p:nvSpPr>
        <p:spPr>
          <a:xfrm>
            <a:off x="60948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452" name="PlaceHolder 6"/>
          <p:cNvSpPr>
            <a:spLocks noGrp="1"/>
          </p:cNvSpPr>
          <p:nvPr>
            <p:ph type="body"/>
          </p:nvPr>
        </p:nvSpPr>
        <p:spPr>
          <a:xfrm>
            <a:off x="431964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453" name="PlaceHolder 7"/>
          <p:cNvSpPr>
            <a:spLocks noGrp="1"/>
          </p:cNvSpPr>
          <p:nvPr>
            <p:ph type="body"/>
          </p:nvPr>
        </p:nvSpPr>
        <p:spPr>
          <a:xfrm>
            <a:off x="802980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3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3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9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600" cy="132552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s-CO" sz="4400" b="0" strike="noStrike" spc="-1">
              <a:latin typeface="Arial"/>
            </a:endParaRPr>
          </a:p>
        </p:txBody>
      </p:sp>
      <p:sp>
        <p:nvSpPr>
          <p:cNvPr id="460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s-CO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1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600" cy="132552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s-CO" sz="4400" b="0" strike="noStrike" spc="-1">
              <a:latin typeface="Arial"/>
            </a:endParaRPr>
          </a:p>
        </p:txBody>
      </p:sp>
      <p:sp>
        <p:nvSpPr>
          <p:cNvPr id="462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3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3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600" cy="132552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s-CO" sz="4400" b="0" strike="noStrike" spc="-1">
              <a:latin typeface="Arial"/>
            </a:endParaRPr>
          </a:p>
        </p:txBody>
      </p:sp>
      <p:sp>
        <p:nvSpPr>
          <p:cNvPr id="464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465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3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6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600" cy="132552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s-CO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38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7" name="PlaceHolder 1"/>
          <p:cNvSpPr>
            <a:spLocks noGrp="1"/>
          </p:cNvSpPr>
          <p:nvPr>
            <p:ph type="subTitle"/>
          </p:nvPr>
        </p:nvSpPr>
        <p:spPr>
          <a:xfrm>
            <a:off x="838080" y="365040"/>
            <a:ext cx="10515600" cy="61455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s-CO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3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8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600" cy="132552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s-CO" sz="4400" b="0" strike="noStrike" spc="-1">
              <a:latin typeface="Arial"/>
            </a:endParaRPr>
          </a:p>
        </p:txBody>
      </p:sp>
      <p:sp>
        <p:nvSpPr>
          <p:cNvPr id="469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470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471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600" cy="132552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s-CO" sz="4400" b="0" strike="noStrike" spc="-1">
              <a:latin typeface="Arial"/>
            </a:endParaRPr>
          </a:p>
        </p:txBody>
      </p:sp>
      <p:sp>
        <p:nvSpPr>
          <p:cNvPr id="46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s-CO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40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2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600" cy="132552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s-CO" sz="4400" b="0" strike="noStrike" spc="-1">
              <a:latin typeface="Arial"/>
            </a:endParaRPr>
          </a:p>
        </p:txBody>
      </p:sp>
      <p:sp>
        <p:nvSpPr>
          <p:cNvPr id="473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474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475" name="PlaceHolder 4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4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6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600" cy="132552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s-CO" sz="4400" b="0" strike="noStrike" spc="-1">
              <a:latin typeface="Arial"/>
            </a:endParaRPr>
          </a:p>
        </p:txBody>
      </p:sp>
      <p:sp>
        <p:nvSpPr>
          <p:cNvPr id="477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478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479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4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0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600" cy="132552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s-CO" sz="4400" b="0" strike="noStrike" spc="-1">
              <a:latin typeface="Arial"/>
            </a:endParaRPr>
          </a:p>
        </p:txBody>
      </p:sp>
      <p:sp>
        <p:nvSpPr>
          <p:cNvPr id="481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482" name="PlaceHolder 3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4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3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600" cy="132552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s-CO" sz="4400" b="0" strike="noStrike" spc="-1">
              <a:latin typeface="Arial"/>
            </a:endParaRPr>
          </a:p>
        </p:txBody>
      </p:sp>
      <p:sp>
        <p:nvSpPr>
          <p:cNvPr id="484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485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486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487" name="PlaceHolder 5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4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8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600" cy="132552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s-CO" sz="4400" b="0" strike="noStrike" spc="-1">
              <a:latin typeface="Arial"/>
            </a:endParaRPr>
          </a:p>
        </p:txBody>
      </p:sp>
      <p:sp>
        <p:nvSpPr>
          <p:cNvPr id="489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490" name="PlaceHolder 3"/>
          <p:cNvSpPr>
            <a:spLocks noGrp="1"/>
          </p:cNvSpPr>
          <p:nvPr>
            <p:ph type="body"/>
          </p:nvPr>
        </p:nvSpPr>
        <p:spPr>
          <a:xfrm>
            <a:off x="431964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491" name="PlaceHolder 4"/>
          <p:cNvSpPr>
            <a:spLocks noGrp="1"/>
          </p:cNvSpPr>
          <p:nvPr>
            <p:ph type="body"/>
          </p:nvPr>
        </p:nvSpPr>
        <p:spPr>
          <a:xfrm>
            <a:off x="802980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492" name="PlaceHolder 5"/>
          <p:cNvSpPr>
            <a:spLocks noGrp="1"/>
          </p:cNvSpPr>
          <p:nvPr>
            <p:ph type="body"/>
          </p:nvPr>
        </p:nvSpPr>
        <p:spPr>
          <a:xfrm>
            <a:off x="60948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493" name="PlaceHolder 6"/>
          <p:cNvSpPr>
            <a:spLocks noGrp="1"/>
          </p:cNvSpPr>
          <p:nvPr>
            <p:ph type="body"/>
          </p:nvPr>
        </p:nvSpPr>
        <p:spPr>
          <a:xfrm>
            <a:off x="431964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494" name="PlaceHolder 7"/>
          <p:cNvSpPr>
            <a:spLocks noGrp="1"/>
          </p:cNvSpPr>
          <p:nvPr>
            <p:ph type="body"/>
          </p:nvPr>
        </p:nvSpPr>
        <p:spPr>
          <a:xfrm>
            <a:off x="802980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600" cy="132552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s-CO" sz="4400" b="0" strike="noStrike" spc="-1">
              <a:latin typeface="Arial"/>
            </a:endParaRPr>
          </a:p>
        </p:txBody>
      </p:sp>
      <p:sp>
        <p:nvSpPr>
          <p:cNvPr id="48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600" cy="132552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s-CO" sz="4400" b="0" strike="noStrike" spc="-1">
              <a:latin typeface="Arial"/>
            </a:endParaRPr>
          </a:p>
        </p:txBody>
      </p:sp>
      <p:sp>
        <p:nvSpPr>
          <p:cNvPr id="50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51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600" cy="132552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s-CO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subTitle"/>
          </p:nvPr>
        </p:nvSpPr>
        <p:spPr>
          <a:xfrm>
            <a:off x="838080" y="365040"/>
            <a:ext cx="10515600" cy="61455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s-CO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600" cy="132552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s-CO" sz="4400" b="0" strike="noStrike" spc="-1">
              <a:latin typeface="Arial"/>
            </a:endParaRPr>
          </a:p>
        </p:txBody>
      </p:sp>
      <p:sp>
        <p:nvSpPr>
          <p:cNvPr id="55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56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57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600" cy="132552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s-CO" sz="4400" b="0" strike="noStrike" spc="-1"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s-CO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600" cy="132552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s-CO" sz="4400" b="0" strike="noStrike" spc="-1">
              <a:latin typeface="Arial"/>
            </a:endParaRPr>
          </a:p>
        </p:txBody>
      </p:sp>
      <p:sp>
        <p:nvSpPr>
          <p:cNvPr id="59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60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61" name="PlaceHolder 4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600" cy="132552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s-CO" sz="4400" b="0" strike="noStrike" spc="-1">
              <a:latin typeface="Arial"/>
            </a:endParaRPr>
          </a:p>
        </p:txBody>
      </p:sp>
      <p:sp>
        <p:nvSpPr>
          <p:cNvPr id="63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64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65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600" cy="132552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s-CO" sz="4400" b="0" strike="noStrike" spc="-1">
              <a:latin typeface="Arial"/>
            </a:endParaRPr>
          </a:p>
        </p:txBody>
      </p:sp>
      <p:sp>
        <p:nvSpPr>
          <p:cNvPr id="67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68" name="PlaceHolder 3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600" cy="132552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s-CO" sz="4400" b="0" strike="noStrike" spc="-1">
              <a:latin typeface="Arial"/>
            </a:endParaRPr>
          </a:p>
        </p:txBody>
      </p:sp>
      <p:sp>
        <p:nvSpPr>
          <p:cNvPr id="70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71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72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73" name="PlaceHolder 5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600" cy="132552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s-CO" sz="4400" b="0" strike="noStrike" spc="-1">
              <a:latin typeface="Arial"/>
            </a:endParaRPr>
          </a:p>
        </p:txBody>
      </p:sp>
      <p:sp>
        <p:nvSpPr>
          <p:cNvPr id="75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76" name="PlaceHolder 3"/>
          <p:cNvSpPr>
            <a:spLocks noGrp="1"/>
          </p:cNvSpPr>
          <p:nvPr>
            <p:ph type="body"/>
          </p:nvPr>
        </p:nvSpPr>
        <p:spPr>
          <a:xfrm>
            <a:off x="431964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77" name="PlaceHolder 4"/>
          <p:cNvSpPr>
            <a:spLocks noGrp="1"/>
          </p:cNvSpPr>
          <p:nvPr>
            <p:ph type="body"/>
          </p:nvPr>
        </p:nvSpPr>
        <p:spPr>
          <a:xfrm>
            <a:off x="802980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78" name="PlaceHolder 5"/>
          <p:cNvSpPr>
            <a:spLocks noGrp="1"/>
          </p:cNvSpPr>
          <p:nvPr>
            <p:ph type="body"/>
          </p:nvPr>
        </p:nvSpPr>
        <p:spPr>
          <a:xfrm>
            <a:off x="60948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79" name="PlaceHolder 6"/>
          <p:cNvSpPr>
            <a:spLocks noGrp="1"/>
          </p:cNvSpPr>
          <p:nvPr>
            <p:ph type="body"/>
          </p:nvPr>
        </p:nvSpPr>
        <p:spPr>
          <a:xfrm>
            <a:off x="431964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80" name="PlaceHolder 7"/>
          <p:cNvSpPr>
            <a:spLocks noGrp="1"/>
          </p:cNvSpPr>
          <p:nvPr>
            <p:ph type="body"/>
          </p:nvPr>
        </p:nvSpPr>
        <p:spPr>
          <a:xfrm>
            <a:off x="802980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600" cy="132552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s-CO" sz="4400" b="0" strike="noStrike" spc="-1">
              <a:latin typeface="Arial"/>
            </a:endParaRPr>
          </a:p>
        </p:txBody>
      </p:sp>
      <p:sp>
        <p:nvSpPr>
          <p:cNvPr id="88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s-CO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600" cy="132552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s-CO" sz="4400" b="0" strike="noStrike" spc="-1">
              <a:latin typeface="Arial"/>
            </a:endParaRPr>
          </a:p>
        </p:txBody>
      </p:sp>
      <p:sp>
        <p:nvSpPr>
          <p:cNvPr id="90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600" cy="132552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s-CO" sz="4400" b="0" strike="noStrike" spc="-1">
              <a:latin typeface="Arial"/>
            </a:endParaRPr>
          </a:p>
        </p:txBody>
      </p:sp>
      <p:sp>
        <p:nvSpPr>
          <p:cNvPr id="92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93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600" cy="132552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s-CO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600" cy="132552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s-CO" sz="4400" b="0" strike="noStrike" spc="-1"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PlaceHolder 1"/>
          <p:cNvSpPr>
            <a:spLocks noGrp="1"/>
          </p:cNvSpPr>
          <p:nvPr>
            <p:ph type="subTitle"/>
          </p:nvPr>
        </p:nvSpPr>
        <p:spPr>
          <a:xfrm>
            <a:off x="838080" y="365040"/>
            <a:ext cx="10515600" cy="61455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s-CO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600" cy="132552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s-CO" sz="4400" b="0" strike="noStrike" spc="-1">
              <a:latin typeface="Arial"/>
            </a:endParaRPr>
          </a:p>
        </p:txBody>
      </p:sp>
      <p:sp>
        <p:nvSpPr>
          <p:cNvPr id="97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98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99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600" cy="132552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s-CO" sz="4400" b="0" strike="noStrike" spc="-1">
              <a:latin typeface="Arial"/>
            </a:endParaRPr>
          </a:p>
        </p:txBody>
      </p:sp>
      <p:sp>
        <p:nvSpPr>
          <p:cNvPr id="101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102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103" name="PlaceHolder 4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600" cy="132552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s-CO" sz="4400" b="0" strike="noStrike" spc="-1">
              <a:latin typeface="Arial"/>
            </a:endParaRPr>
          </a:p>
        </p:txBody>
      </p:sp>
      <p:sp>
        <p:nvSpPr>
          <p:cNvPr id="105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106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107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600" cy="132552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s-CO" sz="4400" b="0" strike="noStrike" spc="-1">
              <a:latin typeface="Arial"/>
            </a:endParaRPr>
          </a:p>
        </p:txBody>
      </p:sp>
      <p:sp>
        <p:nvSpPr>
          <p:cNvPr id="109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110" name="PlaceHolder 3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600" cy="132552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s-CO" sz="4400" b="0" strike="noStrike" spc="-1">
              <a:latin typeface="Arial"/>
            </a:endParaRPr>
          </a:p>
        </p:txBody>
      </p:sp>
      <p:sp>
        <p:nvSpPr>
          <p:cNvPr id="112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113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114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115" name="PlaceHolder 5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600" cy="132552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s-CO" sz="4400" b="0" strike="noStrike" spc="-1">
              <a:latin typeface="Arial"/>
            </a:endParaRPr>
          </a:p>
        </p:txBody>
      </p:sp>
      <p:sp>
        <p:nvSpPr>
          <p:cNvPr id="117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118" name="PlaceHolder 3"/>
          <p:cNvSpPr>
            <a:spLocks noGrp="1"/>
          </p:cNvSpPr>
          <p:nvPr>
            <p:ph type="body"/>
          </p:nvPr>
        </p:nvSpPr>
        <p:spPr>
          <a:xfrm>
            <a:off x="431964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119" name="PlaceHolder 4"/>
          <p:cNvSpPr>
            <a:spLocks noGrp="1"/>
          </p:cNvSpPr>
          <p:nvPr>
            <p:ph type="body"/>
          </p:nvPr>
        </p:nvSpPr>
        <p:spPr>
          <a:xfrm>
            <a:off x="802980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120" name="PlaceHolder 5"/>
          <p:cNvSpPr>
            <a:spLocks noGrp="1"/>
          </p:cNvSpPr>
          <p:nvPr>
            <p:ph type="body"/>
          </p:nvPr>
        </p:nvSpPr>
        <p:spPr>
          <a:xfrm>
            <a:off x="60948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121" name="PlaceHolder 6"/>
          <p:cNvSpPr>
            <a:spLocks noGrp="1"/>
          </p:cNvSpPr>
          <p:nvPr>
            <p:ph type="body"/>
          </p:nvPr>
        </p:nvSpPr>
        <p:spPr>
          <a:xfrm>
            <a:off x="431964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122" name="PlaceHolder 7"/>
          <p:cNvSpPr>
            <a:spLocks noGrp="1"/>
          </p:cNvSpPr>
          <p:nvPr>
            <p:ph type="body"/>
          </p:nvPr>
        </p:nvSpPr>
        <p:spPr>
          <a:xfrm>
            <a:off x="802980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600" cy="132552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s-CO" sz="4400" b="0" strike="noStrike" spc="-1">
              <a:latin typeface="Arial"/>
            </a:endParaRPr>
          </a:p>
        </p:txBody>
      </p:sp>
      <p:sp>
        <p:nvSpPr>
          <p:cNvPr id="129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s-CO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600" cy="132552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s-CO" sz="4400" b="0" strike="noStrike" spc="-1">
              <a:latin typeface="Arial"/>
            </a:endParaRPr>
          </a:p>
        </p:txBody>
      </p:sp>
      <p:sp>
        <p:nvSpPr>
          <p:cNvPr id="131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600" cy="132552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s-CO" sz="4400" b="0" strike="noStrike" spc="-1"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600" cy="132552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s-CO" sz="4400" b="0" strike="noStrike" spc="-1">
              <a:latin typeface="Arial"/>
            </a:endParaRPr>
          </a:p>
        </p:txBody>
      </p:sp>
      <p:sp>
        <p:nvSpPr>
          <p:cNvPr id="133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134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600" cy="132552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s-CO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PlaceHolder 1"/>
          <p:cNvSpPr>
            <a:spLocks noGrp="1"/>
          </p:cNvSpPr>
          <p:nvPr>
            <p:ph type="subTitle"/>
          </p:nvPr>
        </p:nvSpPr>
        <p:spPr>
          <a:xfrm>
            <a:off x="838080" y="365040"/>
            <a:ext cx="10515600" cy="61455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s-CO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600" cy="132552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s-CO" sz="4400" b="0" strike="noStrike" spc="-1">
              <a:latin typeface="Arial"/>
            </a:endParaRPr>
          </a:p>
        </p:txBody>
      </p:sp>
      <p:sp>
        <p:nvSpPr>
          <p:cNvPr id="138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139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140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600" cy="132552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s-CO" sz="4400" b="0" strike="noStrike" spc="-1">
              <a:latin typeface="Arial"/>
            </a:endParaRPr>
          </a:p>
        </p:txBody>
      </p:sp>
      <p:sp>
        <p:nvSpPr>
          <p:cNvPr id="142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143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144" name="PlaceHolder 4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600" cy="132552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s-CO" sz="4400" b="0" strike="noStrike" spc="-1">
              <a:latin typeface="Arial"/>
            </a:endParaRPr>
          </a:p>
        </p:txBody>
      </p:sp>
      <p:sp>
        <p:nvSpPr>
          <p:cNvPr id="146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147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148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600" cy="132552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s-CO" sz="4400" b="0" strike="noStrike" spc="-1">
              <a:latin typeface="Arial"/>
            </a:endParaRPr>
          </a:p>
        </p:txBody>
      </p:sp>
      <p:sp>
        <p:nvSpPr>
          <p:cNvPr id="150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151" name="PlaceHolder 3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600" cy="132552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s-CO" sz="4400" b="0" strike="noStrike" spc="-1">
              <a:latin typeface="Arial"/>
            </a:endParaRPr>
          </a:p>
        </p:txBody>
      </p:sp>
      <p:sp>
        <p:nvSpPr>
          <p:cNvPr id="153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154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155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156" name="PlaceHolder 5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600" cy="132552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s-CO" sz="4400" b="0" strike="noStrike" spc="-1">
              <a:latin typeface="Arial"/>
            </a:endParaRPr>
          </a:p>
        </p:txBody>
      </p:sp>
      <p:sp>
        <p:nvSpPr>
          <p:cNvPr id="158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159" name="PlaceHolder 3"/>
          <p:cNvSpPr>
            <a:spLocks noGrp="1"/>
          </p:cNvSpPr>
          <p:nvPr>
            <p:ph type="body"/>
          </p:nvPr>
        </p:nvSpPr>
        <p:spPr>
          <a:xfrm>
            <a:off x="431964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160" name="PlaceHolder 4"/>
          <p:cNvSpPr>
            <a:spLocks noGrp="1"/>
          </p:cNvSpPr>
          <p:nvPr>
            <p:ph type="body"/>
          </p:nvPr>
        </p:nvSpPr>
        <p:spPr>
          <a:xfrm>
            <a:off x="802980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161" name="PlaceHolder 5"/>
          <p:cNvSpPr>
            <a:spLocks noGrp="1"/>
          </p:cNvSpPr>
          <p:nvPr>
            <p:ph type="body"/>
          </p:nvPr>
        </p:nvSpPr>
        <p:spPr>
          <a:xfrm>
            <a:off x="60948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162" name="PlaceHolder 6"/>
          <p:cNvSpPr>
            <a:spLocks noGrp="1"/>
          </p:cNvSpPr>
          <p:nvPr>
            <p:ph type="body"/>
          </p:nvPr>
        </p:nvSpPr>
        <p:spPr>
          <a:xfrm>
            <a:off x="431964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163" name="PlaceHolder 7"/>
          <p:cNvSpPr>
            <a:spLocks noGrp="1"/>
          </p:cNvSpPr>
          <p:nvPr>
            <p:ph type="body"/>
          </p:nvPr>
        </p:nvSpPr>
        <p:spPr>
          <a:xfrm>
            <a:off x="802980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600" cy="132552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s-CO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600" cy="132552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s-CO" sz="4400" b="0" strike="noStrike" spc="-1">
              <a:latin typeface="Arial"/>
            </a:endParaRPr>
          </a:p>
        </p:txBody>
      </p:sp>
      <p:sp>
        <p:nvSpPr>
          <p:cNvPr id="171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s-CO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600" cy="132552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s-CO" sz="4400" b="0" strike="noStrike" spc="-1">
              <a:latin typeface="Arial"/>
            </a:endParaRPr>
          </a:p>
        </p:txBody>
      </p:sp>
      <p:sp>
        <p:nvSpPr>
          <p:cNvPr id="173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600" cy="132552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s-CO" sz="4400" b="0" strike="noStrike" spc="-1">
              <a:latin typeface="Arial"/>
            </a:endParaRPr>
          </a:p>
        </p:txBody>
      </p:sp>
      <p:sp>
        <p:nvSpPr>
          <p:cNvPr id="175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176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600" cy="132552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s-CO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PlaceHolder 1"/>
          <p:cNvSpPr>
            <a:spLocks noGrp="1"/>
          </p:cNvSpPr>
          <p:nvPr>
            <p:ph type="subTitle"/>
          </p:nvPr>
        </p:nvSpPr>
        <p:spPr>
          <a:xfrm>
            <a:off x="838080" y="365040"/>
            <a:ext cx="10515600" cy="61455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s-CO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600" cy="132552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s-CO" sz="4400" b="0" strike="noStrike" spc="-1">
              <a:latin typeface="Arial"/>
            </a:endParaRPr>
          </a:p>
        </p:txBody>
      </p:sp>
      <p:sp>
        <p:nvSpPr>
          <p:cNvPr id="180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181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182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600" cy="132552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s-CO" sz="4400" b="0" strike="noStrike" spc="-1">
              <a:latin typeface="Arial"/>
            </a:endParaRPr>
          </a:p>
        </p:txBody>
      </p:sp>
      <p:sp>
        <p:nvSpPr>
          <p:cNvPr id="184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185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186" name="PlaceHolder 4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600" cy="132552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s-CO" sz="4400" b="0" strike="noStrike" spc="-1">
              <a:latin typeface="Arial"/>
            </a:endParaRPr>
          </a:p>
        </p:txBody>
      </p:sp>
      <p:sp>
        <p:nvSpPr>
          <p:cNvPr id="188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189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190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600" cy="132552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s-CO" sz="4400" b="0" strike="noStrike" spc="-1">
              <a:latin typeface="Arial"/>
            </a:endParaRPr>
          </a:p>
        </p:txBody>
      </p:sp>
      <p:sp>
        <p:nvSpPr>
          <p:cNvPr id="192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193" name="PlaceHolder 3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600" cy="132552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s-CO" sz="4400" b="0" strike="noStrike" spc="-1">
              <a:latin typeface="Arial"/>
            </a:endParaRPr>
          </a:p>
        </p:txBody>
      </p:sp>
      <p:sp>
        <p:nvSpPr>
          <p:cNvPr id="195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196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197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198" name="PlaceHolder 5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838080" y="365040"/>
            <a:ext cx="10515600" cy="61455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s-CO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600" cy="132552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s-CO" sz="4400" b="0" strike="noStrike" spc="-1">
              <a:latin typeface="Arial"/>
            </a:endParaRPr>
          </a:p>
        </p:txBody>
      </p:sp>
      <p:sp>
        <p:nvSpPr>
          <p:cNvPr id="200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201" name="PlaceHolder 3"/>
          <p:cNvSpPr>
            <a:spLocks noGrp="1"/>
          </p:cNvSpPr>
          <p:nvPr>
            <p:ph type="body"/>
          </p:nvPr>
        </p:nvSpPr>
        <p:spPr>
          <a:xfrm>
            <a:off x="431964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202" name="PlaceHolder 4"/>
          <p:cNvSpPr>
            <a:spLocks noGrp="1"/>
          </p:cNvSpPr>
          <p:nvPr>
            <p:ph type="body"/>
          </p:nvPr>
        </p:nvSpPr>
        <p:spPr>
          <a:xfrm>
            <a:off x="802980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203" name="PlaceHolder 5"/>
          <p:cNvSpPr>
            <a:spLocks noGrp="1"/>
          </p:cNvSpPr>
          <p:nvPr>
            <p:ph type="body"/>
          </p:nvPr>
        </p:nvSpPr>
        <p:spPr>
          <a:xfrm>
            <a:off x="60948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204" name="PlaceHolder 6"/>
          <p:cNvSpPr>
            <a:spLocks noGrp="1"/>
          </p:cNvSpPr>
          <p:nvPr>
            <p:ph type="body"/>
          </p:nvPr>
        </p:nvSpPr>
        <p:spPr>
          <a:xfrm>
            <a:off x="431964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205" name="PlaceHolder 7"/>
          <p:cNvSpPr>
            <a:spLocks noGrp="1"/>
          </p:cNvSpPr>
          <p:nvPr>
            <p:ph type="body"/>
          </p:nvPr>
        </p:nvSpPr>
        <p:spPr>
          <a:xfrm>
            <a:off x="802980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600" cy="132552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s-CO" sz="4400" b="0" strike="noStrike" spc="-1">
              <a:latin typeface="Arial"/>
            </a:endParaRPr>
          </a:p>
        </p:txBody>
      </p:sp>
      <p:sp>
        <p:nvSpPr>
          <p:cNvPr id="215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s-CO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600" cy="132552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s-CO" sz="4400" b="0" strike="noStrike" spc="-1">
              <a:latin typeface="Arial"/>
            </a:endParaRPr>
          </a:p>
        </p:txBody>
      </p:sp>
      <p:sp>
        <p:nvSpPr>
          <p:cNvPr id="217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600" cy="132552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s-CO" sz="4400" b="0" strike="noStrike" spc="-1">
              <a:latin typeface="Arial"/>
            </a:endParaRPr>
          </a:p>
        </p:txBody>
      </p:sp>
      <p:sp>
        <p:nvSpPr>
          <p:cNvPr id="219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220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600" cy="132552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s-CO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" name="PlaceHolder 1"/>
          <p:cNvSpPr>
            <a:spLocks noGrp="1"/>
          </p:cNvSpPr>
          <p:nvPr>
            <p:ph type="subTitle"/>
          </p:nvPr>
        </p:nvSpPr>
        <p:spPr>
          <a:xfrm>
            <a:off x="838080" y="365040"/>
            <a:ext cx="10515600" cy="61455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s-CO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600" cy="132552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s-CO" sz="4400" b="0" strike="noStrike" spc="-1">
              <a:latin typeface="Arial"/>
            </a:endParaRPr>
          </a:p>
        </p:txBody>
      </p:sp>
      <p:sp>
        <p:nvSpPr>
          <p:cNvPr id="224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225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226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600" cy="132552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s-CO" sz="4400" b="0" strike="noStrike" spc="-1">
              <a:latin typeface="Arial"/>
            </a:endParaRPr>
          </a:p>
        </p:txBody>
      </p:sp>
      <p:sp>
        <p:nvSpPr>
          <p:cNvPr id="228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229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230" name="PlaceHolder 4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600" cy="132552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s-CO" sz="4400" b="0" strike="noStrike" spc="-1">
              <a:latin typeface="Arial"/>
            </a:endParaRPr>
          </a:p>
        </p:txBody>
      </p:sp>
      <p:sp>
        <p:nvSpPr>
          <p:cNvPr id="232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233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234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600" cy="132552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s-CO" sz="4400" b="0" strike="noStrike" spc="-1"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600" cy="132552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s-CO" sz="4400" b="0" strike="noStrike" spc="-1">
              <a:latin typeface="Arial"/>
            </a:endParaRPr>
          </a:p>
        </p:txBody>
      </p:sp>
      <p:sp>
        <p:nvSpPr>
          <p:cNvPr id="236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237" name="PlaceHolder 3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600" cy="132552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s-CO" sz="4400" b="0" strike="noStrike" spc="-1">
              <a:latin typeface="Arial"/>
            </a:endParaRPr>
          </a:p>
        </p:txBody>
      </p:sp>
      <p:sp>
        <p:nvSpPr>
          <p:cNvPr id="239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240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241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242" name="PlaceHolder 5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600" cy="132552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s-CO" sz="4400" b="0" strike="noStrike" spc="-1">
              <a:latin typeface="Arial"/>
            </a:endParaRPr>
          </a:p>
        </p:txBody>
      </p:sp>
      <p:sp>
        <p:nvSpPr>
          <p:cNvPr id="244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245" name="PlaceHolder 3"/>
          <p:cNvSpPr>
            <a:spLocks noGrp="1"/>
          </p:cNvSpPr>
          <p:nvPr>
            <p:ph type="body"/>
          </p:nvPr>
        </p:nvSpPr>
        <p:spPr>
          <a:xfrm>
            <a:off x="431964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246" name="PlaceHolder 4"/>
          <p:cNvSpPr>
            <a:spLocks noGrp="1"/>
          </p:cNvSpPr>
          <p:nvPr>
            <p:ph type="body"/>
          </p:nvPr>
        </p:nvSpPr>
        <p:spPr>
          <a:xfrm>
            <a:off x="802980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247" name="PlaceHolder 5"/>
          <p:cNvSpPr>
            <a:spLocks noGrp="1"/>
          </p:cNvSpPr>
          <p:nvPr>
            <p:ph type="body"/>
          </p:nvPr>
        </p:nvSpPr>
        <p:spPr>
          <a:xfrm>
            <a:off x="60948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248" name="PlaceHolder 6"/>
          <p:cNvSpPr>
            <a:spLocks noGrp="1"/>
          </p:cNvSpPr>
          <p:nvPr>
            <p:ph type="body"/>
          </p:nvPr>
        </p:nvSpPr>
        <p:spPr>
          <a:xfrm>
            <a:off x="431964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249" name="PlaceHolder 7"/>
          <p:cNvSpPr>
            <a:spLocks noGrp="1"/>
          </p:cNvSpPr>
          <p:nvPr>
            <p:ph type="body"/>
          </p:nvPr>
        </p:nvSpPr>
        <p:spPr>
          <a:xfrm>
            <a:off x="802980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4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600" cy="132552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s-CO" sz="4400" b="0" strike="noStrike" spc="-1">
              <a:latin typeface="Arial"/>
            </a:endParaRPr>
          </a:p>
        </p:txBody>
      </p:sp>
      <p:sp>
        <p:nvSpPr>
          <p:cNvPr id="255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s-CO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600" cy="132552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s-CO" sz="4400" b="0" strike="noStrike" spc="-1">
              <a:latin typeface="Arial"/>
            </a:endParaRPr>
          </a:p>
        </p:txBody>
      </p:sp>
      <p:sp>
        <p:nvSpPr>
          <p:cNvPr id="257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8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600" cy="132552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s-CO" sz="4400" b="0" strike="noStrike" spc="-1">
              <a:latin typeface="Arial"/>
            </a:endParaRPr>
          </a:p>
        </p:txBody>
      </p:sp>
      <p:sp>
        <p:nvSpPr>
          <p:cNvPr id="259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260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600" cy="132552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s-CO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2" name="PlaceHolder 1"/>
          <p:cNvSpPr>
            <a:spLocks noGrp="1"/>
          </p:cNvSpPr>
          <p:nvPr>
            <p:ph type="subTitle"/>
          </p:nvPr>
        </p:nvSpPr>
        <p:spPr>
          <a:xfrm>
            <a:off x="838080" y="365040"/>
            <a:ext cx="10515600" cy="61455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s-CO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3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600" cy="132552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s-CO" sz="4400" b="0" strike="noStrike" spc="-1">
              <a:latin typeface="Arial"/>
            </a:endParaRPr>
          </a:p>
        </p:txBody>
      </p:sp>
      <p:sp>
        <p:nvSpPr>
          <p:cNvPr id="264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265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266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600" cy="132552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s-CO" sz="4400" b="0" strike="noStrike" spc="-1"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7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600" cy="132552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s-CO" sz="4400" b="0" strike="noStrike" spc="-1">
              <a:latin typeface="Arial"/>
            </a:endParaRPr>
          </a:p>
        </p:txBody>
      </p:sp>
      <p:sp>
        <p:nvSpPr>
          <p:cNvPr id="268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269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270" name="PlaceHolder 4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1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600" cy="132552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s-CO" sz="4400" b="0" strike="noStrike" spc="-1">
              <a:latin typeface="Arial"/>
            </a:endParaRPr>
          </a:p>
        </p:txBody>
      </p:sp>
      <p:sp>
        <p:nvSpPr>
          <p:cNvPr id="272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273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274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5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600" cy="132552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s-CO" sz="4400" b="0" strike="noStrike" spc="-1">
              <a:latin typeface="Arial"/>
            </a:endParaRPr>
          </a:p>
        </p:txBody>
      </p:sp>
      <p:sp>
        <p:nvSpPr>
          <p:cNvPr id="276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277" name="PlaceHolder 3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8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600" cy="132552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s-CO" sz="4400" b="0" strike="noStrike" spc="-1">
              <a:latin typeface="Arial"/>
            </a:endParaRPr>
          </a:p>
        </p:txBody>
      </p:sp>
      <p:sp>
        <p:nvSpPr>
          <p:cNvPr id="279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280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281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282" name="PlaceHolder 5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3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600" cy="132552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s-CO" sz="4400" b="0" strike="noStrike" spc="-1">
              <a:latin typeface="Arial"/>
            </a:endParaRPr>
          </a:p>
        </p:txBody>
      </p:sp>
      <p:sp>
        <p:nvSpPr>
          <p:cNvPr id="284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285" name="PlaceHolder 3"/>
          <p:cNvSpPr>
            <a:spLocks noGrp="1"/>
          </p:cNvSpPr>
          <p:nvPr>
            <p:ph type="body"/>
          </p:nvPr>
        </p:nvSpPr>
        <p:spPr>
          <a:xfrm>
            <a:off x="431964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286" name="PlaceHolder 4"/>
          <p:cNvSpPr>
            <a:spLocks noGrp="1"/>
          </p:cNvSpPr>
          <p:nvPr>
            <p:ph type="body"/>
          </p:nvPr>
        </p:nvSpPr>
        <p:spPr>
          <a:xfrm>
            <a:off x="802980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287" name="PlaceHolder 5"/>
          <p:cNvSpPr>
            <a:spLocks noGrp="1"/>
          </p:cNvSpPr>
          <p:nvPr>
            <p:ph type="body"/>
          </p:nvPr>
        </p:nvSpPr>
        <p:spPr>
          <a:xfrm>
            <a:off x="60948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288" name="PlaceHolder 6"/>
          <p:cNvSpPr>
            <a:spLocks noGrp="1"/>
          </p:cNvSpPr>
          <p:nvPr>
            <p:ph type="body"/>
          </p:nvPr>
        </p:nvSpPr>
        <p:spPr>
          <a:xfrm>
            <a:off x="431964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289" name="PlaceHolder 7"/>
          <p:cNvSpPr>
            <a:spLocks noGrp="1"/>
          </p:cNvSpPr>
          <p:nvPr>
            <p:ph type="body"/>
          </p:nvPr>
        </p:nvSpPr>
        <p:spPr>
          <a:xfrm>
            <a:off x="802980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3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600" cy="132552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s-CO" sz="4400" b="0" strike="noStrike" spc="-1">
              <a:latin typeface="Arial"/>
            </a:endParaRPr>
          </a:p>
        </p:txBody>
      </p:sp>
      <p:sp>
        <p:nvSpPr>
          <p:cNvPr id="294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s-CO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5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600" cy="132552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s-CO" sz="4400" b="0" strike="noStrike" spc="-1">
              <a:latin typeface="Arial"/>
            </a:endParaRPr>
          </a:p>
        </p:txBody>
      </p:sp>
      <p:sp>
        <p:nvSpPr>
          <p:cNvPr id="296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600" cy="132552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s-CO" sz="4400" b="0" strike="noStrike" spc="-1">
              <a:latin typeface="Arial"/>
            </a:endParaRPr>
          </a:p>
        </p:txBody>
      </p:sp>
      <p:sp>
        <p:nvSpPr>
          <p:cNvPr id="298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299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0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600" cy="132552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s-CO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600" cy="132552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s-CO" sz="4400" b="0" strike="noStrike" spc="-1"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1" name="PlaceHolder 1"/>
          <p:cNvSpPr>
            <a:spLocks noGrp="1"/>
          </p:cNvSpPr>
          <p:nvPr>
            <p:ph type="subTitle"/>
          </p:nvPr>
        </p:nvSpPr>
        <p:spPr>
          <a:xfrm>
            <a:off x="838080" y="365040"/>
            <a:ext cx="10515600" cy="61455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s-CO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600" cy="132552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s-CO" sz="4400" b="0" strike="noStrike" spc="-1">
              <a:latin typeface="Arial"/>
            </a:endParaRPr>
          </a:p>
        </p:txBody>
      </p:sp>
      <p:sp>
        <p:nvSpPr>
          <p:cNvPr id="303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304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305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600" cy="132552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s-CO" sz="4400" b="0" strike="noStrike" spc="-1">
              <a:latin typeface="Arial"/>
            </a:endParaRPr>
          </a:p>
        </p:txBody>
      </p:sp>
      <p:sp>
        <p:nvSpPr>
          <p:cNvPr id="307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308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309" name="PlaceHolder 4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0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600" cy="132552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s-CO" sz="4400" b="0" strike="noStrike" spc="-1">
              <a:latin typeface="Arial"/>
            </a:endParaRPr>
          </a:p>
        </p:txBody>
      </p:sp>
      <p:sp>
        <p:nvSpPr>
          <p:cNvPr id="311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312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313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4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600" cy="132552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s-CO" sz="4400" b="0" strike="noStrike" spc="-1">
              <a:latin typeface="Arial"/>
            </a:endParaRPr>
          </a:p>
        </p:txBody>
      </p:sp>
      <p:sp>
        <p:nvSpPr>
          <p:cNvPr id="315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316" name="PlaceHolder 3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600" cy="132552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s-CO" sz="4400" b="0" strike="noStrike" spc="-1">
              <a:latin typeface="Arial"/>
            </a:endParaRPr>
          </a:p>
        </p:txBody>
      </p:sp>
      <p:sp>
        <p:nvSpPr>
          <p:cNvPr id="318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319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320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321" name="PlaceHolder 5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2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600" cy="132552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s-CO" sz="4400" b="0" strike="noStrike" spc="-1">
              <a:latin typeface="Arial"/>
            </a:endParaRPr>
          </a:p>
        </p:txBody>
      </p:sp>
      <p:sp>
        <p:nvSpPr>
          <p:cNvPr id="323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324" name="PlaceHolder 3"/>
          <p:cNvSpPr>
            <a:spLocks noGrp="1"/>
          </p:cNvSpPr>
          <p:nvPr>
            <p:ph type="body"/>
          </p:nvPr>
        </p:nvSpPr>
        <p:spPr>
          <a:xfrm>
            <a:off x="431964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325" name="PlaceHolder 4"/>
          <p:cNvSpPr>
            <a:spLocks noGrp="1"/>
          </p:cNvSpPr>
          <p:nvPr>
            <p:ph type="body"/>
          </p:nvPr>
        </p:nvSpPr>
        <p:spPr>
          <a:xfrm>
            <a:off x="802980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326" name="PlaceHolder 5"/>
          <p:cNvSpPr>
            <a:spLocks noGrp="1"/>
          </p:cNvSpPr>
          <p:nvPr>
            <p:ph type="body"/>
          </p:nvPr>
        </p:nvSpPr>
        <p:spPr>
          <a:xfrm>
            <a:off x="60948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327" name="PlaceHolder 6"/>
          <p:cNvSpPr>
            <a:spLocks noGrp="1"/>
          </p:cNvSpPr>
          <p:nvPr>
            <p:ph type="body"/>
          </p:nvPr>
        </p:nvSpPr>
        <p:spPr>
          <a:xfrm>
            <a:off x="431964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328" name="PlaceHolder 7"/>
          <p:cNvSpPr>
            <a:spLocks noGrp="1"/>
          </p:cNvSpPr>
          <p:nvPr>
            <p:ph type="body"/>
          </p:nvPr>
        </p:nvSpPr>
        <p:spPr>
          <a:xfrm>
            <a:off x="802980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5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600" cy="132552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s-CO" sz="4400" b="0" strike="noStrike" spc="-1">
              <a:latin typeface="Arial"/>
            </a:endParaRPr>
          </a:p>
        </p:txBody>
      </p:sp>
      <p:sp>
        <p:nvSpPr>
          <p:cNvPr id="336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s-CO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600" cy="132552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s-CO" sz="4400" b="0" strike="noStrike" spc="-1">
              <a:latin typeface="Arial"/>
            </a:endParaRPr>
          </a:p>
        </p:txBody>
      </p:sp>
      <p:sp>
        <p:nvSpPr>
          <p:cNvPr id="338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10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6.xml"/><Relationship Id="rId13" Type="http://schemas.openxmlformats.org/officeDocument/2006/relationships/theme" Target="../theme/theme10.xml"/><Relationship Id="rId3" Type="http://schemas.openxmlformats.org/officeDocument/2006/relationships/slideLayout" Target="../slideLayouts/slideLayout111.xml"/><Relationship Id="rId7" Type="http://schemas.openxmlformats.org/officeDocument/2006/relationships/slideLayout" Target="../slideLayouts/slideLayout115.xml"/><Relationship Id="rId12" Type="http://schemas.openxmlformats.org/officeDocument/2006/relationships/slideLayout" Target="../slideLayouts/slideLayout120.xml"/><Relationship Id="rId2" Type="http://schemas.openxmlformats.org/officeDocument/2006/relationships/slideLayout" Target="../slideLayouts/slideLayout110.xml"/><Relationship Id="rId1" Type="http://schemas.openxmlformats.org/officeDocument/2006/relationships/slideLayout" Target="../slideLayouts/slideLayout109.xml"/><Relationship Id="rId6" Type="http://schemas.openxmlformats.org/officeDocument/2006/relationships/slideLayout" Target="../slideLayouts/slideLayout114.xml"/><Relationship Id="rId11" Type="http://schemas.openxmlformats.org/officeDocument/2006/relationships/slideLayout" Target="../slideLayouts/slideLayout119.xml"/><Relationship Id="rId5" Type="http://schemas.openxmlformats.org/officeDocument/2006/relationships/slideLayout" Target="../slideLayouts/slideLayout113.xml"/><Relationship Id="rId10" Type="http://schemas.openxmlformats.org/officeDocument/2006/relationships/slideLayout" Target="../slideLayouts/slideLayout118.xml"/><Relationship Id="rId4" Type="http://schemas.openxmlformats.org/officeDocument/2006/relationships/slideLayout" Target="../slideLayouts/slideLayout112.xml"/><Relationship Id="rId9" Type="http://schemas.openxmlformats.org/officeDocument/2006/relationships/slideLayout" Target="../slideLayouts/slideLayout117.xml"/></Relationships>
</file>

<file path=ppt/slideMasters/_rels/slideMaster1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28.xml"/><Relationship Id="rId13" Type="http://schemas.openxmlformats.org/officeDocument/2006/relationships/theme" Target="../theme/theme11.xml"/><Relationship Id="rId3" Type="http://schemas.openxmlformats.org/officeDocument/2006/relationships/slideLayout" Target="../slideLayouts/slideLayout123.xml"/><Relationship Id="rId7" Type="http://schemas.openxmlformats.org/officeDocument/2006/relationships/slideLayout" Target="../slideLayouts/slideLayout127.xml"/><Relationship Id="rId12" Type="http://schemas.openxmlformats.org/officeDocument/2006/relationships/slideLayout" Target="../slideLayouts/slideLayout132.xml"/><Relationship Id="rId2" Type="http://schemas.openxmlformats.org/officeDocument/2006/relationships/slideLayout" Target="../slideLayouts/slideLayout122.xml"/><Relationship Id="rId1" Type="http://schemas.openxmlformats.org/officeDocument/2006/relationships/slideLayout" Target="../slideLayouts/slideLayout121.xml"/><Relationship Id="rId6" Type="http://schemas.openxmlformats.org/officeDocument/2006/relationships/slideLayout" Target="../slideLayouts/slideLayout126.xml"/><Relationship Id="rId11" Type="http://schemas.openxmlformats.org/officeDocument/2006/relationships/slideLayout" Target="../slideLayouts/slideLayout131.xml"/><Relationship Id="rId5" Type="http://schemas.openxmlformats.org/officeDocument/2006/relationships/slideLayout" Target="../slideLayouts/slideLayout125.xml"/><Relationship Id="rId10" Type="http://schemas.openxmlformats.org/officeDocument/2006/relationships/slideLayout" Target="../slideLayouts/slideLayout130.xml"/><Relationship Id="rId4" Type="http://schemas.openxmlformats.org/officeDocument/2006/relationships/slideLayout" Target="../slideLayouts/slideLayout124.xml"/><Relationship Id="rId9" Type="http://schemas.openxmlformats.org/officeDocument/2006/relationships/slideLayout" Target="../slideLayouts/slideLayout129.xml"/></Relationships>
</file>

<file path=ppt/slideMasters/_rels/slideMaster1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40.xml"/><Relationship Id="rId13" Type="http://schemas.openxmlformats.org/officeDocument/2006/relationships/theme" Target="../theme/theme12.xml"/><Relationship Id="rId3" Type="http://schemas.openxmlformats.org/officeDocument/2006/relationships/slideLayout" Target="../slideLayouts/slideLayout135.xml"/><Relationship Id="rId7" Type="http://schemas.openxmlformats.org/officeDocument/2006/relationships/slideLayout" Target="../slideLayouts/slideLayout139.xml"/><Relationship Id="rId12" Type="http://schemas.openxmlformats.org/officeDocument/2006/relationships/slideLayout" Target="../slideLayouts/slideLayout144.xml"/><Relationship Id="rId2" Type="http://schemas.openxmlformats.org/officeDocument/2006/relationships/slideLayout" Target="../slideLayouts/slideLayout134.xml"/><Relationship Id="rId1" Type="http://schemas.openxmlformats.org/officeDocument/2006/relationships/slideLayout" Target="../slideLayouts/slideLayout133.xml"/><Relationship Id="rId6" Type="http://schemas.openxmlformats.org/officeDocument/2006/relationships/slideLayout" Target="../slideLayouts/slideLayout138.xml"/><Relationship Id="rId11" Type="http://schemas.openxmlformats.org/officeDocument/2006/relationships/slideLayout" Target="../slideLayouts/slideLayout143.xml"/><Relationship Id="rId5" Type="http://schemas.openxmlformats.org/officeDocument/2006/relationships/slideLayout" Target="../slideLayouts/slideLayout137.xml"/><Relationship Id="rId10" Type="http://schemas.openxmlformats.org/officeDocument/2006/relationships/slideLayout" Target="../slideLayouts/slideLayout142.xml"/><Relationship Id="rId4" Type="http://schemas.openxmlformats.org/officeDocument/2006/relationships/slideLayout" Target="../slideLayouts/slideLayout136.xml"/><Relationship Id="rId9" Type="http://schemas.openxmlformats.org/officeDocument/2006/relationships/slideLayout" Target="../slideLayouts/slideLayout14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slideLayout" Target="../slideLayouts/slideLayout36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4.xml"/><Relationship Id="rId13" Type="http://schemas.openxmlformats.org/officeDocument/2006/relationships/theme" Target="../theme/theme4.xml"/><Relationship Id="rId3" Type="http://schemas.openxmlformats.org/officeDocument/2006/relationships/slideLayout" Target="../slideLayouts/slideLayout39.xml"/><Relationship Id="rId7" Type="http://schemas.openxmlformats.org/officeDocument/2006/relationships/slideLayout" Target="../slideLayouts/slideLayout43.xml"/><Relationship Id="rId12" Type="http://schemas.openxmlformats.org/officeDocument/2006/relationships/slideLayout" Target="../slideLayouts/slideLayout48.xml"/><Relationship Id="rId2" Type="http://schemas.openxmlformats.org/officeDocument/2006/relationships/slideLayout" Target="../slideLayouts/slideLayout38.xml"/><Relationship Id="rId1" Type="http://schemas.openxmlformats.org/officeDocument/2006/relationships/slideLayout" Target="../slideLayouts/slideLayout37.xml"/><Relationship Id="rId6" Type="http://schemas.openxmlformats.org/officeDocument/2006/relationships/slideLayout" Target="../slideLayouts/slideLayout42.xml"/><Relationship Id="rId11" Type="http://schemas.openxmlformats.org/officeDocument/2006/relationships/slideLayout" Target="../slideLayouts/slideLayout47.xml"/><Relationship Id="rId5" Type="http://schemas.openxmlformats.org/officeDocument/2006/relationships/slideLayout" Target="../slideLayouts/slideLayout41.xml"/><Relationship Id="rId10" Type="http://schemas.openxmlformats.org/officeDocument/2006/relationships/slideLayout" Target="../slideLayouts/slideLayout46.xml"/><Relationship Id="rId4" Type="http://schemas.openxmlformats.org/officeDocument/2006/relationships/slideLayout" Target="../slideLayouts/slideLayout40.xml"/><Relationship Id="rId9" Type="http://schemas.openxmlformats.org/officeDocument/2006/relationships/slideLayout" Target="../slideLayouts/slideLayout45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6.xml"/><Relationship Id="rId13" Type="http://schemas.openxmlformats.org/officeDocument/2006/relationships/theme" Target="../theme/theme5.xml"/><Relationship Id="rId3" Type="http://schemas.openxmlformats.org/officeDocument/2006/relationships/slideLayout" Target="../slideLayouts/slideLayout51.xml"/><Relationship Id="rId7" Type="http://schemas.openxmlformats.org/officeDocument/2006/relationships/slideLayout" Target="../slideLayouts/slideLayout55.xml"/><Relationship Id="rId12" Type="http://schemas.openxmlformats.org/officeDocument/2006/relationships/slideLayout" Target="../slideLayouts/slideLayout60.xml"/><Relationship Id="rId2" Type="http://schemas.openxmlformats.org/officeDocument/2006/relationships/slideLayout" Target="../slideLayouts/slideLayout50.xml"/><Relationship Id="rId1" Type="http://schemas.openxmlformats.org/officeDocument/2006/relationships/slideLayout" Target="../slideLayouts/slideLayout49.xml"/><Relationship Id="rId6" Type="http://schemas.openxmlformats.org/officeDocument/2006/relationships/slideLayout" Target="../slideLayouts/slideLayout54.xml"/><Relationship Id="rId11" Type="http://schemas.openxmlformats.org/officeDocument/2006/relationships/slideLayout" Target="../slideLayouts/slideLayout59.xml"/><Relationship Id="rId5" Type="http://schemas.openxmlformats.org/officeDocument/2006/relationships/slideLayout" Target="../slideLayouts/slideLayout53.xml"/><Relationship Id="rId10" Type="http://schemas.openxmlformats.org/officeDocument/2006/relationships/slideLayout" Target="../slideLayouts/slideLayout58.xml"/><Relationship Id="rId4" Type="http://schemas.openxmlformats.org/officeDocument/2006/relationships/slideLayout" Target="../slideLayouts/slideLayout52.xml"/><Relationship Id="rId9" Type="http://schemas.openxmlformats.org/officeDocument/2006/relationships/slideLayout" Target="../slideLayouts/slideLayout57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8.xml"/><Relationship Id="rId13" Type="http://schemas.openxmlformats.org/officeDocument/2006/relationships/theme" Target="../theme/theme6.xml"/><Relationship Id="rId3" Type="http://schemas.openxmlformats.org/officeDocument/2006/relationships/slideLayout" Target="../slideLayouts/slideLayout63.xml"/><Relationship Id="rId7" Type="http://schemas.openxmlformats.org/officeDocument/2006/relationships/slideLayout" Target="../slideLayouts/slideLayout67.xml"/><Relationship Id="rId12" Type="http://schemas.openxmlformats.org/officeDocument/2006/relationships/slideLayout" Target="../slideLayouts/slideLayout72.xml"/><Relationship Id="rId2" Type="http://schemas.openxmlformats.org/officeDocument/2006/relationships/slideLayout" Target="../slideLayouts/slideLayout62.xml"/><Relationship Id="rId1" Type="http://schemas.openxmlformats.org/officeDocument/2006/relationships/slideLayout" Target="../slideLayouts/slideLayout61.xml"/><Relationship Id="rId6" Type="http://schemas.openxmlformats.org/officeDocument/2006/relationships/slideLayout" Target="../slideLayouts/slideLayout66.xml"/><Relationship Id="rId11" Type="http://schemas.openxmlformats.org/officeDocument/2006/relationships/slideLayout" Target="../slideLayouts/slideLayout71.xml"/><Relationship Id="rId5" Type="http://schemas.openxmlformats.org/officeDocument/2006/relationships/slideLayout" Target="../slideLayouts/slideLayout65.xml"/><Relationship Id="rId10" Type="http://schemas.openxmlformats.org/officeDocument/2006/relationships/slideLayout" Target="../slideLayouts/slideLayout70.xml"/><Relationship Id="rId4" Type="http://schemas.openxmlformats.org/officeDocument/2006/relationships/slideLayout" Target="../slideLayouts/slideLayout64.xml"/><Relationship Id="rId9" Type="http://schemas.openxmlformats.org/officeDocument/2006/relationships/slideLayout" Target="../slideLayouts/slideLayout69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0.xml"/><Relationship Id="rId13" Type="http://schemas.openxmlformats.org/officeDocument/2006/relationships/theme" Target="../theme/theme7.xml"/><Relationship Id="rId3" Type="http://schemas.openxmlformats.org/officeDocument/2006/relationships/slideLayout" Target="../slideLayouts/slideLayout75.xml"/><Relationship Id="rId7" Type="http://schemas.openxmlformats.org/officeDocument/2006/relationships/slideLayout" Target="../slideLayouts/slideLayout79.xml"/><Relationship Id="rId12" Type="http://schemas.openxmlformats.org/officeDocument/2006/relationships/slideLayout" Target="../slideLayouts/slideLayout84.xml"/><Relationship Id="rId2" Type="http://schemas.openxmlformats.org/officeDocument/2006/relationships/slideLayout" Target="../slideLayouts/slideLayout74.xml"/><Relationship Id="rId1" Type="http://schemas.openxmlformats.org/officeDocument/2006/relationships/slideLayout" Target="../slideLayouts/slideLayout73.xml"/><Relationship Id="rId6" Type="http://schemas.openxmlformats.org/officeDocument/2006/relationships/slideLayout" Target="../slideLayouts/slideLayout78.xml"/><Relationship Id="rId11" Type="http://schemas.openxmlformats.org/officeDocument/2006/relationships/slideLayout" Target="../slideLayouts/slideLayout83.xml"/><Relationship Id="rId5" Type="http://schemas.openxmlformats.org/officeDocument/2006/relationships/slideLayout" Target="../slideLayouts/slideLayout77.xml"/><Relationship Id="rId10" Type="http://schemas.openxmlformats.org/officeDocument/2006/relationships/slideLayout" Target="../slideLayouts/slideLayout82.xml"/><Relationship Id="rId4" Type="http://schemas.openxmlformats.org/officeDocument/2006/relationships/slideLayout" Target="../slideLayouts/slideLayout76.xml"/><Relationship Id="rId9" Type="http://schemas.openxmlformats.org/officeDocument/2006/relationships/slideLayout" Target="../slideLayouts/slideLayout81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2.xml"/><Relationship Id="rId13" Type="http://schemas.openxmlformats.org/officeDocument/2006/relationships/theme" Target="../theme/theme8.xml"/><Relationship Id="rId3" Type="http://schemas.openxmlformats.org/officeDocument/2006/relationships/slideLayout" Target="../slideLayouts/slideLayout87.xml"/><Relationship Id="rId7" Type="http://schemas.openxmlformats.org/officeDocument/2006/relationships/slideLayout" Target="../slideLayouts/slideLayout91.xml"/><Relationship Id="rId12" Type="http://schemas.openxmlformats.org/officeDocument/2006/relationships/slideLayout" Target="../slideLayouts/slideLayout96.xml"/><Relationship Id="rId2" Type="http://schemas.openxmlformats.org/officeDocument/2006/relationships/slideLayout" Target="../slideLayouts/slideLayout86.xml"/><Relationship Id="rId1" Type="http://schemas.openxmlformats.org/officeDocument/2006/relationships/slideLayout" Target="../slideLayouts/slideLayout85.xml"/><Relationship Id="rId6" Type="http://schemas.openxmlformats.org/officeDocument/2006/relationships/slideLayout" Target="../slideLayouts/slideLayout90.xml"/><Relationship Id="rId11" Type="http://schemas.openxmlformats.org/officeDocument/2006/relationships/slideLayout" Target="../slideLayouts/slideLayout95.xml"/><Relationship Id="rId5" Type="http://schemas.openxmlformats.org/officeDocument/2006/relationships/slideLayout" Target="../slideLayouts/slideLayout89.xml"/><Relationship Id="rId10" Type="http://schemas.openxmlformats.org/officeDocument/2006/relationships/slideLayout" Target="../slideLayouts/slideLayout94.xml"/><Relationship Id="rId4" Type="http://schemas.openxmlformats.org/officeDocument/2006/relationships/slideLayout" Target="../slideLayouts/slideLayout88.xml"/><Relationship Id="rId9" Type="http://schemas.openxmlformats.org/officeDocument/2006/relationships/slideLayout" Target="../slideLayouts/slideLayout93.xml"/></Relationships>
</file>

<file path=ppt/slideMasters/_rels/slideMaster9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4.xml"/><Relationship Id="rId13" Type="http://schemas.openxmlformats.org/officeDocument/2006/relationships/theme" Target="../theme/theme9.xml"/><Relationship Id="rId3" Type="http://schemas.openxmlformats.org/officeDocument/2006/relationships/slideLayout" Target="../slideLayouts/slideLayout99.xml"/><Relationship Id="rId7" Type="http://schemas.openxmlformats.org/officeDocument/2006/relationships/slideLayout" Target="../slideLayouts/slideLayout103.xml"/><Relationship Id="rId12" Type="http://schemas.openxmlformats.org/officeDocument/2006/relationships/slideLayout" Target="../slideLayouts/slideLayout108.xml"/><Relationship Id="rId2" Type="http://schemas.openxmlformats.org/officeDocument/2006/relationships/slideLayout" Target="../slideLayouts/slideLayout98.xml"/><Relationship Id="rId1" Type="http://schemas.openxmlformats.org/officeDocument/2006/relationships/slideLayout" Target="../slideLayouts/slideLayout97.xml"/><Relationship Id="rId6" Type="http://schemas.openxmlformats.org/officeDocument/2006/relationships/slideLayout" Target="../slideLayouts/slideLayout102.xml"/><Relationship Id="rId11" Type="http://schemas.openxmlformats.org/officeDocument/2006/relationships/slideLayout" Target="../slideLayouts/slideLayout107.xml"/><Relationship Id="rId5" Type="http://schemas.openxmlformats.org/officeDocument/2006/relationships/slideLayout" Target="../slideLayouts/slideLayout101.xml"/><Relationship Id="rId10" Type="http://schemas.openxmlformats.org/officeDocument/2006/relationships/slideLayout" Target="../slideLayouts/slideLayout106.xml"/><Relationship Id="rId4" Type="http://schemas.openxmlformats.org/officeDocument/2006/relationships/slideLayout" Target="../slideLayouts/slideLayout100.xml"/><Relationship Id="rId9" Type="http://schemas.openxmlformats.org/officeDocument/2006/relationships/slideLayout" Target="../slideLayouts/slideLayout10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600" cy="132552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es-ES" sz="4400" b="0" strike="noStrike" spc="-1">
                <a:solidFill>
                  <a:srgbClr val="000000"/>
                </a:solidFill>
                <a:latin typeface="Calibri Light"/>
              </a:rPr>
              <a:t>Haga clic para modificar el estilo de título del patrón</a:t>
            </a:r>
            <a:endParaRPr lang="es-CO" sz="4400" b="0" strike="noStrike" spc="-1"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10515600" cy="435132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2286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ES" sz="2800" b="0" strike="noStrike" spc="-1">
                <a:solidFill>
                  <a:srgbClr val="000000"/>
                </a:solidFill>
                <a:latin typeface="Calibri"/>
              </a:rPr>
              <a:t>Haga clic para modificar los estilos de texto del patrón</a:t>
            </a:r>
            <a:endParaRPr lang="es-CO" sz="2800" b="0" strike="noStrike" spc="-1">
              <a:latin typeface="Arial"/>
            </a:endParaRPr>
          </a:p>
          <a:p>
            <a:pPr marL="685800" lvl="1" indent="-2286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s-ES" sz="2400" b="0" strike="noStrike" spc="-1">
                <a:solidFill>
                  <a:srgbClr val="000000"/>
                </a:solidFill>
                <a:latin typeface="Calibri"/>
              </a:rPr>
              <a:t>Segundo nivel</a:t>
            </a:r>
            <a:endParaRPr lang="es-CO" sz="2400" b="0" strike="noStrike" spc="-1">
              <a:latin typeface="Arial"/>
            </a:endParaRPr>
          </a:p>
          <a:p>
            <a:pPr marL="1143000" lvl="2" indent="-2286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ES" sz="2000" b="0" strike="noStrike" spc="-1">
                <a:solidFill>
                  <a:srgbClr val="000000"/>
                </a:solidFill>
                <a:latin typeface="Calibri"/>
              </a:rPr>
              <a:t>Tercer nivel</a:t>
            </a:r>
            <a:endParaRPr lang="es-CO" sz="2000" b="0" strike="noStrike" spc="-1">
              <a:latin typeface="Arial"/>
            </a:endParaRPr>
          </a:p>
          <a:p>
            <a:pPr marL="1600200" lvl="3" indent="-2286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s-ES" sz="1800" b="0" strike="noStrike" spc="-1">
                <a:solidFill>
                  <a:srgbClr val="000000"/>
                </a:solidFill>
                <a:latin typeface="Calibri"/>
              </a:rPr>
              <a:t>Cuarto nivel</a:t>
            </a:r>
            <a:endParaRPr lang="es-CO" sz="1800" b="0" strike="noStrike" spc="-1">
              <a:latin typeface="Arial"/>
            </a:endParaRPr>
          </a:p>
          <a:p>
            <a:pPr marL="2057400" lvl="4" indent="-2286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ES" sz="1800" b="0" strike="noStrike" spc="-1">
                <a:solidFill>
                  <a:srgbClr val="000000"/>
                </a:solidFill>
                <a:latin typeface="Calibri"/>
              </a:rPr>
              <a:t>Quinto nivel</a:t>
            </a:r>
            <a:endParaRPr lang="es-CO" sz="1800" b="0" strike="noStrike" spc="-1">
              <a:latin typeface="Arial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/>
          </p:nvPr>
        </p:nvSpPr>
        <p:spPr>
          <a:xfrm>
            <a:off x="838080" y="6356520"/>
            <a:ext cx="2743200" cy="365040"/>
          </a:xfrm>
          <a:prstGeom prst="rect">
            <a:avLst/>
          </a:prstGeom>
        </p:spPr>
        <p:txBody>
          <a:bodyPr anchor="ctr"/>
          <a:lstStyle/>
          <a:p>
            <a:pPr>
              <a:lnSpc>
                <a:spcPct val="100000"/>
              </a:lnSpc>
            </a:pPr>
            <a:fld id="{83FE5CE6-C92E-42F1-9826-0209B43647AD}" type="datetime">
              <a:rPr lang="es-ES" sz="1200" b="0" strike="noStrike" spc="-1">
                <a:solidFill>
                  <a:srgbClr val="898989"/>
                </a:solidFill>
                <a:latin typeface="Calibri"/>
              </a:rPr>
              <a:t>10/08/2020</a:t>
            </a:fld>
            <a:endParaRPr lang="es-CO" sz="1200" b="0" strike="noStrike" spc="-1"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/>
          </p:nvPr>
        </p:nvSpPr>
        <p:spPr>
          <a:xfrm>
            <a:off x="4038480" y="6356520"/>
            <a:ext cx="4114800" cy="365040"/>
          </a:xfrm>
          <a:prstGeom prst="rect">
            <a:avLst/>
          </a:prstGeom>
        </p:spPr>
        <p:txBody>
          <a:bodyPr anchor="ctr" anchorCtr="1"/>
          <a:lstStyle/>
          <a:p>
            <a:endParaRPr lang="es-CO" sz="2400" b="0" strike="noStrike" spc="-1"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/>
          </p:nvPr>
        </p:nvSpPr>
        <p:spPr>
          <a:xfrm>
            <a:off x="8610480" y="6356520"/>
            <a:ext cx="2743200" cy="365040"/>
          </a:xfrm>
          <a:prstGeom prst="rect">
            <a:avLst/>
          </a:prstGeom>
        </p:spPr>
        <p:txBody>
          <a:bodyPr anchor="ctr"/>
          <a:lstStyle/>
          <a:p>
            <a:pPr algn="r">
              <a:lnSpc>
                <a:spcPct val="100000"/>
              </a:lnSpc>
            </a:pPr>
            <a:fld id="{F25D38DE-EAF9-4A1B-AB25-F605EB253402}" type="slidenum">
              <a:rPr lang="es-ES" sz="1200" b="0" strike="noStrike" spc="-1">
                <a:solidFill>
                  <a:srgbClr val="898989"/>
                </a:solidFill>
                <a:latin typeface="Calibri"/>
              </a:rPr>
              <a:t>‹Nº›</a:t>
            </a:fld>
            <a:endParaRPr lang="es-CO" sz="1200" b="0" strike="noStrike" spc="-1"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1" name="PlaceHolder 1"/>
          <p:cNvSpPr>
            <a:spLocks noGrp="1"/>
          </p:cNvSpPr>
          <p:nvPr>
            <p:ph type="title"/>
          </p:nvPr>
        </p:nvSpPr>
        <p:spPr>
          <a:xfrm>
            <a:off x="839880" y="457200"/>
            <a:ext cx="3932280" cy="1600200"/>
          </a:xfrm>
          <a:prstGeom prst="rect">
            <a:avLst/>
          </a:prstGeom>
        </p:spPr>
        <p:txBody>
          <a:bodyPr anchor="b">
            <a:normAutofit/>
          </a:bodyPr>
          <a:lstStyle/>
          <a:p>
            <a:pPr>
              <a:lnSpc>
                <a:spcPct val="90000"/>
              </a:lnSpc>
            </a:pPr>
            <a:r>
              <a:rPr lang="es-ES" sz="3200" b="0" strike="noStrike" spc="-1">
                <a:solidFill>
                  <a:srgbClr val="000000"/>
                </a:solidFill>
                <a:latin typeface="Calibri Light"/>
              </a:rPr>
              <a:t>Haga clic para modificar el estilo de título del patrón</a:t>
            </a:r>
            <a:endParaRPr lang="es-CO" sz="3200" b="0" strike="noStrike" spc="-1">
              <a:latin typeface="Arial"/>
            </a:endParaRPr>
          </a:p>
        </p:txBody>
      </p:sp>
      <p:sp>
        <p:nvSpPr>
          <p:cNvPr id="372" name="PlaceHolder 2"/>
          <p:cNvSpPr>
            <a:spLocks noGrp="1"/>
          </p:cNvSpPr>
          <p:nvPr>
            <p:ph type="title"/>
          </p:nvPr>
        </p:nvSpPr>
        <p:spPr>
          <a:xfrm>
            <a:off x="5183280" y="987480"/>
            <a:ext cx="6172200" cy="4873680"/>
          </a:xfrm>
          <a:prstGeom prst="rect">
            <a:avLst/>
          </a:prstGeom>
        </p:spPr>
        <p:txBody>
          <a:bodyPr>
            <a:normAutofit/>
          </a:bodyPr>
          <a:lstStyle/>
          <a:p>
            <a:pPr algn="ctr"/>
            <a:endParaRPr lang="es-CO" sz="4400" b="0" strike="noStrike" spc="-1">
              <a:latin typeface="Arial"/>
            </a:endParaRPr>
          </a:p>
        </p:txBody>
      </p:sp>
      <p:sp>
        <p:nvSpPr>
          <p:cNvPr id="373" name="PlaceHolder 3"/>
          <p:cNvSpPr>
            <a:spLocks noGrp="1"/>
          </p:cNvSpPr>
          <p:nvPr>
            <p:ph type="body"/>
          </p:nvPr>
        </p:nvSpPr>
        <p:spPr>
          <a:xfrm>
            <a:off x="839880" y="2057400"/>
            <a:ext cx="3932280" cy="381168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432000" indent="-3240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ES" sz="1600" b="0" strike="noStrike" spc="-1">
                <a:solidFill>
                  <a:srgbClr val="000000"/>
                </a:solidFill>
                <a:latin typeface="Calibri"/>
              </a:rPr>
              <a:t>Haga clic para modificar los estilos de texto del patrón</a:t>
            </a:r>
            <a:endParaRPr lang="es-CO" sz="1600" b="0" strike="noStrike" spc="-1">
              <a:latin typeface="Arial"/>
            </a:endParaRPr>
          </a:p>
        </p:txBody>
      </p:sp>
      <p:sp>
        <p:nvSpPr>
          <p:cNvPr id="374" name="PlaceHolder 4"/>
          <p:cNvSpPr>
            <a:spLocks noGrp="1"/>
          </p:cNvSpPr>
          <p:nvPr>
            <p:ph type="dt"/>
          </p:nvPr>
        </p:nvSpPr>
        <p:spPr>
          <a:xfrm>
            <a:off x="838080" y="6356520"/>
            <a:ext cx="2743200" cy="365040"/>
          </a:xfrm>
          <a:prstGeom prst="rect">
            <a:avLst/>
          </a:prstGeom>
        </p:spPr>
        <p:txBody>
          <a:bodyPr anchor="ctr"/>
          <a:lstStyle/>
          <a:p>
            <a:pPr>
              <a:lnSpc>
                <a:spcPct val="100000"/>
              </a:lnSpc>
            </a:pPr>
            <a:fld id="{F10A3329-647D-4754-83EC-4AB6533C2634}" type="datetime">
              <a:rPr lang="es-ES" sz="1200" b="0" strike="noStrike" spc="-1">
                <a:solidFill>
                  <a:srgbClr val="898989"/>
                </a:solidFill>
                <a:latin typeface="Calibri"/>
              </a:rPr>
              <a:t>10/08/2020</a:t>
            </a:fld>
            <a:endParaRPr lang="es-CO" sz="1200" b="0" strike="noStrike" spc="-1">
              <a:latin typeface="Times New Roman"/>
            </a:endParaRPr>
          </a:p>
        </p:txBody>
      </p:sp>
      <p:sp>
        <p:nvSpPr>
          <p:cNvPr id="375" name="PlaceHolder 5"/>
          <p:cNvSpPr>
            <a:spLocks noGrp="1"/>
          </p:cNvSpPr>
          <p:nvPr>
            <p:ph type="ftr"/>
          </p:nvPr>
        </p:nvSpPr>
        <p:spPr>
          <a:xfrm>
            <a:off x="4038480" y="6356520"/>
            <a:ext cx="4114800" cy="365040"/>
          </a:xfrm>
          <a:prstGeom prst="rect">
            <a:avLst/>
          </a:prstGeom>
        </p:spPr>
        <p:txBody>
          <a:bodyPr anchor="ctr" anchorCtr="1"/>
          <a:lstStyle/>
          <a:p>
            <a:endParaRPr lang="es-CO" sz="2400" b="0" strike="noStrike" spc="-1">
              <a:latin typeface="Times New Roman"/>
            </a:endParaRPr>
          </a:p>
        </p:txBody>
      </p:sp>
      <p:sp>
        <p:nvSpPr>
          <p:cNvPr id="376" name="PlaceHolder 6"/>
          <p:cNvSpPr>
            <a:spLocks noGrp="1"/>
          </p:cNvSpPr>
          <p:nvPr>
            <p:ph type="sldNum"/>
          </p:nvPr>
        </p:nvSpPr>
        <p:spPr>
          <a:xfrm>
            <a:off x="8610480" y="6356520"/>
            <a:ext cx="2743200" cy="365040"/>
          </a:xfrm>
          <a:prstGeom prst="rect">
            <a:avLst/>
          </a:prstGeom>
        </p:spPr>
        <p:txBody>
          <a:bodyPr anchor="ctr"/>
          <a:lstStyle/>
          <a:p>
            <a:pPr algn="r">
              <a:lnSpc>
                <a:spcPct val="100000"/>
              </a:lnSpc>
            </a:pPr>
            <a:fld id="{34010C05-A82E-464C-B2D0-510FE992B8B2}" type="slidenum">
              <a:rPr lang="es-ES" sz="1200" b="0" strike="noStrike" spc="-1">
                <a:solidFill>
                  <a:srgbClr val="898989"/>
                </a:solidFill>
                <a:latin typeface="Calibri"/>
              </a:rPr>
              <a:t>‹Nº›</a:t>
            </a:fld>
            <a:endParaRPr lang="es-CO" sz="1200" b="0" strike="noStrike" spc="-1"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6" r:id="rId1"/>
    <p:sldLayoutId id="2147483767" r:id="rId2"/>
    <p:sldLayoutId id="2147483768" r:id="rId3"/>
    <p:sldLayoutId id="2147483769" r:id="rId4"/>
    <p:sldLayoutId id="2147483770" r:id="rId5"/>
    <p:sldLayoutId id="2147483771" r:id="rId6"/>
    <p:sldLayoutId id="2147483772" r:id="rId7"/>
    <p:sldLayoutId id="2147483773" r:id="rId8"/>
    <p:sldLayoutId id="2147483774" r:id="rId9"/>
    <p:sldLayoutId id="2147483775" r:id="rId10"/>
    <p:sldLayoutId id="2147483776" r:id="rId11"/>
    <p:sldLayoutId id="2147483777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3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600" cy="132552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es-ES" sz="4400" b="0" strike="noStrike" spc="-1">
                <a:solidFill>
                  <a:srgbClr val="000000"/>
                </a:solidFill>
                <a:latin typeface="Calibri Light"/>
              </a:rPr>
              <a:t>Haga clic para modificar el estilo de título del patrón</a:t>
            </a:r>
            <a:endParaRPr lang="es-CO" sz="4400" b="0" strike="noStrike" spc="-1">
              <a:latin typeface="Arial"/>
            </a:endParaRPr>
          </a:p>
        </p:txBody>
      </p:sp>
      <p:sp>
        <p:nvSpPr>
          <p:cNvPr id="414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10515600" cy="4351320"/>
          </a:xfrm>
          <a:prstGeom prst="rect">
            <a:avLst/>
          </a:prstGeom>
        </p:spPr>
        <p:txBody>
          <a:bodyPr vert="vert">
            <a:normAutofit/>
          </a:bodyPr>
          <a:lstStyle/>
          <a:p>
            <a:pPr marL="2286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ES" sz="2800" b="0" strike="noStrike" spc="-1">
                <a:solidFill>
                  <a:srgbClr val="000000"/>
                </a:solidFill>
                <a:latin typeface="Calibri"/>
              </a:rPr>
              <a:t>Haga clic para modificar los estilos de texto del patrón</a:t>
            </a:r>
            <a:endParaRPr lang="es-CO" sz="2800" b="0" strike="noStrike" spc="-1">
              <a:latin typeface="Arial"/>
            </a:endParaRPr>
          </a:p>
          <a:p>
            <a:pPr marL="685800" lvl="1" indent="-2286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s-ES" sz="2400" b="0" strike="noStrike" spc="-1">
                <a:solidFill>
                  <a:srgbClr val="000000"/>
                </a:solidFill>
                <a:latin typeface="Calibri"/>
              </a:rPr>
              <a:t>Segundo nivel</a:t>
            </a:r>
            <a:endParaRPr lang="es-CO" sz="2400" b="0" strike="noStrike" spc="-1">
              <a:latin typeface="Arial"/>
            </a:endParaRPr>
          </a:p>
          <a:p>
            <a:pPr marL="1143000" lvl="2" indent="-2286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ES" sz="2000" b="0" strike="noStrike" spc="-1">
                <a:solidFill>
                  <a:srgbClr val="000000"/>
                </a:solidFill>
                <a:latin typeface="Calibri"/>
              </a:rPr>
              <a:t>Tercer nivel</a:t>
            </a:r>
            <a:endParaRPr lang="es-CO" sz="2000" b="0" strike="noStrike" spc="-1">
              <a:latin typeface="Arial"/>
            </a:endParaRPr>
          </a:p>
          <a:p>
            <a:pPr marL="1600200" lvl="3" indent="-2286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s-ES" sz="1800" b="0" strike="noStrike" spc="-1">
                <a:solidFill>
                  <a:srgbClr val="000000"/>
                </a:solidFill>
                <a:latin typeface="Calibri"/>
              </a:rPr>
              <a:t>Cuarto nivel</a:t>
            </a:r>
            <a:endParaRPr lang="es-CO" sz="1800" b="0" strike="noStrike" spc="-1">
              <a:latin typeface="Arial"/>
            </a:endParaRPr>
          </a:p>
          <a:p>
            <a:pPr marL="2057400" lvl="4" indent="-2286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ES" sz="1800" b="0" strike="noStrike" spc="-1">
                <a:solidFill>
                  <a:srgbClr val="000000"/>
                </a:solidFill>
                <a:latin typeface="Calibri"/>
              </a:rPr>
              <a:t>Quinto nivel</a:t>
            </a:r>
            <a:endParaRPr lang="es-CO" sz="1800" b="0" strike="noStrike" spc="-1">
              <a:latin typeface="Arial"/>
            </a:endParaRPr>
          </a:p>
        </p:txBody>
      </p:sp>
      <p:sp>
        <p:nvSpPr>
          <p:cNvPr id="415" name="PlaceHolder 3"/>
          <p:cNvSpPr>
            <a:spLocks noGrp="1"/>
          </p:cNvSpPr>
          <p:nvPr>
            <p:ph type="dt"/>
          </p:nvPr>
        </p:nvSpPr>
        <p:spPr>
          <a:xfrm>
            <a:off x="838080" y="6356520"/>
            <a:ext cx="2743200" cy="365040"/>
          </a:xfrm>
          <a:prstGeom prst="rect">
            <a:avLst/>
          </a:prstGeom>
        </p:spPr>
        <p:txBody>
          <a:bodyPr anchor="ctr"/>
          <a:lstStyle/>
          <a:p>
            <a:pPr>
              <a:lnSpc>
                <a:spcPct val="100000"/>
              </a:lnSpc>
            </a:pPr>
            <a:fld id="{FDF1078D-53B0-4E41-8CE2-849D2B1A51A1}" type="datetime">
              <a:rPr lang="es-ES" sz="1200" b="0" strike="noStrike" spc="-1">
                <a:solidFill>
                  <a:srgbClr val="898989"/>
                </a:solidFill>
                <a:latin typeface="Calibri"/>
              </a:rPr>
              <a:t>10/08/2020</a:t>
            </a:fld>
            <a:endParaRPr lang="es-CO" sz="1200" b="0" strike="noStrike" spc="-1">
              <a:latin typeface="Times New Roman"/>
            </a:endParaRPr>
          </a:p>
        </p:txBody>
      </p:sp>
      <p:sp>
        <p:nvSpPr>
          <p:cNvPr id="416" name="PlaceHolder 4"/>
          <p:cNvSpPr>
            <a:spLocks noGrp="1"/>
          </p:cNvSpPr>
          <p:nvPr>
            <p:ph type="ftr"/>
          </p:nvPr>
        </p:nvSpPr>
        <p:spPr>
          <a:xfrm>
            <a:off x="4038480" y="6356520"/>
            <a:ext cx="4114800" cy="365040"/>
          </a:xfrm>
          <a:prstGeom prst="rect">
            <a:avLst/>
          </a:prstGeom>
        </p:spPr>
        <p:txBody>
          <a:bodyPr anchor="ctr" anchorCtr="1"/>
          <a:lstStyle/>
          <a:p>
            <a:endParaRPr lang="es-CO" sz="2400" b="0" strike="noStrike" spc="-1">
              <a:latin typeface="Times New Roman"/>
            </a:endParaRPr>
          </a:p>
        </p:txBody>
      </p:sp>
      <p:sp>
        <p:nvSpPr>
          <p:cNvPr id="417" name="PlaceHolder 5"/>
          <p:cNvSpPr>
            <a:spLocks noGrp="1"/>
          </p:cNvSpPr>
          <p:nvPr>
            <p:ph type="sldNum"/>
          </p:nvPr>
        </p:nvSpPr>
        <p:spPr>
          <a:xfrm>
            <a:off x="8610480" y="6356520"/>
            <a:ext cx="2743200" cy="365040"/>
          </a:xfrm>
          <a:prstGeom prst="rect">
            <a:avLst/>
          </a:prstGeom>
        </p:spPr>
        <p:txBody>
          <a:bodyPr anchor="ctr"/>
          <a:lstStyle/>
          <a:p>
            <a:pPr algn="r">
              <a:lnSpc>
                <a:spcPct val="100000"/>
              </a:lnSpc>
            </a:pPr>
            <a:fld id="{F9694712-5CE1-49BE-9977-270ADC9005C2}" type="slidenum">
              <a:rPr lang="es-ES" sz="1200" b="0" strike="noStrike" spc="-1">
                <a:solidFill>
                  <a:srgbClr val="898989"/>
                </a:solidFill>
                <a:latin typeface="Calibri"/>
              </a:rPr>
              <a:t>‹Nº›</a:t>
            </a:fld>
            <a:endParaRPr lang="es-CO" sz="1200" b="0" strike="noStrike" spc="-1"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79" r:id="rId1"/>
    <p:sldLayoutId id="2147483780" r:id="rId2"/>
    <p:sldLayoutId id="2147483781" r:id="rId3"/>
    <p:sldLayoutId id="2147483782" r:id="rId4"/>
    <p:sldLayoutId id="2147483783" r:id="rId5"/>
    <p:sldLayoutId id="2147483784" r:id="rId6"/>
    <p:sldLayoutId id="2147483785" r:id="rId7"/>
    <p:sldLayoutId id="2147483786" r:id="rId8"/>
    <p:sldLayoutId id="2147483787" r:id="rId9"/>
    <p:sldLayoutId id="2147483788" r:id="rId10"/>
    <p:sldLayoutId id="2147483789" r:id="rId11"/>
    <p:sldLayoutId id="214748379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4" name="PlaceHolder 1"/>
          <p:cNvSpPr>
            <a:spLocks noGrp="1"/>
          </p:cNvSpPr>
          <p:nvPr>
            <p:ph type="title"/>
          </p:nvPr>
        </p:nvSpPr>
        <p:spPr>
          <a:xfrm>
            <a:off x="8724960" y="365040"/>
            <a:ext cx="2628720" cy="5811840"/>
          </a:xfrm>
          <a:prstGeom prst="rect">
            <a:avLst/>
          </a:prstGeom>
        </p:spPr>
        <p:txBody>
          <a:bodyPr vert="vert" anchorCtr="1">
            <a:normAutofit/>
          </a:bodyPr>
          <a:lstStyle/>
          <a:p>
            <a:pPr>
              <a:lnSpc>
                <a:spcPct val="90000"/>
              </a:lnSpc>
            </a:pPr>
            <a:r>
              <a:rPr lang="es-ES" sz="4400" b="0" strike="noStrike" spc="-1">
                <a:solidFill>
                  <a:srgbClr val="000000"/>
                </a:solidFill>
                <a:latin typeface="Calibri Light"/>
              </a:rPr>
              <a:t>Haga clic para modificar el estilo de título del patrón</a:t>
            </a:r>
            <a:endParaRPr lang="es-CO" sz="4400" b="0" strike="noStrike" spc="-1">
              <a:latin typeface="Arial"/>
            </a:endParaRPr>
          </a:p>
        </p:txBody>
      </p:sp>
      <p:sp>
        <p:nvSpPr>
          <p:cNvPr id="455" name="PlaceHolder 2"/>
          <p:cNvSpPr>
            <a:spLocks noGrp="1"/>
          </p:cNvSpPr>
          <p:nvPr>
            <p:ph type="body"/>
          </p:nvPr>
        </p:nvSpPr>
        <p:spPr>
          <a:xfrm>
            <a:off x="838080" y="365040"/>
            <a:ext cx="7734240" cy="5811840"/>
          </a:xfrm>
          <a:prstGeom prst="rect">
            <a:avLst/>
          </a:prstGeom>
        </p:spPr>
        <p:txBody>
          <a:bodyPr vert="vert">
            <a:normAutofit/>
          </a:bodyPr>
          <a:lstStyle/>
          <a:p>
            <a:pPr marL="2286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ES" sz="2800" b="0" strike="noStrike" spc="-1">
                <a:solidFill>
                  <a:srgbClr val="000000"/>
                </a:solidFill>
                <a:latin typeface="Calibri"/>
              </a:rPr>
              <a:t>Haga clic para modificar los estilos de texto del patrón</a:t>
            </a:r>
            <a:endParaRPr lang="es-CO" sz="2800" b="0" strike="noStrike" spc="-1">
              <a:latin typeface="Arial"/>
            </a:endParaRPr>
          </a:p>
          <a:p>
            <a:pPr marL="685800" lvl="1" indent="-2286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s-ES" sz="2400" b="0" strike="noStrike" spc="-1">
                <a:solidFill>
                  <a:srgbClr val="000000"/>
                </a:solidFill>
                <a:latin typeface="Calibri"/>
              </a:rPr>
              <a:t>Segundo nivel</a:t>
            </a:r>
            <a:endParaRPr lang="es-CO" sz="2400" b="0" strike="noStrike" spc="-1">
              <a:latin typeface="Arial"/>
            </a:endParaRPr>
          </a:p>
          <a:p>
            <a:pPr marL="1143000" lvl="2" indent="-2286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ES" sz="2000" b="0" strike="noStrike" spc="-1">
                <a:solidFill>
                  <a:srgbClr val="000000"/>
                </a:solidFill>
                <a:latin typeface="Calibri"/>
              </a:rPr>
              <a:t>Tercer nivel</a:t>
            </a:r>
            <a:endParaRPr lang="es-CO" sz="2000" b="0" strike="noStrike" spc="-1">
              <a:latin typeface="Arial"/>
            </a:endParaRPr>
          </a:p>
          <a:p>
            <a:pPr marL="1600200" lvl="3" indent="-2286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s-ES" sz="1800" b="0" strike="noStrike" spc="-1">
                <a:solidFill>
                  <a:srgbClr val="000000"/>
                </a:solidFill>
                <a:latin typeface="Calibri"/>
              </a:rPr>
              <a:t>Cuarto nivel</a:t>
            </a:r>
            <a:endParaRPr lang="es-CO" sz="1800" b="0" strike="noStrike" spc="-1">
              <a:latin typeface="Arial"/>
            </a:endParaRPr>
          </a:p>
          <a:p>
            <a:pPr marL="2057400" lvl="4" indent="-2286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ES" sz="1800" b="0" strike="noStrike" spc="-1">
                <a:solidFill>
                  <a:srgbClr val="000000"/>
                </a:solidFill>
                <a:latin typeface="Calibri"/>
              </a:rPr>
              <a:t>Quinto nivel</a:t>
            </a:r>
            <a:endParaRPr lang="es-CO" sz="1800" b="0" strike="noStrike" spc="-1">
              <a:latin typeface="Arial"/>
            </a:endParaRPr>
          </a:p>
        </p:txBody>
      </p:sp>
      <p:sp>
        <p:nvSpPr>
          <p:cNvPr id="456" name="PlaceHolder 3"/>
          <p:cNvSpPr>
            <a:spLocks noGrp="1"/>
          </p:cNvSpPr>
          <p:nvPr>
            <p:ph type="dt"/>
          </p:nvPr>
        </p:nvSpPr>
        <p:spPr>
          <a:xfrm>
            <a:off x="838080" y="6356520"/>
            <a:ext cx="2743200" cy="365040"/>
          </a:xfrm>
          <a:prstGeom prst="rect">
            <a:avLst/>
          </a:prstGeom>
        </p:spPr>
        <p:txBody>
          <a:bodyPr anchor="ctr"/>
          <a:lstStyle/>
          <a:p>
            <a:pPr>
              <a:lnSpc>
                <a:spcPct val="100000"/>
              </a:lnSpc>
            </a:pPr>
            <a:fld id="{12CF9F62-AF43-4017-94CF-18570508923F}" type="datetime">
              <a:rPr lang="es-ES" sz="1200" b="0" strike="noStrike" spc="-1">
                <a:solidFill>
                  <a:srgbClr val="898989"/>
                </a:solidFill>
                <a:latin typeface="Calibri"/>
              </a:rPr>
              <a:t>10/08/2020</a:t>
            </a:fld>
            <a:endParaRPr lang="es-CO" sz="1200" b="0" strike="noStrike" spc="-1">
              <a:latin typeface="Times New Roman"/>
            </a:endParaRPr>
          </a:p>
        </p:txBody>
      </p:sp>
      <p:sp>
        <p:nvSpPr>
          <p:cNvPr id="457" name="PlaceHolder 4"/>
          <p:cNvSpPr>
            <a:spLocks noGrp="1"/>
          </p:cNvSpPr>
          <p:nvPr>
            <p:ph type="ftr"/>
          </p:nvPr>
        </p:nvSpPr>
        <p:spPr>
          <a:xfrm>
            <a:off x="4038480" y="6356520"/>
            <a:ext cx="4114800" cy="365040"/>
          </a:xfrm>
          <a:prstGeom prst="rect">
            <a:avLst/>
          </a:prstGeom>
        </p:spPr>
        <p:txBody>
          <a:bodyPr anchor="ctr" anchorCtr="1"/>
          <a:lstStyle/>
          <a:p>
            <a:endParaRPr lang="es-CO" sz="2400" b="0" strike="noStrike" spc="-1">
              <a:latin typeface="Times New Roman"/>
            </a:endParaRPr>
          </a:p>
        </p:txBody>
      </p:sp>
      <p:sp>
        <p:nvSpPr>
          <p:cNvPr id="458" name="PlaceHolder 5"/>
          <p:cNvSpPr>
            <a:spLocks noGrp="1"/>
          </p:cNvSpPr>
          <p:nvPr>
            <p:ph type="sldNum"/>
          </p:nvPr>
        </p:nvSpPr>
        <p:spPr>
          <a:xfrm>
            <a:off x="8610480" y="6356520"/>
            <a:ext cx="2743200" cy="365040"/>
          </a:xfrm>
          <a:prstGeom prst="rect">
            <a:avLst/>
          </a:prstGeom>
        </p:spPr>
        <p:txBody>
          <a:bodyPr anchor="ctr"/>
          <a:lstStyle/>
          <a:p>
            <a:pPr algn="r">
              <a:lnSpc>
                <a:spcPct val="100000"/>
              </a:lnSpc>
            </a:pPr>
            <a:fld id="{7F72FBDC-EF03-4003-BBAA-65FCB5CCFAC1}" type="slidenum">
              <a:rPr lang="es-ES" sz="1200" b="0" strike="noStrike" spc="-1">
                <a:solidFill>
                  <a:srgbClr val="898989"/>
                </a:solidFill>
                <a:latin typeface="Calibri"/>
              </a:rPr>
              <a:t>‹Nº›</a:t>
            </a:fld>
            <a:endParaRPr lang="es-CO" sz="1200" b="0" strike="noStrike" spc="-1"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2" r:id="rId1"/>
    <p:sldLayoutId id="2147483793" r:id="rId2"/>
    <p:sldLayoutId id="2147483794" r:id="rId3"/>
    <p:sldLayoutId id="2147483795" r:id="rId4"/>
    <p:sldLayoutId id="2147483796" r:id="rId5"/>
    <p:sldLayoutId id="2147483797" r:id="rId6"/>
    <p:sldLayoutId id="2147483798" r:id="rId7"/>
    <p:sldLayoutId id="2147483799" r:id="rId8"/>
    <p:sldLayoutId id="2147483800" r:id="rId9"/>
    <p:sldLayoutId id="2147483801" r:id="rId10"/>
    <p:sldLayoutId id="2147483802" r:id="rId11"/>
    <p:sldLayoutId id="2147483803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4000" cy="2387520"/>
          </a:xfrm>
          <a:prstGeom prst="rect">
            <a:avLst/>
          </a:prstGeom>
        </p:spPr>
        <p:txBody>
          <a:bodyPr anchor="b" anchorCtr="1">
            <a:normAutofit/>
          </a:bodyPr>
          <a:lstStyle/>
          <a:p>
            <a:pPr algn="ctr">
              <a:lnSpc>
                <a:spcPct val="90000"/>
              </a:lnSpc>
            </a:pPr>
            <a:r>
              <a:rPr lang="es-ES" sz="6000" b="0" strike="noStrike" spc="-1">
                <a:solidFill>
                  <a:srgbClr val="000000"/>
                </a:solidFill>
                <a:latin typeface="Calibri Light"/>
              </a:rPr>
              <a:t>Haga clic para modificar el estilo de título del patrón</a:t>
            </a:r>
            <a:endParaRPr lang="es-CO" sz="6000" b="0" strike="noStrike" spc="-1">
              <a:latin typeface="Arial"/>
            </a:endParaRPr>
          </a:p>
        </p:txBody>
      </p:sp>
      <p:sp>
        <p:nvSpPr>
          <p:cNvPr id="42" name="PlaceHolder 2"/>
          <p:cNvSpPr>
            <a:spLocks noGrp="1"/>
          </p:cNvSpPr>
          <p:nvPr>
            <p:ph type="dt"/>
          </p:nvPr>
        </p:nvSpPr>
        <p:spPr>
          <a:xfrm>
            <a:off x="838080" y="6356520"/>
            <a:ext cx="2743200" cy="365040"/>
          </a:xfrm>
          <a:prstGeom prst="rect">
            <a:avLst/>
          </a:prstGeom>
        </p:spPr>
        <p:txBody>
          <a:bodyPr anchor="ctr"/>
          <a:lstStyle/>
          <a:p>
            <a:pPr>
              <a:lnSpc>
                <a:spcPct val="100000"/>
              </a:lnSpc>
            </a:pPr>
            <a:fld id="{A5B9E06E-45CC-40D7-A1F7-7DB1BD2A318F}" type="datetime">
              <a:rPr lang="es-ES" sz="1200" b="0" strike="noStrike" spc="-1">
                <a:solidFill>
                  <a:srgbClr val="898989"/>
                </a:solidFill>
                <a:latin typeface="Calibri"/>
              </a:rPr>
              <a:t>10/08/2020</a:t>
            </a:fld>
            <a:endParaRPr lang="es-CO" sz="1200" b="0" strike="noStrike" spc="-1">
              <a:latin typeface="Times New Roman"/>
            </a:endParaRPr>
          </a:p>
        </p:txBody>
      </p:sp>
      <p:sp>
        <p:nvSpPr>
          <p:cNvPr id="43" name="PlaceHolder 3"/>
          <p:cNvSpPr>
            <a:spLocks noGrp="1"/>
          </p:cNvSpPr>
          <p:nvPr>
            <p:ph type="ftr"/>
          </p:nvPr>
        </p:nvSpPr>
        <p:spPr>
          <a:xfrm>
            <a:off x="4038480" y="6356520"/>
            <a:ext cx="4114800" cy="365040"/>
          </a:xfrm>
          <a:prstGeom prst="rect">
            <a:avLst/>
          </a:prstGeom>
        </p:spPr>
        <p:txBody>
          <a:bodyPr anchor="ctr" anchorCtr="1"/>
          <a:lstStyle/>
          <a:p>
            <a:endParaRPr lang="es-CO" sz="2400" b="0" strike="noStrike" spc="-1">
              <a:latin typeface="Times New Roman"/>
            </a:endParaRPr>
          </a:p>
        </p:txBody>
      </p:sp>
      <p:sp>
        <p:nvSpPr>
          <p:cNvPr id="44" name="PlaceHolder 4"/>
          <p:cNvSpPr>
            <a:spLocks noGrp="1"/>
          </p:cNvSpPr>
          <p:nvPr>
            <p:ph type="sldNum"/>
          </p:nvPr>
        </p:nvSpPr>
        <p:spPr>
          <a:xfrm>
            <a:off x="8610480" y="6356520"/>
            <a:ext cx="2743200" cy="365040"/>
          </a:xfrm>
          <a:prstGeom prst="rect">
            <a:avLst/>
          </a:prstGeom>
        </p:spPr>
        <p:txBody>
          <a:bodyPr anchor="ctr"/>
          <a:lstStyle/>
          <a:p>
            <a:pPr algn="r">
              <a:lnSpc>
                <a:spcPct val="100000"/>
              </a:lnSpc>
            </a:pPr>
            <a:fld id="{A2740661-1764-42EE-BECC-BD233C6FE71B}" type="slidenum">
              <a:rPr lang="es-ES" sz="1200" b="0" strike="noStrike" spc="-1">
                <a:solidFill>
                  <a:srgbClr val="898989"/>
                </a:solidFill>
                <a:latin typeface="Calibri"/>
              </a:rPr>
              <a:t>‹Nº›</a:t>
            </a:fld>
            <a:endParaRPr lang="es-CO" sz="1200" b="0" strike="noStrike" spc="-1"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600" cy="132552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es-ES" sz="4400" b="0" strike="noStrike" spc="-1">
                <a:solidFill>
                  <a:srgbClr val="000000"/>
                </a:solidFill>
                <a:latin typeface="Calibri Light"/>
              </a:rPr>
              <a:t>Haga clic para modificar el estilo de título del patrón</a:t>
            </a:r>
            <a:endParaRPr lang="es-CO" sz="4400" b="0" strike="noStrike" spc="-1">
              <a:latin typeface="Arial"/>
            </a:endParaRPr>
          </a:p>
        </p:txBody>
      </p:sp>
      <p:sp>
        <p:nvSpPr>
          <p:cNvPr id="82" name="PlaceHolder 2"/>
          <p:cNvSpPr>
            <a:spLocks noGrp="1"/>
          </p:cNvSpPr>
          <p:nvPr>
            <p:ph type="title"/>
          </p:nvPr>
        </p:nvSpPr>
        <p:spPr>
          <a:xfrm>
            <a:off x="838080" y="1825560"/>
            <a:ext cx="10515600" cy="435132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2286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es-ES" sz="2800" b="0" strike="noStrike" spc="-1">
                <a:solidFill>
                  <a:srgbClr val="000000"/>
                </a:solidFill>
                <a:latin typeface="Calibri"/>
              </a:rPr>
              <a:t>Haga clic para modificar los estilos de texto del patrón</a:t>
            </a:r>
            <a:br/>
            <a:r>
              <a:rPr lang="es-ES" sz="2400" b="0" strike="noStrike" spc="-1">
                <a:solidFill>
                  <a:srgbClr val="000000"/>
                </a:solidFill>
                <a:latin typeface="Calibri"/>
              </a:rPr>
              <a:t>Segundo nivel</a:t>
            </a:r>
            <a:br/>
            <a:r>
              <a:rPr lang="es-ES" sz="2000" b="0" strike="noStrike" spc="-1">
                <a:solidFill>
                  <a:srgbClr val="000000"/>
                </a:solidFill>
                <a:latin typeface="Calibri"/>
              </a:rPr>
              <a:t>Tercer nivel</a:t>
            </a:r>
            <a:br/>
            <a:r>
              <a:rPr lang="es-ES" sz="1800" b="0" strike="noStrike" spc="-1">
                <a:solidFill>
                  <a:srgbClr val="000000"/>
                </a:solidFill>
                <a:latin typeface="Calibri"/>
              </a:rPr>
              <a:t>Cuarto nivel</a:t>
            </a:r>
            <a:br/>
            <a:r>
              <a:rPr lang="es-ES" sz="1800" b="0" strike="noStrike" spc="-1">
                <a:solidFill>
                  <a:srgbClr val="000000"/>
                </a:solidFill>
                <a:latin typeface="Calibri"/>
              </a:rPr>
              <a:t>Quinto nivel</a:t>
            </a:r>
            <a:endParaRPr lang="es-CO" sz="1800" b="0" strike="noStrike" spc="-1">
              <a:latin typeface="Arial"/>
            </a:endParaRPr>
          </a:p>
        </p:txBody>
      </p:sp>
      <p:sp>
        <p:nvSpPr>
          <p:cNvPr id="83" name="PlaceHolder 3"/>
          <p:cNvSpPr>
            <a:spLocks noGrp="1"/>
          </p:cNvSpPr>
          <p:nvPr>
            <p:ph type="dt"/>
          </p:nvPr>
        </p:nvSpPr>
        <p:spPr>
          <a:xfrm>
            <a:off x="838080" y="6356520"/>
            <a:ext cx="2743200" cy="365040"/>
          </a:xfrm>
          <a:prstGeom prst="rect">
            <a:avLst/>
          </a:prstGeom>
        </p:spPr>
        <p:txBody>
          <a:bodyPr anchor="ctr"/>
          <a:lstStyle/>
          <a:p>
            <a:pPr>
              <a:lnSpc>
                <a:spcPct val="100000"/>
              </a:lnSpc>
            </a:pPr>
            <a:fld id="{037A6179-FDC8-4D59-BBBB-2C2D34FE0EFE}" type="datetime">
              <a:rPr lang="es-ES" sz="1200" b="0" strike="noStrike" spc="-1">
                <a:solidFill>
                  <a:srgbClr val="898989"/>
                </a:solidFill>
                <a:latin typeface="Calibri"/>
              </a:rPr>
              <a:t>10/08/2020</a:t>
            </a:fld>
            <a:endParaRPr lang="es-CO" sz="1200" b="0" strike="noStrike" spc="-1">
              <a:latin typeface="Times New Roman"/>
            </a:endParaRPr>
          </a:p>
        </p:txBody>
      </p:sp>
      <p:sp>
        <p:nvSpPr>
          <p:cNvPr id="84" name="PlaceHolder 4"/>
          <p:cNvSpPr>
            <a:spLocks noGrp="1"/>
          </p:cNvSpPr>
          <p:nvPr>
            <p:ph type="ftr"/>
          </p:nvPr>
        </p:nvSpPr>
        <p:spPr>
          <a:xfrm>
            <a:off x="4038480" y="6356520"/>
            <a:ext cx="4114800" cy="365040"/>
          </a:xfrm>
          <a:prstGeom prst="rect">
            <a:avLst/>
          </a:prstGeom>
        </p:spPr>
        <p:txBody>
          <a:bodyPr anchor="ctr" anchorCtr="1"/>
          <a:lstStyle/>
          <a:p>
            <a:endParaRPr lang="es-CO" sz="2400" b="0" strike="noStrike" spc="-1">
              <a:latin typeface="Times New Roman"/>
            </a:endParaRPr>
          </a:p>
        </p:txBody>
      </p:sp>
      <p:sp>
        <p:nvSpPr>
          <p:cNvPr id="85" name="PlaceHolder 5"/>
          <p:cNvSpPr>
            <a:spLocks noGrp="1"/>
          </p:cNvSpPr>
          <p:nvPr>
            <p:ph type="sldNum"/>
          </p:nvPr>
        </p:nvSpPr>
        <p:spPr>
          <a:xfrm>
            <a:off x="8610480" y="6356520"/>
            <a:ext cx="2743200" cy="365040"/>
          </a:xfrm>
          <a:prstGeom prst="rect">
            <a:avLst/>
          </a:prstGeom>
        </p:spPr>
        <p:txBody>
          <a:bodyPr anchor="ctr"/>
          <a:lstStyle/>
          <a:p>
            <a:pPr algn="r">
              <a:lnSpc>
                <a:spcPct val="100000"/>
              </a:lnSpc>
            </a:pPr>
            <a:fld id="{BD7F73E7-B96F-49B2-81A4-E3D06777FB1A}" type="slidenum">
              <a:rPr lang="es-ES" sz="1200" b="0" strike="noStrike" spc="-1">
                <a:solidFill>
                  <a:srgbClr val="898989"/>
                </a:solidFill>
                <a:latin typeface="Calibri"/>
              </a:rPr>
              <a:t>‹Nº›</a:t>
            </a:fld>
            <a:endParaRPr lang="es-CO" sz="1200" b="0" strike="noStrike" spc="-1">
              <a:latin typeface="Times New Roman"/>
            </a:endParaRPr>
          </a:p>
        </p:txBody>
      </p:sp>
      <p:sp>
        <p:nvSpPr>
          <p:cNvPr id="86" name="PlaceHolder 6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CO" sz="3200" b="0" strike="noStrike" spc="-1">
                <a:latin typeface="Arial"/>
              </a:rPr>
              <a:t>Pulse para editar el formato de esquema del texto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s-CO" sz="2800" b="0" strike="noStrike" spc="-1">
                <a:latin typeface="Arial"/>
              </a:rPr>
              <a:t>Segundo nivel del esquema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CO" sz="2400" b="0" strike="noStrike" spc="-1">
                <a:latin typeface="Arial"/>
              </a:rPr>
              <a:t>Tercer nivel del esquema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s-CO" sz="2000" b="0" strike="noStrike" spc="-1">
                <a:latin typeface="Arial"/>
              </a:rPr>
              <a:t>Cuarto nivel del esquema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CO" sz="2000" b="0" strike="noStrike" spc="-1">
                <a:latin typeface="Arial"/>
              </a:rPr>
              <a:t>Quinto nivel del esquema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CO" sz="2000" b="0" strike="noStrike" spc="-1">
                <a:latin typeface="Arial"/>
              </a:rPr>
              <a:t>Sexto nivel del esquema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CO" sz="2000" b="0" strike="noStrike" spc="-1">
                <a:latin typeface="Arial"/>
              </a:rPr>
              <a:t>Séptimo nivel del esquema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86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PlaceHolder 1"/>
          <p:cNvSpPr>
            <a:spLocks noGrp="1"/>
          </p:cNvSpPr>
          <p:nvPr>
            <p:ph type="title"/>
          </p:nvPr>
        </p:nvSpPr>
        <p:spPr>
          <a:xfrm>
            <a:off x="831960" y="1709640"/>
            <a:ext cx="10515600" cy="2852640"/>
          </a:xfrm>
          <a:prstGeom prst="rect">
            <a:avLst/>
          </a:prstGeom>
        </p:spPr>
        <p:txBody>
          <a:bodyPr anchor="b">
            <a:normAutofit/>
          </a:bodyPr>
          <a:lstStyle/>
          <a:p>
            <a:pPr>
              <a:lnSpc>
                <a:spcPct val="90000"/>
              </a:lnSpc>
            </a:pPr>
            <a:r>
              <a:rPr lang="es-ES" sz="6000" b="0" strike="noStrike" spc="-1">
                <a:solidFill>
                  <a:srgbClr val="000000"/>
                </a:solidFill>
                <a:latin typeface="Calibri Light"/>
              </a:rPr>
              <a:t>Haga clic para modificar el estilo de título del patrón</a:t>
            </a:r>
            <a:endParaRPr lang="es-CO" sz="6000" b="0" strike="noStrike" spc="-1">
              <a:latin typeface="Arial"/>
            </a:endParaRPr>
          </a:p>
        </p:txBody>
      </p:sp>
      <p:sp>
        <p:nvSpPr>
          <p:cNvPr id="124" name="PlaceHolder 2"/>
          <p:cNvSpPr>
            <a:spLocks noGrp="1"/>
          </p:cNvSpPr>
          <p:nvPr>
            <p:ph type="body"/>
          </p:nvPr>
        </p:nvSpPr>
        <p:spPr>
          <a:xfrm>
            <a:off x="831960" y="4589640"/>
            <a:ext cx="10515600" cy="150012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432000" indent="-3240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ES" sz="2400" b="0" strike="noStrike" spc="-1">
                <a:solidFill>
                  <a:srgbClr val="898989"/>
                </a:solidFill>
                <a:latin typeface="Calibri"/>
              </a:rPr>
              <a:t>Haga clic para modificar los estilos de texto del patrón</a:t>
            </a:r>
            <a:endParaRPr lang="es-CO" sz="2400" b="0" strike="noStrike" spc="-1">
              <a:latin typeface="Arial"/>
            </a:endParaRPr>
          </a:p>
        </p:txBody>
      </p:sp>
      <p:sp>
        <p:nvSpPr>
          <p:cNvPr id="125" name="PlaceHolder 3"/>
          <p:cNvSpPr>
            <a:spLocks noGrp="1"/>
          </p:cNvSpPr>
          <p:nvPr>
            <p:ph type="dt"/>
          </p:nvPr>
        </p:nvSpPr>
        <p:spPr>
          <a:xfrm>
            <a:off x="838080" y="6356520"/>
            <a:ext cx="2743200" cy="365040"/>
          </a:xfrm>
          <a:prstGeom prst="rect">
            <a:avLst/>
          </a:prstGeom>
        </p:spPr>
        <p:txBody>
          <a:bodyPr anchor="ctr"/>
          <a:lstStyle/>
          <a:p>
            <a:pPr>
              <a:lnSpc>
                <a:spcPct val="100000"/>
              </a:lnSpc>
            </a:pPr>
            <a:fld id="{693CFC82-D994-488C-A2FB-93FC8A5B36BE}" type="datetime">
              <a:rPr lang="es-ES" sz="1200" b="0" strike="noStrike" spc="-1">
                <a:solidFill>
                  <a:srgbClr val="898989"/>
                </a:solidFill>
                <a:latin typeface="Calibri"/>
              </a:rPr>
              <a:t>10/08/2020</a:t>
            </a:fld>
            <a:endParaRPr lang="es-CO" sz="1200" b="0" strike="noStrike" spc="-1">
              <a:latin typeface="Times New Roman"/>
            </a:endParaRPr>
          </a:p>
        </p:txBody>
      </p:sp>
      <p:sp>
        <p:nvSpPr>
          <p:cNvPr id="126" name="PlaceHolder 4"/>
          <p:cNvSpPr>
            <a:spLocks noGrp="1"/>
          </p:cNvSpPr>
          <p:nvPr>
            <p:ph type="ftr"/>
          </p:nvPr>
        </p:nvSpPr>
        <p:spPr>
          <a:xfrm>
            <a:off x="4038480" y="6356520"/>
            <a:ext cx="4114800" cy="365040"/>
          </a:xfrm>
          <a:prstGeom prst="rect">
            <a:avLst/>
          </a:prstGeom>
        </p:spPr>
        <p:txBody>
          <a:bodyPr anchor="ctr" anchorCtr="1"/>
          <a:lstStyle/>
          <a:p>
            <a:endParaRPr lang="es-CO" sz="2400" b="0" strike="noStrike" spc="-1">
              <a:latin typeface="Times New Roman"/>
            </a:endParaRPr>
          </a:p>
        </p:txBody>
      </p:sp>
      <p:sp>
        <p:nvSpPr>
          <p:cNvPr id="127" name="PlaceHolder 5"/>
          <p:cNvSpPr>
            <a:spLocks noGrp="1"/>
          </p:cNvSpPr>
          <p:nvPr>
            <p:ph type="sldNum"/>
          </p:nvPr>
        </p:nvSpPr>
        <p:spPr>
          <a:xfrm>
            <a:off x="8610480" y="6356520"/>
            <a:ext cx="2743200" cy="365040"/>
          </a:xfrm>
          <a:prstGeom prst="rect">
            <a:avLst/>
          </a:prstGeom>
        </p:spPr>
        <p:txBody>
          <a:bodyPr anchor="ctr"/>
          <a:lstStyle/>
          <a:p>
            <a:pPr algn="r">
              <a:lnSpc>
                <a:spcPct val="100000"/>
              </a:lnSpc>
            </a:pPr>
            <a:fld id="{669850EF-5D9E-4790-B03B-01EBAA6629C7}" type="slidenum">
              <a:rPr lang="es-ES" sz="1200" b="0" strike="noStrike" spc="-1">
                <a:solidFill>
                  <a:srgbClr val="898989"/>
                </a:solidFill>
                <a:latin typeface="Calibri"/>
              </a:rPr>
              <a:t>‹Nº›</a:t>
            </a:fld>
            <a:endParaRPr lang="es-CO" sz="1200" b="0" strike="noStrike" spc="-1"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  <p:sldLayoutId id="2147483699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600" cy="132552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es-ES" sz="4400" b="0" strike="noStrike" spc="-1">
                <a:solidFill>
                  <a:srgbClr val="000000"/>
                </a:solidFill>
                <a:latin typeface="Calibri Light"/>
              </a:rPr>
              <a:t>Haga clic para modificar el estilo de título del patrón</a:t>
            </a:r>
            <a:endParaRPr lang="es-CO" sz="4400" b="0" strike="noStrike" spc="-1">
              <a:latin typeface="Arial"/>
            </a:endParaRPr>
          </a:p>
        </p:txBody>
      </p:sp>
      <p:sp>
        <p:nvSpPr>
          <p:cNvPr id="165" name="PlaceHolder 2"/>
          <p:cNvSpPr>
            <a:spLocks noGrp="1"/>
          </p:cNvSpPr>
          <p:nvPr>
            <p:ph type="title"/>
          </p:nvPr>
        </p:nvSpPr>
        <p:spPr>
          <a:xfrm>
            <a:off x="838080" y="1825560"/>
            <a:ext cx="5181480" cy="435132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2286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es-ES" sz="2800" b="0" strike="noStrike" spc="-1">
                <a:solidFill>
                  <a:srgbClr val="000000"/>
                </a:solidFill>
                <a:latin typeface="Calibri"/>
              </a:rPr>
              <a:t>Haga clic para modificar los estilos de texto del patrón</a:t>
            </a:r>
            <a:br/>
            <a:r>
              <a:rPr lang="es-ES" sz="2400" b="0" strike="noStrike" spc="-1">
                <a:solidFill>
                  <a:srgbClr val="000000"/>
                </a:solidFill>
                <a:latin typeface="Calibri"/>
              </a:rPr>
              <a:t>Segundo nivel</a:t>
            </a:r>
            <a:br/>
            <a:r>
              <a:rPr lang="es-ES" sz="2000" b="0" strike="noStrike" spc="-1">
                <a:solidFill>
                  <a:srgbClr val="000000"/>
                </a:solidFill>
                <a:latin typeface="Calibri"/>
              </a:rPr>
              <a:t>Tercer nivel</a:t>
            </a:r>
            <a:br/>
            <a:r>
              <a:rPr lang="es-ES" sz="1800" b="0" strike="noStrike" spc="-1">
                <a:solidFill>
                  <a:srgbClr val="000000"/>
                </a:solidFill>
                <a:latin typeface="Calibri"/>
              </a:rPr>
              <a:t>Cuarto nivel</a:t>
            </a:r>
            <a:br/>
            <a:r>
              <a:rPr lang="es-ES" sz="1800" b="0" strike="noStrike" spc="-1">
                <a:solidFill>
                  <a:srgbClr val="000000"/>
                </a:solidFill>
                <a:latin typeface="Calibri"/>
              </a:rPr>
              <a:t>Quinto nivel</a:t>
            </a:r>
            <a:endParaRPr lang="es-CO" sz="1800" b="0" strike="noStrike" spc="-1">
              <a:latin typeface="Arial"/>
            </a:endParaRPr>
          </a:p>
        </p:txBody>
      </p:sp>
      <p:sp>
        <p:nvSpPr>
          <p:cNvPr id="166" name="PlaceHolder 3"/>
          <p:cNvSpPr>
            <a:spLocks noGrp="1"/>
          </p:cNvSpPr>
          <p:nvPr>
            <p:ph type="title"/>
          </p:nvPr>
        </p:nvSpPr>
        <p:spPr>
          <a:xfrm>
            <a:off x="6172200" y="1825560"/>
            <a:ext cx="5181480" cy="435132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2286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es-ES" sz="2800" b="0" strike="noStrike" spc="-1">
                <a:solidFill>
                  <a:srgbClr val="000000"/>
                </a:solidFill>
                <a:latin typeface="Calibri"/>
              </a:rPr>
              <a:t>Haga clic para modificar los estilos de texto del patrón</a:t>
            </a:r>
            <a:br/>
            <a:r>
              <a:rPr lang="es-ES" sz="2400" b="0" strike="noStrike" spc="-1">
                <a:solidFill>
                  <a:srgbClr val="000000"/>
                </a:solidFill>
                <a:latin typeface="Calibri"/>
              </a:rPr>
              <a:t>Segundo nivel</a:t>
            </a:r>
            <a:br/>
            <a:r>
              <a:rPr lang="es-ES" sz="2000" b="0" strike="noStrike" spc="-1">
                <a:solidFill>
                  <a:srgbClr val="000000"/>
                </a:solidFill>
                <a:latin typeface="Calibri"/>
              </a:rPr>
              <a:t>Tercer nivel</a:t>
            </a:r>
            <a:br/>
            <a:r>
              <a:rPr lang="es-ES" sz="1800" b="0" strike="noStrike" spc="-1">
                <a:solidFill>
                  <a:srgbClr val="000000"/>
                </a:solidFill>
                <a:latin typeface="Calibri"/>
              </a:rPr>
              <a:t>Cuarto nivel</a:t>
            </a:r>
            <a:br/>
            <a:r>
              <a:rPr lang="es-ES" sz="1800" b="0" strike="noStrike" spc="-1">
                <a:solidFill>
                  <a:srgbClr val="000000"/>
                </a:solidFill>
                <a:latin typeface="Calibri"/>
              </a:rPr>
              <a:t>Quinto nivel</a:t>
            </a:r>
            <a:endParaRPr lang="es-CO" sz="1800" b="0" strike="noStrike" spc="-1">
              <a:latin typeface="Arial"/>
            </a:endParaRPr>
          </a:p>
        </p:txBody>
      </p:sp>
      <p:sp>
        <p:nvSpPr>
          <p:cNvPr id="167" name="PlaceHolder 4"/>
          <p:cNvSpPr>
            <a:spLocks noGrp="1"/>
          </p:cNvSpPr>
          <p:nvPr>
            <p:ph type="dt"/>
          </p:nvPr>
        </p:nvSpPr>
        <p:spPr>
          <a:xfrm>
            <a:off x="838080" y="6356520"/>
            <a:ext cx="2743200" cy="365040"/>
          </a:xfrm>
          <a:prstGeom prst="rect">
            <a:avLst/>
          </a:prstGeom>
        </p:spPr>
        <p:txBody>
          <a:bodyPr anchor="ctr"/>
          <a:lstStyle/>
          <a:p>
            <a:pPr>
              <a:lnSpc>
                <a:spcPct val="100000"/>
              </a:lnSpc>
            </a:pPr>
            <a:fld id="{29722DF9-6C8D-4A1C-BDF3-C046EA79A269}" type="datetime">
              <a:rPr lang="es-ES" sz="1200" b="0" strike="noStrike" spc="-1">
                <a:solidFill>
                  <a:srgbClr val="898989"/>
                </a:solidFill>
                <a:latin typeface="Calibri"/>
              </a:rPr>
              <a:t>10/08/2020</a:t>
            </a:fld>
            <a:endParaRPr lang="es-CO" sz="1200" b="0" strike="noStrike" spc="-1">
              <a:latin typeface="Times New Roman"/>
            </a:endParaRPr>
          </a:p>
        </p:txBody>
      </p:sp>
      <p:sp>
        <p:nvSpPr>
          <p:cNvPr id="168" name="PlaceHolder 5"/>
          <p:cNvSpPr>
            <a:spLocks noGrp="1"/>
          </p:cNvSpPr>
          <p:nvPr>
            <p:ph type="ftr"/>
          </p:nvPr>
        </p:nvSpPr>
        <p:spPr>
          <a:xfrm>
            <a:off x="4038480" y="6356520"/>
            <a:ext cx="4114800" cy="365040"/>
          </a:xfrm>
          <a:prstGeom prst="rect">
            <a:avLst/>
          </a:prstGeom>
        </p:spPr>
        <p:txBody>
          <a:bodyPr anchor="ctr" anchorCtr="1"/>
          <a:lstStyle/>
          <a:p>
            <a:endParaRPr lang="es-CO" sz="2400" b="0" strike="noStrike" spc="-1">
              <a:latin typeface="Times New Roman"/>
            </a:endParaRPr>
          </a:p>
        </p:txBody>
      </p:sp>
      <p:sp>
        <p:nvSpPr>
          <p:cNvPr id="169" name="PlaceHolder 6"/>
          <p:cNvSpPr>
            <a:spLocks noGrp="1"/>
          </p:cNvSpPr>
          <p:nvPr>
            <p:ph type="sldNum"/>
          </p:nvPr>
        </p:nvSpPr>
        <p:spPr>
          <a:xfrm>
            <a:off x="8610480" y="6356520"/>
            <a:ext cx="2743200" cy="365040"/>
          </a:xfrm>
          <a:prstGeom prst="rect">
            <a:avLst/>
          </a:prstGeom>
        </p:spPr>
        <p:txBody>
          <a:bodyPr anchor="ctr"/>
          <a:lstStyle/>
          <a:p>
            <a:pPr algn="r">
              <a:lnSpc>
                <a:spcPct val="100000"/>
              </a:lnSpc>
            </a:pPr>
            <a:fld id="{0F46C6FA-8F74-48E5-A83E-34F944985CA7}" type="slidenum">
              <a:rPr lang="es-ES" sz="1200" b="0" strike="noStrike" spc="-1">
                <a:solidFill>
                  <a:srgbClr val="898989"/>
                </a:solidFill>
                <a:latin typeface="Calibri"/>
              </a:rPr>
              <a:t>‹Nº›</a:t>
            </a:fld>
            <a:endParaRPr lang="es-CO" sz="1200" b="0" strike="noStrike" spc="-1"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1" r:id="rId1"/>
    <p:sldLayoutId id="2147483702" r:id="rId2"/>
    <p:sldLayoutId id="2147483703" r:id="rId3"/>
    <p:sldLayoutId id="2147483704" r:id="rId4"/>
    <p:sldLayoutId id="2147483705" r:id="rId5"/>
    <p:sldLayoutId id="2147483706" r:id="rId6"/>
    <p:sldLayoutId id="2147483707" r:id="rId7"/>
    <p:sldLayoutId id="2147483708" r:id="rId8"/>
    <p:sldLayoutId id="2147483709" r:id="rId9"/>
    <p:sldLayoutId id="2147483710" r:id="rId10"/>
    <p:sldLayoutId id="2147483711" r:id="rId11"/>
    <p:sldLayoutId id="2147483712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PlaceHolder 1"/>
          <p:cNvSpPr>
            <a:spLocks noGrp="1"/>
          </p:cNvSpPr>
          <p:nvPr>
            <p:ph type="title"/>
          </p:nvPr>
        </p:nvSpPr>
        <p:spPr>
          <a:xfrm>
            <a:off x="839880" y="365040"/>
            <a:ext cx="10515600" cy="132552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es-ES" sz="4400" b="0" strike="noStrike" spc="-1">
                <a:solidFill>
                  <a:srgbClr val="000000"/>
                </a:solidFill>
                <a:latin typeface="Calibri Light"/>
              </a:rPr>
              <a:t>Haga clic para modificar el estilo de título del patrón</a:t>
            </a:r>
            <a:endParaRPr lang="es-CO" sz="4400" b="0" strike="noStrike" spc="-1">
              <a:latin typeface="Arial"/>
            </a:endParaRPr>
          </a:p>
        </p:txBody>
      </p:sp>
      <p:sp>
        <p:nvSpPr>
          <p:cNvPr id="207" name="PlaceHolder 2"/>
          <p:cNvSpPr>
            <a:spLocks noGrp="1"/>
          </p:cNvSpPr>
          <p:nvPr>
            <p:ph type="body"/>
          </p:nvPr>
        </p:nvSpPr>
        <p:spPr>
          <a:xfrm>
            <a:off x="839880" y="1681200"/>
            <a:ext cx="5157720" cy="824040"/>
          </a:xfrm>
          <a:prstGeom prst="rect">
            <a:avLst/>
          </a:prstGeom>
        </p:spPr>
        <p:txBody>
          <a:bodyPr anchor="b">
            <a:normAutofit/>
          </a:bodyPr>
          <a:lstStyle/>
          <a:p>
            <a:pPr marL="432000" indent="-3240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ES" sz="2400" b="1" strike="noStrike" spc="-1">
                <a:solidFill>
                  <a:srgbClr val="000000"/>
                </a:solidFill>
                <a:latin typeface="Calibri"/>
              </a:rPr>
              <a:t>Haga clic para modificar los estilos de texto del patrón</a:t>
            </a:r>
            <a:endParaRPr lang="es-CO" sz="2400" b="0" strike="noStrike" spc="-1">
              <a:latin typeface="Arial"/>
            </a:endParaRPr>
          </a:p>
        </p:txBody>
      </p:sp>
      <p:sp>
        <p:nvSpPr>
          <p:cNvPr id="208" name="PlaceHolder 3"/>
          <p:cNvSpPr>
            <a:spLocks noGrp="1"/>
          </p:cNvSpPr>
          <p:nvPr>
            <p:ph type="title"/>
          </p:nvPr>
        </p:nvSpPr>
        <p:spPr>
          <a:xfrm>
            <a:off x="839880" y="2505240"/>
            <a:ext cx="5157720" cy="368460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2286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es-ES" sz="2800" b="0" strike="noStrike" spc="-1">
                <a:solidFill>
                  <a:srgbClr val="000000"/>
                </a:solidFill>
                <a:latin typeface="Calibri"/>
              </a:rPr>
              <a:t>Haga clic para modificar los estilos de texto del patrón</a:t>
            </a:r>
            <a:br/>
            <a:r>
              <a:rPr lang="es-ES" sz="2400" b="0" strike="noStrike" spc="-1">
                <a:solidFill>
                  <a:srgbClr val="000000"/>
                </a:solidFill>
                <a:latin typeface="Calibri"/>
              </a:rPr>
              <a:t>Segundo nivel</a:t>
            </a:r>
            <a:br/>
            <a:r>
              <a:rPr lang="es-ES" sz="2000" b="0" strike="noStrike" spc="-1">
                <a:solidFill>
                  <a:srgbClr val="000000"/>
                </a:solidFill>
                <a:latin typeface="Calibri"/>
              </a:rPr>
              <a:t>Tercer nivel</a:t>
            </a:r>
            <a:br/>
            <a:r>
              <a:rPr lang="es-ES" sz="1800" b="0" strike="noStrike" spc="-1">
                <a:solidFill>
                  <a:srgbClr val="000000"/>
                </a:solidFill>
                <a:latin typeface="Calibri"/>
              </a:rPr>
              <a:t>Cuarto nivel</a:t>
            </a:r>
            <a:br/>
            <a:r>
              <a:rPr lang="es-ES" sz="1800" b="0" strike="noStrike" spc="-1">
                <a:solidFill>
                  <a:srgbClr val="000000"/>
                </a:solidFill>
                <a:latin typeface="Calibri"/>
              </a:rPr>
              <a:t>Quinto nivel</a:t>
            </a:r>
            <a:endParaRPr lang="es-CO" sz="1800" b="0" strike="noStrike" spc="-1">
              <a:latin typeface="Arial"/>
            </a:endParaRPr>
          </a:p>
        </p:txBody>
      </p:sp>
      <p:sp>
        <p:nvSpPr>
          <p:cNvPr id="209" name="PlaceHolder 4"/>
          <p:cNvSpPr>
            <a:spLocks noGrp="1"/>
          </p:cNvSpPr>
          <p:nvPr>
            <p:ph type="body"/>
          </p:nvPr>
        </p:nvSpPr>
        <p:spPr>
          <a:xfrm>
            <a:off x="6172200" y="1681200"/>
            <a:ext cx="5183280" cy="824040"/>
          </a:xfrm>
          <a:prstGeom prst="rect">
            <a:avLst/>
          </a:prstGeom>
        </p:spPr>
        <p:txBody>
          <a:bodyPr anchor="b">
            <a:normAutofit/>
          </a:bodyPr>
          <a:lstStyle/>
          <a:p>
            <a:pPr>
              <a:lnSpc>
                <a:spcPct val="90000"/>
              </a:lnSpc>
              <a:spcBef>
                <a:spcPts val="1001"/>
              </a:spcBef>
            </a:pPr>
            <a:r>
              <a:rPr lang="es-ES" sz="2400" b="1" strike="noStrike" spc="-1">
                <a:solidFill>
                  <a:srgbClr val="000000"/>
                </a:solidFill>
                <a:latin typeface="Calibri"/>
              </a:rPr>
              <a:t>Haga clic para modificar los estilos de texto del patrón</a:t>
            </a:r>
            <a:endParaRPr lang="es-CO" sz="2400" b="0" strike="noStrike" spc="-1">
              <a:latin typeface="Arial"/>
            </a:endParaRPr>
          </a:p>
        </p:txBody>
      </p:sp>
      <p:sp>
        <p:nvSpPr>
          <p:cNvPr id="210" name="PlaceHolder 5"/>
          <p:cNvSpPr>
            <a:spLocks noGrp="1"/>
          </p:cNvSpPr>
          <p:nvPr>
            <p:ph type="title"/>
          </p:nvPr>
        </p:nvSpPr>
        <p:spPr>
          <a:xfrm>
            <a:off x="6172200" y="2505240"/>
            <a:ext cx="5183280" cy="368460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2286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es-ES" sz="2800" b="0" strike="noStrike" spc="-1">
                <a:solidFill>
                  <a:srgbClr val="000000"/>
                </a:solidFill>
                <a:latin typeface="Calibri"/>
              </a:rPr>
              <a:t>Haga clic para modificar los estilos de texto del patrón</a:t>
            </a:r>
            <a:br/>
            <a:r>
              <a:rPr lang="es-ES" sz="2400" b="0" strike="noStrike" spc="-1">
                <a:solidFill>
                  <a:srgbClr val="000000"/>
                </a:solidFill>
                <a:latin typeface="Calibri"/>
              </a:rPr>
              <a:t>Segundo nivel</a:t>
            </a:r>
            <a:br/>
            <a:r>
              <a:rPr lang="es-ES" sz="2000" b="0" strike="noStrike" spc="-1">
                <a:solidFill>
                  <a:srgbClr val="000000"/>
                </a:solidFill>
                <a:latin typeface="Calibri"/>
              </a:rPr>
              <a:t>Tercer nivel</a:t>
            </a:r>
            <a:br/>
            <a:r>
              <a:rPr lang="es-ES" sz="1800" b="0" strike="noStrike" spc="-1">
                <a:solidFill>
                  <a:srgbClr val="000000"/>
                </a:solidFill>
                <a:latin typeface="Calibri"/>
              </a:rPr>
              <a:t>Cuarto nivel</a:t>
            </a:r>
            <a:br/>
            <a:r>
              <a:rPr lang="es-ES" sz="1800" b="0" strike="noStrike" spc="-1">
                <a:solidFill>
                  <a:srgbClr val="000000"/>
                </a:solidFill>
                <a:latin typeface="Calibri"/>
              </a:rPr>
              <a:t>Quinto nivel</a:t>
            </a:r>
            <a:endParaRPr lang="es-CO" sz="1800" b="0" strike="noStrike" spc="-1">
              <a:latin typeface="Arial"/>
            </a:endParaRPr>
          </a:p>
        </p:txBody>
      </p:sp>
      <p:sp>
        <p:nvSpPr>
          <p:cNvPr id="211" name="PlaceHolder 6"/>
          <p:cNvSpPr>
            <a:spLocks noGrp="1"/>
          </p:cNvSpPr>
          <p:nvPr>
            <p:ph type="dt"/>
          </p:nvPr>
        </p:nvSpPr>
        <p:spPr>
          <a:xfrm>
            <a:off x="838080" y="6356520"/>
            <a:ext cx="2743200" cy="365040"/>
          </a:xfrm>
          <a:prstGeom prst="rect">
            <a:avLst/>
          </a:prstGeom>
        </p:spPr>
        <p:txBody>
          <a:bodyPr anchor="ctr"/>
          <a:lstStyle/>
          <a:p>
            <a:pPr>
              <a:lnSpc>
                <a:spcPct val="100000"/>
              </a:lnSpc>
            </a:pPr>
            <a:fld id="{12E543F0-8761-4079-9F48-E7C745D089E3}" type="datetime">
              <a:rPr lang="es-ES" sz="1200" b="0" strike="noStrike" spc="-1">
                <a:solidFill>
                  <a:srgbClr val="898989"/>
                </a:solidFill>
                <a:latin typeface="Calibri"/>
              </a:rPr>
              <a:t>10/08/2020</a:t>
            </a:fld>
            <a:endParaRPr lang="es-CO" sz="1200" b="0" strike="noStrike" spc="-1">
              <a:latin typeface="Times New Roman"/>
            </a:endParaRPr>
          </a:p>
        </p:txBody>
      </p:sp>
      <p:sp>
        <p:nvSpPr>
          <p:cNvPr id="212" name="PlaceHolder 7"/>
          <p:cNvSpPr>
            <a:spLocks noGrp="1"/>
          </p:cNvSpPr>
          <p:nvPr>
            <p:ph type="ftr"/>
          </p:nvPr>
        </p:nvSpPr>
        <p:spPr>
          <a:xfrm>
            <a:off x="4038480" y="6356520"/>
            <a:ext cx="4114800" cy="365040"/>
          </a:xfrm>
          <a:prstGeom prst="rect">
            <a:avLst/>
          </a:prstGeom>
        </p:spPr>
        <p:txBody>
          <a:bodyPr anchor="ctr" anchorCtr="1"/>
          <a:lstStyle/>
          <a:p>
            <a:endParaRPr lang="es-CO" sz="2400" b="0" strike="noStrike" spc="-1">
              <a:latin typeface="Times New Roman"/>
            </a:endParaRPr>
          </a:p>
        </p:txBody>
      </p:sp>
      <p:sp>
        <p:nvSpPr>
          <p:cNvPr id="213" name="PlaceHolder 8"/>
          <p:cNvSpPr>
            <a:spLocks noGrp="1"/>
          </p:cNvSpPr>
          <p:nvPr>
            <p:ph type="sldNum"/>
          </p:nvPr>
        </p:nvSpPr>
        <p:spPr>
          <a:xfrm>
            <a:off x="8610480" y="6356520"/>
            <a:ext cx="2743200" cy="365040"/>
          </a:xfrm>
          <a:prstGeom prst="rect">
            <a:avLst/>
          </a:prstGeom>
        </p:spPr>
        <p:txBody>
          <a:bodyPr anchor="ctr"/>
          <a:lstStyle/>
          <a:p>
            <a:pPr algn="r">
              <a:lnSpc>
                <a:spcPct val="100000"/>
              </a:lnSpc>
            </a:pPr>
            <a:fld id="{177B817C-083A-4181-A614-15E13823ADA4}" type="slidenum">
              <a:rPr lang="es-ES" sz="1200" b="0" strike="noStrike" spc="-1">
                <a:solidFill>
                  <a:srgbClr val="898989"/>
                </a:solidFill>
                <a:latin typeface="Calibri"/>
              </a:rPr>
              <a:t>‹Nº›</a:t>
            </a:fld>
            <a:endParaRPr lang="es-CO" sz="1200" b="0" strike="noStrike" spc="-1"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4" r:id="rId1"/>
    <p:sldLayoutId id="2147483715" r:id="rId2"/>
    <p:sldLayoutId id="2147483716" r:id="rId3"/>
    <p:sldLayoutId id="2147483717" r:id="rId4"/>
    <p:sldLayoutId id="2147483718" r:id="rId5"/>
    <p:sldLayoutId id="2147483719" r:id="rId6"/>
    <p:sldLayoutId id="2147483720" r:id="rId7"/>
    <p:sldLayoutId id="2147483721" r:id="rId8"/>
    <p:sldLayoutId id="2147483722" r:id="rId9"/>
    <p:sldLayoutId id="2147483723" r:id="rId10"/>
    <p:sldLayoutId id="2147483724" r:id="rId11"/>
    <p:sldLayoutId id="2147483725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600" cy="132552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es-ES" sz="4400" b="0" strike="noStrike" spc="-1">
                <a:solidFill>
                  <a:srgbClr val="000000"/>
                </a:solidFill>
                <a:latin typeface="Calibri Light"/>
              </a:rPr>
              <a:t>Haga clic para modificar el estilo de título del patrón</a:t>
            </a:r>
            <a:endParaRPr lang="es-CO" sz="4400" b="0" strike="noStrike" spc="-1">
              <a:latin typeface="Arial"/>
            </a:endParaRPr>
          </a:p>
        </p:txBody>
      </p:sp>
      <p:sp>
        <p:nvSpPr>
          <p:cNvPr id="251" name="PlaceHolder 2"/>
          <p:cNvSpPr>
            <a:spLocks noGrp="1"/>
          </p:cNvSpPr>
          <p:nvPr>
            <p:ph type="dt"/>
          </p:nvPr>
        </p:nvSpPr>
        <p:spPr>
          <a:xfrm>
            <a:off x="838080" y="6356520"/>
            <a:ext cx="2743200" cy="365040"/>
          </a:xfrm>
          <a:prstGeom prst="rect">
            <a:avLst/>
          </a:prstGeom>
        </p:spPr>
        <p:txBody>
          <a:bodyPr anchor="ctr"/>
          <a:lstStyle/>
          <a:p>
            <a:pPr>
              <a:lnSpc>
                <a:spcPct val="100000"/>
              </a:lnSpc>
            </a:pPr>
            <a:fld id="{B3D1F10D-D5A5-4C61-957B-D9053CDAA691}" type="datetime">
              <a:rPr lang="es-ES" sz="1200" b="0" strike="noStrike" spc="-1">
                <a:solidFill>
                  <a:srgbClr val="898989"/>
                </a:solidFill>
                <a:latin typeface="Calibri"/>
              </a:rPr>
              <a:t>10/08/2020</a:t>
            </a:fld>
            <a:endParaRPr lang="es-CO" sz="1200" b="0" strike="noStrike" spc="-1">
              <a:latin typeface="Times New Roman"/>
            </a:endParaRPr>
          </a:p>
        </p:txBody>
      </p:sp>
      <p:sp>
        <p:nvSpPr>
          <p:cNvPr id="252" name="PlaceHolder 3"/>
          <p:cNvSpPr>
            <a:spLocks noGrp="1"/>
          </p:cNvSpPr>
          <p:nvPr>
            <p:ph type="ftr"/>
          </p:nvPr>
        </p:nvSpPr>
        <p:spPr>
          <a:xfrm>
            <a:off x="4038480" y="6356520"/>
            <a:ext cx="4114800" cy="365040"/>
          </a:xfrm>
          <a:prstGeom prst="rect">
            <a:avLst/>
          </a:prstGeom>
        </p:spPr>
        <p:txBody>
          <a:bodyPr anchor="ctr" anchorCtr="1"/>
          <a:lstStyle/>
          <a:p>
            <a:endParaRPr lang="es-CO" sz="2400" b="0" strike="noStrike" spc="-1">
              <a:latin typeface="Times New Roman"/>
            </a:endParaRPr>
          </a:p>
        </p:txBody>
      </p:sp>
      <p:sp>
        <p:nvSpPr>
          <p:cNvPr id="253" name="PlaceHolder 4"/>
          <p:cNvSpPr>
            <a:spLocks noGrp="1"/>
          </p:cNvSpPr>
          <p:nvPr>
            <p:ph type="sldNum"/>
          </p:nvPr>
        </p:nvSpPr>
        <p:spPr>
          <a:xfrm>
            <a:off x="8610480" y="6356520"/>
            <a:ext cx="2743200" cy="365040"/>
          </a:xfrm>
          <a:prstGeom prst="rect">
            <a:avLst/>
          </a:prstGeom>
        </p:spPr>
        <p:txBody>
          <a:bodyPr anchor="ctr"/>
          <a:lstStyle/>
          <a:p>
            <a:pPr algn="r">
              <a:lnSpc>
                <a:spcPct val="100000"/>
              </a:lnSpc>
            </a:pPr>
            <a:fld id="{93D5FE9C-0795-4B18-BBC2-E5CEEF7A34D8}" type="slidenum">
              <a:rPr lang="es-ES" sz="1200" b="0" strike="noStrike" spc="-1">
                <a:solidFill>
                  <a:srgbClr val="898989"/>
                </a:solidFill>
                <a:latin typeface="Calibri"/>
              </a:rPr>
              <a:t>‹Nº›</a:t>
            </a:fld>
            <a:endParaRPr lang="es-CO" sz="1200" b="0" strike="noStrike" spc="-1"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7" r:id="rId1"/>
    <p:sldLayoutId id="2147483728" r:id="rId2"/>
    <p:sldLayoutId id="2147483729" r:id="rId3"/>
    <p:sldLayoutId id="2147483730" r:id="rId4"/>
    <p:sldLayoutId id="2147483731" r:id="rId5"/>
    <p:sldLayoutId id="2147483732" r:id="rId6"/>
    <p:sldLayoutId id="2147483733" r:id="rId7"/>
    <p:sldLayoutId id="2147483734" r:id="rId8"/>
    <p:sldLayoutId id="2147483735" r:id="rId9"/>
    <p:sldLayoutId id="2147483736" r:id="rId10"/>
    <p:sldLayoutId id="2147483737" r:id="rId11"/>
    <p:sldLayoutId id="2147483738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0" name="PlaceHolder 1"/>
          <p:cNvSpPr>
            <a:spLocks noGrp="1"/>
          </p:cNvSpPr>
          <p:nvPr>
            <p:ph type="dt"/>
          </p:nvPr>
        </p:nvSpPr>
        <p:spPr>
          <a:xfrm>
            <a:off x="838080" y="6356520"/>
            <a:ext cx="2743200" cy="365040"/>
          </a:xfrm>
          <a:prstGeom prst="rect">
            <a:avLst/>
          </a:prstGeom>
        </p:spPr>
        <p:txBody>
          <a:bodyPr anchor="ctr"/>
          <a:lstStyle/>
          <a:p>
            <a:pPr>
              <a:lnSpc>
                <a:spcPct val="100000"/>
              </a:lnSpc>
            </a:pPr>
            <a:fld id="{8F68B460-8949-4C65-915B-DC5BE25F9D25}" type="datetime">
              <a:rPr lang="es-ES" sz="1200" b="0" strike="noStrike" spc="-1">
                <a:solidFill>
                  <a:srgbClr val="898989"/>
                </a:solidFill>
                <a:latin typeface="Calibri"/>
              </a:rPr>
              <a:t>10/08/2020</a:t>
            </a:fld>
            <a:endParaRPr lang="es-CO" sz="1200" b="0" strike="noStrike" spc="-1">
              <a:latin typeface="Times New Roman"/>
            </a:endParaRPr>
          </a:p>
        </p:txBody>
      </p:sp>
      <p:sp>
        <p:nvSpPr>
          <p:cNvPr id="291" name="PlaceHolder 2"/>
          <p:cNvSpPr>
            <a:spLocks noGrp="1"/>
          </p:cNvSpPr>
          <p:nvPr>
            <p:ph type="ftr"/>
          </p:nvPr>
        </p:nvSpPr>
        <p:spPr>
          <a:xfrm>
            <a:off x="4038480" y="6356520"/>
            <a:ext cx="4114800" cy="365040"/>
          </a:xfrm>
          <a:prstGeom prst="rect">
            <a:avLst/>
          </a:prstGeom>
        </p:spPr>
        <p:txBody>
          <a:bodyPr anchor="ctr" anchorCtr="1"/>
          <a:lstStyle/>
          <a:p>
            <a:endParaRPr lang="es-CO" sz="2400" b="0" strike="noStrike" spc="-1">
              <a:latin typeface="Times New Roman"/>
            </a:endParaRPr>
          </a:p>
        </p:txBody>
      </p:sp>
      <p:sp>
        <p:nvSpPr>
          <p:cNvPr id="292" name="PlaceHolder 3"/>
          <p:cNvSpPr>
            <a:spLocks noGrp="1"/>
          </p:cNvSpPr>
          <p:nvPr>
            <p:ph type="sldNum"/>
          </p:nvPr>
        </p:nvSpPr>
        <p:spPr>
          <a:xfrm>
            <a:off x="8610480" y="6356520"/>
            <a:ext cx="2743200" cy="365040"/>
          </a:xfrm>
          <a:prstGeom prst="rect">
            <a:avLst/>
          </a:prstGeom>
        </p:spPr>
        <p:txBody>
          <a:bodyPr anchor="ctr"/>
          <a:lstStyle/>
          <a:p>
            <a:pPr algn="r">
              <a:lnSpc>
                <a:spcPct val="100000"/>
              </a:lnSpc>
            </a:pPr>
            <a:fld id="{000C702D-2291-456B-9E43-E7C59A6C2CA6}" type="slidenum">
              <a:rPr lang="es-ES" sz="1200" b="0" strike="noStrike" spc="-1">
                <a:solidFill>
                  <a:srgbClr val="898989"/>
                </a:solidFill>
                <a:latin typeface="Calibri"/>
              </a:rPr>
              <a:t>‹Nº›</a:t>
            </a:fld>
            <a:endParaRPr lang="es-CO" sz="1200" b="0" strike="noStrike" spc="-1"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0" r:id="rId1"/>
    <p:sldLayoutId id="2147483741" r:id="rId2"/>
    <p:sldLayoutId id="2147483742" r:id="rId3"/>
    <p:sldLayoutId id="2147483743" r:id="rId4"/>
    <p:sldLayoutId id="2147483744" r:id="rId5"/>
    <p:sldLayoutId id="2147483745" r:id="rId6"/>
    <p:sldLayoutId id="2147483746" r:id="rId7"/>
    <p:sldLayoutId id="2147483747" r:id="rId8"/>
    <p:sldLayoutId id="2147483748" r:id="rId9"/>
    <p:sldLayoutId id="2147483749" r:id="rId10"/>
    <p:sldLayoutId id="2147483750" r:id="rId11"/>
    <p:sldLayoutId id="2147483751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9" name="PlaceHolder 1"/>
          <p:cNvSpPr>
            <a:spLocks noGrp="1"/>
          </p:cNvSpPr>
          <p:nvPr>
            <p:ph type="title"/>
          </p:nvPr>
        </p:nvSpPr>
        <p:spPr>
          <a:xfrm>
            <a:off x="839880" y="457200"/>
            <a:ext cx="3932280" cy="1600200"/>
          </a:xfrm>
          <a:prstGeom prst="rect">
            <a:avLst/>
          </a:prstGeom>
        </p:spPr>
        <p:txBody>
          <a:bodyPr anchor="b">
            <a:normAutofit/>
          </a:bodyPr>
          <a:lstStyle/>
          <a:p>
            <a:pPr>
              <a:lnSpc>
                <a:spcPct val="90000"/>
              </a:lnSpc>
            </a:pPr>
            <a:r>
              <a:rPr lang="es-ES" sz="3200" b="0" strike="noStrike" spc="-1">
                <a:solidFill>
                  <a:srgbClr val="000000"/>
                </a:solidFill>
                <a:latin typeface="Calibri Light"/>
              </a:rPr>
              <a:t>Haga clic para modificar el estilo de título del patrón</a:t>
            </a:r>
            <a:endParaRPr lang="es-CO" sz="3200" b="0" strike="noStrike" spc="-1">
              <a:latin typeface="Arial"/>
            </a:endParaRPr>
          </a:p>
        </p:txBody>
      </p:sp>
      <p:sp>
        <p:nvSpPr>
          <p:cNvPr id="330" name="PlaceHolder 2"/>
          <p:cNvSpPr>
            <a:spLocks noGrp="1"/>
          </p:cNvSpPr>
          <p:nvPr>
            <p:ph type="title"/>
          </p:nvPr>
        </p:nvSpPr>
        <p:spPr>
          <a:xfrm>
            <a:off x="5183280" y="987480"/>
            <a:ext cx="6172200" cy="487368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2286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es-ES" sz="3200" b="0" strike="noStrike" spc="-1">
                <a:solidFill>
                  <a:srgbClr val="000000"/>
                </a:solidFill>
                <a:latin typeface="Calibri"/>
              </a:rPr>
              <a:t>Haga clic para modificar los estilos de texto del patrón</a:t>
            </a:r>
            <a:br/>
            <a:r>
              <a:rPr lang="es-ES" sz="2800" b="0" strike="noStrike" spc="-1">
                <a:solidFill>
                  <a:srgbClr val="000000"/>
                </a:solidFill>
                <a:latin typeface="Calibri"/>
              </a:rPr>
              <a:t>Segundo nivel</a:t>
            </a:r>
            <a:br/>
            <a:r>
              <a:rPr lang="es-ES" sz="2400" b="0" strike="noStrike" spc="-1">
                <a:solidFill>
                  <a:srgbClr val="000000"/>
                </a:solidFill>
                <a:latin typeface="Calibri"/>
              </a:rPr>
              <a:t>Tercer nivel</a:t>
            </a:r>
            <a:br/>
            <a:r>
              <a:rPr lang="es-ES" sz="2000" b="0" strike="noStrike" spc="-1">
                <a:solidFill>
                  <a:srgbClr val="000000"/>
                </a:solidFill>
                <a:latin typeface="Calibri"/>
              </a:rPr>
              <a:t>Cuarto nivel</a:t>
            </a:r>
            <a:br/>
            <a:r>
              <a:rPr lang="es-ES" sz="2000" b="0" strike="noStrike" spc="-1">
                <a:solidFill>
                  <a:srgbClr val="000000"/>
                </a:solidFill>
                <a:latin typeface="Calibri"/>
              </a:rPr>
              <a:t>Quinto nivel</a:t>
            </a:r>
            <a:endParaRPr lang="es-CO" sz="2000" b="0" strike="noStrike" spc="-1">
              <a:latin typeface="Arial"/>
            </a:endParaRPr>
          </a:p>
        </p:txBody>
      </p:sp>
      <p:sp>
        <p:nvSpPr>
          <p:cNvPr id="331" name="PlaceHolder 3"/>
          <p:cNvSpPr>
            <a:spLocks noGrp="1"/>
          </p:cNvSpPr>
          <p:nvPr>
            <p:ph type="body"/>
          </p:nvPr>
        </p:nvSpPr>
        <p:spPr>
          <a:xfrm>
            <a:off x="839880" y="2057400"/>
            <a:ext cx="3932280" cy="381168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432000" indent="-3240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ES" sz="1600" b="0" strike="noStrike" spc="-1">
                <a:solidFill>
                  <a:srgbClr val="000000"/>
                </a:solidFill>
                <a:latin typeface="Calibri"/>
              </a:rPr>
              <a:t>Haga clic para modificar los estilos de texto del patrón</a:t>
            </a:r>
            <a:endParaRPr lang="es-CO" sz="1600" b="0" strike="noStrike" spc="-1">
              <a:latin typeface="Arial"/>
            </a:endParaRPr>
          </a:p>
        </p:txBody>
      </p:sp>
      <p:sp>
        <p:nvSpPr>
          <p:cNvPr id="332" name="PlaceHolder 4"/>
          <p:cNvSpPr>
            <a:spLocks noGrp="1"/>
          </p:cNvSpPr>
          <p:nvPr>
            <p:ph type="dt"/>
          </p:nvPr>
        </p:nvSpPr>
        <p:spPr>
          <a:xfrm>
            <a:off x="838080" y="6356520"/>
            <a:ext cx="2743200" cy="365040"/>
          </a:xfrm>
          <a:prstGeom prst="rect">
            <a:avLst/>
          </a:prstGeom>
        </p:spPr>
        <p:txBody>
          <a:bodyPr anchor="ctr"/>
          <a:lstStyle/>
          <a:p>
            <a:pPr>
              <a:lnSpc>
                <a:spcPct val="100000"/>
              </a:lnSpc>
            </a:pPr>
            <a:fld id="{56371F7E-FFC8-433B-9681-1092E5BF8865}" type="datetime">
              <a:rPr lang="es-ES" sz="1200" b="0" strike="noStrike" spc="-1">
                <a:solidFill>
                  <a:srgbClr val="898989"/>
                </a:solidFill>
                <a:latin typeface="Calibri"/>
              </a:rPr>
              <a:t>10/08/2020</a:t>
            </a:fld>
            <a:endParaRPr lang="es-CO" sz="1200" b="0" strike="noStrike" spc="-1">
              <a:latin typeface="Times New Roman"/>
            </a:endParaRPr>
          </a:p>
        </p:txBody>
      </p:sp>
      <p:sp>
        <p:nvSpPr>
          <p:cNvPr id="333" name="PlaceHolder 5"/>
          <p:cNvSpPr>
            <a:spLocks noGrp="1"/>
          </p:cNvSpPr>
          <p:nvPr>
            <p:ph type="ftr"/>
          </p:nvPr>
        </p:nvSpPr>
        <p:spPr>
          <a:xfrm>
            <a:off x="4038480" y="6356520"/>
            <a:ext cx="4114800" cy="365040"/>
          </a:xfrm>
          <a:prstGeom prst="rect">
            <a:avLst/>
          </a:prstGeom>
        </p:spPr>
        <p:txBody>
          <a:bodyPr anchor="ctr" anchorCtr="1"/>
          <a:lstStyle/>
          <a:p>
            <a:endParaRPr lang="es-CO" sz="2400" b="0" strike="noStrike" spc="-1">
              <a:latin typeface="Times New Roman"/>
            </a:endParaRPr>
          </a:p>
        </p:txBody>
      </p:sp>
      <p:sp>
        <p:nvSpPr>
          <p:cNvPr id="334" name="PlaceHolder 6"/>
          <p:cNvSpPr>
            <a:spLocks noGrp="1"/>
          </p:cNvSpPr>
          <p:nvPr>
            <p:ph type="sldNum"/>
          </p:nvPr>
        </p:nvSpPr>
        <p:spPr>
          <a:xfrm>
            <a:off x="8610480" y="6356520"/>
            <a:ext cx="2743200" cy="365040"/>
          </a:xfrm>
          <a:prstGeom prst="rect">
            <a:avLst/>
          </a:prstGeom>
        </p:spPr>
        <p:txBody>
          <a:bodyPr anchor="ctr"/>
          <a:lstStyle/>
          <a:p>
            <a:pPr algn="r">
              <a:lnSpc>
                <a:spcPct val="100000"/>
              </a:lnSpc>
            </a:pPr>
            <a:fld id="{0DDFB5A1-39B7-4EC0-8B3C-7C01C4D9A962}" type="slidenum">
              <a:rPr lang="es-ES" sz="1200" b="0" strike="noStrike" spc="-1">
                <a:solidFill>
                  <a:srgbClr val="898989"/>
                </a:solidFill>
                <a:latin typeface="Calibri"/>
              </a:rPr>
              <a:t>‹Nº›</a:t>
            </a:fld>
            <a:endParaRPr lang="es-CO" sz="1200" b="0" strike="noStrike" spc="-1"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3" r:id="rId1"/>
    <p:sldLayoutId id="2147483754" r:id="rId2"/>
    <p:sldLayoutId id="2147483755" r:id="rId3"/>
    <p:sldLayoutId id="2147483756" r:id="rId4"/>
    <p:sldLayoutId id="2147483757" r:id="rId5"/>
    <p:sldLayoutId id="2147483758" r:id="rId6"/>
    <p:sldLayoutId id="2147483759" r:id="rId7"/>
    <p:sldLayoutId id="2147483760" r:id="rId8"/>
    <p:sldLayoutId id="2147483761" r:id="rId9"/>
    <p:sldLayoutId id="2147483762" r:id="rId10"/>
    <p:sldLayoutId id="2147483763" r:id="rId11"/>
    <p:sldLayoutId id="2147483764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3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6" name="CustomShape 1"/>
          <p:cNvSpPr/>
          <p:nvPr/>
        </p:nvSpPr>
        <p:spPr>
          <a:xfrm>
            <a:off x="0" y="0"/>
            <a:ext cx="12192120" cy="685800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solidFill>
            <a:srgbClr val="FFFFFF"/>
          </a:solidFill>
          <a:ln w="381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pic>
        <p:nvPicPr>
          <p:cNvPr id="507" name="Imagen 11"/>
          <p:cNvPicPr/>
          <p:nvPr/>
        </p:nvPicPr>
        <p:blipFill>
          <a:blip r:embed="rId2"/>
          <a:srcRect r="5439"/>
          <a:stretch/>
        </p:blipFill>
        <p:spPr>
          <a:xfrm>
            <a:off x="144360" y="283680"/>
            <a:ext cx="10956600" cy="5763960"/>
          </a:xfrm>
          <a:prstGeom prst="rect">
            <a:avLst/>
          </a:prstGeom>
          <a:ln w="12600">
            <a:noFill/>
          </a:ln>
        </p:spPr>
      </p:pic>
      <p:sp>
        <p:nvSpPr>
          <p:cNvPr id="508" name="TextShape 2"/>
          <p:cNvSpPr txBox="1"/>
          <p:nvPr/>
        </p:nvSpPr>
        <p:spPr>
          <a:xfrm>
            <a:off x="185040" y="6174000"/>
            <a:ext cx="6400800" cy="70164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>
              <a:lnSpc>
                <a:spcPct val="100000"/>
              </a:lnSpc>
              <a:spcAft>
                <a:spcPts val="601"/>
              </a:spcAft>
            </a:pPr>
            <a:r>
              <a:rPr lang="es-CO" sz="2000" b="1" strike="noStrike" spc="-1">
                <a:solidFill>
                  <a:srgbClr val="000000"/>
                </a:solidFill>
                <a:latin typeface="Century Gothic"/>
                <a:ea typeface="Verdana"/>
              </a:rPr>
              <a:t>¡NUESTRA CULTURA: PROTEGER EL MEDIO AMBIENTE!</a:t>
            </a:r>
            <a:endParaRPr lang="es-CO" sz="2000" b="0" strike="noStrike" spc="-1">
              <a:latin typeface="Arial"/>
            </a:endParaRPr>
          </a:p>
        </p:txBody>
      </p:sp>
      <p:pic>
        <p:nvPicPr>
          <p:cNvPr id="509" name="Picture 2"/>
          <p:cNvPicPr/>
          <p:nvPr/>
        </p:nvPicPr>
        <p:blipFill>
          <a:blip r:embed="rId3"/>
          <a:stretch/>
        </p:blipFill>
        <p:spPr>
          <a:xfrm>
            <a:off x="9610200" y="6194880"/>
            <a:ext cx="2142000" cy="498960"/>
          </a:xfrm>
          <a:prstGeom prst="rect">
            <a:avLst/>
          </a:prstGeom>
          <a:ln w="12600">
            <a:noFill/>
          </a:ln>
        </p:spPr>
      </p:pic>
      <p:sp>
        <p:nvSpPr>
          <p:cNvPr id="510" name="TextShape 3"/>
          <p:cNvSpPr txBox="1"/>
          <p:nvPr/>
        </p:nvSpPr>
        <p:spPr>
          <a:xfrm>
            <a:off x="6585840" y="598680"/>
            <a:ext cx="5029200" cy="192024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>
              <a:lnSpc>
                <a:spcPct val="100000"/>
              </a:lnSpc>
            </a:pPr>
            <a:r>
              <a:rPr lang="es-ES" sz="4000" b="1" strike="noStrike" spc="-1">
                <a:solidFill>
                  <a:srgbClr val="000000"/>
                </a:solidFill>
                <a:latin typeface="Century Gothic"/>
              </a:rPr>
              <a:t>USO EFICIENTE DEL</a:t>
            </a:r>
            <a:endParaRPr lang="es-CO" sz="4000" b="0" strike="noStrike" spc="-1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es-ES" sz="4000" b="1" strike="noStrike" spc="-1">
                <a:solidFill>
                  <a:srgbClr val="000000"/>
                </a:solidFill>
                <a:latin typeface="Century Gothic"/>
              </a:rPr>
              <a:t> AGUA </a:t>
            </a:r>
            <a:endParaRPr lang="es-CO" sz="4000" b="0" strike="noStrike" spc="-1">
              <a:latin typeface="Arial"/>
            </a:endParaRPr>
          </a:p>
        </p:txBody>
      </p:sp>
      <p:sp>
        <p:nvSpPr>
          <p:cNvPr id="511" name="TextShape 4"/>
          <p:cNvSpPr txBox="1"/>
          <p:nvPr/>
        </p:nvSpPr>
        <p:spPr>
          <a:xfrm>
            <a:off x="7075080" y="2520720"/>
            <a:ext cx="4677120" cy="255456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>
              <a:lnSpc>
                <a:spcPct val="100000"/>
              </a:lnSpc>
            </a:pPr>
            <a:r>
              <a:rPr lang="es-ES" sz="3200" b="0" strike="noStrike" spc="-1" dirty="0">
                <a:solidFill>
                  <a:srgbClr val="000000"/>
                </a:solidFill>
                <a:latin typeface="Century Gothic"/>
                <a:ea typeface="Noto Sans CJK SC"/>
              </a:rPr>
              <a:t>Cierre bien </a:t>
            </a:r>
            <a:r>
              <a:rPr lang="es-ES" sz="3200" b="0" strike="noStrike" spc="-1" dirty="0">
                <a:solidFill>
                  <a:srgbClr val="00B0F0"/>
                </a:solidFill>
                <a:latin typeface="Century Gothic"/>
                <a:ea typeface="Noto Sans CJK SC"/>
              </a:rPr>
              <a:t>los grifos</a:t>
            </a:r>
            <a:r>
              <a:rPr lang="es-ES" sz="3200" b="0" strike="noStrike" spc="-1" dirty="0">
                <a:latin typeface="Century Gothic"/>
                <a:ea typeface="Noto Sans CJK SC"/>
              </a:rPr>
              <a:t>.</a:t>
            </a:r>
            <a:r>
              <a:rPr lang="es-ES" sz="3200" b="0" strike="noStrike" spc="-1" dirty="0">
                <a:solidFill>
                  <a:srgbClr val="000000"/>
                </a:solidFill>
                <a:latin typeface="Century Gothic"/>
                <a:ea typeface="Noto Sans CJK SC"/>
              </a:rPr>
              <a:t> </a:t>
            </a:r>
            <a:r>
              <a:rPr lang="es-ES" sz="3200" b="0" strike="noStrike" spc="-1" dirty="0">
                <a:latin typeface="Century Gothic"/>
                <a:ea typeface="Noto Sans CJK SC"/>
              </a:rPr>
              <a:t>Una</a:t>
            </a:r>
            <a:r>
              <a:rPr lang="es-ES" sz="3200" b="0" strike="noStrike" spc="-1" dirty="0">
                <a:solidFill>
                  <a:srgbClr val="000000"/>
                </a:solidFill>
                <a:latin typeface="Century Gothic"/>
                <a:ea typeface="Noto Sans CJK SC"/>
              </a:rPr>
              <a:t> gota por segundo se convierte en </a:t>
            </a:r>
            <a:r>
              <a:rPr lang="es-ES" sz="3200" b="0" strike="noStrike" spc="-1" dirty="0">
                <a:solidFill>
                  <a:srgbClr val="00B0F0"/>
                </a:solidFill>
                <a:latin typeface="Century Gothic"/>
                <a:ea typeface="Noto Sans CJK SC"/>
              </a:rPr>
              <a:t>30 litros de agua  </a:t>
            </a:r>
            <a:r>
              <a:rPr lang="es-ES" sz="3200" b="0" strike="noStrike" spc="-1" dirty="0">
                <a:solidFill>
                  <a:srgbClr val="000000"/>
                </a:solidFill>
                <a:latin typeface="Century Gothic"/>
                <a:ea typeface="Noto Sans CJK SC"/>
              </a:rPr>
              <a:t>desperdiciados </a:t>
            </a:r>
            <a:r>
              <a:rPr lang="es-ES" sz="3200" b="0" strike="noStrike" spc="-1" dirty="0">
                <a:latin typeface="Century Gothic"/>
              </a:rPr>
              <a:t>al día.</a:t>
            </a:r>
            <a:endParaRPr lang="es-CO" sz="3200" b="0" strike="noStrike" spc="-1" dirty="0">
              <a:latin typeface="Arial"/>
            </a:endParaRPr>
          </a:p>
        </p:txBody>
      </p:sp>
      <p:sp>
        <p:nvSpPr>
          <p:cNvPr id="512" name="TextShape 5"/>
          <p:cNvSpPr txBox="1"/>
          <p:nvPr/>
        </p:nvSpPr>
        <p:spPr>
          <a:xfrm>
            <a:off x="10584000" y="2160000"/>
            <a:ext cx="180720" cy="456120"/>
          </a:xfrm>
          <a:prstGeom prst="rect">
            <a:avLst/>
          </a:prstGeom>
          <a:noFill/>
          <a:ln>
            <a:noFill/>
          </a:ln>
        </p:spPr>
      </p:sp>
      <p:sp>
        <p:nvSpPr>
          <p:cNvPr id="513" name="TextShape 6"/>
          <p:cNvSpPr txBox="1"/>
          <p:nvPr/>
        </p:nvSpPr>
        <p:spPr>
          <a:xfrm>
            <a:off x="11592000" y="2808000"/>
            <a:ext cx="180720" cy="456120"/>
          </a:xfrm>
          <a:prstGeom prst="rect">
            <a:avLst/>
          </a:prstGeom>
          <a:noFill/>
          <a:ln>
            <a:noFill/>
          </a:ln>
        </p:spPr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4" name="Imagen 4" descr="Imagen que contiene alimentos&#10;&#10;Descripción generada automáticamente"/>
          <p:cNvPicPr/>
          <p:nvPr/>
        </p:nvPicPr>
        <p:blipFill>
          <a:blip/>
          <a:srcRect l="-2147483648" t="-2147483648" r="-2147483648" b="-2147483648"/>
          <a:stretch/>
        </p:blipFill>
        <p:spPr>
          <a:xfrm>
            <a:off x="0" y="0"/>
            <a:ext cx="12266280" cy="6858000"/>
          </a:xfrm>
          <a:prstGeom prst="rect">
            <a:avLst/>
          </a:prstGeom>
          <a:ln w="38160">
            <a:solidFill>
              <a:srgbClr val="000000"/>
            </a:solidFill>
            <a:miter/>
          </a:ln>
          <a:effectLst>
            <a:outerShdw dist="38183" dir="2700000">
              <a:srgbClr val="000000">
                <a:alpha val="43000"/>
              </a:srgbClr>
            </a:outerShdw>
          </a:effectLst>
        </p:spPr>
      </p:pic>
      <p:sp>
        <p:nvSpPr>
          <p:cNvPr id="515" name="TextShape 1"/>
          <p:cNvSpPr txBox="1"/>
          <p:nvPr/>
        </p:nvSpPr>
        <p:spPr>
          <a:xfrm rot="17953200">
            <a:off x="4996440" y="2606400"/>
            <a:ext cx="1722240" cy="461520"/>
          </a:xfrm>
          <a:prstGeom prst="rect">
            <a:avLst/>
          </a:prstGeom>
          <a:noFill/>
          <a:ln>
            <a:noFill/>
          </a:ln>
        </p:spPr>
        <p:txBody>
          <a:bodyPr>
            <a:normAutofit/>
          </a:bodyPr>
          <a:lstStyle/>
          <a:p>
            <a:pPr>
              <a:lnSpc>
                <a:spcPct val="90000"/>
              </a:lnSpc>
              <a:spcAft>
                <a:spcPts val="601"/>
              </a:spcAft>
            </a:pPr>
            <a:r>
              <a:rPr lang="en-US" sz="2400" b="1" strike="noStrike" spc="-1">
                <a:solidFill>
                  <a:srgbClr val="000000"/>
                </a:solidFill>
                <a:latin typeface="Century Gothic"/>
              </a:rPr>
              <a:t>RECICLAR</a:t>
            </a:r>
            <a:endParaRPr lang="es-CO" sz="2400" b="0" strike="noStrike" spc="-1">
              <a:latin typeface="Arial"/>
            </a:endParaRPr>
          </a:p>
        </p:txBody>
      </p:sp>
      <p:sp>
        <p:nvSpPr>
          <p:cNvPr id="516" name="TextShape 2"/>
          <p:cNvSpPr txBox="1"/>
          <p:nvPr/>
        </p:nvSpPr>
        <p:spPr>
          <a:xfrm>
            <a:off x="10036080" y="123840"/>
            <a:ext cx="2348280" cy="46152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>
              <a:lnSpc>
                <a:spcPct val="100000"/>
              </a:lnSpc>
              <a:spcAft>
                <a:spcPts val="601"/>
              </a:spcAft>
            </a:pPr>
            <a:r>
              <a:rPr lang="es-ES" sz="2400" b="1" strike="noStrike" spc="-1">
                <a:solidFill>
                  <a:srgbClr val="FFFFFF"/>
                </a:solidFill>
                <a:latin typeface="Century Gothic"/>
              </a:rPr>
              <a:t>17 DE MAYO </a:t>
            </a:r>
            <a:endParaRPr lang="es-CO" sz="2400" b="0" strike="noStrike" spc="-1">
              <a:latin typeface="Arial"/>
            </a:endParaRPr>
          </a:p>
        </p:txBody>
      </p:sp>
      <p:sp>
        <p:nvSpPr>
          <p:cNvPr id="517" name="TextShape 3"/>
          <p:cNvSpPr txBox="1"/>
          <p:nvPr/>
        </p:nvSpPr>
        <p:spPr>
          <a:xfrm>
            <a:off x="74160" y="192960"/>
            <a:ext cx="3585600" cy="246852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>
              <a:lnSpc>
                <a:spcPct val="100000"/>
              </a:lnSpc>
            </a:pPr>
            <a:r>
              <a:rPr lang="es-ES" sz="3600" b="1" strike="noStrike" spc="-1">
                <a:solidFill>
                  <a:srgbClr val="92D050"/>
                </a:solidFill>
                <a:latin typeface="Century Gothic"/>
              </a:rPr>
              <a:t>DÍA </a:t>
            </a:r>
            <a:r>
              <a:rPr lang="es-ES" sz="2400" b="1" strike="noStrike" spc="-1">
                <a:solidFill>
                  <a:srgbClr val="92D050"/>
                </a:solidFill>
                <a:latin typeface="Century Gothic"/>
              </a:rPr>
              <a:t> MUNDIAL DEL</a:t>
            </a:r>
            <a:endParaRPr lang="es-CO" sz="2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es-ES" sz="4800" b="1" strike="noStrike" spc="-1">
                <a:solidFill>
                  <a:srgbClr val="92D050"/>
                </a:solidFill>
                <a:latin typeface="Century Gothic"/>
              </a:rPr>
              <a:t>RECICLAJE</a:t>
            </a:r>
            <a:r>
              <a:rPr lang="es-ES" sz="3600" b="1" strike="noStrike" spc="-1">
                <a:solidFill>
                  <a:srgbClr val="92D050"/>
                </a:solidFill>
                <a:latin typeface="Century Gothic"/>
              </a:rPr>
              <a:t> </a:t>
            </a:r>
            <a:endParaRPr lang="es-CO" sz="3600" b="0" strike="noStrike" spc="-1">
              <a:latin typeface="Arial"/>
            </a:endParaRPr>
          </a:p>
        </p:txBody>
      </p:sp>
      <p:sp>
        <p:nvSpPr>
          <p:cNvPr id="518" name="TextShape 4"/>
          <p:cNvSpPr txBox="1"/>
          <p:nvPr/>
        </p:nvSpPr>
        <p:spPr>
          <a:xfrm rot="3231600">
            <a:off x="7147440" y="1536840"/>
            <a:ext cx="1482480" cy="566280"/>
          </a:xfrm>
          <a:prstGeom prst="rect">
            <a:avLst/>
          </a:prstGeom>
          <a:noFill/>
          <a:ln>
            <a:noFill/>
          </a:ln>
        </p:spPr>
        <p:txBody>
          <a:bodyPr>
            <a:normAutofit/>
          </a:bodyPr>
          <a:lstStyle/>
          <a:p>
            <a:pPr>
              <a:lnSpc>
                <a:spcPct val="90000"/>
              </a:lnSpc>
              <a:spcAft>
                <a:spcPts val="601"/>
              </a:spcAft>
            </a:pPr>
            <a:r>
              <a:rPr lang="en-US" sz="2400" b="1" strike="noStrike" spc="-1">
                <a:solidFill>
                  <a:srgbClr val="000000"/>
                </a:solidFill>
                <a:latin typeface="Century Gothic"/>
              </a:rPr>
              <a:t>REDUCIR</a:t>
            </a:r>
            <a:endParaRPr lang="es-CO" sz="2400" b="0" strike="noStrike" spc="-1">
              <a:latin typeface="Arial"/>
            </a:endParaRPr>
          </a:p>
        </p:txBody>
      </p:sp>
      <p:sp>
        <p:nvSpPr>
          <p:cNvPr id="519" name="TextShape 5"/>
          <p:cNvSpPr txBox="1"/>
          <p:nvPr/>
        </p:nvSpPr>
        <p:spPr>
          <a:xfrm rot="21038400">
            <a:off x="7256880" y="4011840"/>
            <a:ext cx="1257480" cy="520920"/>
          </a:xfrm>
          <a:prstGeom prst="rect">
            <a:avLst/>
          </a:prstGeom>
          <a:noFill/>
          <a:ln>
            <a:noFill/>
          </a:ln>
        </p:spPr>
        <p:txBody>
          <a:bodyPr>
            <a:normAutofit fontScale="85000" lnSpcReduction="20000"/>
          </a:bodyPr>
          <a:lstStyle/>
          <a:p>
            <a:pPr>
              <a:lnSpc>
                <a:spcPct val="90000"/>
              </a:lnSpc>
              <a:spcAft>
                <a:spcPts val="601"/>
              </a:spcAft>
            </a:pPr>
            <a:r>
              <a:rPr lang="en-US" sz="2200" b="1" strike="noStrike" spc="-1">
                <a:solidFill>
                  <a:srgbClr val="CE181E"/>
                </a:solidFill>
                <a:latin typeface="Century Gothic"/>
              </a:rPr>
              <a:t>REUTILIZAR</a:t>
            </a:r>
            <a:endParaRPr lang="es-CO" sz="2200" b="0" strike="noStrike" spc="-1">
              <a:latin typeface="Arial"/>
            </a:endParaRPr>
          </a:p>
        </p:txBody>
      </p:sp>
      <p:sp>
        <p:nvSpPr>
          <p:cNvPr id="520" name="TextShape 6"/>
          <p:cNvSpPr txBox="1"/>
          <p:nvPr/>
        </p:nvSpPr>
        <p:spPr>
          <a:xfrm>
            <a:off x="219600" y="1909080"/>
            <a:ext cx="3146040" cy="310860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algn="just">
              <a:lnSpc>
                <a:spcPct val="100000"/>
              </a:lnSpc>
            </a:pPr>
            <a:r>
              <a:rPr lang="es-ES" sz="2800" b="0" strike="noStrike" spc="-1">
                <a:solidFill>
                  <a:srgbClr val="000000"/>
                </a:solidFill>
                <a:latin typeface="Century Gothic"/>
              </a:rPr>
              <a:t>Reciclar es más que una acción, es el valor de la responsabilidad </a:t>
            </a:r>
            <a:r>
              <a:rPr lang="es-ES" sz="2800" b="0" strike="noStrike" spc="-1">
                <a:solidFill>
                  <a:srgbClr val="CE181E"/>
                </a:solidFill>
                <a:latin typeface="Century Gothic"/>
              </a:rPr>
              <a:t>de</a:t>
            </a:r>
            <a:r>
              <a:rPr lang="es-ES" sz="2800" b="0" strike="noStrike" spc="-1">
                <a:solidFill>
                  <a:srgbClr val="000000"/>
                </a:solidFill>
                <a:latin typeface="Century Gothic"/>
              </a:rPr>
              <a:t> preservar los recursos naturales</a:t>
            </a:r>
            <a:r>
              <a:rPr lang="es-ES" sz="2000" b="1" strike="noStrike" spc="-1">
                <a:solidFill>
                  <a:srgbClr val="000000"/>
                </a:solidFill>
                <a:latin typeface="Century Gothic"/>
              </a:rPr>
              <a:t>. </a:t>
            </a:r>
            <a:endParaRPr lang="es-CO" sz="2000" b="0" strike="noStrike" spc="-1">
              <a:latin typeface="Arial"/>
            </a:endParaRPr>
          </a:p>
        </p:txBody>
      </p:sp>
      <p:sp>
        <p:nvSpPr>
          <p:cNvPr id="521" name="CustomShape 7"/>
          <p:cNvSpPr/>
          <p:nvPr/>
        </p:nvSpPr>
        <p:spPr>
          <a:xfrm>
            <a:off x="9769320" y="6188040"/>
            <a:ext cx="2244960" cy="4989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solidFill>
            <a:srgbClr val="FFFFFF"/>
          </a:solidFill>
          <a:ln w="12600">
            <a:solidFill>
              <a:srgbClr val="70AD47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pic>
        <p:nvPicPr>
          <p:cNvPr id="522" name="Picture 2"/>
          <p:cNvPicPr/>
          <p:nvPr/>
        </p:nvPicPr>
        <p:blipFill>
          <a:blip/>
          <a:stretch/>
        </p:blipFill>
        <p:spPr>
          <a:xfrm>
            <a:off x="9769320" y="6194880"/>
            <a:ext cx="2142000" cy="498960"/>
          </a:xfrm>
          <a:prstGeom prst="rect">
            <a:avLst/>
          </a:prstGeom>
          <a:ln w="12600">
            <a:noFill/>
          </a:ln>
        </p:spPr>
      </p:pic>
      <p:sp>
        <p:nvSpPr>
          <p:cNvPr id="523" name="TextShape 8"/>
          <p:cNvSpPr txBox="1"/>
          <p:nvPr/>
        </p:nvSpPr>
        <p:spPr>
          <a:xfrm>
            <a:off x="74160" y="6188040"/>
            <a:ext cx="6400800" cy="70164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>
              <a:lnSpc>
                <a:spcPct val="100000"/>
              </a:lnSpc>
            </a:pPr>
            <a:r>
              <a:rPr lang="es-CO" sz="2000" b="1" strike="noStrike" spc="-1">
                <a:solidFill>
                  <a:srgbClr val="000000"/>
                </a:solidFill>
                <a:latin typeface="Century Gothic"/>
                <a:ea typeface="Verdana"/>
              </a:rPr>
              <a:t>¡NUESTRA CULTURA: PROTEGER EL MEDIO AMBIENTE!</a:t>
            </a:r>
            <a:endParaRPr lang="es-CO" sz="2000" b="0" strike="noStrike" spc="-1">
              <a:latin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0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8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9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106</TotalTime>
  <Words>72</Words>
  <Application>Microsoft Office PowerPoint</Application>
  <PresentationFormat>Panorámica</PresentationFormat>
  <Paragraphs>12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7</vt:i4>
      </vt:variant>
      <vt:variant>
        <vt:lpstr>Tema</vt:lpstr>
      </vt:variant>
      <vt:variant>
        <vt:i4>12</vt:i4>
      </vt:variant>
      <vt:variant>
        <vt:lpstr>Títulos de diapositiva</vt:lpstr>
      </vt:variant>
      <vt:variant>
        <vt:i4>2</vt:i4>
      </vt:variant>
    </vt:vector>
  </HeadingPairs>
  <TitlesOfParts>
    <vt:vector size="21" baseType="lpstr">
      <vt:lpstr>Arial</vt:lpstr>
      <vt:lpstr>Calibri</vt:lpstr>
      <vt:lpstr>Calibri Light</vt:lpstr>
      <vt:lpstr>Century Gothic</vt:lpstr>
      <vt:lpstr>Symbol</vt:lpstr>
      <vt:lpstr>Times New Roman</vt:lpstr>
      <vt:lpstr>Wingdings</vt:lpstr>
      <vt:lpstr>Office Theme</vt:lpstr>
      <vt:lpstr>Office Theme</vt:lpstr>
      <vt:lpstr>Office Theme</vt:lpstr>
      <vt:lpstr>Office Theme</vt:lpstr>
      <vt:lpstr>Office Theme</vt:lpstr>
      <vt:lpstr>Office Theme</vt:lpstr>
      <vt:lpstr>Office Theme</vt:lpstr>
      <vt:lpstr>Office Theme</vt:lpstr>
      <vt:lpstr>Office Theme</vt:lpstr>
      <vt:lpstr>Office Theme</vt:lpstr>
      <vt:lpstr>Office Theme</vt:lpstr>
      <vt:lpstr>Office Theme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subject/>
  <dc:creator>daniela garzon</dc:creator>
  <dc:description/>
  <cp:lastModifiedBy>Dayana</cp:lastModifiedBy>
  <cp:revision>5</cp:revision>
  <dcterms:created xsi:type="dcterms:W3CDTF">2020-05-15T18:04:59Z</dcterms:created>
  <dcterms:modified xsi:type="dcterms:W3CDTF">2020-08-10T16:10:43Z</dcterms:modified>
  <dc:language>es-CO</dc:language>
</cp:coreProperties>
</file>