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3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1" autoAdjust="0"/>
    <p:restoredTop sz="94660"/>
  </p:normalViewPr>
  <p:slideViewPr>
    <p:cSldViewPr snapToGrid="0">
      <p:cViewPr varScale="1">
        <p:scale>
          <a:sx n="48" d="100"/>
          <a:sy n="48" d="100"/>
        </p:scale>
        <p:origin x="11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39762B-4BB2-4389-A78C-61529F47F7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4013F3-53A0-4EAB-B153-4B5C1648EA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3E075F-21D5-4361-8FFD-1B353FE2B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7AB4F1B-E502-46E4-A857-7B9DB38CE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85EC67-8227-46E2-86DE-864E98C83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73353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63410B-2B3F-4A9C-A4C0-8914C9D1C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9C28E4-8D79-42B1-B6B5-6BFF7210DB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887907-DEC9-457A-A244-3020AB027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27112D-43DB-472E-AD1C-64CAF9BE9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B0632A-975F-4B6A-BA15-9F5D33145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61239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57A5A7-7060-4AA2-AAD9-7F32EC972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2F35FAF-BA9B-4A33-8FDE-1ADE9AC4F8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FBDC36-AB93-47CB-AD72-FC40E0417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A33DCF-AEF4-4D85-91C7-357636E9F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96B783-2181-4677-A2D0-74D55145D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7630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EA294B-F76B-454F-A55F-5C829B14A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158E74-9987-4648-A4DC-CABEF7B056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CBCA62-016F-4A6D-935F-9A8746BD2A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0BEB95E-6D88-4144-8A12-716044370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458ACF0-2436-49E4-AFA0-F1DC3AA47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73C6811-F7AE-4899-AFFD-81914D27D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2031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3C59ED-04E6-4519-B8EB-544040A91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EAA35E-B818-43F3-81D0-263A6AB536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E5CFF87-47C8-4851-AB5D-E341AC129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C94BF84-AB0A-4710-AECA-2106A604B4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88969E9-0762-4965-89F1-650C007FFD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C96008D-F182-49B4-8121-21A65F138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56B1638-497C-44B1-8746-5B03F3BD4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8EB7B6D-EE37-40AC-890F-5D5D7773D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1325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2A86A1-BB7F-4491-9A06-C4F13197A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D763602-AAC4-44D1-9A33-317EECD63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5B8568B-D3A6-4FB1-A944-7AD9A8E52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8191807-62E7-42F3-B719-B4D59DA9B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8582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082321D-B644-473B-A2AB-27FACF54B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721048C-9572-47B1-8502-C8E6C6336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8D62151-2181-4A9E-9CE4-D6B6459C7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44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E314A8-DBFD-421D-947D-6968B643E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394ED4-726E-4FAB-9943-FF4FFF0D1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DF80E21-7392-4EBE-998B-81DBC05028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554342D-11F7-4E6B-BC92-CC4BB2D75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5E7E6A-E16A-440B-9C53-2C9158DE4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36A65DF-EF29-4BA8-9DEA-DBF9F93CE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66132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123FB6-3C13-4A43-B44A-B4D3F9CF7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32272E7-24EB-4866-A6EA-D1495F12A9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CF2831A-457B-48B2-9884-A00D2AA8F4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0BB316-38DD-4A5E-AA24-B84B9DAB9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FEEFF55-E2E0-4312-B0AB-6EA0253BF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18389D8-DCEE-4D95-9464-F408D8B56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9906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F17177-8E40-446E-8FA6-327A79E40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0CA6AEE-DF12-4A36-91AB-587543D2A1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25E3AF-994D-47A7-ADA2-FE497F4FC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446E98-2A6B-4B7F-801B-E6C333AB7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B47558-FCB7-4783-BB95-124D0342B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42144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233631E-4F5C-4ED6-8056-672B7E0E92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51DA584-3F28-4632-95F2-B3AC3EEFF7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E9DEAC5-1560-4962-8540-B5B57208F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1F5475-C1EF-4C3C-B8F1-57DBBF924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6BFDB8C-A634-4391-B5C2-F7CBCB572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290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610C561-7FC7-4BAF-A7E7-72EFC0D38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954F1E5-BC52-44DA-B779-C426182B0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59B6B2-D633-4A4D-8543-F485891962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DAD7-88B0-4D54-8980-F90F3D8E5916}" type="datetimeFigureOut">
              <a:rPr lang="es-CO" smtClean="0"/>
              <a:t>12/06/2020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2E0FBF-89BB-4F68-B9A9-F2D1C10CF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B31E3B-3120-410E-B2F1-BD6C255030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53D88-316B-411A-A114-2F55FB95C70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2188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quías, inundaciones… ¿Cómo preparar una ciudad para el cambio ...">
            <a:extLst>
              <a:ext uri="{FF2B5EF4-FFF2-40B4-BE49-F238E27FC236}">
                <a16:creationId xmlns:a16="http://schemas.microsoft.com/office/drawing/2014/main" id="{B3B8E4A8-FD37-4694-9D60-CCB057262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884DFF7-E40A-4885-81F5-005EA4A028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98000"/>
                    </a14:imgEffect>
                    <a14:imgEffect>
                      <a14:saturation sat="83000"/>
                    </a14:imgEffect>
                    <a14:imgEffect>
                      <a14:brightnessContrast bright="2000" contrast="-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6481" y="298267"/>
            <a:ext cx="4792109" cy="5410670"/>
          </a:xfrm>
          <a:prstGeom prst="rect">
            <a:avLst/>
          </a:prstGeom>
          <a:effectLst>
            <a:outerShdw blurRad="1270000" dist="50800" dir="5400000" algn="ctr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7738F75-A53C-4513-9764-D2F61820E194}"/>
              </a:ext>
            </a:extLst>
          </p:cNvPr>
          <p:cNvSpPr/>
          <p:nvPr/>
        </p:nvSpPr>
        <p:spPr>
          <a:xfrm>
            <a:off x="276845" y="410952"/>
            <a:ext cx="491137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17 de junio </a:t>
            </a:r>
          </a:p>
          <a:p>
            <a:pPr algn="ctr"/>
            <a:r>
              <a:rPr lang="es-ES" sz="28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DÍA MUNDIAL DE LA LUCHA </a:t>
            </a:r>
            <a:r>
              <a:rPr lang="es-ES" sz="2000" dirty="0">
                <a:solidFill>
                  <a:srgbClr val="00B050"/>
                </a:solidFill>
                <a:latin typeface="Century Gothic" panose="020B0502020202020204" pitchFamily="34" charset="0"/>
              </a:rPr>
              <a:t>CONTRA  LA </a:t>
            </a:r>
            <a:r>
              <a:rPr lang="es-ES" sz="2400" dirty="0">
                <a:solidFill>
                  <a:srgbClr val="00B050"/>
                </a:solidFill>
                <a:latin typeface="Century Gothic" panose="020B0502020202020204" pitchFamily="34" charset="0"/>
              </a:rPr>
              <a:t>DESERTIFICACIÓN</a:t>
            </a:r>
          </a:p>
          <a:p>
            <a:pPr algn="ctr"/>
            <a:r>
              <a:rPr lang="es-ES" sz="2400" dirty="0">
                <a:solidFill>
                  <a:srgbClr val="00B050"/>
                </a:solidFill>
                <a:latin typeface="Century Gothic" panose="020B0502020202020204" pitchFamily="34" charset="0"/>
              </a:rPr>
              <a:t> Y LA SEQUÍA</a:t>
            </a:r>
            <a:endParaRPr lang="es-CO" sz="2400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F149ED1-56CE-4021-995E-97999D5ECDC4}"/>
              </a:ext>
            </a:extLst>
          </p:cNvPr>
          <p:cNvSpPr txBox="1"/>
          <p:nvPr/>
        </p:nvSpPr>
        <p:spPr>
          <a:xfrm>
            <a:off x="754648" y="2216407"/>
            <a:ext cx="43739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A pesar de que</a:t>
            </a:r>
          </a:p>
          <a:p>
            <a:pPr algn="ctr"/>
            <a:r>
              <a:rPr lang="es-ES" sz="44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SOSTIENE 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LA VIDA, </a:t>
            </a:r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el suelo 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es el</a:t>
            </a:r>
          </a:p>
          <a:p>
            <a:pPr algn="ctr"/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 recurso natural  </a:t>
            </a:r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menos</a:t>
            </a:r>
            <a:r>
              <a:rPr lang="es-ES" sz="36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s-ES" sz="3200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apreciado. </a:t>
            </a:r>
            <a:endParaRPr lang="es-CO" sz="3200" b="1" dirty="0">
              <a:solidFill>
                <a:schemeClr val="accent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EB92A67-94E8-4F33-AF9B-B89A6D283EF1}"/>
              </a:ext>
            </a:extLst>
          </p:cNvPr>
          <p:cNvSpPr/>
          <p:nvPr/>
        </p:nvSpPr>
        <p:spPr>
          <a:xfrm>
            <a:off x="0" y="6122504"/>
            <a:ext cx="9143999" cy="735495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19" name="Picture 2">
            <a:extLst>
              <a:ext uri="{FF2B5EF4-FFF2-40B4-BE49-F238E27FC236}">
                <a16:creationId xmlns:a16="http://schemas.microsoft.com/office/drawing/2014/main" id="{34044759-A996-409A-9C39-2AA233B65C16}"/>
              </a:ext>
            </a:extLst>
          </p:cNvPr>
          <p:cNvPicPr/>
          <p:nvPr/>
        </p:nvPicPr>
        <p:blipFill>
          <a:blip r:embed="rId5"/>
          <a:stretch/>
        </p:blipFill>
        <p:spPr>
          <a:xfrm>
            <a:off x="6977724" y="6281437"/>
            <a:ext cx="1970280" cy="522720"/>
          </a:xfrm>
          <a:prstGeom prst="rect">
            <a:avLst/>
          </a:prstGeom>
          <a:ln w="12600">
            <a:noFill/>
          </a:ln>
        </p:spPr>
      </p:pic>
      <p:sp>
        <p:nvSpPr>
          <p:cNvPr id="20" name="CustomShape 2">
            <a:extLst>
              <a:ext uri="{FF2B5EF4-FFF2-40B4-BE49-F238E27FC236}">
                <a16:creationId xmlns:a16="http://schemas.microsoft.com/office/drawing/2014/main" id="{332FC8D0-2EBA-4961-9EF5-7BD65A3358B8}"/>
              </a:ext>
            </a:extLst>
          </p:cNvPr>
          <p:cNvSpPr/>
          <p:nvPr/>
        </p:nvSpPr>
        <p:spPr>
          <a:xfrm>
            <a:off x="0" y="6328337"/>
            <a:ext cx="7264440" cy="525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  <a:spcAft>
                <a:spcPts val="451"/>
              </a:spcAft>
            </a:pPr>
            <a:r>
              <a:rPr lang="es-CO" sz="2000" b="1" strike="noStrike" spc="-1" dirty="0">
                <a:solidFill>
                  <a:srgbClr val="000000"/>
                </a:solidFill>
                <a:latin typeface="Calibri"/>
                <a:ea typeface="Verdana"/>
              </a:rPr>
              <a:t>¡</a:t>
            </a:r>
            <a:r>
              <a:rPr lang="es-CO" sz="2000" b="1" strike="noStrike" spc="-1" dirty="0">
                <a:solidFill>
                  <a:srgbClr val="000000"/>
                </a:solidFill>
                <a:latin typeface="Century Gothic" panose="020B0502020202020204" pitchFamily="34" charset="0"/>
                <a:ea typeface="Verdana"/>
              </a:rPr>
              <a:t>NUESTRA CULTURA: PROTEGER EL MEDIO AMBIENTE!</a:t>
            </a:r>
            <a:endParaRPr lang="es-CO" sz="2000" b="0" strike="noStrike" spc="-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0888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43</Words>
  <Application>Microsoft Office PowerPoint</Application>
  <PresentationFormat>Presentación en pantalla (4:3)</PresentationFormat>
  <Paragraphs>8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Dayana</dc:creator>
  <cp:lastModifiedBy>Dayana</cp:lastModifiedBy>
  <cp:revision>14</cp:revision>
  <dcterms:created xsi:type="dcterms:W3CDTF">2020-06-12T00:34:50Z</dcterms:created>
  <dcterms:modified xsi:type="dcterms:W3CDTF">2020-06-12T17:25:10Z</dcterms:modified>
</cp:coreProperties>
</file>