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3031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25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110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716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2719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730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504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962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2648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479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666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83A90-6B0D-4C5B-B366-9F76D0420BBE}" type="datetimeFigureOut">
              <a:rPr lang="es-CO" smtClean="0"/>
              <a:t>7/06/2020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DDEDA-B5BA-41CF-8178-A686724F42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5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6009470-0B7B-42D6-B9AA-BE8FB6674DC0}"/>
              </a:ext>
            </a:extLst>
          </p:cNvPr>
          <p:cNvSpPr/>
          <p:nvPr/>
        </p:nvSpPr>
        <p:spPr>
          <a:xfrm>
            <a:off x="12734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35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0" b="1818"/>
          <a:stretch/>
        </p:blipFill>
        <p:spPr>
          <a:xfrm>
            <a:off x="12734" y="0"/>
            <a:ext cx="8415649" cy="685799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ED1D2D3-3FD0-44D9-9BAD-0E62304EA39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0316559" y="6326901"/>
            <a:ext cx="1464731" cy="381103"/>
          </a:xfrm>
          <a:prstGeom prst="rect">
            <a:avLst/>
          </a:prstGeom>
          <a:ln w="12600">
            <a:noFill/>
          </a:ln>
        </p:spPr>
      </p:pic>
      <p:sp>
        <p:nvSpPr>
          <p:cNvPr id="7" name="CustomShape 3">
            <a:extLst>
              <a:ext uri="{FF2B5EF4-FFF2-40B4-BE49-F238E27FC236}">
                <a16:creationId xmlns:a16="http://schemas.microsoft.com/office/drawing/2014/main" id="{66FC25BA-F0FA-46EF-83CD-7ABDFD34410A}"/>
              </a:ext>
            </a:extLst>
          </p:cNvPr>
          <p:cNvSpPr/>
          <p:nvPr/>
        </p:nvSpPr>
        <p:spPr>
          <a:xfrm>
            <a:off x="5407515" y="336408"/>
            <a:ext cx="4909044" cy="7161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/>
          <a:lstStyle/>
          <a:p>
            <a:pPr>
              <a:spcAft>
                <a:spcPts val="338"/>
              </a:spcAft>
            </a:pPr>
            <a:r>
              <a:rPr lang="es-CO" sz="54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DÍA</a:t>
            </a:r>
            <a:r>
              <a:rPr lang="es-CO" sz="5400" b="1" dirty="0">
                <a:latin typeface="Century Gothic" panose="020B0502020202020204" pitchFamily="34" charset="0"/>
              </a:rPr>
              <a:t> </a:t>
            </a:r>
            <a:r>
              <a:rPr lang="es-ES" sz="5400" b="1" dirty="0">
                <a:latin typeface="Century Gothic" panose="020B0502020202020204" pitchFamily="34" charset="0"/>
              </a:rPr>
              <a:t>MUNDIAL </a:t>
            </a:r>
            <a:endParaRPr lang="es-CO" spc="-1" dirty="0">
              <a:latin typeface="Arial"/>
            </a:endParaRPr>
          </a:p>
        </p:txBody>
      </p:sp>
      <p:sp>
        <p:nvSpPr>
          <p:cNvPr id="8" name="CustomShape 3">
            <a:extLst>
              <a:ext uri="{FF2B5EF4-FFF2-40B4-BE49-F238E27FC236}">
                <a16:creationId xmlns:a16="http://schemas.microsoft.com/office/drawing/2014/main" id="{131CE1E6-F345-47D6-B146-84C354E1CAD9}"/>
              </a:ext>
            </a:extLst>
          </p:cNvPr>
          <p:cNvSpPr/>
          <p:nvPr/>
        </p:nvSpPr>
        <p:spPr>
          <a:xfrm>
            <a:off x="4910576" y="1176682"/>
            <a:ext cx="6443662" cy="7161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/>
          <a:lstStyle/>
          <a:p>
            <a:pPr>
              <a:spcAft>
                <a:spcPts val="338"/>
              </a:spcAft>
            </a:pPr>
            <a:r>
              <a:rPr lang="es-ES" sz="5400" b="1" dirty="0">
                <a:latin typeface="Century Gothic" panose="020B0502020202020204" pitchFamily="34" charset="0"/>
              </a:rPr>
              <a:t>DE </a:t>
            </a:r>
            <a:r>
              <a:rPr lang="es-ES" sz="5400" b="1" spc="-1" dirty="0">
                <a:latin typeface="Century Gothic" panose="020B0502020202020204" pitchFamily="34" charset="0"/>
              </a:rPr>
              <a:t>LOS </a:t>
            </a:r>
            <a:r>
              <a:rPr lang="es-CO" sz="54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OCÉANOS</a:t>
            </a:r>
            <a:endParaRPr lang="es-CO" sz="5400" b="1" spc="-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ustomShape 3">
            <a:extLst>
              <a:ext uri="{FF2B5EF4-FFF2-40B4-BE49-F238E27FC236}">
                <a16:creationId xmlns:a16="http://schemas.microsoft.com/office/drawing/2014/main" id="{EBD817EB-9E8B-473C-981A-A8B54430976A}"/>
              </a:ext>
            </a:extLst>
          </p:cNvPr>
          <p:cNvSpPr/>
          <p:nvPr/>
        </p:nvSpPr>
        <p:spPr>
          <a:xfrm>
            <a:off x="8585185" y="2859950"/>
            <a:ext cx="1222513" cy="756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/>
          <a:lstStyle/>
          <a:p>
            <a:pPr algn="ctr">
              <a:spcAft>
                <a:spcPts val="338"/>
              </a:spcAft>
            </a:pPr>
            <a:endParaRPr lang="es-CO" sz="2100" b="1" spc="-1" dirty="0">
              <a:latin typeface="Century Gothic" panose="020B0502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C9F73CE-B35F-4A66-AF67-EA61A8DF850F}"/>
              </a:ext>
            </a:extLst>
          </p:cNvPr>
          <p:cNvSpPr/>
          <p:nvPr/>
        </p:nvSpPr>
        <p:spPr>
          <a:xfrm>
            <a:off x="211928" y="6326901"/>
            <a:ext cx="6252231" cy="4241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spc="-1" dirty="0">
                <a:solidFill>
                  <a:srgbClr val="000000"/>
                </a:solidFill>
                <a:latin typeface="Century Gothic"/>
                <a:ea typeface="Verdana"/>
              </a:rPr>
              <a:t>¡NUESTRA CULTURA: PROTEGER EL MEDIO AMBIENTE!</a:t>
            </a:r>
            <a:endParaRPr lang="es-CO" spc="-1" dirty="0">
              <a:latin typeface="Arial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04587D2-94F5-4402-83A6-3DE438E9B4C6}"/>
              </a:ext>
            </a:extLst>
          </p:cNvPr>
          <p:cNvSpPr/>
          <p:nvPr/>
        </p:nvSpPr>
        <p:spPr>
          <a:xfrm>
            <a:off x="10535998" y="256410"/>
            <a:ext cx="1245291" cy="619624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38"/>
              </a:spcAft>
            </a:pPr>
            <a:r>
              <a:rPr lang="es-ES" b="1" spc="-1" dirty="0">
                <a:latin typeface="Century Gothic" panose="020B0502020202020204" pitchFamily="34" charset="0"/>
              </a:rPr>
              <a:t>08 DE JUNIO </a:t>
            </a:r>
            <a:endParaRPr lang="es-CO" b="1" spc="-1" dirty="0">
              <a:latin typeface="Century Gothic" panose="020B050202020202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3979494-A623-4FD1-9EB1-59A95CCF9B57}"/>
              </a:ext>
            </a:extLst>
          </p:cNvPr>
          <p:cNvSpPr txBox="1"/>
          <p:nvPr/>
        </p:nvSpPr>
        <p:spPr>
          <a:xfrm>
            <a:off x="7195930" y="3020379"/>
            <a:ext cx="4304437" cy="148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38"/>
              </a:spcAft>
            </a:pPr>
            <a:r>
              <a:rPr lang="es-ES" sz="3600" b="1" spc="-1" dirty="0">
                <a:latin typeface="Century Gothic" panose="020B0502020202020204" pitchFamily="34" charset="0"/>
              </a:rPr>
              <a:t>Nuestros </a:t>
            </a:r>
            <a:r>
              <a:rPr lang="es-CO" sz="36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océanos,</a:t>
            </a:r>
          </a:p>
          <a:p>
            <a:pPr algn="ctr">
              <a:spcAft>
                <a:spcPts val="338"/>
              </a:spcAft>
            </a:pPr>
            <a:r>
              <a:rPr lang="es-ES" sz="3600" b="1" spc="-1" dirty="0">
                <a:latin typeface="Century Gothic" panose="020B0502020202020204" pitchFamily="34" charset="0"/>
              </a:rPr>
              <a:t>nuestro futuro. </a:t>
            </a:r>
            <a:endParaRPr lang="es-CO" sz="3600" b="1" spc="-1" dirty="0">
              <a:latin typeface="Century Gothic" panose="020B0502020202020204" pitchFamily="34" charset="0"/>
            </a:endParaRPr>
          </a:p>
          <a:p>
            <a:endParaRPr lang="es-CO" sz="135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E593C39-62EC-4D39-BF69-A443748FCDD0}"/>
              </a:ext>
            </a:extLst>
          </p:cNvPr>
          <p:cNvSpPr txBox="1"/>
          <p:nvPr/>
        </p:nvSpPr>
        <p:spPr>
          <a:xfrm>
            <a:off x="7587052" y="5450867"/>
            <a:ext cx="4441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entury Gothic" panose="020B0502020202020204" pitchFamily="34" charset="0"/>
              </a:rPr>
              <a:t>#</a:t>
            </a:r>
            <a:r>
              <a:rPr lang="es-ES" sz="2400" dirty="0" err="1">
                <a:latin typeface="Century Gothic" panose="020B0502020202020204" pitchFamily="34" charset="0"/>
              </a:rPr>
              <a:t>limpiemosnuestros</a:t>
            </a:r>
            <a:r>
              <a:rPr lang="es-CO" sz="2400" dirty="0">
                <a:latin typeface="Century Gothic" panose="020B0502020202020204" pitchFamily="34" charset="0"/>
              </a:rPr>
              <a:t>océanos</a:t>
            </a:r>
          </a:p>
        </p:txBody>
      </p:sp>
    </p:spTree>
    <p:extLst>
      <p:ext uri="{BB962C8B-B14F-4D97-AF65-F5344CB8AC3E}">
        <p14:creationId xmlns:p14="http://schemas.microsoft.com/office/powerpoint/2010/main" val="1499827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26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JOSEPHO</dc:creator>
  <cp:lastModifiedBy>Dayana</cp:lastModifiedBy>
  <cp:revision>5</cp:revision>
  <dcterms:created xsi:type="dcterms:W3CDTF">2020-06-04T23:38:33Z</dcterms:created>
  <dcterms:modified xsi:type="dcterms:W3CDTF">2020-06-08T01:59:39Z</dcterms:modified>
</cp:coreProperties>
</file>