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0828" autoAdjust="0"/>
  </p:normalViewPr>
  <p:slideViewPr>
    <p:cSldViewPr snapToGrid="0">
      <p:cViewPr varScale="1">
        <p:scale>
          <a:sx n="72" d="100"/>
          <a:sy n="72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ABC21-3FEF-4B99-B3FF-4B421294FB6E}" type="datetimeFigureOut">
              <a:rPr lang="es-CO" smtClean="0"/>
              <a:t>18/06/2020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119D-1364-4037-870C-E3B35FF3806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57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38B15CC-C0CA-4905-B265-99E7781CF7EB}" type="datetime">
              <a:rPr lang="es-CO" sz="1200" b="0" strike="noStrike" spc="-1">
                <a:solidFill>
                  <a:srgbClr val="8B8B8B"/>
                </a:solidFill>
                <a:latin typeface="Calibri"/>
              </a:rPr>
              <a:t>18/06/2020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3AF7E7-C899-496F-AA4A-9602AFE5920C}" type="slidenum">
              <a:rPr lang="es-CO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9A3F4CC8-BE1A-4E30-8E74-E7E8AFC3408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64C7B67-3892-4BAF-8103-9AE33855A6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188" y="424543"/>
            <a:ext cx="5290477" cy="600891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3118F75-0042-42AD-A048-D54CAB0B1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2593" y="6195921"/>
            <a:ext cx="2398206" cy="525600"/>
          </a:xfrm>
          <a:prstGeom prst="rect">
            <a:avLst/>
          </a:prstGeom>
        </p:spPr>
      </p:pic>
      <p:sp>
        <p:nvSpPr>
          <p:cNvPr id="7" name="CustomShape 16">
            <a:extLst>
              <a:ext uri="{FF2B5EF4-FFF2-40B4-BE49-F238E27FC236}">
                <a16:creationId xmlns:a16="http://schemas.microsoft.com/office/drawing/2014/main" id="{C0CFEFE0-0330-47FE-AC1A-F8DC761FD5CE}"/>
              </a:ext>
            </a:extLst>
          </p:cNvPr>
          <p:cNvSpPr/>
          <p:nvPr/>
        </p:nvSpPr>
        <p:spPr>
          <a:xfrm>
            <a:off x="18102" y="6281872"/>
            <a:ext cx="7264440" cy="52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451"/>
              </a:spcAft>
            </a:pPr>
            <a:r>
              <a:rPr lang="es-CO" sz="2000" b="1" strike="noStrike" spc="-1" dirty="0">
                <a:solidFill>
                  <a:srgbClr val="000000"/>
                </a:solidFill>
                <a:latin typeface="Calibri"/>
                <a:ea typeface="Verdana"/>
              </a:rPr>
              <a:t>¡NUESTRA CULTURA: PROTEGER EL MEDIO AMBIENTE!</a:t>
            </a:r>
            <a:endParaRPr lang="es-CO" sz="2000" b="0" strike="noStrike" spc="-1" dirty="0">
              <a:latin typeface="Arial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E8FC8A2-96ED-43B2-95E2-939871F3D84E}"/>
              </a:ext>
            </a:extLst>
          </p:cNvPr>
          <p:cNvSpPr txBox="1"/>
          <p:nvPr/>
        </p:nvSpPr>
        <p:spPr>
          <a:xfrm>
            <a:off x="18102" y="2122101"/>
            <a:ext cx="436879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dirty="0">
                <a:solidFill>
                  <a:schemeClr val="accent2">
                    <a:lumMod val="75000"/>
                  </a:schemeClr>
                </a:solidFill>
              </a:rPr>
              <a:t>Día</a:t>
            </a:r>
            <a:r>
              <a:rPr lang="es-ES" sz="4400" dirty="0">
                <a:solidFill>
                  <a:schemeClr val="accent2">
                    <a:lumMod val="75000"/>
                  </a:schemeClr>
                </a:solidFill>
              </a:rPr>
              <a:t> mundial</a:t>
            </a:r>
          </a:p>
          <a:p>
            <a:r>
              <a:rPr lang="es-ES" sz="4400" dirty="0">
                <a:solidFill>
                  <a:schemeClr val="accent2">
                    <a:lumMod val="75000"/>
                  </a:schemeClr>
                </a:solidFill>
              </a:rPr>
              <a:t>del </a:t>
            </a:r>
            <a:r>
              <a:rPr lang="es-ES" sz="5400" b="1" dirty="0">
                <a:solidFill>
                  <a:schemeClr val="accent2">
                    <a:lumMod val="75000"/>
                  </a:schemeClr>
                </a:solidFill>
              </a:rPr>
              <a:t>suelo</a:t>
            </a:r>
            <a:r>
              <a:rPr lang="es-ES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4400" dirty="0">
                <a:solidFill>
                  <a:schemeClr val="accent2">
                    <a:lumMod val="75000"/>
                  </a:schemeClr>
                </a:solidFill>
              </a:rPr>
              <a:t>y</a:t>
            </a:r>
          </a:p>
          <a:p>
            <a:r>
              <a:rPr lang="es-ES" sz="4400" dirty="0">
                <a:solidFill>
                  <a:schemeClr val="accent2">
                    <a:lumMod val="75000"/>
                  </a:schemeClr>
                </a:solidFill>
              </a:rPr>
              <a:t>la</a:t>
            </a:r>
            <a:r>
              <a:rPr lang="es-ES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5400" b="1" dirty="0">
                <a:solidFill>
                  <a:schemeClr val="accent2">
                    <a:lumMod val="75000"/>
                  </a:schemeClr>
                </a:solidFill>
              </a:rPr>
              <a:t>tierra fértil </a:t>
            </a:r>
            <a:endParaRPr lang="es-CO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BE8C3D1-A830-44B7-A7A9-00890D1FA830}"/>
              </a:ext>
            </a:extLst>
          </p:cNvPr>
          <p:cNvSpPr/>
          <p:nvPr/>
        </p:nvSpPr>
        <p:spPr>
          <a:xfrm>
            <a:off x="0" y="545764"/>
            <a:ext cx="2612571" cy="8527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/>
              <a:t>22 de junio 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374389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</TotalTime>
  <Words>20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Dayana</dc:creator>
  <dc:description/>
  <cp:lastModifiedBy>Dayana</cp:lastModifiedBy>
  <cp:revision>20</cp:revision>
  <dcterms:created xsi:type="dcterms:W3CDTF">2020-06-10T02:53:19Z</dcterms:created>
  <dcterms:modified xsi:type="dcterms:W3CDTF">2020-06-18T19:20:28Z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