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2595240"/>
            <a:ext cx="401544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259524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815120" y="160452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172680" y="160452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259524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815120" y="259524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3172680" y="2595240"/>
            <a:ext cx="129276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2514960" y="1604520"/>
            <a:ext cx="195948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259524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95948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2514960" y="259524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514960" y="1604520"/>
            <a:ext cx="195948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2595240"/>
            <a:ext cx="4015440" cy="904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Pulse para editar el formato del texto de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10731"/>
            <a:ext cx="9143640" cy="6857640"/>
          </a:xfrm>
          <a:prstGeom prst="rect">
            <a:avLst/>
          </a:prstGeom>
          <a:gradFill>
            <a:gsLst>
              <a:gs pos="55000">
                <a:srgbClr val="92D050"/>
              </a:gs>
              <a:gs pos="91000">
                <a:schemeClr val="accent1">
                  <a:lumMod val="5000"/>
                  <a:lumOff val="95000"/>
                </a:schemeClr>
              </a:gs>
              <a:gs pos="9000">
                <a:schemeClr val="accent6">
                  <a:lumMod val="40000"/>
                  <a:lumOff val="60000"/>
                </a:schemeClr>
              </a:gs>
              <a:gs pos="16000">
                <a:schemeClr val="accent6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</a:gsLst>
            <a:lin ang="5400000" scaled="1"/>
          </a:gradFill>
          <a:ln w="3816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206280" y="262980"/>
            <a:ext cx="9016754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O" sz="2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TIPS PARA EL ADECUADO MANEJO DE RESIDUOS  EN CASA </a:t>
            </a:r>
            <a:endParaRPr lang="es-CO" sz="2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3" name="Picture 2"/>
          <p:cNvPicPr/>
          <p:nvPr/>
        </p:nvPicPr>
        <p:blipFill>
          <a:blip r:embed="rId2"/>
          <a:stretch/>
        </p:blipFill>
        <p:spPr>
          <a:xfrm>
            <a:off x="7118252" y="6163560"/>
            <a:ext cx="1653508" cy="431460"/>
          </a:xfrm>
          <a:prstGeom prst="rect">
            <a:avLst/>
          </a:prstGeom>
          <a:ln w="12600"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53280" y="6163560"/>
            <a:ext cx="6445800" cy="52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sz="2000" b="1" strike="noStrike" spc="-1" dirty="0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sz="2000" b="0" strike="noStrike" spc="-1" dirty="0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185872" y="3543099"/>
            <a:ext cx="2732399" cy="131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s-CO" sz="20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Lave sus manos antes y después de la manipulación de los residuos</a:t>
            </a:r>
            <a:r>
              <a:rPr lang="es-CO" sz="2400" b="0" strike="noStrike" spc="-1" dirty="0">
                <a:solidFill>
                  <a:srgbClr val="000000"/>
                </a:solidFill>
                <a:latin typeface="Century Gothic"/>
              </a:rPr>
              <a:t>. </a:t>
            </a:r>
            <a:endParaRPr lang="es-CO" sz="2400" b="0" strike="noStrike" spc="-1" dirty="0">
              <a:latin typeface="Arial"/>
            </a:endParaRPr>
          </a:p>
        </p:txBody>
      </p:sp>
      <p:pic>
        <p:nvPicPr>
          <p:cNvPr id="46" name="Imagen 22"/>
          <p:cNvPicPr/>
          <p:nvPr/>
        </p:nvPicPr>
        <p:blipFill>
          <a:blip r:embed="rId3"/>
          <a:stretch/>
        </p:blipFill>
        <p:spPr>
          <a:xfrm>
            <a:off x="3276180" y="1079730"/>
            <a:ext cx="2374560" cy="23745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7" name="CustomShape 5"/>
          <p:cNvSpPr/>
          <p:nvPr/>
        </p:nvSpPr>
        <p:spPr>
          <a:xfrm>
            <a:off x="3005713" y="3553470"/>
            <a:ext cx="2893569" cy="222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s-CO" sz="20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Separe en bolsa blanca  cartón, papel, plástico, latas y vidrio, de los demás residuos con el fin de facilitar la labor de los recicladores</a:t>
            </a:r>
            <a:r>
              <a:rPr lang="es-CO" b="0" strike="noStrike" spc="-1" dirty="0">
                <a:latin typeface="Century Gothic"/>
              </a:rPr>
              <a:t>. </a:t>
            </a:r>
            <a:endParaRPr lang="es-CO" b="0" strike="noStrike" spc="-1" dirty="0">
              <a:latin typeface="Arial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6154336" y="3543099"/>
            <a:ext cx="2775988" cy="232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s-CO" sz="20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Desinfecte, con cloro, las bolsas que contienen  residuos no reciclables y sanitarios  antes de disponerlas  en el lugar de la recolección</a:t>
            </a:r>
            <a:r>
              <a:rPr lang="es-CO" sz="2000" b="0" strike="noStrike" spc="-1" dirty="0">
                <a:latin typeface="Century Gothic"/>
              </a:rPr>
              <a:t>. </a:t>
            </a:r>
            <a:endParaRPr lang="es-CO" sz="2000" b="0" strike="noStrike" spc="-1" dirty="0">
              <a:latin typeface="Arial"/>
            </a:endParaRPr>
          </a:p>
        </p:txBody>
      </p:sp>
      <p:pic>
        <p:nvPicPr>
          <p:cNvPr id="49" name="Picture 6"/>
          <p:cNvPicPr/>
          <p:nvPr/>
        </p:nvPicPr>
        <p:blipFill>
          <a:blip r:embed="rId4"/>
          <a:stretch/>
        </p:blipFill>
        <p:spPr>
          <a:xfrm>
            <a:off x="6385320" y="1063800"/>
            <a:ext cx="2486880" cy="2326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0" name="CustomShape 7"/>
          <p:cNvSpPr/>
          <p:nvPr/>
        </p:nvSpPr>
        <p:spPr>
          <a:xfrm>
            <a:off x="206280" y="1015560"/>
            <a:ext cx="412560" cy="46116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2800" b="1" strike="noStrike" spc="-1">
                <a:solidFill>
                  <a:srgbClr val="000000"/>
                </a:solidFill>
                <a:latin typeface="Calibri"/>
              </a:rPr>
              <a:t>1</a:t>
            </a:r>
            <a:endParaRPr lang="es-CO" sz="2800" b="0" strike="noStrike" spc="-1">
              <a:latin typeface="Arial"/>
            </a:endParaRPr>
          </a:p>
        </p:txBody>
      </p:sp>
      <p:sp>
        <p:nvSpPr>
          <p:cNvPr id="51" name="CustomShape 8"/>
          <p:cNvSpPr/>
          <p:nvPr/>
        </p:nvSpPr>
        <p:spPr>
          <a:xfrm>
            <a:off x="3149280" y="935460"/>
            <a:ext cx="412560" cy="46116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2800" b="1" strike="noStrike" spc="-1" dirty="0">
                <a:solidFill>
                  <a:srgbClr val="000000"/>
                </a:solidFill>
                <a:latin typeface="Calibri"/>
              </a:rPr>
              <a:t>2</a:t>
            </a:r>
            <a:endParaRPr lang="es-CO" sz="2800" b="0" strike="noStrike" spc="-1" dirty="0">
              <a:latin typeface="Arial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6385320" y="949499"/>
            <a:ext cx="412560" cy="46116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CO" sz="2800" b="1" strike="noStrike" spc="-1" dirty="0">
                <a:solidFill>
                  <a:srgbClr val="000000"/>
                </a:solidFill>
                <a:latin typeface="Calibri"/>
              </a:rPr>
              <a:t>3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53" name="Picture 8"/>
          <p:cNvPicPr/>
          <p:nvPr/>
        </p:nvPicPr>
        <p:blipFill>
          <a:blip r:embed="rId5"/>
          <a:stretch/>
        </p:blipFill>
        <p:spPr>
          <a:xfrm>
            <a:off x="550260" y="1039680"/>
            <a:ext cx="2374560" cy="23745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87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Symbol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Jose Mauricio</dc:creator>
  <dc:description/>
  <cp:lastModifiedBy>Dayana</cp:lastModifiedBy>
  <cp:revision>17</cp:revision>
  <dcterms:created xsi:type="dcterms:W3CDTF">2020-05-20T20:27:13Z</dcterms:created>
  <dcterms:modified xsi:type="dcterms:W3CDTF">2020-06-03T19:34:42Z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