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sldIdLst>
    <p:sldId id="257" r:id="rId2"/>
  </p:sldIdLst>
  <p:sldSz cx="9144000" cy="6858000" type="screen4x3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0828" autoAdjust="0"/>
  </p:normalViewPr>
  <p:slideViewPr>
    <p:cSldViewPr snapToGrid="0">
      <p:cViewPr varScale="1">
        <p:scale>
          <a:sx n="41" d="100"/>
          <a:sy n="41" d="100"/>
        </p:scale>
        <p:origin x="16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9508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5961240" y="182556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856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9508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5961240" y="4098240"/>
            <a:ext cx="2539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52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69920" y="409824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69920" y="1825560"/>
            <a:ext cx="38484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28560" y="4098240"/>
            <a:ext cx="788652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Haga clic para modificar los estilos de texto del patrón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Segundo nivel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Tercer nivel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Cuarto nivel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Quinto nivel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B71B8896-CB4D-4F8C-AC98-50A2F1A414EE}" type="datetime">
              <a:rPr lang="es-CO" sz="1200" b="0" strike="noStrike" spc="-1">
                <a:solidFill>
                  <a:srgbClr val="8B8B8B"/>
                </a:solidFill>
                <a:latin typeface="Calibri"/>
              </a:rPr>
              <a:t>11/06/2020</a:t>
            </a:fld>
            <a:endParaRPr lang="es-CO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</p:spPr>
        <p:txBody>
          <a:bodyPr anchor="ctr"/>
          <a:lstStyle/>
          <a:p>
            <a:endParaRPr lang="es-CO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180B8448-DD31-4723-9285-5D2783F6B516}" type="slidenum">
              <a:rPr lang="es-CO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CO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chemeClr val="bg1"/>
          </a:solidFill>
          <a:ln w="3816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" name="Imagen 3"/>
          <p:cNvPicPr/>
          <p:nvPr/>
        </p:nvPicPr>
        <p:blipFill>
          <a:blip r:embed="rId2"/>
          <a:stretch/>
        </p:blipFill>
        <p:spPr>
          <a:xfrm>
            <a:off x="4691880" y="1475280"/>
            <a:ext cx="4331880" cy="4218120"/>
          </a:xfrm>
          <a:prstGeom prst="rect">
            <a:avLst/>
          </a:prstGeom>
          <a:ln>
            <a:noFill/>
          </a:ln>
        </p:spPr>
      </p:pic>
      <p:pic>
        <p:nvPicPr>
          <p:cNvPr id="103" name="Picture 2"/>
          <p:cNvPicPr/>
          <p:nvPr/>
        </p:nvPicPr>
        <p:blipFill>
          <a:blip r:embed="rId3"/>
          <a:stretch/>
        </p:blipFill>
        <p:spPr>
          <a:xfrm>
            <a:off x="7017480" y="6275160"/>
            <a:ext cx="1970280" cy="522720"/>
          </a:xfrm>
          <a:prstGeom prst="rect">
            <a:avLst/>
          </a:prstGeom>
          <a:ln w="12600">
            <a:noFill/>
          </a:ln>
        </p:spPr>
      </p:pic>
      <p:sp>
        <p:nvSpPr>
          <p:cNvPr id="104" name="CustomShape 2"/>
          <p:cNvSpPr/>
          <p:nvPr/>
        </p:nvSpPr>
        <p:spPr>
          <a:xfrm>
            <a:off x="155880" y="6270120"/>
            <a:ext cx="7264440" cy="52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Aft>
                <a:spcPts val="451"/>
              </a:spcAft>
            </a:pPr>
            <a:r>
              <a:rPr lang="es-CO" sz="2000" b="1" strike="noStrike" spc="-1">
                <a:solidFill>
                  <a:srgbClr val="000000"/>
                </a:solidFill>
                <a:latin typeface="Calibri"/>
                <a:ea typeface="Verdana"/>
              </a:rPr>
              <a:t>¡NUESTRA CULTURA: PROTEGER EL MEDIO AMBIENTE!</a:t>
            </a:r>
            <a:endParaRPr lang="es-CO" sz="20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149040" y="302072"/>
            <a:ext cx="8838720" cy="7080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O" sz="3600" b="1" strike="noStrike" spc="-1" dirty="0">
                <a:solidFill>
                  <a:srgbClr val="FF6600"/>
                </a:solidFill>
                <a:latin typeface="Calibri"/>
              </a:rPr>
              <a:t>¿Cómo ahorrar energía en el teletrabajo? </a:t>
            </a:r>
            <a:endParaRPr lang="es-CO" sz="3600" b="0" strike="noStrike" spc="-1" dirty="0">
              <a:solidFill>
                <a:srgbClr val="FF6600"/>
              </a:solidFill>
              <a:latin typeface="Arial"/>
            </a:endParaRPr>
          </a:p>
        </p:txBody>
      </p:sp>
      <p:sp>
        <p:nvSpPr>
          <p:cNvPr id="106" name="CustomShape 4"/>
          <p:cNvSpPr/>
          <p:nvPr/>
        </p:nvSpPr>
        <p:spPr>
          <a:xfrm>
            <a:off x="304920" y="1072080"/>
            <a:ext cx="4266720" cy="137484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s-CO" sz="2400" b="0" strike="noStrike" spc="-1">
                <a:solidFill>
                  <a:srgbClr val="000000"/>
                </a:solidFill>
                <a:latin typeface="Calibri"/>
              </a:rPr>
              <a:t>Planifique las tareas del día y apague el computador luego de la jornada de trabajo</a:t>
            </a:r>
            <a:r>
              <a:rPr lang="es-CO" sz="2000" b="0" strike="noStrike" spc="-1">
                <a:solidFill>
                  <a:srgbClr val="000000"/>
                </a:solidFill>
                <a:latin typeface="Calibri"/>
              </a:rPr>
              <a:t>. </a:t>
            </a:r>
            <a:endParaRPr lang="es-CO" sz="2000" b="0" strike="noStrike" spc="-1">
              <a:latin typeface="Arial"/>
            </a:endParaRPr>
          </a:p>
        </p:txBody>
      </p:sp>
      <p:sp>
        <p:nvSpPr>
          <p:cNvPr id="107" name="CustomShape 5"/>
          <p:cNvSpPr/>
          <p:nvPr/>
        </p:nvSpPr>
        <p:spPr>
          <a:xfrm>
            <a:off x="304920" y="2680920"/>
            <a:ext cx="4266720" cy="1410840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s-CO" sz="2400" b="0" strike="noStrike" spc="-1" dirty="0">
                <a:latin typeface="Calibri"/>
              </a:rPr>
              <a:t>Cierre las aplicaciones que no utilice, así alargará la duración de la batería de su portátil</a:t>
            </a:r>
            <a:r>
              <a:rPr lang="es-CO" sz="2400" b="0" strike="noStrike" spc="-1" dirty="0">
                <a:solidFill>
                  <a:srgbClr val="000000"/>
                </a:solidFill>
                <a:latin typeface="Calibri"/>
              </a:rPr>
              <a:t>. </a:t>
            </a:r>
            <a:endParaRPr lang="es-CO" sz="2400" b="0" strike="noStrike" spc="-1" dirty="0"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304920" y="4325400"/>
            <a:ext cx="4266720" cy="1410840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s-CO" sz="2400" b="0" strike="noStrike" spc="-1">
                <a:solidFill>
                  <a:srgbClr val="000000"/>
                </a:solidFill>
                <a:latin typeface="Calibri"/>
              </a:rPr>
              <a:t>Active el modo de hibernar o suspender en el horario de almuerzo. </a:t>
            </a:r>
            <a:endParaRPr lang="es-CO" sz="2400" b="0" strike="noStrike" spc="-1">
              <a:latin typeface="Arial"/>
            </a:endParaRPr>
          </a:p>
        </p:txBody>
      </p:sp>
      <p:pic>
        <p:nvPicPr>
          <p:cNvPr id="109" name="Imagen 108"/>
          <p:cNvPicPr/>
          <p:nvPr/>
        </p:nvPicPr>
        <p:blipFill>
          <a:blip r:embed="rId4"/>
          <a:stretch/>
        </p:blipFill>
        <p:spPr>
          <a:xfrm>
            <a:off x="8084160" y="270296"/>
            <a:ext cx="903600" cy="889126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</TotalTime>
  <Words>64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Dayana</dc:creator>
  <dc:description/>
  <cp:lastModifiedBy>Dayana</cp:lastModifiedBy>
  <cp:revision>14</cp:revision>
  <dcterms:created xsi:type="dcterms:W3CDTF">2020-06-10T02:53:19Z</dcterms:created>
  <dcterms:modified xsi:type="dcterms:W3CDTF">2020-06-11T22:22:54Z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