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0828" autoAdjust="0"/>
  </p:normalViewPr>
  <p:slideViewPr>
    <p:cSldViewPr snapToGrid="0">
      <p:cViewPr varScale="1">
        <p:scale>
          <a:sx n="44" d="100"/>
          <a:sy n="44" d="100"/>
        </p:scale>
        <p:origin x="155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ABC21-3FEF-4B99-B3FF-4B421294FB6E}" type="datetimeFigureOut">
              <a:rPr lang="es-CO" smtClean="0"/>
              <a:t>16/06/2020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3119D-1364-4037-870C-E3B35FF380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657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23119D-1364-4037-870C-E3B35FF3806D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1807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9508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96124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9508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96124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38B15CC-C0CA-4905-B265-99E7781CF7EB}" type="datetime">
              <a:rPr lang="es-CO" sz="1200" b="0" strike="noStrike" spc="-1">
                <a:solidFill>
                  <a:srgbClr val="8B8B8B"/>
                </a:solidFill>
                <a:latin typeface="Calibri"/>
              </a:rPr>
              <a:t>16/06/2020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23AF7E7-C899-496F-AA4A-9602AFE5920C}" type="slidenum">
              <a:rPr lang="es-CO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-1080" y="14760"/>
            <a:ext cx="9143640" cy="6857640"/>
          </a:xfrm>
          <a:prstGeom prst="rect">
            <a:avLst/>
          </a:prstGeom>
          <a:solidFill>
            <a:schemeClr val="bg1"/>
          </a:solidFill>
          <a:ln w="5724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3" name="Picture 2"/>
          <p:cNvPicPr/>
          <p:nvPr/>
        </p:nvPicPr>
        <p:blipFill>
          <a:blip r:embed="rId3"/>
          <a:stretch/>
        </p:blipFill>
        <p:spPr>
          <a:xfrm>
            <a:off x="30780" y="4169726"/>
            <a:ext cx="9079920" cy="2691720"/>
          </a:xfrm>
          <a:prstGeom prst="rect">
            <a:avLst/>
          </a:prstGeom>
          <a:ln>
            <a:noFill/>
          </a:ln>
        </p:spPr>
      </p:pic>
      <p:sp>
        <p:nvSpPr>
          <p:cNvPr id="84" name="CustomShape 2"/>
          <p:cNvSpPr/>
          <p:nvPr/>
        </p:nvSpPr>
        <p:spPr>
          <a:xfrm>
            <a:off x="641220" y="214804"/>
            <a:ext cx="8335440" cy="106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CO" sz="3200" b="1" strike="noStrike" spc="-1" dirty="0">
                <a:solidFill>
                  <a:srgbClr val="FF0000"/>
                </a:solidFill>
                <a:latin typeface="Calibri"/>
              </a:rPr>
              <a:t>¿Sabe cuántos litros de  agua gastamos</a:t>
            </a:r>
            <a:r>
              <a:rPr lang="es-ES" sz="3200" b="1" dirty="0">
                <a:solidFill>
                  <a:srgbClr val="FF0000"/>
                </a:solidFill>
              </a:rPr>
              <a:t> </a:t>
            </a:r>
            <a:r>
              <a:rPr lang="es-ES" sz="2800" b="1" dirty="0">
                <a:solidFill>
                  <a:srgbClr val="FF0000"/>
                </a:solidFill>
              </a:rPr>
              <a:t>diariamente en actividades  cotidianas</a:t>
            </a:r>
            <a:r>
              <a:rPr lang="es-CO" sz="3200" b="1" strike="noStrike" spc="-1" dirty="0">
                <a:solidFill>
                  <a:srgbClr val="FF0000"/>
                </a:solidFill>
                <a:latin typeface="Calibri"/>
              </a:rPr>
              <a:t>?</a:t>
            </a:r>
            <a:endParaRPr lang="es-CO" sz="3200" b="0" strike="noStrike" spc="-1" dirty="0">
              <a:latin typeface="Arial"/>
            </a:endParaRPr>
          </a:p>
        </p:txBody>
      </p:sp>
      <p:pic>
        <p:nvPicPr>
          <p:cNvPr id="85" name="Imagen 5"/>
          <p:cNvPicPr/>
          <p:nvPr/>
        </p:nvPicPr>
        <p:blipFill>
          <a:blip r:embed="rId4"/>
          <a:stretch/>
        </p:blipFill>
        <p:spPr>
          <a:xfrm>
            <a:off x="126623" y="1307777"/>
            <a:ext cx="1544040" cy="3577320"/>
          </a:xfrm>
          <a:prstGeom prst="rect">
            <a:avLst/>
          </a:prstGeom>
          <a:ln>
            <a:noFill/>
          </a:ln>
        </p:spPr>
      </p:pic>
      <p:sp>
        <p:nvSpPr>
          <p:cNvPr id="86" name="CustomShape 3"/>
          <p:cNvSpPr/>
          <p:nvPr/>
        </p:nvSpPr>
        <p:spPr>
          <a:xfrm>
            <a:off x="1981980" y="1554171"/>
            <a:ext cx="1544040" cy="12294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CO" sz="4000" b="1" strike="noStrike" spc="-1" dirty="0">
                <a:solidFill>
                  <a:srgbClr val="203864"/>
                </a:solidFill>
                <a:latin typeface="Calibri"/>
              </a:rPr>
              <a:t>60</a:t>
            </a:r>
            <a:r>
              <a:rPr lang="es-CO" sz="3200" b="1" strike="noStrike" spc="-1" dirty="0">
                <a:solidFill>
                  <a:srgbClr val="203864"/>
                </a:solidFill>
                <a:latin typeface="Calibri"/>
              </a:rPr>
              <a:t> litros</a:t>
            </a:r>
            <a:endParaRPr lang="es-CO" sz="3200" b="0" strike="noStrike" spc="-1" dirty="0">
              <a:latin typeface="Arial"/>
            </a:endParaRPr>
          </a:p>
        </p:txBody>
      </p:sp>
      <p:sp>
        <p:nvSpPr>
          <p:cNvPr id="87" name="CustomShape 4"/>
          <p:cNvSpPr/>
          <p:nvPr/>
        </p:nvSpPr>
        <p:spPr>
          <a:xfrm>
            <a:off x="6894405" y="1471740"/>
            <a:ext cx="1544040" cy="135072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CO" sz="4000" b="1" strike="noStrike" spc="-1" dirty="0">
                <a:solidFill>
                  <a:srgbClr val="203864"/>
                </a:solidFill>
                <a:latin typeface="Calibri"/>
              </a:rPr>
              <a:t>10</a:t>
            </a:r>
            <a:r>
              <a:rPr lang="es-CO" sz="3200" b="1" strike="noStrike" spc="-1" dirty="0">
                <a:solidFill>
                  <a:srgbClr val="203864"/>
                </a:solidFill>
                <a:latin typeface="Calibri"/>
              </a:rPr>
              <a:t> litros</a:t>
            </a:r>
            <a:endParaRPr lang="es-CO" sz="3200" b="0" strike="noStrike" spc="-1" dirty="0"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4346385" y="3916260"/>
            <a:ext cx="1863720" cy="139896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CO" sz="3600" b="1" strike="noStrike" spc="-1">
                <a:solidFill>
                  <a:srgbClr val="203864"/>
                </a:solidFill>
                <a:latin typeface="Calibri"/>
              </a:rPr>
              <a:t>6 a 15 </a:t>
            </a:r>
            <a:r>
              <a:rPr lang="es-CO" sz="2000" b="1" strike="noStrike" spc="-1">
                <a:solidFill>
                  <a:srgbClr val="203864"/>
                </a:solidFill>
                <a:latin typeface="Calibri"/>
              </a:rPr>
              <a:t> </a:t>
            </a:r>
            <a:r>
              <a:rPr lang="es-CO" sz="3200" b="1" strike="noStrike" spc="-1">
                <a:solidFill>
                  <a:srgbClr val="203864"/>
                </a:solidFill>
                <a:latin typeface="Calibri"/>
              </a:rPr>
              <a:t>litros</a:t>
            </a:r>
            <a:endParaRPr lang="es-CO" sz="3200" b="0" strike="noStrike" spc="-1">
              <a:latin typeface="Arial"/>
            </a:endParaRPr>
          </a:p>
        </p:txBody>
      </p:sp>
      <p:sp>
        <p:nvSpPr>
          <p:cNvPr id="89" name="CustomShape 6"/>
          <p:cNvSpPr/>
          <p:nvPr/>
        </p:nvSpPr>
        <p:spPr>
          <a:xfrm>
            <a:off x="6558495" y="3882240"/>
            <a:ext cx="2381760" cy="138816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CO" sz="3200" b="1" strike="noStrike" spc="-1">
                <a:solidFill>
                  <a:srgbClr val="203864"/>
                </a:solidFill>
                <a:latin typeface="Calibri"/>
              </a:rPr>
              <a:t>50 a 200 </a:t>
            </a:r>
            <a:r>
              <a:rPr lang="es-CO" sz="1800" b="1" strike="noStrike" spc="-1">
                <a:solidFill>
                  <a:srgbClr val="203864"/>
                </a:solidFill>
                <a:latin typeface="Calibri"/>
              </a:rPr>
              <a:t> </a:t>
            </a:r>
            <a:r>
              <a:rPr lang="es-CO" sz="3200" b="1" strike="noStrike" spc="-1">
                <a:solidFill>
                  <a:srgbClr val="203864"/>
                </a:solidFill>
                <a:latin typeface="Calibri"/>
              </a:rPr>
              <a:t>litros</a:t>
            </a:r>
            <a:endParaRPr lang="es-CO" sz="3200" b="0" strike="noStrike" spc="-1">
              <a:latin typeface="Arial"/>
            </a:endParaRPr>
          </a:p>
        </p:txBody>
      </p:sp>
      <p:sp>
        <p:nvSpPr>
          <p:cNvPr id="90" name="CustomShape 7"/>
          <p:cNvSpPr/>
          <p:nvPr/>
        </p:nvSpPr>
        <p:spPr>
          <a:xfrm>
            <a:off x="1799280" y="2788920"/>
            <a:ext cx="2168640" cy="94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O" sz="2800" b="0" strike="noStrike" spc="-1" dirty="0">
                <a:latin typeface="Calibri"/>
              </a:rPr>
              <a:t>en la ducha</a:t>
            </a:r>
            <a:r>
              <a:rPr lang="es-CO" sz="1800" b="0" strike="noStrike" spc="-1" dirty="0">
                <a:latin typeface="Calibri"/>
              </a:rPr>
              <a:t> </a:t>
            </a:r>
            <a:endParaRPr lang="es-CO" sz="1800" b="0" strike="noStrike" spc="-1" dirty="0">
              <a:latin typeface="Arial"/>
            </a:endParaRPr>
          </a:p>
        </p:txBody>
      </p:sp>
      <p:sp>
        <p:nvSpPr>
          <p:cNvPr id="91" name="CustomShape 8"/>
          <p:cNvSpPr/>
          <p:nvPr/>
        </p:nvSpPr>
        <p:spPr>
          <a:xfrm>
            <a:off x="3916080" y="2784240"/>
            <a:ext cx="2673720" cy="94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CO" sz="2800" b="0" strike="noStrike" spc="-1" dirty="0">
                <a:latin typeface="Calibri"/>
              </a:rPr>
              <a:t>al lavarnos las manos</a:t>
            </a:r>
            <a:endParaRPr lang="es-CO" sz="2800" b="0" strike="noStrike" spc="-1" dirty="0">
              <a:latin typeface="Arial"/>
            </a:endParaRPr>
          </a:p>
        </p:txBody>
      </p:sp>
      <p:sp>
        <p:nvSpPr>
          <p:cNvPr id="92" name="CustomShape 9"/>
          <p:cNvSpPr/>
          <p:nvPr/>
        </p:nvSpPr>
        <p:spPr>
          <a:xfrm>
            <a:off x="3916080" y="5315220"/>
            <a:ext cx="2360160" cy="94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CO" sz="2800" b="0" strike="noStrike" spc="-1" dirty="0">
                <a:latin typeface="Calibri"/>
              </a:rPr>
              <a:t>en el sanitario</a:t>
            </a:r>
            <a:r>
              <a:rPr lang="es-CO" sz="1800" b="0" strike="noStrike" spc="-1" dirty="0">
                <a:latin typeface="Calibri"/>
              </a:rPr>
              <a:t> </a:t>
            </a:r>
            <a:endParaRPr lang="es-CO" sz="1800" b="0" strike="noStrike" spc="-1" dirty="0">
              <a:latin typeface="Arial"/>
            </a:endParaRPr>
          </a:p>
        </p:txBody>
      </p:sp>
      <p:sp>
        <p:nvSpPr>
          <p:cNvPr id="93" name="CustomShape 10"/>
          <p:cNvSpPr/>
          <p:nvPr/>
        </p:nvSpPr>
        <p:spPr>
          <a:xfrm>
            <a:off x="6379020" y="5315220"/>
            <a:ext cx="2608560" cy="94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CO" sz="2800" b="0" strike="noStrike" spc="-1" dirty="0">
                <a:latin typeface="Calibri"/>
              </a:rPr>
              <a:t>en la lavadora</a:t>
            </a:r>
            <a:r>
              <a:rPr lang="es-CO" sz="1800" b="0" strike="noStrike" spc="-1" dirty="0">
                <a:latin typeface="Calibri"/>
              </a:rPr>
              <a:t> </a:t>
            </a:r>
            <a:endParaRPr lang="es-CO" sz="1800" b="0" strike="noStrike" spc="-1" dirty="0">
              <a:latin typeface="Arial"/>
            </a:endParaRPr>
          </a:p>
        </p:txBody>
      </p:sp>
      <p:sp>
        <p:nvSpPr>
          <p:cNvPr id="94" name="CustomShape 11"/>
          <p:cNvSpPr/>
          <p:nvPr/>
        </p:nvSpPr>
        <p:spPr>
          <a:xfrm>
            <a:off x="4416750" y="1414920"/>
            <a:ext cx="1544040" cy="135072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CO" sz="4000" b="1" strike="noStrike" spc="-1">
                <a:solidFill>
                  <a:srgbClr val="203864"/>
                </a:solidFill>
                <a:latin typeface="Calibri"/>
              </a:rPr>
              <a:t>3,5</a:t>
            </a:r>
            <a:r>
              <a:rPr lang="es-CO" sz="3200" b="1" strike="noStrike" spc="-1">
                <a:solidFill>
                  <a:srgbClr val="203864"/>
                </a:solidFill>
                <a:latin typeface="Calibri"/>
              </a:rPr>
              <a:t> litros</a:t>
            </a:r>
            <a:endParaRPr lang="es-CO" sz="3200" b="0" strike="noStrike" spc="-1">
              <a:latin typeface="Arial"/>
            </a:endParaRPr>
          </a:p>
        </p:txBody>
      </p:sp>
      <p:sp>
        <p:nvSpPr>
          <p:cNvPr id="95" name="CustomShape 12"/>
          <p:cNvSpPr/>
          <p:nvPr/>
        </p:nvSpPr>
        <p:spPr>
          <a:xfrm>
            <a:off x="6657056" y="2784617"/>
            <a:ext cx="216864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CO" sz="2800" b="0" strike="noStrike" spc="-1" dirty="0">
                <a:latin typeface="Calibri"/>
              </a:rPr>
              <a:t>al limpiar la casa </a:t>
            </a:r>
            <a:endParaRPr lang="es-CO" sz="2800" b="0" strike="noStrike" spc="-1" dirty="0">
              <a:latin typeface="Arial"/>
            </a:endParaRPr>
          </a:p>
        </p:txBody>
      </p:sp>
      <p:sp>
        <p:nvSpPr>
          <p:cNvPr id="96" name="CustomShape 13"/>
          <p:cNvSpPr/>
          <p:nvPr/>
        </p:nvSpPr>
        <p:spPr>
          <a:xfrm>
            <a:off x="1681418" y="3807900"/>
            <a:ext cx="1969560" cy="150732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CO" sz="3200" b="1" strike="noStrike" spc="-1" dirty="0">
                <a:solidFill>
                  <a:srgbClr val="203864"/>
                </a:solidFill>
                <a:latin typeface="Calibri"/>
              </a:rPr>
              <a:t>15 a 30 </a:t>
            </a:r>
            <a:r>
              <a:rPr lang="es-CO" sz="1800" b="1" strike="noStrike" spc="-1" dirty="0">
                <a:solidFill>
                  <a:srgbClr val="203864"/>
                </a:solidFill>
                <a:latin typeface="Calibri"/>
              </a:rPr>
              <a:t> </a:t>
            </a:r>
            <a:r>
              <a:rPr lang="es-CO" sz="3200" b="1" strike="noStrike" spc="-1" dirty="0">
                <a:solidFill>
                  <a:srgbClr val="203864"/>
                </a:solidFill>
                <a:latin typeface="Calibri"/>
              </a:rPr>
              <a:t>litros</a:t>
            </a:r>
            <a:endParaRPr lang="es-CO" sz="3200" b="0" strike="noStrike" spc="-1" dirty="0">
              <a:latin typeface="Arial"/>
            </a:endParaRPr>
          </a:p>
        </p:txBody>
      </p:sp>
      <p:sp>
        <p:nvSpPr>
          <p:cNvPr id="97" name="CustomShape 14"/>
          <p:cNvSpPr/>
          <p:nvPr/>
        </p:nvSpPr>
        <p:spPr>
          <a:xfrm>
            <a:off x="1527120" y="5217570"/>
            <a:ext cx="2360160" cy="94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CO" sz="2800" b="0" strike="noStrike" spc="-1" dirty="0">
                <a:latin typeface="Calibri"/>
              </a:rPr>
              <a:t>al lavar los platos</a:t>
            </a:r>
            <a:r>
              <a:rPr lang="es-CO" sz="1800" b="0" strike="noStrike" spc="-1" dirty="0">
                <a:latin typeface="Calibri"/>
              </a:rPr>
              <a:t> </a:t>
            </a:r>
            <a:endParaRPr lang="es-CO" sz="1800" b="0" strike="noStrike" spc="-1" dirty="0">
              <a:latin typeface="Arial"/>
            </a:endParaRPr>
          </a:p>
        </p:txBody>
      </p:sp>
      <p:sp>
        <p:nvSpPr>
          <p:cNvPr id="100" name="CustomShape 16"/>
          <p:cNvSpPr/>
          <p:nvPr/>
        </p:nvSpPr>
        <p:spPr>
          <a:xfrm>
            <a:off x="63720" y="6330960"/>
            <a:ext cx="7264440" cy="525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451"/>
              </a:spcAft>
            </a:pPr>
            <a:r>
              <a:rPr lang="es-CO" sz="2000" b="1" strike="noStrike" spc="-1" dirty="0">
                <a:solidFill>
                  <a:srgbClr val="000000"/>
                </a:solidFill>
                <a:latin typeface="Calibri"/>
                <a:ea typeface="Verdana"/>
              </a:rPr>
              <a:t>¡NUESTRA CULTURA: PROTEGER EL MEDIO AMBIENTE!</a:t>
            </a:r>
            <a:endParaRPr lang="es-CO" sz="2000" b="0" strike="noStrike" spc="-1" dirty="0">
              <a:latin typeface="Arial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05AA4201-1C9B-4269-A38F-C9899F875D0D}"/>
              </a:ext>
            </a:extLst>
          </p:cNvPr>
          <p:cNvSpPr/>
          <p:nvPr/>
        </p:nvSpPr>
        <p:spPr>
          <a:xfrm>
            <a:off x="6680254" y="6338288"/>
            <a:ext cx="2440370" cy="525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0988F55-DAC1-40B8-B72E-F36CCFBCDB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0254" y="6391620"/>
            <a:ext cx="2398206" cy="52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662</TotalTime>
  <Words>61</Words>
  <Application>Microsoft Office PowerPoint</Application>
  <PresentationFormat>Presentación en pantalla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Dayana</dc:creator>
  <dc:description/>
  <cp:lastModifiedBy>Dayana</cp:lastModifiedBy>
  <cp:revision>15</cp:revision>
  <dcterms:created xsi:type="dcterms:W3CDTF">2020-06-10T02:53:19Z</dcterms:created>
  <dcterms:modified xsi:type="dcterms:W3CDTF">2020-06-17T00:49:48Z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