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yana" initials="D" lastIdx="1" clrIdx="0">
    <p:extLst>
      <p:ext uri="{19B8F6BF-5375-455C-9EA6-DF929625EA0E}">
        <p15:presenceInfo xmlns:p15="http://schemas.microsoft.com/office/powerpoint/2012/main" userId="Day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83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558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8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192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513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50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837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330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293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238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325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40B3B-888B-42C6-9E79-9C1DD8B0A7D1}" type="datetimeFigureOut">
              <a:rPr lang="es-CO" smtClean="0"/>
              <a:t>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5C377-8124-48B3-9108-EF9D3D8A50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118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CE945440-A87A-49D5-BB8B-0479547269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53000">
                <a:srgbClr val="92D050"/>
              </a:gs>
              <a:gs pos="91000">
                <a:schemeClr val="accent1">
                  <a:lumMod val="5000"/>
                  <a:lumOff val="95000"/>
                </a:schemeClr>
              </a:gs>
              <a:gs pos="9000">
                <a:schemeClr val="accent6">
                  <a:lumMod val="40000"/>
                  <a:lumOff val="60000"/>
                </a:schemeClr>
              </a:gs>
              <a:gs pos="16000">
                <a:schemeClr val="accent6">
                  <a:lumMod val="40000"/>
                  <a:lumOff val="6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</a:gsLst>
            <a:lin ang="5400000" scaled="1"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244DCB3-1F14-4951-A2B1-6D17EA87E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642" y="1005619"/>
            <a:ext cx="4395866" cy="44616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30C5CB1-90FE-42A5-BD8C-51789E02CEC3}"/>
              </a:ext>
            </a:extLst>
          </p:cNvPr>
          <p:cNvSpPr txBox="1"/>
          <p:nvPr/>
        </p:nvSpPr>
        <p:spPr>
          <a:xfrm>
            <a:off x="662866" y="127194"/>
            <a:ext cx="8132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Century Gothic" panose="020B0502020202020204" pitchFamily="34" charset="0"/>
              </a:rPr>
              <a:t>DÍA </a:t>
            </a:r>
            <a:r>
              <a:rPr lang="es-ES" sz="3200" b="1" dirty="0">
                <a:latin typeface="Century Gothic" panose="020B0502020202020204" pitchFamily="34" charset="0"/>
              </a:rPr>
              <a:t>MUNDIAL DEL MEDIO AMBIENTE </a:t>
            </a:r>
            <a:endParaRPr lang="es-CO" sz="3200" b="1" dirty="0">
              <a:latin typeface="Century Gothic" panose="020B050202020202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9831A98F-6ACF-477C-BDF4-A821AD05C37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7107430" y="6255344"/>
            <a:ext cx="1656522" cy="409518"/>
          </a:xfrm>
          <a:prstGeom prst="rect">
            <a:avLst/>
          </a:prstGeom>
          <a:ln w="12600">
            <a:noFill/>
          </a:ln>
        </p:spPr>
      </p:pic>
      <p:sp>
        <p:nvSpPr>
          <p:cNvPr id="16" name="CustomShape 3">
            <a:extLst>
              <a:ext uri="{FF2B5EF4-FFF2-40B4-BE49-F238E27FC236}">
                <a16:creationId xmlns:a16="http://schemas.microsoft.com/office/drawing/2014/main" id="{0A576091-C03C-4698-89D2-C5699F92045F}"/>
              </a:ext>
            </a:extLst>
          </p:cNvPr>
          <p:cNvSpPr/>
          <p:nvPr/>
        </p:nvSpPr>
        <p:spPr>
          <a:xfrm>
            <a:off x="93060" y="6310098"/>
            <a:ext cx="6445800" cy="52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b="1" strike="noStrike" spc="-1" dirty="0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b="0" strike="noStrike" spc="-1" dirty="0">
              <a:latin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908AD18-38AD-46FB-B0B8-71FD26FAFA21}"/>
              </a:ext>
            </a:extLst>
          </p:cNvPr>
          <p:cNvSpPr/>
          <p:nvPr/>
        </p:nvSpPr>
        <p:spPr>
          <a:xfrm>
            <a:off x="1892223" y="591780"/>
            <a:ext cx="5908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latin typeface="Century Gothic" panose="020B0502020202020204" pitchFamily="34" charset="0"/>
              </a:rPr>
              <a:t>#PorLaNaturaleza#DíaMundialMedioAmbiente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433D99D-C983-4D80-90D5-E7A26F0A9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508" y="3711223"/>
            <a:ext cx="807980" cy="11800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8C87839-E867-421D-9CC7-D55D7E9AA2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57" y="1295910"/>
            <a:ext cx="1024177" cy="1024177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98F1849-7C16-44A9-9436-A19E53537B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674" y="1323369"/>
            <a:ext cx="1024177" cy="1024177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B76FB073-9907-41C9-A165-2F70279C4C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32" y="3571117"/>
            <a:ext cx="1024177" cy="1024177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2BAE93A3-CF4A-4716-8FF2-64D7CBF5D398}"/>
              </a:ext>
            </a:extLst>
          </p:cNvPr>
          <p:cNvSpPr txBox="1"/>
          <p:nvPr/>
        </p:nvSpPr>
        <p:spPr>
          <a:xfrm>
            <a:off x="620890" y="2347546"/>
            <a:ext cx="1441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Century Gothic" panose="020B0502020202020204" pitchFamily="34" charset="0"/>
              </a:rPr>
              <a:t>CUIDAR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s-ES" dirty="0">
                <a:latin typeface="Century Gothic" panose="020B0502020202020204" pitchFamily="34" charset="0"/>
              </a:rPr>
              <a:t>El agua 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4A00211-2116-456D-AD50-A5608D503616}"/>
              </a:ext>
            </a:extLst>
          </p:cNvPr>
          <p:cNvSpPr txBox="1"/>
          <p:nvPr/>
        </p:nvSpPr>
        <p:spPr>
          <a:xfrm>
            <a:off x="6968482" y="4891223"/>
            <a:ext cx="1950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Century Gothic" panose="020B0502020202020204" pitchFamily="34" charset="0"/>
              </a:rPr>
              <a:t>ECONOMIZAR</a:t>
            </a:r>
          </a:p>
          <a:p>
            <a:pPr algn="ctr"/>
            <a:r>
              <a:rPr lang="es-ES" dirty="0">
                <a:latin typeface="Century Gothic" panose="020B0502020202020204" pitchFamily="34" charset="0"/>
              </a:rPr>
              <a:t> La energía eléctrica 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1703F89-2DB1-4624-80AB-88B568CF0E0E}"/>
              </a:ext>
            </a:extLst>
          </p:cNvPr>
          <p:cNvSpPr txBox="1"/>
          <p:nvPr/>
        </p:nvSpPr>
        <p:spPr>
          <a:xfrm>
            <a:off x="6738201" y="2370788"/>
            <a:ext cx="2263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Century Gothic" panose="020B0502020202020204" pitchFamily="34" charset="0"/>
              </a:rPr>
              <a:t>PLANTAR</a:t>
            </a:r>
          </a:p>
          <a:p>
            <a:pPr algn="just"/>
            <a:r>
              <a:rPr lang="es-ES" dirty="0">
                <a:latin typeface="Century Gothic" panose="020B0502020202020204" pitchFamily="34" charset="0"/>
              </a:rPr>
              <a:t>Árboles disminuye el calentamiento global </a:t>
            </a:r>
            <a:endParaRPr lang="es-CO" sz="2000" dirty="0">
              <a:latin typeface="Century Gothic" panose="020B0502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17C03A5-950D-415E-9A10-DB3160CD9075}"/>
              </a:ext>
            </a:extLst>
          </p:cNvPr>
          <p:cNvSpPr txBox="1"/>
          <p:nvPr/>
        </p:nvSpPr>
        <p:spPr>
          <a:xfrm>
            <a:off x="242090" y="4724169"/>
            <a:ext cx="2472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Century Gothic" panose="020B0502020202020204" pitchFamily="34" charset="0"/>
              </a:rPr>
              <a:t>RECICLAR</a:t>
            </a:r>
          </a:p>
          <a:p>
            <a:pPr algn="just"/>
            <a:r>
              <a:rPr lang="es-ES" dirty="0">
                <a:latin typeface="Century Gothic" panose="020B0502020202020204" pitchFamily="34" charset="0"/>
              </a:rPr>
              <a:t> y reutilizar los residuos generando nuevos productos 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97F02B8-1373-4728-9327-B38D04991459}"/>
              </a:ext>
            </a:extLst>
          </p:cNvPr>
          <p:cNvSpPr txBox="1"/>
          <p:nvPr/>
        </p:nvSpPr>
        <p:spPr>
          <a:xfrm>
            <a:off x="3575278" y="5508535"/>
            <a:ext cx="2307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Century Gothic" panose="020B0502020202020204" pitchFamily="34" charset="0"/>
              </a:rPr>
              <a:t>05 DE JUNIO </a:t>
            </a:r>
            <a:endParaRPr lang="es-CO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33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44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Dayana</dc:creator>
  <cp:lastModifiedBy>Dayana</cp:lastModifiedBy>
  <cp:revision>16</cp:revision>
  <dcterms:created xsi:type="dcterms:W3CDTF">2020-06-02T21:42:10Z</dcterms:created>
  <dcterms:modified xsi:type="dcterms:W3CDTF">2020-06-03T19:43:34Z</dcterms:modified>
</cp:coreProperties>
</file>