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66FF33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0828" autoAdjust="0"/>
  </p:normalViewPr>
  <p:slideViewPr>
    <p:cSldViewPr snapToGrid="0">
      <p:cViewPr varScale="1">
        <p:scale>
          <a:sx n="72" d="100"/>
          <a:sy n="72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ABC21-3FEF-4B99-B3FF-4B421294FB6E}" type="datetimeFigureOut">
              <a:rPr lang="es-CO" smtClean="0"/>
              <a:t>14/07/2020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3119D-1364-4037-870C-E3B35FF380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57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38B15CC-C0CA-4905-B265-99E7781CF7EB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14/07/2020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3AF7E7-C899-496F-AA4A-9602AFE5920C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28BD171-D5AF-4240-86D1-5F797FD89B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0B6241F-C211-41A0-B3C0-5E5CAED4E8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97" y="19003"/>
            <a:ext cx="4666460" cy="582502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ACC3B4A-FD0E-4DFA-9FE9-3AE704E279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140" y="5406188"/>
            <a:ext cx="3155754" cy="188362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6585113-447C-4C38-A55E-AF844D4732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3914" y="6332399"/>
            <a:ext cx="2398206" cy="525600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49369E24-D107-4F70-B1A4-C1EC29153485}"/>
              </a:ext>
            </a:extLst>
          </p:cNvPr>
          <p:cNvSpPr txBox="1"/>
          <p:nvPr/>
        </p:nvSpPr>
        <p:spPr>
          <a:xfrm>
            <a:off x="1750803" y="370947"/>
            <a:ext cx="417200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rgbClr val="66FF66"/>
                </a:solidFill>
                <a:latin typeface="Impact" panose="020B0806030902050204" pitchFamily="34" charset="0"/>
              </a:rPr>
              <a:t>DÍA</a:t>
            </a:r>
            <a:r>
              <a:rPr lang="es-ES" sz="3600" b="1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s-ES" sz="3600" b="1" dirty="0">
                <a:solidFill>
                  <a:srgbClr val="66FF66"/>
                </a:solidFill>
                <a:latin typeface="Impact" panose="020B0806030902050204" pitchFamily="34" charset="0"/>
              </a:rPr>
              <a:t>INTERNACIONAL </a:t>
            </a:r>
          </a:p>
          <a:p>
            <a:r>
              <a:rPr lang="es-ES" sz="3600" b="1" dirty="0">
                <a:solidFill>
                  <a:srgbClr val="66FF66"/>
                </a:solidFill>
                <a:latin typeface="Impact" panose="020B0806030902050204" pitchFamily="34" charset="0"/>
              </a:rPr>
              <a:t>DE LAS TECNOLOGÍAS </a:t>
            </a:r>
          </a:p>
          <a:p>
            <a:r>
              <a:rPr lang="es-ES" sz="3600" b="1" dirty="0">
                <a:solidFill>
                  <a:srgbClr val="66FF66"/>
                </a:solidFill>
                <a:latin typeface="Impact" panose="020B0806030902050204" pitchFamily="34" charset="0"/>
              </a:rPr>
              <a:t>APROPIADAS </a:t>
            </a:r>
          </a:p>
          <a:p>
            <a:endParaRPr lang="es-ES" sz="4800" b="1" dirty="0">
              <a:solidFill>
                <a:srgbClr val="66FF66"/>
              </a:solidFill>
              <a:latin typeface="Impact" panose="020B0806030902050204" pitchFamily="34" charset="0"/>
            </a:endParaRPr>
          </a:p>
          <a:p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A81AAA1-F763-42D8-AFB9-FDE7FCECDE3C}"/>
              </a:ext>
            </a:extLst>
          </p:cNvPr>
          <p:cNvSpPr txBox="1"/>
          <p:nvPr/>
        </p:nvSpPr>
        <p:spPr>
          <a:xfrm>
            <a:off x="472720" y="3557749"/>
            <a:ext cx="315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6" name="CustomShape 16">
            <a:extLst>
              <a:ext uri="{FF2B5EF4-FFF2-40B4-BE49-F238E27FC236}">
                <a16:creationId xmlns:a16="http://schemas.microsoft.com/office/drawing/2014/main" id="{785B804D-FED1-4060-8057-66EC62CC0995}"/>
              </a:ext>
            </a:extLst>
          </p:cNvPr>
          <p:cNvSpPr/>
          <p:nvPr/>
        </p:nvSpPr>
        <p:spPr>
          <a:xfrm>
            <a:off x="18102" y="6281872"/>
            <a:ext cx="5309272" cy="52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sz="2000" b="1" strike="noStrike" spc="-1" dirty="0">
                <a:solidFill>
                  <a:srgbClr val="66FF66"/>
                </a:solidFill>
                <a:latin typeface="Impact" panose="020B0806030902050204" pitchFamily="34" charset="0"/>
                <a:ea typeface="Verdana"/>
              </a:rPr>
              <a:t>¡NUESTRA CULTURA: PROTEGER EL MEDIO AMBIENTE!</a:t>
            </a:r>
            <a:endParaRPr lang="es-CO" sz="2000" b="0" strike="noStrike" spc="-1" dirty="0">
              <a:solidFill>
                <a:srgbClr val="66FF66"/>
              </a:solidFill>
              <a:latin typeface="Impact" panose="020B080603090205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A94F31F-FEFD-4CF8-9C6D-1702502601AB}"/>
              </a:ext>
            </a:extLst>
          </p:cNvPr>
          <p:cNvSpPr txBox="1"/>
          <p:nvPr/>
        </p:nvSpPr>
        <p:spPr>
          <a:xfrm>
            <a:off x="229543" y="301547"/>
            <a:ext cx="10469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b="1" dirty="0">
                <a:solidFill>
                  <a:srgbClr val="66FF66"/>
                </a:solidFill>
                <a:latin typeface="Impact" panose="020B0806030902050204" pitchFamily="34" charset="0"/>
              </a:rPr>
              <a:t>15</a:t>
            </a:r>
            <a:r>
              <a:rPr lang="es-ES" dirty="0">
                <a:solidFill>
                  <a:srgbClr val="66FF66"/>
                </a:solidFill>
              </a:rPr>
              <a:t> </a:t>
            </a:r>
          </a:p>
          <a:p>
            <a:pPr algn="ctr"/>
            <a:r>
              <a:rPr lang="es-ES" b="1" dirty="0">
                <a:solidFill>
                  <a:srgbClr val="66FF66"/>
                </a:solidFill>
                <a:latin typeface="Impact" panose="020B0806030902050204" pitchFamily="34" charset="0"/>
              </a:rPr>
              <a:t>JULIO</a:t>
            </a:r>
            <a:r>
              <a:rPr lang="es-ES" dirty="0">
                <a:solidFill>
                  <a:srgbClr val="66FF66"/>
                </a:solidFill>
              </a:rPr>
              <a:t> </a:t>
            </a:r>
            <a:endParaRPr lang="es-CO" dirty="0">
              <a:solidFill>
                <a:srgbClr val="66FF66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0D2F27-47D2-4EC7-B644-05BFEFA251B0}"/>
              </a:ext>
            </a:extLst>
          </p:cNvPr>
          <p:cNvSpPr txBox="1"/>
          <p:nvPr/>
        </p:nvSpPr>
        <p:spPr>
          <a:xfrm>
            <a:off x="229543" y="2636199"/>
            <a:ext cx="41720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4800" b="1" dirty="0">
              <a:solidFill>
                <a:srgbClr val="66FF66"/>
              </a:solidFill>
              <a:latin typeface="Impact" panose="020B0806030902050204" pitchFamily="34" charset="0"/>
            </a:endParaRPr>
          </a:p>
          <a:p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70E7F9B-0E18-4FD4-BC3C-3F10E14D3F62}"/>
              </a:ext>
            </a:extLst>
          </p:cNvPr>
          <p:cNvSpPr txBox="1"/>
          <p:nvPr/>
        </p:nvSpPr>
        <p:spPr>
          <a:xfrm>
            <a:off x="229542" y="2692610"/>
            <a:ext cx="41720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Impact" panose="020B0806030902050204" pitchFamily="34" charset="0"/>
              </a:rPr>
              <a:t>“La tecnología hizo posible las grandes  poblaciones; ahora las grandes poblaciones hacen que la tecnología sea indispensable”.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latin typeface="Impact" panose="020B0806030902050204" pitchFamily="34" charset="0"/>
              </a:rPr>
              <a:t>-José krutch</a:t>
            </a:r>
            <a:endParaRPr lang="es-ES" sz="2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47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952</TotalTime>
  <Words>40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Impact</vt:lpstr>
      <vt:lpstr>Symbol</vt:lpstr>
      <vt:lpstr>Times New Roman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Dayana</dc:creator>
  <dc:description/>
  <cp:lastModifiedBy>Dayana</cp:lastModifiedBy>
  <cp:revision>36</cp:revision>
  <dcterms:created xsi:type="dcterms:W3CDTF">2020-06-10T02:53:19Z</dcterms:created>
  <dcterms:modified xsi:type="dcterms:W3CDTF">2020-07-14T15:57:42Z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