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FFFF66"/>
    <a:srgbClr val="99CC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708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91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661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525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8816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56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377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4382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795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420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078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733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08BA6-6B70-4328-B921-D8D293829BDE}" type="datetimeFigureOut">
              <a:rPr lang="es-CO" smtClean="0"/>
              <a:t>10/08/2020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EA35B-4E83-4981-B8D0-69955C5C7E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608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9CC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CuadroTexto 7"/>
          <p:cNvSpPr txBox="1"/>
          <p:nvPr/>
        </p:nvSpPr>
        <p:spPr>
          <a:xfrm>
            <a:off x="2498502" y="210889"/>
            <a:ext cx="7405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5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Beneficios de reciclar </a:t>
            </a:r>
          </a:p>
        </p:txBody>
      </p:sp>
      <p:pic>
        <p:nvPicPr>
          <p:cNvPr id="2054" name="Picture 6" descr="Bombilla Idea De Luz - Gráficos vectoriales gratis en Pixaba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16" y="1619280"/>
            <a:ext cx="744807" cy="103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/>
          <p:cNvSpPr txBox="1"/>
          <p:nvPr/>
        </p:nvSpPr>
        <p:spPr>
          <a:xfrm>
            <a:off x="553792" y="972949"/>
            <a:ext cx="1390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Century Gothic" panose="020B0502020202020204" pitchFamily="34" charset="0"/>
              </a:rPr>
              <a:t>Ahorra</a:t>
            </a:r>
            <a:r>
              <a:rPr lang="es-CO" dirty="0">
                <a:latin typeface="Century Gothic" panose="020B0502020202020204" pitchFamily="34" charset="0"/>
              </a:rPr>
              <a:t> anergia </a:t>
            </a:r>
          </a:p>
        </p:txBody>
      </p:sp>
      <p:cxnSp>
        <p:nvCxnSpPr>
          <p:cNvPr id="13" name="Conector angular 12"/>
          <p:cNvCxnSpPr>
            <a:stCxn id="2054" idx="3"/>
          </p:cNvCxnSpPr>
          <p:nvPr/>
        </p:nvCxnSpPr>
        <p:spPr>
          <a:xfrm>
            <a:off x="1592623" y="2136282"/>
            <a:ext cx="3236954" cy="517002"/>
          </a:xfrm>
          <a:prstGeom prst="curvedConnector3">
            <a:avLst>
              <a:gd name="adj1" fmla="val 52388"/>
            </a:avLst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64" name="Picture 16" descr="Leñador, Madera, Bosque, Hacha, Árbol De Tronco, Leñ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095" y="3271812"/>
            <a:ext cx="811078" cy="875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uadroTexto 18"/>
          <p:cNvSpPr txBox="1"/>
          <p:nvPr/>
        </p:nvSpPr>
        <p:spPr>
          <a:xfrm>
            <a:off x="2601533" y="2653284"/>
            <a:ext cx="1841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Century Gothic" panose="020B0502020202020204" pitchFamily="34" charset="0"/>
              </a:rPr>
              <a:t>Evita</a:t>
            </a:r>
            <a:r>
              <a:rPr lang="es-CO" dirty="0">
                <a:latin typeface="Century Gothic" panose="020B0502020202020204" pitchFamily="34" charset="0"/>
              </a:rPr>
              <a:t> </a:t>
            </a:r>
          </a:p>
          <a:p>
            <a:r>
              <a:rPr lang="es-CO" dirty="0">
                <a:latin typeface="Century Gothic" panose="020B0502020202020204" pitchFamily="34" charset="0"/>
              </a:rPr>
              <a:t>talar arboles </a:t>
            </a:r>
          </a:p>
        </p:txBody>
      </p:sp>
      <p:cxnSp>
        <p:nvCxnSpPr>
          <p:cNvPr id="30" name="Conector angular 12"/>
          <p:cNvCxnSpPr/>
          <p:nvPr/>
        </p:nvCxnSpPr>
        <p:spPr>
          <a:xfrm flipV="1">
            <a:off x="3708970" y="3534444"/>
            <a:ext cx="722285" cy="109969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66" name="Picture 18" descr="Geología, Minerales, Mineralogía, Mineral, Piedr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22" y="3801183"/>
            <a:ext cx="1218879" cy="69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Texto 20"/>
          <p:cNvSpPr txBox="1"/>
          <p:nvPr/>
        </p:nvSpPr>
        <p:spPr>
          <a:xfrm>
            <a:off x="553792" y="3090490"/>
            <a:ext cx="149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Century Gothic" panose="020B0502020202020204" pitchFamily="34" charset="0"/>
              </a:rPr>
              <a:t>Ahorra</a:t>
            </a:r>
          </a:p>
          <a:p>
            <a:r>
              <a:rPr lang="es-CO" dirty="0">
                <a:latin typeface="Century Gothic" panose="020B0502020202020204" pitchFamily="34" charset="0"/>
              </a:rPr>
              <a:t>  Minerales </a:t>
            </a:r>
          </a:p>
        </p:txBody>
      </p:sp>
      <p:cxnSp>
        <p:nvCxnSpPr>
          <p:cNvPr id="34" name="Conector angular 12"/>
          <p:cNvCxnSpPr/>
          <p:nvPr/>
        </p:nvCxnSpPr>
        <p:spPr>
          <a:xfrm>
            <a:off x="1927329" y="4120400"/>
            <a:ext cx="2902248" cy="354927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68" name="Picture 20" descr="Barril, Dip, Volcado, Dumper, Ecologí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746" y="4668712"/>
            <a:ext cx="2567509" cy="130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CuadroTexto 22"/>
          <p:cNvSpPr txBox="1"/>
          <p:nvPr/>
        </p:nvSpPr>
        <p:spPr>
          <a:xfrm>
            <a:off x="184899" y="4712109"/>
            <a:ext cx="14939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Century Gothic" panose="020B0502020202020204" pitchFamily="34" charset="0"/>
              </a:rPr>
              <a:t>Ahorra </a:t>
            </a:r>
            <a:r>
              <a:rPr lang="es-CO" dirty="0">
                <a:latin typeface="Century Gothic" panose="020B0502020202020204" pitchFamily="34" charset="0"/>
              </a:rPr>
              <a:t>espacio en los rellenos sanitarios </a:t>
            </a:r>
          </a:p>
        </p:txBody>
      </p:sp>
      <p:cxnSp>
        <p:nvCxnSpPr>
          <p:cNvPr id="38" name="Conector angular 12"/>
          <p:cNvCxnSpPr/>
          <p:nvPr/>
        </p:nvCxnSpPr>
        <p:spPr>
          <a:xfrm flipV="1">
            <a:off x="4201880" y="4822167"/>
            <a:ext cx="1029387" cy="691767"/>
          </a:xfrm>
          <a:prstGeom prst="curvedConnector3">
            <a:avLst>
              <a:gd name="adj1" fmla="val 76274"/>
            </a:avLst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70" name="Picture 22" descr="Caída, Gota De Lluvia, El Agua, Tear, Lágrima, Líquid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05" y="1647998"/>
            <a:ext cx="756076" cy="103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CuadroTexto 44"/>
          <p:cNvSpPr txBox="1"/>
          <p:nvPr/>
        </p:nvSpPr>
        <p:spPr>
          <a:xfrm>
            <a:off x="10013428" y="972948"/>
            <a:ext cx="1390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Century Gothic" panose="020B0502020202020204" pitchFamily="34" charset="0"/>
              </a:rPr>
              <a:t>Ahorra</a:t>
            </a:r>
          </a:p>
          <a:p>
            <a:pPr algn="ctr"/>
            <a:r>
              <a:rPr lang="es-CO" dirty="0">
                <a:latin typeface="Century Gothic" panose="020B0502020202020204" pitchFamily="34" charset="0"/>
              </a:rPr>
              <a:t>agua 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10509161" y="2028919"/>
            <a:ext cx="577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H</a:t>
            </a:r>
            <a:r>
              <a:rPr lang="es-CO" baseline="-25000" dirty="0"/>
              <a:t>2</a:t>
            </a:r>
            <a:r>
              <a:rPr lang="es-CO" dirty="0"/>
              <a:t>O</a:t>
            </a:r>
          </a:p>
        </p:txBody>
      </p:sp>
      <p:cxnSp>
        <p:nvCxnSpPr>
          <p:cNvPr id="47" name="Conector angular 12"/>
          <p:cNvCxnSpPr/>
          <p:nvPr/>
        </p:nvCxnSpPr>
        <p:spPr>
          <a:xfrm rot="10800000" flipV="1">
            <a:off x="7363531" y="2388037"/>
            <a:ext cx="2964722" cy="315491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74" name="Picture 26" descr="Aceite, Taladro, Aparejo, Petróleo, De Combustibl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3030" y="3589428"/>
            <a:ext cx="1083052" cy="101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CuadroTexto 38"/>
          <p:cNvSpPr txBox="1"/>
          <p:nvPr/>
        </p:nvSpPr>
        <p:spPr>
          <a:xfrm>
            <a:off x="7760745" y="2666098"/>
            <a:ext cx="2051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Century Gothic" panose="020B0502020202020204" pitchFamily="34" charset="0"/>
              </a:rPr>
              <a:t>Ahorra</a:t>
            </a:r>
          </a:p>
          <a:p>
            <a:pPr algn="ctr"/>
            <a:r>
              <a:rPr lang="es-CO" dirty="0">
                <a:latin typeface="Century Gothic" panose="020B0502020202020204" pitchFamily="34" charset="0"/>
              </a:rPr>
              <a:t> petróleo y gas natural </a:t>
            </a:r>
          </a:p>
        </p:txBody>
      </p:sp>
      <p:cxnSp>
        <p:nvCxnSpPr>
          <p:cNvPr id="55" name="Conector angular 12"/>
          <p:cNvCxnSpPr>
            <a:stCxn id="2074" idx="1"/>
          </p:cNvCxnSpPr>
          <p:nvPr/>
        </p:nvCxnSpPr>
        <p:spPr>
          <a:xfrm rot="10800000">
            <a:off x="7776814" y="3971817"/>
            <a:ext cx="706216" cy="125955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76" name="Picture 28" descr="Personal, Equipo, Grupo, Empleados, Mano De Obr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506" y="4470803"/>
            <a:ext cx="1519900" cy="1305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CuadroTexto 59"/>
          <p:cNvSpPr txBox="1"/>
          <p:nvPr/>
        </p:nvSpPr>
        <p:spPr>
          <a:xfrm>
            <a:off x="10013428" y="3037240"/>
            <a:ext cx="20516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Century Gothic" panose="020B0502020202020204" pitchFamily="34" charset="0"/>
              </a:rPr>
              <a:t>Genera </a:t>
            </a:r>
          </a:p>
          <a:p>
            <a:pPr algn="ctr"/>
            <a:r>
              <a:rPr lang="es-CO" dirty="0">
                <a:latin typeface="Century Gothic" panose="020B0502020202020204" pitchFamily="34" charset="0"/>
              </a:rPr>
              <a:t>empleos directos e indirectos </a:t>
            </a:r>
          </a:p>
        </p:txBody>
      </p:sp>
      <p:cxnSp>
        <p:nvCxnSpPr>
          <p:cNvPr id="61" name="Conector angular 12"/>
          <p:cNvCxnSpPr/>
          <p:nvPr/>
        </p:nvCxnSpPr>
        <p:spPr>
          <a:xfrm rot="10800000">
            <a:off x="7363532" y="4475327"/>
            <a:ext cx="2775519" cy="488976"/>
          </a:xfrm>
          <a:prstGeom prst="curvedConnector3">
            <a:avLst>
              <a:gd name="adj1" fmla="val 65313"/>
            </a:avLst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82" name="Picture 34" descr="Ecología, Fábricas, La Industria, La Contaminació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3531" y="4988502"/>
            <a:ext cx="2599824" cy="129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CuadroTexto 47"/>
          <p:cNvSpPr txBox="1"/>
          <p:nvPr/>
        </p:nvSpPr>
        <p:spPr>
          <a:xfrm>
            <a:off x="5231267" y="5395923"/>
            <a:ext cx="2173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Century Gothic" panose="020B0502020202020204" pitchFamily="34" charset="0"/>
              </a:rPr>
              <a:t>Evita </a:t>
            </a:r>
          </a:p>
          <a:p>
            <a:pPr algn="ctr"/>
            <a:r>
              <a:rPr lang="es-CO" dirty="0">
                <a:latin typeface="Century Gothic" panose="020B0502020202020204" pitchFamily="34" charset="0"/>
              </a:rPr>
              <a:t>emisiones de co</a:t>
            </a:r>
            <a:r>
              <a:rPr lang="es-CO" baseline="-25000" dirty="0">
                <a:latin typeface="Century Gothic" panose="020B0502020202020204" pitchFamily="34" charset="0"/>
              </a:rPr>
              <a:t>2</a:t>
            </a:r>
            <a:endParaRPr lang="es-CO" dirty="0">
              <a:latin typeface="Century Gothic" panose="020B0502020202020204" pitchFamily="34" charset="0"/>
            </a:endParaRPr>
          </a:p>
        </p:txBody>
      </p:sp>
      <p:cxnSp>
        <p:nvCxnSpPr>
          <p:cNvPr id="69" name="Conector angular 12"/>
          <p:cNvCxnSpPr>
            <a:stCxn id="48" idx="0"/>
          </p:cNvCxnSpPr>
          <p:nvPr/>
        </p:nvCxnSpPr>
        <p:spPr>
          <a:xfrm rot="16200000" flipV="1">
            <a:off x="6021357" y="5099057"/>
            <a:ext cx="487102" cy="106629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5" name="5 Rectángulo"/>
          <p:cNvSpPr/>
          <p:nvPr/>
        </p:nvSpPr>
        <p:spPr>
          <a:xfrm>
            <a:off x="90007" y="6317599"/>
            <a:ext cx="64058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altLang="es-ES" b="1" dirty="0">
                <a:latin typeface="Century Gothic" pitchFamily="34" charset="0"/>
                <a:ea typeface="Verdana" pitchFamily="34" charset="0"/>
              </a:rPr>
              <a:t>¡</a:t>
            </a:r>
            <a:r>
              <a:rPr lang="es-CO" altLang="es-ES" sz="2000" b="1" dirty="0">
                <a:latin typeface="Century Gothic" pitchFamily="34" charset="0"/>
                <a:ea typeface="Verdana" pitchFamily="34" charset="0"/>
              </a:rPr>
              <a:t>NUESTRA CULTURA: PROTEGER EL MEDIO AMBIENTE!</a:t>
            </a:r>
            <a:endParaRPr lang="en-US" altLang="es-ES" sz="2000" b="1" dirty="0">
              <a:latin typeface="Century Gothic" pitchFamily="34" charset="0"/>
              <a:ea typeface="Verdana" pitchFamily="34" charset="0"/>
            </a:endParaRPr>
          </a:p>
        </p:txBody>
      </p:sp>
      <p:pic>
        <p:nvPicPr>
          <p:cNvPr id="2084" name="Picture 36" descr="Reciclar, Verde, La Tierra, El Medio Ambiente, Ecología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934" y="1912954"/>
            <a:ext cx="2914544" cy="302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n 32">
            <a:extLst>
              <a:ext uri="{FF2B5EF4-FFF2-40B4-BE49-F238E27FC236}">
                <a16:creationId xmlns:a16="http://schemas.microsoft.com/office/drawing/2014/main" id="{4E358AA3-8DD4-42FB-B9FA-3441474A7A5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6082" y="5476679"/>
            <a:ext cx="3020458" cy="1802865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6413F1EB-D7FD-4D61-9A1D-BC8CB0F28ED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60246" y="6245764"/>
            <a:ext cx="2170364" cy="53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7765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44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alexa ramirez</dc:creator>
  <cp:lastModifiedBy>Dayana</cp:lastModifiedBy>
  <cp:revision>12</cp:revision>
  <dcterms:created xsi:type="dcterms:W3CDTF">2020-04-15T13:46:13Z</dcterms:created>
  <dcterms:modified xsi:type="dcterms:W3CDTF">2020-08-10T16:32:48Z</dcterms:modified>
</cp:coreProperties>
</file>