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2859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0425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123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5721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3252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860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57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8428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591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1838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555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1A071-C87A-4E84-9AE6-D989602CFD70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75C32-1F40-4044-97E8-8496AFFA61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44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B87C462-28B4-4F3C-9ACF-40FC34005419}"/>
              </a:ext>
            </a:extLst>
          </p:cNvPr>
          <p:cNvSpPr txBox="1"/>
          <p:nvPr/>
        </p:nvSpPr>
        <p:spPr>
          <a:xfrm>
            <a:off x="583096" y="596348"/>
            <a:ext cx="6188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dirty="0"/>
              <a:t>¿Sabias que?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153FB9-7376-4CEC-B8B2-0858E9102038}"/>
              </a:ext>
            </a:extLst>
          </p:cNvPr>
          <p:cNvSpPr txBox="1"/>
          <p:nvPr/>
        </p:nvSpPr>
        <p:spPr>
          <a:xfrm>
            <a:off x="583096" y="1534899"/>
            <a:ext cx="4956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/>
              <a:t>Para producir 1 kilo de papel regalo se necesitan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5F021CC-7A2F-4419-B761-97193C00A23C}"/>
              </a:ext>
            </a:extLst>
          </p:cNvPr>
          <p:cNvSpPr txBox="1"/>
          <p:nvPr/>
        </p:nvSpPr>
        <p:spPr>
          <a:xfrm>
            <a:off x="483705" y="2705725"/>
            <a:ext cx="44262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/>
              <a:t>1.120 litros de agua  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C16C4F8-D38A-44B2-A64B-AB13DB40E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2914" y="2911452"/>
            <a:ext cx="3837893" cy="316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D440F89-4647-4042-A8CF-0D471D95D0DA}"/>
              </a:ext>
            </a:extLst>
          </p:cNvPr>
          <p:cNvSpPr txBox="1"/>
          <p:nvPr/>
        </p:nvSpPr>
        <p:spPr>
          <a:xfrm>
            <a:off x="583096" y="596348"/>
            <a:ext cx="6188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dirty="0"/>
              <a:t>¿Sabias que?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5CBBAD4-E280-4A5A-8C68-8FEB3971254E}"/>
              </a:ext>
            </a:extLst>
          </p:cNvPr>
          <p:cNvSpPr txBox="1"/>
          <p:nvPr/>
        </p:nvSpPr>
        <p:spPr>
          <a:xfrm>
            <a:off x="887896" y="1581787"/>
            <a:ext cx="29022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/>
              <a:t>Al desconectar el cargador del computador y del celular, ahorraras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33DFC43-62B9-49A0-827E-44561840F457}"/>
              </a:ext>
            </a:extLst>
          </p:cNvPr>
          <p:cNvSpPr txBox="1"/>
          <p:nvPr/>
        </p:nvSpPr>
        <p:spPr>
          <a:xfrm>
            <a:off x="781878" y="3475721"/>
            <a:ext cx="2623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1.500 litros de agua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B41F8CB-D345-481A-A26D-450F7EB287E1}"/>
              </a:ext>
            </a:extLst>
          </p:cNvPr>
          <p:cNvSpPr txBox="1"/>
          <p:nvPr/>
        </p:nvSpPr>
        <p:spPr>
          <a:xfrm>
            <a:off x="5135217" y="1766452"/>
            <a:ext cx="32732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Por cada minuto en el que el bombillo esta apagado, ahorraras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FE8EBFE-3C1E-4328-8EE2-01E93F28CA7C}"/>
              </a:ext>
            </a:extLst>
          </p:cNvPr>
          <p:cNvSpPr txBox="1"/>
          <p:nvPr/>
        </p:nvSpPr>
        <p:spPr>
          <a:xfrm>
            <a:off x="5565915" y="3475721"/>
            <a:ext cx="2199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1 litro de agua 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09E237E-E1D5-4848-9B74-9F8EB2C9BC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346" y="4172483"/>
            <a:ext cx="2346463" cy="2300901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358A6376-7458-4EE1-808A-95B70FC17B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0930" y="3947324"/>
            <a:ext cx="1981200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4217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52</Words>
  <Application>Microsoft Office PowerPoint</Application>
  <PresentationFormat>Presentación en pantalla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DAYANA YOBANA ROCHA GUZMAN</dc:creator>
  <cp:lastModifiedBy>DAYANA YOBANA ROCHA GUZMAN</cp:lastModifiedBy>
  <cp:revision>2</cp:revision>
  <dcterms:created xsi:type="dcterms:W3CDTF">2020-09-24T12:34:21Z</dcterms:created>
  <dcterms:modified xsi:type="dcterms:W3CDTF">2020-09-24T12:45:40Z</dcterms:modified>
</cp:coreProperties>
</file>