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27" r:id="rId2"/>
    <p:sldId id="369" r:id="rId3"/>
    <p:sldId id="374" r:id="rId4"/>
    <p:sldId id="368" r:id="rId5"/>
    <p:sldId id="375" r:id="rId6"/>
    <p:sldId id="377" r:id="rId7"/>
    <p:sldId id="378" r:id="rId8"/>
    <p:sldId id="388" r:id="rId9"/>
    <p:sldId id="401" r:id="rId10"/>
    <p:sldId id="402" r:id="rId11"/>
    <p:sldId id="391" r:id="rId12"/>
  </p:sldIdLst>
  <p:sldSz cx="9144000" cy="6858000" type="screen4x3"/>
  <p:notesSz cx="6797675" cy="9928225"/>
  <p:defaultTextStyle>
    <a:defPPr>
      <a:defRPr lang="es-ES_tradnl"/>
    </a:defPPr>
    <a:lvl1pPr algn="just" rtl="0" eaLnBrk="0" fontAlgn="base" hangingPunct="0">
      <a:spcBef>
        <a:spcPct val="20000"/>
      </a:spcBef>
      <a:spcAft>
        <a:spcPct val="0"/>
      </a:spcAft>
      <a:defRPr sz="23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just" rtl="0" eaLnBrk="0" fontAlgn="base" hangingPunct="0">
      <a:spcBef>
        <a:spcPct val="20000"/>
      </a:spcBef>
      <a:spcAft>
        <a:spcPct val="0"/>
      </a:spcAft>
      <a:defRPr sz="23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just" rtl="0" eaLnBrk="0" fontAlgn="base" hangingPunct="0">
      <a:spcBef>
        <a:spcPct val="20000"/>
      </a:spcBef>
      <a:spcAft>
        <a:spcPct val="0"/>
      </a:spcAft>
      <a:defRPr sz="23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just" rtl="0" eaLnBrk="0" fontAlgn="base" hangingPunct="0">
      <a:spcBef>
        <a:spcPct val="20000"/>
      </a:spcBef>
      <a:spcAft>
        <a:spcPct val="0"/>
      </a:spcAft>
      <a:defRPr sz="23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just" rtl="0" eaLnBrk="0" fontAlgn="base" hangingPunct="0">
      <a:spcBef>
        <a:spcPct val="20000"/>
      </a:spcBef>
      <a:spcAft>
        <a:spcPct val="0"/>
      </a:spcAft>
      <a:defRPr sz="23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pos="17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99"/>
    <a:srgbClr val="006666"/>
    <a:srgbClr val="287655"/>
    <a:srgbClr val="663300"/>
    <a:srgbClr val="DDE7D5"/>
    <a:srgbClr val="E0E5D7"/>
    <a:srgbClr val="DDE2D6"/>
    <a:srgbClr val="FF6600"/>
    <a:srgbClr val="990000"/>
    <a:srgbClr val="FFB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5" autoAdjust="0"/>
    <p:restoredTop sz="94434" autoAdjust="0"/>
  </p:normalViewPr>
  <p:slideViewPr>
    <p:cSldViewPr snapToObjects="1">
      <p:cViewPr varScale="1">
        <p:scale>
          <a:sx n="72" d="100"/>
          <a:sy n="72" d="100"/>
        </p:scale>
        <p:origin x="1416" y="78"/>
      </p:cViewPr>
      <p:guideLst>
        <p:guide orient="horz" pos="2160"/>
        <p:guide pos="2880"/>
        <p:guide orient="horz" pos="3929"/>
        <p:guide pos="179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62232D-FAFA-4B8E-8C8C-19FC086DE6A3}" type="doc">
      <dgm:prSet loTypeId="urn:microsoft.com/office/officeart/2005/8/layout/radial2" loCatId="relationship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9DF46E10-A583-4C14-BB0E-F78E0980C81E}">
      <dgm:prSet phldrT="[Texto]" custT="1"/>
      <dgm:spPr>
        <a:gradFill rotWithShape="0">
          <a:gsLst>
            <a:gs pos="0">
              <a:schemeClr val="bg1"/>
            </a:gs>
            <a:gs pos="50000">
              <a:srgbClr val="B4DE86"/>
            </a:gs>
            <a:gs pos="100000">
              <a:srgbClr val="76B531"/>
            </a:gs>
          </a:gsLst>
          <a:lin ang="5400000" scaled="0"/>
        </a:gradFill>
      </dgm:spPr>
      <dgm:t>
        <a:bodyPr/>
        <a:lstStyle/>
        <a:p>
          <a:r>
            <a:rPr lang="es-MX" sz="2000" b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cs typeface="+mn-cs"/>
            </a:rPr>
            <a:t>1</a:t>
          </a:r>
          <a:r>
            <a:rPr lang="es-MX" sz="2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cs typeface="+mn-cs"/>
            </a:rPr>
            <a:t>. Empresas que cotizan en el mercado de valores, o que captan o administran ahorro del público</a:t>
          </a:r>
          <a:endParaRPr lang="es-ES" sz="2000" b="1" dirty="0"/>
        </a:p>
      </dgm:t>
    </dgm:pt>
    <dgm:pt modelId="{AF211E25-4738-4034-A58A-C2733435E09F}" type="parTrans" cxnId="{DCB1DAC2-858B-43AA-8FB7-E7047D956872}">
      <dgm:prSet/>
      <dgm:spPr/>
      <dgm:t>
        <a:bodyPr/>
        <a:lstStyle/>
        <a:p>
          <a:endParaRPr lang="es-ES" sz="1900"/>
        </a:p>
      </dgm:t>
    </dgm:pt>
    <dgm:pt modelId="{12FCC170-E7E4-4CAF-941F-D50F94DAF2FB}" type="sibTrans" cxnId="{DCB1DAC2-858B-43AA-8FB7-E7047D956872}">
      <dgm:prSet/>
      <dgm:spPr/>
      <dgm:t>
        <a:bodyPr/>
        <a:lstStyle/>
        <a:p>
          <a:endParaRPr lang="es-ES" sz="1900"/>
        </a:p>
      </dgm:t>
    </dgm:pt>
    <dgm:pt modelId="{CD02E64A-805D-41E6-9618-D62982B94046}">
      <dgm:prSet phldrT="[Texto]" custT="1"/>
      <dgm:spPr>
        <a:gradFill rotWithShape="0">
          <a:gsLst>
            <a:gs pos="0">
              <a:schemeClr val="bg1"/>
            </a:gs>
            <a:gs pos="50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</a:gradFill>
      </dgm:spPr>
      <dgm:t>
        <a:bodyPr/>
        <a:lstStyle/>
        <a:p>
          <a:r>
            <a:rPr lang="es-MX" sz="2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cs typeface="+mn-cs"/>
            </a:rPr>
            <a:t>2. Empresas que no cotizan en el mercado de valores, y que no captan ni administran ahorro del público</a:t>
          </a:r>
          <a:endParaRPr lang="es-ES" sz="2000" b="1" dirty="0"/>
        </a:p>
      </dgm:t>
    </dgm:pt>
    <dgm:pt modelId="{A4EB43E1-84F9-4518-8458-6AE7597D75B1}" type="parTrans" cxnId="{468E45B2-CF59-4A03-B8F7-90D9F322BA3F}">
      <dgm:prSet/>
      <dgm:spPr/>
      <dgm:t>
        <a:bodyPr/>
        <a:lstStyle/>
        <a:p>
          <a:endParaRPr lang="es-ES" sz="1900"/>
        </a:p>
      </dgm:t>
    </dgm:pt>
    <dgm:pt modelId="{1DDC7D43-43D3-4078-B49C-32BCCE31D429}" type="sibTrans" cxnId="{468E45B2-CF59-4A03-B8F7-90D9F322BA3F}">
      <dgm:prSet/>
      <dgm:spPr/>
      <dgm:t>
        <a:bodyPr/>
        <a:lstStyle/>
        <a:p>
          <a:endParaRPr lang="es-ES" sz="1900"/>
        </a:p>
      </dgm:t>
    </dgm:pt>
    <dgm:pt modelId="{036FE566-7592-4280-B2AC-79B6C09B8864}">
      <dgm:prSet phldrT="[Texto]" custT="1"/>
      <dgm:spPr>
        <a:gradFill rotWithShape="0">
          <a:gsLst>
            <a:gs pos="0">
              <a:schemeClr val="bg1"/>
            </a:gs>
            <a:gs pos="50000">
              <a:srgbClr val="FFB7B7"/>
            </a:gs>
            <a:gs pos="100000">
              <a:srgbClr val="FF8181"/>
            </a:gs>
          </a:gsLst>
          <a:lin ang="5400000" scaled="0"/>
        </a:gradFill>
      </dgm:spPr>
      <dgm:t>
        <a:bodyPr/>
        <a:lstStyle/>
        <a:p>
          <a:r>
            <a:rPr lang="es-ES" sz="2400" b="1" dirty="0">
              <a:solidFill>
                <a:schemeClr val="tx1"/>
              </a:solidFill>
              <a:latin typeface="Calibri" panose="020F0502020204030204" pitchFamily="34" charset="0"/>
            </a:rPr>
            <a:t>3. Entidades de gobierno </a:t>
          </a:r>
        </a:p>
      </dgm:t>
    </dgm:pt>
    <dgm:pt modelId="{8D52007B-04F7-4809-9EFF-C41160ACC4F1}" type="parTrans" cxnId="{7D8EC62B-8834-42B9-BBC2-1AEAC48A37D5}">
      <dgm:prSet/>
      <dgm:spPr/>
      <dgm:t>
        <a:bodyPr/>
        <a:lstStyle/>
        <a:p>
          <a:endParaRPr lang="es-ES" sz="1900"/>
        </a:p>
      </dgm:t>
    </dgm:pt>
    <dgm:pt modelId="{7E1F5562-4D5D-4614-8649-2FB7583DF66B}" type="sibTrans" cxnId="{7D8EC62B-8834-42B9-BBC2-1AEAC48A37D5}">
      <dgm:prSet/>
      <dgm:spPr/>
      <dgm:t>
        <a:bodyPr/>
        <a:lstStyle/>
        <a:p>
          <a:endParaRPr lang="es-ES" sz="1900"/>
        </a:p>
      </dgm:t>
    </dgm:pt>
    <dgm:pt modelId="{959930D8-02B3-4AB6-858E-0A8BCB48164F}" type="pres">
      <dgm:prSet presAssocID="{C262232D-FAFA-4B8E-8C8C-19FC086DE6A3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CCB4666-85D5-43AB-A3F5-8FF69B0D82EF}" type="pres">
      <dgm:prSet presAssocID="{C262232D-FAFA-4B8E-8C8C-19FC086DE6A3}" presName="cycle" presStyleCnt="0"/>
      <dgm:spPr/>
    </dgm:pt>
    <dgm:pt modelId="{052B49CE-7C29-4ADB-8E02-1DEC9A1415EB}" type="pres">
      <dgm:prSet presAssocID="{C262232D-FAFA-4B8E-8C8C-19FC086DE6A3}" presName="centerShape" presStyleCnt="0"/>
      <dgm:spPr/>
    </dgm:pt>
    <dgm:pt modelId="{41CBC5EF-B56F-494A-8939-980D2B9D1EDF}" type="pres">
      <dgm:prSet presAssocID="{C262232D-FAFA-4B8E-8C8C-19FC086DE6A3}" presName="connSite" presStyleLbl="node1" presStyleIdx="0" presStyleCnt="4"/>
      <dgm:spPr/>
    </dgm:pt>
    <dgm:pt modelId="{8CC992E8-A0C8-476F-9F40-4E8F09CEECCF}" type="pres">
      <dgm:prSet presAssocID="{C262232D-FAFA-4B8E-8C8C-19FC086DE6A3}" presName="visible" presStyleLbl="node1" presStyleIdx="0" presStyleCnt="4" custScaleX="83792" custScaleY="124800" custLinFactNeighborY="-5865"/>
      <dgm:spPr>
        <a:gradFill rotWithShape="0">
          <a:gsLst>
            <a:gs pos="0">
              <a:schemeClr val="bg1"/>
            </a:gs>
            <a:gs pos="50000">
              <a:schemeClr val="accent6">
                <a:lumMod val="75000"/>
              </a:schemeClr>
            </a:gs>
            <a:gs pos="100000">
              <a:schemeClr val="accent6">
                <a:lumMod val="50000"/>
              </a:schemeClr>
            </a:gs>
          </a:gsLst>
          <a:lin ang="5400000" scaled="0"/>
        </a:gradFill>
        <a:scene3d>
          <a:camera prst="isometricTopUp">
            <a:rot lat="19068106" lon="20682644" rev="1931798"/>
          </a:camera>
          <a:lightRig rig="harsh" dir="t"/>
        </a:scene3d>
        <a:sp3d prstMaterial="clear">
          <a:bevelT w="127000" h="25400" prst="artDeco"/>
          <a:bevelB w="114300" prst="hardEdge"/>
        </a:sp3d>
      </dgm:spPr>
    </dgm:pt>
    <dgm:pt modelId="{F6CC1EB0-ABCB-44B4-8579-08A554B2F6CD}" type="pres">
      <dgm:prSet presAssocID="{AF211E25-4738-4034-A58A-C2733435E09F}" presName="Name25" presStyleLbl="parChTrans1D1" presStyleIdx="0" presStyleCnt="3"/>
      <dgm:spPr/>
    </dgm:pt>
    <dgm:pt modelId="{1356F96D-77F2-48B3-8353-640EDFF686F7}" type="pres">
      <dgm:prSet presAssocID="{9DF46E10-A583-4C14-BB0E-F78E0980C81E}" presName="node" presStyleCnt="0"/>
      <dgm:spPr/>
    </dgm:pt>
    <dgm:pt modelId="{1E02EFE4-F98A-4C9F-8D40-C3EDA9D04BF9}" type="pres">
      <dgm:prSet presAssocID="{9DF46E10-A583-4C14-BB0E-F78E0980C81E}" presName="parentNode" presStyleLbl="node1" presStyleIdx="1" presStyleCnt="4" custScaleX="270361" custLinFactX="32592" custLinFactNeighborX="100000" custLinFactNeighborY="7013">
        <dgm:presLayoutVars>
          <dgm:chMax val="1"/>
          <dgm:bulletEnabled val="1"/>
        </dgm:presLayoutVars>
      </dgm:prSet>
      <dgm:spPr/>
    </dgm:pt>
    <dgm:pt modelId="{68493437-8682-438F-97A3-4D236F9B846C}" type="pres">
      <dgm:prSet presAssocID="{9DF46E10-A583-4C14-BB0E-F78E0980C81E}" presName="childNode" presStyleLbl="revTx" presStyleIdx="0" presStyleCnt="0">
        <dgm:presLayoutVars>
          <dgm:bulletEnabled val="1"/>
        </dgm:presLayoutVars>
      </dgm:prSet>
      <dgm:spPr/>
    </dgm:pt>
    <dgm:pt modelId="{FA9F25C7-5FCF-4FFD-86EA-D574DC3E22F3}" type="pres">
      <dgm:prSet presAssocID="{A4EB43E1-84F9-4518-8458-6AE7597D75B1}" presName="Name25" presStyleLbl="parChTrans1D1" presStyleIdx="1" presStyleCnt="3"/>
      <dgm:spPr/>
    </dgm:pt>
    <dgm:pt modelId="{19898688-C174-4E10-A236-D6989DE48053}" type="pres">
      <dgm:prSet presAssocID="{CD02E64A-805D-41E6-9618-D62982B94046}" presName="node" presStyleCnt="0"/>
      <dgm:spPr/>
    </dgm:pt>
    <dgm:pt modelId="{4CBEE7F2-FA8F-455D-899D-D2E2389A34C1}" type="pres">
      <dgm:prSet presAssocID="{CD02E64A-805D-41E6-9618-D62982B94046}" presName="parentNode" presStyleLbl="node1" presStyleIdx="2" presStyleCnt="4" custScaleX="283137" custScaleY="101523" custLinFactX="6622" custLinFactNeighborX="100000" custLinFactNeighborY="-8051">
        <dgm:presLayoutVars>
          <dgm:chMax val="1"/>
          <dgm:bulletEnabled val="1"/>
        </dgm:presLayoutVars>
      </dgm:prSet>
      <dgm:spPr/>
    </dgm:pt>
    <dgm:pt modelId="{66445095-13CE-4215-A68E-3EADCCD396C6}" type="pres">
      <dgm:prSet presAssocID="{CD02E64A-805D-41E6-9618-D62982B94046}" presName="childNode" presStyleLbl="revTx" presStyleIdx="0" presStyleCnt="0">
        <dgm:presLayoutVars>
          <dgm:bulletEnabled val="1"/>
        </dgm:presLayoutVars>
      </dgm:prSet>
      <dgm:spPr/>
    </dgm:pt>
    <dgm:pt modelId="{245F6F13-71EA-44A2-A0FE-712885068A4F}" type="pres">
      <dgm:prSet presAssocID="{8D52007B-04F7-4809-9EFF-C41160ACC4F1}" presName="Name25" presStyleLbl="parChTrans1D1" presStyleIdx="2" presStyleCnt="3"/>
      <dgm:spPr/>
    </dgm:pt>
    <dgm:pt modelId="{CD85E822-E639-44B9-A75E-28464151390E}" type="pres">
      <dgm:prSet presAssocID="{036FE566-7592-4280-B2AC-79B6C09B8864}" presName="node" presStyleCnt="0"/>
      <dgm:spPr/>
    </dgm:pt>
    <dgm:pt modelId="{E43465F4-A339-482C-87DC-E675E3944F47}" type="pres">
      <dgm:prSet presAssocID="{036FE566-7592-4280-B2AC-79B6C09B8864}" presName="parentNode" presStyleLbl="node1" presStyleIdx="3" presStyleCnt="4" custScaleX="273327" custLinFactX="34100" custLinFactNeighborX="100000" custLinFactNeighborY="-30487">
        <dgm:presLayoutVars>
          <dgm:chMax val="1"/>
          <dgm:bulletEnabled val="1"/>
        </dgm:presLayoutVars>
      </dgm:prSet>
      <dgm:spPr/>
    </dgm:pt>
    <dgm:pt modelId="{2023C73D-EE00-4A76-8AAC-53DBAD8EEC59}" type="pres">
      <dgm:prSet presAssocID="{036FE566-7592-4280-B2AC-79B6C09B8864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81A6D00F-6719-407C-8F52-B82C77651549}" type="presOf" srcId="{CD02E64A-805D-41E6-9618-D62982B94046}" destId="{4CBEE7F2-FA8F-455D-899D-D2E2389A34C1}" srcOrd="0" destOrd="0" presId="urn:microsoft.com/office/officeart/2005/8/layout/radial2"/>
    <dgm:cxn modelId="{7D8EC62B-8834-42B9-BBC2-1AEAC48A37D5}" srcId="{C262232D-FAFA-4B8E-8C8C-19FC086DE6A3}" destId="{036FE566-7592-4280-B2AC-79B6C09B8864}" srcOrd="2" destOrd="0" parTransId="{8D52007B-04F7-4809-9EFF-C41160ACC4F1}" sibTransId="{7E1F5562-4D5D-4614-8649-2FB7583DF66B}"/>
    <dgm:cxn modelId="{8709ED47-DB9F-498B-8A52-FD38DC624802}" type="presOf" srcId="{8D52007B-04F7-4809-9EFF-C41160ACC4F1}" destId="{245F6F13-71EA-44A2-A0FE-712885068A4F}" srcOrd="0" destOrd="0" presId="urn:microsoft.com/office/officeart/2005/8/layout/radial2"/>
    <dgm:cxn modelId="{AAB42E4B-A2FD-4F4B-B1A7-0C0FC8BE6E52}" type="presOf" srcId="{036FE566-7592-4280-B2AC-79B6C09B8864}" destId="{E43465F4-A339-482C-87DC-E675E3944F47}" srcOrd="0" destOrd="0" presId="urn:microsoft.com/office/officeart/2005/8/layout/radial2"/>
    <dgm:cxn modelId="{168EC3AF-58C4-436F-8228-CE2F286C94FA}" type="presOf" srcId="{9DF46E10-A583-4C14-BB0E-F78E0980C81E}" destId="{1E02EFE4-F98A-4C9F-8D40-C3EDA9D04BF9}" srcOrd="0" destOrd="0" presId="urn:microsoft.com/office/officeart/2005/8/layout/radial2"/>
    <dgm:cxn modelId="{468E45B2-CF59-4A03-B8F7-90D9F322BA3F}" srcId="{C262232D-FAFA-4B8E-8C8C-19FC086DE6A3}" destId="{CD02E64A-805D-41E6-9618-D62982B94046}" srcOrd="1" destOrd="0" parTransId="{A4EB43E1-84F9-4518-8458-6AE7597D75B1}" sibTransId="{1DDC7D43-43D3-4078-B49C-32BCCE31D429}"/>
    <dgm:cxn modelId="{5BC6A7B9-5BFF-42B5-AD9D-1A270378D6AE}" type="presOf" srcId="{C262232D-FAFA-4B8E-8C8C-19FC086DE6A3}" destId="{959930D8-02B3-4AB6-858E-0A8BCB48164F}" srcOrd="0" destOrd="0" presId="urn:microsoft.com/office/officeart/2005/8/layout/radial2"/>
    <dgm:cxn modelId="{DCB1DAC2-858B-43AA-8FB7-E7047D956872}" srcId="{C262232D-FAFA-4B8E-8C8C-19FC086DE6A3}" destId="{9DF46E10-A583-4C14-BB0E-F78E0980C81E}" srcOrd="0" destOrd="0" parTransId="{AF211E25-4738-4034-A58A-C2733435E09F}" sibTransId="{12FCC170-E7E4-4CAF-941F-D50F94DAF2FB}"/>
    <dgm:cxn modelId="{CA0199E9-F1A1-4D9F-AA3F-269377169B44}" type="presOf" srcId="{AF211E25-4738-4034-A58A-C2733435E09F}" destId="{F6CC1EB0-ABCB-44B4-8579-08A554B2F6CD}" srcOrd="0" destOrd="0" presId="urn:microsoft.com/office/officeart/2005/8/layout/radial2"/>
    <dgm:cxn modelId="{D45C39FC-4B58-4A3F-9AC7-722D92E389EE}" type="presOf" srcId="{A4EB43E1-84F9-4518-8458-6AE7597D75B1}" destId="{FA9F25C7-5FCF-4FFD-86EA-D574DC3E22F3}" srcOrd="0" destOrd="0" presId="urn:microsoft.com/office/officeart/2005/8/layout/radial2"/>
    <dgm:cxn modelId="{A166DB1B-6A57-4D77-BF5F-6003223BDE1E}" type="presParOf" srcId="{959930D8-02B3-4AB6-858E-0A8BCB48164F}" destId="{FCCB4666-85D5-43AB-A3F5-8FF69B0D82EF}" srcOrd="0" destOrd="0" presId="urn:microsoft.com/office/officeart/2005/8/layout/radial2"/>
    <dgm:cxn modelId="{B6386491-8547-4A92-BE09-CE25A4B1FABE}" type="presParOf" srcId="{FCCB4666-85D5-43AB-A3F5-8FF69B0D82EF}" destId="{052B49CE-7C29-4ADB-8E02-1DEC9A1415EB}" srcOrd="0" destOrd="0" presId="urn:microsoft.com/office/officeart/2005/8/layout/radial2"/>
    <dgm:cxn modelId="{8FA934E0-C6AE-4EFA-B526-2254C4726D52}" type="presParOf" srcId="{052B49CE-7C29-4ADB-8E02-1DEC9A1415EB}" destId="{41CBC5EF-B56F-494A-8939-980D2B9D1EDF}" srcOrd="0" destOrd="0" presId="urn:microsoft.com/office/officeart/2005/8/layout/radial2"/>
    <dgm:cxn modelId="{C98BE239-B65B-486F-97C5-1D0ECA291F1A}" type="presParOf" srcId="{052B49CE-7C29-4ADB-8E02-1DEC9A1415EB}" destId="{8CC992E8-A0C8-476F-9F40-4E8F09CEECCF}" srcOrd="1" destOrd="0" presId="urn:microsoft.com/office/officeart/2005/8/layout/radial2"/>
    <dgm:cxn modelId="{83D8A401-0994-45C1-B20E-B61F9DBD84A5}" type="presParOf" srcId="{FCCB4666-85D5-43AB-A3F5-8FF69B0D82EF}" destId="{F6CC1EB0-ABCB-44B4-8579-08A554B2F6CD}" srcOrd="1" destOrd="0" presId="urn:microsoft.com/office/officeart/2005/8/layout/radial2"/>
    <dgm:cxn modelId="{0DCB78F9-2FED-4134-B93F-F5E2FC89952E}" type="presParOf" srcId="{FCCB4666-85D5-43AB-A3F5-8FF69B0D82EF}" destId="{1356F96D-77F2-48B3-8353-640EDFF686F7}" srcOrd="2" destOrd="0" presId="urn:microsoft.com/office/officeart/2005/8/layout/radial2"/>
    <dgm:cxn modelId="{0DCA2785-FBC6-49D4-BD93-CB363B10A33F}" type="presParOf" srcId="{1356F96D-77F2-48B3-8353-640EDFF686F7}" destId="{1E02EFE4-F98A-4C9F-8D40-C3EDA9D04BF9}" srcOrd="0" destOrd="0" presId="urn:microsoft.com/office/officeart/2005/8/layout/radial2"/>
    <dgm:cxn modelId="{13FDC484-0E40-4AF5-A968-F2FCFDEBF7BC}" type="presParOf" srcId="{1356F96D-77F2-48B3-8353-640EDFF686F7}" destId="{68493437-8682-438F-97A3-4D236F9B846C}" srcOrd="1" destOrd="0" presId="urn:microsoft.com/office/officeart/2005/8/layout/radial2"/>
    <dgm:cxn modelId="{841B38AE-8B5A-4379-971A-644AACF5DA53}" type="presParOf" srcId="{FCCB4666-85D5-43AB-A3F5-8FF69B0D82EF}" destId="{FA9F25C7-5FCF-4FFD-86EA-D574DC3E22F3}" srcOrd="3" destOrd="0" presId="urn:microsoft.com/office/officeart/2005/8/layout/radial2"/>
    <dgm:cxn modelId="{7E46897A-CC24-44B4-B6DD-87CF61235E13}" type="presParOf" srcId="{FCCB4666-85D5-43AB-A3F5-8FF69B0D82EF}" destId="{19898688-C174-4E10-A236-D6989DE48053}" srcOrd="4" destOrd="0" presId="urn:microsoft.com/office/officeart/2005/8/layout/radial2"/>
    <dgm:cxn modelId="{0CDC423E-1096-4F65-911C-E224278E6F6F}" type="presParOf" srcId="{19898688-C174-4E10-A236-D6989DE48053}" destId="{4CBEE7F2-FA8F-455D-899D-D2E2389A34C1}" srcOrd="0" destOrd="0" presId="urn:microsoft.com/office/officeart/2005/8/layout/radial2"/>
    <dgm:cxn modelId="{34189220-437E-4939-BC54-7E76581DDBD7}" type="presParOf" srcId="{19898688-C174-4E10-A236-D6989DE48053}" destId="{66445095-13CE-4215-A68E-3EADCCD396C6}" srcOrd="1" destOrd="0" presId="urn:microsoft.com/office/officeart/2005/8/layout/radial2"/>
    <dgm:cxn modelId="{297E072C-05F9-43C1-A320-51EC450EC3F2}" type="presParOf" srcId="{FCCB4666-85D5-43AB-A3F5-8FF69B0D82EF}" destId="{245F6F13-71EA-44A2-A0FE-712885068A4F}" srcOrd="5" destOrd="0" presId="urn:microsoft.com/office/officeart/2005/8/layout/radial2"/>
    <dgm:cxn modelId="{2563C8F2-C971-43DF-957D-9D4A222FD4CD}" type="presParOf" srcId="{FCCB4666-85D5-43AB-A3F5-8FF69B0D82EF}" destId="{CD85E822-E639-44B9-A75E-28464151390E}" srcOrd="6" destOrd="0" presId="urn:microsoft.com/office/officeart/2005/8/layout/radial2"/>
    <dgm:cxn modelId="{77DB9FB7-2092-4C15-9FDE-A569D47CC982}" type="presParOf" srcId="{CD85E822-E639-44B9-A75E-28464151390E}" destId="{E43465F4-A339-482C-87DC-E675E3944F47}" srcOrd="0" destOrd="0" presId="urn:microsoft.com/office/officeart/2005/8/layout/radial2"/>
    <dgm:cxn modelId="{D6B1F102-25F3-4BA6-9D34-369DDC24817F}" type="presParOf" srcId="{CD85E822-E639-44B9-A75E-28464151390E}" destId="{2023C73D-EE00-4A76-8AAC-53DBAD8EEC5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5F6F13-71EA-44A2-A0FE-712885068A4F}">
      <dsp:nvSpPr>
        <dsp:cNvPr id="0" name=""/>
        <dsp:cNvSpPr/>
      </dsp:nvSpPr>
      <dsp:spPr>
        <a:xfrm rot="1239867">
          <a:off x="2074536" y="3317704"/>
          <a:ext cx="1551563" cy="52207"/>
        </a:xfrm>
        <a:custGeom>
          <a:avLst/>
          <a:gdLst/>
          <a:ahLst/>
          <a:cxnLst/>
          <a:rect l="0" t="0" r="0" b="0"/>
          <a:pathLst>
            <a:path>
              <a:moveTo>
                <a:pt x="0" y="26103"/>
              </a:moveTo>
              <a:lnTo>
                <a:pt x="1551563" y="2610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9F25C7-5FCF-4FFD-86EA-D574DC3E22F3}">
      <dsp:nvSpPr>
        <dsp:cNvPr id="0" name=""/>
        <dsp:cNvSpPr/>
      </dsp:nvSpPr>
      <dsp:spPr>
        <a:xfrm rot="21489390">
          <a:off x="2124241" y="2655675"/>
          <a:ext cx="799114" cy="52207"/>
        </a:xfrm>
        <a:custGeom>
          <a:avLst/>
          <a:gdLst/>
          <a:ahLst/>
          <a:cxnLst/>
          <a:rect l="0" t="0" r="0" b="0"/>
          <a:pathLst>
            <a:path>
              <a:moveTo>
                <a:pt x="0" y="26103"/>
              </a:moveTo>
              <a:lnTo>
                <a:pt x="799114" y="2610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C1EB0-ABCB-44B4-8579-08A554B2F6CD}">
      <dsp:nvSpPr>
        <dsp:cNvPr id="0" name=""/>
        <dsp:cNvSpPr/>
      </dsp:nvSpPr>
      <dsp:spPr>
        <a:xfrm rot="20075972">
          <a:off x="2037560" y="1877029"/>
          <a:ext cx="1797636" cy="52207"/>
        </a:xfrm>
        <a:custGeom>
          <a:avLst/>
          <a:gdLst/>
          <a:ahLst/>
          <a:cxnLst/>
          <a:rect l="0" t="0" r="0" b="0"/>
          <a:pathLst>
            <a:path>
              <a:moveTo>
                <a:pt x="0" y="26103"/>
              </a:moveTo>
              <a:lnTo>
                <a:pt x="1797636" y="2610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C992E8-A0C8-476F-9F40-4E8F09CEECCF}">
      <dsp:nvSpPr>
        <dsp:cNvPr id="0" name=""/>
        <dsp:cNvSpPr/>
      </dsp:nvSpPr>
      <dsp:spPr>
        <a:xfrm>
          <a:off x="109578" y="935434"/>
          <a:ext cx="2195562" cy="3270076"/>
        </a:xfrm>
        <a:prstGeom prst="ellipse">
          <a:avLst/>
        </a:prstGeom>
        <a:gradFill rotWithShape="0">
          <a:gsLst>
            <a:gs pos="0">
              <a:schemeClr val="bg1"/>
            </a:gs>
            <a:gs pos="50000">
              <a:schemeClr val="accent6">
                <a:lumMod val="75000"/>
              </a:schemeClr>
            </a:gs>
            <a:gs pos="100000">
              <a:schemeClr val="accent6">
                <a:lumMod val="50000"/>
              </a:schemeClr>
            </a:gs>
          </a:gsLst>
          <a:lin ang="5400000" scaled="0"/>
        </a:gradFill>
        <a:ln>
          <a:noFill/>
        </a:ln>
        <a:effectLst/>
        <a:scene3d>
          <a:camera prst="isometricTopUp">
            <a:rot lat="19068106" lon="20682644" rev="1931798"/>
          </a:camera>
          <a:lightRig rig="harsh" dir="t"/>
        </a:scene3d>
        <a:sp3d prstMaterial="clear">
          <a:bevelT w="127000" h="25400" prst="artDeco"/>
          <a:bevelB w="114300" prst="hardEdg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02EFE4-F98A-4C9F-8D40-C3EDA9D04BF9}">
      <dsp:nvSpPr>
        <dsp:cNvPr id="0" name=""/>
        <dsp:cNvSpPr/>
      </dsp:nvSpPr>
      <dsp:spPr>
        <a:xfrm>
          <a:off x="2929054" y="111374"/>
          <a:ext cx="4250485" cy="1572151"/>
        </a:xfrm>
        <a:prstGeom prst="ellipse">
          <a:avLst/>
        </a:prstGeom>
        <a:gradFill rotWithShape="0">
          <a:gsLst>
            <a:gs pos="0">
              <a:schemeClr val="bg1"/>
            </a:gs>
            <a:gs pos="50000">
              <a:srgbClr val="B4DE86"/>
            </a:gs>
            <a:gs pos="100000">
              <a:srgbClr val="76B531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0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cs typeface="+mn-cs"/>
            </a:rPr>
            <a:t>1</a:t>
          </a:r>
          <a:r>
            <a:rPr lang="es-MX" sz="2000" b="1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cs typeface="+mn-cs"/>
            </a:rPr>
            <a:t>. Empresas que cotizan en el mercado de valores, o que captan o administran ahorro del público</a:t>
          </a:r>
          <a:endParaRPr lang="es-ES" sz="2000" b="1" kern="1200" dirty="0"/>
        </a:p>
      </dsp:txBody>
      <dsp:txXfrm>
        <a:off x="3551523" y="341610"/>
        <a:ext cx="3005547" cy="1111679"/>
      </dsp:txXfrm>
    </dsp:sp>
    <dsp:sp modelId="{4CBEE7F2-FA8F-455D-899D-D2E2389A34C1}">
      <dsp:nvSpPr>
        <dsp:cNvPr id="0" name=""/>
        <dsp:cNvSpPr/>
      </dsp:nvSpPr>
      <dsp:spPr>
        <a:xfrm>
          <a:off x="2914235" y="1799528"/>
          <a:ext cx="4451343" cy="1596095"/>
        </a:xfrm>
        <a:prstGeom prst="ellipse">
          <a:avLst/>
        </a:prstGeom>
        <a:gradFill rotWithShape="0">
          <a:gsLst>
            <a:gs pos="0">
              <a:schemeClr val="bg1"/>
            </a:gs>
            <a:gs pos="50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cs typeface="+mn-cs"/>
            </a:rPr>
            <a:t>2. Empresas que no cotizan en el mercado de valores, y que no captan ni administran ahorro del público</a:t>
          </a:r>
          <a:endParaRPr lang="es-ES" sz="2000" b="1" kern="1200" dirty="0"/>
        </a:p>
      </dsp:txBody>
      <dsp:txXfrm>
        <a:off x="3566119" y="2033271"/>
        <a:ext cx="3147575" cy="1128609"/>
      </dsp:txXfrm>
    </dsp:sp>
    <dsp:sp modelId="{E43465F4-A339-482C-87DC-E675E3944F47}">
      <dsp:nvSpPr>
        <dsp:cNvPr id="0" name=""/>
        <dsp:cNvSpPr/>
      </dsp:nvSpPr>
      <dsp:spPr>
        <a:xfrm>
          <a:off x="2923618" y="3395726"/>
          <a:ext cx="4297115" cy="1572151"/>
        </a:xfrm>
        <a:prstGeom prst="ellipse">
          <a:avLst/>
        </a:prstGeom>
        <a:gradFill rotWithShape="0">
          <a:gsLst>
            <a:gs pos="0">
              <a:schemeClr val="bg1"/>
            </a:gs>
            <a:gs pos="50000">
              <a:srgbClr val="FFB7B7"/>
            </a:gs>
            <a:gs pos="100000">
              <a:srgbClr val="FF8181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/>
              </a:solidFill>
              <a:latin typeface="Calibri" panose="020F0502020204030204" pitchFamily="34" charset="0"/>
            </a:rPr>
            <a:t>3. Entidades de gobierno </a:t>
          </a:r>
        </a:p>
      </dsp:txBody>
      <dsp:txXfrm>
        <a:off x="3552916" y="3625962"/>
        <a:ext cx="3038519" cy="1111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s-CO"/>
              <a:t>Contaduría GENERAL DE LA NACIÓN</a:t>
            </a:r>
            <a:endParaRPr lang="es-ES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8EE6F3F-4D75-42F6-855A-F77D53BE904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71453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383" y="4716585"/>
            <a:ext cx="5436909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dirty="0"/>
              <a:t>Esta plantilla se puede usar como archivo de inicio para presentar materiales educativos en un entorno de grupo.</a:t>
            </a:r>
          </a:p>
          <a:p>
            <a:pPr lvl="0"/>
            <a:endParaRPr lang="es-ES" noProof="0" dirty="0"/>
          </a:p>
          <a:p>
            <a:pPr lvl="0"/>
            <a:r>
              <a:rPr lang="es-ES" noProof="0" dirty="0"/>
              <a:t>Secciones</a:t>
            </a:r>
          </a:p>
          <a:p>
            <a:pPr lvl="0"/>
            <a:r>
              <a:rPr lang="es-ES" noProof="0" dirty="0"/>
              <a:t>Para agregar secciones, haga clic con el botón secundario del mouse en una diapositiva. Las secciones pueden ayudarle a organizar las diapositivas o a facilitar la colaboración entre varios autores.</a:t>
            </a:r>
          </a:p>
          <a:p>
            <a:pPr lvl="0"/>
            <a:endParaRPr lang="es-ES" noProof="0" dirty="0"/>
          </a:p>
          <a:p>
            <a:pPr lvl="0"/>
            <a:r>
              <a:rPr lang="es-ES" noProof="0" dirty="0"/>
              <a:t>Notas</a:t>
            </a:r>
          </a:p>
          <a:p>
            <a:pPr lvl="0"/>
            <a:r>
              <a:rPr lang="es-ES" noProof="0" dirty="0"/>
              <a:t>Use la sección Notas para las notas de entrega o para proporcionar detalles adicionales al público. Vea las notas en la vista Presentación durante la presentación. </a:t>
            </a:r>
          </a:p>
          <a:p>
            <a:pPr lvl="0"/>
            <a:r>
              <a:rPr lang="es-ES" noProof="0" dirty="0"/>
              <a:t>Tenga en cuenta el tamaño de la fuente (es importante para la accesibilidad, visibilidad, grabación en vídeo y producción en línea)</a:t>
            </a:r>
          </a:p>
          <a:p>
            <a:pPr lvl="0"/>
            <a:endParaRPr lang="es-ES" noProof="0" dirty="0"/>
          </a:p>
          <a:p>
            <a:pPr lvl="0"/>
            <a:r>
              <a:rPr lang="es-ES" noProof="0" dirty="0"/>
              <a:t>Colores coordinados </a:t>
            </a:r>
          </a:p>
          <a:p>
            <a:pPr lvl="0"/>
            <a:r>
              <a:rPr lang="es-ES" noProof="0" dirty="0"/>
              <a:t>Preste especial atención a los gráficos, diagramas y cuadros de texto. </a:t>
            </a:r>
          </a:p>
          <a:p>
            <a:pPr lvl="0"/>
            <a:r>
              <a:rPr lang="es-ES" noProof="0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lvl="0"/>
            <a:endParaRPr lang="es-ES" noProof="0" dirty="0"/>
          </a:p>
          <a:p>
            <a:pPr lvl="0"/>
            <a:r>
              <a:rPr lang="es-ES" noProof="0" dirty="0"/>
              <a:t>Gráficos y tablas</a:t>
            </a:r>
          </a:p>
          <a:p>
            <a:pPr lvl="0"/>
            <a:r>
              <a:rPr lang="es-ES" noProof="0" dirty="0"/>
              <a:t>En breve: si es posible, use colores y estilos uniformes y que no distraigan.</a:t>
            </a:r>
          </a:p>
          <a:p>
            <a:pPr lvl="0"/>
            <a:r>
              <a:rPr lang="es-ES" noProof="0" dirty="0"/>
              <a:t>Etiquete todos los gráficos y tablas.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s-CO"/>
              <a:t>Contaduría GENERAL DE LA NACIÓN</a:t>
            </a:r>
            <a:endParaRPr lang="es-ES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9261D70-DD00-478B-8F1A-AB2B974C8C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15295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0"/>
      </a:spcBef>
      <a:spcAft>
        <a:spcPct val="0"/>
      </a:spcAft>
      <a:defRPr lang="es-ES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Esta plantilla se </a:t>
            </a:r>
            <a:r>
              <a:rPr altLang="es-ES" b="1"/>
              <a:t>debe usar </a:t>
            </a:r>
            <a:r>
              <a:rPr altLang="es-ES"/>
              <a:t>como archivo de inicio para presentaciones externas de la Contaduría General de la nación.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Nota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Gráficos y tablas</a:t>
            </a:r>
          </a:p>
          <a:p>
            <a:pPr eaLnBrk="1" hangingPunct="1"/>
            <a:r>
              <a:rPr altLang="es-ES"/>
              <a:t>En breve: si es posible, use colores y estilos uniformes y que no distraigan.</a:t>
            </a:r>
          </a:p>
          <a:p>
            <a:pPr eaLnBrk="1" hangingPunct="1"/>
            <a:r>
              <a:rPr altLang="es-ES"/>
              <a:t>Etiquete todos los gráficos y tablas y no olvide colocar la fuente de donde se toman las imágenes o los gráficos (Derechos de autor)</a:t>
            </a:r>
          </a:p>
          <a:p>
            <a:pPr eaLnBrk="1" hangingPunct="1"/>
            <a:endParaRPr lang="es-CO" altLang="es-ES"/>
          </a:p>
        </p:txBody>
      </p:sp>
      <p:sp>
        <p:nvSpPr>
          <p:cNvPr id="1843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9F52485-C272-49B1-B8C2-A9365D2B0EE4}" type="slidenum">
              <a:rPr lang="es-ES" altLang="es-ES" smtClean="0"/>
              <a:pPr/>
              <a:t>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68524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 dirty="0"/>
              <a:t>Este </a:t>
            </a:r>
            <a:r>
              <a:rPr altLang="es-ES" dirty="0" err="1"/>
              <a:t>slide</a:t>
            </a:r>
            <a:r>
              <a:rPr altLang="es-ES" dirty="0"/>
              <a:t> se </a:t>
            </a:r>
            <a:r>
              <a:rPr altLang="es-ES" b="1" dirty="0"/>
              <a:t>debe usar </a:t>
            </a:r>
            <a:r>
              <a:rPr altLang="es-ES" dirty="0"/>
              <a:t>para </a:t>
            </a:r>
            <a:r>
              <a:rPr altLang="es-ES" b="1" dirty="0" err="1"/>
              <a:t>imágen</a:t>
            </a:r>
            <a:r>
              <a:rPr altLang="es-ES" b="1" dirty="0"/>
              <a:t> y texto 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Secciones</a:t>
            </a:r>
            <a:endParaRPr altLang="es-ES" dirty="0"/>
          </a:p>
          <a:p>
            <a:pPr eaLnBrk="1" hangingPunct="1"/>
            <a:r>
              <a:rPr altLang="es-ES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 dirty="0"/>
          </a:p>
          <a:p>
            <a:pPr eaLnBrk="1" hangingPunct="1"/>
            <a:r>
              <a:rPr altLang="es-ES" b="1" dirty="0"/>
              <a:t>Notas</a:t>
            </a:r>
          </a:p>
          <a:p>
            <a:pPr eaLnBrk="1" hangingPunct="1"/>
            <a:r>
              <a:rPr altLang="es-ES" dirty="0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 dirty="0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Colores coordinados </a:t>
            </a:r>
          </a:p>
          <a:p>
            <a:pPr eaLnBrk="1" hangingPunct="1"/>
            <a:r>
              <a:rPr altLang="es-ES" dirty="0"/>
              <a:t>Preste especial atención a los gráficos, diagramas y cuadros de texto. </a:t>
            </a:r>
          </a:p>
          <a:p>
            <a:pPr eaLnBrk="1" hangingPunct="1"/>
            <a:r>
              <a:rPr altLang="es-ES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Gráficos y tablas</a:t>
            </a:r>
          </a:p>
          <a:p>
            <a:pPr eaLnBrk="1" hangingPunct="1"/>
            <a:r>
              <a:rPr altLang="es-ES" dirty="0"/>
              <a:t>En breve: si es posible, use colores y estilos uniformes y que no distraigan.</a:t>
            </a:r>
          </a:p>
          <a:p>
            <a:pPr eaLnBrk="1" hangingPunct="1"/>
            <a:r>
              <a:rPr altLang="es-ES" dirty="0"/>
              <a:t>Etiquete todos los gráficos y tablas y no olvide colocar la fuente de donde se toman las imágenes o los gráficos (Derechos de autor)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Derechos de autor</a:t>
            </a:r>
          </a:p>
          <a:p>
            <a:pPr eaLnBrk="1" hangingPunct="1"/>
            <a:r>
              <a:rPr altLang="es-ES" dirty="0"/>
              <a:t>Digite la fuente de donde toma la imagen</a:t>
            </a:r>
          </a:p>
          <a:p>
            <a:pPr eaLnBrk="1" hangingPunct="1"/>
            <a:endParaRPr altLang="es-ES" dirty="0"/>
          </a:p>
          <a:p>
            <a:endParaRPr altLang="es-ES" dirty="0"/>
          </a:p>
          <a:p>
            <a:endParaRPr altLang="es-ES" dirty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243986-D4FB-4C3D-9777-DFD2A78EBBC7}" type="slidenum">
              <a:rPr lang="es-ES" altLang="es-ES" smtClean="0"/>
              <a:pPr/>
              <a:t>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07231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D613C48-49A1-456F-B5D9-A65C57409BCD}" type="slidenum">
              <a:rPr lang="es-ES" altLang="es-ES" smtClean="0"/>
              <a:pPr/>
              <a:t>4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6441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261D70-DD00-478B-8F1A-AB2B974C8C83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341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presentación cap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463" y="11113"/>
            <a:ext cx="91519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-36513" y="2435225"/>
            <a:ext cx="9180513" cy="172243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rgbClr val="00808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643063" y="5157788"/>
            <a:ext cx="6259512" cy="44608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es-CO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9113" y="6183313"/>
            <a:ext cx="1279525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3325" y="6183313"/>
            <a:ext cx="1379538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1350" y="6275388"/>
            <a:ext cx="4445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298" name="Rectangle 2" title="Haga clic para agregar título o tema"/>
          <p:cNvSpPr>
            <a:spLocks noGrp="1" noChangeArrowheads="1"/>
          </p:cNvSpPr>
          <p:nvPr>
            <p:ph type="ctrTitle"/>
          </p:nvPr>
        </p:nvSpPr>
        <p:spPr>
          <a:xfrm>
            <a:off x="672902" y="2511425"/>
            <a:ext cx="8280260" cy="158083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9" name="16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25413" y="6465888"/>
            <a:ext cx="1905000" cy="323850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00918E"/>
                </a:solidFill>
                <a:latin typeface="+mn-lt"/>
              </a:defRPr>
            </a:lvl1pPr>
          </a:lstStyle>
          <a:p>
            <a:pPr>
              <a:defRPr/>
            </a:pPr>
            <a:fld id="{0631C7F0-9227-4C9E-971E-30C3FCD8F6B0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07189081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1588"/>
            <a:ext cx="91519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572000" y="2708275"/>
            <a:ext cx="4572000" cy="144938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rgbClr val="008080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9113" y="6183313"/>
            <a:ext cx="1279525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3325" y="6183313"/>
            <a:ext cx="1379538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1350" y="6275388"/>
            <a:ext cx="4445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44008" y="2780927"/>
            <a:ext cx="4320480" cy="1376735"/>
          </a:xfrm>
          <a:prstGeom prst="rect">
            <a:avLst/>
          </a:prstGeo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8" name="16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25413" y="6465888"/>
            <a:ext cx="1905000" cy="323850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00918E"/>
                </a:solidFill>
                <a:latin typeface="+mn-lt"/>
              </a:defRPr>
            </a:lvl1pPr>
          </a:lstStyle>
          <a:p>
            <a:pPr>
              <a:defRPr/>
            </a:pPr>
            <a:fld id="{25F2CEDC-C121-4A35-A220-69FF99A1891C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59995402"/>
      </p:ext>
    </p:extLst>
  </p:cSld>
  <p:clrMapOvr>
    <a:masterClrMapping/>
  </p:clrMapOvr>
  <p:transition spd="slow">
    <p:pull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a Cuerp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1588"/>
            <a:ext cx="91519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-28575" y="3213100"/>
            <a:ext cx="1720850" cy="81438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CO" sz="1800">
              <a:solidFill>
                <a:srgbClr val="008080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9113" y="6183313"/>
            <a:ext cx="1279525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3325" y="6183313"/>
            <a:ext cx="1379538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10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1350" y="6275388"/>
            <a:ext cx="4445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"/>
          <p:cNvSpPr>
            <a:spLocks noGrp="1"/>
          </p:cNvSpPr>
          <p:nvPr>
            <p:ph type="body" sz="quarter" idx="17"/>
          </p:nvPr>
        </p:nvSpPr>
        <p:spPr>
          <a:xfrm>
            <a:off x="1835697" y="188913"/>
            <a:ext cx="7057478" cy="59039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8575" y="3140968"/>
            <a:ext cx="1720850" cy="886520"/>
          </a:xfrm>
          <a:prstGeom prst="rect">
            <a:avLst/>
          </a:prstGeom>
        </p:spPr>
        <p:txBody>
          <a:bodyPr/>
          <a:lstStyle>
            <a:lvl1pPr algn="ctr"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9" name="16 Marcador de número de diapositiva"/>
          <p:cNvSpPr>
            <a:spLocks noGrp="1"/>
          </p:cNvSpPr>
          <p:nvPr>
            <p:ph type="sldNum" sz="quarter" idx="18"/>
          </p:nvPr>
        </p:nvSpPr>
        <p:spPr>
          <a:xfrm>
            <a:off x="125413" y="6465888"/>
            <a:ext cx="1905000" cy="323850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00918E"/>
                </a:solidFill>
                <a:latin typeface="+mn-lt"/>
              </a:defRPr>
            </a:lvl1pPr>
          </a:lstStyle>
          <a:p>
            <a:pPr>
              <a:defRPr/>
            </a:pPr>
            <a:fld id="{680876C3-5B85-43D9-9CB8-66632069018E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10241753"/>
      </p:ext>
    </p:extLst>
  </p:cSld>
  <p:clrMapOvr>
    <a:masterClrMapping/>
  </p:clrMapOvr>
  <p:transition/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a imagén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519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88" y="774700"/>
            <a:ext cx="4551362" cy="63817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rgbClr val="00808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9113" y="6183313"/>
            <a:ext cx="1279525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3325" y="6183313"/>
            <a:ext cx="1379538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10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1350" y="6275388"/>
            <a:ext cx="4445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0" y="1844824"/>
            <a:ext cx="4572000" cy="42480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/>
              <a:t>Haga clic en el icono para agregar una imagen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8"/>
          </p:nvPr>
        </p:nvSpPr>
        <p:spPr>
          <a:xfrm>
            <a:off x="4788024" y="188914"/>
            <a:ext cx="4105151" cy="59039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496" y="774700"/>
            <a:ext cx="4464496" cy="638175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9"/>
          </p:nvPr>
        </p:nvSpPr>
        <p:spPr>
          <a:xfrm>
            <a:off x="611560" y="1557338"/>
            <a:ext cx="3965203" cy="14347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16 Marcador de número de diapositiva"/>
          <p:cNvSpPr>
            <a:spLocks noGrp="1"/>
          </p:cNvSpPr>
          <p:nvPr>
            <p:ph type="sldNum" sz="quarter" idx="20"/>
          </p:nvPr>
        </p:nvSpPr>
        <p:spPr>
          <a:xfrm>
            <a:off x="125413" y="6465888"/>
            <a:ext cx="1905000" cy="323850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00918E"/>
                </a:solidFill>
                <a:latin typeface="+mn-lt"/>
              </a:defRPr>
            </a:lvl1pPr>
          </a:lstStyle>
          <a:p>
            <a:pPr>
              <a:defRPr/>
            </a:pPr>
            <a:fld id="{19B5B8C4-FA42-43F6-A79D-3FA9011B4182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9792198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a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11113"/>
            <a:ext cx="91519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9113" y="6183313"/>
            <a:ext cx="1279525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3325" y="6183313"/>
            <a:ext cx="1379538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1350" y="6275388"/>
            <a:ext cx="4445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0" y="1196752"/>
            <a:ext cx="9144000" cy="48960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8"/>
          </p:nvPr>
        </p:nvSpPr>
        <p:spPr>
          <a:xfrm>
            <a:off x="112713" y="6183312"/>
            <a:ext cx="5448300" cy="198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16 Marcador de número de diapositiva"/>
          <p:cNvSpPr>
            <a:spLocks noGrp="1"/>
          </p:cNvSpPr>
          <p:nvPr>
            <p:ph type="sldNum" sz="quarter" idx="19"/>
          </p:nvPr>
        </p:nvSpPr>
        <p:spPr>
          <a:xfrm>
            <a:off x="125413" y="6465888"/>
            <a:ext cx="1905000" cy="323850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00918E"/>
                </a:solidFill>
                <a:latin typeface="+mn-lt"/>
              </a:defRPr>
            </a:lvl1pPr>
          </a:lstStyle>
          <a:p>
            <a:pPr>
              <a:defRPr/>
            </a:pPr>
            <a:fld id="{BD78BF63-D6E5-49D8-99EB-4D36175B83F1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67189091"/>
      </p:ext>
    </p:extLst>
  </p:cSld>
  <p:clrMapOvr>
    <a:masterClrMapping/>
  </p:clrMapOvr>
  <p:transition spd="slow">
    <p:split orient="vert"/>
  </p:transition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a Grá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11113"/>
            <a:ext cx="91519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-36513" y="-26988"/>
            <a:ext cx="9180513" cy="127635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rgbClr val="00808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9113" y="6183313"/>
            <a:ext cx="1279525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3325" y="6183313"/>
            <a:ext cx="1379538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1350" y="6275388"/>
            <a:ext cx="4445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0217" y="116632"/>
            <a:ext cx="8742957" cy="1295483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SmartArt"/>
          <p:cNvSpPr>
            <a:spLocks noGrp="1"/>
          </p:cNvSpPr>
          <p:nvPr>
            <p:ph type="dgm" sz="quarter" idx="13"/>
          </p:nvPr>
        </p:nvSpPr>
        <p:spPr>
          <a:xfrm>
            <a:off x="150813" y="1341438"/>
            <a:ext cx="8885237" cy="4751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/>
              <a:t>Haga clic en el icono para agregar un elemento gráfico SmartArt</a:t>
            </a:r>
            <a:endParaRPr lang="es-ES" noProof="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4"/>
          </p:nvPr>
        </p:nvSpPr>
        <p:spPr>
          <a:xfrm>
            <a:off x="150813" y="6143626"/>
            <a:ext cx="5448300" cy="213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16 Marcador de número de diapositiva"/>
          <p:cNvSpPr>
            <a:spLocks noGrp="1"/>
          </p:cNvSpPr>
          <p:nvPr>
            <p:ph type="sldNum" sz="quarter" idx="15"/>
          </p:nvPr>
        </p:nvSpPr>
        <p:spPr>
          <a:xfrm>
            <a:off x="125413" y="6465888"/>
            <a:ext cx="1905000" cy="323850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00918E"/>
                </a:solidFill>
                <a:latin typeface="+mn-lt"/>
              </a:defRPr>
            </a:lvl1pPr>
          </a:lstStyle>
          <a:p>
            <a:pPr>
              <a:defRPr/>
            </a:pPr>
            <a:fld id="{8A025F99-1DAF-4D1C-906F-3757E7DA4970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95114854"/>
      </p:ext>
    </p:extLst>
  </p:cSld>
  <p:clrMapOvr>
    <a:masterClrMapping/>
  </p:clrMapOvr>
  <p:transition spd="slow">
    <p:split orient="vert"/>
  </p:transition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a desped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 Rectángulo"/>
          <p:cNvSpPr>
            <a:spLocks noChangeArrowheads="1"/>
          </p:cNvSpPr>
          <p:nvPr/>
        </p:nvSpPr>
        <p:spPr bwMode="auto">
          <a:xfrm>
            <a:off x="425450" y="122238"/>
            <a:ext cx="8467725" cy="6619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endParaRPr lang="es-ES" sz="2400">
              <a:latin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51938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5725" y="744538"/>
            <a:ext cx="1422400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0488" y="476250"/>
            <a:ext cx="22352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1813" y="755650"/>
            <a:ext cx="630237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0217" y="116632"/>
            <a:ext cx="8742957" cy="1295483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019" y="5185911"/>
            <a:ext cx="681706" cy="68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6024" y="5181281"/>
            <a:ext cx="699400" cy="70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14 Rectángulo"/>
          <p:cNvSpPr>
            <a:spLocks noChangeArrowheads="1"/>
          </p:cNvSpPr>
          <p:nvPr userDrawn="1"/>
        </p:nvSpPr>
        <p:spPr bwMode="auto">
          <a:xfrm>
            <a:off x="2364457" y="5853113"/>
            <a:ext cx="2192588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3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es-ES" altLang="es-ES" b="1" dirty="0">
                <a:latin typeface="+mn-lt"/>
              </a:rPr>
              <a:t>@</a:t>
            </a:r>
            <a:r>
              <a:rPr lang="es-ES" altLang="es-ES" b="1" dirty="0" err="1">
                <a:latin typeface="+mn-lt"/>
              </a:rPr>
              <a:t>contaduriacgn</a:t>
            </a:r>
            <a:endParaRPr lang="es-ES" altLang="es-ES" b="1" dirty="0">
              <a:latin typeface="+mn-lt"/>
            </a:endParaRPr>
          </a:p>
        </p:txBody>
      </p:sp>
      <p:sp>
        <p:nvSpPr>
          <p:cNvPr id="17" name="15 Rectángulo"/>
          <p:cNvSpPr>
            <a:spLocks noChangeArrowheads="1"/>
          </p:cNvSpPr>
          <p:nvPr userDrawn="1"/>
        </p:nvSpPr>
        <p:spPr bwMode="auto">
          <a:xfrm>
            <a:off x="4795140" y="5826258"/>
            <a:ext cx="2554097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3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es-ES" altLang="es-ES" b="1" dirty="0">
                <a:latin typeface="+mn-lt"/>
              </a:rPr>
              <a:t> @</a:t>
            </a:r>
            <a:r>
              <a:rPr lang="es-ES" altLang="es-ES" b="1" dirty="0" err="1">
                <a:latin typeface="+mn-lt"/>
              </a:rPr>
              <a:t>Contaduria_CGN</a:t>
            </a:r>
            <a:endParaRPr lang="es-ES" altLang="es-ES" b="1" dirty="0">
              <a:latin typeface="+mn-lt"/>
            </a:endParaRPr>
          </a:p>
        </p:txBody>
      </p:sp>
      <p:sp>
        <p:nvSpPr>
          <p:cNvPr id="18" name="17 CuadroTexto"/>
          <p:cNvSpPr txBox="1">
            <a:spLocks noChangeArrowheads="1"/>
          </p:cNvSpPr>
          <p:nvPr userDrawn="1"/>
        </p:nvSpPr>
        <p:spPr bwMode="auto">
          <a:xfrm>
            <a:off x="395288" y="3128963"/>
            <a:ext cx="8285162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CO" altLang="es-CO" sz="4000" i="1" dirty="0">
                <a:latin typeface="Calibri" pitchFamily="34" charset="0"/>
              </a:rPr>
              <a:t>“POR PERMITIRNOS HACER PÚBLICO </a:t>
            </a:r>
          </a:p>
          <a:p>
            <a:pPr algn="ctr" eaLnBrk="1" hangingPunct="1">
              <a:defRPr/>
            </a:pPr>
            <a:r>
              <a:rPr lang="es-CO" altLang="es-CO" sz="4000" i="1" dirty="0">
                <a:latin typeface="Calibri" pitchFamily="34" charset="0"/>
              </a:rPr>
              <a:t>LO PÚBLICO ”</a:t>
            </a:r>
          </a:p>
          <a:p>
            <a:pPr algn="ctr" eaLnBrk="1" hangingPunct="1">
              <a:defRPr/>
            </a:pPr>
            <a:endParaRPr lang="es-CO" altLang="es-CO" sz="4000" i="1" dirty="0">
              <a:latin typeface="Calibri" pitchFamily="34" charset="0"/>
            </a:endParaRPr>
          </a:p>
        </p:txBody>
      </p:sp>
      <p:sp>
        <p:nvSpPr>
          <p:cNvPr id="19" name="10 CuadroTexto"/>
          <p:cNvSpPr txBox="1"/>
          <p:nvPr userDrawn="1"/>
        </p:nvSpPr>
        <p:spPr>
          <a:xfrm>
            <a:off x="1542270" y="1844824"/>
            <a:ext cx="5991717" cy="119872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7200" kern="0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G  r  a  c  i  a  s</a:t>
            </a:r>
          </a:p>
        </p:txBody>
      </p:sp>
    </p:spTree>
    <p:extLst>
      <p:ext uri="{BB962C8B-B14F-4D97-AF65-F5344CB8AC3E}">
        <p14:creationId xmlns:p14="http://schemas.microsoft.com/office/powerpoint/2010/main" val="175039640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t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45945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81750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8" name="Rectangle 7"/>
          <p:cNvSpPr txBox="1">
            <a:spLocks noChangeArrowheads="1"/>
          </p:cNvSpPr>
          <p:nvPr/>
        </p:nvSpPr>
        <p:spPr>
          <a:xfrm>
            <a:off x="2671763" y="5516563"/>
            <a:ext cx="3649662" cy="10080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es-CO" sz="2000" b="0" i="1" dirty="0">
                <a:solidFill>
                  <a:schemeClr val="accent1">
                    <a:lumMod val="50000"/>
                  </a:schemeClr>
                </a:solidFill>
              </a:rPr>
              <a:t>Cuentas Claras, </a:t>
            </a:r>
          </a:p>
          <a:p>
            <a:pPr>
              <a:defRPr/>
            </a:pPr>
            <a:r>
              <a:rPr lang="es-CO" sz="2000" b="0" i="1" dirty="0">
                <a:solidFill>
                  <a:schemeClr val="accent1">
                    <a:lumMod val="50000"/>
                  </a:schemeClr>
                </a:solidFill>
              </a:rPr>
              <a:t>Estado Transparente</a:t>
            </a:r>
            <a:endParaRPr lang="es-ES" sz="2000" b="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1 Imagen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520700"/>
            <a:ext cx="5172075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7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4238" y="230188"/>
            <a:ext cx="2759075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A025F99-1DAF-4D1C-906F-3757E7DA4970}" type="slidenum">
              <a:rPr lang="es-ES_tradnl" smtClean="0"/>
              <a:pPr>
                <a:defRPr/>
              </a:pPr>
              <a:t>10</a:t>
            </a:fld>
            <a:endParaRPr lang="es-ES_tradnl" dirty="0"/>
          </a:p>
        </p:txBody>
      </p:sp>
      <p:sp>
        <p:nvSpPr>
          <p:cNvPr id="6" name="5 Marcador de SmartArt"/>
          <p:cNvSpPr>
            <a:spLocks noGrp="1"/>
          </p:cNvSpPr>
          <p:nvPr>
            <p:ph type="dgm" sz="quarter" idx="13"/>
          </p:nvPr>
        </p:nvSpPr>
        <p:spPr/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4523995" y="5264070"/>
            <a:ext cx="1848205" cy="1660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1 de marzo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5750" y="2331293"/>
            <a:ext cx="4416490" cy="3113931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4283969" y="5301208"/>
            <a:ext cx="2448272" cy="5690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chemeClr val="tx1"/>
                </a:solidFill>
                <a:latin typeface="Arial Narrow" panose="020B0606020202030204" pitchFamily="34" charset="0"/>
              </a:rPr>
              <a:t>1 de marzo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1763688" y="4725144"/>
            <a:ext cx="11929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holicSchoolGirls Intl BB" panose="02000506000000020003" pitchFamily="2" charset="0"/>
                <a:ea typeface="CatholicSchoolGirls Intl BB" panose="02000506000000020003" pitchFamily="2" charset="0"/>
              </a:rPr>
              <a:t>del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1691680" y="5665491"/>
            <a:ext cx="63898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holicSchoolGirls Intl BB" panose="02000506000000020003" pitchFamily="2" charset="0"/>
                <a:ea typeface="CatholicSchoolGirls Intl BB" panose="02000506000000020003" pitchFamily="2" charset="0"/>
              </a:rPr>
              <a:t>CONTADOR</a:t>
            </a:r>
          </a:p>
        </p:txBody>
      </p:sp>
    </p:spTree>
    <p:extLst>
      <p:ext uri="{BB962C8B-B14F-4D97-AF65-F5344CB8AC3E}">
        <p14:creationId xmlns:p14="http://schemas.microsoft.com/office/powerpoint/2010/main" val="295955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5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80524" y="4442018"/>
            <a:ext cx="359899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pbohorquez@contaduria.gov.co</a:t>
            </a:r>
          </a:p>
        </p:txBody>
      </p:sp>
    </p:spTree>
    <p:extLst>
      <p:ext uri="{BB962C8B-B14F-4D97-AF65-F5344CB8AC3E}">
        <p14:creationId xmlns:p14="http://schemas.microsoft.com/office/powerpoint/2010/main" val="1937014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4 Título"/>
          <p:cNvSpPr>
            <a:spLocks noGrp="1"/>
          </p:cNvSpPr>
          <p:nvPr>
            <p:ph type="ctrTitle"/>
          </p:nvPr>
        </p:nvSpPr>
        <p:spPr bwMode="auto">
          <a:xfrm>
            <a:off x="34924" y="764704"/>
            <a:ext cx="4537076" cy="648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1800" dirty="0">
                <a:cs typeface="Times New Roman" pitchFamily="18" charset="0"/>
              </a:rPr>
              <a:t>Estrategia de Convergencia de la Regulación Contable Pública  hacia NIIF y NICSP</a:t>
            </a:r>
            <a:endParaRPr lang="es-ES" altLang="es-ES" sz="19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A734510A-6B79-433E-8C0E-44E491A537AF}" type="slidenum">
              <a:rPr lang="es-ES_tradnl"/>
              <a:pPr>
                <a:defRPr/>
              </a:pPr>
              <a:t>2</a:t>
            </a:fld>
            <a:endParaRPr lang="es-ES_tradnl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3624" y="3694197"/>
            <a:ext cx="2578375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4824536" cy="496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http://t3.gstatic.com/images?q=tbn:ANd9GcS3osU_I5FHJS1lfLcBEA8LyCK1YQqymNPzxyfcDoz_cEILSPx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1993625" cy="270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267" t="26725" r="28221" b="28796"/>
          <a:stretch/>
        </p:blipFill>
        <p:spPr>
          <a:xfrm>
            <a:off x="1" y="1412776"/>
            <a:ext cx="3059832" cy="2281421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 bwMode="auto">
          <a:xfrm>
            <a:off x="5796136" y="4207454"/>
            <a:ext cx="2304256" cy="3016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  </a:t>
            </a:r>
            <a:r>
              <a:rPr kumimoji="0" lang="es-CO" sz="20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</a:rPr>
              <a:t>NICSP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25F2CEDC-C121-4A35-A220-69FF99A1891C}" type="slidenum">
              <a:rPr lang="es-ES_tradnl" smtClean="0"/>
              <a:pPr>
                <a:defRPr/>
              </a:pPr>
              <a:t>3</a:t>
            </a:fld>
            <a:endParaRPr lang="es-ES_tradnl" dirty="0"/>
          </a:p>
        </p:txBody>
      </p:sp>
      <p:pic>
        <p:nvPicPr>
          <p:cNvPr id="9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620688"/>
            <a:ext cx="8728463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71420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1691127-B32D-4E7D-8BFA-A06DEB7EA862}" type="slidenum">
              <a:rPr lang="es-ES_tradnl"/>
              <a:pPr>
                <a:defRPr/>
              </a:pPr>
              <a:t>4</a:t>
            </a:fld>
            <a:endParaRPr lang="es-ES_tradnl" dirty="0"/>
          </a:p>
        </p:txBody>
      </p:sp>
      <p:pic>
        <p:nvPicPr>
          <p:cNvPr id="7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761" y="188640"/>
            <a:ext cx="8705334" cy="7568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</p:pic>
      <p:pic>
        <p:nvPicPr>
          <p:cNvPr id="8" name="Imagen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18" y="1722369"/>
            <a:ext cx="1724056" cy="2210687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Imagen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1268761"/>
            <a:ext cx="6650699" cy="5040559"/>
          </a:xfrm>
          <a:prstGeom prst="rect">
            <a:avLst/>
          </a:prstGeom>
        </p:spPr>
      </p:pic>
      <p:sp>
        <p:nvSpPr>
          <p:cNvPr id="10" name="Flecha doblada 8"/>
          <p:cNvSpPr/>
          <p:nvPr/>
        </p:nvSpPr>
        <p:spPr>
          <a:xfrm rot="16200000">
            <a:off x="1106291" y="3614982"/>
            <a:ext cx="759447" cy="1460876"/>
          </a:xfrm>
          <a:prstGeom prst="ben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9"/>
          </p:nvPr>
        </p:nvSpPr>
        <p:spPr>
          <a:xfrm>
            <a:off x="290736" y="6465888"/>
            <a:ext cx="1905000" cy="323850"/>
          </a:xfrm>
        </p:spPr>
        <p:txBody>
          <a:bodyPr/>
          <a:lstStyle/>
          <a:p>
            <a:pPr>
              <a:defRPr/>
            </a:pPr>
            <a:fld id="{BD78BF63-D6E5-49D8-99EB-4D36175B83F1}" type="slidenum">
              <a:rPr lang="es-ES_tradnl" smtClean="0"/>
              <a:pPr>
                <a:defRPr/>
              </a:pPr>
              <a:t>5</a:t>
            </a:fld>
            <a:endParaRPr lang="es-ES_tradnl" dirty="0"/>
          </a:p>
        </p:txBody>
      </p:sp>
      <p:grpSp>
        <p:nvGrpSpPr>
          <p:cNvPr id="6" name="Organization Chart 5"/>
          <p:cNvGrpSpPr>
            <a:grpSpLocks/>
          </p:cNvGrpSpPr>
          <p:nvPr/>
        </p:nvGrpSpPr>
        <p:grpSpPr bwMode="auto">
          <a:xfrm>
            <a:off x="2338913" y="956049"/>
            <a:ext cx="4324744" cy="976361"/>
            <a:chOff x="1481" y="683"/>
            <a:chExt cx="1209" cy="385"/>
          </a:xfrm>
        </p:grpSpPr>
        <p:cxnSp>
          <p:nvCxnSpPr>
            <p:cNvPr id="7" name="_s14340"/>
            <p:cNvCxnSpPr>
              <a:cxnSpLocks noChangeShapeType="1"/>
            </p:cNvCxnSpPr>
            <p:nvPr/>
          </p:nvCxnSpPr>
          <p:spPr bwMode="auto">
            <a:xfrm rot="16200000" flipV="1">
              <a:off x="2195" y="574"/>
              <a:ext cx="385" cy="60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</p:spPr>
        </p:cxnSp>
        <p:cxnSp>
          <p:nvCxnSpPr>
            <p:cNvPr id="8" name="_s14341"/>
            <p:cNvCxnSpPr>
              <a:cxnSpLocks noChangeShapeType="1"/>
            </p:cNvCxnSpPr>
            <p:nvPr/>
          </p:nvCxnSpPr>
          <p:spPr bwMode="auto">
            <a:xfrm rot="5400000" flipH="1" flipV="1">
              <a:off x="1624" y="578"/>
              <a:ext cx="318" cy="60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</p:spPr>
        </p:cxnSp>
      </p:grpSp>
      <p:sp>
        <p:nvSpPr>
          <p:cNvPr id="11" name="AutoShape 4"/>
          <p:cNvSpPr txBox="1">
            <a:spLocks noChangeArrowheads="1"/>
          </p:cNvSpPr>
          <p:nvPr/>
        </p:nvSpPr>
        <p:spPr bwMode="auto">
          <a:xfrm>
            <a:off x="803076" y="129068"/>
            <a:ext cx="7398767" cy="1046382"/>
          </a:xfrm>
          <a:prstGeom prst="roundRect">
            <a:avLst>
              <a:gd name="adj" fmla="val 21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1"/>
          <a:lstStyle>
            <a:lvl1pPr marL="447675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lang="es-ES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defRPr lang="es-E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4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1CBB6"/>
              </a:buClr>
              <a:buFont typeface="Wingdings 2" pitchFamily="18" charset="2"/>
              <a:buChar char=""/>
              <a:defRPr lang="es-ES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es-E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es-E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es-E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" indent="0" algn="ctr" eaLnBrk="1" hangingPunct="1">
              <a:buNone/>
              <a:defRPr/>
            </a:pPr>
            <a:r>
              <a:rPr lang="es-CO" altLang="es-E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Referentes para la  Convergencia NIIF/NIC y NICSP</a:t>
            </a:r>
            <a:endParaRPr lang="es-E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>
            <a:off x="2969569" y="2738638"/>
            <a:ext cx="3097213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CO" altLang="es-CO" sz="2400" i="1" dirty="0">
                <a:latin typeface="Calibri" panose="020F0502020204030204" pitchFamily="34" charset="0"/>
              </a:rPr>
              <a:t>Gobierno  </a:t>
            </a:r>
            <a:endParaRPr lang="es-ES" altLang="es-CO" sz="2400" i="1" dirty="0">
              <a:latin typeface="Calibri" panose="020F0502020204030204" pitchFamily="34" charset="0"/>
            </a:endParaRPr>
          </a:p>
        </p:txBody>
      </p:sp>
      <p:cxnSp>
        <p:nvCxnSpPr>
          <p:cNvPr id="13" name="33 Conector recto de flecha"/>
          <p:cNvCxnSpPr/>
          <p:nvPr/>
        </p:nvCxnSpPr>
        <p:spPr>
          <a:xfrm rot="10800000" flipV="1">
            <a:off x="5554019" y="2954537"/>
            <a:ext cx="428625" cy="1588"/>
          </a:xfrm>
          <a:prstGeom prst="straightConnector1">
            <a:avLst/>
          </a:prstGeom>
          <a:ln w="47625">
            <a:solidFill>
              <a:srgbClr val="F7B03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 Box 47"/>
          <p:cNvSpPr txBox="1">
            <a:spLocks noChangeArrowheads="1"/>
          </p:cNvSpPr>
          <p:nvPr/>
        </p:nvSpPr>
        <p:spPr bwMode="auto">
          <a:xfrm>
            <a:off x="2969569" y="4367253"/>
            <a:ext cx="3097213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CO" altLang="es-CO" sz="2400" i="1" dirty="0">
                <a:latin typeface="Calibri" panose="020F0502020204030204" pitchFamily="34" charset="0"/>
              </a:rPr>
              <a:t>Sector privado</a:t>
            </a:r>
          </a:p>
          <a:p>
            <a:pPr algn="ctr" eaLnBrk="1" hangingPunct="1">
              <a:spcBef>
                <a:spcPct val="50000"/>
              </a:spcBef>
            </a:pPr>
            <a:r>
              <a:rPr lang="es-CO" altLang="es-CO" sz="2400" i="1" dirty="0">
                <a:latin typeface="Calibri" panose="020F0502020204030204" pitchFamily="34" charset="0"/>
              </a:rPr>
              <a:t>-Empresas-</a:t>
            </a:r>
            <a:endParaRPr lang="es-ES" altLang="es-CO" sz="2400" i="1" dirty="0">
              <a:latin typeface="Calibri" panose="020F0502020204030204" pitchFamily="34" charset="0"/>
            </a:endParaRPr>
          </a:p>
        </p:txBody>
      </p:sp>
      <p:cxnSp>
        <p:nvCxnSpPr>
          <p:cNvPr id="15" name="33 Conector recto de flecha"/>
          <p:cNvCxnSpPr/>
          <p:nvPr/>
        </p:nvCxnSpPr>
        <p:spPr>
          <a:xfrm>
            <a:off x="2982269" y="4753176"/>
            <a:ext cx="500063" cy="1587"/>
          </a:xfrm>
          <a:prstGeom prst="straightConnector1">
            <a:avLst/>
          </a:prstGeom>
          <a:ln w="47625">
            <a:solidFill>
              <a:srgbClr val="F7B03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33 Conector recto de flecha"/>
          <p:cNvCxnSpPr/>
          <p:nvPr/>
        </p:nvCxnSpPr>
        <p:spPr>
          <a:xfrm rot="10800000" flipV="1">
            <a:off x="5554019" y="4824612"/>
            <a:ext cx="428625" cy="1588"/>
          </a:xfrm>
          <a:prstGeom prst="straightConnector1">
            <a:avLst/>
          </a:prstGeom>
          <a:ln w="47625">
            <a:solidFill>
              <a:srgbClr val="F7B03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 Box 46"/>
          <p:cNvSpPr txBox="1">
            <a:spLocks noChangeArrowheads="1"/>
          </p:cNvSpPr>
          <p:nvPr/>
        </p:nvSpPr>
        <p:spPr bwMode="auto">
          <a:xfrm>
            <a:off x="3257750" y="3314901"/>
            <a:ext cx="2870199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CO" altLang="es-CO" sz="2400" i="1" dirty="0">
                <a:latin typeface="Calibri" panose="020F0502020204030204" pitchFamily="34" charset="0"/>
              </a:rPr>
              <a:t>Empresas estatales</a:t>
            </a:r>
          </a:p>
        </p:txBody>
      </p:sp>
      <p:cxnSp>
        <p:nvCxnSpPr>
          <p:cNvPr id="18" name="33 Conector recto de flecha"/>
          <p:cNvCxnSpPr/>
          <p:nvPr/>
        </p:nvCxnSpPr>
        <p:spPr>
          <a:xfrm>
            <a:off x="2982269" y="3526037"/>
            <a:ext cx="500063" cy="1588"/>
          </a:xfrm>
          <a:prstGeom prst="straightConnector1">
            <a:avLst/>
          </a:prstGeom>
          <a:ln w="47625">
            <a:solidFill>
              <a:srgbClr val="F7B03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33 Conector recto de flecha"/>
          <p:cNvCxnSpPr/>
          <p:nvPr/>
        </p:nvCxnSpPr>
        <p:spPr>
          <a:xfrm>
            <a:off x="2982269" y="2954537"/>
            <a:ext cx="500063" cy="1588"/>
          </a:xfrm>
          <a:prstGeom prst="straightConnector1">
            <a:avLst/>
          </a:prstGeom>
          <a:ln w="47625">
            <a:solidFill>
              <a:srgbClr val="F7B03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953443" y="1659137"/>
            <a:ext cx="2808288" cy="738664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B4DE86"/>
              </a:gs>
              <a:gs pos="100000">
                <a:srgbClr val="76B531"/>
              </a:gs>
            </a:gsLst>
            <a:lin ang="5400000" scaled="0"/>
          </a:gradFill>
          <a:ln w="19050">
            <a:solidFill>
              <a:schemeClr val="tx1"/>
            </a:solidFill>
            <a:prstDash val="soli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endParaRPr lang="es-ES" sz="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NACIONALES</a:t>
            </a:r>
          </a:p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endParaRPr lang="es-ES" sz="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426474" y="1659137"/>
            <a:ext cx="3727869" cy="738664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B4DE86"/>
              </a:gs>
              <a:gs pos="100000">
                <a:srgbClr val="76B531"/>
              </a:gs>
            </a:gsLst>
            <a:lin ang="5400000" scaled="0"/>
          </a:gradFill>
          <a:ln w="19050">
            <a:solidFill>
              <a:schemeClr val="tx1"/>
            </a:solidFill>
            <a:prstDash val="soli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endParaRPr lang="es-ES" sz="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INTERNACIONALES</a:t>
            </a:r>
          </a:p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endParaRPr lang="es-ES" sz="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745606" y="2738638"/>
            <a:ext cx="1295400" cy="1008063"/>
          </a:xfrm>
          <a:prstGeom prst="rect">
            <a:avLst/>
          </a:prstGeom>
          <a:gradFill>
            <a:gsLst>
              <a:gs pos="0">
                <a:schemeClr val="bg1"/>
              </a:gs>
              <a:gs pos="10000">
                <a:schemeClr val="accent2">
                  <a:lumMod val="40000"/>
                  <a:lumOff val="60000"/>
                </a:schemeClr>
              </a:gs>
              <a:gs pos="100000">
                <a:srgbClr val="F7B009"/>
              </a:gs>
            </a:gsLst>
            <a:lin ang="0" scaled="0"/>
          </a:gradFill>
          <a:ln w="12700">
            <a:solidFill>
              <a:schemeClr val="tx2"/>
            </a:solidFill>
            <a:prstDash val="soli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CGN</a:t>
            </a:r>
            <a:endParaRPr lang="es-E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3" name="_s1030"/>
          <p:cNvSpPr>
            <a:spLocks noChangeArrowheads="1"/>
          </p:cNvSpPr>
          <p:nvPr/>
        </p:nvSpPr>
        <p:spPr bwMode="auto">
          <a:xfrm>
            <a:off x="521644" y="2954538"/>
            <a:ext cx="1008063" cy="576263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rect">
              <a:fillToRect l="100000" t="100000"/>
            </a:path>
          </a:gra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RCP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5993757" y="2738638"/>
            <a:ext cx="1152525" cy="1008063"/>
          </a:xfrm>
          <a:prstGeom prst="rect">
            <a:avLst/>
          </a:prstGeom>
          <a:gradFill>
            <a:gsLst>
              <a:gs pos="0">
                <a:schemeClr val="bg1"/>
              </a:gs>
              <a:gs pos="10000">
                <a:schemeClr val="accent2">
                  <a:lumMod val="40000"/>
                  <a:lumOff val="60000"/>
                </a:schemeClr>
              </a:gs>
              <a:gs pos="100000">
                <a:srgbClr val="F7B009"/>
              </a:gs>
            </a:gsLst>
            <a:lin ang="0" scaled="0"/>
          </a:gradFill>
          <a:ln w="12700">
            <a:solidFill>
              <a:schemeClr val="tx2"/>
            </a:solidFill>
            <a:prstDash val="soli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>
            <a:defPPr>
              <a:defRPr lang="es-ES_tradnl"/>
            </a:defPPr>
            <a:lvl1pPr algn="ctr" fontAlgn="ctr">
              <a:spcBef>
                <a:spcPts val="0"/>
              </a:spcBef>
              <a:spcAft>
                <a:spcPts val="0"/>
              </a:spcAft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es-ES" dirty="0"/>
              <a:t>IFAC</a:t>
            </a:r>
          </a:p>
        </p:txBody>
      </p:sp>
      <p:sp>
        <p:nvSpPr>
          <p:cNvPr id="25" name="_s1030"/>
          <p:cNvSpPr>
            <a:spLocks noChangeArrowheads="1"/>
          </p:cNvSpPr>
          <p:nvPr/>
        </p:nvSpPr>
        <p:spPr bwMode="auto">
          <a:xfrm>
            <a:off x="7362181" y="2854600"/>
            <a:ext cx="1079500" cy="787326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rect">
              <a:fillToRect l="100000" t="100000"/>
            </a:path>
          </a:gra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NICSP</a:t>
            </a:r>
          </a:p>
        </p:txBody>
      </p:sp>
      <p:sp>
        <p:nvSpPr>
          <p:cNvPr id="26" name="_s1030"/>
          <p:cNvSpPr>
            <a:spLocks noChangeArrowheads="1"/>
          </p:cNvSpPr>
          <p:nvPr/>
        </p:nvSpPr>
        <p:spPr bwMode="auto">
          <a:xfrm>
            <a:off x="7362182" y="4467426"/>
            <a:ext cx="1152525" cy="863599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rect">
              <a:fillToRect l="100000" t="100000"/>
            </a:path>
          </a:gra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NIC /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NIIF</a:t>
            </a:r>
          </a:p>
        </p:txBody>
      </p:sp>
      <p:cxnSp>
        <p:nvCxnSpPr>
          <p:cNvPr id="27" name="_s14340"/>
          <p:cNvCxnSpPr>
            <a:cxnSpLocks noChangeShapeType="1"/>
            <a:stCxn id="22" idx="1"/>
            <a:endCxn id="23" idx="3"/>
          </p:cNvCxnSpPr>
          <p:nvPr/>
        </p:nvCxnSpPr>
        <p:spPr bwMode="auto">
          <a:xfrm rot="10800000">
            <a:off x="1529706" y="3241876"/>
            <a:ext cx="215900" cy="158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cxnSp>
      <p:cxnSp>
        <p:nvCxnSpPr>
          <p:cNvPr id="28" name="_s14340"/>
          <p:cNvCxnSpPr>
            <a:cxnSpLocks noChangeShapeType="1"/>
            <a:stCxn id="24" idx="3"/>
            <a:endCxn id="25" idx="1"/>
          </p:cNvCxnSpPr>
          <p:nvPr/>
        </p:nvCxnSpPr>
        <p:spPr bwMode="auto">
          <a:xfrm>
            <a:off x="7146282" y="3242670"/>
            <a:ext cx="215899" cy="5593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cxnSp>
      <p:cxnSp>
        <p:nvCxnSpPr>
          <p:cNvPr id="29" name="_s14340"/>
          <p:cNvCxnSpPr>
            <a:cxnSpLocks noChangeShapeType="1"/>
            <a:stCxn id="36" idx="3"/>
            <a:endCxn id="26" idx="1"/>
          </p:cNvCxnSpPr>
          <p:nvPr/>
        </p:nvCxnSpPr>
        <p:spPr bwMode="auto">
          <a:xfrm>
            <a:off x="7135169" y="4785720"/>
            <a:ext cx="227013" cy="113506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cxnSp>
      <p:sp>
        <p:nvSpPr>
          <p:cNvPr id="30" name="29 CuadroTexto"/>
          <p:cNvSpPr txBox="1"/>
          <p:nvPr/>
        </p:nvSpPr>
        <p:spPr>
          <a:xfrm>
            <a:off x="1745606" y="4249937"/>
            <a:ext cx="1295400" cy="1081088"/>
          </a:xfrm>
          <a:prstGeom prst="rect">
            <a:avLst/>
          </a:prstGeom>
          <a:gradFill>
            <a:gsLst>
              <a:gs pos="0">
                <a:schemeClr val="bg1"/>
              </a:gs>
              <a:gs pos="10000">
                <a:schemeClr val="accent2">
                  <a:lumMod val="40000"/>
                  <a:lumOff val="60000"/>
                </a:schemeClr>
              </a:gs>
              <a:gs pos="100000">
                <a:srgbClr val="F7B009"/>
              </a:gs>
            </a:gsLst>
            <a:lin ang="0" scaled="0"/>
          </a:gradFill>
          <a:ln w="12700">
            <a:solidFill>
              <a:schemeClr val="tx2"/>
            </a:solidFill>
            <a:prstDash val="soli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>
            <a:defPPr>
              <a:defRPr lang="es-ES_tradnl"/>
            </a:defPPr>
            <a:lvl1pPr algn="ctr" fontAlgn="ctr">
              <a:spcBef>
                <a:spcPts val="0"/>
              </a:spcBef>
              <a:spcAft>
                <a:spcPts val="0"/>
              </a:spcAft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es-ES" sz="2400" dirty="0"/>
              <a:t>MHCP</a:t>
            </a:r>
          </a:p>
          <a:p>
            <a:r>
              <a:rPr lang="es-ES" sz="2400" dirty="0" err="1"/>
              <a:t>M.Cio</a:t>
            </a:r>
            <a:endParaRPr lang="es-ES" sz="2400" dirty="0"/>
          </a:p>
          <a:p>
            <a:r>
              <a:rPr lang="es-ES" sz="2400" dirty="0"/>
              <a:t>CTCP</a:t>
            </a:r>
          </a:p>
        </p:txBody>
      </p:sp>
      <p:cxnSp>
        <p:nvCxnSpPr>
          <p:cNvPr id="31" name="_s14341"/>
          <p:cNvCxnSpPr>
            <a:cxnSpLocks noChangeShapeType="1"/>
            <a:stCxn id="23" idx="1"/>
            <a:endCxn id="20" idx="1"/>
          </p:cNvCxnSpPr>
          <p:nvPr/>
        </p:nvCxnSpPr>
        <p:spPr bwMode="auto">
          <a:xfrm rot="10800000" flipH="1">
            <a:off x="521643" y="2028470"/>
            <a:ext cx="431799" cy="1214201"/>
          </a:xfrm>
          <a:prstGeom prst="bentConnector3">
            <a:avLst>
              <a:gd name="adj1" fmla="val -52941"/>
            </a:avLst>
          </a:prstGeom>
          <a:noFill/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cxnSp>
      <p:cxnSp>
        <p:nvCxnSpPr>
          <p:cNvPr id="32" name="_s14341"/>
          <p:cNvCxnSpPr>
            <a:cxnSpLocks noChangeShapeType="1"/>
          </p:cNvCxnSpPr>
          <p:nvPr/>
        </p:nvCxnSpPr>
        <p:spPr bwMode="auto">
          <a:xfrm rot="5400000" flipH="1" flipV="1">
            <a:off x="-964659" y="3460673"/>
            <a:ext cx="2870757" cy="6351"/>
          </a:xfrm>
          <a:prstGeom prst="bentConnector3">
            <a:avLst>
              <a:gd name="adj1" fmla="val 43485"/>
            </a:avLst>
          </a:prstGeom>
          <a:noFill/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cxnSp>
      <p:cxnSp>
        <p:nvCxnSpPr>
          <p:cNvPr id="33" name="_s14341"/>
          <p:cNvCxnSpPr>
            <a:cxnSpLocks noChangeShapeType="1"/>
            <a:stCxn id="25" idx="3"/>
            <a:endCxn id="21" idx="3"/>
          </p:cNvCxnSpPr>
          <p:nvPr/>
        </p:nvCxnSpPr>
        <p:spPr bwMode="auto">
          <a:xfrm flipH="1" flipV="1">
            <a:off x="8154343" y="2028469"/>
            <a:ext cx="287338" cy="1219794"/>
          </a:xfrm>
          <a:prstGeom prst="bentConnector3">
            <a:avLst>
              <a:gd name="adj1" fmla="val -79558"/>
            </a:avLst>
          </a:prstGeom>
          <a:noFill/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_s14341"/>
          <p:cNvCxnSpPr>
            <a:cxnSpLocks noChangeShapeType="1"/>
          </p:cNvCxnSpPr>
          <p:nvPr/>
        </p:nvCxnSpPr>
        <p:spPr bwMode="auto">
          <a:xfrm flipH="1" flipV="1">
            <a:off x="8154343" y="1973462"/>
            <a:ext cx="350838" cy="2781300"/>
          </a:xfrm>
          <a:prstGeom prst="bentConnector3">
            <a:avLst>
              <a:gd name="adj1" fmla="val -65157"/>
            </a:avLst>
          </a:prstGeom>
          <a:noFill/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34 Conector angular"/>
          <p:cNvCxnSpPr/>
          <p:nvPr/>
        </p:nvCxnSpPr>
        <p:spPr>
          <a:xfrm rot="16200000" flipV="1">
            <a:off x="5306369" y="3711775"/>
            <a:ext cx="925512" cy="785813"/>
          </a:xfrm>
          <a:prstGeom prst="bentConnector3">
            <a:avLst>
              <a:gd name="adj1" fmla="val 50000"/>
            </a:avLst>
          </a:prstGeom>
          <a:ln w="63500">
            <a:solidFill>
              <a:srgbClr val="F7B03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CuadroTexto"/>
          <p:cNvSpPr txBox="1"/>
          <p:nvPr/>
        </p:nvSpPr>
        <p:spPr>
          <a:xfrm>
            <a:off x="5982644" y="4240413"/>
            <a:ext cx="1152525" cy="1090613"/>
          </a:xfrm>
          <a:prstGeom prst="rect">
            <a:avLst/>
          </a:prstGeom>
          <a:gradFill>
            <a:gsLst>
              <a:gs pos="0">
                <a:schemeClr val="bg1"/>
              </a:gs>
              <a:gs pos="10000">
                <a:schemeClr val="accent2">
                  <a:lumMod val="40000"/>
                  <a:lumOff val="60000"/>
                </a:schemeClr>
              </a:gs>
              <a:gs pos="100000">
                <a:srgbClr val="F7B009"/>
              </a:gs>
            </a:gsLst>
            <a:lin ang="0" scaled="0"/>
          </a:gradFill>
          <a:ln w="12700">
            <a:solidFill>
              <a:schemeClr val="tx2"/>
            </a:solidFill>
            <a:prstDash val="soli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>
            <a:defPPr>
              <a:defRPr lang="es-ES_tradnl"/>
            </a:defPPr>
            <a:lvl1pPr algn="ctr" fontAlgn="ctr">
              <a:spcBef>
                <a:spcPts val="0"/>
              </a:spcBef>
              <a:spcAft>
                <a:spcPts val="0"/>
              </a:spcAft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es-ES" dirty="0"/>
              <a:t>IASB</a:t>
            </a:r>
          </a:p>
        </p:txBody>
      </p:sp>
      <p:cxnSp>
        <p:nvCxnSpPr>
          <p:cNvPr id="43" name="_s14340"/>
          <p:cNvCxnSpPr>
            <a:cxnSpLocks noChangeShapeType="1"/>
          </p:cNvCxnSpPr>
          <p:nvPr/>
        </p:nvCxnSpPr>
        <p:spPr bwMode="auto">
          <a:xfrm rot="10800000" flipV="1">
            <a:off x="461384" y="4790481"/>
            <a:ext cx="1260473" cy="83016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008080"/>
            </a:solidFill>
            <a:miter lim="800000"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845812551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25F2CEDC-C121-4A35-A220-69FF99A1891C}" type="slidenum">
              <a:rPr lang="es-ES_tradnl" smtClean="0"/>
              <a:pPr>
                <a:defRPr/>
              </a:pPr>
              <a:t>6</a:t>
            </a:fld>
            <a:endParaRPr lang="es-ES_tradnl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837778"/>
            <a:ext cx="4373054" cy="547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39199" y="620688"/>
            <a:ext cx="5076031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589365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Título"/>
          <p:cNvSpPr>
            <a:spLocks noGrp="1"/>
          </p:cNvSpPr>
          <p:nvPr>
            <p:ph type="ctrTitle"/>
          </p:nvPr>
        </p:nvSpPr>
        <p:spPr>
          <a:xfrm>
            <a:off x="150217" y="-27384"/>
            <a:ext cx="8885833" cy="1224136"/>
          </a:xfrm>
        </p:spPr>
        <p:txBody>
          <a:bodyPr/>
          <a:lstStyle/>
          <a:p>
            <a:pPr algn="ctr"/>
            <a:r>
              <a:rPr lang="es-E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MODELOS DE CONTABILIDAD</a:t>
            </a:r>
            <a:br>
              <a:rPr lang="es-E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</a:br>
            <a:r>
              <a:rPr lang="es-E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 - CONVERGENCIA -</a:t>
            </a:r>
            <a:br>
              <a:rPr lang="es-E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</a:br>
            <a:endParaRPr lang="es-CO" sz="4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D78BF63-D6E5-49D8-99EB-4D36175B83F1}" type="slidenum">
              <a:rPr lang="es-ES_tradnl" smtClean="0"/>
              <a:pPr>
                <a:defRPr/>
              </a:pPr>
              <a:t>7</a:t>
            </a:fld>
            <a:endParaRPr lang="es-ES_tradnl" dirty="0"/>
          </a:p>
        </p:txBody>
      </p:sp>
      <p:graphicFrame>
        <p:nvGraphicFramePr>
          <p:cNvPr id="18" name="17 Marcador de SmartArt"/>
          <p:cNvGraphicFramePr>
            <a:graphicFrameLocks noGrp="1"/>
          </p:cNvGraphicFramePr>
          <p:nvPr>
            <p:ph type="dgm" sz="quarter" idx="13"/>
            <p:extLst>
              <p:ext uri="{D42A27DB-BD31-4B8C-83A1-F6EECF244321}">
                <p14:modId xmlns:p14="http://schemas.microsoft.com/office/powerpoint/2010/main" val="4036157266"/>
              </p:ext>
            </p:extLst>
          </p:nvPr>
        </p:nvGraphicFramePr>
        <p:xfrm>
          <a:off x="35496" y="1341438"/>
          <a:ext cx="9034139" cy="5448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18 CuadroTexto"/>
          <p:cNvSpPr txBox="1"/>
          <p:nvPr/>
        </p:nvSpPr>
        <p:spPr>
          <a:xfrm>
            <a:off x="35496" y="3337711"/>
            <a:ext cx="2304256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spc="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MODELOS </a:t>
            </a:r>
          </a:p>
          <a:p>
            <a:pPr algn="ctr"/>
            <a:r>
              <a:rPr lang="es-ES" sz="1800" b="1" spc="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</a:t>
            </a:r>
          </a:p>
          <a:p>
            <a:pPr algn="ctr"/>
            <a:r>
              <a:rPr lang="es-ES" sz="1800" b="1" spc="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CONTABILIDAD</a:t>
            </a:r>
            <a:endParaRPr lang="es-CO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_s1030"/>
          <p:cNvSpPr>
            <a:spLocks noChangeArrowheads="1"/>
          </p:cNvSpPr>
          <p:nvPr/>
        </p:nvSpPr>
        <p:spPr bwMode="auto">
          <a:xfrm>
            <a:off x="7453149" y="1701478"/>
            <a:ext cx="1582901" cy="1151458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rect">
              <a:fillToRect l="100000" t="100000"/>
            </a:path>
          </a:gra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NIIF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Resoluciones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743 / 13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598 / 14</a:t>
            </a:r>
          </a:p>
        </p:txBody>
      </p:sp>
      <p:sp>
        <p:nvSpPr>
          <p:cNvPr id="21" name="_s1030"/>
          <p:cNvSpPr>
            <a:spLocks noChangeArrowheads="1"/>
          </p:cNvSpPr>
          <p:nvPr/>
        </p:nvSpPr>
        <p:spPr bwMode="auto">
          <a:xfrm>
            <a:off x="7812360" y="3429000"/>
            <a:ext cx="1224135" cy="108012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rect">
              <a:fillToRect l="100000" t="100000"/>
            </a:path>
          </a:gra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NIIF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Resolución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414 / 14</a:t>
            </a:r>
          </a:p>
        </p:txBody>
      </p:sp>
      <p:sp>
        <p:nvSpPr>
          <p:cNvPr id="22" name="_s1030"/>
          <p:cNvSpPr>
            <a:spLocks noChangeArrowheads="1"/>
          </p:cNvSpPr>
          <p:nvPr/>
        </p:nvSpPr>
        <p:spPr bwMode="auto">
          <a:xfrm>
            <a:off x="7488772" y="5085185"/>
            <a:ext cx="1547278" cy="891081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rect">
              <a:fillToRect l="100000" t="100000"/>
            </a:path>
          </a:gra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NICSP</a:t>
            </a:r>
          </a:p>
        </p:txBody>
      </p:sp>
      <p:cxnSp>
        <p:nvCxnSpPr>
          <p:cNvPr id="23" name="Conector recto 3"/>
          <p:cNvCxnSpPr/>
          <p:nvPr/>
        </p:nvCxnSpPr>
        <p:spPr>
          <a:xfrm>
            <a:off x="7217172" y="2321892"/>
            <a:ext cx="229815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Conector recto 17"/>
          <p:cNvCxnSpPr/>
          <p:nvPr/>
        </p:nvCxnSpPr>
        <p:spPr>
          <a:xfrm>
            <a:off x="7427937" y="4005064"/>
            <a:ext cx="36173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Conector recto 18"/>
          <p:cNvCxnSpPr/>
          <p:nvPr/>
        </p:nvCxnSpPr>
        <p:spPr>
          <a:xfrm>
            <a:off x="7217172" y="5562154"/>
            <a:ext cx="25419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Conector recto 17"/>
          <p:cNvCxnSpPr/>
          <p:nvPr/>
        </p:nvCxnSpPr>
        <p:spPr>
          <a:xfrm>
            <a:off x="2532026" y="4005927"/>
            <a:ext cx="455649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Conector recto 17"/>
          <p:cNvCxnSpPr/>
          <p:nvPr/>
        </p:nvCxnSpPr>
        <p:spPr>
          <a:xfrm flipV="1">
            <a:off x="2030413" y="2482263"/>
            <a:ext cx="957411" cy="72946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Conector recto 17"/>
          <p:cNvCxnSpPr/>
          <p:nvPr/>
        </p:nvCxnSpPr>
        <p:spPr>
          <a:xfrm>
            <a:off x="2195736" y="4869160"/>
            <a:ext cx="791939" cy="50405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172035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4"/>
          <p:cNvGrpSpPr>
            <a:grpSpLocks noChangeAspect="1"/>
          </p:cNvGrpSpPr>
          <p:nvPr/>
        </p:nvGrpSpPr>
        <p:grpSpPr bwMode="auto">
          <a:xfrm>
            <a:off x="355427" y="497305"/>
            <a:ext cx="8569767" cy="5962952"/>
            <a:chOff x="68" y="482"/>
            <a:chExt cx="7501" cy="3719"/>
          </a:xfrm>
        </p:grpSpPr>
        <p:sp>
          <p:nvSpPr>
            <p:cNvPr id="30" name="AutoShape 3"/>
            <p:cNvSpPr>
              <a:spLocks noChangeAspect="1" noChangeArrowheads="1" noTextEdit="1"/>
            </p:cNvSpPr>
            <p:nvPr/>
          </p:nvSpPr>
          <p:spPr bwMode="auto">
            <a:xfrm>
              <a:off x="68" y="482"/>
              <a:ext cx="7501" cy="3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grpSp>
          <p:nvGrpSpPr>
            <p:cNvPr id="31" name="Group 205"/>
            <p:cNvGrpSpPr>
              <a:grpSpLocks/>
            </p:cNvGrpSpPr>
            <p:nvPr/>
          </p:nvGrpSpPr>
          <p:grpSpPr bwMode="auto">
            <a:xfrm>
              <a:off x="106" y="989"/>
              <a:ext cx="5212" cy="2695"/>
              <a:chOff x="106" y="989"/>
              <a:chExt cx="5212" cy="2695"/>
            </a:xfrm>
          </p:grpSpPr>
          <p:sp>
            <p:nvSpPr>
              <p:cNvPr id="316" name="Rectangle 157"/>
              <p:cNvSpPr>
                <a:spLocks noChangeArrowheads="1"/>
              </p:cNvSpPr>
              <p:nvPr/>
            </p:nvSpPr>
            <p:spPr bwMode="auto">
              <a:xfrm>
                <a:off x="2185" y="1749"/>
                <a:ext cx="1981" cy="9"/>
              </a:xfrm>
              <a:prstGeom prst="rect">
                <a:avLst/>
              </a:prstGeom>
              <a:solidFill>
                <a:srgbClr val="F1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17" name="Freeform 5"/>
              <p:cNvSpPr>
                <a:spLocks/>
              </p:cNvSpPr>
              <p:nvPr/>
            </p:nvSpPr>
            <p:spPr bwMode="auto">
              <a:xfrm>
                <a:off x="4520" y="1924"/>
                <a:ext cx="166" cy="1760"/>
              </a:xfrm>
              <a:custGeom>
                <a:avLst/>
                <a:gdLst>
                  <a:gd name="T0" fmla="*/ 0 w 166"/>
                  <a:gd name="T1" fmla="*/ 0 h 1760"/>
                  <a:gd name="T2" fmla="*/ 0 w 166"/>
                  <a:gd name="T3" fmla="*/ 1760 h 1760"/>
                  <a:gd name="T4" fmla="*/ 166 w 166"/>
                  <a:gd name="T5" fmla="*/ 1760 h 1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6" h="1760">
                    <a:moveTo>
                      <a:pt x="0" y="0"/>
                    </a:moveTo>
                    <a:lnTo>
                      <a:pt x="0" y="1760"/>
                    </a:lnTo>
                    <a:lnTo>
                      <a:pt x="166" y="1760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18" name="Freeform 6"/>
              <p:cNvSpPr>
                <a:spLocks/>
              </p:cNvSpPr>
              <p:nvPr/>
            </p:nvSpPr>
            <p:spPr bwMode="auto">
              <a:xfrm>
                <a:off x="4520" y="1924"/>
                <a:ext cx="141" cy="1450"/>
              </a:xfrm>
              <a:custGeom>
                <a:avLst/>
                <a:gdLst>
                  <a:gd name="T0" fmla="*/ 0 w 141"/>
                  <a:gd name="T1" fmla="*/ 0 h 1450"/>
                  <a:gd name="T2" fmla="*/ 0 w 141"/>
                  <a:gd name="T3" fmla="*/ 1450 h 1450"/>
                  <a:gd name="T4" fmla="*/ 141 w 141"/>
                  <a:gd name="T5" fmla="*/ 1450 h 1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1" h="1450">
                    <a:moveTo>
                      <a:pt x="0" y="0"/>
                    </a:moveTo>
                    <a:lnTo>
                      <a:pt x="0" y="1450"/>
                    </a:lnTo>
                    <a:lnTo>
                      <a:pt x="141" y="1450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19" name="Freeform 7"/>
              <p:cNvSpPr>
                <a:spLocks/>
              </p:cNvSpPr>
              <p:nvPr/>
            </p:nvSpPr>
            <p:spPr bwMode="auto">
              <a:xfrm>
                <a:off x="4520" y="1924"/>
                <a:ext cx="138" cy="1165"/>
              </a:xfrm>
              <a:custGeom>
                <a:avLst/>
                <a:gdLst>
                  <a:gd name="T0" fmla="*/ 0 w 138"/>
                  <a:gd name="T1" fmla="*/ 0 h 1165"/>
                  <a:gd name="T2" fmla="*/ 0 w 138"/>
                  <a:gd name="T3" fmla="*/ 1165 h 1165"/>
                  <a:gd name="T4" fmla="*/ 138 w 138"/>
                  <a:gd name="T5" fmla="*/ 1165 h 1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8" h="1165">
                    <a:moveTo>
                      <a:pt x="0" y="0"/>
                    </a:moveTo>
                    <a:lnTo>
                      <a:pt x="0" y="1165"/>
                    </a:lnTo>
                    <a:lnTo>
                      <a:pt x="138" y="1165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20" name="Freeform 8"/>
              <p:cNvSpPr>
                <a:spLocks/>
              </p:cNvSpPr>
              <p:nvPr/>
            </p:nvSpPr>
            <p:spPr bwMode="auto">
              <a:xfrm>
                <a:off x="4520" y="1924"/>
                <a:ext cx="141" cy="880"/>
              </a:xfrm>
              <a:custGeom>
                <a:avLst/>
                <a:gdLst>
                  <a:gd name="T0" fmla="*/ 0 w 141"/>
                  <a:gd name="T1" fmla="*/ 0 h 880"/>
                  <a:gd name="T2" fmla="*/ 0 w 141"/>
                  <a:gd name="T3" fmla="*/ 880 h 880"/>
                  <a:gd name="T4" fmla="*/ 141 w 141"/>
                  <a:gd name="T5" fmla="*/ 88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1" h="880">
                    <a:moveTo>
                      <a:pt x="0" y="0"/>
                    </a:moveTo>
                    <a:lnTo>
                      <a:pt x="0" y="880"/>
                    </a:lnTo>
                    <a:lnTo>
                      <a:pt x="141" y="880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21" name="Freeform 9"/>
              <p:cNvSpPr>
                <a:spLocks/>
              </p:cNvSpPr>
              <p:nvPr/>
            </p:nvSpPr>
            <p:spPr bwMode="auto">
              <a:xfrm>
                <a:off x="4520" y="1924"/>
                <a:ext cx="141" cy="537"/>
              </a:xfrm>
              <a:custGeom>
                <a:avLst/>
                <a:gdLst>
                  <a:gd name="T0" fmla="*/ 0 w 141"/>
                  <a:gd name="T1" fmla="*/ 0 h 537"/>
                  <a:gd name="T2" fmla="*/ 0 w 141"/>
                  <a:gd name="T3" fmla="*/ 537 h 537"/>
                  <a:gd name="T4" fmla="*/ 141 w 141"/>
                  <a:gd name="T5" fmla="*/ 537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1" h="537">
                    <a:moveTo>
                      <a:pt x="0" y="0"/>
                    </a:moveTo>
                    <a:lnTo>
                      <a:pt x="0" y="537"/>
                    </a:lnTo>
                    <a:lnTo>
                      <a:pt x="141" y="537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22" name="Freeform 10"/>
              <p:cNvSpPr>
                <a:spLocks/>
              </p:cNvSpPr>
              <p:nvPr/>
            </p:nvSpPr>
            <p:spPr bwMode="auto">
              <a:xfrm>
                <a:off x="4520" y="1924"/>
                <a:ext cx="141" cy="217"/>
              </a:xfrm>
              <a:custGeom>
                <a:avLst/>
                <a:gdLst>
                  <a:gd name="T0" fmla="*/ 0 w 141"/>
                  <a:gd name="T1" fmla="*/ 0 h 217"/>
                  <a:gd name="T2" fmla="*/ 0 w 141"/>
                  <a:gd name="T3" fmla="*/ 217 h 217"/>
                  <a:gd name="T4" fmla="*/ 141 w 141"/>
                  <a:gd name="T5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1" h="217">
                    <a:moveTo>
                      <a:pt x="0" y="0"/>
                    </a:moveTo>
                    <a:lnTo>
                      <a:pt x="0" y="217"/>
                    </a:lnTo>
                    <a:lnTo>
                      <a:pt x="141" y="217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23" name="Freeform 11"/>
              <p:cNvSpPr>
                <a:spLocks/>
              </p:cNvSpPr>
              <p:nvPr/>
            </p:nvSpPr>
            <p:spPr bwMode="auto">
              <a:xfrm>
                <a:off x="3291" y="1533"/>
                <a:ext cx="2027" cy="99"/>
              </a:xfrm>
              <a:custGeom>
                <a:avLst/>
                <a:gdLst>
                  <a:gd name="T0" fmla="*/ 0 w 2027"/>
                  <a:gd name="T1" fmla="*/ 0 h 99"/>
                  <a:gd name="T2" fmla="*/ 0 w 2027"/>
                  <a:gd name="T3" fmla="*/ 49 h 99"/>
                  <a:gd name="T4" fmla="*/ 2027 w 2027"/>
                  <a:gd name="T5" fmla="*/ 49 h 99"/>
                  <a:gd name="T6" fmla="*/ 2027 w 2027"/>
                  <a:gd name="T7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27" h="99">
                    <a:moveTo>
                      <a:pt x="0" y="0"/>
                    </a:moveTo>
                    <a:lnTo>
                      <a:pt x="0" y="49"/>
                    </a:lnTo>
                    <a:lnTo>
                      <a:pt x="2027" y="49"/>
                    </a:lnTo>
                    <a:lnTo>
                      <a:pt x="2027" y="99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24" name="Freeform 12"/>
              <p:cNvSpPr>
                <a:spLocks/>
              </p:cNvSpPr>
              <p:nvPr/>
            </p:nvSpPr>
            <p:spPr bwMode="auto">
              <a:xfrm>
                <a:off x="2194" y="1924"/>
                <a:ext cx="110" cy="1525"/>
              </a:xfrm>
              <a:custGeom>
                <a:avLst/>
                <a:gdLst>
                  <a:gd name="T0" fmla="*/ 0 w 328"/>
                  <a:gd name="T1" fmla="*/ 0 h 1525"/>
                  <a:gd name="T2" fmla="*/ 0 w 328"/>
                  <a:gd name="T3" fmla="*/ 1525 h 1525"/>
                  <a:gd name="T4" fmla="*/ 328 w 328"/>
                  <a:gd name="T5" fmla="*/ 1525 h 1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8" h="1525">
                    <a:moveTo>
                      <a:pt x="0" y="0"/>
                    </a:moveTo>
                    <a:lnTo>
                      <a:pt x="0" y="1525"/>
                    </a:lnTo>
                    <a:lnTo>
                      <a:pt x="328" y="1525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25" name="Freeform 13"/>
              <p:cNvSpPr>
                <a:spLocks/>
              </p:cNvSpPr>
              <p:nvPr/>
            </p:nvSpPr>
            <p:spPr bwMode="auto">
              <a:xfrm>
                <a:off x="2204" y="1924"/>
                <a:ext cx="121" cy="1272"/>
              </a:xfrm>
              <a:custGeom>
                <a:avLst/>
                <a:gdLst>
                  <a:gd name="T0" fmla="*/ 0 w 297"/>
                  <a:gd name="T1" fmla="*/ 0 h 1223"/>
                  <a:gd name="T2" fmla="*/ 0 w 297"/>
                  <a:gd name="T3" fmla="*/ 1223 h 1223"/>
                  <a:gd name="T4" fmla="*/ 297 w 297"/>
                  <a:gd name="T5" fmla="*/ 1223 h 1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7" h="1223">
                    <a:moveTo>
                      <a:pt x="0" y="0"/>
                    </a:moveTo>
                    <a:lnTo>
                      <a:pt x="0" y="1223"/>
                    </a:lnTo>
                    <a:lnTo>
                      <a:pt x="297" y="1223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26" name="Freeform 14"/>
              <p:cNvSpPr>
                <a:spLocks/>
              </p:cNvSpPr>
              <p:nvPr/>
            </p:nvSpPr>
            <p:spPr bwMode="auto">
              <a:xfrm>
                <a:off x="2204" y="1924"/>
                <a:ext cx="121" cy="923"/>
              </a:xfrm>
              <a:custGeom>
                <a:avLst/>
                <a:gdLst>
                  <a:gd name="T0" fmla="*/ 0 w 297"/>
                  <a:gd name="T1" fmla="*/ 0 h 888"/>
                  <a:gd name="T2" fmla="*/ 0 w 297"/>
                  <a:gd name="T3" fmla="*/ 888 h 888"/>
                  <a:gd name="T4" fmla="*/ 297 w 297"/>
                  <a:gd name="T5" fmla="*/ 88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7" h="888">
                    <a:moveTo>
                      <a:pt x="0" y="0"/>
                    </a:moveTo>
                    <a:lnTo>
                      <a:pt x="0" y="888"/>
                    </a:lnTo>
                    <a:lnTo>
                      <a:pt x="297" y="888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27" name="Freeform 15"/>
              <p:cNvSpPr>
                <a:spLocks/>
              </p:cNvSpPr>
              <p:nvPr/>
            </p:nvSpPr>
            <p:spPr bwMode="auto">
              <a:xfrm>
                <a:off x="2199" y="1924"/>
                <a:ext cx="126" cy="575"/>
              </a:xfrm>
              <a:custGeom>
                <a:avLst/>
                <a:gdLst>
                  <a:gd name="T0" fmla="*/ 0 w 297"/>
                  <a:gd name="T1" fmla="*/ 0 h 553"/>
                  <a:gd name="T2" fmla="*/ 0 w 297"/>
                  <a:gd name="T3" fmla="*/ 553 h 553"/>
                  <a:gd name="T4" fmla="*/ 297 w 297"/>
                  <a:gd name="T5" fmla="*/ 553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7" h="553">
                    <a:moveTo>
                      <a:pt x="0" y="0"/>
                    </a:moveTo>
                    <a:lnTo>
                      <a:pt x="0" y="553"/>
                    </a:lnTo>
                    <a:lnTo>
                      <a:pt x="297" y="553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28" name="Freeform 16"/>
              <p:cNvSpPr>
                <a:spLocks/>
              </p:cNvSpPr>
              <p:nvPr/>
            </p:nvSpPr>
            <p:spPr bwMode="auto">
              <a:xfrm>
                <a:off x="2207" y="1924"/>
                <a:ext cx="118" cy="217"/>
              </a:xfrm>
              <a:custGeom>
                <a:avLst/>
                <a:gdLst>
                  <a:gd name="T0" fmla="*/ 0 w 297"/>
                  <a:gd name="T1" fmla="*/ 0 h 217"/>
                  <a:gd name="T2" fmla="*/ 0 w 297"/>
                  <a:gd name="T3" fmla="*/ 217 h 217"/>
                  <a:gd name="T4" fmla="*/ 297 w 297"/>
                  <a:gd name="T5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7" h="217">
                    <a:moveTo>
                      <a:pt x="0" y="0"/>
                    </a:moveTo>
                    <a:lnTo>
                      <a:pt x="0" y="217"/>
                    </a:lnTo>
                    <a:lnTo>
                      <a:pt x="297" y="217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29" name="Freeform 17"/>
              <p:cNvSpPr>
                <a:spLocks/>
              </p:cNvSpPr>
              <p:nvPr/>
            </p:nvSpPr>
            <p:spPr bwMode="auto">
              <a:xfrm>
                <a:off x="3175" y="1533"/>
                <a:ext cx="110" cy="99"/>
              </a:xfrm>
              <a:custGeom>
                <a:avLst/>
                <a:gdLst>
                  <a:gd name="T0" fmla="*/ 110 w 110"/>
                  <a:gd name="T1" fmla="*/ 0 h 99"/>
                  <a:gd name="T2" fmla="*/ 110 w 110"/>
                  <a:gd name="T3" fmla="*/ 49 h 99"/>
                  <a:gd name="T4" fmla="*/ 0 w 110"/>
                  <a:gd name="T5" fmla="*/ 49 h 99"/>
                  <a:gd name="T6" fmla="*/ 0 w 110"/>
                  <a:gd name="T7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9">
                    <a:moveTo>
                      <a:pt x="110" y="0"/>
                    </a:moveTo>
                    <a:lnTo>
                      <a:pt x="110" y="49"/>
                    </a:lnTo>
                    <a:lnTo>
                      <a:pt x="0" y="49"/>
                    </a:lnTo>
                    <a:lnTo>
                      <a:pt x="0" y="99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30" name="Freeform 18"/>
              <p:cNvSpPr>
                <a:spLocks/>
              </p:cNvSpPr>
              <p:nvPr/>
            </p:nvSpPr>
            <p:spPr bwMode="auto">
              <a:xfrm>
                <a:off x="304" y="1924"/>
                <a:ext cx="292" cy="1521"/>
              </a:xfrm>
              <a:custGeom>
                <a:avLst/>
                <a:gdLst>
                  <a:gd name="T0" fmla="*/ 0 w 292"/>
                  <a:gd name="T1" fmla="*/ 0 h 1521"/>
                  <a:gd name="T2" fmla="*/ 0 w 292"/>
                  <a:gd name="T3" fmla="*/ 1521 h 1521"/>
                  <a:gd name="T4" fmla="*/ 292 w 292"/>
                  <a:gd name="T5" fmla="*/ 1521 h 1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2" h="1521">
                    <a:moveTo>
                      <a:pt x="0" y="0"/>
                    </a:moveTo>
                    <a:lnTo>
                      <a:pt x="0" y="1521"/>
                    </a:lnTo>
                    <a:lnTo>
                      <a:pt x="292" y="1521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31" name="Freeform 19"/>
              <p:cNvSpPr>
                <a:spLocks/>
              </p:cNvSpPr>
              <p:nvPr/>
            </p:nvSpPr>
            <p:spPr bwMode="auto">
              <a:xfrm>
                <a:off x="304" y="1924"/>
                <a:ext cx="239" cy="1223"/>
              </a:xfrm>
              <a:custGeom>
                <a:avLst/>
                <a:gdLst>
                  <a:gd name="T0" fmla="*/ 0 w 239"/>
                  <a:gd name="T1" fmla="*/ 0 h 1223"/>
                  <a:gd name="T2" fmla="*/ 0 w 239"/>
                  <a:gd name="T3" fmla="*/ 1223 h 1223"/>
                  <a:gd name="T4" fmla="*/ 239 w 239"/>
                  <a:gd name="T5" fmla="*/ 1223 h 1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9" h="1223">
                    <a:moveTo>
                      <a:pt x="0" y="0"/>
                    </a:moveTo>
                    <a:lnTo>
                      <a:pt x="0" y="1223"/>
                    </a:lnTo>
                    <a:lnTo>
                      <a:pt x="239" y="1223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32" name="Freeform 20"/>
              <p:cNvSpPr>
                <a:spLocks/>
              </p:cNvSpPr>
              <p:nvPr/>
            </p:nvSpPr>
            <p:spPr bwMode="auto">
              <a:xfrm>
                <a:off x="304" y="1924"/>
                <a:ext cx="239" cy="888"/>
              </a:xfrm>
              <a:custGeom>
                <a:avLst/>
                <a:gdLst>
                  <a:gd name="T0" fmla="*/ 0 w 239"/>
                  <a:gd name="T1" fmla="*/ 0 h 888"/>
                  <a:gd name="T2" fmla="*/ 0 w 239"/>
                  <a:gd name="T3" fmla="*/ 888 h 888"/>
                  <a:gd name="T4" fmla="*/ 239 w 239"/>
                  <a:gd name="T5" fmla="*/ 88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9" h="888">
                    <a:moveTo>
                      <a:pt x="0" y="0"/>
                    </a:moveTo>
                    <a:lnTo>
                      <a:pt x="0" y="888"/>
                    </a:lnTo>
                    <a:lnTo>
                      <a:pt x="239" y="888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33" name="Freeform 21"/>
              <p:cNvSpPr>
                <a:spLocks/>
              </p:cNvSpPr>
              <p:nvPr/>
            </p:nvSpPr>
            <p:spPr bwMode="auto">
              <a:xfrm>
                <a:off x="304" y="1924"/>
                <a:ext cx="239" cy="553"/>
              </a:xfrm>
              <a:custGeom>
                <a:avLst/>
                <a:gdLst>
                  <a:gd name="T0" fmla="*/ 0 w 239"/>
                  <a:gd name="T1" fmla="*/ 0 h 553"/>
                  <a:gd name="T2" fmla="*/ 0 w 239"/>
                  <a:gd name="T3" fmla="*/ 553 h 553"/>
                  <a:gd name="T4" fmla="*/ 239 w 239"/>
                  <a:gd name="T5" fmla="*/ 553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9" h="553">
                    <a:moveTo>
                      <a:pt x="0" y="0"/>
                    </a:moveTo>
                    <a:lnTo>
                      <a:pt x="0" y="553"/>
                    </a:lnTo>
                    <a:lnTo>
                      <a:pt x="239" y="553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34" name="Freeform 22"/>
              <p:cNvSpPr>
                <a:spLocks/>
              </p:cNvSpPr>
              <p:nvPr/>
            </p:nvSpPr>
            <p:spPr bwMode="auto">
              <a:xfrm>
                <a:off x="304" y="1924"/>
                <a:ext cx="239" cy="217"/>
              </a:xfrm>
              <a:custGeom>
                <a:avLst/>
                <a:gdLst>
                  <a:gd name="T0" fmla="*/ 0 w 239"/>
                  <a:gd name="T1" fmla="*/ 0 h 217"/>
                  <a:gd name="T2" fmla="*/ 0 w 239"/>
                  <a:gd name="T3" fmla="*/ 217 h 217"/>
                  <a:gd name="T4" fmla="*/ 239 w 239"/>
                  <a:gd name="T5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9" h="217">
                    <a:moveTo>
                      <a:pt x="0" y="0"/>
                    </a:moveTo>
                    <a:lnTo>
                      <a:pt x="0" y="217"/>
                    </a:lnTo>
                    <a:lnTo>
                      <a:pt x="239" y="217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35" name="Freeform 23"/>
              <p:cNvSpPr>
                <a:spLocks/>
              </p:cNvSpPr>
              <p:nvPr/>
            </p:nvSpPr>
            <p:spPr bwMode="auto">
              <a:xfrm>
                <a:off x="1085" y="1533"/>
                <a:ext cx="2189" cy="99"/>
              </a:xfrm>
              <a:custGeom>
                <a:avLst/>
                <a:gdLst>
                  <a:gd name="T0" fmla="*/ 2189 w 2189"/>
                  <a:gd name="T1" fmla="*/ 0 h 99"/>
                  <a:gd name="T2" fmla="*/ 2189 w 2189"/>
                  <a:gd name="T3" fmla="*/ 49 h 99"/>
                  <a:gd name="T4" fmla="*/ 0 w 2189"/>
                  <a:gd name="T5" fmla="*/ 49 h 99"/>
                  <a:gd name="T6" fmla="*/ 0 w 2189"/>
                  <a:gd name="T7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89" h="99">
                    <a:moveTo>
                      <a:pt x="2189" y="0"/>
                    </a:moveTo>
                    <a:lnTo>
                      <a:pt x="2189" y="49"/>
                    </a:lnTo>
                    <a:lnTo>
                      <a:pt x="0" y="49"/>
                    </a:lnTo>
                    <a:lnTo>
                      <a:pt x="0" y="99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36" name="Line 24"/>
              <p:cNvSpPr>
                <a:spLocks noChangeShapeType="1"/>
              </p:cNvSpPr>
              <p:nvPr/>
            </p:nvSpPr>
            <p:spPr bwMode="auto">
              <a:xfrm>
                <a:off x="3286" y="1226"/>
                <a:ext cx="0" cy="71"/>
              </a:xfrm>
              <a:prstGeom prst="line">
                <a:avLst/>
              </a:prstGeom>
              <a:noFill/>
              <a:ln w="22" cap="flat">
                <a:solidFill>
                  <a:srgbClr val="94B2B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37" name="Rectangle 25"/>
              <p:cNvSpPr>
                <a:spLocks noChangeArrowheads="1"/>
              </p:cNvSpPr>
              <p:nvPr/>
            </p:nvSpPr>
            <p:spPr bwMode="auto">
              <a:xfrm>
                <a:off x="1718" y="989"/>
                <a:ext cx="3136" cy="2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38" name="Rectangle 26"/>
              <p:cNvSpPr>
                <a:spLocks noChangeArrowheads="1"/>
              </p:cNvSpPr>
              <p:nvPr/>
            </p:nvSpPr>
            <p:spPr bwMode="auto">
              <a:xfrm>
                <a:off x="1718" y="1017"/>
                <a:ext cx="3136" cy="18"/>
              </a:xfrm>
              <a:prstGeom prst="rect">
                <a:avLst/>
              </a:prstGeom>
              <a:solidFill>
                <a:srgbClr val="FD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39" name="Rectangle 27"/>
              <p:cNvSpPr>
                <a:spLocks noChangeArrowheads="1"/>
              </p:cNvSpPr>
              <p:nvPr/>
            </p:nvSpPr>
            <p:spPr bwMode="auto">
              <a:xfrm>
                <a:off x="1718" y="1035"/>
                <a:ext cx="3136" cy="13"/>
              </a:xfrm>
              <a:prstGeom prst="rect">
                <a:avLst/>
              </a:prstGeom>
              <a:solidFill>
                <a:srgbClr val="FB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40" name="Rectangle 28"/>
              <p:cNvSpPr>
                <a:spLocks noChangeArrowheads="1"/>
              </p:cNvSpPr>
              <p:nvPr/>
            </p:nvSpPr>
            <p:spPr bwMode="auto">
              <a:xfrm>
                <a:off x="1718" y="1048"/>
                <a:ext cx="3136" cy="11"/>
              </a:xfrm>
              <a:prstGeom prst="rect">
                <a:avLst/>
              </a:prstGeom>
              <a:solidFill>
                <a:srgbClr val="F9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41" name="Rectangle 29"/>
              <p:cNvSpPr>
                <a:spLocks noChangeArrowheads="1"/>
              </p:cNvSpPr>
              <p:nvPr/>
            </p:nvSpPr>
            <p:spPr bwMode="auto">
              <a:xfrm>
                <a:off x="1718" y="1059"/>
                <a:ext cx="3136" cy="8"/>
              </a:xfrm>
              <a:prstGeom prst="rect">
                <a:avLst/>
              </a:prstGeom>
              <a:solidFill>
                <a:srgbClr val="F7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42" name="Rectangle 30"/>
              <p:cNvSpPr>
                <a:spLocks noChangeArrowheads="1"/>
              </p:cNvSpPr>
              <p:nvPr/>
            </p:nvSpPr>
            <p:spPr bwMode="auto">
              <a:xfrm>
                <a:off x="1718" y="1067"/>
                <a:ext cx="3136" cy="9"/>
              </a:xfrm>
              <a:prstGeom prst="rect">
                <a:avLst/>
              </a:prstGeom>
              <a:solidFill>
                <a:srgbClr val="F5FA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43" name="Rectangle 31"/>
              <p:cNvSpPr>
                <a:spLocks noChangeArrowheads="1"/>
              </p:cNvSpPr>
              <p:nvPr/>
            </p:nvSpPr>
            <p:spPr bwMode="auto">
              <a:xfrm>
                <a:off x="1718" y="1076"/>
                <a:ext cx="3136" cy="8"/>
              </a:xfrm>
              <a:prstGeom prst="rect">
                <a:avLst/>
              </a:prstGeom>
              <a:solidFill>
                <a:srgbClr val="F3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44" name="Rectangle 32"/>
              <p:cNvSpPr>
                <a:spLocks noChangeArrowheads="1"/>
              </p:cNvSpPr>
              <p:nvPr/>
            </p:nvSpPr>
            <p:spPr bwMode="auto">
              <a:xfrm>
                <a:off x="1718" y="1084"/>
                <a:ext cx="3136" cy="7"/>
              </a:xfrm>
              <a:prstGeom prst="rect">
                <a:avLst/>
              </a:prstGeom>
              <a:solidFill>
                <a:srgbClr val="F1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45" name="Rectangle 33"/>
              <p:cNvSpPr>
                <a:spLocks noChangeArrowheads="1"/>
              </p:cNvSpPr>
              <p:nvPr/>
            </p:nvSpPr>
            <p:spPr bwMode="auto">
              <a:xfrm>
                <a:off x="1718" y="1091"/>
                <a:ext cx="3136" cy="8"/>
              </a:xfrm>
              <a:prstGeom prst="rect">
                <a:avLst/>
              </a:prstGeom>
              <a:solidFill>
                <a:srgbClr val="EF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46" name="Rectangle 34"/>
              <p:cNvSpPr>
                <a:spLocks noChangeArrowheads="1"/>
              </p:cNvSpPr>
              <p:nvPr/>
            </p:nvSpPr>
            <p:spPr bwMode="auto">
              <a:xfrm>
                <a:off x="1718" y="1099"/>
                <a:ext cx="3136" cy="7"/>
              </a:xfrm>
              <a:prstGeom prst="rect">
                <a:avLst/>
              </a:prstGeom>
              <a:solidFill>
                <a:srgbClr val="EDF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47" name="Rectangle 35"/>
              <p:cNvSpPr>
                <a:spLocks noChangeArrowheads="1"/>
              </p:cNvSpPr>
              <p:nvPr/>
            </p:nvSpPr>
            <p:spPr bwMode="auto">
              <a:xfrm>
                <a:off x="1718" y="1106"/>
                <a:ext cx="3136" cy="8"/>
              </a:xfrm>
              <a:prstGeom prst="rect">
                <a:avLst/>
              </a:prstGeom>
              <a:solidFill>
                <a:srgbClr val="EBF5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48" name="Rectangle 36"/>
              <p:cNvSpPr>
                <a:spLocks noChangeArrowheads="1"/>
              </p:cNvSpPr>
              <p:nvPr/>
            </p:nvSpPr>
            <p:spPr bwMode="auto">
              <a:xfrm>
                <a:off x="1718" y="1114"/>
                <a:ext cx="3136" cy="7"/>
              </a:xfrm>
              <a:prstGeom prst="rect">
                <a:avLst/>
              </a:prstGeom>
              <a:solidFill>
                <a:srgbClr val="E9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49" name="Rectangle 37"/>
              <p:cNvSpPr>
                <a:spLocks noChangeArrowheads="1"/>
              </p:cNvSpPr>
              <p:nvPr/>
            </p:nvSpPr>
            <p:spPr bwMode="auto">
              <a:xfrm>
                <a:off x="1718" y="1121"/>
                <a:ext cx="3136" cy="7"/>
              </a:xfrm>
              <a:prstGeom prst="rect">
                <a:avLst/>
              </a:prstGeom>
              <a:solidFill>
                <a:srgbClr val="E7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50" name="Rectangle 38"/>
              <p:cNvSpPr>
                <a:spLocks noChangeArrowheads="1"/>
              </p:cNvSpPr>
              <p:nvPr/>
            </p:nvSpPr>
            <p:spPr bwMode="auto">
              <a:xfrm>
                <a:off x="1718" y="1128"/>
                <a:ext cx="3136" cy="8"/>
              </a:xfrm>
              <a:prstGeom prst="rect">
                <a:avLst/>
              </a:prstGeom>
              <a:solidFill>
                <a:srgbClr val="E5F2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51" name="Rectangle 39"/>
              <p:cNvSpPr>
                <a:spLocks noChangeArrowheads="1"/>
              </p:cNvSpPr>
              <p:nvPr/>
            </p:nvSpPr>
            <p:spPr bwMode="auto">
              <a:xfrm>
                <a:off x="1718" y="1136"/>
                <a:ext cx="3136" cy="9"/>
              </a:xfrm>
              <a:prstGeom prst="rect">
                <a:avLst/>
              </a:prstGeom>
              <a:solidFill>
                <a:srgbClr val="E3F1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52" name="Rectangle 40"/>
              <p:cNvSpPr>
                <a:spLocks noChangeArrowheads="1"/>
              </p:cNvSpPr>
              <p:nvPr/>
            </p:nvSpPr>
            <p:spPr bwMode="auto">
              <a:xfrm>
                <a:off x="1718" y="1145"/>
                <a:ext cx="3136" cy="10"/>
              </a:xfrm>
              <a:prstGeom prst="rect">
                <a:avLst/>
              </a:prstGeom>
              <a:solidFill>
                <a:srgbClr val="E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53" name="Rectangle 41"/>
              <p:cNvSpPr>
                <a:spLocks noChangeArrowheads="1"/>
              </p:cNvSpPr>
              <p:nvPr/>
            </p:nvSpPr>
            <p:spPr bwMode="auto">
              <a:xfrm>
                <a:off x="1718" y="1155"/>
                <a:ext cx="3136" cy="13"/>
              </a:xfrm>
              <a:prstGeom prst="rect">
                <a:avLst/>
              </a:prstGeom>
              <a:solidFill>
                <a:srgbClr val="DF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54" name="Rectangle 42"/>
              <p:cNvSpPr>
                <a:spLocks noChangeArrowheads="1"/>
              </p:cNvSpPr>
              <p:nvPr/>
            </p:nvSpPr>
            <p:spPr bwMode="auto">
              <a:xfrm>
                <a:off x="1718" y="1168"/>
                <a:ext cx="3136" cy="18"/>
              </a:xfrm>
              <a:prstGeom prst="rect">
                <a:avLst/>
              </a:prstGeom>
              <a:solidFill>
                <a:srgbClr val="DDE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55" name="Rectangle 43"/>
              <p:cNvSpPr>
                <a:spLocks noChangeArrowheads="1"/>
              </p:cNvSpPr>
              <p:nvPr/>
            </p:nvSpPr>
            <p:spPr bwMode="auto">
              <a:xfrm>
                <a:off x="1718" y="1186"/>
                <a:ext cx="3136" cy="26"/>
              </a:xfrm>
              <a:prstGeom prst="rect">
                <a:avLst/>
              </a:prstGeom>
              <a:solidFill>
                <a:srgbClr val="DBE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56" name="Rectangle 44"/>
              <p:cNvSpPr>
                <a:spLocks noChangeArrowheads="1"/>
              </p:cNvSpPr>
              <p:nvPr/>
            </p:nvSpPr>
            <p:spPr bwMode="auto">
              <a:xfrm>
                <a:off x="1718" y="1212"/>
                <a:ext cx="3136" cy="1"/>
              </a:xfrm>
              <a:prstGeom prst="rect">
                <a:avLst/>
              </a:prstGeom>
              <a:solidFill>
                <a:srgbClr val="DDE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57" name="Rectangle 45"/>
              <p:cNvSpPr>
                <a:spLocks noChangeArrowheads="1"/>
              </p:cNvSpPr>
              <p:nvPr/>
            </p:nvSpPr>
            <p:spPr bwMode="auto">
              <a:xfrm>
                <a:off x="1718" y="1212"/>
                <a:ext cx="3136" cy="1"/>
              </a:xfrm>
              <a:prstGeom prst="rect">
                <a:avLst/>
              </a:prstGeom>
              <a:solidFill>
                <a:srgbClr val="DFEF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58" name="Rectangle 46"/>
              <p:cNvSpPr>
                <a:spLocks noChangeArrowheads="1"/>
              </p:cNvSpPr>
              <p:nvPr/>
            </p:nvSpPr>
            <p:spPr bwMode="auto">
              <a:xfrm>
                <a:off x="1718" y="1213"/>
                <a:ext cx="3136" cy="1"/>
              </a:xfrm>
              <a:prstGeom prst="rect">
                <a:avLst/>
              </a:prstGeom>
              <a:solidFill>
                <a:srgbClr val="E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59" name="Rectangle 47"/>
              <p:cNvSpPr>
                <a:spLocks noChangeArrowheads="1"/>
              </p:cNvSpPr>
              <p:nvPr/>
            </p:nvSpPr>
            <p:spPr bwMode="auto">
              <a:xfrm>
                <a:off x="1718" y="1214"/>
                <a:ext cx="3136" cy="1"/>
              </a:xfrm>
              <a:prstGeom prst="rect">
                <a:avLst/>
              </a:prstGeom>
              <a:solidFill>
                <a:srgbClr val="E3F1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60" name="Rectangle 48"/>
              <p:cNvSpPr>
                <a:spLocks noChangeArrowheads="1"/>
              </p:cNvSpPr>
              <p:nvPr/>
            </p:nvSpPr>
            <p:spPr bwMode="auto">
              <a:xfrm>
                <a:off x="1718" y="1215"/>
                <a:ext cx="3136" cy="1"/>
              </a:xfrm>
              <a:prstGeom prst="rect">
                <a:avLst/>
              </a:prstGeom>
              <a:solidFill>
                <a:srgbClr val="E5F2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61" name="Rectangle 49"/>
              <p:cNvSpPr>
                <a:spLocks noChangeArrowheads="1"/>
              </p:cNvSpPr>
              <p:nvPr/>
            </p:nvSpPr>
            <p:spPr bwMode="auto">
              <a:xfrm>
                <a:off x="1718" y="1216"/>
                <a:ext cx="3136" cy="1"/>
              </a:xfrm>
              <a:prstGeom prst="rect">
                <a:avLst/>
              </a:prstGeom>
              <a:solidFill>
                <a:srgbClr val="E8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62" name="Rectangle 50"/>
              <p:cNvSpPr>
                <a:spLocks noChangeArrowheads="1"/>
              </p:cNvSpPr>
              <p:nvPr/>
            </p:nvSpPr>
            <p:spPr bwMode="auto">
              <a:xfrm>
                <a:off x="1718" y="1217"/>
                <a:ext cx="3136" cy="1"/>
              </a:xfrm>
              <a:prstGeom prst="rect">
                <a:avLst/>
              </a:prstGeom>
              <a:solidFill>
                <a:srgbClr val="ECF5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63" name="Rectangle 51"/>
              <p:cNvSpPr>
                <a:spLocks noChangeArrowheads="1"/>
              </p:cNvSpPr>
              <p:nvPr/>
            </p:nvSpPr>
            <p:spPr bwMode="auto">
              <a:xfrm>
                <a:off x="1718" y="1217"/>
                <a:ext cx="3136" cy="1"/>
              </a:xfrm>
              <a:prstGeom prst="rect">
                <a:avLst/>
              </a:prstGeom>
              <a:solidFill>
                <a:srgbClr val="EF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64" name="Rectangle 52"/>
              <p:cNvSpPr>
                <a:spLocks noChangeArrowheads="1"/>
              </p:cNvSpPr>
              <p:nvPr/>
            </p:nvSpPr>
            <p:spPr bwMode="auto">
              <a:xfrm>
                <a:off x="1718" y="1218"/>
                <a:ext cx="3136" cy="1"/>
              </a:xfrm>
              <a:prstGeom prst="rect">
                <a:avLst/>
              </a:prstGeom>
              <a:solidFill>
                <a:srgbClr val="F2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65" name="Rectangle 53"/>
              <p:cNvSpPr>
                <a:spLocks noChangeArrowheads="1"/>
              </p:cNvSpPr>
              <p:nvPr/>
            </p:nvSpPr>
            <p:spPr bwMode="auto">
              <a:xfrm>
                <a:off x="1718" y="1219"/>
                <a:ext cx="3136" cy="1"/>
              </a:xfrm>
              <a:prstGeom prst="rect">
                <a:avLst/>
              </a:prstGeom>
              <a:solidFill>
                <a:srgbClr val="F5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66" name="Rectangle 54"/>
              <p:cNvSpPr>
                <a:spLocks noChangeArrowheads="1"/>
              </p:cNvSpPr>
              <p:nvPr/>
            </p:nvSpPr>
            <p:spPr bwMode="auto">
              <a:xfrm>
                <a:off x="1718" y="1220"/>
                <a:ext cx="3136" cy="1"/>
              </a:xfrm>
              <a:prstGeom prst="rect">
                <a:avLst/>
              </a:prstGeom>
              <a:solidFill>
                <a:srgbClr val="F7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67" name="Rectangle 55"/>
              <p:cNvSpPr>
                <a:spLocks noChangeArrowheads="1"/>
              </p:cNvSpPr>
              <p:nvPr/>
            </p:nvSpPr>
            <p:spPr bwMode="auto">
              <a:xfrm>
                <a:off x="1718" y="1221"/>
                <a:ext cx="3136" cy="1"/>
              </a:xfrm>
              <a:prstGeom prst="rect">
                <a:avLst/>
              </a:prstGeom>
              <a:solidFill>
                <a:srgbClr val="F9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68" name="Rectangle 56"/>
              <p:cNvSpPr>
                <a:spLocks noChangeArrowheads="1"/>
              </p:cNvSpPr>
              <p:nvPr/>
            </p:nvSpPr>
            <p:spPr bwMode="auto">
              <a:xfrm>
                <a:off x="1718" y="1222"/>
                <a:ext cx="3136" cy="1"/>
              </a:xfrm>
              <a:prstGeom prst="rect">
                <a:avLst/>
              </a:prstGeom>
              <a:solidFill>
                <a:srgbClr val="FB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69" name="Rectangle 57"/>
              <p:cNvSpPr>
                <a:spLocks noChangeArrowheads="1"/>
              </p:cNvSpPr>
              <p:nvPr/>
            </p:nvSpPr>
            <p:spPr bwMode="auto">
              <a:xfrm>
                <a:off x="1718" y="1223"/>
                <a:ext cx="3136" cy="2"/>
              </a:xfrm>
              <a:prstGeom prst="rect">
                <a:avLst/>
              </a:prstGeom>
              <a:solidFill>
                <a:srgbClr val="FD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70" name="Rectangle 58"/>
              <p:cNvSpPr>
                <a:spLocks noChangeArrowheads="1"/>
              </p:cNvSpPr>
              <p:nvPr/>
            </p:nvSpPr>
            <p:spPr bwMode="auto">
              <a:xfrm>
                <a:off x="1718" y="1225"/>
                <a:ext cx="3136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71" name="Rectangle 59"/>
              <p:cNvSpPr>
                <a:spLocks noChangeArrowheads="1"/>
              </p:cNvSpPr>
              <p:nvPr/>
            </p:nvSpPr>
            <p:spPr bwMode="auto">
              <a:xfrm>
                <a:off x="1718" y="989"/>
                <a:ext cx="3136" cy="237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72" name="Rectangle 62"/>
              <p:cNvSpPr>
                <a:spLocks noChangeArrowheads="1"/>
              </p:cNvSpPr>
              <p:nvPr/>
            </p:nvSpPr>
            <p:spPr bwMode="auto">
              <a:xfrm>
                <a:off x="1718" y="1297"/>
                <a:ext cx="3136" cy="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73" name="Rectangle 63"/>
              <p:cNvSpPr>
                <a:spLocks noChangeArrowheads="1"/>
              </p:cNvSpPr>
              <p:nvPr/>
            </p:nvSpPr>
            <p:spPr bwMode="auto">
              <a:xfrm>
                <a:off x="1718" y="1324"/>
                <a:ext cx="3136" cy="19"/>
              </a:xfrm>
              <a:prstGeom prst="rect">
                <a:avLst/>
              </a:prstGeom>
              <a:solidFill>
                <a:srgbClr val="FD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74" name="Rectangle 64"/>
              <p:cNvSpPr>
                <a:spLocks noChangeArrowheads="1"/>
              </p:cNvSpPr>
              <p:nvPr/>
            </p:nvSpPr>
            <p:spPr bwMode="auto">
              <a:xfrm>
                <a:off x="1718" y="1343"/>
                <a:ext cx="3136" cy="12"/>
              </a:xfrm>
              <a:prstGeom prst="rect">
                <a:avLst/>
              </a:prstGeom>
              <a:solidFill>
                <a:srgbClr val="FB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75" name="Rectangle 65"/>
              <p:cNvSpPr>
                <a:spLocks noChangeArrowheads="1"/>
              </p:cNvSpPr>
              <p:nvPr/>
            </p:nvSpPr>
            <p:spPr bwMode="auto">
              <a:xfrm>
                <a:off x="1718" y="1355"/>
                <a:ext cx="3136" cy="11"/>
              </a:xfrm>
              <a:prstGeom prst="rect">
                <a:avLst/>
              </a:prstGeom>
              <a:solidFill>
                <a:srgbClr val="F9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76" name="Rectangle 66"/>
              <p:cNvSpPr>
                <a:spLocks noChangeArrowheads="1"/>
              </p:cNvSpPr>
              <p:nvPr/>
            </p:nvSpPr>
            <p:spPr bwMode="auto">
              <a:xfrm>
                <a:off x="1718" y="1366"/>
                <a:ext cx="3136" cy="9"/>
              </a:xfrm>
              <a:prstGeom prst="rect">
                <a:avLst/>
              </a:prstGeom>
              <a:solidFill>
                <a:srgbClr val="F7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77" name="Rectangle 67"/>
              <p:cNvSpPr>
                <a:spLocks noChangeArrowheads="1"/>
              </p:cNvSpPr>
              <p:nvPr/>
            </p:nvSpPr>
            <p:spPr bwMode="auto">
              <a:xfrm>
                <a:off x="1718" y="1375"/>
                <a:ext cx="3136" cy="9"/>
              </a:xfrm>
              <a:prstGeom prst="rect">
                <a:avLst/>
              </a:prstGeom>
              <a:solidFill>
                <a:srgbClr val="F5FA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78" name="Rectangle 68"/>
              <p:cNvSpPr>
                <a:spLocks noChangeArrowheads="1"/>
              </p:cNvSpPr>
              <p:nvPr/>
            </p:nvSpPr>
            <p:spPr bwMode="auto">
              <a:xfrm>
                <a:off x="1718" y="1384"/>
                <a:ext cx="3136" cy="7"/>
              </a:xfrm>
              <a:prstGeom prst="rect">
                <a:avLst/>
              </a:prstGeom>
              <a:solidFill>
                <a:srgbClr val="F3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79" name="Rectangle 69"/>
              <p:cNvSpPr>
                <a:spLocks noChangeArrowheads="1"/>
              </p:cNvSpPr>
              <p:nvPr/>
            </p:nvSpPr>
            <p:spPr bwMode="auto">
              <a:xfrm>
                <a:off x="1718" y="1391"/>
                <a:ext cx="3136" cy="8"/>
              </a:xfrm>
              <a:prstGeom prst="rect">
                <a:avLst/>
              </a:prstGeom>
              <a:solidFill>
                <a:srgbClr val="F1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80" name="Rectangle 70"/>
              <p:cNvSpPr>
                <a:spLocks noChangeArrowheads="1"/>
              </p:cNvSpPr>
              <p:nvPr/>
            </p:nvSpPr>
            <p:spPr bwMode="auto">
              <a:xfrm>
                <a:off x="1718" y="1399"/>
                <a:ext cx="3136" cy="7"/>
              </a:xfrm>
              <a:prstGeom prst="rect">
                <a:avLst/>
              </a:prstGeom>
              <a:solidFill>
                <a:srgbClr val="EF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81" name="Rectangle 71"/>
              <p:cNvSpPr>
                <a:spLocks noChangeArrowheads="1"/>
              </p:cNvSpPr>
              <p:nvPr/>
            </p:nvSpPr>
            <p:spPr bwMode="auto">
              <a:xfrm>
                <a:off x="1718" y="1406"/>
                <a:ext cx="3136" cy="7"/>
              </a:xfrm>
              <a:prstGeom prst="rect">
                <a:avLst/>
              </a:prstGeom>
              <a:solidFill>
                <a:srgbClr val="EDF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82" name="Rectangle 72"/>
              <p:cNvSpPr>
                <a:spLocks noChangeArrowheads="1"/>
              </p:cNvSpPr>
              <p:nvPr/>
            </p:nvSpPr>
            <p:spPr bwMode="auto">
              <a:xfrm>
                <a:off x="1718" y="1413"/>
                <a:ext cx="3136" cy="8"/>
              </a:xfrm>
              <a:prstGeom prst="rect">
                <a:avLst/>
              </a:prstGeom>
              <a:solidFill>
                <a:srgbClr val="EBF5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83" name="Rectangle 73"/>
              <p:cNvSpPr>
                <a:spLocks noChangeArrowheads="1"/>
              </p:cNvSpPr>
              <p:nvPr/>
            </p:nvSpPr>
            <p:spPr bwMode="auto">
              <a:xfrm>
                <a:off x="1718" y="1421"/>
                <a:ext cx="3136" cy="7"/>
              </a:xfrm>
              <a:prstGeom prst="rect">
                <a:avLst/>
              </a:prstGeom>
              <a:solidFill>
                <a:srgbClr val="E9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84" name="Rectangle 74"/>
              <p:cNvSpPr>
                <a:spLocks noChangeArrowheads="1"/>
              </p:cNvSpPr>
              <p:nvPr/>
            </p:nvSpPr>
            <p:spPr bwMode="auto">
              <a:xfrm>
                <a:off x="1718" y="1428"/>
                <a:ext cx="3136" cy="8"/>
              </a:xfrm>
              <a:prstGeom prst="rect">
                <a:avLst/>
              </a:prstGeom>
              <a:solidFill>
                <a:srgbClr val="E7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85" name="Rectangle 75"/>
              <p:cNvSpPr>
                <a:spLocks noChangeArrowheads="1"/>
              </p:cNvSpPr>
              <p:nvPr/>
            </p:nvSpPr>
            <p:spPr bwMode="auto">
              <a:xfrm>
                <a:off x="1718" y="1436"/>
                <a:ext cx="3136" cy="8"/>
              </a:xfrm>
              <a:prstGeom prst="rect">
                <a:avLst/>
              </a:prstGeom>
              <a:solidFill>
                <a:srgbClr val="E5F2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86" name="Rectangle 76"/>
              <p:cNvSpPr>
                <a:spLocks noChangeArrowheads="1"/>
              </p:cNvSpPr>
              <p:nvPr/>
            </p:nvSpPr>
            <p:spPr bwMode="auto">
              <a:xfrm>
                <a:off x="1718" y="1444"/>
                <a:ext cx="3136" cy="8"/>
              </a:xfrm>
              <a:prstGeom prst="rect">
                <a:avLst/>
              </a:prstGeom>
              <a:solidFill>
                <a:srgbClr val="E3F1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87" name="Rectangle 77"/>
              <p:cNvSpPr>
                <a:spLocks noChangeArrowheads="1"/>
              </p:cNvSpPr>
              <p:nvPr/>
            </p:nvSpPr>
            <p:spPr bwMode="auto">
              <a:xfrm>
                <a:off x="1718" y="1452"/>
                <a:ext cx="3136" cy="10"/>
              </a:xfrm>
              <a:prstGeom prst="rect">
                <a:avLst/>
              </a:prstGeom>
              <a:solidFill>
                <a:srgbClr val="E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88" name="Rectangle 78"/>
              <p:cNvSpPr>
                <a:spLocks noChangeArrowheads="1"/>
              </p:cNvSpPr>
              <p:nvPr/>
            </p:nvSpPr>
            <p:spPr bwMode="auto">
              <a:xfrm>
                <a:off x="1718" y="1462"/>
                <a:ext cx="3136" cy="13"/>
              </a:xfrm>
              <a:prstGeom prst="rect">
                <a:avLst/>
              </a:prstGeom>
              <a:solidFill>
                <a:srgbClr val="DF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89" name="Rectangle 79"/>
              <p:cNvSpPr>
                <a:spLocks noChangeArrowheads="1"/>
              </p:cNvSpPr>
              <p:nvPr/>
            </p:nvSpPr>
            <p:spPr bwMode="auto">
              <a:xfrm>
                <a:off x="1718" y="1475"/>
                <a:ext cx="3136" cy="18"/>
              </a:xfrm>
              <a:prstGeom prst="rect">
                <a:avLst/>
              </a:prstGeom>
              <a:solidFill>
                <a:srgbClr val="DDE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90" name="Rectangle 80"/>
              <p:cNvSpPr>
                <a:spLocks noChangeArrowheads="1"/>
              </p:cNvSpPr>
              <p:nvPr/>
            </p:nvSpPr>
            <p:spPr bwMode="auto">
              <a:xfrm>
                <a:off x="1718" y="1493"/>
                <a:ext cx="3136" cy="25"/>
              </a:xfrm>
              <a:prstGeom prst="rect">
                <a:avLst/>
              </a:prstGeom>
              <a:solidFill>
                <a:srgbClr val="DBE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91" name="Rectangle 81"/>
              <p:cNvSpPr>
                <a:spLocks noChangeArrowheads="1"/>
              </p:cNvSpPr>
              <p:nvPr/>
            </p:nvSpPr>
            <p:spPr bwMode="auto">
              <a:xfrm>
                <a:off x="1718" y="1518"/>
                <a:ext cx="3136" cy="1"/>
              </a:xfrm>
              <a:prstGeom prst="rect">
                <a:avLst/>
              </a:prstGeom>
              <a:solidFill>
                <a:srgbClr val="DDE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92" name="Rectangle 82"/>
              <p:cNvSpPr>
                <a:spLocks noChangeArrowheads="1"/>
              </p:cNvSpPr>
              <p:nvPr/>
            </p:nvSpPr>
            <p:spPr bwMode="auto">
              <a:xfrm>
                <a:off x="1718" y="1519"/>
                <a:ext cx="3136" cy="1"/>
              </a:xfrm>
              <a:prstGeom prst="rect">
                <a:avLst/>
              </a:prstGeom>
              <a:solidFill>
                <a:srgbClr val="DFEF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93" name="Rectangle 83"/>
              <p:cNvSpPr>
                <a:spLocks noChangeArrowheads="1"/>
              </p:cNvSpPr>
              <p:nvPr/>
            </p:nvSpPr>
            <p:spPr bwMode="auto">
              <a:xfrm>
                <a:off x="1718" y="1520"/>
                <a:ext cx="3136" cy="2"/>
              </a:xfrm>
              <a:prstGeom prst="rect">
                <a:avLst/>
              </a:prstGeom>
              <a:solidFill>
                <a:srgbClr val="E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94" name="Rectangle 84"/>
              <p:cNvSpPr>
                <a:spLocks noChangeArrowheads="1"/>
              </p:cNvSpPr>
              <p:nvPr/>
            </p:nvSpPr>
            <p:spPr bwMode="auto">
              <a:xfrm>
                <a:off x="1718" y="1522"/>
                <a:ext cx="3136" cy="1"/>
              </a:xfrm>
              <a:prstGeom prst="rect">
                <a:avLst/>
              </a:prstGeom>
              <a:solidFill>
                <a:srgbClr val="E5F2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95" name="Rectangle 85"/>
              <p:cNvSpPr>
                <a:spLocks noChangeArrowheads="1"/>
              </p:cNvSpPr>
              <p:nvPr/>
            </p:nvSpPr>
            <p:spPr bwMode="auto">
              <a:xfrm>
                <a:off x="1718" y="1523"/>
                <a:ext cx="3136" cy="1"/>
              </a:xfrm>
              <a:prstGeom prst="rect">
                <a:avLst/>
              </a:prstGeom>
              <a:solidFill>
                <a:srgbClr val="E8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96" name="Rectangle 86"/>
              <p:cNvSpPr>
                <a:spLocks noChangeArrowheads="1"/>
              </p:cNvSpPr>
              <p:nvPr/>
            </p:nvSpPr>
            <p:spPr bwMode="auto">
              <a:xfrm>
                <a:off x="1718" y="1523"/>
                <a:ext cx="3136" cy="1"/>
              </a:xfrm>
              <a:prstGeom prst="rect">
                <a:avLst/>
              </a:prstGeom>
              <a:solidFill>
                <a:srgbClr val="EBF5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97" name="Rectangle 87"/>
              <p:cNvSpPr>
                <a:spLocks noChangeArrowheads="1"/>
              </p:cNvSpPr>
              <p:nvPr/>
            </p:nvSpPr>
            <p:spPr bwMode="auto">
              <a:xfrm>
                <a:off x="1718" y="1524"/>
                <a:ext cx="3136" cy="1"/>
              </a:xfrm>
              <a:prstGeom prst="rect">
                <a:avLst/>
              </a:prstGeom>
              <a:solidFill>
                <a:srgbClr val="EF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98" name="Rectangle 88"/>
              <p:cNvSpPr>
                <a:spLocks noChangeArrowheads="1"/>
              </p:cNvSpPr>
              <p:nvPr/>
            </p:nvSpPr>
            <p:spPr bwMode="auto">
              <a:xfrm>
                <a:off x="1718" y="1525"/>
                <a:ext cx="3136" cy="1"/>
              </a:xfrm>
              <a:prstGeom prst="rect">
                <a:avLst/>
              </a:prstGeom>
              <a:solidFill>
                <a:srgbClr val="F2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99" name="Rectangle 89"/>
              <p:cNvSpPr>
                <a:spLocks noChangeArrowheads="1"/>
              </p:cNvSpPr>
              <p:nvPr/>
            </p:nvSpPr>
            <p:spPr bwMode="auto">
              <a:xfrm>
                <a:off x="1718" y="1526"/>
                <a:ext cx="3136" cy="1"/>
              </a:xfrm>
              <a:prstGeom prst="rect">
                <a:avLst/>
              </a:prstGeom>
              <a:solidFill>
                <a:srgbClr val="F5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00" name="Rectangle 90"/>
              <p:cNvSpPr>
                <a:spLocks noChangeArrowheads="1"/>
              </p:cNvSpPr>
              <p:nvPr/>
            </p:nvSpPr>
            <p:spPr bwMode="auto">
              <a:xfrm>
                <a:off x="1718" y="1527"/>
                <a:ext cx="3136" cy="1"/>
              </a:xfrm>
              <a:prstGeom prst="rect">
                <a:avLst/>
              </a:prstGeom>
              <a:solidFill>
                <a:srgbClr val="F7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01" name="Rectangle 91"/>
              <p:cNvSpPr>
                <a:spLocks noChangeArrowheads="1"/>
              </p:cNvSpPr>
              <p:nvPr/>
            </p:nvSpPr>
            <p:spPr bwMode="auto">
              <a:xfrm>
                <a:off x="1718" y="1528"/>
                <a:ext cx="3136" cy="1"/>
              </a:xfrm>
              <a:prstGeom prst="rect">
                <a:avLst/>
              </a:prstGeom>
              <a:solidFill>
                <a:srgbClr val="F9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02" name="Rectangle 92"/>
              <p:cNvSpPr>
                <a:spLocks noChangeArrowheads="1"/>
              </p:cNvSpPr>
              <p:nvPr/>
            </p:nvSpPr>
            <p:spPr bwMode="auto">
              <a:xfrm>
                <a:off x="1718" y="1528"/>
                <a:ext cx="3136" cy="2"/>
              </a:xfrm>
              <a:prstGeom prst="rect">
                <a:avLst/>
              </a:prstGeom>
              <a:solidFill>
                <a:srgbClr val="FB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03" name="Rectangle 93"/>
              <p:cNvSpPr>
                <a:spLocks noChangeArrowheads="1"/>
              </p:cNvSpPr>
              <p:nvPr/>
            </p:nvSpPr>
            <p:spPr bwMode="auto">
              <a:xfrm>
                <a:off x="1718" y="1530"/>
                <a:ext cx="3136" cy="2"/>
              </a:xfrm>
              <a:prstGeom prst="rect">
                <a:avLst/>
              </a:prstGeom>
              <a:solidFill>
                <a:srgbClr val="FD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04" name="Rectangle 94"/>
              <p:cNvSpPr>
                <a:spLocks noChangeArrowheads="1"/>
              </p:cNvSpPr>
              <p:nvPr/>
            </p:nvSpPr>
            <p:spPr bwMode="auto">
              <a:xfrm>
                <a:off x="1718" y="1532"/>
                <a:ext cx="3136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05" name="Rectangle 95"/>
              <p:cNvSpPr>
                <a:spLocks noChangeArrowheads="1"/>
              </p:cNvSpPr>
              <p:nvPr/>
            </p:nvSpPr>
            <p:spPr bwMode="auto">
              <a:xfrm>
                <a:off x="1718" y="1297"/>
                <a:ext cx="3136" cy="236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06" name="Rectangle 96"/>
              <p:cNvSpPr>
                <a:spLocks noChangeArrowheads="1"/>
              </p:cNvSpPr>
              <p:nvPr/>
            </p:nvSpPr>
            <p:spPr bwMode="auto">
              <a:xfrm>
                <a:off x="2347" y="1345"/>
                <a:ext cx="230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sz="16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MODELOS DE </a:t>
                </a:r>
                <a:r>
                  <a:rPr kumimoji="0" lang="es-CO" sz="1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CONTABILIDAD</a:t>
                </a:r>
                <a:endParaRPr kumimoji="0" lang="es-CO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7" name="Rectangle 97"/>
              <p:cNvSpPr>
                <a:spLocks noChangeArrowheads="1"/>
              </p:cNvSpPr>
              <p:nvPr/>
            </p:nvSpPr>
            <p:spPr bwMode="auto">
              <a:xfrm>
                <a:off x="106" y="1632"/>
                <a:ext cx="1981" cy="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08" name="Rectangle 98"/>
              <p:cNvSpPr>
                <a:spLocks noChangeArrowheads="1"/>
              </p:cNvSpPr>
              <p:nvPr/>
            </p:nvSpPr>
            <p:spPr bwMode="auto">
              <a:xfrm>
                <a:off x="106" y="1666"/>
                <a:ext cx="1981" cy="22"/>
              </a:xfrm>
              <a:prstGeom prst="rect">
                <a:avLst/>
              </a:prstGeom>
              <a:solidFill>
                <a:srgbClr val="FD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09" name="Rectangle 99"/>
              <p:cNvSpPr>
                <a:spLocks noChangeArrowheads="1"/>
              </p:cNvSpPr>
              <p:nvPr/>
            </p:nvSpPr>
            <p:spPr bwMode="auto">
              <a:xfrm>
                <a:off x="106" y="1688"/>
                <a:ext cx="1981" cy="17"/>
              </a:xfrm>
              <a:prstGeom prst="rect">
                <a:avLst/>
              </a:prstGeom>
              <a:solidFill>
                <a:srgbClr val="FB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10" name="Rectangle 100"/>
              <p:cNvSpPr>
                <a:spLocks noChangeArrowheads="1"/>
              </p:cNvSpPr>
              <p:nvPr/>
            </p:nvSpPr>
            <p:spPr bwMode="auto">
              <a:xfrm>
                <a:off x="106" y="1705"/>
                <a:ext cx="1981" cy="13"/>
              </a:xfrm>
              <a:prstGeom prst="rect">
                <a:avLst/>
              </a:prstGeom>
              <a:solidFill>
                <a:srgbClr val="F9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11" name="Rectangle 101"/>
              <p:cNvSpPr>
                <a:spLocks noChangeArrowheads="1"/>
              </p:cNvSpPr>
              <p:nvPr/>
            </p:nvSpPr>
            <p:spPr bwMode="auto">
              <a:xfrm>
                <a:off x="106" y="1718"/>
                <a:ext cx="1981" cy="10"/>
              </a:xfrm>
              <a:prstGeom prst="rect">
                <a:avLst/>
              </a:prstGeom>
              <a:solidFill>
                <a:srgbClr val="F7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12" name="Rectangle 102"/>
              <p:cNvSpPr>
                <a:spLocks noChangeArrowheads="1"/>
              </p:cNvSpPr>
              <p:nvPr/>
            </p:nvSpPr>
            <p:spPr bwMode="auto">
              <a:xfrm>
                <a:off x="106" y="1728"/>
                <a:ext cx="1981" cy="12"/>
              </a:xfrm>
              <a:prstGeom prst="rect">
                <a:avLst/>
              </a:prstGeom>
              <a:solidFill>
                <a:srgbClr val="F5FA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13" name="Rectangle 103"/>
              <p:cNvSpPr>
                <a:spLocks noChangeArrowheads="1"/>
              </p:cNvSpPr>
              <p:nvPr/>
            </p:nvSpPr>
            <p:spPr bwMode="auto">
              <a:xfrm>
                <a:off x="106" y="1740"/>
                <a:ext cx="1981" cy="9"/>
              </a:xfrm>
              <a:prstGeom prst="rect">
                <a:avLst/>
              </a:prstGeom>
              <a:solidFill>
                <a:srgbClr val="F3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14" name="Rectangle 104"/>
              <p:cNvSpPr>
                <a:spLocks noChangeArrowheads="1"/>
              </p:cNvSpPr>
              <p:nvPr/>
            </p:nvSpPr>
            <p:spPr bwMode="auto">
              <a:xfrm>
                <a:off x="106" y="1749"/>
                <a:ext cx="1981" cy="9"/>
              </a:xfrm>
              <a:prstGeom prst="rect">
                <a:avLst/>
              </a:prstGeom>
              <a:solidFill>
                <a:srgbClr val="F1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15" name="Rectangle 105"/>
              <p:cNvSpPr>
                <a:spLocks noChangeArrowheads="1"/>
              </p:cNvSpPr>
              <p:nvPr/>
            </p:nvSpPr>
            <p:spPr bwMode="auto">
              <a:xfrm>
                <a:off x="106" y="1758"/>
                <a:ext cx="1981" cy="10"/>
              </a:xfrm>
              <a:prstGeom prst="rect">
                <a:avLst/>
              </a:prstGeom>
              <a:solidFill>
                <a:srgbClr val="EF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16" name="Rectangle 106"/>
              <p:cNvSpPr>
                <a:spLocks noChangeArrowheads="1"/>
              </p:cNvSpPr>
              <p:nvPr/>
            </p:nvSpPr>
            <p:spPr bwMode="auto">
              <a:xfrm>
                <a:off x="106" y="1768"/>
                <a:ext cx="1981" cy="8"/>
              </a:xfrm>
              <a:prstGeom prst="rect">
                <a:avLst/>
              </a:prstGeom>
              <a:solidFill>
                <a:srgbClr val="EDF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17" name="Rectangle 107"/>
              <p:cNvSpPr>
                <a:spLocks noChangeArrowheads="1"/>
              </p:cNvSpPr>
              <p:nvPr/>
            </p:nvSpPr>
            <p:spPr bwMode="auto">
              <a:xfrm>
                <a:off x="106" y="1776"/>
                <a:ext cx="1981" cy="9"/>
              </a:xfrm>
              <a:prstGeom prst="rect">
                <a:avLst/>
              </a:prstGeom>
              <a:solidFill>
                <a:srgbClr val="EBF5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18" name="Rectangle 108"/>
              <p:cNvSpPr>
                <a:spLocks noChangeArrowheads="1"/>
              </p:cNvSpPr>
              <p:nvPr/>
            </p:nvSpPr>
            <p:spPr bwMode="auto">
              <a:xfrm>
                <a:off x="106" y="1785"/>
                <a:ext cx="1981" cy="9"/>
              </a:xfrm>
              <a:prstGeom prst="rect">
                <a:avLst/>
              </a:prstGeom>
              <a:solidFill>
                <a:srgbClr val="E9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19" name="Rectangle 109"/>
              <p:cNvSpPr>
                <a:spLocks noChangeArrowheads="1"/>
              </p:cNvSpPr>
              <p:nvPr/>
            </p:nvSpPr>
            <p:spPr bwMode="auto">
              <a:xfrm>
                <a:off x="106" y="1794"/>
                <a:ext cx="1981" cy="10"/>
              </a:xfrm>
              <a:prstGeom prst="rect">
                <a:avLst/>
              </a:prstGeom>
              <a:solidFill>
                <a:srgbClr val="E7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20" name="Rectangle 110"/>
              <p:cNvSpPr>
                <a:spLocks noChangeArrowheads="1"/>
              </p:cNvSpPr>
              <p:nvPr/>
            </p:nvSpPr>
            <p:spPr bwMode="auto">
              <a:xfrm>
                <a:off x="106" y="1804"/>
                <a:ext cx="1981" cy="10"/>
              </a:xfrm>
              <a:prstGeom prst="rect">
                <a:avLst/>
              </a:prstGeom>
              <a:solidFill>
                <a:srgbClr val="E5F2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21" name="Rectangle 111"/>
              <p:cNvSpPr>
                <a:spLocks noChangeArrowheads="1"/>
              </p:cNvSpPr>
              <p:nvPr/>
            </p:nvSpPr>
            <p:spPr bwMode="auto">
              <a:xfrm>
                <a:off x="106" y="1814"/>
                <a:ext cx="1981" cy="11"/>
              </a:xfrm>
              <a:prstGeom prst="rect">
                <a:avLst/>
              </a:prstGeom>
              <a:solidFill>
                <a:srgbClr val="E3F1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22" name="Rectangle 112"/>
              <p:cNvSpPr>
                <a:spLocks noChangeArrowheads="1"/>
              </p:cNvSpPr>
              <p:nvPr/>
            </p:nvSpPr>
            <p:spPr bwMode="auto">
              <a:xfrm>
                <a:off x="106" y="1825"/>
                <a:ext cx="1981" cy="12"/>
              </a:xfrm>
              <a:prstGeom prst="rect">
                <a:avLst/>
              </a:prstGeom>
              <a:solidFill>
                <a:srgbClr val="E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23" name="Rectangle 113"/>
              <p:cNvSpPr>
                <a:spLocks noChangeArrowheads="1"/>
              </p:cNvSpPr>
              <p:nvPr/>
            </p:nvSpPr>
            <p:spPr bwMode="auto">
              <a:xfrm>
                <a:off x="106" y="1837"/>
                <a:ext cx="1981" cy="16"/>
              </a:xfrm>
              <a:prstGeom prst="rect">
                <a:avLst/>
              </a:prstGeom>
              <a:solidFill>
                <a:srgbClr val="DF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24" name="Rectangle 114"/>
              <p:cNvSpPr>
                <a:spLocks noChangeArrowheads="1"/>
              </p:cNvSpPr>
              <p:nvPr/>
            </p:nvSpPr>
            <p:spPr bwMode="auto">
              <a:xfrm>
                <a:off x="106" y="1853"/>
                <a:ext cx="1981" cy="22"/>
              </a:xfrm>
              <a:prstGeom prst="rect">
                <a:avLst/>
              </a:prstGeom>
              <a:solidFill>
                <a:srgbClr val="DDE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25" name="Rectangle 115"/>
              <p:cNvSpPr>
                <a:spLocks noChangeArrowheads="1"/>
              </p:cNvSpPr>
              <p:nvPr/>
            </p:nvSpPr>
            <p:spPr bwMode="auto">
              <a:xfrm>
                <a:off x="106" y="1875"/>
                <a:ext cx="1981" cy="31"/>
              </a:xfrm>
              <a:prstGeom prst="rect">
                <a:avLst/>
              </a:prstGeom>
              <a:solidFill>
                <a:srgbClr val="DBE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26" name="Rectangle 116"/>
              <p:cNvSpPr>
                <a:spLocks noChangeArrowheads="1"/>
              </p:cNvSpPr>
              <p:nvPr/>
            </p:nvSpPr>
            <p:spPr bwMode="auto">
              <a:xfrm>
                <a:off x="106" y="1906"/>
                <a:ext cx="1981" cy="2"/>
              </a:xfrm>
              <a:prstGeom prst="rect">
                <a:avLst/>
              </a:prstGeom>
              <a:solidFill>
                <a:srgbClr val="DDE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27" name="Rectangle 117"/>
              <p:cNvSpPr>
                <a:spLocks noChangeArrowheads="1"/>
              </p:cNvSpPr>
              <p:nvPr/>
            </p:nvSpPr>
            <p:spPr bwMode="auto">
              <a:xfrm>
                <a:off x="106" y="1908"/>
                <a:ext cx="1981" cy="2"/>
              </a:xfrm>
              <a:prstGeom prst="rect">
                <a:avLst/>
              </a:prstGeom>
              <a:solidFill>
                <a:srgbClr val="E0EF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28" name="Rectangle 118"/>
              <p:cNvSpPr>
                <a:spLocks noChangeArrowheads="1"/>
              </p:cNvSpPr>
              <p:nvPr/>
            </p:nvSpPr>
            <p:spPr bwMode="auto">
              <a:xfrm>
                <a:off x="106" y="1910"/>
                <a:ext cx="1981" cy="1"/>
              </a:xfrm>
              <a:prstGeom prst="rect">
                <a:avLst/>
              </a:prstGeom>
              <a:solidFill>
                <a:srgbClr val="E3F1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29" name="Rectangle 119"/>
              <p:cNvSpPr>
                <a:spLocks noChangeArrowheads="1"/>
              </p:cNvSpPr>
              <p:nvPr/>
            </p:nvSpPr>
            <p:spPr bwMode="auto">
              <a:xfrm>
                <a:off x="106" y="1911"/>
                <a:ext cx="1981" cy="1"/>
              </a:xfrm>
              <a:prstGeom prst="rect">
                <a:avLst/>
              </a:prstGeom>
              <a:solidFill>
                <a:srgbClr val="E5F2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30" name="Rectangle 120"/>
              <p:cNvSpPr>
                <a:spLocks noChangeArrowheads="1"/>
              </p:cNvSpPr>
              <p:nvPr/>
            </p:nvSpPr>
            <p:spPr bwMode="auto">
              <a:xfrm>
                <a:off x="106" y="1911"/>
                <a:ext cx="1981" cy="1"/>
              </a:xfrm>
              <a:prstGeom prst="rect">
                <a:avLst/>
              </a:prstGeom>
              <a:solidFill>
                <a:srgbClr val="E7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31" name="Rectangle 121"/>
              <p:cNvSpPr>
                <a:spLocks noChangeArrowheads="1"/>
              </p:cNvSpPr>
              <p:nvPr/>
            </p:nvSpPr>
            <p:spPr bwMode="auto">
              <a:xfrm>
                <a:off x="106" y="1912"/>
                <a:ext cx="1981" cy="1"/>
              </a:xfrm>
              <a:prstGeom prst="rect">
                <a:avLst/>
              </a:prstGeom>
              <a:solidFill>
                <a:srgbClr val="EAF4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32" name="Rectangle 122"/>
              <p:cNvSpPr>
                <a:spLocks noChangeArrowheads="1"/>
              </p:cNvSpPr>
              <p:nvPr/>
            </p:nvSpPr>
            <p:spPr bwMode="auto">
              <a:xfrm>
                <a:off x="106" y="1913"/>
                <a:ext cx="1981" cy="1"/>
              </a:xfrm>
              <a:prstGeom prst="rect">
                <a:avLst/>
              </a:prstGeom>
              <a:solidFill>
                <a:srgbClr val="ECF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33" name="Rectangle 123"/>
              <p:cNvSpPr>
                <a:spLocks noChangeArrowheads="1"/>
              </p:cNvSpPr>
              <p:nvPr/>
            </p:nvSpPr>
            <p:spPr bwMode="auto">
              <a:xfrm>
                <a:off x="106" y="1914"/>
                <a:ext cx="1981" cy="1"/>
              </a:xfrm>
              <a:prstGeom prst="rect">
                <a:avLst/>
              </a:prstGeom>
              <a:solidFill>
                <a:srgbClr val="EF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34" name="Rectangle 124"/>
              <p:cNvSpPr>
                <a:spLocks noChangeArrowheads="1"/>
              </p:cNvSpPr>
              <p:nvPr/>
            </p:nvSpPr>
            <p:spPr bwMode="auto">
              <a:xfrm>
                <a:off x="106" y="1915"/>
                <a:ext cx="1981" cy="1"/>
              </a:xfrm>
              <a:prstGeom prst="rect">
                <a:avLst/>
              </a:prstGeom>
              <a:solidFill>
                <a:srgbClr val="F2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35" name="Rectangle 125"/>
              <p:cNvSpPr>
                <a:spLocks noChangeArrowheads="1"/>
              </p:cNvSpPr>
              <p:nvPr/>
            </p:nvSpPr>
            <p:spPr bwMode="auto">
              <a:xfrm>
                <a:off x="106" y="1916"/>
                <a:ext cx="1981" cy="1"/>
              </a:xfrm>
              <a:prstGeom prst="rect">
                <a:avLst/>
              </a:prstGeom>
              <a:solidFill>
                <a:srgbClr val="F4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36" name="Rectangle 126"/>
              <p:cNvSpPr>
                <a:spLocks noChangeArrowheads="1"/>
              </p:cNvSpPr>
              <p:nvPr/>
            </p:nvSpPr>
            <p:spPr bwMode="auto">
              <a:xfrm>
                <a:off x="106" y="1916"/>
                <a:ext cx="1981" cy="1"/>
              </a:xfrm>
              <a:prstGeom prst="rect">
                <a:avLst/>
              </a:prstGeom>
              <a:solidFill>
                <a:srgbClr val="F6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37" name="Rectangle 127"/>
              <p:cNvSpPr>
                <a:spLocks noChangeArrowheads="1"/>
              </p:cNvSpPr>
              <p:nvPr/>
            </p:nvSpPr>
            <p:spPr bwMode="auto">
              <a:xfrm>
                <a:off x="106" y="1917"/>
                <a:ext cx="1981" cy="2"/>
              </a:xfrm>
              <a:prstGeom prst="rect">
                <a:avLst/>
              </a:prstGeom>
              <a:solidFill>
                <a:srgbClr val="F8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38" name="Rectangle 128"/>
              <p:cNvSpPr>
                <a:spLocks noChangeArrowheads="1"/>
              </p:cNvSpPr>
              <p:nvPr/>
            </p:nvSpPr>
            <p:spPr bwMode="auto">
              <a:xfrm>
                <a:off x="106" y="1919"/>
                <a:ext cx="1981" cy="2"/>
              </a:xfrm>
              <a:prstGeom prst="rect">
                <a:avLst/>
              </a:prstGeom>
              <a:solidFill>
                <a:srgbClr val="FB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39" name="Rectangle 129"/>
              <p:cNvSpPr>
                <a:spLocks noChangeArrowheads="1"/>
              </p:cNvSpPr>
              <p:nvPr/>
            </p:nvSpPr>
            <p:spPr bwMode="auto">
              <a:xfrm>
                <a:off x="106" y="1921"/>
                <a:ext cx="1981" cy="2"/>
              </a:xfrm>
              <a:prstGeom prst="rect">
                <a:avLst/>
              </a:prstGeom>
              <a:solidFill>
                <a:srgbClr val="FD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40" name="Rectangle 130"/>
              <p:cNvSpPr>
                <a:spLocks noChangeArrowheads="1"/>
              </p:cNvSpPr>
              <p:nvPr/>
            </p:nvSpPr>
            <p:spPr bwMode="auto">
              <a:xfrm>
                <a:off x="106" y="1923"/>
                <a:ext cx="198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41" name="Rectangle 131"/>
              <p:cNvSpPr>
                <a:spLocks noChangeArrowheads="1"/>
              </p:cNvSpPr>
              <p:nvPr/>
            </p:nvSpPr>
            <p:spPr bwMode="auto">
              <a:xfrm>
                <a:off x="106" y="1632"/>
                <a:ext cx="1981" cy="292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42" name="Rectangle 134"/>
              <p:cNvSpPr>
                <a:spLocks noChangeArrowheads="1"/>
              </p:cNvSpPr>
              <p:nvPr/>
            </p:nvSpPr>
            <p:spPr bwMode="auto">
              <a:xfrm>
                <a:off x="543" y="2024"/>
                <a:ext cx="1464" cy="2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43" name="Rectangle 135"/>
              <p:cNvSpPr>
                <a:spLocks noChangeArrowheads="1"/>
              </p:cNvSpPr>
              <p:nvPr/>
            </p:nvSpPr>
            <p:spPr bwMode="auto">
              <a:xfrm>
                <a:off x="543" y="2024"/>
                <a:ext cx="1464" cy="235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44" name="Rectangle 136"/>
              <p:cNvSpPr>
                <a:spLocks noChangeArrowheads="1"/>
              </p:cNvSpPr>
              <p:nvPr/>
            </p:nvSpPr>
            <p:spPr bwMode="auto">
              <a:xfrm>
                <a:off x="680" y="2104"/>
                <a:ext cx="118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sz="1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Marco Conceptual</a:t>
                </a:r>
                <a:endParaRPr kumimoji="0" lang="es-CO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5" name="Rectangle 137"/>
              <p:cNvSpPr>
                <a:spLocks noChangeArrowheads="1"/>
              </p:cNvSpPr>
              <p:nvPr/>
            </p:nvSpPr>
            <p:spPr bwMode="auto">
              <a:xfrm>
                <a:off x="543" y="2359"/>
                <a:ext cx="1464" cy="2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46" name="Rectangle 138"/>
              <p:cNvSpPr>
                <a:spLocks noChangeArrowheads="1"/>
              </p:cNvSpPr>
              <p:nvPr/>
            </p:nvSpPr>
            <p:spPr bwMode="auto">
              <a:xfrm>
                <a:off x="543" y="2359"/>
                <a:ext cx="1464" cy="236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47" name="Rectangle 141"/>
              <p:cNvSpPr>
                <a:spLocks noChangeArrowheads="1"/>
              </p:cNvSpPr>
              <p:nvPr/>
            </p:nvSpPr>
            <p:spPr bwMode="auto">
              <a:xfrm>
                <a:off x="543" y="2694"/>
                <a:ext cx="1464" cy="2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48" name="Rectangle 142"/>
              <p:cNvSpPr>
                <a:spLocks noChangeArrowheads="1"/>
              </p:cNvSpPr>
              <p:nvPr/>
            </p:nvSpPr>
            <p:spPr bwMode="auto">
              <a:xfrm>
                <a:off x="543" y="2694"/>
                <a:ext cx="1464" cy="236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50" name="Rectangle 144"/>
              <p:cNvSpPr>
                <a:spLocks noChangeArrowheads="1"/>
              </p:cNvSpPr>
              <p:nvPr/>
            </p:nvSpPr>
            <p:spPr bwMode="auto">
              <a:xfrm>
                <a:off x="543" y="3029"/>
                <a:ext cx="1464" cy="2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51" name="Rectangle 145"/>
              <p:cNvSpPr>
                <a:spLocks noChangeArrowheads="1"/>
              </p:cNvSpPr>
              <p:nvPr/>
            </p:nvSpPr>
            <p:spPr bwMode="auto">
              <a:xfrm>
                <a:off x="543" y="3029"/>
                <a:ext cx="1464" cy="236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53" name="Rectangle 147"/>
              <p:cNvSpPr>
                <a:spLocks noChangeArrowheads="1"/>
              </p:cNvSpPr>
              <p:nvPr/>
            </p:nvSpPr>
            <p:spPr bwMode="auto">
              <a:xfrm>
                <a:off x="556" y="3327"/>
                <a:ext cx="1474" cy="2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54" name="Rectangle 148"/>
              <p:cNvSpPr>
                <a:spLocks noChangeArrowheads="1"/>
              </p:cNvSpPr>
              <p:nvPr/>
            </p:nvSpPr>
            <p:spPr bwMode="auto">
              <a:xfrm>
                <a:off x="556" y="3327"/>
                <a:ext cx="1402" cy="237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56" name="Rectangle 150"/>
              <p:cNvSpPr>
                <a:spLocks noChangeArrowheads="1"/>
              </p:cNvSpPr>
              <p:nvPr/>
            </p:nvSpPr>
            <p:spPr bwMode="auto">
              <a:xfrm>
                <a:off x="2185" y="1632"/>
                <a:ext cx="1981" cy="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57" name="Rectangle 151"/>
              <p:cNvSpPr>
                <a:spLocks noChangeArrowheads="1"/>
              </p:cNvSpPr>
              <p:nvPr/>
            </p:nvSpPr>
            <p:spPr bwMode="auto">
              <a:xfrm>
                <a:off x="2185" y="1666"/>
                <a:ext cx="1981" cy="22"/>
              </a:xfrm>
              <a:prstGeom prst="rect">
                <a:avLst/>
              </a:prstGeom>
              <a:solidFill>
                <a:srgbClr val="FD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58" name="Rectangle 152"/>
              <p:cNvSpPr>
                <a:spLocks noChangeArrowheads="1"/>
              </p:cNvSpPr>
              <p:nvPr/>
            </p:nvSpPr>
            <p:spPr bwMode="auto">
              <a:xfrm>
                <a:off x="2185" y="1688"/>
                <a:ext cx="1981" cy="17"/>
              </a:xfrm>
              <a:prstGeom prst="rect">
                <a:avLst/>
              </a:prstGeom>
              <a:solidFill>
                <a:srgbClr val="FB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59" name="Rectangle 153"/>
              <p:cNvSpPr>
                <a:spLocks noChangeArrowheads="1"/>
              </p:cNvSpPr>
              <p:nvPr/>
            </p:nvSpPr>
            <p:spPr bwMode="auto">
              <a:xfrm>
                <a:off x="2185" y="1705"/>
                <a:ext cx="1981" cy="13"/>
              </a:xfrm>
              <a:prstGeom prst="rect">
                <a:avLst/>
              </a:prstGeom>
              <a:solidFill>
                <a:srgbClr val="F9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60" name="Rectangle 154"/>
              <p:cNvSpPr>
                <a:spLocks noChangeArrowheads="1"/>
              </p:cNvSpPr>
              <p:nvPr/>
            </p:nvSpPr>
            <p:spPr bwMode="auto">
              <a:xfrm>
                <a:off x="2185" y="1718"/>
                <a:ext cx="1981" cy="10"/>
              </a:xfrm>
              <a:prstGeom prst="rect">
                <a:avLst/>
              </a:prstGeom>
              <a:solidFill>
                <a:srgbClr val="F7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61" name="Rectangle 155"/>
              <p:cNvSpPr>
                <a:spLocks noChangeArrowheads="1"/>
              </p:cNvSpPr>
              <p:nvPr/>
            </p:nvSpPr>
            <p:spPr bwMode="auto">
              <a:xfrm>
                <a:off x="2185" y="1728"/>
                <a:ext cx="1981" cy="12"/>
              </a:xfrm>
              <a:prstGeom prst="rect">
                <a:avLst/>
              </a:prstGeom>
              <a:solidFill>
                <a:srgbClr val="F5FA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62" name="Rectangle 156"/>
              <p:cNvSpPr>
                <a:spLocks noChangeArrowheads="1"/>
              </p:cNvSpPr>
              <p:nvPr/>
            </p:nvSpPr>
            <p:spPr bwMode="auto">
              <a:xfrm>
                <a:off x="2185" y="1740"/>
                <a:ext cx="1981" cy="9"/>
              </a:xfrm>
              <a:prstGeom prst="rect">
                <a:avLst/>
              </a:prstGeom>
              <a:solidFill>
                <a:srgbClr val="F3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63" name="Rectangle 158"/>
              <p:cNvSpPr>
                <a:spLocks noChangeArrowheads="1"/>
              </p:cNvSpPr>
              <p:nvPr/>
            </p:nvSpPr>
            <p:spPr bwMode="auto">
              <a:xfrm>
                <a:off x="2185" y="1758"/>
                <a:ext cx="1981" cy="10"/>
              </a:xfrm>
              <a:prstGeom prst="rect">
                <a:avLst/>
              </a:prstGeom>
              <a:solidFill>
                <a:srgbClr val="EF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64" name="Rectangle 159"/>
              <p:cNvSpPr>
                <a:spLocks noChangeArrowheads="1"/>
              </p:cNvSpPr>
              <p:nvPr/>
            </p:nvSpPr>
            <p:spPr bwMode="auto">
              <a:xfrm>
                <a:off x="2185" y="1768"/>
                <a:ext cx="1981" cy="8"/>
              </a:xfrm>
              <a:prstGeom prst="rect">
                <a:avLst/>
              </a:prstGeom>
              <a:solidFill>
                <a:srgbClr val="EDF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65" name="Rectangle 160"/>
              <p:cNvSpPr>
                <a:spLocks noChangeArrowheads="1"/>
              </p:cNvSpPr>
              <p:nvPr/>
            </p:nvSpPr>
            <p:spPr bwMode="auto">
              <a:xfrm>
                <a:off x="2185" y="1776"/>
                <a:ext cx="1981" cy="9"/>
              </a:xfrm>
              <a:prstGeom prst="rect">
                <a:avLst/>
              </a:prstGeom>
              <a:solidFill>
                <a:srgbClr val="EBF5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66" name="Rectangle 161"/>
              <p:cNvSpPr>
                <a:spLocks noChangeArrowheads="1"/>
              </p:cNvSpPr>
              <p:nvPr/>
            </p:nvSpPr>
            <p:spPr bwMode="auto">
              <a:xfrm>
                <a:off x="2185" y="1785"/>
                <a:ext cx="1981" cy="9"/>
              </a:xfrm>
              <a:prstGeom prst="rect">
                <a:avLst/>
              </a:prstGeom>
              <a:solidFill>
                <a:srgbClr val="E9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67" name="Rectangle 162"/>
              <p:cNvSpPr>
                <a:spLocks noChangeArrowheads="1"/>
              </p:cNvSpPr>
              <p:nvPr/>
            </p:nvSpPr>
            <p:spPr bwMode="auto">
              <a:xfrm>
                <a:off x="2185" y="1794"/>
                <a:ext cx="1981" cy="10"/>
              </a:xfrm>
              <a:prstGeom prst="rect">
                <a:avLst/>
              </a:prstGeom>
              <a:solidFill>
                <a:srgbClr val="E7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68" name="Rectangle 163"/>
              <p:cNvSpPr>
                <a:spLocks noChangeArrowheads="1"/>
              </p:cNvSpPr>
              <p:nvPr/>
            </p:nvSpPr>
            <p:spPr bwMode="auto">
              <a:xfrm>
                <a:off x="2185" y="1804"/>
                <a:ext cx="1981" cy="10"/>
              </a:xfrm>
              <a:prstGeom prst="rect">
                <a:avLst/>
              </a:prstGeom>
              <a:solidFill>
                <a:srgbClr val="E5F2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69" name="Rectangle 164"/>
              <p:cNvSpPr>
                <a:spLocks noChangeArrowheads="1"/>
              </p:cNvSpPr>
              <p:nvPr/>
            </p:nvSpPr>
            <p:spPr bwMode="auto">
              <a:xfrm>
                <a:off x="2185" y="1814"/>
                <a:ext cx="1981" cy="11"/>
              </a:xfrm>
              <a:prstGeom prst="rect">
                <a:avLst/>
              </a:prstGeom>
              <a:solidFill>
                <a:srgbClr val="E3F1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70" name="Rectangle 165"/>
              <p:cNvSpPr>
                <a:spLocks noChangeArrowheads="1"/>
              </p:cNvSpPr>
              <p:nvPr/>
            </p:nvSpPr>
            <p:spPr bwMode="auto">
              <a:xfrm>
                <a:off x="2185" y="1825"/>
                <a:ext cx="1981" cy="12"/>
              </a:xfrm>
              <a:prstGeom prst="rect">
                <a:avLst/>
              </a:prstGeom>
              <a:solidFill>
                <a:srgbClr val="E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71" name="Rectangle 166"/>
              <p:cNvSpPr>
                <a:spLocks noChangeArrowheads="1"/>
              </p:cNvSpPr>
              <p:nvPr/>
            </p:nvSpPr>
            <p:spPr bwMode="auto">
              <a:xfrm>
                <a:off x="2185" y="1837"/>
                <a:ext cx="1981" cy="16"/>
              </a:xfrm>
              <a:prstGeom prst="rect">
                <a:avLst/>
              </a:prstGeom>
              <a:solidFill>
                <a:srgbClr val="DF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72" name="Rectangle 167"/>
              <p:cNvSpPr>
                <a:spLocks noChangeArrowheads="1"/>
              </p:cNvSpPr>
              <p:nvPr/>
            </p:nvSpPr>
            <p:spPr bwMode="auto">
              <a:xfrm>
                <a:off x="2185" y="1853"/>
                <a:ext cx="1981" cy="22"/>
              </a:xfrm>
              <a:prstGeom prst="rect">
                <a:avLst/>
              </a:prstGeom>
              <a:solidFill>
                <a:srgbClr val="DDE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73" name="Rectangle 168"/>
              <p:cNvSpPr>
                <a:spLocks noChangeArrowheads="1"/>
              </p:cNvSpPr>
              <p:nvPr/>
            </p:nvSpPr>
            <p:spPr bwMode="auto">
              <a:xfrm flipV="1">
                <a:off x="2185" y="1846"/>
                <a:ext cx="1981" cy="29"/>
              </a:xfrm>
              <a:prstGeom prst="rect">
                <a:avLst/>
              </a:prstGeom>
              <a:solidFill>
                <a:srgbClr val="DBE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74" name="Rectangle 169"/>
              <p:cNvSpPr>
                <a:spLocks noChangeArrowheads="1"/>
              </p:cNvSpPr>
              <p:nvPr/>
            </p:nvSpPr>
            <p:spPr bwMode="auto">
              <a:xfrm>
                <a:off x="2185" y="1906"/>
                <a:ext cx="1981" cy="2"/>
              </a:xfrm>
              <a:prstGeom prst="rect">
                <a:avLst/>
              </a:prstGeom>
              <a:solidFill>
                <a:srgbClr val="DDE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75" name="Rectangle 170"/>
              <p:cNvSpPr>
                <a:spLocks noChangeArrowheads="1"/>
              </p:cNvSpPr>
              <p:nvPr/>
            </p:nvSpPr>
            <p:spPr bwMode="auto">
              <a:xfrm>
                <a:off x="2185" y="1908"/>
                <a:ext cx="1981" cy="2"/>
              </a:xfrm>
              <a:prstGeom prst="rect">
                <a:avLst/>
              </a:prstGeom>
              <a:solidFill>
                <a:srgbClr val="E0EF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76" name="Rectangle 171"/>
              <p:cNvSpPr>
                <a:spLocks noChangeArrowheads="1"/>
              </p:cNvSpPr>
              <p:nvPr/>
            </p:nvSpPr>
            <p:spPr bwMode="auto">
              <a:xfrm>
                <a:off x="2185" y="1910"/>
                <a:ext cx="1981" cy="1"/>
              </a:xfrm>
              <a:prstGeom prst="rect">
                <a:avLst/>
              </a:prstGeom>
              <a:solidFill>
                <a:srgbClr val="E3F1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77" name="Rectangle 172"/>
              <p:cNvSpPr>
                <a:spLocks noChangeArrowheads="1"/>
              </p:cNvSpPr>
              <p:nvPr/>
            </p:nvSpPr>
            <p:spPr bwMode="auto">
              <a:xfrm>
                <a:off x="2185" y="1911"/>
                <a:ext cx="1981" cy="1"/>
              </a:xfrm>
              <a:prstGeom prst="rect">
                <a:avLst/>
              </a:prstGeom>
              <a:solidFill>
                <a:srgbClr val="E5F2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78" name="Rectangle 173"/>
              <p:cNvSpPr>
                <a:spLocks noChangeArrowheads="1"/>
              </p:cNvSpPr>
              <p:nvPr/>
            </p:nvSpPr>
            <p:spPr bwMode="auto">
              <a:xfrm>
                <a:off x="2185" y="1911"/>
                <a:ext cx="1981" cy="1"/>
              </a:xfrm>
              <a:prstGeom prst="rect">
                <a:avLst/>
              </a:prstGeom>
              <a:solidFill>
                <a:srgbClr val="E7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79" name="Rectangle 174"/>
              <p:cNvSpPr>
                <a:spLocks noChangeArrowheads="1"/>
              </p:cNvSpPr>
              <p:nvPr/>
            </p:nvSpPr>
            <p:spPr bwMode="auto">
              <a:xfrm>
                <a:off x="2185" y="1912"/>
                <a:ext cx="1981" cy="1"/>
              </a:xfrm>
              <a:prstGeom prst="rect">
                <a:avLst/>
              </a:prstGeom>
              <a:solidFill>
                <a:srgbClr val="EAF4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80" name="Rectangle 175"/>
              <p:cNvSpPr>
                <a:spLocks noChangeArrowheads="1"/>
              </p:cNvSpPr>
              <p:nvPr/>
            </p:nvSpPr>
            <p:spPr bwMode="auto">
              <a:xfrm>
                <a:off x="2185" y="1913"/>
                <a:ext cx="1981" cy="1"/>
              </a:xfrm>
              <a:prstGeom prst="rect">
                <a:avLst/>
              </a:prstGeom>
              <a:solidFill>
                <a:srgbClr val="ECF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81" name="Rectangle 176"/>
              <p:cNvSpPr>
                <a:spLocks noChangeArrowheads="1"/>
              </p:cNvSpPr>
              <p:nvPr/>
            </p:nvSpPr>
            <p:spPr bwMode="auto">
              <a:xfrm>
                <a:off x="2185" y="1914"/>
                <a:ext cx="1981" cy="1"/>
              </a:xfrm>
              <a:prstGeom prst="rect">
                <a:avLst/>
              </a:prstGeom>
              <a:solidFill>
                <a:srgbClr val="EF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82" name="Rectangle 177"/>
              <p:cNvSpPr>
                <a:spLocks noChangeArrowheads="1"/>
              </p:cNvSpPr>
              <p:nvPr/>
            </p:nvSpPr>
            <p:spPr bwMode="auto">
              <a:xfrm>
                <a:off x="2185" y="1915"/>
                <a:ext cx="1981" cy="1"/>
              </a:xfrm>
              <a:prstGeom prst="rect">
                <a:avLst/>
              </a:prstGeom>
              <a:solidFill>
                <a:srgbClr val="F2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83" name="Rectangle 178"/>
              <p:cNvSpPr>
                <a:spLocks noChangeArrowheads="1"/>
              </p:cNvSpPr>
              <p:nvPr/>
            </p:nvSpPr>
            <p:spPr bwMode="auto">
              <a:xfrm>
                <a:off x="2185" y="1916"/>
                <a:ext cx="1981" cy="1"/>
              </a:xfrm>
              <a:prstGeom prst="rect">
                <a:avLst/>
              </a:prstGeom>
              <a:solidFill>
                <a:srgbClr val="F4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84" name="Rectangle 179"/>
              <p:cNvSpPr>
                <a:spLocks noChangeArrowheads="1"/>
              </p:cNvSpPr>
              <p:nvPr/>
            </p:nvSpPr>
            <p:spPr bwMode="auto">
              <a:xfrm>
                <a:off x="2185" y="1916"/>
                <a:ext cx="1981" cy="1"/>
              </a:xfrm>
              <a:prstGeom prst="rect">
                <a:avLst/>
              </a:prstGeom>
              <a:solidFill>
                <a:srgbClr val="F6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85" name="Rectangle 180"/>
              <p:cNvSpPr>
                <a:spLocks noChangeArrowheads="1"/>
              </p:cNvSpPr>
              <p:nvPr/>
            </p:nvSpPr>
            <p:spPr bwMode="auto">
              <a:xfrm>
                <a:off x="2185" y="1917"/>
                <a:ext cx="1981" cy="2"/>
              </a:xfrm>
              <a:prstGeom prst="rect">
                <a:avLst/>
              </a:prstGeom>
              <a:solidFill>
                <a:srgbClr val="F8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86" name="Rectangle 181"/>
              <p:cNvSpPr>
                <a:spLocks noChangeArrowheads="1"/>
              </p:cNvSpPr>
              <p:nvPr/>
            </p:nvSpPr>
            <p:spPr bwMode="auto">
              <a:xfrm>
                <a:off x="2185" y="1919"/>
                <a:ext cx="1981" cy="2"/>
              </a:xfrm>
              <a:prstGeom prst="rect">
                <a:avLst/>
              </a:prstGeom>
              <a:solidFill>
                <a:srgbClr val="FB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87" name="Rectangle 182"/>
              <p:cNvSpPr>
                <a:spLocks noChangeArrowheads="1"/>
              </p:cNvSpPr>
              <p:nvPr/>
            </p:nvSpPr>
            <p:spPr bwMode="auto">
              <a:xfrm>
                <a:off x="2185" y="1921"/>
                <a:ext cx="1981" cy="2"/>
              </a:xfrm>
              <a:prstGeom prst="rect">
                <a:avLst/>
              </a:prstGeom>
              <a:solidFill>
                <a:srgbClr val="FD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88" name="Rectangle 183"/>
              <p:cNvSpPr>
                <a:spLocks noChangeArrowheads="1"/>
              </p:cNvSpPr>
              <p:nvPr/>
            </p:nvSpPr>
            <p:spPr bwMode="auto">
              <a:xfrm>
                <a:off x="2185" y="1923"/>
                <a:ext cx="198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89" name="Rectangle 184"/>
              <p:cNvSpPr>
                <a:spLocks noChangeArrowheads="1"/>
              </p:cNvSpPr>
              <p:nvPr/>
            </p:nvSpPr>
            <p:spPr bwMode="auto">
              <a:xfrm>
                <a:off x="2185" y="1632"/>
                <a:ext cx="2034" cy="307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90" name="Rectangle 191"/>
              <p:cNvSpPr>
                <a:spLocks noChangeArrowheads="1"/>
              </p:cNvSpPr>
              <p:nvPr/>
            </p:nvSpPr>
            <p:spPr bwMode="auto">
              <a:xfrm>
                <a:off x="2312" y="2024"/>
                <a:ext cx="1444" cy="235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91" name="Rectangle 192"/>
              <p:cNvSpPr>
                <a:spLocks noChangeArrowheads="1"/>
              </p:cNvSpPr>
              <p:nvPr/>
            </p:nvSpPr>
            <p:spPr bwMode="auto">
              <a:xfrm>
                <a:off x="2435" y="2104"/>
                <a:ext cx="118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sz="1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Marco Conceptual</a:t>
                </a:r>
                <a:endParaRPr kumimoji="0" lang="es-CO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2" name="Rectangle 193"/>
              <p:cNvSpPr>
                <a:spLocks noChangeArrowheads="1"/>
              </p:cNvSpPr>
              <p:nvPr/>
            </p:nvSpPr>
            <p:spPr bwMode="auto">
              <a:xfrm>
                <a:off x="2400" y="2350"/>
                <a:ext cx="1474" cy="2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93" name="Rectangle 194"/>
              <p:cNvSpPr>
                <a:spLocks noChangeArrowheads="1"/>
              </p:cNvSpPr>
              <p:nvPr/>
            </p:nvSpPr>
            <p:spPr bwMode="auto">
              <a:xfrm>
                <a:off x="2324" y="2359"/>
                <a:ext cx="1414" cy="236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94" name="Rectangle 199"/>
              <p:cNvSpPr>
                <a:spLocks noChangeArrowheads="1"/>
              </p:cNvSpPr>
              <p:nvPr/>
            </p:nvSpPr>
            <p:spPr bwMode="auto">
              <a:xfrm>
                <a:off x="2308" y="2694"/>
                <a:ext cx="1444" cy="236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95" name="Rectangle 202"/>
              <p:cNvSpPr>
                <a:spLocks noChangeArrowheads="1"/>
              </p:cNvSpPr>
              <p:nvPr/>
            </p:nvSpPr>
            <p:spPr bwMode="auto">
              <a:xfrm>
                <a:off x="2308" y="3029"/>
                <a:ext cx="1444" cy="236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</p:grpSp>
        <p:grpSp>
          <p:nvGrpSpPr>
            <p:cNvPr id="32" name="Group 406"/>
            <p:cNvGrpSpPr>
              <a:grpSpLocks/>
            </p:cNvGrpSpPr>
            <p:nvPr/>
          </p:nvGrpSpPr>
          <p:grpSpPr bwMode="auto">
            <a:xfrm>
              <a:off x="2308" y="1632"/>
              <a:ext cx="4232" cy="1935"/>
              <a:chOff x="2308" y="1632"/>
              <a:chExt cx="4232" cy="1935"/>
            </a:xfrm>
          </p:grpSpPr>
          <p:sp>
            <p:nvSpPr>
              <p:cNvPr id="144" name="Rectangle 206"/>
              <p:cNvSpPr>
                <a:spLocks noChangeArrowheads="1"/>
              </p:cNvSpPr>
              <p:nvPr/>
            </p:nvSpPr>
            <p:spPr bwMode="auto">
              <a:xfrm>
                <a:off x="2308" y="3331"/>
                <a:ext cx="1432" cy="236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45" name="Rectangle 208"/>
              <p:cNvSpPr>
                <a:spLocks noChangeArrowheads="1"/>
              </p:cNvSpPr>
              <p:nvPr/>
            </p:nvSpPr>
            <p:spPr bwMode="auto">
              <a:xfrm>
                <a:off x="4322" y="1632"/>
                <a:ext cx="1981" cy="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46" name="Rectangle 209"/>
              <p:cNvSpPr>
                <a:spLocks noChangeArrowheads="1"/>
              </p:cNvSpPr>
              <p:nvPr/>
            </p:nvSpPr>
            <p:spPr bwMode="auto">
              <a:xfrm>
                <a:off x="4322" y="1666"/>
                <a:ext cx="1981" cy="22"/>
              </a:xfrm>
              <a:prstGeom prst="rect">
                <a:avLst/>
              </a:prstGeom>
              <a:solidFill>
                <a:srgbClr val="FD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47" name="Rectangle 210"/>
              <p:cNvSpPr>
                <a:spLocks noChangeArrowheads="1"/>
              </p:cNvSpPr>
              <p:nvPr/>
            </p:nvSpPr>
            <p:spPr bwMode="auto">
              <a:xfrm>
                <a:off x="4322" y="1688"/>
                <a:ext cx="1981" cy="17"/>
              </a:xfrm>
              <a:prstGeom prst="rect">
                <a:avLst/>
              </a:prstGeom>
              <a:solidFill>
                <a:srgbClr val="FB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48" name="Rectangle 212"/>
              <p:cNvSpPr>
                <a:spLocks noChangeArrowheads="1"/>
              </p:cNvSpPr>
              <p:nvPr/>
            </p:nvSpPr>
            <p:spPr bwMode="auto">
              <a:xfrm>
                <a:off x="4322" y="1718"/>
                <a:ext cx="1981" cy="10"/>
              </a:xfrm>
              <a:prstGeom prst="rect">
                <a:avLst/>
              </a:prstGeom>
              <a:solidFill>
                <a:srgbClr val="F7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49" name="Rectangle 213"/>
              <p:cNvSpPr>
                <a:spLocks noChangeArrowheads="1"/>
              </p:cNvSpPr>
              <p:nvPr/>
            </p:nvSpPr>
            <p:spPr bwMode="auto">
              <a:xfrm>
                <a:off x="4322" y="1728"/>
                <a:ext cx="1981" cy="12"/>
              </a:xfrm>
              <a:prstGeom prst="rect">
                <a:avLst/>
              </a:prstGeom>
              <a:solidFill>
                <a:srgbClr val="F5FA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50" name="Rectangle 214"/>
              <p:cNvSpPr>
                <a:spLocks noChangeArrowheads="1"/>
              </p:cNvSpPr>
              <p:nvPr/>
            </p:nvSpPr>
            <p:spPr bwMode="auto">
              <a:xfrm>
                <a:off x="4322" y="1740"/>
                <a:ext cx="1981" cy="9"/>
              </a:xfrm>
              <a:prstGeom prst="rect">
                <a:avLst/>
              </a:prstGeom>
              <a:solidFill>
                <a:srgbClr val="F3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51" name="Rectangle 215"/>
              <p:cNvSpPr>
                <a:spLocks noChangeArrowheads="1"/>
              </p:cNvSpPr>
              <p:nvPr/>
            </p:nvSpPr>
            <p:spPr bwMode="auto">
              <a:xfrm>
                <a:off x="4322" y="1749"/>
                <a:ext cx="1981" cy="9"/>
              </a:xfrm>
              <a:prstGeom prst="rect">
                <a:avLst/>
              </a:prstGeom>
              <a:solidFill>
                <a:srgbClr val="F1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52" name="Rectangle 216"/>
              <p:cNvSpPr>
                <a:spLocks noChangeArrowheads="1"/>
              </p:cNvSpPr>
              <p:nvPr/>
            </p:nvSpPr>
            <p:spPr bwMode="auto">
              <a:xfrm>
                <a:off x="4322" y="1758"/>
                <a:ext cx="1981" cy="10"/>
              </a:xfrm>
              <a:prstGeom prst="rect">
                <a:avLst/>
              </a:prstGeom>
              <a:solidFill>
                <a:srgbClr val="EF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53" name="Rectangle 217"/>
              <p:cNvSpPr>
                <a:spLocks noChangeArrowheads="1"/>
              </p:cNvSpPr>
              <p:nvPr/>
            </p:nvSpPr>
            <p:spPr bwMode="auto">
              <a:xfrm>
                <a:off x="4322" y="1768"/>
                <a:ext cx="1981" cy="8"/>
              </a:xfrm>
              <a:prstGeom prst="rect">
                <a:avLst/>
              </a:prstGeom>
              <a:solidFill>
                <a:srgbClr val="EDF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54" name="Rectangle 218"/>
              <p:cNvSpPr>
                <a:spLocks noChangeArrowheads="1"/>
              </p:cNvSpPr>
              <p:nvPr/>
            </p:nvSpPr>
            <p:spPr bwMode="auto">
              <a:xfrm>
                <a:off x="4322" y="1776"/>
                <a:ext cx="1981" cy="9"/>
              </a:xfrm>
              <a:prstGeom prst="rect">
                <a:avLst/>
              </a:prstGeom>
              <a:solidFill>
                <a:srgbClr val="EBF5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55" name="Rectangle 219"/>
              <p:cNvSpPr>
                <a:spLocks noChangeArrowheads="1"/>
              </p:cNvSpPr>
              <p:nvPr/>
            </p:nvSpPr>
            <p:spPr bwMode="auto">
              <a:xfrm>
                <a:off x="4322" y="1785"/>
                <a:ext cx="1981" cy="9"/>
              </a:xfrm>
              <a:prstGeom prst="rect">
                <a:avLst/>
              </a:prstGeom>
              <a:solidFill>
                <a:srgbClr val="E9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56" name="Rectangle 220"/>
              <p:cNvSpPr>
                <a:spLocks noChangeArrowheads="1"/>
              </p:cNvSpPr>
              <p:nvPr/>
            </p:nvSpPr>
            <p:spPr bwMode="auto">
              <a:xfrm>
                <a:off x="4322" y="1794"/>
                <a:ext cx="1981" cy="10"/>
              </a:xfrm>
              <a:prstGeom prst="rect">
                <a:avLst/>
              </a:prstGeom>
              <a:solidFill>
                <a:srgbClr val="E7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57" name="Rectangle 221"/>
              <p:cNvSpPr>
                <a:spLocks noChangeArrowheads="1"/>
              </p:cNvSpPr>
              <p:nvPr/>
            </p:nvSpPr>
            <p:spPr bwMode="auto">
              <a:xfrm>
                <a:off x="4322" y="1804"/>
                <a:ext cx="1981" cy="10"/>
              </a:xfrm>
              <a:prstGeom prst="rect">
                <a:avLst/>
              </a:prstGeom>
              <a:solidFill>
                <a:srgbClr val="E5F2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58" name="Rectangle 222"/>
              <p:cNvSpPr>
                <a:spLocks noChangeArrowheads="1"/>
              </p:cNvSpPr>
              <p:nvPr/>
            </p:nvSpPr>
            <p:spPr bwMode="auto">
              <a:xfrm>
                <a:off x="4322" y="1814"/>
                <a:ext cx="1981" cy="11"/>
              </a:xfrm>
              <a:prstGeom prst="rect">
                <a:avLst/>
              </a:prstGeom>
              <a:solidFill>
                <a:srgbClr val="E3F1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59" name="Rectangle 223"/>
              <p:cNvSpPr>
                <a:spLocks noChangeArrowheads="1"/>
              </p:cNvSpPr>
              <p:nvPr/>
            </p:nvSpPr>
            <p:spPr bwMode="auto">
              <a:xfrm>
                <a:off x="4322" y="1825"/>
                <a:ext cx="1981" cy="12"/>
              </a:xfrm>
              <a:prstGeom prst="rect">
                <a:avLst/>
              </a:prstGeom>
              <a:solidFill>
                <a:srgbClr val="E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60" name="Rectangle 224"/>
              <p:cNvSpPr>
                <a:spLocks noChangeArrowheads="1"/>
              </p:cNvSpPr>
              <p:nvPr/>
            </p:nvSpPr>
            <p:spPr bwMode="auto">
              <a:xfrm>
                <a:off x="4322" y="1837"/>
                <a:ext cx="1981" cy="16"/>
              </a:xfrm>
              <a:prstGeom prst="rect">
                <a:avLst/>
              </a:prstGeom>
              <a:solidFill>
                <a:srgbClr val="DF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61" name="Rectangle 225"/>
              <p:cNvSpPr>
                <a:spLocks noChangeArrowheads="1"/>
              </p:cNvSpPr>
              <p:nvPr/>
            </p:nvSpPr>
            <p:spPr bwMode="auto">
              <a:xfrm>
                <a:off x="4322" y="1853"/>
                <a:ext cx="1981" cy="22"/>
              </a:xfrm>
              <a:prstGeom prst="rect">
                <a:avLst/>
              </a:prstGeom>
              <a:solidFill>
                <a:srgbClr val="DDE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62" name="Rectangle 226"/>
              <p:cNvSpPr>
                <a:spLocks noChangeArrowheads="1"/>
              </p:cNvSpPr>
              <p:nvPr/>
            </p:nvSpPr>
            <p:spPr bwMode="auto">
              <a:xfrm>
                <a:off x="4322" y="1875"/>
                <a:ext cx="1981" cy="31"/>
              </a:xfrm>
              <a:prstGeom prst="rect">
                <a:avLst/>
              </a:prstGeom>
              <a:solidFill>
                <a:srgbClr val="DBE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63" name="Rectangle 227"/>
              <p:cNvSpPr>
                <a:spLocks noChangeArrowheads="1"/>
              </p:cNvSpPr>
              <p:nvPr/>
            </p:nvSpPr>
            <p:spPr bwMode="auto">
              <a:xfrm>
                <a:off x="4322" y="1906"/>
                <a:ext cx="1981" cy="2"/>
              </a:xfrm>
              <a:prstGeom prst="rect">
                <a:avLst/>
              </a:prstGeom>
              <a:solidFill>
                <a:srgbClr val="DDE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64" name="Rectangle 228"/>
              <p:cNvSpPr>
                <a:spLocks noChangeArrowheads="1"/>
              </p:cNvSpPr>
              <p:nvPr/>
            </p:nvSpPr>
            <p:spPr bwMode="auto">
              <a:xfrm>
                <a:off x="4322" y="1908"/>
                <a:ext cx="1981" cy="2"/>
              </a:xfrm>
              <a:prstGeom prst="rect">
                <a:avLst/>
              </a:prstGeom>
              <a:solidFill>
                <a:srgbClr val="E0EF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65" name="Rectangle 229"/>
              <p:cNvSpPr>
                <a:spLocks noChangeArrowheads="1"/>
              </p:cNvSpPr>
              <p:nvPr/>
            </p:nvSpPr>
            <p:spPr bwMode="auto">
              <a:xfrm>
                <a:off x="4322" y="1910"/>
                <a:ext cx="1981" cy="1"/>
              </a:xfrm>
              <a:prstGeom prst="rect">
                <a:avLst/>
              </a:prstGeom>
              <a:solidFill>
                <a:srgbClr val="E3F1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66" name="Rectangle 230"/>
              <p:cNvSpPr>
                <a:spLocks noChangeArrowheads="1"/>
              </p:cNvSpPr>
              <p:nvPr/>
            </p:nvSpPr>
            <p:spPr bwMode="auto">
              <a:xfrm>
                <a:off x="4322" y="1911"/>
                <a:ext cx="1981" cy="1"/>
              </a:xfrm>
              <a:prstGeom prst="rect">
                <a:avLst/>
              </a:prstGeom>
              <a:solidFill>
                <a:srgbClr val="E5F2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67" name="Rectangle 231"/>
              <p:cNvSpPr>
                <a:spLocks noChangeArrowheads="1"/>
              </p:cNvSpPr>
              <p:nvPr/>
            </p:nvSpPr>
            <p:spPr bwMode="auto">
              <a:xfrm>
                <a:off x="4322" y="1911"/>
                <a:ext cx="1981" cy="1"/>
              </a:xfrm>
              <a:prstGeom prst="rect">
                <a:avLst/>
              </a:prstGeom>
              <a:solidFill>
                <a:srgbClr val="E7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68" name="Rectangle 232"/>
              <p:cNvSpPr>
                <a:spLocks noChangeArrowheads="1"/>
              </p:cNvSpPr>
              <p:nvPr/>
            </p:nvSpPr>
            <p:spPr bwMode="auto">
              <a:xfrm>
                <a:off x="4322" y="1912"/>
                <a:ext cx="1981" cy="1"/>
              </a:xfrm>
              <a:prstGeom prst="rect">
                <a:avLst/>
              </a:prstGeom>
              <a:solidFill>
                <a:srgbClr val="EAF4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69" name="Rectangle 233"/>
              <p:cNvSpPr>
                <a:spLocks noChangeArrowheads="1"/>
              </p:cNvSpPr>
              <p:nvPr/>
            </p:nvSpPr>
            <p:spPr bwMode="auto">
              <a:xfrm>
                <a:off x="4322" y="1913"/>
                <a:ext cx="1981" cy="1"/>
              </a:xfrm>
              <a:prstGeom prst="rect">
                <a:avLst/>
              </a:prstGeom>
              <a:solidFill>
                <a:srgbClr val="ECF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70" name="Rectangle 234"/>
              <p:cNvSpPr>
                <a:spLocks noChangeArrowheads="1"/>
              </p:cNvSpPr>
              <p:nvPr/>
            </p:nvSpPr>
            <p:spPr bwMode="auto">
              <a:xfrm>
                <a:off x="4322" y="1914"/>
                <a:ext cx="1981" cy="1"/>
              </a:xfrm>
              <a:prstGeom prst="rect">
                <a:avLst/>
              </a:prstGeom>
              <a:solidFill>
                <a:srgbClr val="EF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71" name="Rectangle 235"/>
              <p:cNvSpPr>
                <a:spLocks noChangeArrowheads="1"/>
              </p:cNvSpPr>
              <p:nvPr/>
            </p:nvSpPr>
            <p:spPr bwMode="auto">
              <a:xfrm>
                <a:off x="4322" y="1915"/>
                <a:ext cx="1981" cy="1"/>
              </a:xfrm>
              <a:prstGeom prst="rect">
                <a:avLst/>
              </a:prstGeom>
              <a:solidFill>
                <a:srgbClr val="F2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72" name="Rectangle 236"/>
              <p:cNvSpPr>
                <a:spLocks noChangeArrowheads="1"/>
              </p:cNvSpPr>
              <p:nvPr/>
            </p:nvSpPr>
            <p:spPr bwMode="auto">
              <a:xfrm>
                <a:off x="4322" y="1916"/>
                <a:ext cx="1981" cy="1"/>
              </a:xfrm>
              <a:prstGeom prst="rect">
                <a:avLst/>
              </a:prstGeom>
              <a:solidFill>
                <a:srgbClr val="F4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73" name="Rectangle 237"/>
              <p:cNvSpPr>
                <a:spLocks noChangeArrowheads="1"/>
              </p:cNvSpPr>
              <p:nvPr/>
            </p:nvSpPr>
            <p:spPr bwMode="auto">
              <a:xfrm>
                <a:off x="4322" y="1916"/>
                <a:ext cx="1981" cy="1"/>
              </a:xfrm>
              <a:prstGeom prst="rect">
                <a:avLst/>
              </a:prstGeom>
              <a:solidFill>
                <a:srgbClr val="F6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74" name="Rectangle 238"/>
              <p:cNvSpPr>
                <a:spLocks noChangeArrowheads="1"/>
              </p:cNvSpPr>
              <p:nvPr/>
            </p:nvSpPr>
            <p:spPr bwMode="auto">
              <a:xfrm>
                <a:off x="4322" y="1917"/>
                <a:ext cx="1981" cy="2"/>
              </a:xfrm>
              <a:prstGeom prst="rect">
                <a:avLst/>
              </a:prstGeom>
              <a:solidFill>
                <a:srgbClr val="F8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75" name="Rectangle 239"/>
              <p:cNvSpPr>
                <a:spLocks noChangeArrowheads="1"/>
              </p:cNvSpPr>
              <p:nvPr/>
            </p:nvSpPr>
            <p:spPr bwMode="auto">
              <a:xfrm>
                <a:off x="4322" y="1919"/>
                <a:ext cx="1981" cy="2"/>
              </a:xfrm>
              <a:prstGeom prst="rect">
                <a:avLst/>
              </a:prstGeom>
              <a:solidFill>
                <a:srgbClr val="FB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76" name="Rectangle 240"/>
              <p:cNvSpPr>
                <a:spLocks noChangeArrowheads="1"/>
              </p:cNvSpPr>
              <p:nvPr/>
            </p:nvSpPr>
            <p:spPr bwMode="auto">
              <a:xfrm>
                <a:off x="4322" y="1921"/>
                <a:ext cx="1981" cy="2"/>
              </a:xfrm>
              <a:prstGeom prst="rect">
                <a:avLst/>
              </a:prstGeom>
              <a:solidFill>
                <a:srgbClr val="FD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77" name="Rectangle 241"/>
              <p:cNvSpPr>
                <a:spLocks noChangeArrowheads="1"/>
              </p:cNvSpPr>
              <p:nvPr/>
            </p:nvSpPr>
            <p:spPr bwMode="auto">
              <a:xfrm>
                <a:off x="4322" y="1923"/>
                <a:ext cx="198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78" name="Rectangle 242"/>
              <p:cNvSpPr>
                <a:spLocks noChangeArrowheads="1"/>
              </p:cNvSpPr>
              <p:nvPr/>
            </p:nvSpPr>
            <p:spPr bwMode="auto">
              <a:xfrm>
                <a:off x="4455" y="1632"/>
                <a:ext cx="1848" cy="292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80" name="Rectangle 252"/>
              <p:cNvSpPr>
                <a:spLocks noChangeArrowheads="1"/>
              </p:cNvSpPr>
              <p:nvPr/>
            </p:nvSpPr>
            <p:spPr bwMode="auto">
              <a:xfrm>
                <a:off x="4661" y="2037"/>
                <a:ext cx="1694" cy="1"/>
              </a:xfrm>
              <a:prstGeom prst="rect">
                <a:avLst/>
              </a:prstGeom>
              <a:solidFill>
                <a:srgbClr val="7AC3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81" name="Rectangle 254"/>
              <p:cNvSpPr>
                <a:spLocks noChangeArrowheads="1"/>
              </p:cNvSpPr>
              <p:nvPr/>
            </p:nvSpPr>
            <p:spPr bwMode="auto">
              <a:xfrm>
                <a:off x="4661" y="2039"/>
                <a:ext cx="1694" cy="1"/>
              </a:xfrm>
              <a:prstGeom prst="rect">
                <a:avLst/>
              </a:prstGeom>
              <a:solidFill>
                <a:srgbClr val="7EC5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82" name="Rectangle 255"/>
              <p:cNvSpPr>
                <a:spLocks noChangeArrowheads="1"/>
              </p:cNvSpPr>
              <p:nvPr/>
            </p:nvSpPr>
            <p:spPr bwMode="auto">
              <a:xfrm>
                <a:off x="4661" y="2040"/>
                <a:ext cx="1694" cy="1"/>
              </a:xfrm>
              <a:prstGeom prst="rect">
                <a:avLst/>
              </a:prstGeom>
              <a:solidFill>
                <a:srgbClr val="80C6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83" name="Rectangle 256"/>
              <p:cNvSpPr>
                <a:spLocks noChangeArrowheads="1"/>
              </p:cNvSpPr>
              <p:nvPr/>
            </p:nvSpPr>
            <p:spPr bwMode="auto">
              <a:xfrm>
                <a:off x="4661" y="2041"/>
                <a:ext cx="1694" cy="2"/>
              </a:xfrm>
              <a:prstGeom prst="rect">
                <a:avLst/>
              </a:prstGeom>
              <a:solidFill>
                <a:srgbClr val="82C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84" name="Rectangle 257"/>
              <p:cNvSpPr>
                <a:spLocks noChangeArrowheads="1"/>
              </p:cNvSpPr>
              <p:nvPr/>
            </p:nvSpPr>
            <p:spPr bwMode="auto">
              <a:xfrm>
                <a:off x="4661" y="2043"/>
                <a:ext cx="1694" cy="1"/>
              </a:xfrm>
              <a:prstGeom prst="rect">
                <a:avLst/>
              </a:prstGeom>
              <a:solidFill>
                <a:srgbClr val="85C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85" name="Rectangle 258"/>
              <p:cNvSpPr>
                <a:spLocks noChangeArrowheads="1"/>
              </p:cNvSpPr>
              <p:nvPr/>
            </p:nvSpPr>
            <p:spPr bwMode="auto">
              <a:xfrm>
                <a:off x="4661" y="2044"/>
                <a:ext cx="1694" cy="1"/>
              </a:xfrm>
              <a:prstGeom prst="rect">
                <a:avLst/>
              </a:prstGeom>
              <a:solidFill>
                <a:srgbClr val="87C9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87" name="Rectangle 261"/>
              <p:cNvSpPr>
                <a:spLocks noChangeArrowheads="1"/>
              </p:cNvSpPr>
              <p:nvPr/>
            </p:nvSpPr>
            <p:spPr bwMode="auto">
              <a:xfrm>
                <a:off x="4661" y="2048"/>
                <a:ext cx="1694" cy="1"/>
              </a:xfrm>
              <a:prstGeom prst="rect">
                <a:avLst/>
              </a:prstGeom>
              <a:solidFill>
                <a:srgbClr val="8ECC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88" name="Rectangle 262"/>
              <p:cNvSpPr>
                <a:spLocks noChangeArrowheads="1"/>
              </p:cNvSpPr>
              <p:nvPr/>
            </p:nvSpPr>
            <p:spPr bwMode="auto">
              <a:xfrm>
                <a:off x="4661" y="2049"/>
                <a:ext cx="1694" cy="2"/>
              </a:xfrm>
              <a:prstGeom prst="rect">
                <a:avLst/>
              </a:prstGeom>
              <a:solidFill>
                <a:srgbClr val="91CD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90" name="Rectangle 264"/>
              <p:cNvSpPr>
                <a:spLocks noChangeArrowheads="1"/>
              </p:cNvSpPr>
              <p:nvPr/>
            </p:nvSpPr>
            <p:spPr bwMode="auto">
              <a:xfrm>
                <a:off x="4661" y="2053"/>
                <a:ext cx="1694" cy="1"/>
              </a:xfrm>
              <a:prstGeom prst="rect">
                <a:avLst/>
              </a:prstGeom>
              <a:solidFill>
                <a:srgbClr val="96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91" name="Rectangle 265"/>
              <p:cNvSpPr>
                <a:spLocks noChangeArrowheads="1"/>
              </p:cNvSpPr>
              <p:nvPr/>
            </p:nvSpPr>
            <p:spPr bwMode="auto">
              <a:xfrm>
                <a:off x="4661" y="2054"/>
                <a:ext cx="1694" cy="1"/>
              </a:xfrm>
              <a:prstGeom prst="rect">
                <a:avLst/>
              </a:prstGeom>
              <a:solidFill>
                <a:srgbClr val="98D0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92" name="Rectangle 267"/>
              <p:cNvSpPr>
                <a:spLocks noChangeArrowheads="1"/>
              </p:cNvSpPr>
              <p:nvPr/>
            </p:nvSpPr>
            <p:spPr bwMode="auto">
              <a:xfrm>
                <a:off x="4661" y="2056"/>
                <a:ext cx="1694" cy="1"/>
              </a:xfrm>
              <a:prstGeom prst="rect">
                <a:avLst/>
              </a:prstGeom>
              <a:solidFill>
                <a:srgbClr val="9DD3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95" name="Rectangle 270"/>
              <p:cNvSpPr>
                <a:spLocks noChangeArrowheads="1"/>
              </p:cNvSpPr>
              <p:nvPr/>
            </p:nvSpPr>
            <p:spPr bwMode="auto">
              <a:xfrm>
                <a:off x="4661" y="2059"/>
                <a:ext cx="1694" cy="2"/>
              </a:xfrm>
              <a:prstGeom prst="rect">
                <a:avLst/>
              </a:prstGeom>
              <a:solidFill>
                <a:srgbClr val="A3D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96" name="Rectangle 271"/>
              <p:cNvSpPr>
                <a:spLocks noChangeArrowheads="1"/>
              </p:cNvSpPr>
              <p:nvPr/>
            </p:nvSpPr>
            <p:spPr bwMode="auto">
              <a:xfrm>
                <a:off x="4661" y="2061"/>
                <a:ext cx="1694" cy="2"/>
              </a:xfrm>
              <a:prstGeom prst="rect">
                <a:avLst/>
              </a:prstGeom>
              <a:solidFill>
                <a:srgbClr val="A6D6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97" name="Rectangle 272"/>
              <p:cNvSpPr>
                <a:spLocks noChangeArrowheads="1"/>
              </p:cNvSpPr>
              <p:nvPr/>
            </p:nvSpPr>
            <p:spPr bwMode="auto">
              <a:xfrm>
                <a:off x="4661" y="2063"/>
                <a:ext cx="1694" cy="1"/>
              </a:xfrm>
              <a:prstGeom prst="rect">
                <a:avLst/>
              </a:prstGeom>
              <a:solidFill>
                <a:srgbClr val="A9D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98" name="Rectangle 275"/>
              <p:cNvSpPr>
                <a:spLocks noChangeArrowheads="1"/>
              </p:cNvSpPr>
              <p:nvPr/>
            </p:nvSpPr>
            <p:spPr bwMode="auto">
              <a:xfrm>
                <a:off x="4661" y="2067"/>
                <a:ext cx="1694" cy="1"/>
              </a:xfrm>
              <a:prstGeom prst="rect">
                <a:avLst/>
              </a:prstGeom>
              <a:solidFill>
                <a:srgbClr val="B0DC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99" name="Rectangle 276"/>
              <p:cNvSpPr>
                <a:spLocks noChangeArrowheads="1"/>
              </p:cNvSpPr>
              <p:nvPr/>
            </p:nvSpPr>
            <p:spPr bwMode="auto">
              <a:xfrm>
                <a:off x="4661" y="2068"/>
                <a:ext cx="1694" cy="2"/>
              </a:xfrm>
              <a:prstGeom prst="rect">
                <a:avLst/>
              </a:prstGeom>
              <a:solidFill>
                <a:srgbClr val="B2DC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00" name="Rectangle 277"/>
              <p:cNvSpPr>
                <a:spLocks noChangeArrowheads="1"/>
              </p:cNvSpPr>
              <p:nvPr/>
            </p:nvSpPr>
            <p:spPr bwMode="auto">
              <a:xfrm>
                <a:off x="4661" y="2070"/>
                <a:ext cx="1694" cy="1"/>
              </a:xfrm>
              <a:prstGeom prst="rect">
                <a:avLst/>
              </a:prstGeom>
              <a:solidFill>
                <a:srgbClr val="B5D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03" name="Rectangle 283"/>
              <p:cNvSpPr>
                <a:spLocks noChangeArrowheads="1"/>
              </p:cNvSpPr>
              <p:nvPr/>
            </p:nvSpPr>
            <p:spPr bwMode="auto">
              <a:xfrm>
                <a:off x="4661" y="2076"/>
                <a:ext cx="1694" cy="1"/>
              </a:xfrm>
              <a:prstGeom prst="rect">
                <a:avLst/>
              </a:prstGeom>
              <a:solidFill>
                <a:srgbClr val="C1E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05" name="Rectangle 285"/>
              <p:cNvSpPr>
                <a:spLocks noChangeArrowheads="1"/>
              </p:cNvSpPr>
              <p:nvPr/>
            </p:nvSpPr>
            <p:spPr bwMode="auto">
              <a:xfrm>
                <a:off x="4661" y="2079"/>
                <a:ext cx="1694" cy="1"/>
              </a:xfrm>
              <a:prstGeom prst="rect">
                <a:avLst/>
              </a:prstGeom>
              <a:solidFill>
                <a:srgbClr val="C6E5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06" name="Rectangle 286"/>
              <p:cNvSpPr>
                <a:spLocks noChangeArrowheads="1"/>
              </p:cNvSpPr>
              <p:nvPr/>
            </p:nvSpPr>
            <p:spPr bwMode="auto">
              <a:xfrm>
                <a:off x="4661" y="2080"/>
                <a:ext cx="1694" cy="1"/>
              </a:xfrm>
              <a:prstGeom prst="rect">
                <a:avLst/>
              </a:prstGeom>
              <a:solidFill>
                <a:srgbClr val="C8E6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08" name="Rectangle 290"/>
              <p:cNvSpPr>
                <a:spLocks noChangeArrowheads="1"/>
              </p:cNvSpPr>
              <p:nvPr/>
            </p:nvSpPr>
            <p:spPr bwMode="auto">
              <a:xfrm>
                <a:off x="4661" y="2085"/>
                <a:ext cx="1694" cy="2"/>
              </a:xfrm>
              <a:prstGeom prst="rect">
                <a:avLst/>
              </a:prstGeom>
              <a:solidFill>
                <a:srgbClr val="D2EB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09" name="Rectangle 291"/>
              <p:cNvSpPr>
                <a:spLocks noChangeArrowheads="1"/>
              </p:cNvSpPr>
              <p:nvPr/>
            </p:nvSpPr>
            <p:spPr bwMode="auto">
              <a:xfrm>
                <a:off x="4661" y="2087"/>
                <a:ext cx="1694" cy="2"/>
              </a:xfrm>
              <a:prstGeom prst="rect">
                <a:avLst/>
              </a:prstGeom>
              <a:solidFill>
                <a:srgbClr val="D5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10" name="Rectangle 292"/>
              <p:cNvSpPr>
                <a:spLocks noChangeArrowheads="1"/>
              </p:cNvSpPr>
              <p:nvPr/>
            </p:nvSpPr>
            <p:spPr bwMode="auto">
              <a:xfrm>
                <a:off x="4661" y="2089"/>
                <a:ext cx="1694" cy="1"/>
              </a:xfrm>
              <a:prstGeom prst="rect">
                <a:avLst/>
              </a:prstGeom>
              <a:solidFill>
                <a:srgbClr val="D8E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11" name="Rectangle 294"/>
              <p:cNvSpPr>
                <a:spLocks noChangeArrowheads="1"/>
              </p:cNvSpPr>
              <p:nvPr/>
            </p:nvSpPr>
            <p:spPr bwMode="auto">
              <a:xfrm>
                <a:off x="4661" y="2092"/>
                <a:ext cx="1694" cy="1"/>
              </a:xfrm>
              <a:prstGeom prst="rect">
                <a:avLst/>
              </a:prstGeom>
              <a:solidFill>
                <a:srgbClr val="DE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12" name="Rectangle 295"/>
              <p:cNvSpPr>
                <a:spLocks noChangeArrowheads="1"/>
              </p:cNvSpPr>
              <p:nvPr/>
            </p:nvSpPr>
            <p:spPr bwMode="auto">
              <a:xfrm>
                <a:off x="4661" y="2093"/>
                <a:ext cx="1694" cy="2"/>
              </a:xfrm>
              <a:prstGeom prst="rect">
                <a:avLst/>
              </a:prstGeom>
              <a:solidFill>
                <a:srgbClr val="E0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13" name="Rectangle 296"/>
              <p:cNvSpPr>
                <a:spLocks noChangeArrowheads="1"/>
              </p:cNvSpPr>
              <p:nvPr/>
            </p:nvSpPr>
            <p:spPr bwMode="auto">
              <a:xfrm>
                <a:off x="4661" y="2095"/>
                <a:ext cx="1694" cy="1"/>
              </a:xfrm>
              <a:prstGeom prst="rect">
                <a:avLst/>
              </a:prstGeom>
              <a:solidFill>
                <a:srgbClr val="E2F2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14" name="Rectangle 297"/>
              <p:cNvSpPr>
                <a:spLocks noChangeArrowheads="1"/>
              </p:cNvSpPr>
              <p:nvPr/>
            </p:nvSpPr>
            <p:spPr bwMode="auto">
              <a:xfrm>
                <a:off x="4661" y="2095"/>
                <a:ext cx="1694" cy="2"/>
              </a:xfrm>
              <a:prstGeom prst="rect">
                <a:avLst/>
              </a:prstGeom>
              <a:solidFill>
                <a:srgbClr val="E4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16" name="Rectangle 300"/>
              <p:cNvSpPr>
                <a:spLocks noChangeArrowheads="1"/>
              </p:cNvSpPr>
              <p:nvPr/>
            </p:nvSpPr>
            <p:spPr bwMode="auto">
              <a:xfrm>
                <a:off x="4661" y="2100"/>
                <a:ext cx="1694" cy="1"/>
              </a:xfrm>
              <a:prstGeom prst="rect">
                <a:avLst/>
              </a:prstGeom>
              <a:solidFill>
                <a:srgbClr val="ED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17" name="Rectangle 301"/>
              <p:cNvSpPr>
                <a:spLocks noChangeArrowheads="1"/>
              </p:cNvSpPr>
              <p:nvPr/>
            </p:nvSpPr>
            <p:spPr bwMode="auto">
              <a:xfrm>
                <a:off x="4661" y="2101"/>
                <a:ext cx="1694" cy="2"/>
              </a:xfrm>
              <a:prstGeom prst="rect">
                <a:avLst/>
              </a:prstGeom>
              <a:solidFill>
                <a:srgbClr val="EF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18" name="Rectangle 302"/>
              <p:cNvSpPr>
                <a:spLocks noChangeArrowheads="1"/>
              </p:cNvSpPr>
              <p:nvPr/>
            </p:nvSpPr>
            <p:spPr bwMode="auto">
              <a:xfrm>
                <a:off x="4661" y="2103"/>
                <a:ext cx="1694" cy="1"/>
              </a:xfrm>
              <a:prstGeom prst="rect">
                <a:avLst/>
              </a:prstGeom>
              <a:solidFill>
                <a:srgbClr val="F1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20" name="Rectangle 304"/>
              <p:cNvSpPr>
                <a:spLocks noChangeArrowheads="1"/>
              </p:cNvSpPr>
              <p:nvPr/>
            </p:nvSpPr>
            <p:spPr bwMode="auto">
              <a:xfrm>
                <a:off x="4661" y="2105"/>
                <a:ext cx="1694" cy="1"/>
              </a:xfrm>
              <a:prstGeom prst="rect">
                <a:avLst/>
              </a:prstGeom>
              <a:solidFill>
                <a:srgbClr val="F5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21" name="Rectangle 306"/>
              <p:cNvSpPr>
                <a:spLocks noChangeArrowheads="1"/>
              </p:cNvSpPr>
              <p:nvPr/>
            </p:nvSpPr>
            <p:spPr bwMode="auto">
              <a:xfrm>
                <a:off x="4661" y="2108"/>
                <a:ext cx="1694" cy="1"/>
              </a:xfrm>
              <a:prstGeom prst="rect">
                <a:avLst/>
              </a:prstGeom>
              <a:solidFill>
                <a:srgbClr val="FA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22" name="Rectangle 307"/>
              <p:cNvSpPr>
                <a:spLocks noChangeArrowheads="1"/>
              </p:cNvSpPr>
              <p:nvPr/>
            </p:nvSpPr>
            <p:spPr bwMode="auto">
              <a:xfrm>
                <a:off x="4661" y="2109"/>
                <a:ext cx="1694" cy="1"/>
              </a:xfrm>
              <a:prstGeom prst="rect">
                <a:avLst/>
              </a:prstGeom>
              <a:solidFill>
                <a:srgbClr val="FC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23" name="Rectangle 311"/>
              <p:cNvSpPr>
                <a:spLocks noChangeArrowheads="1"/>
              </p:cNvSpPr>
              <p:nvPr/>
            </p:nvSpPr>
            <p:spPr bwMode="auto">
              <a:xfrm>
                <a:off x="4661" y="2343"/>
                <a:ext cx="1694" cy="10"/>
              </a:xfrm>
              <a:prstGeom prst="rect">
                <a:avLst/>
              </a:prstGeom>
              <a:solidFill>
                <a:srgbClr val="72B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24" name="Rectangle 312"/>
              <p:cNvSpPr>
                <a:spLocks noChangeArrowheads="1"/>
              </p:cNvSpPr>
              <p:nvPr/>
            </p:nvSpPr>
            <p:spPr bwMode="auto">
              <a:xfrm>
                <a:off x="4661" y="2353"/>
                <a:ext cx="1694" cy="2"/>
              </a:xfrm>
              <a:prstGeom prst="rect">
                <a:avLst/>
              </a:prstGeom>
              <a:solidFill>
                <a:srgbClr val="74C0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25" name="Rectangle 313"/>
              <p:cNvSpPr>
                <a:spLocks noChangeArrowheads="1"/>
              </p:cNvSpPr>
              <p:nvPr/>
            </p:nvSpPr>
            <p:spPr bwMode="auto">
              <a:xfrm>
                <a:off x="4661" y="2355"/>
                <a:ext cx="1694" cy="1"/>
              </a:xfrm>
              <a:prstGeom prst="rect">
                <a:avLst/>
              </a:prstGeom>
              <a:solidFill>
                <a:srgbClr val="77C1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26" name="Rectangle 314"/>
              <p:cNvSpPr>
                <a:spLocks noChangeArrowheads="1"/>
              </p:cNvSpPr>
              <p:nvPr/>
            </p:nvSpPr>
            <p:spPr bwMode="auto">
              <a:xfrm>
                <a:off x="4661" y="2356"/>
                <a:ext cx="1694" cy="1"/>
              </a:xfrm>
              <a:prstGeom prst="rect">
                <a:avLst/>
              </a:prstGeom>
              <a:solidFill>
                <a:srgbClr val="7AC3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27" name="Rectangle 315"/>
              <p:cNvSpPr>
                <a:spLocks noChangeArrowheads="1"/>
              </p:cNvSpPr>
              <p:nvPr/>
            </p:nvSpPr>
            <p:spPr bwMode="auto">
              <a:xfrm>
                <a:off x="4661" y="2357"/>
                <a:ext cx="1694" cy="2"/>
              </a:xfrm>
              <a:prstGeom prst="rect">
                <a:avLst/>
              </a:prstGeom>
              <a:solidFill>
                <a:srgbClr val="7CC3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28" name="Rectangle 316"/>
              <p:cNvSpPr>
                <a:spLocks noChangeArrowheads="1"/>
              </p:cNvSpPr>
              <p:nvPr/>
            </p:nvSpPr>
            <p:spPr bwMode="auto">
              <a:xfrm>
                <a:off x="4661" y="2359"/>
                <a:ext cx="1694" cy="1"/>
              </a:xfrm>
              <a:prstGeom prst="rect">
                <a:avLst/>
              </a:prstGeom>
              <a:solidFill>
                <a:srgbClr val="7EC5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29" name="Rectangle 317"/>
              <p:cNvSpPr>
                <a:spLocks noChangeArrowheads="1"/>
              </p:cNvSpPr>
              <p:nvPr/>
            </p:nvSpPr>
            <p:spPr bwMode="auto">
              <a:xfrm>
                <a:off x="4661" y="2360"/>
                <a:ext cx="1694" cy="1"/>
              </a:xfrm>
              <a:prstGeom prst="rect">
                <a:avLst/>
              </a:prstGeom>
              <a:solidFill>
                <a:srgbClr val="80C6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30" name="Rectangle 318"/>
              <p:cNvSpPr>
                <a:spLocks noChangeArrowheads="1"/>
              </p:cNvSpPr>
              <p:nvPr/>
            </p:nvSpPr>
            <p:spPr bwMode="auto">
              <a:xfrm>
                <a:off x="4661" y="2361"/>
                <a:ext cx="1694" cy="1"/>
              </a:xfrm>
              <a:prstGeom prst="rect">
                <a:avLst/>
              </a:prstGeom>
              <a:solidFill>
                <a:srgbClr val="83C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31" name="Rectangle 319"/>
              <p:cNvSpPr>
                <a:spLocks noChangeArrowheads="1"/>
              </p:cNvSpPr>
              <p:nvPr/>
            </p:nvSpPr>
            <p:spPr bwMode="auto">
              <a:xfrm>
                <a:off x="4661" y="2362"/>
                <a:ext cx="1694" cy="2"/>
              </a:xfrm>
              <a:prstGeom prst="rect">
                <a:avLst/>
              </a:prstGeom>
              <a:solidFill>
                <a:srgbClr val="85C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32" name="Rectangle 320"/>
              <p:cNvSpPr>
                <a:spLocks noChangeArrowheads="1"/>
              </p:cNvSpPr>
              <p:nvPr/>
            </p:nvSpPr>
            <p:spPr bwMode="auto">
              <a:xfrm>
                <a:off x="4661" y="2364"/>
                <a:ext cx="1694" cy="1"/>
              </a:xfrm>
              <a:prstGeom prst="rect">
                <a:avLst/>
              </a:prstGeom>
              <a:solidFill>
                <a:srgbClr val="87C9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33" name="Rectangle 321"/>
              <p:cNvSpPr>
                <a:spLocks noChangeArrowheads="1"/>
              </p:cNvSpPr>
              <p:nvPr/>
            </p:nvSpPr>
            <p:spPr bwMode="auto">
              <a:xfrm>
                <a:off x="4661" y="2365"/>
                <a:ext cx="1694" cy="1"/>
              </a:xfrm>
              <a:prstGeom prst="rect">
                <a:avLst/>
              </a:prstGeom>
              <a:solidFill>
                <a:srgbClr val="89C9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34" name="Rectangle 322"/>
              <p:cNvSpPr>
                <a:spLocks noChangeArrowheads="1"/>
              </p:cNvSpPr>
              <p:nvPr/>
            </p:nvSpPr>
            <p:spPr bwMode="auto">
              <a:xfrm>
                <a:off x="4661" y="2366"/>
                <a:ext cx="1694" cy="1"/>
              </a:xfrm>
              <a:prstGeom prst="rect">
                <a:avLst/>
              </a:prstGeom>
              <a:solidFill>
                <a:srgbClr val="8BCA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35" name="Rectangle 323"/>
              <p:cNvSpPr>
                <a:spLocks noChangeArrowheads="1"/>
              </p:cNvSpPr>
              <p:nvPr/>
            </p:nvSpPr>
            <p:spPr bwMode="auto">
              <a:xfrm>
                <a:off x="4661" y="2367"/>
                <a:ext cx="1694" cy="1"/>
              </a:xfrm>
              <a:prstGeom prst="rect">
                <a:avLst/>
              </a:prstGeom>
              <a:solidFill>
                <a:srgbClr val="8DCC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36" name="Rectangle 324"/>
              <p:cNvSpPr>
                <a:spLocks noChangeArrowheads="1"/>
              </p:cNvSpPr>
              <p:nvPr/>
            </p:nvSpPr>
            <p:spPr bwMode="auto">
              <a:xfrm>
                <a:off x="4661" y="2368"/>
                <a:ext cx="1694" cy="2"/>
              </a:xfrm>
              <a:prstGeom prst="rect">
                <a:avLst/>
              </a:prstGeom>
              <a:solidFill>
                <a:srgbClr val="8FCC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37" name="Rectangle 325"/>
              <p:cNvSpPr>
                <a:spLocks noChangeArrowheads="1"/>
              </p:cNvSpPr>
              <p:nvPr/>
            </p:nvSpPr>
            <p:spPr bwMode="auto">
              <a:xfrm>
                <a:off x="4661" y="2370"/>
                <a:ext cx="1694" cy="1"/>
              </a:xfrm>
              <a:prstGeom prst="rect">
                <a:avLst/>
              </a:prstGeom>
              <a:solidFill>
                <a:srgbClr val="92CD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38" name="Rectangle 326"/>
              <p:cNvSpPr>
                <a:spLocks noChangeArrowheads="1"/>
              </p:cNvSpPr>
              <p:nvPr/>
            </p:nvSpPr>
            <p:spPr bwMode="auto">
              <a:xfrm>
                <a:off x="4661" y="2371"/>
                <a:ext cx="1694" cy="1"/>
              </a:xfrm>
              <a:prstGeom prst="rect">
                <a:avLst/>
              </a:prstGeom>
              <a:solidFill>
                <a:srgbClr val="94CE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39" name="Rectangle 327"/>
              <p:cNvSpPr>
                <a:spLocks noChangeArrowheads="1"/>
              </p:cNvSpPr>
              <p:nvPr/>
            </p:nvSpPr>
            <p:spPr bwMode="auto">
              <a:xfrm>
                <a:off x="4661" y="2372"/>
                <a:ext cx="1694" cy="1"/>
              </a:xfrm>
              <a:prstGeom prst="rect">
                <a:avLst/>
              </a:prstGeom>
              <a:solidFill>
                <a:srgbClr val="96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40" name="Rectangle 328"/>
              <p:cNvSpPr>
                <a:spLocks noChangeArrowheads="1"/>
              </p:cNvSpPr>
              <p:nvPr/>
            </p:nvSpPr>
            <p:spPr bwMode="auto">
              <a:xfrm>
                <a:off x="4661" y="2373"/>
                <a:ext cx="1694" cy="1"/>
              </a:xfrm>
              <a:prstGeom prst="rect">
                <a:avLst/>
              </a:prstGeom>
              <a:solidFill>
                <a:srgbClr val="98D0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41" name="Rectangle 329"/>
              <p:cNvSpPr>
                <a:spLocks noChangeArrowheads="1"/>
              </p:cNvSpPr>
              <p:nvPr/>
            </p:nvSpPr>
            <p:spPr bwMode="auto">
              <a:xfrm>
                <a:off x="4661" y="2374"/>
                <a:ext cx="1694" cy="2"/>
              </a:xfrm>
              <a:prstGeom prst="rect">
                <a:avLst/>
              </a:prstGeom>
              <a:solidFill>
                <a:srgbClr val="9AD1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42" name="Rectangle 330"/>
              <p:cNvSpPr>
                <a:spLocks noChangeArrowheads="1"/>
              </p:cNvSpPr>
              <p:nvPr/>
            </p:nvSpPr>
            <p:spPr bwMode="auto">
              <a:xfrm>
                <a:off x="4661" y="2376"/>
                <a:ext cx="1694" cy="1"/>
              </a:xfrm>
              <a:prstGeom prst="rect">
                <a:avLst/>
              </a:prstGeom>
              <a:solidFill>
                <a:srgbClr val="9CD3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43" name="Rectangle 331"/>
              <p:cNvSpPr>
                <a:spLocks noChangeArrowheads="1"/>
              </p:cNvSpPr>
              <p:nvPr/>
            </p:nvSpPr>
            <p:spPr bwMode="auto">
              <a:xfrm>
                <a:off x="4661" y="2376"/>
                <a:ext cx="1694" cy="1"/>
              </a:xfrm>
              <a:prstGeom prst="rect">
                <a:avLst/>
              </a:prstGeom>
              <a:solidFill>
                <a:srgbClr val="9ED3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44" name="Rectangle 332"/>
              <p:cNvSpPr>
                <a:spLocks noChangeArrowheads="1"/>
              </p:cNvSpPr>
              <p:nvPr/>
            </p:nvSpPr>
            <p:spPr bwMode="auto">
              <a:xfrm>
                <a:off x="4661" y="2377"/>
                <a:ext cx="1694" cy="2"/>
              </a:xfrm>
              <a:prstGeom prst="rect">
                <a:avLst/>
              </a:prstGeom>
              <a:solidFill>
                <a:srgbClr val="A0D4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45" name="Rectangle 333"/>
              <p:cNvSpPr>
                <a:spLocks noChangeArrowheads="1"/>
              </p:cNvSpPr>
              <p:nvPr/>
            </p:nvSpPr>
            <p:spPr bwMode="auto">
              <a:xfrm>
                <a:off x="4661" y="2379"/>
                <a:ext cx="1694" cy="2"/>
              </a:xfrm>
              <a:prstGeom prst="rect">
                <a:avLst/>
              </a:prstGeom>
              <a:solidFill>
                <a:srgbClr val="A3D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46" name="Rectangle 334"/>
              <p:cNvSpPr>
                <a:spLocks noChangeArrowheads="1"/>
              </p:cNvSpPr>
              <p:nvPr/>
            </p:nvSpPr>
            <p:spPr bwMode="auto">
              <a:xfrm>
                <a:off x="4661" y="2381"/>
                <a:ext cx="1694" cy="1"/>
              </a:xfrm>
              <a:prstGeom prst="rect">
                <a:avLst/>
              </a:prstGeom>
              <a:solidFill>
                <a:srgbClr val="A5D6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47" name="Rectangle 335"/>
              <p:cNvSpPr>
                <a:spLocks noChangeArrowheads="1"/>
              </p:cNvSpPr>
              <p:nvPr/>
            </p:nvSpPr>
            <p:spPr bwMode="auto">
              <a:xfrm>
                <a:off x="4661" y="2381"/>
                <a:ext cx="1694" cy="1"/>
              </a:xfrm>
              <a:prstGeom prst="rect">
                <a:avLst/>
              </a:prstGeom>
              <a:solidFill>
                <a:srgbClr val="A7D7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48" name="Rectangle 336"/>
              <p:cNvSpPr>
                <a:spLocks noChangeArrowheads="1"/>
              </p:cNvSpPr>
              <p:nvPr/>
            </p:nvSpPr>
            <p:spPr bwMode="auto">
              <a:xfrm>
                <a:off x="4661" y="2382"/>
                <a:ext cx="1694" cy="2"/>
              </a:xfrm>
              <a:prstGeom prst="rect">
                <a:avLst/>
              </a:prstGeom>
              <a:solidFill>
                <a:srgbClr val="A9D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49" name="Rectangle 337"/>
              <p:cNvSpPr>
                <a:spLocks noChangeArrowheads="1"/>
              </p:cNvSpPr>
              <p:nvPr/>
            </p:nvSpPr>
            <p:spPr bwMode="auto">
              <a:xfrm>
                <a:off x="4661" y="2384"/>
                <a:ext cx="1694" cy="2"/>
              </a:xfrm>
              <a:prstGeom prst="rect">
                <a:avLst/>
              </a:prstGeom>
              <a:solidFill>
                <a:srgbClr val="ACD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50" name="Rectangle 338"/>
              <p:cNvSpPr>
                <a:spLocks noChangeArrowheads="1"/>
              </p:cNvSpPr>
              <p:nvPr/>
            </p:nvSpPr>
            <p:spPr bwMode="auto">
              <a:xfrm>
                <a:off x="4661" y="2386"/>
                <a:ext cx="1694" cy="1"/>
              </a:xfrm>
              <a:prstGeom prst="rect">
                <a:avLst/>
              </a:prstGeom>
              <a:solidFill>
                <a:srgbClr val="AFDB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51" name="Rectangle 339"/>
              <p:cNvSpPr>
                <a:spLocks noChangeArrowheads="1"/>
              </p:cNvSpPr>
              <p:nvPr/>
            </p:nvSpPr>
            <p:spPr bwMode="auto">
              <a:xfrm>
                <a:off x="4661" y="2387"/>
                <a:ext cx="1694" cy="2"/>
              </a:xfrm>
              <a:prstGeom prst="rect">
                <a:avLst/>
              </a:prstGeom>
              <a:solidFill>
                <a:srgbClr val="B2DC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52" name="Rectangle 340"/>
              <p:cNvSpPr>
                <a:spLocks noChangeArrowheads="1"/>
              </p:cNvSpPr>
              <p:nvPr/>
            </p:nvSpPr>
            <p:spPr bwMode="auto">
              <a:xfrm>
                <a:off x="4661" y="2389"/>
                <a:ext cx="1694" cy="1"/>
              </a:xfrm>
              <a:prstGeom prst="rect">
                <a:avLst/>
              </a:prstGeom>
              <a:solidFill>
                <a:srgbClr val="B4D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53" name="Rectangle 341"/>
              <p:cNvSpPr>
                <a:spLocks noChangeArrowheads="1"/>
              </p:cNvSpPr>
              <p:nvPr/>
            </p:nvSpPr>
            <p:spPr bwMode="auto">
              <a:xfrm>
                <a:off x="4661" y="2390"/>
                <a:ext cx="1694" cy="1"/>
              </a:xfrm>
              <a:prstGeom prst="rect">
                <a:avLst/>
              </a:prstGeom>
              <a:solidFill>
                <a:srgbClr val="B6DE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54" name="Rectangle 342"/>
              <p:cNvSpPr>
                <a:spLocks noChangeArrowheads="1"/>
              </p:cNvSpPr>
              <p:nvPr/>
            </p:nvSpPr>
            <p:spPr bwMode="auto">
              <a:xfrm>
                <a:off x="4661" y="2391"/>
                <a:ext cx="1694" cy="1"/>
              </a:xfrm>
              <a:prstGeom prst="rect">
                <a:avLst/>
              </a:prstGeom>
              <a:solidFill>
                <a:srgbClr val="B8DF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55" name="Rectangle 343"/>
              <p:cNvSpPr>
                <a:spLocks noChangeArrowheads="1"/>
              </p:cNvSpPr>
              <p:nvPr/>
            </p:nvSpPr>
            <p:spPr bwMode="auto">
              <a:xfrm>
                <a:off x="4661" y="2392"/>
                <a:ext cx="1694" cy="2"/>
              </a:xfrm>
              <a:prstGeom prst="rect">
                <a:avLst/>
              </a:prstGeom>
              <a:solidFill>
                <a:srgbClr val="BBE0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56" name="Rectangle 344"/>
              <p:cNvSpPr>
                <a:spLocks noChangeArrowheads="1"/>
              </p:cNvSpPr>
              <p:nvPr/>
            </p:nvSpPr>
            <p:spPr bwMode="auto">
              <a:xfrm>
                <a:off x="4661" y="2394"/>
                <a:ext cx="1694" cy="2"/>
              </a:xfrm>
              <a:prstGeom prst="rect">
                <a:avLst/>
              </a:prstGeom>
              <a:solidFill>
                <a:srgbClr val="BEE2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57" name="Rectangle 345"/>
              <p:cNvSpPr>
                <a:spLocks noChangeArrowheads="1"/>
              </p:cNvSpPr>
              <p:nvPr/>
            </p:nvSpPr>
            <p:spPr bwMode="auto">
              <a:xfrm>
                <a:off x="4661" y="2396"/>
                <a:ext cx="1694" cy="1"/>
              </a:xfrm>
              <a:prstGeom prst="rect">
                <a:avLst/>
              </a:prstGeom>
              <a:solidFill>
                <a:srgbClr val="C1E2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58" name="Rectangle 346"/>
              <p:cNvSpPr>
                <a:spLocks noChangeArrowheads="1"/>
              </p:cNvSpPr>
              <p:nvPr/>
            </p:nvSpPr>
            <p:spPr bwMode="auto">
              <a:xfrm>
                <a:off x="4661" y="2397"/>
                <a:ext cx="1694" cy="2"/>
              </a:xfrm>
              <a:prstGeom prst="rect">
                <a:avLst/>
              </a:prstGeom>
              <a:solidFill>
                <a:srgbClr val="C4E4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59" name="Rectangle 347"/>
              <p:cNvSpPr>
                <a:spLocks noChangeArrowheads="1"/>
              </p:cNvSpPr>
              <p:nvPr/>
            </p:nvSpPr>
            <p:spPr bwMode="auto">
              <a:xfrm>
                <a:off x="4661" y="2399"/>
                <a:ext cx="1694" cy="2"/>
              </a:xfrm>
              <a:prstGeom prst="rect">
                <a:avLst/>
              </a:prstGeom>
              <a:solidFill>
                <a:srgbClr val="C7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60" name="Rectangle 348"/>
              <p:cNvSpPr>
                <a:spLocks noChangeArrowheads="1"/>
              </p:cNvSpPr>
              <p:nvPr/>
            </p:nvSpPr>
            <p:spPr bwMode="auto">
              <a:xfrm>
                <a:off x="4661" y="2401"/>
                <a:ext cx="1694" cy="1"/>
              </a:xfrm>
              <a:prstGeom prst="rect">
                <a:avLst/>
              </a:prstGeom>
              <a:solidFill>
                <a:srgbClr val="CAE7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61" name="Rectangle 349"/>
              <p:cNvSpPr>
                <a:spLocks noChangeArrowheads="1"/>
              </p:cNvSpPr>
              <p:nvPr/>
            </p:nvSpPr>
            <p:spPr bwMode="auto">
              <a:xfrm>
                <a:off x="4661" y="2401"/>
                <a:ext cx="1694" cy="2"/>
              </a:xfrm>
              <a:prstGeom prst="rect">
                <a:avLst/>
              </a:prstGeom>
              <a:solidFill>
                <a:srgbClr val="CCE8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62" name="Rectangle 350"/>
              <p:cNvSpPr>
                <a:spLocks noChangeArrowheads="1"/>
              </p:cNvSpPr>
              <p:nvPr/>
            </p:nvSpPr>
            <p:spPr bwMode="auto">
              <a:xfrm>
                <a:off x="4661" y="2403"/>
                <a:ext cx="1694" cy="1"/>
              </a:xfrm>
              <a:prstGeom prst="rect">
                <a:avLst/>
              </a:prstGeom>
              <a:solidFill>
                <a:srgbClr val="CEE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63" name="Rectangle 351"/>
              <p:cNvSpPr>
                <a:spLocks noChangeArrowheads="1"/>
              </p:cNvSpPr>
              <p:nvPr/>
            </p:nvSpPr>
            <p:spPr bwMode="auto">
              <a:xfrm>
                <a:off x="4661" y="2404"/>
                <a:ext cx="1694" cy="2"/>
              </a:xfrm>
              <a:prstGeom prst="rect">
                <a:avLst/>
              </a:prstGeom>
              <a:solidFill>
                <a:srgbClr val="D0E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64" name="Rectangle 352"/>
              <p:cNvSpPr>
                <a:spLocks noChangeArrowheads="1"/>
              </p:cNvSpPr>
              <p:nvPr/>
            </p:nvSpPr>
            <p:spPr bwMode="auto">
              <a:xfrm>
                <a:off x="4661" y="2406"/>
                <a:ext cx="1694" cy="1"/>
              </a:xfrm>
              <a:prstGeom prst="rect">
                <a:avLst/>
              </a:prstGeom>
              <a:solidFill>
                <a:srgbClr val="D3EB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65" name="Rectangle 353"/>
              <p:cNvSpPr>
                <a:spLocks noChangeArrowheads="1"/>
              </p:cNvSpPr>
              <p:nvPr/>
            </p:nvSpPr>
            <p:spPr bwMode="auto">
              <a:xfrm>
                <a:off x="4661" y="2407"/>
                <a:ext cx="1694" cy="2"/>
              </a:xfrm>
              <a:prstGeom prst="rect">
                <a:avLst/>
              </a:prstGeom>
              <a:solidFill>
                <a:srgbClr val="D6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66" name="Rectangle 354"/>
              <p:cNvSpPr>
                <a:spLocks noChangeArrowheads="1"/>
              </p:cNvSpPr>
              <p:nvPr/>
            </p:nvSpPr>
            <p:spPr bwMode="auto">
              <a:xfrm>
                <a:off x="4661" y="2409"/>
                <a:ext cx="1694" cy="1"/>
              </a:xfrm>
              <a:prstGeom prst="rect">
                <a:avLst/>
              </a:prstGeom>
              <a:solidFill>
                <a:srgbClr val="D9E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67" name="Rectangle 355"/>
              <p:cNvSpPr>
                <a:spLocks noChangeArrowheads="1"/>
              </p:cNvSpPr>
              <p:nvPr/>
            </p:nvSpPr>
            <p:spPr bwMode="auto">
              <a:xfrm>
                <a:off x="4661" y="2410"/>
                <a:ext cx="1694" cy="2"/>
              </a:xfrm>
              <a:prstGeom prst="rect">
                <a:avLst/>
              </a:prstGeom>
              <a:solidFill>
                <a:srgbClr val="DBE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68" name="Rectangle 356"/>
              <p:cNvSpPr>
                <a:spLocks noChangeArrowheads="1"/>
              </p:cNvSpPr>
              <p:nvPr/>
            </p:nvSpPr>
            <p:spPr bwMode="auto">
              <a:xfrm>
                <a:off x="4661" y="2412"/>
                <a:ext cx="1694" cy="1"/>
              </a:xfrm>
              <a:prstGeom prst="rect">
                <a:avLst/>
              </a:prstGeom>
              <a:solidFill>
                <a:srgbClr val="DD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69" name="Rectangle 357"/>
              <p:cNvSpPr>
                <a:spLocks noChangeArrowheads="1"/>
              </p:cNvSpPr>
              <p:nvPr/>
            </p:nvSpPr>
            <p:spPr bwMode="auto">
              <a:xfrm>
                <a:off x="4661" y="2412"/>
                <a:ext cx="1694" cy="2"/>
              </a:xfrm>
              <a:prstGeom prst="rect">
                <a:avLst/>
              </a:prstGeom>
              <a:solidFill>
                <a:srgbClr val="DF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70" name="Rectangle 358"/>
              <p:cNvSpPr>
                <a:spLocks noChangeArrowheads="1"/>
              </p:cNvSpPr>
              <p:nvPr/>
            </p:nvSpPr>
            <p:spPr bwMode="auto">
              <a:xfrm>
                <a:off x="4661" y="2414"/>
                <a:ext cx="1694" cy="2"/>
              </a:xfrm>
              <a:prstGeom prst="rect">
                <a:avLst/>
              </a:prstGeom>
              <a:solidFill>
                <a:srgbClr val="E2F2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71" name="Rectangle 359"/>
              <p:cNvSpPr>
                <a:spLocks noChangeArrowheads="1"/>
              </p:cNvSpPr>
              <p:nvPr/>
            </p:nvSpPr>
            <p:spPr bwMode="auto">
              <a:xfrm>
                <a:off x="4661" y="2416"/>
                <a:ext cx="1694" cy="1"/>
              </a:xfrm>
              <a:prstGeom prst="rect">
                <a:avLst/>
              </a:prstGeom>
              <a:solidFill>
                <a:srgbClr val="E5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72" name="Rectangle 360"/>
              <p:cNvSpPr>
                <a:spLocks noChangeArrowheads="1"/>
              </p:cNvSpPr>
              <p:nvPr/>
            </p:nvSpPr>
            <p:spPr bwMode="auto">
              <a:xfrm>
                <a:off x="4661" y="2417"/>
                <a:ext cx="1694" cy="1"/>
              </a:xfrm>
              <a:prstGeom prst="rect">
                <a:avLst/>
              </a:prstGeom>
              <a:solidFill>
                <a:srgbClr val="E8F5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73" name="Rectangle 361"/>
              <p:cNvSpPr>
                <a:spLocks noChangeArrowheads="1"/>
              </p:cNvSpPr>
              <p:nvPr/>
            </p:nvSpPr>
            <p:spPr bwMode="auto">
              <a:xfrm>
                <a:off x="4661" y="2418"/>
                <a:ext cx="1694" cy="2"/>
              </a:xfrm>
              <a:prstGeom prst="rect">
                <a:avLst/>
              </a:prstGeom>
              <a:solidFill>
                <a:srgbClr val="EAF5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74" name="Rectangle 362"/>
              <p:cNvSpPr>
                <a:spLocks noChangeArrowheads="1"/>
              </p:cNvSpPr>
              <p:nvPr/>
            </p:nvSpPr>
            <p:spPr bwMode="auto">
              <a:xfrm>
                <a:off x="4661" y="2420"/>
                <a:ext cx="1694" cy="1"/>
              </a:xfrm>
              <a:prstGeom prst="rect">
                <a:avLst/>
              </a:prstGeom>
              <a:solidFill>
                <a:srgbClr val="EC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75" name="Rectangle 363"/>
              <p:cNvSpPr>
                <a:spLocks noChangeArrowheads="1"/>
              </p:cNvSpPr>
              <p:nvPr/>
            </p:nvSpPr>
            <p:spPr bwMode="auto">
              <a:xfrm>
                <a:off x="4661" y="2421"/>
                <a:ext cx="1694" cy="1"/>
              </a:xfrm>
              <a:prstGeom prst="rect">
                <a:avLst/>
              </a:prstGeom>
              <a:solidFill>
                <a:srgbClr val="EE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76" name="Rectangle 364"/>
              <p:cNvSpPr>
                <a:spLocks noChangeArrowheads="1"/>
              </p:cNvSpPr>
              <p:nvPr/>
            </p:nvSpPr>
            <p:spPr bwMode="auto">
              <a:xfrm>
                <a:off x="4661" y="2422"/>
                <a:ext cx="1694" cy="1"/>
              </a:xfrm>
              <a:prstGeom prst="rect">
                <a:avLst/>
              </a:prstGeom>
              <a:solidFill>
                <a:srgbClr val="F1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77" name="Rectangle 365"/>
              <p:cNvSpPr>
                <a:spLocks noChangeArrowheads="1"/>
              </p:cNvSpPr>
              <p:nvPr/>
            </p:nvSpPr>
            <p:spPr bwMode="auto">
              <a:xfrm>
                <a:off x="4661" y="2423"/>
                <a:ext cx="1694" cy="2"/>
              </a:xfrm>
              <a:prstGeom prst="rect">
                <a:avLst/>
              </a:prstGeom>
              <a:solidFill>
                <a:srgbClr val="F3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78" name="Rectangle 366"/>
              <p:cNvSpPr>
                <a:spLocks noChangeArrowheads="1"/>
              </p:cNvSpPr>
              <p:nvPr/>
            </p:nvSpPr>
            <p:spPr bwMode="auto">
              <a:xfrm>
                <a:off x="4661" y="2425"/>
                <a:ext cx="1694" cy="1"/>
              </a:xfrm>
              <a:prstGeom prst="rect">
                <a:avLst/>
              </a:prstGeom>
              <a:solidFill>
                <a:srgbClr val="F5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79" name="Rectangle 367"/>
              <p:cNvSpPr>
                <a:spLocks noChangeArrowheads="1"/>
              </p:cNvSpPr>
              <p:nvPr/>
            </p:nvSpPr>
            <p:spPr bwMode="auto">
              <a:xfrm>
                <a:off x="4661" y="2426"/>
                <a:ext cx="1694" cy="1"/>
              </a:xfrm>
              <a:prstGeom prst="rect">
                <a:avLst/>
              </a:prstGeom>
              <a:solidFill>
                <a:srgbClr val="F7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80" name="Rectangle 368"/>
              <p:cNvSpPr>
                <a:spLocks noChangeArrowheads="1"/>
              </p:cNvSpPr>
              <p:nvPr/>
            </p:nvSpPr>
            <p:spPr bwMode="auto">
              <a:xfrm>
                <a:off x="4661" y="2427"/>
                <a:ext cx="1694" cy="1"/>
              </a:xfrm>
              <a:prstGeom prst="rect">
                <a:avLst/>
              </a:prstGeom>
              <a:solidFill>
                <a:srgbClr val="F9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81" name="Rectangle 369"/>
              <p:cNvSpPr>
                <a:spLocks noChangeArrowheads="1"/>
              </p:cNvSpPr>
              <p:nvPr/>
            </p:nvSpPr>
            <p:spPr bwMode="auto">
              <a:xfrm>
                <a:off x="4661" y="2428"/>
                <a:ext cx="1694" cy="1"/>
              </a:xfrm>
              <a:prstGeom prst="rect">
                <a:avLst/>
              </a:prstGeom>
              <a:solidFill>
                <a:srgbClr val="FB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82" name="Rectangle 370"/>
              <p:cNvSpPr>
                <a:spLocks noChangeArrowheads="1"/>
              </p:cNvSpPr>
              <p:nvPr/>
            </p:nvSpPr>
            <p:spPr bwMode="auto">
              <a:xfrm>
                <a:off x="4661" y="2429"/>
                <a:ext cx="1694" cy="1"/>
              </a:xfrm>
              <a:prstGeom prst="rect">
                <a:avLst/>
              </a:prstGeom>
              <a:solidFill>
                <a:srgbClr val="FD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83" name="Rectangle 371"/>
              <p:cNvSpPr>
                <a:spLocks noChangeArrowheads="1"/>
              </p:cNvSpPr>
              <p:nvPr/>
            </p:nvSpPr>
            <p:spPr bwMode="auto">
              <a:xfrm>
                <a:off x="4661" y="2430"/>
                <a:ext cx="1694" cy="1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84" name="Rectangle 372"/>
              <p:cNvSpPr>
                <a:spLocks noChangeArrowheads="1"/>
              </p:cNvSpPr>
              <p:nvPr/>
            </p:nvSpPr>
            <p:spPr bwMode="auto">
              <a:xfrm>
                <a:off x="4661" y="2343"/>
                <a:ext cx="1694" cy="237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85" name="Rectangle 375"/>
              <p:cNvSpPr>
                <a:spLocks noChangeArrowheads="1"/>
              </p:cNvSpPr>
              <p:nvPr/>
            </p:nvSpPr>
            <p:spPr bwMode="auto">
              <a:xfrm>
                <a:off x="4661" y="2686"/>
                <a:ext cx="1694" cy="10"/>
              </a:xfrm>
              <a:prstGeom prst="rect">
                <a:avLst/>
              </a:prstGeom>
              <a:solidFill>
                <a:srgbClr val="72B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86" name="Rectangle 376"/>
              <p:cNvSpPr>
                <a:spLocks noChangeArrowheads="1"/>
              </p:cNvSpPr>
              <p:nvPr/>
            </p:nvSpPr>
            <p:spPr bwMode="auto">
              <a:xfrm>
                <a:off x="4661" y="2696"/>
                <a:ext cx="1694" cy="2"/>
              </a:xfrm>
              <a:prstGeom prst="rect">
                <a:avLst/>
              </a:prstGeom>
              <a:solidFill>
                <a:srgbClr val="74C0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87" name="Rectangle 377"/>
              <p:cNvSpPr>
                <a:spLocks noChangeArrowheads="1"/>
              </p:cNvSpPr>
              <p:nvPr/>
            </p:nvSpPr>
            <p:spPr bwMode="auto">
              <a:xfrm>
                <a:off x="4661" y="2698"/>
                <a:ext cx="1694" cy="1"/>
              </a:xfrm>
              <a:prstGeom prst="rect">
                <a:avLst/>
              </a:prstGeom>
              <a:solidFill>
                <a:srgbClr val="77C1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88" name="Rectangle 378"/>
              <p:cNvSpPr>
                <a:spLocks noChangeArrowheads="1"/>
              </p:cNvSpPr>
              <p:nvPr/>
            </p:nvSpPr>
            <p:spPr bwMode="auto">
              <a:xfrm>
                <a:off x="4661" y="2699"/>
                <a:ext cx="1694" cy="1"/>
              </a:xfrm>
              <a:prstGeom prst="rect">
                <a:avLst/>
              </a:prstGeom>
              <a:solidFill>
                <a:srgbClr val="7AC3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89" name="Rectangle 379"/>
              <p:cNvSpPr>
                <a:spLocks noChangeArrowheads="1"/>
              </p:cNvSpPr>
              <p:nvPr/>
            </p:nvSpPr>
            <p:spPr bwMode="auto">
              <a:xfrm>
                <a:off x="4661" y="2700"/>
                <a:ext cx="1694" cy="2"/>
              </a:xfrm>
              <a:prstGeom prst="rect">
                <a:avLst/>
              </a:prstGeom>
              <a:solidFill>
                <a:srgbClr val="7CC3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90" name="Rectangle 380"/>
              <p:cNvSpPr>
                <a:spLocks noChangeArrowheads="1"/>
              </p:cNvSpPr>
              <p:nvPr/>
            </p:nvSpPr>
            <p:spPr bwMode="auto">
              <a:xfrm>
                <a:off x="4661" y="2702"/>
                <a:ext cx="1694" cy="1"/>
              </a:xfrm>
              <a:prstGeom prst="rect">
                <a:avLst/>
              </a:prstGeom>
              <a:solidFill>
                <a:srgbClr val="7EC5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91" name="Rectangle 381"/>
              <p:cNvSpPr>
                <a:spLocks noChangeArrowheads="1"/>
              </p:cNvSpPr>
              <p:nvPr/>
            </p:nvSpPr>
            <p:spPr bwMode="auto">
              <a:xfrm>
                <a:off x="4661" y="2703"/>
                <a:ext cx="1694" cy="1"/>
              </a:xfrm>
              <a:prstGeom prst="rect">
                <a:avLst/>
              </a:prstGeom>
              <a:solidFill>
                <a:srgbClr val="80C6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92" name="Rectangle 382"/>
              <p:cNvSpPr>
                <a:spLocks noChangeArrowheads="1"/>
              </p:cNvSpPr>
              <p:nvPr/>
            </p:nvSpPr>
            <p:spPr bwMode="auto">
              <a:xfrm>
                <a:off x="4661" y="2704"/>
                <a:ext cx="1694" cy="1"/>
              </a:xfrm>
              <a:prstGeom prst="rect">
                <a:avLst/>
              </a:prstGeom>
              <a:solidFill>
                <a:srgbClr val="83C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93" name="Rectangle 383"/>
              <p:cNvSpPr>
                <a:spLocks noChangeArrowheads="1"/>
              </p:cNvSpPr>
              <p:nvPr/>
            </p:nvSpPr>
            <p:spPr bwMode="auto">
              <a:xfrm>
                <a:off x="4661" y="2705"/>
                <a:ext cx="1694" cy="2"/>
              </a:xfrm>
              <a:prstGeom prst="rect">
                <a:avLst/>
              </a:prstGeom>
              <a:solidFill>
                <a:srgbClr val="85C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94" name="Rectangle 384"/>
              <p:cNvSpPr>
                <a:spLocks noChangeArrowheads="1"/>
              </p:cNvSpPr>
              <p:nvPr/>
            </p:nvSpPr>
            <p:spPr bwMode="auto">
              <a:xfrm>
                <a:off x="4661" y="2707"/>
                <a:ext cx="1694" cy="1"/>
              </a:xfrm>
              <a:prstGeom prst="rect">
                <a:avLst/>
              </a:prstGeom>
              <a:solidFill>
                <a:srgbClr val="87C9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95" name="Rectangle 385"/>
              <p:cNvSpPr>
                <a:spLocks noChangeArrowheads="1"/>
              </p:cNvSpPr>
              <p:nvPr/>
            </p:nvSpPr>
            <p:spPr bwMode="auto">
              <a:xfrm>
                <a:off x="4661" y="2708"/>
                <a:ext cx="1694" cy="1"/>
              </a:xfrm>
              <a:prstGeom prst="rect">
                <a:avLst/>
              </a:prstGeom>
              <a:solidFill>
                <a:srgbClr val="89C9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96" name="Rectangle 386"/>
              <p:cNvSpPr>
                <a:spLocks noChangeArrowheads="1"/>
              </p:cNvSpPr>
              <p:nvPr/>
            </p:nvSpPr>
            <p:spPr bwMode="auto">
              <a:xfrm>
                <a:off x="4661" y="2708"/>
                <a:ext cx="1694" cy="2"/>
              </a:xfrm>
              <a:prstGeom prst="rect">
                <a:avLst/>
              </a:prstGeom>
              <a:solidFill>
                <a:srgbClr val="8BCA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97" name="Rectangle 387"/>
              <p:cNvSpPr>
                <a:spLocks noChangeArrowheads="1"/>
              </p:cNvSpPr>
              <p:nvPr/>
            </p:nvSpPr>
            <p:spPr bwMode="auto">
              <a:xfrm>
                <a:off x="4661" y="2710"/>
                <a:ext cx="1694" cy="1"/>
              </a:xfrm>
              <a:prstGeom prst="rect">
                <a:avLst/>
              </a:prstGeom>
              <a:solidFill>
                <a:srgbClr val="8DCC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98" name="Rectangle 388"/>
              <p:cNvSpPr>
                <a:spLocks noChangeArrowheads="1"/>
              </p:cNvSpPr>
              <p:nvPr/>
            </p:nvSpPr>
            <p:spPr bwMode="auto">
              <a:xfrm>
                <a:off x="4661" y="2711"/>
                <a:ext cx="1694" cy="2"/>
              </a:xfrm>
              <a:prstGeom prst="rect">
                <a:avLst/>
              </a:prstGeom>
              <a:solidFill>
                <a:srgbClr val="8FCC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99" name="Rectangle 389"/>
              <p:cNvSpPr>
                <a:spLocks noChangeArrowheads="1"/>
              </p:cNvSpPr>
              <p:nvPr/>
            </p:nvSpPr>
            <p:spPr bwMode="auto">
              <a:xfrm>
                <a:off x="4661" y="2713"/>
                <a:ext cx="1694" cy="1"/>
              </a:xfrm>
              <a:prstGeom prst="rect">
                <a:avLst/>
              </a:prstGeom>
              <a:solidFill>
                <a:srgbClr val="92CD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00" name="Rectangle 390"/>
              <p:cNvSpPr>
                <a:spLocks noChangeArrowheads="1"/>
              </p:cNvSpPr>
              <p:nvPr/>
            </p:nvSpPr>
            <p:spPr bwMode="auto">
              <a:xfrm>
                <a:off x="4661" y="2713"/>
                <a:ext cx="1694" cy="2"/>
              </a:xfrm>
              <a:prstGeom prst="rect">
                <a:avLst/>
              </a:prstGeom>
              <a:solidFill>
                <a:srgbClr val="94CE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01" name="Rectangle 391"/>
              <p:cNvSpPr>
                <a:spLocks noChangeArrowheads="1"/>
              </p:cNvSpPr>
              <p:nvPr/>
            </p:nvSpPr>
            <p:spPr bwMode="auto">
              <a:xfrm>
                <a:off x="4661" y="2715"/>
                <a:ext cx="1694" cy="1"/>
              </a:xfrm>
              <a:prstGeom prst="rect">
                <a:avLst/>
              </a:prstGeom>
              <a:solidFill>
                <a:srgbClr val="96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02" name="Rectangle 392"/>
              <p:cNvSpPr>
                <a:spLocks noChangeArrowheads="1"/>
              </p:cNvSpPr>
              <p:nvPr/>
            </p:nvSpPr>
            <p:spPr bwMode="auto">
              <a:xfrm>
                <a:off x="4661" y="2716"/>
                <a:ext cx="1694" cy="1"/>
              </a:xfrm>
              <a:prstGeom prst="rect">
                <a:avLst/>
              </a:prstGeom>
              <a:solidFill>
                <a:srgbClr val="98D0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03" name="Rectangle 393"/>
              <p:cNvSpPr>
                <a:spLocks noChangeArrowheads="1"/>
              </p:cNvSpPr>
              <p:nvPr/>
            </p:nvSpPr>
            <p:spPr bwMode="auto">
              <a:xfrm>
                <a:off x="4661" y="2717"/>
                <a:ext cx="1694" cy="1"/>
              </a:xfrm>
              <a:prstGeom prst="rect">
                <a:avLst/>
              </a:prstGeom>
              <a:solidFill>
                <a:srgbClr val="9AD1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04" name="Rectangle 394"/>
              <p:cNvSpPr>
                <a:spLocks noChangeArrowheads="1"/>
              </p:cNvSpPr>
              <p:nvPr/>
            </p:nvSpPr>
            <p:spPr bwMode="auto">
              <a:xfrm>
                <a:off x="4846" y="2718"/>
                <a:ext cx="1694" cy="1"/>
              </a:xfrm>
              <a:prstGeom prst="rect">
                <a:avLst/>
              </a:prstGeom>
              <a:solidFill>
                <a:srgbClr val="9CD3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05" name="Rectangle 395"/>
              <p:cNvSpPr>
                <a:spLocks noChangeArrowheads="1"/>
              </p:cNvSpPr>
              <p:nvPr/>
            </p:nvSpPr>
            <p:spPr bwMode="auto">
              <a:xfrm>
                <a:off x="4661" y="2719"/>
                <a:ext cx="1694" cy="1"/>
              </a:xfrm>
              <a:prstGeom prst="rect">
                <a:avLst/>
              </a:prstGeom>
              <a:solidFill>
                <a:srgbClr val="9ED3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06" name="Rectangle 396"/>
              <p:cNvSpPr>
                <a:spLocks noChangeArrowheads="1"/>
              </p:cNvSpPr>
              <p:nvPr/>
            </p:nvSpPr>
            <p:spPr bwMode="auto">
              <a:xfrm>
                <a:off x="4661" y="2720"/>
                <a:ext cx="1694" cy="2"/>
              </a:xfrm>
              <a:prstGeom prst="rect">
                <a:avLst/>
              </a:prstGeom>
              <a:solidFill>
                <a:srgbClr val="A0D4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07" name="Rectangle 397"/>
              <p:cNvSpPr>
                <a:spLocks noChangeArrowheads="1"/>
              </p:cNvSpPr>
              <p:nvPr/>
            </p:nvSpPr>
            <p:spPr bwMode="auto">
              <a:xfrm>
                <a:off x="4661" y="2722"/>
                <a:ext cx="1694" cy="1"/>
              </a:xfrm>
              <a:prstGeom prst="rect">
                <a:avLst/>
              </a:prstGeom>
              <a:solidFill>
                <a:srgbClr val="A3D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08" name="Rectangle 398"/>
              <p:cNvSpPr>
                <a:spLocks noChangeArrowheads="1"/>
              </p:cNvSpPr>
              <p:nvPr/>
            </p:nvSpPr>
            <p:spPr bwMode="auto">
              <a:xfrm>
                <a:off x="4661" y="2723"/>
                <a:ext cx="1694" cy="1"/>
              </a:xfrm>
              <a:prstGeom prst="rect">
                <a:avLst/>
              </a:prstGeom>
              <a:solidFill>
                <a:srgbClr val="A5D6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09" name="Rectangle 399"/>
              <p:cNvSpPr>
                <a:spLocks noChangeArrowheads="1"/>
              </p:cNvSpPr>
              <p:nvPr/>
            </p:nvSpPr>
            <p:spPr bwMode="auto">
              <a:xfrm>
                <a:off x="4661" y="2724"/>
                <a:ext cx="1694" cy="1"/>
              </a:xfrm>
              <a:prstGeom prst="rect">
                <a:avLst/>
              </a:prstGeom>
              <a:solidFill>
                <a:srgbClr val="A7D7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10" name="Rectangle 400"/>
              <p:cNvSpPr>
                <a:spLocks noChangeArrowheads="1"/>
              </p:cNvSpPr>
              <p:nvPr/>
            </p:nvSpPr>
            <p:spPr bwMode="auto">
              <a:xfrm>
                <a:off x="4661" y="2725"/>
                <a:ext cx="1694" cy="2"/>
              </a:xfrm>
              <a:prstGeom prst="rect">
                <a:avLst/>
              </a:prstGeom>
              <a:solidFill>
                <a:srgbClr val="A9D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11" name="Rectangle 401"/>
              <p:cNvSpPr>
                <a:spLocks noChangeArrowheads="1"/>
              </p:cNvSpPr>
              <p:nvPr/>
            </p:nvSpPr>
            <p:spPr bwMode="auto">
              <a:xfrm>
                <a:off x="4661" y="2727"/>
                <a:ext cx="1694" cy="1"/>
              </a:xfrm>
              <a:prstGeom prst="rect">
                <a:avLst/>
              </a:prstGeom>
              <a:solidFill>
                <a:srgbClr val="ACD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12" name="Rectangle 402"/>
              <p:cNvSpPr>
                <a:spLocks noChangeArrowheads="1"/>
              </p:cNvSpPr>
              <p:nvPr/>
            </p:nvSpPr>
            <p:spPr bwMode="auto">
              <a:xfrm>
                <a:off x="4661" y="2728"/>
                <a:ext cx="1694" cy="2"/>
              </a:xfrm>
              <a:prstGeom prst="rect">
                <a:avLst/>
              </a:prstGeom>
              <a:solidFill>
                <a:srgbClr val="AFDB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13" name="Rectangle 403"/>
              <p:cNvSpPr>
                <a:spLocks noChangeArrowheads="1"/>
              </p:cNvSpPr>
              <p:nvPr/>
            </p:nvSpPr>
            <p:spPr bwMode="auto">
              <a:xfrm>
                <a:off x="4661" y="2730"/>
                <a:ext cx="1694" cy="2"/>
              </a:xfrm>
              <a:prstGeom prst="rect">
                <a:avLst/>
              </a:prstGeom>
              <a:solidFill>
                <a:srgbClr val="B2DC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14" name="Rectangle 404"/>
              <p:cNvSpPr>
                <a:spLocks noChangeArrowheads="1"/>
              </p:cNvSpPr>
              <p:nvPr/>
            </p:nvSpPr>
            <p:spPr bwMode="auto">
              <a:xfrm>
                <a:off x="4661" y="2732"/>
                <a:ext cx="1694" cy="1"/>
              </a:xfrm>
              <a:prstGeom prst="rect">
                <a:avLst/>
              </a:prstGeom>
              <a:solidFill>
                <a:srgbClr val="B4D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15" name="Rectangle 405"/>
              <p:cNvSpPr>
                <a:spLocks noChangeArrowheads="1"/>
              </p:cNvSpPr>
              <p:nvPr/>
            </p:nvSpPr>
            <p:spPr bwMode="auto">
              <a:xfrm>
                <a:off x="4661" y="2733"/>
                <a:ext cx="1694" cy="1"/>
              </a:xfrm>
              <a:prstGeom prst="rect">
                <a:avLst/>
              </a:prstGeom>
              <a:solidFill>
                <a:srgbClr val="B6DE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</p:grpSp>
        <p:sp>
          <p:nvSpPr>
            <p:cNvPr id="33" name="Rectangle 407"/>
            <p:cNvSpPr>
              <a:spLocks noChangeArrowheads="1"/>
            </p:cNvSpPr>
            <p:nvPr/>
          </p:nvSpPr>
          <p:spPr bwMode="auto">
            <a:xfrm>
              <a:off x="4661" y="2733"/>
              <a:ext cx="1694" cy="2"/>
            </a:xfrm>
            <a:prstGeom prst="rect">
              <a:avLst/>
            </a:prstGeom>
            <a:solidFill>
              <a:srgbClr val="B8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34" name="Rectangle 408"/>
            <p:cNvSpPr>
              <a:spLocks noChangeArrowheads="1"/>
            </p:cNvSpPr>
            <p:nvPr/>
          </p:nvSpPr>
          <p:spPr bwMode="auto">
            <a:xfrm>
              <a:off x="4661" y="2735"/>
              <a:ext cx="1694" cy="2"/>
            </a:xfrm>
            <a:prstGeom prst="rect">
              <a:avLst/>
            </a:pr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35" name="Rectangle 409"/>
            <p:cNvSpPr>
              <a:spLocks noChangeArrowheads="1"/>
            </p:cNvSpPr>
            <p:nvPr/>
          </p:nvSpPr>
          <p:spPr bwMode="auto">
            <a:xfrm>
              <a:off x="4661" y="2737"/>
              <a:ext cx="1694" cy="1"/>
            </a:xfrm>
            <a:prstGeom prst="rect">
              <a:avLst/>
            </a:prstGeom>
            <a:solidFill>
              <a:srgbClr val="BEE2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36" name="Rectangle 410"/>
            <p:cNvSpPr>
              <a:spLocks noChangeArrowheads="1"/>
            </p:cNvSpPr>
            <p:nvPr/>
          </p:nvSpPr>
          <p:spPr bwMode="auto">
            <a:xfrm>
              <a:off x="4661" y="2738"/>
              <a:ext cx="1694" cy="2"/>
            </a:xfrm>
            <a:prstGeom prst="rect">
              <a:avLst/>
            </a:prstGeom>
            <a:solidFill>
              <a:srgbClr val="C1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37" name="Rectangle 411"/>
            <p:cNvSpPr>
              <a:spLocks noChangeArrowheads="1"/>
            </p:cNvSpPr>
            <p:nvPr/>
          </p:nvSpPr>
          <p:spPr bwMode="auto">
            <a:xfrm>
              <a:off x="4661" y="2740"/>
              <a:ext cx="1694" cy="2"/>
            </a:xfrm>
            <a:prstGeom prst="rect">
              <a:avLst/>
            </a:prstGeom>
            <a:solidFill>
              <a:srgbClr val="C4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38" name="Rectangle 412"/>
            <p:cNvSpPr>
              <a:spLocks noChangeArrowheads="1"/>
            </p:cNvSpPr>
            <p:nvPr/>
          </p:nvSpPr>
          <p:spPr bwMode="auto">
            <a:xfrm>
              <a:off x="4661" y="2742"/>
              <a:ext cx="1694" cy="2"/>
            </a:xfrm>
            <a:prstGeom prst="rect">
              <a:avLst/>
            </a:prstGeom>
            <a:solidFill>
              <a:srgbClr val="C7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39" name="Rectangle 413"/>
            <p:cNvSpPr>
              <a:spLocks noChangeArrowheads="1"/>
            </p:cNvSpPr>
            <p:nvPr/>
          </p:nvSpPr>
          <p:spPr bwMode="auto">
            <a:xfrm>
              <a:off x="4661" y="2744"/>
              <a:ext cx="1694" cy="1"/>
            </a:xfrm>
            <a:prstGeom prst="rect">
              <a:avLst/>
            </a:prstGeom>
            <a:solidFill>
              <a:srgbClr val="CAE7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40" name="Rectangle 414"/>
            <p:cNvSpPr>
              <a:spLocks noChangeArrowheads="1"/>
            </p:cNvSpPr>
            <p:nvPr/>
          </p:nvSpPr>
          <p:spPr bwMode="auto">
            <a:xfrm>
              <a:off x="4661" y="2744"/>
              <a:ext cx="1694" cy="2"/>
            </a:xfrm>
            <a:prstGeom prst="rect">
              <a:avLst/>
            </a:prstGeom>
            <a:solidFill>
              <a:srgbClr val="CCE8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41" name="Rectangle 415"/>
            <p:cNvSpPr>
              <a:spLocks noChangeArrowheads="1"/>
            </p:cNvSpPr>
            <p:nvPr/>
          </p:nvSpPr>
          <p:spPr bwMode="auto">
            <a:xfrm>
              <a:off x="4661" y="2746"/>
              <a:ext cx="1694" cy="1"/>
            </a:xfrm>
            <a:prstGeom prst="rect">
              <a:avLst/>
            </a:prstGeom>
            <a:solidFill>
              <a:srgbClr val="CE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42" name="Rectangle 416"/>
            <p:cNvSpPr>
              <a:spLocks noChangeArrowheads="1"/>
            </p:cNvSpPr>
            <p:nvPr/>
          </p:nvSpPr>
          <p:spPr bwMode="auto">
            <a:xfrm>
              <a:off x="4661" y="2747"/>
              <a:ext cx="1694" cy="2"/>
            </a:xfrm>
            <a:prstGeom prst="rect">
              <a:avLst/>
            </a:prstGeom>
            <a:solidFill>
              <a:srgbClr val="D0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43" name="Rectangle 417"/>
            <p:cNvSpPr>
              <a:spLocks noChangeArrowheads="1"/>
            </p:cNvSpPr>
            <p:nvPr/>
          </p:nvSpPr>
          <p:spPr bwMode="auto">
            <a:xfrm>
              <a:off x="4661" y="2749"/>
              <a:ext cx="1694" cy="1"/>
            </a:xfrm>
            <a:prstGeom prst="rect">
              <a:avLst/>
            </a:prstGeom>
            <a:solidFill>
              <a:srgbClr val="D3E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44" name="Rectangle 418"/>
            <p:cNvSpPr>
              <a:spLocks noChangeArrowheads="1"/>
            </p:cNvSpPr>
            <p:nvPr/>
          </p:nvSpPr>
          <p:spPr bwMode="auto">
            <a:xfrm>
              <a:off x="4661" y="2750"/>
              <a:ext cx="1694" cy="2"/>
            </a:xfrm>
            <a:prstGeom prst="rect">
              <a:avLst/>
            </a:prstGeom>
            <a:solidFill>
              <a:srgbClr val="D6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45" name="Rectangle 419"/>
            <p:cNvSpPr>
              <a:spLocks noChangeArrowheads="1"/>
            </p:cNvSpPr>
            <p:nvPr/>
          </p:nvSpPr>
          <p:spPr bwMode="auto">
            <a:xfrm>
              <a:off x="4661" y="2752"/>
              <a:ext cx="1694" cy="1"/>
            </a:xfrm>
            <a:prstGeom prst="rect">
              <a:avLst/>
            </a:prstGeom>
            <a:solidFill>
              <a:srgbClr val="D9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46" name="Rectangle 420"/>
            <p:cNvSpPr>
              <a:spLocks noChangeArrowheads="1"/>
            </p:cNvSpPr>
            <p:nvPr/>
          </p:nvSpPr>
          <p:spPr bwMode="auto">
            <a:xfrm>
              <a:off x="4661" y="2753"/>
              <a:ext cx="1694" cy="1"/>
            </a:xfrm>
            <a:prstGeom prst="rect">
              <a:avLst/>
            </a:prstGeom>
            <a:solidFill>
              <a:srgbClr val="DB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47" name="Rectangle 421"/>
            <p:cNvSpPr>
              <a:spLocks noChangeArrowheads="1"/>
            </p:cNvSpPr>
            <p:nvPr/>
          </p:nvSpPr>
          <p:spPr bwMode="auto">
            <a:xfrm>
              <a:off x="4661" y="2754"/>
              <a:ext cx="1694" cy="1"/>
            </a:xfrm>
            <a:prstGeom prst="rect">
              <a:avLst/>
            </a:prstGeom>
            <a:solidFill>
              <a:srgbClr val="DD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48" name="Rectangle 422"/>
            <p:cNvSpPr>
              <a:spLocks noChangeArrowheads="1"/>
            </p:cNvSpPr>
            <p:nvPr/>
          </p:nvSpPr>
          <p:spPr bwMode="auto">
            <a:xfrm>
              <a:off x="4661" y="2755"/>
              <a:ext cx="1694" cy="2"/>
            </a:xfrm>
            <a:prstGeom prst="rect">
              <a:avLst/>
            </a:prstGeom>
            <a:solidFill>
              <a:srgbClr val="DF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49" name="Rectangle 423"/>
            <p:cNvSpPr>
              <a:spLocks noChangeArrowheads="1"/>
            </p:cNvSpPr>
            <p:nvPr/>
          </p:nvSpPr>
          <p:spPr bwMode="auto">
            <a:xfrm>
              <a:off x="4661" y="2757"/>
              <a:ext cx="1694" cy="2"/>
            </a:xfrm>
            <a:prstGeom prst="rect">
              <a:avLst/>
            </a:prstGeom>
            <a:solidFill>
              <a:srgbClr val="E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50" name="Rectangle 424"/>
            <p:cNvSpPr>
              <a:spLocks noChangeArrowheads="1"/>
            </p:cNvSpPr>
            <p:nvPr/>
          </p:nvSpPr>
          <p:spPr bwMode="auto">
            <a:xfrm>
              <a:off x="4661" y="2759"/>
              <a:ext cx="1694" cy="1"/>
            </a:xfrm>
            <a:prstGeom prst="rect">
              <a:avLst/>
            </a:prstGeom>
            <a:solidFill>
              <a:srgbClr val="E5F3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51" name="Rectangle 425"/>
            <p:cNvSpPr>
              <a:spLocks noChangeArrowheads="1"/>
            </p:cNvSpPr>
            <p:nvPr/>
          </p:nvSpPr>
          <p:spPr bwMode="auto">
            <a:xfrm>
              <a:off x="4661" y="2760"/>
              <a:ext cx="1694" cy="1"/>
            </a:xfrm>
            <a:prstGeom prst="rect">
              <a:avLst/>
            </a:prstGeom>
            <a:solidFill>
              <a:srgbClr val="E8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52" name="Rectangle 426"/>
            <p:cNvSpPr>
              <a:spLocks noChangeArrowheads="1"/>
            </p:cNvSpPr>
            <p:nvPr/>
          </p:nvSpPr>
          <p:spPr bwMode="auto">
            <a:xfrm>
              <a:off x="4661" y="2761"/>
              <a:ext cx="1694" cy="2"/>
            </a:xfrm>
            <a:prstGeom prst="rect">
              <a:avLst/>
            </a:prstGeom>
            <a:solidFill>
              <a:srgbClr val="EA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53" name="Rectangle 427"/>
            <p:cNvSpPr>
              <a:spLocks noChangeArrowheads="1"/>
            </p:cNvSpPr>
            <p:nvPr/>
          </p:nvSpPr>
          <p:spPr bwMode="auto">
            <a:xfrm>
              <a:off x="4661" y="2763"/>
              <a:ext cx="1694" cy="1"/>
            </a:xfrm>
            <a:prstGeom prst="rect">
              <a:avLst/>
            </a:prstGeom>
            <a:solidFill>
              <a:srgbClr val="EC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54" name="Rectangle 428"/>
            <p:cNvSpPr>
              <a:spLocks noChangeArrowheads="1"/>
            </p:cNvSpPr>
            <p:nvPr/>
          </p:nvSpPr>
          <p:spPr bwMode="auto">
            <a:xfrm>
              <a:off x="4661" y="2764"/>
              <a:ext cx="1694" cy="1"/>
            </a:xfrm>
            <a:prstGeom prst="rect">
              <a:avLst/>
            </a:prstGeom>
            <a:solidFill>
              <a:srgbClr val="EE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55" name="Rectangle 429"/>
            <p:cNvSpPr>
              <a:spLocks noChangeArrowheads="1"/>
            </p:cNvSpPr>
            <p:nvPr/>
          </p:nvSpPr>
          <p:spPr bwMode="auto">
            <a:xfrm>
              <a:off x="4661" y="2765"/>
              <a:ext cx="1694" cy="1"/>
            </a:xfrm>
            <a:prstGeom prst="rect">
              <a:avLst/>
            </a:prstGeom>
            <a:solidFill>
              <a:srgbClr val="F1F8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56" name="Rectangle 430"/>
            <p:cNvSpPr>
              <a:spLocks noChangeArrowheads="1"/>
            </p:cNvSpPr>
            <p:nvPr/>
          </p:nvSpPr>
          <p:spPr bwMode="auto">
            <a:xfrm>
              <a:off x="4661" y="2766"/>
              <a:ext cx="1694" cy="2"/>
            </a:xfrm>
            <a:prstGeom prst="rect">
              <a:avLst/>
            </a:prstGeom>
            <a:solidFill>
              <a:srgbClr val="F3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57" name="Rectangle 431"/>
            <p:cNvSpPr>
              <a:spLocks noChangeArrowheads="1"/>
            </p:cNvSpPr>
            <p:nvPr/>
          </p:nvSpPr>
          <p:spPr bwMode="auto">
            <a:xfrm>
              <a:off x="4661" y="2768"/>
              <a:ext cx="1694" cy="1"/>
            </a:xfrm>
            <a:prstGeom prst="rect">
              <a:avLst/>
            </a:prstGeom>
            <a:solidFill>
              <a:srgbClr val="F5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58" name="Rectangle 432"/>
            <p:cNvSpPr>
              <a:spLocks noChangeArrowheads="1"/>
            </p:cNvSpPr>
            <p:nvPr/>
          </p:nvSpPr>
          <p:spPr bwMode="auto">
            <a:xfrm>
              <a:off x="4661" y="2769"/>
              <a:ext cx="1694" cy="1"/>
            </a:xfrm>
            <a:prstGeom prst="rect">
              <a:avLst/>
            </a:prstGeom>
            <a:solidFill>
              <a:srgbClr val="F7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59" name="Rectangle 433"/>
            <p:cNvSpPr>
              <a:spLocks noChangeArrowheads="1"/>
            </p:cNvSpPr>
            <p:nvPr/>
          </p:nvSpPr>
          <p:spPr bwMode="auto">
            <a:xfrm>
              <a:off x="4661" y="2769"/>
              <a:ext cx="1694" cy="2"/>
            </a:xfrm>
            <a:prstGeom prst="rect">
              <a:avLst/>
            </a:prstGeom>
            <a:solidFill>
              <a:srgbClr val="F9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60" name="Rectangle 434"/>
            <p:cNvSpPr>
              <a:spLocks noChangeArrowheads="1"/>
            </p:cNvSpPr>
            <p:nvPr/>
          </p:nvSpPr>
          <p:spPr bwMode="auto">
            <a:xfrm>
              <a:off x="4661" y="2771"/>
              <a:ext cx="1694" cy="1"/>
            </a:xfrm>
            <a:prstGeom prst="rect">
              <a:avLst/>
            </a:prstGeom>
            <a:solidFill>
              <a:srgbClr val="FB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61" name="Rectangle 435"/>
            <p:cNvSpPr>
              <a:spLocks noChangeArrowheads="1"/>
            </p:cNvSpPr>
            <p:nvPr/>
          </p:nvSpPr>
          <p:spPr bwMode="auto">
            <a:xfrm>
              <a:off x="4661" y="2772"/>
              <a:ext cx="1694" cy="1"/>
            </a:xfrm>
            <a:prstGeom prst="rect">
              <a:avLst/>
            </a:prstGeom>
            <a:solidFill>
              <a:srgbClr val="FDF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62" name="Rectangle 436"/>
            <p:cNvSpPr>
              <a:spLocks noChangeArrowheads="1"/>
            </p:cNvSpPr>
            <p:nvPr/>
          </p:nvSpPr>
          <p:spPr bwMode="auto">
            <a:xfrm>
              <a:off x="4846" y="2773"/>
              <a:ext cx="1694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63" name="Rectangle 437"/>
            <p:cNvSpPr>
              <a:spLocks noChangeArrowheads="1"/>
            </p:cNvSpPr>
            <p:nvPr/>
          </p:nvSpPr>
          <p:spPr bwMode="auto">
            <a:xfrm>
              <a:off x="4661" y="2686"/>
              <a:ext cx="1694" cy="236"/>
            </a:xfrm>
            <a:prstGeom prst="rect">
              <a:avLst/>
            </a:prstGeom>
            <a:noFill/>
            <a:ln w="22" cap="flat">
              <a:solidFill>
                <a:srgbClr val="9C9CD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64" name="Rectangle 439"/>
            <p:cNvSpPr>
              <a:spLocks noChangeArrowheads="1"/>
            </p:cNvSpPr>
            <p:nvPr/>
          </p:nvSpPr>
          <p:spPr bwMode="auto">
            <a:xfrm>
              <a:off x="4657" y="2971"/>
              <a:ext cx="1694" cy="10"/>
            </a:xfrm>
            <a:prstGeom prst="rect">
              <a:avLst/>
            </a:prstGeom>
            <a:solidFill>
              <a:srgbClr val="72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65" name="Rectangle 440"/>
            <p:cNvSpPr>
              <a:spLocks noChangeArrowheads="1"/>
            </p:cNvSpPr>
            <p:nvPr/>
          </p:nvSpPr>
          <p:spPr bwMode="auto">
            <a:xfrm>
              <a:off x="4657" y="2981"/>
              <a:ext cx="1694" cy="2"/>
            </a:xfrm>
            <a:prstGeom prst="rect">
              <a:avLst/>
            </a:prstGeom>
            <a:solidFill>
              <a:srgbClr val="74C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66" name="Rectangle 441"/>
            <p:cNvSpPr>
              <a:spLocks noChangeArrowheads="1"/>
            </p:cNvSpPr>
            <p:nvPr/>
          </p:nvSpPr>
          <p:spPr bwMode="auto">
            <a:xfrm>
              <a:off x="4657" y="2983"/>
              <a:ext cx="1694" cy="1"/>
            </a:xfrm>
            <a:prstGeom prst="rect">
              <a:avLst/>
            </a:prstGeom>
            <a:solidFill>
              <a:srgbClr val="77C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67" name="Rectangle 442"/>
            <p:cNvSpPr>
              <a:spLocks noChangeArrowheads="1"/>
            </p:cNvSpPr>
            <p:nvPr/>
          </p:nvSpPr>
          <p:spPr bwMode="auto">
            <a:xfrm>
              <a:off x="4657" y="2984"/>
              <a:ext cx="1694" cy="1"/>
            </a:xfrm>
            <a:prstGeom prst="rect">
              <a:avLst/>
            </a:prstGeom>
            <a:solidFill>
              <a:srgbClr val="7AC3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68" name="Rectangle 443"/>
            <p:cNvSpPr>
              <a:spLocks noChangeArrowheads="1"/>
            </p:cNvSpPr>
            <p:nvPr/>
          </p:nvSpPr>
          <p:spPr bwMode="auto">
            <a:xfrm>
              <a:off x="4657" y="2985"/>
              <a:ext cx="1694" cy="2"/>
            </a:xfrm>
            <a:prstGeom prst="rect">
              <a:avLst/>
            </a:prstGeom>
            <a:solidFill>
              <a:srgbClr val="7CC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69" name="Rectangle 444"/>
            <p:cNvSpPr>
              <a:spLocks noChangeArrowheads="1"/>
            </p:cNvSpPr>
            <p:nvPr/>
          </p:nvSpPr>
          <p:spPr bwMode="auto">
            <a:xfrm>
              <a:off x="4657" y="2987"/>
              <a:ext cx="1694" cy="1"/>
            </a:xfrm>
            <a:prstGeom prst="rect">
              <a:avLst/>
            </a:prstGeom>
            <a:solidFill>
              <a:srgbClr val="7EC5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70" name="Rectangle 445"/>
            <p:cNvSpPr>
              <a:spLocks noChangeArrowheads="1"/>
            </p:cNvSpPr>
            <p:nvPr/>
          </p:nvSpPr>
          <p:spPr bwMode="auto">
            <a:xfrm>
              <a:off x="4657" y="2988"/>
              <a:ext cx="1694" cy="1"/>
            </a:xfrm>
            <a:prstGeom prst="rect">
              <a:avLst/>
            </a:prstGeom>
            <a:solidFill>
              <a:srgbClr val="80C6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71" name="Rectangle 446"/>
            <p:cNvSpPr>
              <a:spLocks noChangeArrowheads="1"/>
            </p:cNvSpPr>
            <p:nvPr/>
          </p:nvSpPr>
          <p:spPr bwMode="auto">
            <a:xfrm>
              <a:off x="4657" y="2989"/>
              <a:ext cx="1694" cy="1"/>
            </a:xfrm>
            <a:prstGeom prst="rect">
              <a:avLst/>
            </a:prstGeom>
            <a:solidFill>
              <a:srgbClr val="83C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72" name="Rectangle 447"/>
            <p:cNvSpPr>
              <a:spLocks noChangeArrowheads="1"/>
            </p:cNvSpPr>
            <p:nvPr/>
          </p:nvSpPr>
          <p:spPr bwMode="auto">
            <a:xfrm>
              <a:off x="4657" y="2990"/>
              <a:ext cx="1694" cy="2"/>
            </a:xfrm>
            <a:prstGeom prst="rect">
              <a:avLst/>
            </a:prstGeom>
            <a:solidFill>
              <a:srgbClr val="85C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73" name="Rectangle 448"/>
            <p:cNvSpPr>
              <a:spLocks noChangeArrowheads="1"/>
            </p:cNvSpPr>
            <p:nvPr/>
          </p:nvSpPr>
          <p:spPr bwMode="auto">
            <a:xfrm>
              <a:off x="4657" y="2992"/>
              <a:ext cx="1694" cy="1"/>
            </a:xfrm>
            <a:prstGeom prst="rect">
              <a:avLst/>
            </a:prstGeom>
            <a:solidFill>
              <a:srgbClr val="87C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74" name="Rectangle 449"/>
            <p:cNvSpPr>
              <a:spLocks noChangeArrowheads="1"/>
            </p:cNvSpPr>
            <p:nvPr/>
          </p:nvSpPr>
          <p:spPr bwMode="auto">
            <a:xfrm>
              <a:off x="4657" y="2993"/>
              <a:ext cx="1694" cy="1"/>
            </a:xfrm>
            <a:prstGeom prst="rect">
              <a:avLst/>
            </a:prstGeom>
            <a:solidFill>
              <a:srgbClr val="89C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75" name="Rectangle 450"/>
            <p:cNvSpPr>
              <a:spLocks noChangeArrowheads="1"/>
            </p:cNvSpPr>
            <p:nvPr/>
          </p:nvSpPr>
          <p:spPr bwMode="auto">
            <a:xfrm>
              <a:off x="4657" y="2994"/>
              <a:ext cx="1694" cy="1"/>
            </a:xfrm>
            <a:prstGeom prst="rect">
              <a:avLst/>
            </a:prstGeom>
            <a:solidFill>
              <a:srgbClr val="8BCA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76" name="Rectangle 451"/>
            <p:cNvSpPr>
              <a:spLocks noChangeArrowheads="1"/>
            </p:cNvSpPr>
            <p:nvPr/>
          </p:nvSpPr>
          <p:spPr bwMode="auto">
            <a:xfrm>
              <a:off x="4657" y="2995"/>
              <a:ext cx="1694" cy="1"/>
            </a:xfrm>
            <a:prstGeom prst="rect">
              <a:avLst/>
            </a:prstGeom>
            <a:solidFill>
              <a:srgbClr val="8DC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77" name="Rectangle 452"/>
            <p:cNvSpPr>
              <a:spLocks noChangeArrowheads="1"/>
            </p:cNvSpPr>
            <p:nvPr/>
          </p:nvSpPr>
          <p:spPr bwMode="auto">
            <a:xfrm>
              <a:off x="4657" y="2996"/>
              <a:ext cx="1694" cy="2"/>
            </a:xfrm>
            <a:prstGeom prst="rect">
              <a:avLst/>
            </a:prstGeom>
            <a:solidFill>
              <a:srgbClr val="8FC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78" name="Rectangle 453"/>
            <p:cNvSpPr>
              <a:spLocks noChangeArrowheads="1"/>
            </p:cNvSpPr>
            <p:nvPr/>
          </p:nvSpPr>
          <p:spPr bwMode="auto">
            <a:xfrm>
              <a:off x="4657" y="2998"/>
              <a:ext cx="1694" cy="1"/>
            </a:xfrm>
            <a:prstGeom prst="rect">
              <a:avLst/>
            </a:prstGeom>
            <a:solidFill>
              <a:srgbClr val="92C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79" name="Rectangle 454"/>
            <p:cNvSpPr>
              <a:spLocks noChangeArrowheads="1"/>
            </p:cNvSpPr>
            <p:nvPr/>
          </p:nvSpPr>
          <p:spPr bwMode="auto">
            <a:xfrm>
              <a:off x="4657" y="2999"/>
              <a:ext cx="1694" cy="1"/>
            </a:xfrm>
            <a:prstGeom prst="rect">
              <a:avLst/>
            </a:prstGeom>
            <a:solidFill>
              <a:srgbClr val="94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80" name="Rectangle 455"/>
            <p:cNvSpPr>
              <a:spLocks noChangeArrowheads="1"/>
            </p:cNvSpPr>
            <p:nvPr/>
          </p:nvSpPr>
          <p:spPr bwMode="auto">
            <a:xfrm>
              <a:off x="4657" y="3000"/>
              <a:ext cx="1694" cy="1"/>
            </a:xfrm>
            <a:prstGeom prst="rect">
              <a:avLst/>
            </a:prstGeom>
            <a:solidFill>
              <a:srgbClr val="96CF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81" name="Rectangle 456"/>
            <p:cNvSpPr>
              <a:spLocks noChangeArrowheads="1"/>
            </p:cNvSpPr>
            <p:nvPr/>
          </p:nvSpPr>
          <p:spPr bwMode="auto">
            <a:xfrm>
              <a:off x="4657" y="3001"/>
              <a:ext cx="1694" cy="1"/>
            </a:xfrm>
            <a:prstGeom prst="rect">
              <a:avLst/>
            </a:prstGeom>
            <a:solidFill>
              <a:srgbClr val="98D0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82" name="Rectangle 457"/>
            <p:cNvSpPr>
              <a:spLocks noChangeArrowheads="1"/>
            </p:cNvSpPr>
            <p:nvPr/>
          </p:nvSpPr>
          <p:spPr bwMode="auto">
            <a:xfrm>
              <a:off x="4657" y="3002"/>
              <a:ext cx="1694" cy="2"/>
            </a:xfrm>
            <a:prstGeom prst="rect">
              <a:avLst/>
            </a:prstGeom>
            <a:solidFill>
              <a:srgbClr val="9AD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83" name="Rectangle 458"/>
            <p:cNvSpPr>
              <a:spLocks noChangeArrowheads="1"/>
            </p:cNvSpPr>
            <p:nvPr/>
          </p:nvSpPr>
          <p:spPr bwMode="auto">
            <a:xfrm>
              <a:off x="4657" y="3004"/>
              <a:ext cx="1694" cy="1"/>
            </a:xfrm>
            <a:prstGeom prst="rect">
              <a:avLst/>
            </a:prstGeom>
            <a:solidFill>
              <a:srgbClr val="9CD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84" name="Rectangle 459"/>
            <p:cNvSpPr>
              <a:spLocks noChangeArrowheads="1"/>
            </p:cNvSpPr>
            <p:nvPr/>
          </p:nvSpPr>
          <p:spPr bwMode="auto">
            <a:xfrm>
              <a:off x="4657" y="3004"/>
              <a:ext cx="1694" cy="1"/>
            </a:xfrm>
            <a:prstGeom prst="rect">
              <a:avLst/>
            </a:prstGeom>
            <a:solidFill>
              <a:srgbClr val="9ED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85" name="Rectangle 460"/>
            <p:cNvSpPr>
              <a:spLocks noChangeArrowheads="1"/>
            </p:cNvSpPr>
            <p:nvPr/>
          </p:nvSpPr>
          <p:spPr bwMode="auto">
            <a:xfrm>
              <a:off x="4657" y="3005"/>
              <a:ext cx="1694" cy="2"/>
            </a:xfrm>
            <a:prstGeom prst="rect">
              <a:avLst/>
            </a:prstGeom>
            <a:solidFill>
              <a:srgbClr val="A0D4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86" name="Rectangle 461"/>
            <p:cNvSpPr>
              <a:spLocks noChangeArrowheads="1"/>
            </p:cNvSpPr>
            <p:nvPr/>
          </p:nvSpPr>
          <p:spPr bwMode="auto">
            <a:xfrm>
              <a:off x="4657" y="3007"/>
              <a:ext cx="1694" cy="2"/>
            </a:xfrm>
            <a:prstGeom prst="rect">
              <a:avLst/>
            </a:prstGeom>
            <a:solidFill>
              <a:srgbClr val="A3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87" name="Rectangle 462"/>
            <p:cNvSpPr>
              <a:spLocks noChangeArrowheads="1"/>
            </p:cNvSpPr>
            <p:nvPr/>
          </p:nvSpPr>
          <p:spPr bwMode="auto">
            <a:xfrm>
              <a:off x="4657" y="3009"/>
              <a:ext cx="1694" cy="1"/>
            </a:xfrm>
            <a:prstGeom prst="rect">
              <a:avLst/>
            </a:prstGeom>
            <a:solidFill>
              <a:srgbClr val="A5D6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88" name="Rectangle 463"/>
            <p:cNvSpPr>
              <a:spLocks noChangeArrowheads="1"/>
            </p:cNvSpPr>
            <p:nvPr/>
          </p:nvSpPr>
          <p:spPr bwMode="auto">
            <a:xfrm>
              <a:off x="4657" y="3009"/>
              <a:ext cx="1694" cy="1"/>
            </a:xfrm>
            <a:prstGeom prst="rect">
              <a:avLst/>
            </a:prstGeom>
            <a:solidFill>
              <a:srgbClr val="A7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89" name="Rectangle 464"/>
            <p:cNvSpPr>
              <a:spLocks noChangeArrowheads="1"/>
            </p:cNvSpPr>
            <p:nvPr/>
          </p:nvSpPr>
          <p:spPr bwMode="auto">
            <a:xfrm>
              <a:off x="4657" y="3010"/>
              <a:ext cx="1694" cy="2"/>
            </a:xfrm>
            <a:prstGeom prst="rect">
              <a:avLst/>
            </a:prstGeom>
            <a:solidFill>
              <a:srgbClr val="A9D8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90" name="Rectangle 465"/>
            <p:cNvSpPr>
              <a:spLocks noChangeArrowheads="1"/>
            </p:cNvSpPr>
            <p:nvPr/>
          </p:nvSpPr>
          <p:spPr bwMode="auto">
            <a:xfrm>
              <a:off x="4657" y="3012"/>
              <a:ext cx="1694" cy="2"/>
            </a:xfrm>
            <a:prstGeom prst="rect">
              <a:avLst/>
            </a:prstGeom>
            <a:solidFill>
              <a:srgbClr val="ACD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91" name="Rectangle 466"/>
            <p:cNvSpPr>
              <a:spLocks noChangeArrowheads="1"/>
            </p:cNvSpPr>
            <p:nvPr/>
          </p:nvSpPr>
          <p:spPr bwMode="auto">
            <a:xfrm>
              <a:off x="4657" y="3014"/>
              <a:ext cx="1694" cy="1"/>
            </a:xfrm>
            <a:prstGeom prst="rect">
              <a:avLst/>
            </a:prstGeom>
            <a:solidFill>
              <a:srgbClr val="AFD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92" name="Rectangle 467"/>
            <p:cNvSpPr>
              <a:spLocks noChangeArrowheads="1"/>
            </p:cNvSpPr>
            <p:nvPr/>
          </p:nvSpPr>
          <p:spPr bwMode="auto">
            <a:xfrm>
              <a:off x="4657" y="3015"/>
              <a:ext cx="1694" cy="2"/>
            </a:xfrm>
            <a:prstGeom prst="rect">
              <a:avLst/>
            </a:prstGeom>
            <a:solidFill>
              <a:srgbClr val="B2DC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93" name="Rectangle 468"/>
            <p:cNvSpPr>
              <a:spLocks noChangeArrowheads="1"/>
            </p:cNvSpPr>
            <p:nvPr/>
          </p:nvSpPr>
          <p:spPr bwMode="auto">
            <a:xfrm>
              <a:off x="4657" y="3017"/>
              <a:ext cx="1694" cy="1"/>
            </a:xfrm>
            <a:prstGeom prst="rect">
              <a:avLst/>
            </a:prstGeom>
            <a:solidFill>
              <a:srgbClr val="B4D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94" name="Rectangle 469"/>
            <p:cNvSpPr>
              <a:spLocks noChangeArrowheads="1"/>
            </p:cNvSpPr>
            <p:nvPr/>
          </p:nvSpPr>
          <p:spPr bwMode="auto">
            <a:xfrm>
              <a:off x="4657" y="3018"/>
              <a:ext cx="1694" cy="1"/>
            </a:xfrm>
            <a:prstGeom prst="rect">
              <a:avLst/>
            </a:prstGeom>
            <a:solidFill>
              <a:srgbClr val="B6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95" name="Rectangle 470"/>
            <p:cNvSpPr>
              <a:spLocks noChangeArrowheads="1"/>
            </p:cNvSpPr>
            <p:nvPr/>
          </p:nvSpPr>
          <p:spPr bwMode="auto">
            <a:xfrm>
              <a:off x="4657" y="3019"/>
              <a:ext cx="1694" cy="1"/>
            </a:xfrm>
            <a:prstGeom prst="rect">
              <a:avLst/>
            </a:prstGeom>
            <a:solidFill>
              <a:srgbClr val="B8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96" name="Rectangle 471"/>
            <p:cNvSpPr>
              <a:spLocks noChangeArrowheads="1"/>
            </p:cNvSpPr>
            <p:nvPr/>
          </p:nvSpPr>
          <p:spPr bwMode="auto">
            <a:xfrm>
              <a:off x="4657" y="3020"/>
              <a:ext cx="1694" cy="2"/>
            </a:xfrm>
            <a:prstGeom prst="rect">
              <a:avLst/>
            </a:pr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97" name="Rectangle 472"/>
            <p:cNvSpPr>
              <a:spLocks noChangeArrowheads="1"/>
            </p:cNvSpPr>
            <p:nvPr/>
          </p:nvSpPr>
          <p:spPr bwMode="auto">
            <a:xfrm>
              <a:off x="4657" y="3022"/>
              <a:ext cx="1694" cy="2"/>
            </a:xfrm>
            <a:prstGeom prst="rect">
              <a:avLst/>
            </a:prstGeom>
            <a:solidFill>
              <a:srgbClr val="BEE2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98" name="Rectangle 473"/>
            <p:cNvSpPr>
              <a:spLocks noChangeArrowheads="1"/>
            </p:cNvSpPr>
            <p:nvPr/>
          </p:nvSpPr>
          <p:spPr bwMode="auto">
            <a:xfrm>
              <a:off x="4657" y="3024"/>
              <a:ext cx="1694" cy="1"/>
            </a:xfrm>
            <a:prstGeom prst="rect">
              <a:avLst/>
            </a:prstGeom>
            <a:solidFill>
              <a:srgbClr val="C1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99" name="Rectangle 474"/>
            <p:cNvSpPr>
              <a:spLocks noChangeArrowheads="1"/>
            </p:cNvSpPr>
            <p:nvPr/>
          </p:nvSpPr>
          <p:spPr bwMode="auto">
            <a:xfrm>
              <a:off x="4657" y="3025"/>
              <a:ext cx="1694" cy="2"/>
            </a:xfrm>
            <a:prstGeom prst="rect">
              <a:avLst/>
            </a:prstGeom>
            <a:solidFill>
              <a:srgbClr val="C4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00" name="Rectangle 475"/>
            <p:cNvSpPr>
              <a:spLocks noChangeArrowheads="1"/>
            </p:cNvSpPr>
            <p:nvPr/>
          </p:nvSpPr>
          <p:spPr bwMode="auto">
            <a:xfrm>
              <a:off x="4657" y="3027"/>
              <a:ext cx="1694" cy="2"/>
            </a:xfrm>
            <a:prstGeom prst="rect">
              <a:avLst/>
            </a:prstGeom>
            <a:solidFill>
              <a:srgbClr val="C7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01" name="Rectangle 476"/>
            <p:cNvSpPr>
              <a:spLocks noChangeArrowheads="1"/>
            </p:cNvSpPr>
            <p:nvPr/>
          </p:nvSpPr>
          <p:spPr bwMode="auto">
            <a:xfrm>
              <a:off x="4657" y="3029"/>
              <a:ext cx="1694" cy="1"/>
            </a:xfrm>
            <a:prstGeom prst="rect">
              <a:avLst/>
            </a:prstGeom>
            <a:solidFill>
              <a:srgbClr val="CAE7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02" name="Rectangle 477"/>
            <p:cNvSpPr>
              <a:spLocks noChangeArrowheads="1"/>
            </p:cNvSpPr>
            <p:nvPr/>
          </p:nvSpPr>
          <p:spPr bwMode="auto">
            <a:xfrm>
              <a:off x="4657" y="3029"/>
              <a:ext cx="1694" cy="2"/>
            </a:xfrm>
            <a:prstGeom prst="rect">
              <a:avLst/>
            </a:prstGeom>
            <a:solidFill>
              <a:srgbClr val="CCE8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03" name="Rectangle 478"/>
            <p:cNvSpPr>
              <a:spLocks noChangeArrowheads="1"/>
            </p:cNvSpPr>
            <p:nvPr/>
          </p:nvSpPr>
          <p:spPr bwMode="auto">
            <a:xfrm>
              <a:off x="4657" y="3031"/>
              <a:ext cx="1694" cy="1"/>
            </a:xfrm>
            <a:prstGeom prst="rect">
              <a:avLst/>
            </a:prstGeom>
            <a:solidFill>
              <a:srgbClr val="CE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04" name="Rectangle 479"/>
            <p:cNvSpPr>
              <a:spLocks noChangeArrowheads="1"/>
            </p:cNvSpPr>
            <p:nvPr/>
          </p:nvSpPr>
          <p:spPr bwMode="auto">
            <a:xfrm>
              <a:off x="4657" y="3032"/>
              <a:ext cx="1694" cy="2"/>
            </a:xfrm>
            <a:prstGeom prst="rect">
              <a:avLst/>
            </a:prstGeom>
            <a:solidFill>
              <a:srgbClr val="D0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05" name="Rectangle 480"/>
            <p:cNvSpPr>
              <a:spLocks noChangeArrowheads="1"/>
            </p:cNvSpPr>
            <p:nvPr/>
          </p:nvSpPr>
          <p:spPr bwMode="auto">
            <a:xfrm>
              <a:off x="4657" y="3034"/>
              <a:ext cx="1694" cy="1"/>
            </a:xfrm>
            <a:prstGeom prst="rect">
              <a:avLst/>
            </a:prstGeom>
            <a:solidFill>
              <a:srgbClr val="D3E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06" name="Rectangle 481"/>
            <p:cNvSpPr>
              <a:spLocks noChangeArrowheads="1"/>
            </p:cNvSpPr>
            <p:nvPr/>
          </p:nvSpPr>
          <p:spPr bwMode="auto">
            <a:xfrm>
              <a:off x="4657" y="3035"/>
              <a:ext cx="1694" cy="2"/>
            </a:xfrm>
            <a:prstGeom prst="rect">
              <a:avLst/>
            </a:prstGeom>
            <a:solidFill>
              <a:srgbClr val="D6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07" name="Rectangle 482"/>
            <p:cNvSpPr>
              <a:spLocks noChangeArrowheads="1"/>
            </p:cNvSpPr>
            <p:nvPr/>
          </p:nvSpPr>
          <p:spPr bwMode="auto">
            <a:xfrm>
              <a:off x="4657" y="3037"/>
              <a:ext cx="1694" cy="1"/>
            </a:xfrm>
            <a:prstGeom prst="rect">
              <a:avLst/>
            </a:prstGeom>
            <a:solidFill>
              <a:srgbClr val="D9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08" name="Rectangle 483"/>
            <p:cNvSpPr>
              <a:spLocks noChangeArrowheads="1"/>
            </p:cNvSpPr>
            <p:nvPr/>
          </p:nvSpPr>
          <p:spPr bwMode="auto">
            <a:xfrm>
              <a:off x="4657" y="3038"/>
              <a:ext cx="1694" cy="2"/>
            </a:xfrm>
            <a:prstGeom prst="rect">
              <a:avLst/>
            </a:prstGeom>
            <a:solidFill>
              <a:srgbClr val="DB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09" name="Rectangle 484"/>
            <p:cNvSpPr>
              <a:spLocks noChangeArrowheads="1"/>
            </p:cNvSpPr>
            <p:nvPr/>
          </p:nvSpPr>
          <p:spPr bwMode="auto">
            <a:xfrm>
              <a:off x="4657" y="3040"/>
              <a:ext cx="1694" cy="1"/>
            </a:xfrm>
            <a:prstGeom prst="rect">
              <a:avLst/>
            </a:prstGeom>
            <a:solidFill>
              <a:srgbClr val="DD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10" name="Rectangle 485"/>
            <p:cNvSpPr>
              <a:spLocks noChangeArrowheads="1"/>
            </p:cNvSpPr>
            <p:nvPr/>
          </p:nvSpPr>
          <p:spPr bwMode="auto">
            <a:xfrm>
              <a:off x="4657" y="3040"/>
              <a:ext cx="1694" cy="2"/>
            </a:xfrm>
            <a:prstGeom prst="rect">
              <a:avLst/>
            </a:prstGeom>
            <a:solidFill>
              <a:srgbClr val="DF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11" name="Rectangle 486"/>
            <p:cNvSpPr>
              <a:spLocks noChangeArrowheads="1"/>
            </p:cNvSpPr>
            <p:nvPr/>
          </p:nvSpPr>
          <p:spPr bwMode="auto">
            <a:xfrm>
              <a:off x="4657" y="3042"/>
              <a:ext cx="1694" cy="2"/>
            </a:xfrm>
            <a:prstGeom prst="rect">
              <a:avLst/>
            </a:prstGeom>
            <a:solidFill>
              <a:srgbClr val="E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12" name="Rectangle 487"/>
            <p:cNvSpPr>
              <a:spLocks noChangeArrowheads="1"/>
            </p:cNvSpPr>
            <p:nvPr/>
          </p:nvSpPr>
          <p:spPr bwMode="auto">
            <a:xfrm>
              <a:off x="4657" y="3044"/>
              <a:ext cx="1694" cy="1"/>
            </a:xfrm>
            <a:prstGeom prst="rect">
              <a:avLst/>
            </a:prstGeom>
            <a:solidFill>
              <a:srgbClr val="E5F3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13" name="Rectangle 488"/>
            <p:cNvSpPr>
              <a:spLocks noChangeArrowheads="1"/>
            </p:cNvSpPr>
            <p:nvPr/>
          </p:nvSpPr>
          <p:spPr bwMode="auto">
            <a:xfrm>
              <a:off x="4657" y="3045"/>
              <a:ext cx="1694" cy="1"/>
            </a:xfrm>
            <a:prstGeom prst="rect">
              <a:avLst/>
            </a:prstGeom>
            <a:solidFill>
              <a:srgbClr val="E8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14" name="Rectangle 489"/>
            <p:cNvSpPr>
              <a:spLocks noChangeArrowheads="1"/>
            </p:cNvSpPr>
            <p:nvPr/>
          </p:nvSpPr>
          <p:spPr bwMode="auto">
            <a:xfrm>
              <a:off x="4657" y="3046"/>
              <a:ext cx="1694" cy="2"/>
            </a:xfrm>
            <a:prstGeom prst="rect">
              <a:avLst/>
            </a:prstGeom>
            <a:solidFill>
              <a:srgbClr val="EA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15" name="Rectangle 490"/>
            <p:cNvSpPr>
              <a:spLocks noChangeArrowheads="1"/>
            </p:cNvSpPr>
            <p:nvPr/>
          </p:nvSpPr>
          <p:spPr bwMode="auto">
            <a:xfrm>
              <a:off x="4657" y="3048"/>
              <a:ext cx="1694" cy="1"/>
            </a:xfrm>
            <a:prstGeom prst="rect">
              <a:avLst/>
            </a:prstGeom>
            <a:solidFill>
              <a:srgbClr val="EC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16" name="Rectangle 491"/>
            <p:cNvSpPr>
              <a:spLocks noChangeArrowheads="1"/>
            </p:cNvSpPr>
            <p:nvPr/>
          </p:nvSpPr>
          <p:spPr bwMode="auto">
            <a:xfrm>
              <a:off x="4657" y="3049"/>
              <a:ext cx="1694" cy="1"/>
            </a:xfrm>
            <a:prstGeom prst="rect">
              <a:avLst/>
            </a:prstGeom>
            <a:solidFill>
              <a:srgbClr val="EE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17" name="Rectangle 492"/>
            <p:cNvSpPr>
              <a:spLocks noChangeArrowheads="1"/>
            </p:cNvSpPr>
            <p:nvPr/>
          </p:nvSpPr>
          <p:spPr bwMode="auto">
            <a:xfrm>
              <a:off x="4657" y="3050"/>
              <a:ext cx="1694" cy="1"/>
            </a:xfrm>
            <a:prstGeom prst="rect">
              <a:avLst/>
            </a:prstGeom>
            <a:solidFill>
              <a:srgbClr val="F1F8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18" name="Rectangle 493"/>
            <p:cNvSpPr>
              <a:spLocks noChangeArrowheads="1"/>
            </p:cNvSpPr>
            <p:nvPr/>
          </p:nvSpPr>
          <p:spPr bwMode="auto">
            <a:xfrm>
              <a:off x="4657" y="3051"/>
              <a:ext cx="1694" cy="2"/>
            </a:xfrm>
            <a:prstGeom prst="rect">
              <a:avLst/>
            </a:prstGeom>
            <a:solidFill>
              <a:srgbClr val="F3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19" name="Rectangle 494"/>
            <p:cNvSpPr>
              <a:spLocks noChangeArrowheads="1"/>
            </p:cNvSpPr>
            <p:nvPr/>
          </p:nvSpPr>
          <p:spPr bwMode="auto">
            <a:xfrm>
              <a:off x="4657" y="3053"/>
              <a:ext cx="1694" cy="1"/>
            </a:xfrm>
            <a:prstGeom prst="rect">
              <a:avLst/>
            </a:prstGeom>
            <a:solidFill>
              <a:srgbClr val="F5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20" name="Rectangle 495"/>
            <p:cNvSpPr>
              <a:spLocks noChangeArrowheads="1"/>
            </p:cNvSpPr>
            <p:nvPr/>
          </p:nvSpPr>
          <p:spPr bwMode="auto">
            <a:xfrm>
              <a:off x="4657" y="3054"/>
              <a:ext cx="1694" cy="1"/>
            </a:xfrm>
            <a:prstGeom prst="rect">
              <a:avLst/>
            </a:prstGeom>
            <a:solidFill>
              <a:srgbClr val="F7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21" name="Rectangle 496"/>
            <p:cNvSpPr>
              <a:spLocks noChangeArrowheads="1"/>
            </p:cNvSpPr>
            <p:nvPr/>
          </p:nvSpPr>
          <p:spPr bwMode="auto">
            <a:xfrm>
              <a:off x="4657" y="3055"/>
              <a:ext cx="1694" cy="1"/>
            </a:xfrm>
            <a:prstGeom prst="rect">
              <a:avLst/>
            </a:prstGeom>
            <a:solidFill>
              <a:srgbClr val="F9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22" name="Rectangle 497"/>
            <p:cNvSpPr>
              <a:spLocks noChangeArrowheads="1"/>
            </p:cNvSpPr>
            <p:nvPr/>
          </p:nvSpPr>
          <p:spPr bwMode="auto">
            <a:xfrm>
              <a:off x="4657" y="3056"/>
              <a:ext cx="1694" cy="1"/>
            </a:xfrm>
            <a:prstGeom prst="rect">
              <a:avLst/>
            </a:prstGeom>
            <a:solidFill>
              <a:srgbClr val="FB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23" name="Rectangle 498"/>
            <p:cNvSpPr>
              <a:spLocks noChangeArrowheads="1"/>
            </p:cNvSpPr>
            <p:nvPr/>
          </p:nvSpPr>
          <p:spPr bwMode="auto">
            <a:xfrm>
              <a:off x="4657" y="3057"/>
              <a:ext cx="1694" cy="1"/>
            </a:xfrm>
            <a:prstGeom prst="rect">
              <a:avLst/>
            </a:prstGeom>
            <a:solidFill>
              <a:srgbClr val="FDF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24" name="Rectangle 499"/>
            <p:cNvSpPr>
              <a:spLocks noChangeArrowheads="1"/>
            </p:cNvSpPr>
            <p:nvPr/>
          </p:nvSpPr>
          <p:spPr bwMode="auto">
            <a:xfrm>
              <a:off x="4842" y="3058"/>
              <a:ext cx="1694" cy="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25" name="Rectangle 500"/>
            <p:cNvSpPr>
              <a:spLocks noChangeArrowheads="1"/>
            </p:cNvSpPr>
            <p:nvPr/>
          </p:nvSpPr>
          <p:spPr bwMode="auto">
            <a:xfrm>
              <a:off x="4657" y="2971"/>
              <a:ext cx="1694" cy="237"/>
            </a:xfrm>
            <a:prstGeom prst="rect">
              <a:avLst/>
            </a:prstGeom>
            <a:noFill/>
            <a:ln w="22" cap="flat">
              <a:solidFill>
                <a:srgbClr val="9C9CD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26" name="Rectangle 502"/>
            <p:cNvSpPr>
              <a:spLocks noChangeArrowheads="1"/>
            </p:cNvSpPr>
            <p:nvPr/>
          </p:nvSpPr>
          <p:spPr bwMode="auto">
            <a:xfrm>
              <a:off x="4846" y="3256"/>
              <a:ext cx="1694" cy="2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27" name="Rectangle 503"/>
            <p:cNvSpPr>
              <a:spLocks noChangeArrowheads="1"/>
            </p:cNvSpPr>
            <p:nvPr/>
          </p:nvSpPr>
          <p:spPr bwMode="auto">
            <a:xfrm>
              <a:off x="4661" y="3256"/>
              <a:ext cx="1694" cy="236"/>
            </a:xfrm>
            <a:prstGeom prst="rect">
              <a:avLst/>
            </a:prstGeom>
            <a:noFill/>
            <a:ln w="22" cap="flat">
              <a:solidFill>
                <a:srgbClr val="9C9CD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28" name="Rectangle 505"/>
            <p:cNvSpPr>
              <a:spLocks noChangeArrowheads="1"/>
            </p:cNvSpPr>
            <p:nvPr/>
          </p:nvSpPr>
          <p:spPr bwMode="auto">
            <a:xfrm>
              <a:off x="4732" y="3566"/>
              <a:ext cx="1710" cy="2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29" name="Freeform 508"/>
            <p:cNvSpPr>
              <a:spLocks/>
            </p:cNvSpPr>
            <p:nvPr/>
          </p:nvSpPr>
          <p:spPr bwMode="auto">
            <a:xfrm>
              <a:off x="6411" y="2086"/>
              <a:ext cx="262" cy="1033"/>
            </a:xfrm>
            <a:custGeom>
              <a:avLst/>
              <a:gdLst>
                <a:gd name="T0" fmla="*/ 0 w 516"/>
                <a:gd name="T1" fmla="*/ 0 h 4944"/>
                <a:gd name="T2" fmla="*/ 258 w 516"/>
                <a:gd name="T3" fmla="*/ 43 h 4944"/>
                <a:gd name="T4" fmla="*/ 258 w 516"/>
                <a:gd name="T5" fmla="*/ 2430 h 4944"/>
                <a:gd name="T6" fmla="*/ 516 w 516"/>
                <a:gd name="T7" fmla="*/ 2472 h 4944"/>
                <a:gd name="T8" fmla="*/ 258 w 516"/>
                <a:gd name="T9" fmla="*/ 2515 h 4944"/>
                <a:gd name="T10" fmla="*/ 258 w 516"/>
                <a:gd name="T11" fmla="*/ 4902 h 4944"/>
                <a:gd name="T12" fmla="*/ 0 w 516"/>
                <a:gd name="T13" fmla="*/ 4944 h 4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6" h="4944">
                  <a:moveTo>
                    <a:pt x="0" y="0"/>
                  </a:moveTo>
                  <a:cubicBezTo>
                    <a:pt x="143" y="0"/>
                    <a:pt x="258" y="20"/>
                    <a:pt x="258" y="43"/>
                  </a:cubicBezTo>
                  <a:lnTo>
                    <a:pt x="258" y="2430"/>
                  </a:lnTo>
                  <a:cubicBezTo>
                    <a:pt x="258" y="2453"/>
                    <a:pt x="374" y="2472"/>
                    <a:pt x="516" y="2472"/>
                  </a:cubicBezTo>
                  <a:cubicBezTo>
                    <a:pt x="374" y="2472"/>
                    <a:pt x="258" y="2492"/>
                    <a:pt x="258" y="2515"/>
                  </a:cubicBezTo>
                  <a:lnTo>
                    <a:pt x="258" y="4902"/>
                  </a:lnTo>
                  <a:cubicBezTo>
                    <a:pt x="258" y="4925"/>
                    <a:pt x="143" y="4944"/>
                    <a:pt x="0" y="4944"/>
                  </a:cubicBezTo>
                </a:path>
              </a:pathLst>
            </a:custGeom>
            <a:noFill/>
            <a:ln w="25" cap="flat">
              <a:solidFill>
                <a:srgbClr val="22226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30" name="Freeform 509"/>
            <p:cNvSpPr>
              <a:spLocks/>
            </p:cNvSpPr>
            <p:nvPr/>
          </p:nvSpPr>
          <p:spPr bwMode="auto">
            <a:xfrm>
              <a:off x="6703" y="2193"/>
              <a:ext cx="836" cy="819"/>
            </a:xfrm>
            <a:custGeom>
              <a:avLst/>
              <a:gdLst>
                <a:gd name="T0" fmla="*/ 0 w 2556"/>
                <a:gd name="T1" fmla="*/ 426 h 3916"/>
                <a:gd name="T2" fmla="*/ 426 w 2556"/>
                <a:gd name="T3" fmla="*/ 0 h 3916"/>
                <a:gd name="T4" fmla="*/ 2130 w 2556"/>
                <a:gd name="T5" fmla="*/ 0 h 3916"/>
                <a:gd name="T6" fmla="*/ 2556 w 2556"/>
                <a:gd name="T7" fmla="*/ 426 h 3916"/>
                <a:gd name="T8" fmla="*/ 2556 w 2556"/>
                <a:gd name="T9" fmla="*/ 3490 h 3916"/>
                <a:gd name="T10" fmla="*/ 2130 w 2556"/>
                <a:gd name="T11" fmla="*/ 3916 h 3916"/>
                <a:gd name="T12" fmla="*/ 426 w 2556"/>
                <a:gd name="T13" fmla="*/ 3916 h 3916"/>
                <a:gd name="T14" fmla="*/ 0 w 2556"/>
                <a:gd name="T15" fmla="*/ 3490 h 3916"/>
                <a:gd name="T16" fmla="*/ 0 w 2556"/>
                <a:gd name="T17" fmla="*/ 426 h 3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6" h="3916">
                  <a:moveTo>
                    <a:pt x="0" y="426"/>
                  </a:moveTo>
                  <a:cubicBezTo>
                    <a:pt x="0" y="191"/>
                    <a:pt x="191" y="0"/>
                    <a:pt x="426" y="0"/>
                  </a:cubicBezTo>
                  <a:lnTo>
                    <a:pt x="2130" y="0"/>
                  </a:lnTo>
                  <a:cubicBezTo>
                    <a:pt x="2366" y="0"/>
                    <a:pt x="2556" y="191"/>
                    <a:pt x="2556" y="426"/>
                  </a:cubicBezTo>
                  <a:lnTo>
                    <a:pt x="2556" y="3490"/>
                  </a:lnTo>
                  <a:cubicBezTo>
                    <a:pt x="2556" y="3726"/>
                    <a:pt x="2366" y="3916"/>
                    <a:pt x="2130" y="3916"/>
                  </a:cubicBezTo>
                  <a:lnTo>
                    <a:pt x="426" y="3916"/>
                  </a:lnTo>
                  <a:cubicBezTo>
                    <a:pt x="191" y="3916"/>
                    <a:pt x="0" y="3726"/>
                    <a:pt x="0" y="3490"/>
                  </a:cubicBezTo>
                  <a:lnTo>
                    <a:pt x="0" y="426"/>
                  </a:lnTo>
                  <a:close/>
                </a:path>
              </a:pathLst>
            </a:custGeom>
            <a:solidFill>
              <a:srgbClr val="CECEE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31" name="Rectangle 517"/>
            <p:cNvSpPr>
              <a:spLocks noChangeArrowheads="1"/>
            </p:cNvSpPr>
            <p:nvPr/>
          </p:nvSpPr>
          <p:spPr bwMode="auto">
            <a:xfrm>
              <a:off x="6640" y="2793"/>
              <a:ext cx="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O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" name="Freeform 521"/>
            <p:cNvSpPr>
              <a:spLocks/>
            </p:cNvSpPr>
            <p:nvPr/>
          </p:nvSpPr>
          <p:spPr bwMode="auto">
            <a:xfrm>
              <a:off x="106" y="3895"/>
              <a:ext cx="6986" cy="145"/>
            </a:xfrm>
            <a:custGeom>
              <a:avLst/>
              <a:gdLst>
                <a:gd name="T0" fmla="*/ 0 w 21928"/>
                <a:gd name="T1" fmla="*/ 188 h 1124"/>
                <a:gd name="T2" fmla="*/ 188 w 21928"/>
                <a:gd name="T3" fmla="*/ 0 h 1124"/>
                <a:gd name="T4" fmla="*/ 21741 w 21928"/>
                <a:gd name="T5" fmla="*/ 0 h 1124"/>
                <a:gd name="T6" fmla="*/ 21928 w 21928"/>
                <a:gd name="T7" fmla="*/ 188 h 1124"/>
                <a:gd name="T8" fmla="*/ 21928 w 21928"/>
                <a:gd name="T9" fmla="*/ 937 h 1124"/>
                <a:gd name="T10" fmla="*/ 21741 w 21928"/>
                <a:gd name="T11" fmla="*/ 1124 h 1124"/>
                <a:gd name="T12" fmla="*/ 188 w 21928"/>
                <a:gd name="T13" fmla="*/ 1124 h 1124"/>
                <a:gd name="T14" fmla="*/ 0 w 21928"/>
                <a:gd name="T15" fmla="*/ 937 h 1124"/>
                <a:gd name="T16" fmla="*/ 0 w 21928"/>
                <a:gd name="T17" fmla="*/ 188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28" h="1124">
                  <a:moveTo>
                    <a:pt x="0" y="188"/>
                  </a:moveTo>
                  <a:cubicBezTo>
                    <a:pt x="0" y="84"/>
                    <a:pt x="84" y="0"/>
                    <a:pt x="188" y="0"/>
                  </a:cubicBezTo>
                  <a:lnTo>
                    <a:pt x="21741" y="0"/>
                  </a:lnTo>
                  <a:cubicBezTo>
                    <a:pt x="21845" y="0"/>
                    <a:pt x="21928" y="84"/>
                    <a:pt x="21928" y="188"/>
                  </a:cubicBezTo>
                  <a:lnTo>
                    <a:pt x="21928" y="937"/>
                  </a:lnTo>
                  <a:cubicBezTo>
                    <a:pt x="21928" y="1041"/>
                    <a:pt x="21845" y="1124"/>
                    <a:pt x="21741" y="1124"/>
                  </a:cubicBezTo>
                  <a:lnTo>
                    <a:pt x="188" y="1124"/>
                  </a:lnTo>
                  <a:cubicBezTo>
                    <a:pt x="84" y="1124"/>
                    <a:pt x="0" y="1041"/>
                    <a:pt x="0" y="937"/>
                  </a:cubicBezTo>
                  <a:lnTo>
                    <a:pt x="0" y="188"/>
                  </a:lnTo>
                  <a:close/>
                </a:path>
              </a:pathLst>
            </a:custGeom>
            <a:solidFill>
              <a:srgbClr val="6B6BC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>
                <a:latin typeface="+mj-lt"/>
              </a:endParaRPr>
            </a:p>
          </p:txBody>
        </p:sp>
        <p:sp>
          <p:nvSpPr>
            <p:cNvPr id="137" name="Rectangle 523"/>
            <p:cNvSpPr>
              <a:spLocks noChangeArrowheads="1"/>
            </p:cNvSpPr>
            <p:nvPr/>
          </p:nvSpPr>
          <p:spPr bwMode="auto">
            <a:xfrm>
              <a:off x="1866" y="3921"/>
              <a:ext cx="437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sz="1600" b="1" i="0" u="none" strike="noStrike" cap="none" normalizeH="0" baseline="0" dirty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PROCESO CONTABLE  Y SISTEMA DOCUMENTAL CONTABLE </a:t>
              </a:r>
              <a:endParaRPr kumimoji="0" lang="es-CO" sz="16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38" name="Freeform 524"/>
            <p:cNvSpPr>
              <a:spLocks/>
            </p:cNvSpPr>
            <p:nvPr/>
          </p:nvSpPr>
          <p:spPr bwMode="auto">
            <a:xfrm>
              <a:off x="1010" y="3750"/>
              <a:ext cx="243" cy="111"/>
            </a:xfrm>
            <a:custGeom>
              <a:avLst/>
              <a:gdLst>
                <a:gd name="T0" fmla="*/ 0 w 391"/>
                <a:gd name="T1" fmla="*/ 107 h 214"/>
                <a:gd name="T2" fmla="*/ 195 w 391"/>
                <a:gd name="T3" fmla="*/ 0 h 214"/>
                <a:gd name="T4" fmla="*/ 391 w 391"/>
                <a:gd name="T5" fmla="*/ 107 h 214"/>
                <a:gd name="T6" fmla="*/ 293 w 391"/>
                <a:gd name="T7" fmla="*/ 107 h 214"/>
                <a:gd name="T8" fmla="*/ 293 w 391"/>
                <a:gd name="T9" fmla="*/ 214 h 214"/>
                <a:gd name="T10" fmla="*/ 98 w 391"/>
                <a:gd name="T11" fmla="*/ 214 h 214"/>
                <a:gd name="T12" fmla="*/ 98 w 391"/>
                <a:gd name="T13" fmla="*/ 107 h 214"/>
                <a:gd name="T14" fmla="*/ 0 w 391"/>
                <a:gd name="T15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1" h="214">
                  <a:moveTo>
                    <a:pt x="0" y="107"/>
                  </a:moveTo>
                  <a:lnTo>
                    <a:pt x="195" y="0"/>
                  </a:lnTo>
                  <a:lnTo>
                    <a:pt x="391" y="107"/>
                  </a:lnTo>
                  <a:lnTo>
                    <a:pt x="293" y="107"/>
                  </a:lnTo>
                  <a:lnTo>
                    <a:pt x="293" y="214"/>
                  </a:lnTo>
                  <a:lnTo>
                    <a:pt x="98" y="214"/>
                  </a:lnTo>
                  <a:lnTo>
                    <a:pt x="98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6B6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>
                <a:latin typeface="+mj-lt"/>
              </a:endParaRPr>
            </a:p>
          </p:txBody>
        </p:sp>
        <p:sp>
          <p:nvSpPr>
            <p:cNvPr id="140" name="Freeform 526"/>
            <p:cNvSpPr>
              <a:spLocks/>
            </p:cNvSpPr>
            <p:nvPr/>
          </p:nvSpPr>
          <p:spPr bwMode="auto">
            <a:xfrm>
              <a:off x="2859" y="3766"/>
              <a:ext cx="243" cy="95"/>
            </a:xfrm>
            <a:custGeom>
              <a:avLst/>
              <a:gdLst>
                <a:gd name="T0" fmla="*/ 0 w 391"/>
                <a:gd name="T1" fmla="*/ 107 h 214"/>
                <a:gd name="T2" fmla="*/ 196 w 391"/>
                <a:gd name="T3" fmla="*/ 0 h 214"/>
                <a:gd name="T4" fmla="*/ 391 w 391"/>
                <a:gd name="T5" fmla="*/ 107 h 214"/>
                <a:gd name="T6" fmla="*/ 294 w 391"/>
                <a:gd name="T7" fmla="*/ 107 h 214"/>
                <a:gd name="T8" fmla="*/ 294 w 391"/>
                <a:gd name="T9" fmla="*/ 214 h 214"/>
                <a:gd name="T10" fmla="*/ 98 w 391"/>
                <a:gd name="T11" fmla="*/ 214 h 214"/>
                <a:gd name="T12" fmla="*/ 98 w 391"/>
                <a:gd name="T13" fmla="*/ 107 h 214"/>
                <a:gd name="T14" fmla="*/ 0 w 391"/>
                <a:gd name="T15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1" h="214">
                  <a:moveTo>
                    <a:pt x="0" y="107"/>
                  </a:moveTo>
                  <a:lnTo>
                    <a:pt x="196" y="0"/>
                  </a:lnTo>
                  <a:lnTo>
                    <a:pt x="391" y="107"/>
                  </a:lnTo>
                  <a:lnTo>
                    <a:pt x="294" y="107"/>
                  </a:lnTo>
                  <a:lnTo>
                    <a:pt x="294" y="214"/>
                  </a:lnTo>
                  <a:lnTo>
                    <a:pt x="98" y="214"/>
                  </a:lnTo>
                  <a:lnTo>
                    <a:pt x="98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6B6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>
                <a:latin typeface="+mj-lt"/>
              </a:endParaRPr>
            </a:p>
          </p:txBody>
        </p:sp>
        <p:sp>
          <p:nvSpPr>
            <p:cNvPr id="142" name="Freeform 528"/>
            <p:cNvSpPr>
              <a:spLocks/>
            </p:cNvSpPr>
            <p:nvPr/>
          </p:nvSpPr>
          <p:spPr bwMode="auto">
            <a:xfrm>
              <a:off x="5441" y="3778"/>
              <a:ext cx="222" cy="89"/>
            </a:xfrm>
            <a:custGeom>
              <a:avLst/>
              <a:gdLst>
                <a:gd name="T0" fmla="*/ 0 w 392"/>
                <a:gd name="T1" fmla="*/ 107 h 214"/>
                <a:gd name="T2" fmla="*/ 196 w 392"/>
                <a:gd name="T3" fmla="*/ 0 h 214"/>
                <a:gd name="T4" fmla="*/ 392 w 392"/>
                <a:gd name="T5" fmla="*/ 107 h 214"/>
                <a:gd name="T6" fmla="*/ 294 w 392"/>
                <a:gd name="T7" fmla="*/ 107 h 214"/>
                <a:gd name="T8" fmla="*/ 294 w 392"/>
                <a:gd name="T9" fmla="*/ 214 h 214"/>
                <a:gd name="T10" fmla="*/ 98 w 392"/>
                <a:gd name="T11" fmla="*/ 214 h 214"/>
                <a:gd name="T12" fmla="*/ 98 w 392"/>
                <a:gd name="T13" fmla="*/ 107 h 214"/>
                <a:gd name="T14" fmla="*/ 0 w 392"/>
                <a:gd name="T15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2" h="214">
                  <a:moveTo>
                    <a:pt x="0" y="107"/>
                  </a:moveTo>
                  <a:lnTo>
                    <a:pt x="196" y="0"/>
                  </a:lnTo>
                  <a:lnTo>
                    <a:pt x="392" y="107"/>
                  </a:lnTo>
                  <a:lnTo>
                    <a:pt x="294" y="107"/>
                  </a:lnTo>
                  <a:lnTo>
                    <a:pt x="294" y="214"/>
                  </a:lnTo>
                  <a:lnTo>
                    <a:pt x="98" y="214"/>
                  </a:lnTo>
                  <a:lnTo>
                    <a:pt x="98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6B6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>
                <a:latin typeface="+mj-lt"/>
              </a:endParaRPr>
            </a:p>
          </p:txBody>
        </p:sp>
      </p:grpSp>
      <p:sp>
        <p:nvSpPr>
          <p:cNvPr id="27" name="Freeform 518"/>
          <p:cNvSpPr>
            <a:spLocks/>
          </p:cNvSpPr>
          <p:nvPr/>
        </p:nvSpPr>
        <p:spPr bwMode="auto">
          <a:xfrm>
            <a:off x="467544" y="404664"/>
            <a:ext cx="8280920" cy="547923"/>
          </a:xfrm>
          <a:custGeom>
            <a:avLst/>
            <a:gdLst>
              <a:gd name="T0" fmla="*/ 0 w 21928"/>
              <a:gd name="T1" fmla="*/ 172 h 1028"/>
              <a:gd name="T2" fmla="*/ 172 w 21928"/>
              <a:gd name="T3" fmla="*/ 0 h 1028"/>
              <a:gd name="T4" fmla="*/ 21757 w 21928"/>
              <a:gd name="T5" fmla="*/ 0 h 1028"/>
              <a:gd name="T6" fmla="*/ 21928 w 21928"/>
              <a:gd name="T7" fmla="*/ 172 h 1028"/>
              <a:gd name="T8" fmla="*/ 21928 w 21928"/>
              <a:gd name="T9" fmla="*/ 857 h 1028"/>
              <a:gd name="T10" fmla="*/ 21757 w 21928"/>
              <a:gd name="T11" fmla="*/ 1028 h 1028"/>
              <a:gd name="T12" fmla="*/ 172 w 21928"/>
              <a:gd name="T13" fmla="*/ 1028 h 1028"/>
              <a:gd name="T14" fmla="*/ 0 w 21928"/>
              <a:gd name="T15" fmla="*/ 857 h 1028"/>
              <a:gd name="T16" fmla="*/ 0 w 21928"/>
              <a:gd name="T17" fmla="*/ 172 h 1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928" h="1028">
                <a:moveTo>
                  <a:pt x="0" y="172"/>
                </a:moveTo>
                <a:cubicBezTo>
                  <a:pt x="0" y="77"/>
                  <a:pt x="77" y="0"/>
                  <a:pt x="172" y="0"/>
                </a:cubicBezTo>
                <a:lnTo>
                  <a:pt x="21757" y="0"/>
                </a:lnTo>
                <a:cubicBezTo>
                  <a:pt x="21852" y="0"/>
                  <a:pt x="21928" y="77"/>
                  <a:pt x="21928" y="172"/>
                </a:cubicBezTo>
                <a:lnTo>
                  <a:pt x="21928" y="857"/>
                </a:lnTo>
                <a:cubicBezTo>
                  <a:pt x="21928" y="952"/>
                  <a:pt x="21852" y="1028"/>
                  <a:pt x="21757" y="1028"/>
                </a:cubicBezTo>
                <a:lnTo>
                  <a:pt x="172" y="1028"/>
                </a:lnTo>
                <a:cubicBezTo>
                  <a:pt x="77" y="1028"/>
                  <a:pt x="0" y="952"/>
                  <a:pt x="0" y="857"/>
                </a:cubicBezTo>
                <a:lnTo>
                  <a:pt x="0" y="172"/>
                </a:lnTo>
                <a:close/>
              </a:path>
            </a:pathLst>
          </a:custGeom>
          <a:solidFill>
            <a:srgbClr val="BBE0E3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sz="2000"/>
          </a:p>
        </p:txBody>
      </p:sp>
      <p:sp>
        <p:nvSpPr>
          <p:cNvPr id="28" name="Rectangle 520"/>
          <p:cNvSpPr>
            <a:spLocks noChangeArrowheads="1"/>
          </p:cNvSpPr>
          <p:nvPr/>
        </p:nvSpPr>
        <p:spPr bwMode="auto">
          <a:xfrm>
            <a:off x="1346051" y="548680"/>
            <a:ext cx="67283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NUEVA ESTRUCTURA DEL RÉGIMEN DE CONTABILIDAD PÚBLICA</a:t>
            </a:r>
            <a:endParaRPr kumimoji="0" lang="es-CO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6" name="CuadroTexto 495"/>
          <p:cNvSpPr txBox="1"/>
          <p:nvPr/>
        </p:nvSpPr>
        <p:spPr>
          <a:xfrm>
            <a:off x="2753773" y="2317049"/>
            <a:ext cx="24030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Empresas que no cotizan en el mercado de valores y que no captan ni administran  Ahorro del Público</a:t>
            </a:r>
          </a:p>
        </p:txBody>
      </p:sp>
      <p:sp>
        <p:nvSpPr>
          <p:cNvPr id="497" name="Freeform 509"/>
          <p:cNvSpPr>
            <a:spLocks/>
          </p:cNvSpPr>
          <p:nvPr/>
        </p:nvSpPr>
        <p:spPr bwMode="auto">
          <a:xfrm>
            <a:off x="4829468" y="3247223"/>
            <a:ext cx="576709" cy="1624252"/>
          </a:xfrm>
          <a:custGeom>
            <a:avLst/>
            <a:gdLst>
              <a:gd name="T0" fmla="*/ 0 w 2556"/>
              <a:gd name="T1" fmla="*/ 426 h 3916"/>
              <a:gd name="T2" fmla="*/ 426 w 2556"/>
              <a:gd name="T3" fmla="*/ 0 h 3916"/>
              <a:gd name="T4" fmla="*/ 2130 w 2556"/>
              <a:gd name="T5" fmla="*/ 0 h 3916"/>
              <a:gd name="T6" fmla="*/ 2556 w 2556"/>
              <a:gd name="T7" fmla="*/ 426 h 3916"/>
              <a:gd name="T8" fmla="*/ 2556 w 2556"/>
              <a:gd name="T9" fmla="*/ 3490 h 3916"/>
              <a:gd name="T10" fmla="*/ 2130 w 2556"/>
              <a:gd name="T11" fmla="*/ 3916 h 3916"/>
              <a:gd name="T12" fmla="*/ 426 w 2556"/>
              <a:gd name="T13" fmla="*/ 3916 h 3916"/>
              <a:gd name="T14" fmla="*/ 0 w 2556"/>
              <a:gd name="T15" fmla="*/ 3490 h 3916"/>
              <a:gd name="T16" fmla="*/ 0 w 2556"/>
              <a:gd name="T17" fmla="*/ 426 h 3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56" h="3916">
                <a:moveTo>
                  <a:pt x="0" y="426"/>
                </a:moveTo>
                <a:cubicBezTo>
                  <a:pt x="0" y="191"/>
                  <a:pt x="191" y="0"/>
                  <a:pt x="426" y="0"/>
                </a:cubicBezTo>
                <a:lnTo>
                  <a:pt x="2130" y="0"/>
                </a:lnTo>
                <a:cubicBezTo>
                  <a:pt x="2366" y="0"/>
                  <a:pt x="2556" y="191"/>
                  <a:pt x="2556" y="426"/>
                </a:cubicBezTo>
                <a:lnTo>
                  <a:pt x="2556" y="3490"/>
                </a:lnTo>
                <a:cubicBezTo>
                  <a:pt x="2556" y="3726"/>
                  <a:pt x="2366" y="3916"/>
                  <a:pt x="2130" y="3916"/>
                </a:cubicBezTo>
                <a:lnTo>
                  <a:pt x="426" y="3916"/>
                </a:lnTo>
                <a:cubicBezTo>
                  <a:pt x="191" y="3916"/>
                  <a:pt x="0" y="3726"/>
                  <a:pt x="0" y="3490"/>
                </a:cubicBezTo>
                <a:lnTo>
                  <a:pt x="0" y="426"/>
                </a:lnTo>
                <a:close/>
              </a:path>
            </a:pathLst>
          </a:custGeom>
          <a:solidFill>
            <a:srgbClr val="CECEE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sz="1000" dirty="0">
              <a:latin typeface="Calibri" panose="020F0502020204030204" pitchFamily="34" charset="0"/>
            </a:endParaRPr>
          </a:p>
        </p:txBody>
      </p:sp>
      <p:sp>
        <p:nvSpPr>
          <p:cNvPr id="498" name="Rectangle 372"/>
          <p:cNvSpPr>
            <a:spLocks noChangeArrowheads="1"/>
          </p:cNvSpPr>
          <p:nvPr/>
        </p:nvSpPr>
        <p:spPr bwMode="auto">
          <a:xfrm>
            <a:off x="5622201" y="2969281"/>
            <a:ext cx="1935366" cy="357758"/>
          </a:xfrm>
          <a:prstGeom prst="rect">
            <a:avLst/>
          </a:prstGeom>
          <a:noFill/>
          <a:ln w="22" cap="flat">
            <a:solidFill>
              <a:srgbClr val="9C9CD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sz="1000"/>
          </a:p>
        </p:txBody>
      </p:sp>
      <p:sp>
        <p:nvSpPr>
          <p:cNvPr id="499" name="CuadroTexto 498"/>
          <p:cNvSpPr txBox="1"/>
          <p:nvPr/>
        </p:nvSpPr>
        <p:spPr>
          <a:xfrm>
            <a:off x="7964953" y="3393075"/>
            <a:ext cx="92596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O" sz="1000" b="1" dirty="0">
                <a:latin typeface="Calibri" panose="020F0502020204030204" pitchFamily="34" charset="0"/>
              </a:rPr>
              <a:t>Res 743/13 </a:t>
            </a:r>
          </a:p>
          <a:p>
            <a:pPr algn="l"/>
            <a:r>
              <a:rPr lang="es-CO" sz="1000" b="1" dirty="0">
                <a:latin typeface="Calibri" panose="020F0502020204030204" pitchFamily="34" charset="0"/>
              </a:rPr>
              <a:t>Res. 598/14</a:t>
            </a:r>
          </a:p>
          <a:p>
            <a:pPr algn="l"/>
            <a:r>
              <a:rPr lang="es-CO" sz="1000" b="1" dirty="0">
                <a:latin typeface="Calibri" panose="020F0502020204030204" pitchFamily="34" charset="0"/>
              </a:rPr>
              <a:t>(Anexo D.N 2784/12 y normas que lo modifiquen) </a:t>
            </a:r>
          </a:p>
        </p:txBody>
      </p:sp>
      <p:sp>
        <p:nvSpPr>
          <p:cNvPr id="500" name="Freeform 508"/>
          <p:cNvSpPr>
            <a:spLocks/>
          </p:cNvSpPr>
          <p:nvPr/>
        </p:nvSpPr>
        <p:spPr bwMode="auto">
          <a:xfrm>
            <a:off x="4578046" y="3128443"/>
            <a:ext cx="215720" cy="1677973"/>
          </a:xfrm>
          <a:custGeom>
            <a:avLst/>
            <a:gdLst>
              <a:gd name="T0" fmla="*/ 0 w 516"/>
              <a:gd name="T1" fmla="*/ 0 h 4944"/>
              <a:gd name="T2" fmla="*/ 258 w 516"/>
              <a:gd name="T3" fmla="*/ 43 h 4944"/>
              <a:gd name="T4" fmla="*/ 258 w 516"/>
              <a:gd name="T5" fmla="*/ 2430 h 4944"/>
              <a:gd name="T6" fmla="*/ 516 w 516"/>
              <a:gd name="T7" fmla="*/ 2472 h 4944"/>
              <a:gd name="T8" fmla="*/ 258 w 516"/>
              <a:gd name="T9" fmla="*/ 2515 h 4944"/>
              <a:gd name="T10" fmla="*/ 258 w 516"/>
              <a:gd name="T11" fmla="*/ 4902 h 4944"/>
              <a:gd name="T12" fmla="*/ 0 w 516"/>
              <a:gd name="T13" fmla="*/ 4944 h 4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6" h="4944">
                <a:moveTo>
                  <a:pt x="0" y="0"/>
                </a:moveTo>
                <a:cubicBezTo>
                  <a:pt x="143" y="0"/>
                  <a:pt x="258" y="20"/>
                  <a:pt x="258" y="43"/>
                </a:cubicBezTo>
                <a:lnTo>
                  <a:pt x="258" y="2430"/>
                </a:lnTo>
                <a:cubicBezTo>
                  <a:pt x="258" y="2453"/>
                  <a:pt x="374" y="2472"/>
                  <a:pt x="516" y="2472"/>
                </a:cubicBezTo>
                <a:cubicBezTo>
                  <a:pt x="374" y="2472"/>
                  <a:pt x="258" y="2492"/>
                  <a:pt x="258" y="2515"/>
                </a:cubicBezTo>
                <a:lnTo>
                  <a:pt x="258" y="4902"/>
                </a:lnTo>
                <a:cubicBezTo>
                  <a:pt x="258" y="4925"/>
                  <a:pt x="143" y="4944"/>
                  <a:pt x="0" y="4944"/>
                </a:cubicBezTo>
              </a:path>
            </a:pathLst>
          </a:custGeom>
          <a:noFill/>
          <a:ln w="25" cap="flat">
            <a:solidFill>
              <a:srgbClr val="22226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sz="1000"/>
          </a:p>
        </p:txBody>
      </p:sp>
      <p:sp>
        <p:nvSpPr>
          <p:cNvPr id="501" name="CuadroTexto 500"/>
          <p:cNvSpPr txBox="1"/>
          <p:nvPr/>
        </p:nvSpPr>
        <p:spPr>
          <a:xfrm>
            <a:off x="4801409" y="3322572"/>
            <a:ext cx="674962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O" sz="900" b="1" dirty="0">
                <a:latin typeface="Calibri" panose="020F0502020204030204" pitchFamily="34" charset="0"/>
              </a:rPr>
              <a:t>Res. 414 </a:t>
            </a:r>
            <a:r>
              <a:rPr lang="es-CO" sz="900" b="1" dirty="0" err="1">
                <a:latin typeface="Calibri" panose="020F0502020204030204" pitchFamily="34" charset="0"/>
              </a:rPr>
              <a:t>Sep</a:t>
            </a:r>
            <a:r>
              <a:rPr lang="es-CO" sz="900" b="1" dirty="0">
                <a:latin typeface="Calibri" panose="020F0502020204030204" pitchFamily="34" charset="0"/>
              </a:rPr>
              <a:t> 2014. </a:t>
            </a:r>
          </a:p>
          <a:p>
            <a:pPr algn="l"/>
            <a:endParaRPr lang="es-CO" sz="900" b="1" dirty="0">
              <a:latin typeface="Calibri" panose="020F0502020204030204" pitchFamily="34" charset="0"/>
            </a:endParaRPr>
          </a:p>
          <a:p>
            <a:pPr algn="l"/>
            <a:r>
              <a:rPr lang="es-CO" sz="900" b="1" dirty="0">
                <a:latin typeface="Calibri" panose="020F0502020204030204" pitchFamily="34" charset="0"/>
              </a:rPr>
              <a:t>Carta Circular 03 e </a:t>
            </a:r>
            <a:r>
              <a:rPr lang="es-CO" sz="900" b="1" dirty="0" err="1">
                <a:latin typeface="Calibri" panose="020F0502020204030204" pitchFamily="34" charset="0"/>
              </a:rPr>
              <a:t>Instruc</a:t>
            </a:r>
            <a:r>
              <a:rPr lang="es-CO" sz="900" b="1" dirty="0">
                <a:latin typeface="Calibri" panose="020F0502020204030204" pitchFamily="34" charset="0"/>
              </a:rPr>
              <a:t>. 02 / 2014</a:t>
            </a:r>
          </a:p>
        </p:txBody>
      </p:sp>
      <p:sp>
        <p:nvSpPr>
          <p:cNvPr id="502" name="CuadroTexto 501"/>
          <p:cNvSpPr txBox="1"/>
          <p:nvPr/>
        </p:nvSpPr>
        <p:spPr>
          <a:xfrm>
            <a:off x="509633" y="2408111"/>
            <a:ext cx="2045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Entidades de gobierno</a:t>
            </a:r>
          </a:p>
        </p:txBody>
      </p:sp>
      <p:sp>
        <p:nvSpPr>
          <p:cNvPr id="503" name="CuadroTexto 502"/>
          <p:cNvSpPr txBox="1"/>
          <p:nvPr/>
        </p:nvSpPr>
        <p:spPr>
          <a:xfrm>
            <a:off x="1835697" y="1274528"/>
            <a:ext cx="4606796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CONTEXTO DEL SECTOR PÚBLICO COLOMBIANO Y</a:t>
            </a:r>
          </a:p>
          <a:p>
            <a:pPr algn="ctr"/>
            <a:r>
              <a:rPr lang="es-CO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 SISTEMA NACIONAL DE CONTABILIDAD PÚBLICA</a:t>
            </a:r>
          </a:p>
        </p:txBody>
      </p:sp>
      <p:sp>
        <p:nvSpPr>
          <p:cNvPr id="504" name="CuadroTexto 503"/>
          <p:cNvSpPr txBox="1"/>
          <p:nvPr/>
        </p:nvSpPr>
        <p:spPr>
          <a:xfrm>
            <a:off x="5406176" y="2338247"/>
            <a:ext cx="2072633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Empresas que cotizan en </a:t>
            </a:r>
          </a:p>
          <a:p>
            <a:pPr algn="ctr"/>
            <a:r>
              <a:rPr lang="es-CO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el mercado de valores</a:t>
            </a:r>
          </a:p>
        </p:txBody>
      </p:sp>
      <p:sp>
        <p:nvSpPr>
          <p:cNvPr id="505" name="Rectangle 136"/>
          <p:cNvSpPr>
            <a:spLocks noChangeArrowheads="1"/>
          </p:cNvSpPr>
          <p:nvPr/>
        </p:nvSpPr>
        <p:spPr bwMode="auto">
          <a:xfrm>
            <a:off x="1261276" y="3624519"/>
            <a:ext cx="78379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Normas</a:t>
            </a:r>
            <a:endParaRPr kumimoji="0" lang="es-CO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6" name="Rectangle 136"/>
          <p:cNvSpPr>
            <a:spLocks noChangeArrowheads="1"/>
          </p:cNvSpPr>
          <p:nvPr/>
        </p:nvSpPr>
        <p:spPr bwMode="auto">
          <a:xfrm>
            <a:off x="3317945" y="3624519"/>
            <a:ext cx="7053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Normas</a:t>
            </a:r>
            <a:endParaRPr kumimoji="0" lang="es-CO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7" name="Rectangle 143"/>
          <p:cNvSpPr>
            <a:spLocks noChangeArrowheads="1"/>
          </p:cNvSpPr>
          <p:nvPr/>
        </p:nvSpPr>
        <p:spPr bwMode="auto">
          <a:xfrm>
            <a:off x="3059685" y="4179317"/>
            <a:ext cx="1488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Guías de aplicación</a:t>
            </a:r>
            <a:endParaRPr kumimoji="0" lang="es-CO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8" name="Rectangle 146"/>
          <p:cNvSpPr>
            <a:spLocks noChangeArrowheads="1"/>
          </p:cNvSpPr>
          <p:nvPr/>
        </p:nvSpPr>
        <p:spPr bwMode="auto">
          <a:xfrm>
            <a:off x="3019698" y="4704639"/>
            <a:ext cx="139725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Doctrina Contable</a:t>
            </a:r>
            <a:endParaRPr kumimoji="0" lang="es-CO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9" name="Rectangle 149"/>
          <p:cNvSpPr>
            <a:spLocks noChangeArrowheads="1"/>
          </p:cNvSpPr>
          <p:nvPr/>
        </p:nvSpPr>
        <p:spPr bwMode="auto">
          <a:xfrm>
            <a:off x="3019698" y="5177557"/>
            <a:ext cx="152864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Catálogo de Cuentas </a:t>
            </a:r>
            <a:endParaRPr kumimoji="0" lang="es-CO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0" name="Rectangle 192"/>
          <p:cNvSpPr>
            <a:spLocks noChangeArrowheads="1"/>
          </p:cNvSpPr>
          <p:nvPr/>
        </p:nvSpPr>
        <p:spPr bwMode="auto">
          <a:xfrm>
            <a:off x="5953502" y="3042584"/>
            <a:ext cx="15253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s-CO" sz="14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Marco Conceptual</a:t>
            </a:r>
          </a:p>
        </p:txBody>
      </p:sp>
      <p:sp>
        <p:nvSpPr>
          <p:cNvPr id="511" name="Rectangle 136"/>
          <p:cNvSpPr>
            <a:spLocks noChangeArrowheads="1"/>
          </p:cNvSpPr>
          <p:nvPr/>
        </p:nvSpPr>
        <p:spPr bwMode="auto">
          <a:xfrm>
            <a:off x="5981831" y="3576586"/>
            <a:ext cx="8194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Normas</a:t>
            </a:r>
            <a:endParaRPr kumimoji="0" lang="es-CO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" name="Rectangle 143"/>
          <p:cNvSpPr>
            <a:spLocks noChangeArrowheads="1"/>
          </p:cNvSpPr>
          <p:nvPr/>
        </p:nvSpPr>
        <p:spPr bwMode="auto">
          <a:xfrm>
            <a:off x="5683969" y="4096601"/>
            <a:ext cx="16509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Guías de aplicación</a:t>
            </a:r>
            <a:endParaRPr kumimoji="0" lang="es-CO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" name="Rectangle 146"/>
          <p:cNvSpPr>
            <a:spLocks noChangeArrowheads="1"/>
          </p:cNvSpPr>
          <p:nvPr/>
        </p:nvSpPr>
        <p:spPr bwMode="auto">
          <a:xfrm>
            <a:off x="5814213" y="4552733"/>
            <a:ext cx="135900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14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Interpretaciones</a:t>
            </a:r>
            <a:endParaRPr kumimoji="0" lang="es-CO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4" name="Rectangle 503"/>
          <p:cNvSpPr>
            <a:spLocks noChangeArrowheads="1"/>
          </p:cNvSpPr>
          <p:nvPr/>
        </p:nvSpPr>
        <p:spPr bwMode="auto">
          <a:xfrm>
            <a:off x="5622201" y="5415108"/>
            <a:ext cx="1935366" cy="356248"/>
          </a:xfrm>
          <a:prstGeom prst="rect">
            <a:avLst/>
          </a:prstGeom>
          <a:noFill/>
          <a:ln w="22" cap="flat">
            <a:solidFill>
              <a:srgbClr val="9C9CD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sz="1000"/>
          </a:p>
        </p:txBody>
      </p:sp>
      <p:sp>
        <p:nvSpPr>
          <p:cNvPr id="515" name="Rectangle 146"/>
          <p:cNvSpPr>
            <a:spLocks noChangeArrowheads="1"/>
          </p:cNvSpPr>
          <p:nvPr/>
        </p:nvSpPr>
        <p:spPr bwMode="auto">
          <a:xfrm>
            <a:off x="5683969" y="5074551"/>
            <a:ext cx="166642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Doctrina Contable</a:t>
            </a:r>
            <a:endParaRPr kumimoji="0" lang="es-CO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6" name="Rectangle 149"/>
          <p:cNvSpPr>
            <a:spLocks noChangeArrowheads="1"/>
          </p:cNvSpPr>
          <p:nvPr/>
        </p:nvSpPr>
        <p:spPr bwMode="auto">
          <a:xfrm>
            <a:off x="5823352" y="5501822"/>
            <a:ext cx="16554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Catálogo de Cuentas </a:t>
            </a:r>
            <a:endParaRPr kumimoji="0" lang="es-CO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7" name="Rectangle 149"/>
          <p:cNvSpPr>
            <a:spLocks noChangeArrowheads="1"/>
          </p:cNvSpPr>
          <p:nvPr/>
        </p:nvSpPr>
        <p:spPr bwMode="auto">
          <a:xfrm>
            <a:off x="971601" y="5164197"/>
            <a:ext cx="154240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Catálogo de Cuentas </a:t>
            </a:r>
            <a:endParaRPr kumimoji="0" lang="es-CO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8" name="Rectangle 146"/>
          <p:cNvSpPr>
            <a:spLocks noChangeArrowheads="1"/>
          </p:cNvSpPr>
          <p:nvPr/>
        </p:nvSpPr>
        <p:spPr bwMode="auto">
          <a:xfrm>
            <a:off x="1054626" y="4704639"/>
            <a:ext cx="14593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Doctrina Contable</a:t>
            </a:r>
            <a:endParaRPr kumimoji="0" lang="es-CO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9" name="Rectangle 143"/>
          <p:cNvSpPr>
            <a:spLocks noChangeArrowheads="1"/>
          </p:cNvSpPr>
          <p:nvPr/>
        </p:nvSpPr>
        <p:spPr bwMode="auto">
          <a:xfrm>
            <a:off x="971600" y="4183808"/>
            <a:ext cx="14315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Guías de aplicación</a:t>
            </a:r>
            <a:endParaRPr kumimoji="0" lang="es-CO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33998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0217" y="260648"/>
            <a:ext cx="8742957" cy="2160240"/>
          </a:xfrm>
        </p:spPr>
        <p:txBody>
          <a:bodyPr/>
          <a:lstStyle/>
          <a:p>
            <a:pPr algn="ctr"/>
            <a:r>
              <a:rPr lang="es-CO" sz="4400" kern="1200" dirty="0">
                <a:latin typeface="Calibri" pitchFamily="34" charset="0"/>
                <a:ea typeface="+mn-ea"/>
                <a:cs typeface="+mn-cs"/>
              </a:rPr>
              <a:t>R E F L E X I </a:t>
            </a:r>
            <a:r>
              <a:rPr lang="es-CO" sz="4400" kern="1200" dirty="0" err="1">
                <a:latin typeface="Calibri" pitchFamily="34" charset="0"/>
                <a:ea typeface="+mn-ea"/>
                <a:cs typeface="+mn-cs"/>
              </a:rPr>
              <a:t>Ó</a:t>
            </a:r>
            <a:r>
              <a:rPr lang="es-CO" sz="4400" kern="1200" dirty="0">
                <a:latin typeface="Calibri" pitchFamily="34" charset="0"/>
                <a:ea typeface="+mn-ea"/>
                <a:cs typeface="+mn-cs"/>
              </a:rPr>
              <a:t> N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A025F99-1DAF-4D1C-906F-3757E7DA4970}" type="slidenum">
              <a:rPr lang="es-ES_tradnl" smtClean="0"/>
              <a:pPr>
                <a:defRPr/>
              </a:pPr>
              <a:t>9</a:t>
            </a:fld>
            <a:endParaRPr lang="es-ES_tradnl" dirty="0"/>
          </a:p>
        </p:txBody>
      </p:sp>
      <p:sp>
        <p:nvSpPr>
          <p:cNvPr id="3" name="2 CuadroTexto"/>
          <p:cNvSpPr txBox="1"/>
          <p:nvPr/>
        </p:nvSpPr>
        <p:spPr>
          <a:xfrm>
            <a:off x="478177" y="1650066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/>
              <a:t>“EN EL DÉBITO Y EL CRÉDITO, SALDAMOS LA CUENTA PARA MIRAR CUANTO NOS HA DEJADO, DE IGUAL FORMA, DEBEMOS SIEMPRE SALDAR NUESTRA VIDA PARA SACAR PERMANENTES BALANCES”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331640" y="4653136"/>
            <a:ext cx="6336703" cy="158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0" b="1" i="1" dirty="0">
                <a:solidFill>
                  <a:srgbClr val="006666"/>
                </a:solidFill>
              </a:rPr>
              <a:t>¡ FELIZ DÍA ! </a:t>
            </a:r>
          </a:p>
          <a:p>
            <a:pPr algn="ctr"/>
            <a:r>
              <a:rPr lang="es-CO" sz="4400" b="1" i="1" dirty="0">
                <a:solidFill>
                  <a:srgbClr val="006666"/>
                </a:solidFill>
              </a:rPr>
              <a:t> CONTADOR PÚBLICO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797152"/>
            <a:ext cx="100811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39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PresentacionesGenerales+-CGN2015_2003">
  <a:themeElements>
    <a:clrScheme name="plantilla_presentacion_MHC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B369A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B369A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lantilla_presentacion_MHC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_MHC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_MHC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_MHC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_MHC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_MHC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_MHC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PresentacionesGenerales+-CGN2015_2003</Template>
  <TotalTime>739</TotalTime>
  <Words>874</Words>
  <Application>Microsoft Office PowerPoint</Application>
  <PresentationFormat>Presentación en pantalla (4:3)</PresentationFormat>
  <Paragraphs>137</Paragraphs>
  <Slides>11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Calibri</vt:lpstr>
      <vt:lpstr>CatholicSchoolGirls Intl BB</vt:lpstr>
      <vt:lpstr>Times New Roman</vt:lpstr>
      <vt:lpstr>Wingdings 2</vt:lpstr>
      <vt:lpstr>PresentacionesGenerales+-CGN2015_2003</vt:lpstr>
      <vt:lpstr>Presentación de PowerPoint</vt:lpstr>
      <vt:lpstr>Estrategia de Convergencia de la Regulación Contable Pública  hacia NIIF y NICSP</vt:lpstr>
      <vt:lpstr>Presentación de PowerPoint</vt:lpstr>
      <vt:lpstr>Presentación de PowerPoint</vt:lpstr>
      <vt:lpstr>Presentación de PowerPoint</vt:lpstr>
      <vt:lpstr>Presentación de PowerPoint</vt:lpstr>
      <vt:lpstr>MODELOS DE CONTABILIDAD  - CONVERGENCIA - </vt:lpstr>
      <vt:lpstr>Presentación de PowerPoint</vt:lpstr>
      <vt:lpstr>R E F L E X I Ó N</vt:lpstr>
      <vt:lpstr>Presentación de PowerPoint</vt:lpstr>
      <vt:lpstr>Presentación de PowerPoint</vt:lpstr>
    </vt:vector>
  </TitlesOfParts>
  <Manager>Juan Carlos Tarazona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keywords>Plantillas, Presentaciones, PowerPoint, Imágen Institucional</cp:keywords>
  <dc:description>Actualizada con Logo 15 años Calidad Agosto 2011</dc:description>
  <cp:lastModifiedBy>Carlos Estrada</cp:lastModifiedBy>
  <cp:revision>133</cp:revision>
  <cp:lastPrinted>2015-02-26T16:34:57Z</cp:lastPrinted>
  <dcterms:created xsi:type="dcterms:W3CDTF">2015-02-23T21:40:43Z</dcterms:created>
  <dcterms:modified xsi:type="dcterms:W3CDTF">2021-05-27T14:17:47Z</dcterms:modified>
</cp:coreProperties>
</file>