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73"/>
  </p:notesMasterIdLst>
  <p:handoutMasterIdLst>
    <p:handoutMasterId r:id="rId74"/>
  </p:handoutMasterIdLst>
  <p:sldIdLst>
    <p:sldId id="327" r:id="rId2"/>
    <p:sldId id="565" r:id="rId3"/>
    <p:sldId id="365" r:id="rId4"/>
    <p:sldId id="533" r:id="rId5"/>
    <p:sldId id="545" r:id="rId6"/>
    <p:sldId id="556" r:id="rId7"/>
    <p:sldId id="645" r:id="rId8"/>
    <p:sldId id="646" r:id="rId9"/>
    <p:sldId id="606" r:id="rId10"/>
    <p:sldId id="532" r:id="rId11"/>
    <p:sldId id="649" r:id="rId12"/>
    <p:sldId id="652" r:id="rId13"/>
    <p:sldId id="458" r:id="rId14"/>
    <p:sldId id="653" r:id="rId15"/>
    <p:sldId id="654" r:id="rId16"/>
    <p:sldId id="655" r:id="rId17"/>
    <p:sldId id="656" r:id="rId18"/>
    <p:sldId id="657" r:id="rId19"/>
    <p:sldId id="658" r:id="rId20"/>
    <p:sldId id="659" r:id="rId21"/>
    <p:sldId id="660" r:id="rId22"/>
    <p:sldId id="661" r:id="rId23"/>
    <p:sldId id="662" r:id="rId24"/>
    <p:sldId id="663" r:id="rId25"/>
    <p:sldId id="664" r:id="rId26"/>
    <p:sldId id="665" r:id="rId27"/>
    <p:sldId id="666" r:id="rId28"/>
    <p:sldId id="667" r:id="rId29"/>
    <p:sldId id="668" r:id="rId30"/>
    <p:sldId id="669" r:id="rId31"/>
    <p:sldId id="670" r:id="rId32"/>
    <p:sldId id="671" r:id="rId33"/>
    <p:sldId id="672" r:id="rId34"/>
    <p:sldId id="673" r:id="rId35"/>
    <p:sldId id="674" r:id="rId36"/>
    <p:sldId id="675" r:id="rId37"/>
    <p:sldId id="676" r:id="rId38"/>
    <p:sldId id="677" r:id="rId39"/>
    <p:sldId id="678" r:id="rId40"/>
    <p:sldId id="679" r:id="rId41"/>
    <p:sldId id="680" r:id="rId42"/>
    <p:sldId id="647" r:id="rId43"/>
    <p:sldId id="648" r:id="rId44"/>
    <p:sldId id="681" r:id="rId45"/>
    <p:sldId id="566" r:id="rId46"/>
    <p:sldId id="570" r:id="rId47"/>
    <p:sldId id="568" r:id="rId48"/>
    <p:sldId id="571" r:id="rId49"/>
    <p:sldId id="579" r:id="rId50"/>
    <p:sldId id="580" r:id="rId51"/>
    <p:sldId id="581" r:id="rId52"/>
    <p:sldId id="582" r:id="rId53"/>
    <p:sldId id="584" r:id="rId54"/>
    <p:sldId id="583" r:id="rId55"/>
    <p:sldId id="585" r:id="rId56"/>
    <p:sldId id="586" r:id="rId57"/>
    <p:sldId id="595" r:id="rId58"/>
    <p:sldId id="596" r:id="rId59"/>
    <p:sldId id="597" r:id="rId60"/>
    <p:sldId id="598" r:id="rId61"/>
    <p:sldId id="599" r:id="rId62"/>
    <p:sldId id="600" r:id="rId63"/>
    <p:sldId id="601" r:id="rId64"/>
    <p:sldId id="602" r:id="rId65"/>
    <p:sldId id="603" r:id="rId66"/>
    <p:sldId id="604" r:id="rId67"/>
    <p:sldId id="446" r:id="rId68"/>
    <p:sldId id="447" r:id="rId69"/>
    <p:sldId id="448" r:id="rId70"/>
    <p:sldId id="518" r:id="rId71"/>
    <p:sldId id="503" r:id="rId72"/>
  </p:sldIdLst>
  <p:sldSz cx="9144000" cy="6858000" type="screen4x3"/>
  <p:notesSz cx="6797675" cy="9928225"/>
  <p:defaultTextStyle>
    <a:defPPr>
      <a:defRPr lang="es-ES_tradnl"/>
    </a:defPPr>
    <a:lvl1pPr algn="just" rtl="0" eaLnBrk="0" fontAlgn="base" hangingPunct="0">
      <a:spcBef>
        <a:spcPct val="20000"/>
      </a:spcBef>
      <a:spcAft>
        <a:spcPct val="0"/>
      </a:spcAft>
      <a:defRPr sz="2300" kern="1200">
        <a:solidFill>
          <a:schemeClr val="tx1"/>
        </a:solidFill>
        <a:latin typeface="Arial Narrow" pitchFamily="34" charset="0"/>
        <a:ea typeface="+mn-ea"/>
        <a:cs typeface="+mn-cs"/>
      </a:defRPr>
    </a:lvl1pPr>
    <a:lvl2pPr marL="457200" algn="just" rtl="0" eaLnBrk="0" fontAlgn="base" hangingPunct="0">
      <a:spcBef>
        <a:spcPct val="20000"/>
      </a:spcBef>
      <a:spcAft>
        <a:spcPct val="0"/>
      </a:spcAft>
      <a:defRPr sz="2300" kern="1200">
        <a:solidFill>
          <a:schemeClr val="tx1"/>
        </a:solidFill>
        <a:latin typeface="Arial Narrow" pitchFamily="34" charset="0"/>
        <a:ea typeface="+mn-ea"/>
        <a:cs typeface="+mn-cs"/>
      </a:defRPr>
    </a:lvl2pPr>
    <a:lvl3pPr marL="914400" algn="just" rtl="0" eaLnBrk="0" fontAlgn="base" hangingPunct="0">
      <a:spcBef>
        <a:spcPct val="20000"/>
      </a:spcBef>
      <a:spcAft>
        <a:spcPct val="0"/>
      </a:spcAft>
      <a:defRPr sz="2300" kern="1200">
        <a:solidFill>
          <a:schemeClr val="tx1"/>
        </a:solidFill>
        <a:latin typeface="Arial Narrow" pitchFamily="34" charset="0"/>
        <a:ea typeface="+mn-ea"/>
        <a:cs typeface="+mn-cs"/>
      </a:defRPr>
    </a:lvl3pPr>
    <a:lvl4pPr marL="1371600" algn="just" rtl="0" eaLnBrk="0" fontAlgn="base" hangingPunct="0">
      <a:spcBef>
        <a:spcPct val="20000"/>
      </a:spcBef>
      <a:spcAft>
        <a:spcPct val="0"/>
      </a:spcAft>
      <a:defRPr sz="2300" kern="1200">
        <a:solidFill>
          <a:schemeClr val="tx1"/>
        </a:solidFill>
        <a:latin typeface="Arial Narrow" pitchFamily="34" charset="0"/>
        <a:ea typeface="+mn-ea"/>
        <a:cs typeface="+mn-cs"/>
      </a:defRPr>
    </a:lvl4pPr>
    <a:lvl5pPr marL="1828800" algn="just" rtl="0" eaLnBrk="0" fontAlgn="base" hangingPunct="0">
      <a:spcBef>
        <a:spcPct val="20000"/>
      </a:spcBef>
      <a:spcAft>
        <a:spcPct val="0"/>
      </a:spcAft>
      <a:defRPr sz="2300" kern="1200">
        <a:solidFill>
          <a:schemeClr val="tx1"/>
        </a:solidFill>
        <a:latin typeface="Arial Narrow" pitchFamily="34" charset="0"/>
        <a:ea typeface="+mn-ea"/>
        <a:cs typeface="+mn-cs"/>
      </a:defRPr>
    </a:lvl5pPr>
    <a:lvl6pPr marL="2286000" algn="l" defTabSz="914400" rtl="0" eaLnBrk="1" latinLnBrk="0" hangingPunct="1">
      <a:defRPr sz="2300" kern="1200">
        <a:solidFill>
          <a:schemeClr val="tx1"/>
        </a:solidFill>
        <a:latin typeface="Arial Narrow" pitchFamily="34" charset="0"/>
        <a:ea typeface="+mn-ea"/>
        <a:cs typeface="+mn-cs"/>
      </a:defRPr>
    </a:lvl6pPr>
    <a:lvl7pPr marL="2743200" algn="l" defTabSz="914400" rtl="0" eaLnBrk="1" latinLnBrk="0" hangingPunct="1">
      <a:defRPr sz="2300" kern="1200">
        <a:solidFill>
          <a:schemeClr val="tx1"/>
        </a:solidFill>
        <a:latin typeface="Arial Narrow" pitchFamily="34" charset="0"/>
        <a:ea typeface="+mn-ea"/>
        <a:cs typeface="+mn-cs"/>
      </a:defRPr>
    </a:lvl7pPr>
    <a:lvl8pPr marL="3200400" algn="l" defTabSz="914400" rtl="0" eaLnBrk="1" latinLnBrk="0" hangingPunct="1">
      <a:defRPr sz="2300" kern="1200">
        <a:solidFill>
          <a:schemeClr val="tx1"/>
        </a:solidFill>
        <a:latin typeface="Arial Narrow" pitchFamily="34" charset="0"/>
        <a:ea typeface="+mn-ea"/>
        <a:cs typeface="+mn-cs"/>
      </a:defRPr>
    </a:lvl8pPr>
    <a:lvl9pPr marL="3657600" algn="l" defTabSz="914400" rtl="0" eaLnBrk="1" latinLnBrk="0" hangingPunct="1">
      <a:defRPr sz="2300" kern="1200">
        <a:solidFill>
          <a:schemeClr val="tx1"/>
        </a:solidFill>
        <a:latin typeface="Arial Narrow"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3929">
          <p15:clr>
            <a:srgbClr val="A4A3A4"/>
          </p15:clr>
        </p15:guide>
        <p15:guide id="4" pos="179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ryam Marleny Hincapie Castrillón" initials="MMHC"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0E5D7"/>
    <a:srgbClr val="990000"/>
    <a:srgbClr val="FF6600"/>
    <a:srgbClr val="009999"/>
    <a:srgbClr val="006666"/>
    <a:srgbClr val="287655"/>
    <a:srgbClr val="663300"/>
    <a:srgbClr val="DDE7D5"/>
    <a:srgbClr val="DDE2D6"/>
    <a:srgbClr val="FFB7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95501" autoAdjust="0"/>
  </p:normalViewPr>
  <p:slideViewPr>
    <p:cSldViewPr snapToObjects="1">
      <p:cViewPr varScale="1">
        <p:scale>
          <a:sx n="68" d="100"/>
          <a:sy n="68" d="100"/>
        </p:scale>
        <p:origin x="804" y="96"/>
      </p:cViewPr>
      <p:guideLst>
        <p:guide orient="horz" pos="2160"/>
        <p:guide pos="2880"/>
        <p:guide orient="horz" pos="3929"/>
        <p:guide pos="1791"/>
      </p:guideLst>
    </p:cSldViewPr>
  </p:slideViewPr>
  <p:notesTextViewPr>
    <p:cViewPr>
      <p:scale>
        <a:sx n="1" d="1"/>
        <a:sy n="1" d="1"/>
      </p:scale>
      <p:origin x="0" y="0"/>
    </p:cViewPr>
  </p:notesTextViewPr>
  <p:notesViewPr>
    <p:cSldViewPr snapToObject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02" name="Rectangle 2"/>
          <p:cNvSpPr>
            <a:spLocks noGrp="1" noChangeArrowheads="1"/>
          </p:cNvSpPr>
          <p:nvPr>
            <p:ph type="hdr" sz="quarter"/>
          </p:nvPr>
        </p:nvSpPr>
        <p:spPr bwMode="auto">
          <a:xfrm>
            <a:off x="0" y="0"/>
            <a:ext cx="2946275" cy="496751"/>
          </a:xfrm>
          <a:prstGeom prst="rect">
            <a:avLst/>
          </a:prstGeom>
          <a:noFill/>
          <a:ln w="9525">
            <a:noFill/>
            <a:miter lim="800000"/>
            <a:headEnd/>
            <a:tailEnd/>
          </a:ln>
          <a:effectLst/>
        </p:spPr>
        <p:txBody>
          <a:bodyPr vert="horz" wrap="square" lIns="92967" tIns="46484" rIns="92967" bIns="46484" numCol="1" anchor="t" anchorCtr="0" compatLnSpc="1">
            <a:prstTxWarp prst="textNoShape">
              <a:avLst/>
            </a:prstTxWarp>
          </a:bodyPr>
          <a:lstStyle>
            <a:lvl1pPr algn="l" defTabSz="930275">
              <a:spcBef>
                <a:spcPct val="0"/>
              </a:spcBef>
              <a:defRPr sz="1200">
                <a:latin typeface="Times New Roman" pitchFamily="18" charset="0"/>
              </a:defRPr>
            </a:lvl1pPr>
          </a:lstStyle>
          <a:p>
            <a:pPr>
              <a:defRPr/>
            </a:pPr>
            <a:endParaRPr lang="es-ES"/>
          </a:p>
        </p:txBody>
      </p:sp>
      <p:sp>
        <p:nvSpPr>
          <p:cNvPr id="153603" name="Rectangle 3"/>
          <p:cNvSpPr>
            <a:spLocks noGrp="1" noChangeArrowheads="1"/>
          </p:cNvSpPr>
          <p:nvPr>
            <p:ph type="dt" sz="quarter" idx="1"/>
          </p:nvPr>
        </p:nvSpPr>
        <p:spPr bwMode="auto">
          <a:xfrm>
            <a:off x="3849862" y="0"/>
            <a:ext cx="2946275" cy="496751"/>
          </a:xfrm>
          <a:prstGeom prst="rect">
            <a:avLst/>
          </a:prstGeom>
          <a:noFill/>
          <a:ln w="9525">
            <a:noFill/>
            <a:miter lim="800000"/>
            <a:headEnd/>
            <a:tailEnd/>
          </a:ln>
          <a:effectLst/>
        </p:spPr>
        <p:txBody>
          <a:bodyPr vert="horz" wrap="square" lIns="92967" tIns="46484" rIns="92967" bIns="46484" numCol="1" anchor="t" anchorCtr="0" compatLnSpc="1">
            <a:prstTxWarp prst="textNoShape">
              <a:avLst/>
            </a:prstTxWarp>
          </a:bodyPr>
          <a:lstStyle>
            <a:lvl1pPr algn="r" defTabSz="930275">
              <a:spcBef>
                <a:spcPct val="0"/>
              </a:spcBef>
              <a:defRPr sz="1200">
                <a:latin typeface="Times New Roman" pitchFamily="18" charset="0"/>
              </a:defRPr>
            </a:lvl1pPr>
          </a:lstStyle>
          <a:p>
            <a:pPr>
              <a:defRPr/>
            </a:pPr>
            <a:endParaRPr lang="es-ES"/>
          </a:p>
        </p:txBody>
      </p:sp>
      <p:sp>
        <p:nvSpPr>
          <p:cNvPr id="153604" name="Rectangle 4"/>
          <p:cNvSpPr>
            <a:spLocks noGrp="1" noChangeArrowheads="1"/>
          </p:cNvSpPr>
          <p:nvPr>
            <p:ph type="ftr" sz="quarter" idx="2"/>
          </p:nvPr>
        </p:nvSpPr>
        <p:spPr bwMode="auto">
          <a:xfrm>
            <a:off x="0" y="9429779"/>
            <a:ext cx="2946275" cy="496751"/>
          </a:xfrm>
          <a:prstGeom prst="rect">
            <a:avLst/>
          </a:prstGeom>
          <a:noFill/>
          <a:ln w="9525">
            <a:noFill/>
            <a:miter lim="800000"/>
            <a:headEnd/>
            <a:tailEnd/>
          </a:ln>
          <a:effectLst/>
        </p:spPr>
        <p:txBody>
          <a:bodyPr vert="horz" wrap="square" lIns="92967" tIns="46484" rIns="92967" bIns="46484" numCol="1" anchor="b" anchorCtr="0" compatLnSpc="1">
            <a:prstTxWarp prst="textNoShape">
              <a:avLst/>
            </a:prstTxWarp>
          </a:bodyPr>
          <a:lstStyle>
            <a:lvl1pPr algn="l" defTabSz="930275">
              <a:spcBef>
                <a:spcPct val="0"/>
              </a:spcBef>
              <a:defRPr sz="1200">
                <a:latin typeface="Times New Roman" pitchFamily="18" charset="0"/>
              </a:defRPr>
            </a:lvl1pPr>
          </a:lstStyle>
          <a:p>
            <a:pPr>
              <a:defRPr/>
            </a:pPr>
            <a:r>
              <a:rPr lang="es-CO"/>
              <a:t>Contaduría GENERAL DE LA NACIÓN</a:t>
            </a:r>
            <a:endParaRPr lang="es-ES"/>
          </a:p>
        </p:txBody>
      </p:sp>
      <p:sp>
        <p:nvSpPr>
          <p:cNvPr id="153605" name="Rectangle 5"/>
          <p:cNvSpPr>
            <a:spLocks noGrp="1" noChangeArrowheads="1"/>
          </p:cNvSpPr>
          <p:nvPr>
            <p:ph type="sldNum" sz="quarter" idx="3"/>
          </p:nvPr>
        </p:nvSpPr>
        <p:spPr bwMode="auto">
          <a:xfrm>
            <a:off x="3849862" y="9429779"/>
            <a:ext cx="2946275" cy="496751"/>
          </a:xfrm>
          <a:prstGeom prst="rect">
            <a:avLst/>
          </a:prstGeom>
          <a:noFill/>
          <a:ln w="9525">
            <a:noFill/>
            <a:miter lim="800000"/>
            <a:headEnd/>
            <a:tailEnd/>
          </a:ln>
          <a:effectLst/>
        </p:spPr>
        <p:txBody>
          <a:bodyPr vert="horz" wrap="square" lIns="92967" tIns="46484" rIns="92967" bIns="46484" numCol="1" anchor="b" anchorCtr="0" compatLnSpc="1">
            <a:prstTxWarp prst="textNoShape">
              <a:avLst/>
            </a:prstTxWarp>
          </a:bodyPr>
          <a:lstStyle>
            <a:lvl1pPr algn="r" defTabSz="930275">
              <a:spcBef>
                <a:spcPct val="0"/>
              </a:spcBef>
              <a:defRPr sz="1200">
                <a:latin typeface="Times New Roman" pitchFamily="18" charset="0"/>
              </a:defRPr>
            </a:lvl1pPr>
          </a:lstStyle>
          <a:p>
            <a:pPr>
              <a:defRPr/>
            </a:pPr>
            <a:fld id="{B8EE6F3F-4D75-42F6-855A-F77D53BE904C}" type="slidenum">
              <a:rPr lang="es-ES"/>
              <a:pPr>
                <a:defRPr/>
              </a:pPr>
              <a:t>‹Nº›</a:t>
            </a:fld>
            <a:endParaRPr lang="es-ES"/>
          </a:p>
        </p:txBody>
      </p:sp>
    </p:spTree>
    <p:extLst>
      <p:ext uri="{BB962C8B-B14F-4D97-AF65-F5344CB8AC3E}">
        <p14:creationId xmlns:p14="http://schemas.microsoft.com/office/powerpoint/2010/main" val="249714532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hdr" sz="quarter"/>
          </p:nvPr>
        </p:nvSpPr>
        <p:spPr bwMode="auto">
          <a:xfrm>
            <a:off x="0" y="0"/>
            <a:ext cx="2946275" cy="496751"/>
          </a:xfrm>
          <a:prstGeom prst="rect">
            <a:avLst/>
          </a:prstGeom>
          <a:noFill/>
          <a:ln w="9525">
            <a:noFill/>
            <a:miter lim="800000"/>
            <a:headEnd/>
            <a:tailEnd/>
          </a:ln>
          <a:effectLst/>
        </p:spPr>
        <p:txBody>
          <a:bodyPr vert="horz" wrap="square" lIns="92967" tIns="46484" rIns="92967" bIns="46484" numCol="1" anchor="t" anchorCtr="0" compatLnSpc="1">
            <a:prstTxWarp prst="textNoShape">
              <a:avLst/>
            </a:prstTxWarp>
          </a:bodyPr>
          <a:lstStyle>
            <a:lvl1pPr algn="l" defTabSz="930275">
              <a:spcBef>
                <a:spcPct val="0"/>
              </a:spcBef>
              <a:defRPr sz="1200">
                <a:latin typeface="Times New Roman" pitchFamily="18" charset="0"/>
              </a:defRPr>
            </a:lvl1pPr>
          </a:lstStyle>
          <a:p>
            <a:pPr>
              <a:defRPr/>
            </a:pPr>
            <a:endParaRPr lang="es-ES"/>
          </a:p>
        </p:txBody>
      </p:sp>
      <p:sp>
        <p:nvSpPr>
          <p:cNvPr id="99331" name="Rectangle 3"/>
          <p:cNvSpPr>
            <a:spLocks noGrp="1" noChangeArrowheads="1"/>
          </p:cNvSpPr>
          <p:nvPr>
            <p:ph type="dt" idx="1"/>
          </p:nvPr>
        </p:nvSpPr>
        <p:spPr bwMode="auto">
          <a:xfrm>
            <a:off x="3849862" y="0"/>
            <a:ext cx="2946275" cy="496751"/>
          </a:xfrm>
          <a:prstGeom prst="rect">
            <a:avLst/>
          </a:prstGeom>
          <a:noFill/>
          <a:ln w="9525">
            <a:noFill/>
            <a:miter lim="800000"/>
            <a:headEnd/>
            <a:tailEnd/>
          </a:ln>
          <a:effectLst/>
        </p:spPr>
        <p:txBody>
          <a:bodyPr vert="horz" wrap="square" lIns="92967" tIns="46484" rIns="92967" bIns="46484" numCol="1" anchor="t" anchorCtr="0" compatLnSpc="1">
            <a:prstTxWarp prst="textNoShape">
              <a:avLst/>
            </a:prstTxWarp>
          </a:bodyPr>
          <a:lstStyle>
            <a:lvl1pPr algn="r" defTabSz="930275">
              <a:spcBef>
                <a:spcPct val="0"/>
              </a:spcBef>
              <a:defRPr sz="1200">
                <a:latin typeface="Times New Roman" pitchFamily="18" charset="0"/>
              </a:defRPr>
            </a:lvl1pPr>
          </a:lstStyle>
          <a:p>
            <a:pPr>
              <a:defRPr/>
            </a:pPr>
            <a:endParaRPr lang="es-ES"/>
          </a:p>
        </p:txBody>
      </p:sp>
      <p:sp>
        <p:nvSpPr>
          <p:cNvPr id="17412"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3" name="Rectangle 5"/>
          <p:cNvSpPr>
            <a:spLocks noGrp="1" noChangeArrowheads="1"/>
          </p:cNvSpPr>
          <p:nvPr>
            <p:ph type="body" sz="quarter" idx="3"/>
          </p:nvPr>
        </p:nvSpPr>
        <p:spPr bwMode="auto">
          <a:xfrm>
            <a:off x="680383" y="4716585"/>
            <a:ext cx="5436909" cy="4467363"/>
          </a:xfrm>
          <a:prstGeom prst="rect">
            <a:avLst/>
          </a:prstGeom>
          <a:noFill/>
          <a:ln w="9525">
            <a:noFill/>
            <a:miter lim="800000"/>
            <a:headEnd/>
            <a:tailEnd/>
          </a:ln>
          <a:effectLst/>
        </p:spPr>
        <p:txBody>
          <a:bodyPr vert="horz" wrap="square" lIns="92967" tIns="46484" rIns="92967" bIns="46484" numCol="1" anchor="t" anchorCtr="0" compatLnSpc="1">
            <a:prstTxWarp prst="textNoShape">
              <a:avLst/>
            </a:prstTxWarp>
          </a:bodyPr>
          <a:lstStyle/>
          <a:p>
            <a:pPr lvl="0"/>
            <a:r>
              <a:rPr lang="es-ES" noProof="0" dirty="0"/>
              <a:t>Esta plantilla se puede usar como archivo de inicio para presentar materiales educativos en un entorno de grupo.</a:t>
            </a:r>
          </a:p>
          <a:p>
            <a:pPr lvl="0"/>
            <a:endParaRPr lang="es-ES" noProof="0" dirty="0"/>
          </a:p>
          <a:p>
            <a:pPr lvl="0"/>
            <a:r>
              <a:rPr lang="es-ES" noProof="0" dirty="0"/>
              <a:t>Secciones</a:t>
            </a:r>
          </a:p>
          <a:p>
            <a:pPr lvl="0"/>
            <a:r>
              <a:rPr lang="es-ES" noProof="0" dirty="0"/>
              <a:t>Para agregar secciones, haga clic con el botón secundario del mouse en una diapositiva. Las secciones pueden ayudarle a organizar las diapositivas o a facilitar la colaboración entre varios autores.</a:t>
            </a:r>
          </a:p>
          <a:p>
            <a:pPr lvl="0"/>
            <a:endParaRPr lang="es-ES" noProof="0" dirty="0"/>
          </a:p>
          <a:p>
            <a:pPr lvl="0"/>
            <a:r>
              <a:rPr lang="es-ES" noProof="0" dirty="0"/>
              <a:t>Notas</a:t>
            </a:r>
          </a:p>
          <a:p>
            <a:pPr lvl="0"/>
            <a:r>
              <a:rPr lang="es-ES" noProof="0" dirty="0"/>
              <a:t>Use la sección Notas para las notas de entrega o para proporcionar detalles adicionales al público. Vea las notas en la vista Presentación durante la presentación. </a:t>
            </a:r>
          </a:p>
          <a:p>
            <a:pPr lvl="0"/>
            <a:r>
              <a:rPr lang="es-ES" noProof="0" dirty="0"/>
              <a:t>Tenga en cuenta el tamaño de la fuente (es importante para la accesibilidad, visibilidad, grabación en vídeo y producción en línea)</a:t>
            </a:r>
          </a:p>
          <a:p>
            <a:pPr lvl="0"/>
            <a:endParaRPr lang="es-ES" noProof="0" dirty="0"/>
          </a:p>
          <a:p>
            <a:pPr lvl="0"/>
            <a:r>
              <a:rPr lang="es-ES" noProof="0" dirty="0"/>
              <a:t>Colores coordinados </a:t>
            </a:r>
          </a:p>
          <a:p>
            <a:pPr lvl="0"/>
            <a:r>
              <a:rPr lang="es-ES" noProof="0" dirty="0"/>
              <a:t>Preste especial atención a los gráficos, diagramas y cuadros de texto. </a:t>
            </a:r>
          </a:p>
          <a:p>
            <a:pPr lvl="0"/>
            <a:r>
              <a:rPr lang="es-ES" noProof="0" dirty="0"/>
              <a:t>Tenga en cuenta que los asistentes imprimirán en blanco y negro o escala de grises. Ejecute una prueba de impresión para asegurarse de que los colores son los correctos cuando se imprime en blanco y negro puros y escala de grises.</a:t>
            </a:r>
          </a:p>
          <a:p>
            <a:pPr lvl="0"/>
            <a:endParaRPr lang="es-ES" noProof="0" dirty="0"/>
          </a:p>
          <a:p>
            <a:pPr lvl="0"/>
            <a:r>
              <a:rPr lang="es-ES" noProof="0" dirty="0"/>
              <a:t>Gráficos y tablas</a:t>
            </a:r>
          </a:p>
          <a:p>
            <a:pPr lvl="0"/>
            <a:r>
              <a:rPr lang="es-ES" noProof="0" dirty="0"/>
              <a:t>En breve: si es posible, use colores y estilos uniformes y que no distraigan.</a:t>
            </a:r>
          </a:p>
          <a:p>
            <a:pPr lvl="0"/>
            <a:r>
              <a:rPr lang="es-ES" noProof="0" dirty="0"/>
              <a:t>Etiquete todos los gráficos y tablas.</a:t>
            </a:r>
          </a:p>
        </p:txBody>
      </p:sp>
      <p:sp>
        <p:nvSpPr>
          <p:cNvPr id="99334" name="Rectangle 6"/>
          <p:cNvSpPr>
            <a:spLocks noGrp="1" noChangeArrowheads="1"/>
          </p:cNvSpPr>
          <p:nvPr>
            <p:ph type="ftr" sz="quarter" idx="4"/>
          </p:nvPr>
        </p:nvSpPr>
        <p:spPr bwMode="auto">
          <a:xfrm>
            <a:off x="0" y="9429779"/>
            <a:ext cx="2946275" cy="496751"/>
          </a:xfrm>
          <a:prstGeom prst="rect">
            <a:avLst/>
          </a:prstGeom>
          <a:noFill/>
          <a:ln w="9525">
            <a:noFill/>
            <a:miter lim="800000"/>
            <a:headEnd/>
            <a:tailEnd/>
          </a:ln>
          <a:effectLst/>
        </p:spPr>
        <p:txBody>
          <a:bodyPr vert="horz" wrap="square" lIns="92967" tIns="46484" rIns="92967" bIns="46484" numCol="1" anchor="b" anchorCtr="0" compatLnSpc="1">
            <a:prstTxWarp prst="textNoShape">
              <a:avLst/>
            </a:prstTxWarp>
          </a:bodyPr>
          <a:lstStyle>
            <a:lvl1pPr algn="l" defTabSz="930275">
              <a:spcBef>
                <a:spcPct val="0"/>
              </a:spcBef>
              <a:defRPr sz="1200">
                <a:latin typeface="Times New Roman" pitchFamily="18" charset="0"/>
              </a:defRPr>
            </a:lvl1pPr>
          </a:lstStyle>
          <a:p>
            <a:pPr>
              <a:defRPr/>
            </a:pPr>
            <a:r>
              <a:rPr lang="es-CO"/>
              <a:t>Contaduría GENERAL DE LA NACIÓN</a:t>
            </a:r>
            <a:endParaRPr lang="es-ES"/>
          </a:p>
        </p:txBody>
      </p:sp>
      <p:sp>
        <p:nvSpPr>
          <p:cNvPr id="99335" name="Rectangle 7"/>
          <p:cNvSpPr>
            <a:spLocks noGrp="1" noChangeArrowheads="1"/>
          </p:cNvSpPr>
          <p:nvPr>
            <p:ph type="sldNum" sz="quarter" idx="5"/>
          </p:nvPr>
        </p:nvSpPr>
        <p:spPr bwMode="auto">
          <a:xfrm>
            <a:off x="3849862" y="9429779"/>
            <a:ext cx="2946275" cy="496751"/>
          </a:xfrm>
          <a:prstGeom prst="rect">
            <a:avLst/>
          </a:prstGeom>
          <a:noFill/>
          <a:ln w="9525">
            <a:noFill/>
            <a:miter lim="800000"/>
            <a:headEnd/>
            <a:tailEnd/>
          </a:ln>
          <a:effectLst/>
        </p:spPr>
        <p:txBody>
          <a:bodyPr vert="horz" wrap="square" lIns="92967" tIns="46484" rIns="92967" bIns="46484" numCol="1" anchor="b" anchorCtr="0" compatLnSpc="1">
            <a:prstTxWarp prst="textNoShape">
              <a:avLst/>
            </a:prstTxWarp>
          </a:bodyPr>
          <a:lstStyle>
            <a:lvl1pPr algn="r" defTabSz="930275">
              <a:spcBef>
                <a:spcPct val="0"/>
              </a:spcBef>
              <a:defRPr sz="1200">
                <a:latin typeface="Times New Roman" pitchFamily="18" charset="0"/>
              </a:defRPr>
            </a:lvl1pPr>
          </a:lstStyle>
          <a:p>
            <a:pPr>
              <a:defRPr/>
            </a:pPr>
            <a:fld id="{29261D70-DD00-478B-8F1A-AB2B974C8C83}" type="slidenum">
              <a:rPr lang="es-ES"/>
              <a:pPr>
                <a:defRPr/>
              </a:pPr>
              <a:t>‹Nº›</a:t>
            </a:fld>
            <a:endParaRPr lang="es-ES"/>
          </a:p>
        </p:txBody>
      </p:sp>
    </p:spTree>
    <p:extLst>
      <p:ext uri="{BB962C8B-B14F-4D97-AF65-F5344CB8AC3E}">
        <p14:creationId xmlns:p14="http://schemas.microsoft.com/office/powerpoint/2010/main" val="801529569"/>
      </p:ext>
    </p:extLst>
  </p:cSld>
  <p:clrMap bg1="lt1" tx1="dk1" bg2="lt2" tx2="dk2" accent1="accent1" accent2="accent2" accent3="accent3" accent4="accent4" accent5="accent5" accent6="accent6" hlink="hlink" folHlink="folHlink"/>
  <p:hf hdr="0" ftr="0" dt="0"/>
  <p:notesStyle>
    <a:lvl1pPr algn="l" rtl="0" eaLnBrk="0" fontAlgn="base" hangingPunct="0">
      <a:spcBef>
        <a:spcPct val="0"/>
      </a:spcBef>
      <a:spcAft>
        <a:spcPct val="0"/>
      </a:spcAft>
      <a:defRPr lang="es-ES" sz="1200" kern="1200">
        <a:solidFill>
          <a:schemeClr val="tx1"/>
        </a:solidFill>
        <a:latin typeface="Times New Roman" pitchFamily="18" charset="0"/>
        <a:ea typeface="+mn-ea"/>
        <a:cs typeface="+mn-cs"/>
      </a:defRPr>
    </a:lvl1pPr>
    <a:lvl2pPr marL="742950" indent="-28575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11430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Marcador de imagen de diapositiva"/>
          <p:cNvSpPr>
            <a:spLocks noGrp="1" noRot="1" noChangeAspect="1" noTextEdit="1"/>
          </p:cNvSpPr>
          <p:nvPr>
            <p:ph type="sldImg"/>
          </p:nvPr>
        </p:nvSpPr>
        <p:spPr>
          <a:ln/>
        </p:spPr>
      </p:sp>
      <p:sp>
        <p:nvSpPr>
          <p:cNvPr id="1843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a:t>Esta plantilla se </a:t>
            </a:r>
            <a:r>
              <a:rPr altLang="es-ES" b="1"/>
              <a:t>debe usar </a:t>
            </a:r>
            <a:r>
              <a:rPr altLang="es-ES"/>
              <a:t>como archivo de inicio para presentaciones externas de la Contaduría General de la nación.</a:t>
            </a:r>
          </a:p>
          <a:p>
            <a:pPr eaLnBrk="1" hangingPunct="1"/>
            <a:endParaRPr altLang="es-ES"/>
          </a:p>
          <a:p>
            <a:pPr eaLnBrk="1" hangingPunct="1"/>
            <a:r>
              <a:rPr altLang="es-ES" b="1"/>
              <a:t>Nota</a:t>
            </a:r>
          </a:p>
          <a:p>
            <a:pPr eaLnBrk="1" hangingPunct="1"/>
            <a:r>
              <a:rPr altLang="es-ES"/>
              <a:t>Use la sección Notas para las notas de entrega o para proporcionar detalles adicionales al público. Vea las notas en la vista Presentación durante la presentación. </a:t>
            </a:r>
          </a:p>
          <a:p>
            <a:pPr eaLnBrk="1" hangingPunct="1"/>
            <a:r>
              <a:rPr altLang="es-ES"/>
              <a:t>Tenga en cuenta el tamaño de la fuente (es importante para la accesibilidad, visibilidad, grabación en vídeo y producción en línea)</a:t>
            </a:r>
          </a:p>
          <a:p>
            <a:pPr eaLnBrk="1" hangingPunct="1"/>
            <a:endParaRPr altLang="es-ES"/>
          </a:p>
          <a:p>
            <a:pPr eaLnBrk="1" hangingPunct="1"/>
            <a:r>
              <a:rPr altLang="es-ES" b="1"/>
              <a:t>Colores coordinados </a:t>
            </a:r>
          </a:p>
          <a:p>
            <a:pPr eaLnBrk="1" hangingPunct="1"/>
            <a:r>
              <a:rPr altLang="es-ES"/>
              <a:t>Preste especial atención a los gráficos, diagramas y cuadros de texto. </a:t>
            </a:r>
          </a:p>
          <a:p>
            <a:pPr eaLnBrk="1" hangingPunct="1"/>
            <a:r>
              <a:rPr altLang="es-ES"/>
              <a:t>Tenga en cuenta que los asistentes imprimirán en blanco y negro o escala de grises. Ejecute una prueba de impresión para asegurarse de que los colores son los correctos cuando se imprime en blanco y negro puros y escala de grises.</a:t>
            </a:r>
          </a:p>
          <a:p>
            <a:pPr eaLnBrk="1" hangingPunct="1"/>
            <a:endParaRPr altLang="es-ES"/>
          </a:p>
          <a:p>
            <a:pPr eaLnBrk="1" hangingPunct="1"/>
            <a:r>
              <a:rPr altLang="es-ES" b="1"/>
              <a:t>Gráficos y tablas</a:t>
            </a:r>
          </a:p>
          <a:p>
            <a:pPr eaLnBrk="1" hangingPunct="1"/>
            <a:r>
              <a:rPr altLang="es-ES"/>
              <a:t>En breve: si es posible, use colores y estilos uniformes y que no distraigan.</a:t>
            </a:r>
          </a:p>
          <a:p>
            <a:pPr eaLnBrk="1" hangingPunct="1"/>
            <a:r>
              <a:rPr altLang="es-ES"/>
              <a:t>Etiquete todos los gráficos y tablas y no olvide colocar la fuente de donde se toman las imágenes o los gráficos (Derechos de autor)</a:t>
            </a:r>
          </a:p>
          <a:p>
            <a:pPr eaLnBrk="1" hangingPunct="1"/>
            <a:endParaRPr lang="es-CO" altLang="es-ES"/>
          </a:p>
        </p:txBody>
      </p:sp>
      <p:sp>
        <p:nvSpPr>
          <p:cNvPr id="18436"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Times New Roman" pitchFamily="18" charset="0"/>
              </a:defRPr>
            </a:lvl1pPr>
            <a:lvl2pPr defTabSz="930275">
              <a:defRPr sz="1200">
                <a:solidFill>
                  <a:schemeClr val="tx1"/>
                </a:solidFill>
                <a:latin typeface="Times New Roman" pitchFamily="18" charset="0"/>
              </a:defRPr>
            </a:lvl2pPr>
            <a:lvl3pPr defTabSz="930275">
              <a:defRPr sz="1200">
                <a:solidFill>
                  <a:schemeClr val="tx1"/>
                </a:solidFill>
                <a:latin typeface="Times New Roman" pitchFamily="18" charset="0"/>
              </a:defRPr>
            </a:lvl3pPr>
            <a:lvl4pPr defTabSz="930275">
              <a:defRPr sz="1200">
                <a:solidFill>
                  <a:schemeClr val="tx1"/>
                </a:solidFill>
                <a:latin typeface="Times New Roman" pitchFamily="18" charset="0"/>
              </a:defRPr>
            </a:lvl4pPr>
            <a:lvl5pPr defTabSz="930275">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fld id="{29F52485-C272-49B1-B8C2-A9365D2B0EE4}" type="slidenum">
              <a:rPr lang="es-ES" altLang="es-ES" smtClean="0"/>
              <a:pPr/>
              <a:t>1</a:t>
            </a:fld>
            <a:endParaRPr lang="es-ES" altLang="es-ES"/>
          </a:p>
        </p:txBody>
      </p:sp>
    </p:spTree>
    <p:extLst>
      <p:ext uri="{BB962C8B-B14F-4D97-AF65-F5344CB8AC3E}">
        <p14:creationId xmlns:p14="http://schemas.microsoft.com/office/powerpoint/2010/main" val="468524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Marcador de imagen de diapositiva"/>
          <p:cNvSpPr>
            <a:spLocks noGrp="1" noRot="1" noChangeAspect="1" noTextEdit="1"/>
          </p:cNvSpPr>
          <p:nvPr>
            <p:ph type="sldImg"/>
          </p:nvPr>
        </p:nvSpPr>
        <p:spPr>
          <a:ln/>
        </p:spPr>
      </p:sp>
      <p:sp>
        <p:nvSpPr>
          <p:cNvPr id="2355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a:t>Este slide se </a:t>
            </a:r>
            <a:r>
              <a:rPr altLang="es-ES" b="1"/>
              <a:t>debe usar </a:t>
            </a:r>
            <a:r>
              <a:rPr altLang="es-ES"/>
              <a:t>para </a:t>
            </a:r>
            <a:r>
              <a:rPr altLang="es-ES" b="1"/>
              <a:t>imágenes </a:t>
            </a:r>
          </a:p>
          <a:p>
            <a:pPr eaLnBrk="1" hangingPunct="1"/>
            <a:endParaRPr altLang="es-ES"/>
          </a:p>
          <a:p>
            <a:pPr eaLnBrk="1" hangingPunct="1"/>
            <a:r>
              <a:rPr altLang="es-ES" b="1"/>
              <a:t>Secciones</a:t>
            </a:r>
            <a:endParaRPr altLang="es-ES"/>
          </a:p>
          <a:p>
            <a:pPr eaLnBrk="1" hangingPunct="1"/>
            <a:r>
              <a:rPr altLang="es-ES"/>
              <a:t>Para agregar secciones, haga clic con el botón secundario del mouse en una diapositiva. Las secciones le pueden ayudar a organizar las diapositivas o a facilitar la colaboración entre varios conferencistas o temas.</a:t>
            </a:r>
          </a:p>
          <a:p>
            <a:pPr eaLnBrk="1" hangingPunct="1"/>
            <a:endParaRPr altLang="es-ES" b="1"/>
          </a:p>
          <a:p>
            <a:pPr eaLnBrk="1" hangingPunct="1"/>
            <a:r>
              <a:rPr altLang="es-ES" b="1"/>
              <a:t>Notas</a:t>
            </a:r>
          </a:p>
          <a:p>
            <a:pPr eaLnBrk="1" hangingPunct="1"/>
            <a:r>
              <a:rPr altLang="es-ES"/>
              <a:t>Use la sección Notas para las notas de entrega o para proporcionar detalles adicionales al público. Vea las notas en la vista Presentación durante la presentación. </a:t>
            </a:r>
          </a:p>
          <a:p>
            <a:pPr eaLnBrk="1" hangingPunct="1"/>
            <a:r>
              <a:rPr altLang="es-ES"/>
              <a:t>Tenga en cuenta el tamaño de la fuente (es importante para la accesibilidad, visibilidad, grabación en vídeo y producción en línea)</a:t>
            </a:r>
          </a:p>
          <a:p>
            <a:pPr eaLnBrk="1" hangingPunct="1"/>
            <a:endParaRPr altLang="es-ES"/>
          </a:p>
          <a:p>
            <a:pPr eaLnBrk="1" hangingPunct="1"/>
            <a:r>
              <a:rPr altLang="es-ES" b="1"/>
              <a:t>Colores coordinados </a:t>
            </a:r>
          </a:p>
          <a:p>
            <a:pPr eaLnBrk="1" hangingPunct="1"/>
            <a:r>
              <a:rPr altLang="es-ES"/>
              <a:t>Preste especial atención a los gráficos, diagramas y cuadros de texto. </a:t>
            </a:r>
          </a:p>
          <a:p>
            <a:pPr eaLnBrk="1" hangingPunct="1"/>
            <a:r>
              <a:rPr altLang="es-ES"/>
              <a:t>Tenga en cuenta que los asistentes imprimirán en blanco y negro o escala de grises. Ejecute una prueba de impresión para asegurarse de que los colores son los correctos cuando se imprime en blanco y negro puros y escala de grises.</a:t>
            </a:r>
          </a:p>
          <a:p>
            <a:pPr eaLnBrk="1" hangingPunct="1"/>
            <a:endParaRPr altLang="es-ES"/>
          </a:p>
          <a:p>
            <a:pPr eaLnBrk="1" hangingPunct="1"/>
            <a:r>
              <a:rPr altLang="es-ES" b="1"/>
              <a:t>Derechos de autor</a:t>
            </a:r>
          </a:p>
          <a:p>
            <a:pPr eaLnBrk="1" hangingPunct="1"/>
            <a:r>
              <a:rPr altLang="es-ES"/>
              <a:t>Digite la fuente de donde toma la imagen</a:t>
            </a:r>
          </a:p>
          <a:p>
            <a:pPr eaLnBrk="1" hangingPunct="1"/>
            <a:endParaRPr altLang="es-ES"/>
          </a:p>
          <a:p>
            <a:endParaRPr altLang="es-ES"/>
          </a:p>
          <a:p>
            <a:endParaRPr altLang="es-ES"/>
          </a:p>
        </p:txBody>
      </p:sp>
      <p:sp>
        <p:nvSpPr>
          <p:cNvPr id="23556" name="3 Marcador de número de diapositiva"/>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defRPr/>
            </a:pPr>
            <a:fld id="{B1ED1A04-A66A-4C78-B4E9-133902C1F7EA}" type="slidenum">
              <a:rPr lang="es-ES" altLang="es-ES" smtClean="0">
                <a:solidFill>
                  <a:srgbClr val="000000"/>
                </a:solidFill>
              </a:rPr>
              <a:pPr>
                <a:defRPr/>
              </a:pPr>
              <a:t>14</a:t>
            </a:fld>
            <a:endParaRPr lang="es-ES" altLang="es-ES">
              <a:solidFill>
                <a:srgbClr val="000000"/>
              </a:solidFill>
            </a:endParaRPr>
          </a:p>
        </p:txBody>
      </p:sp>
    </p:spTree>
    <p:extLst>
      <p:ext uri="{BB962C8B-B14F-4D97-AF65-F5344CB8AC3E}">
        <p14:creationId xmlns:p14="http://schemas.microsoft.com/office/powerpoint/2010/main" val="30704641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Marcador de imagen de diapositiva"/>
          <p:cNvSpPr>
            <a:spLocks noGrp="1" noRot="1" noChangeAspect="1" noTextEdit="1"/>
          </p:cNvSpPr>
          <p:nvPr>
            <p:ph type="sldImg"/>
          </p:nvPr>
        </p:nvSpPr>
        <p:spPr>
          <a:ln/>
        </p:spPr>
      </p:sp>
      <p:sp>
        <p:nvSpPr>
          <p:cNvPr id="2355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a:t>Este slide se </a:t>
            </a:r>
            <a:r>
              <a:rPr altLang="es-ES" b="1"/>
              <a:t>debe usar </a:t>
            </a:r>
            <a:r>
              <a:rPr altLang="es-ES"/>
              <a:t>para </a:t>
            </a:r>
            <a:r>
              <a:rPr altLang="es-ES" b="1"/>
              <a:t>imágenes </a:t>
            </a:r>
          </a:p>
          <a:p>
            <a:pPr eaLnBrk="1" hangingPunct="1"/>
            <a:endParaRPr altLang="es-ES"/>
          </a:p>
          <a:p>
            <a:pPr eaLnBrk="1" hangingPunct="1"/>
            <a:r>
              <a:rPr altLang="es-ES" b="1"/>
              <a:t>Secciones</a:t>
            </a:r>
            <a:endParaRPr altLang="es-ES"/>
          </a:p>
          <a:p>
            <a:pPr eaLnBrk="1" hangingPunct="1"/>
            <a:r>
              <a:rPr altLang="es-ES"/>
              <a:t>Para agregar secciones, haga clic con el botón secundario del mouse en una diapositiva. Las secciones le pueden ayudar a organizar las diapositivas o a facilitar la colaboración entre varios conferencistas o temas.</a:t>
            </a:r>
          </a:p>
          <a:p>
            <a:pPr eaLnBrk="1" hangingPunct="1"/>
            <a:endParaRPr altLang="es-ES" b="1"/>
          </a:p>
          <a:p>
            <a:pPr eaLnBrk="1" hangingPunct="1"/>
            <a:r>
              <a:rPr altLang="es-ES" b="1"/>
              <a:t>Notas</a:t>
            </a:r>
          </a:p>
          <a:p>
            <a:pPr eaLnBrk="1" hangingPunct="1"/>
            <a:r>
              <a:rPr altLang="es-ES"/>
              <a:t>Use la sección Notas para las notas de entrega o para proporcionar detalles adicionales al público. Vea las notas en la vista Presentación durante la presentación. </a:t>
            </a:r>
          </a:p>
          <a:p>
            <a:pPr eaLnBrk="1" hangingPunct="1"/>
            <a:r>
              <a:rPr altLang="es-ES"/>
              <a:t>Tenga en cuenta el tamaño de la fuente (es importante para la accesibilidad, visibilidad, grabación en vídeo y producción en línea)</a:t>
            </a:r>
          </a:p>
          <a:p>
            <a:pPr eaLnBrk="1" hangingPunct="1"/>
            <a:endParaRPr altLang="es-ES"/>
          </a:p>
          <a:p>
            <a:pPr eaLnBrk="1" hangingPunct="1"/>
            <a:r>
              <a:rPr altLang="es-ES" b="1"/>
              <a:t>Colores coordinados </a:t>
            </a:r>
          </a:p>
          <a:p>
            <a:pPr eaLnBrk="1" hangingPunct="1"/>
            <a:r>
              <a:rPr altLang="es-ES"/>
              <a:t>Preste especial atención a los gráficos, diagramas y cuadros de texto. </a:t>
            </a:r>
          </a:p>
          <a:p>
            <a:pPr eaLnBrk="1" hangingPunct="1"/>
            <a:r>
              <a:rPr altLang="es-ES"/>
              <a:t>Tenga en cuenta que los asistentes imprimirán en blanco y negro o escala de grises. Ejecute una prueba de impresión para asegurarse de que los colores son los correctos cuando se imprime en blanco y negro puros y escala de grises.</a:t>
            </a:r>
          </a:p>
          <a:p>
            <a:pPr eaLnBrk="1" hangingPunct="1"/>
            <a:endParaRPr altLang="es-ES"/>
          </a:p>
          <a:p>
            <a:pPr eaLnBrk="1" hangingPunct="1"/>
            <a:r>
              <a:rPr altLang="es-ES" b="1"/>
              <a:t>Derechos de autor</a:t>
            </a:r>
          </a:p>
          <a:p>
            <a:pPr eaLnBrk="1" hangingPunct="1"/>
            <a:r>
              <a:rPr altLang="es-ES"/>
              <a:t>Digite la fuente de donde toma la imagen</a:t>
            </a:r>
          </a:p>
          <a:p>
            <a:pPr eaLnBrk="1" hangingPunct="1"/>
            <a:endParaRPr altLang="es-ES"/>
          </a:p>
          <a:p>
            <a:endParaRPr altLang="es-ES"/>
          </a:p>
          <a:p>
            <a:endParaRPr altLang="es-ES"/>
          </a:p>
        </p:txBody>
      </p:sp>
      <p:sp>
        <p:nvSpPr>
          <p:cNvPr id="23556" name="3 Marcador de número de diapositiva"/>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defRPr/>
            </a:pPr>
            <a:fld id="{B1ED1A04-A66A-4C78-B4E9-133902C1F7EA}" type="slidenum">
              <a:rPr lang="es-ES" altLang="es-ES" smtClean="0">
                <a:solidFill>
                  <a:srgbClr val="000000"/>
                </a:solidFill>
              </a:rPr>
              <a:pPr>
                <a:defRPr/>
              </a:pPr>
              <a:t>15</a:t>
            </a:fld>
            <a:endParaRPr lang="es-ES" altLang="es-ES">
              <a:solidFill>
                <a:srgbClr val="000000"/>
              </a:solidFill>
            </a:endParaRPr>
          </a:p>
        </p:txBody>
      </p:sp>
    </p:spTree>
    <p:extLst>
      <p:ext uri="{BB962C8B-B14F-4D97-AF65-F5344CB8AC3E}">
        <p14:creationId xmlns:p14="http://schemas.microsoft.com/office/powerpoint/2010/main" val="3840539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1 Marcador de imagen de diapositiva"/>
          <p:cNvSpPr>
            <a:spLocks noGrp="1" noRot="1" noChangeAspect="1" noTextEdit="1"/>
          </p:cNvSpPr>
          <p:nvPr>
            <p:ph type="sldImg"/>
          </p:nvPr>
        </p:nvSpPr>
        <p:spPr>
          <a:ln/>
        </p:spPr>
      </p:sp>
      <p:sp>
        <p:nvSpPr>
          <p:cNvPr id="2253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a:t>Este slide se </a:t>
            </a:r>
            <a:r>
              <a:rPr altLang="es-ES" b="1"/>
              <a:t>debe usar </a:t>
            </a:r>
            <a:r>
              <a:rPr altLang="es-ES"/>
              <a:t>para </a:t>
            </a:r>
            <a:r>
              <a:rPr altLang="es-ES" b="1"/>
              <a:t>imágen y texto </a:t>
            </a:r>
          </a:p>
          <a:p>
            <a:pPr eaLnBrk="1" hangingPunct="1"/>
            <a:endParaRPr altLang="es-ES"/>
          </a:p>
          <a:p>
            <a:pPr eaLnBrk="1" hangingPunct="1"/>
            <a:r>
              <a:rPr altLang="es-ES" b="1"/>
              <a:t>Secciones</a:t>
            </a:r>
            <a:endParaRPr altLang="es-ES"/>
          </a:p>
          <a:p>
            <a:pPr eaLnBrk="1" hangingPunct="1"/>
            <a:r>
              <a:rPr altLang="es-ES"/>
              <a:t>Para agregar secciones, haga clic con el botón secundario del mouse en una diapositiva. Las secciones le pueden ayudar a organizar las diapositivas o a facilitar la colaboración entre varios conferencistas o temas.</a:t>
            </a:r>
          </a:p>
          <a:p>
            <a:pPr eaLnBrk="1" hangingPunct="1"/>
            <a:endParaRPr altLang="es-ES" b="1"/>
          </a:p>
          <a:p>
            <a:pPr eaLnBrk="1" hangingPunct="1"/>
            <a:r>
              <a:rPr altLang="es-ES" b="1"/>
              <a:t>Notas</a:t>
            </a:r>
          </a:p>
          <a:p>
            <a:pPr eaLnBrk="1" hangingPunct="1"/>
            <a:r>
              <a:rPr altLang="es-ES"/>
              <a:t>Use la sección Notas para las notas de entrega o para proporcionar detalles adicionales al público. Vea las notas en la vista Presentación durante la presentación. </a:t>
            </a:r>
          </a:p>
          <a:p>
            <a:pPr eaLnBrk="1" hangingPunct="1"/>
            <a:r>
              <a:rPr altLang="es-ES"/>
              <a:t>Tenga en cuenta el tamaño de la fuente (es importante para la accesibilidad, visibilidad, grabación en vídeo y producción en línea)</a:t>
            </a:r>
          </a:p>
          <a:p>
            <a:pPr eaLnBrk="1" hangingPunct="1"/>
            <a:endParaRPr altLang="es-ES"/>
          </a:p>
          <a:p>
            <a:pPr eaLnBrk="1" hangingPunct="1"/>
            <a:r>
              <a:rPr altLang="es-ES" b="1"/>
              <a:t>Colores coordinados </a:t>
            </a:r>
          </a:p>
          <a:p>
            <a:pPr eaLnBrk="1" hangingPunct="1"/>
            <a:r>
              <a:rPr altLang="es-ES"/>
              <a:t>Preste especial atención a los gráficos, diagramas y cuadros de texto. </a:t>
            </a:r>
          </a:p>
          <a:p>
            <a:pPr eaLnBrk="1" hangingPunct="1"/>
            <a:r>
              <a:rPr altLang="es-ES"/>
              <a:t>Tenga en cuenta que los asistentes imprimirán en blanco y negro o escala de grises. Ejecute una prueba de impresión para asegurarse de que los colores son los correctos cuando se imprime en blanco y negro puros y escala de grises.</a:t>
            </a:r>
          </a:p>
          <a:p>
            <a:pPr eaLnBrk="1" hangingPunct="1"/>
            <a:endParaRPr altLang="es-ES"/>
          </a:p>
          <a:p>
            <a:pPr eaLnBrk="1" hangingPunct="1"/>
            <a:r>
              <a:rPr altLang="es-ES" b="1"/>
              <a:t>Gráficos y tablas</a:t>
            </a:r>
          </a:p>
          <a:p>
            <a:pPr eaLnBrk="1" hangingPunct="1"/>
            <a:r>
              <a:rPr altLang="es-ES"/>
              <a:t>En breve: si es posible, use colores y estilos uniformes y que no distraigan.</a:t>
            </a:r>
          </a:p>
          <a:p>
            <a:pPr eaLnBrk="1" hangingPunct="1"/>
            <a:r>
              <a:rPr altLang="es-ES"/>
              <a:t>Etiquete todos los gráficos y tablas y no olvide colocar la fuente de donde se toman las imágenes o los gráficos (Derechos de autor)</a:t>
            </a:r>
          </a:p>
          <a:p>
            <a:pPr eaLnBrk="1" hangingPunct="1"/>
            <a:endParaRPr altLang="es-ES"/>
          </a:p>
          <a:p>
            <a:pPr eaLnBrk="1" hangingPunct="1"/>
            <a:r>
              <a:rPr altLang="es-ES" b="1"/>
              <a:t>Derechos de autor</a:t>
            </a:r>
          </a:p>
          <a:p>
            <a:pPr eaLnBrk="1" hangingPunct="1"/>
            <a:r>
              <a:rPr altLang="es-ES"/>
              <a:t>Digite la fuente de donde toma la imagen</a:t>
            </a:r>
          </a:p>
          <a:p>
            <a:pPr eaLnBrk="1" hangingPunct="1"/>
            <a:endParaRPr altLang="es-ES"/>
          </a:p>
          <a:p>
            <a:endParaRPr altLang="es-ES"/>
          </a:p>
          <a:p>
            <a:endParaRPr altLang="es-ES"/>
          </a:p>
        </p:txBody>
      </p:sp>
      <p:sp>
        <p:nvSpPr>
          <p:cNvPr id="22532" name="3 Marcador de número de diapositiva"/>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defRPr/>
            </a:pPr>
            <a:fld id="{61CD2B1A-84EC-41AB-9F9B-E9AE86A01031}" type="slidenum">
              <a:rPr lang="es-ES" altLang="es-ES" smtClean="0">
                <a:solidFill>
                  <a:srgbClr val="000000"/>
                </a:solidFill>
              </a:rPr>
              <a:pPr>
                <a:defRPr/>
              </a:pPr>
              <a:t>16</a:t>
            </a:fld>
            <a:endParaRPr lang="es-ES" altLang="es-ES">
              <a:solidFill>
                <a:srgbClr val="000000"/>
              </a:solidFill>
            </a:endParaRPr>
          </a:p>
        </p:txBody>
      </p:sp>
    </p:spTree>
    <p:extLst>
      <p:ext uri="{BB962C8B-B14F-4D97-AF65-F5344CB8AC3E}">
        <p14:creationId xmlns:p14="http://schemas.microsoft.com/office/powerpoint/2010/main" val="9047194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1 Marcador de imagen de diapositiva"/>
          <p:cNvSpPr>
            <a:spLocks noGrp="1" noRot="1" noChangeAspect="1" noTextEdit="1"/>
          </p:cNvSpPr>
          <p:nvPr>
            <p:ph type="sldImg"/>
          </p:nvPr>
        </p:nvSpPr>
        <p:spPr>
          <a:ln/>
        </p:spPr>
      </p:sp>
      <p:sp>
        <p:nvSpPr>
          <p:cNvPr id="2253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dirty="0"/>
              <a:t>Este </a:t>
            </a:r>
            <a:r>
              <a:rPr altLang="es-ES" dirty="0" err="1"/>
              <a:t>slide</a:t>
            </a:r>
            <a:r>
              <a:rPr altLang="es-ES" dirty="0"/>
              <a:t> se </a:t>
            </a:r>
            <a:r>
              <a:rPr altLang="es-ES" b="1" dirty="0"/>
              <a:t>debe usar </a:t>
            </a:r>
            <a:r>
              <a:rPr altLang="es-ES" dirty="0"/>
              <a:t>para </a:t>
            </a:r>
            <a:r>
              <a:rPr altLang="es-ES" b="1" dirty="0" err="1"/>
              <a:t>imágen</a:t>
            </a:r>
            <a:r>
              <a:rPr altLang="es-ES" b="1" dirty="0"/>
              <a:t> y texto </a:t>
            </a:r>
          </a:p>
          <a:p>
            <a:pPr eaLnBrk="1" hangingPunct="1"/>
            <a:endParaRPr altLang="es-ES" dirty="0"/>
          </a:p>
          <a:p>
            <a:pPr eaLnBrk="1" hangingPunct="1"/>
            <a:r>
              <a:rPr altLang="es-ES" b="1" dirty="0"/>
              <a:t>Secciones</a:t>
            </a:r>
            <a:endParaRPr altLang="es-ES" dirty="0"/>
          </a:p>
          <a:p>
            <a:pPr eaLnBrk="1" hangingPunct="1"/>
            <a:r>
              <a:rPr altLang="es-ES" dirty="0"/>
              <a:t>Para agregar secciones, haga clic con el botón secundario del mouse en una diapositiva. Las secciones le pueden ayudar a organizar las diapositivas o a facilitar la colaboración entre varios conferencistas o temas.</a:t>
            </a:r>
          </a:p>
          <a:p>
            <a:pPr eaLnBrk="1" hangingPunct="1"/>
            <a:endParaRPr altLang="es-ES" b="1" dirty="0"/>
          </a:p>
          <a:p>
            <a:pPr eaLnBrk="1" hangingPunct="1"/>
            <a:r>
              <a:rPr altLang="es-ES" b="1" dirty="0"/>
              <a:t>Notas</a:t>
            </a:r>
          </a:p>
          <a:p>
            <a:pPr eaLnBrk="1" hangingPunct="1"/>
            <a:r>
              <a:rPr altLang="es-ES" dirty="0"/>
              <a:t>Use la sección Notas para las notas de entrega o para proporcionar detalles adicionales al público. Vea las notas en la vista Presentación durante la presentación. </a:t>
            </a:r>
          </a:p>
          <a:p>
            <a:pPr eaLnBrk="1" hangingPunct="1"/>
            <a:r>
              <a:rPr altLang="es-ES" dirty="0"/>
              <a:t>Tenga en cuenta el tamaño de la fuente (es importante para la accesibilidad, visibilidad, grabación en vídeo y producción en línea)</a:t>
            </a:r>
          </a:p>
          <a:p>
            <a:pPr eaLnBrk="1" hangingPunct="1"/>
            <a:endParaRPr altLang="es-ES" dirty="0"/>
          </a:p>
          <a:p>
            <a:pPr eaLnBrk="1" hangingPunct="1"/>
            <a:r>
              <a:rPr altLang="es-ES" b="1" dirty="0"/>
              <a:t>Colores coordinados </a:t>
            </a:r>
          </a:p>
          <a:p>
            <a:pPr eaLnBrk="1" hangingPunct="1"/>
            <a:r>
              <a:rPr altLang="es-ES" dirty="0"/>
              <a:t>Preste especial atención a los gráficos, diagramas y cuadros de texto. </a:t>
            </a:r>
          </a:p>
          <a:p>
            <a:pPr eaLnBrk="1" hangingPunct="1"/>
            <a:r>
              <a:rPr altLang="es-ES" dirty="0"/>
              <a:t>Tenga en cuenta que los asistentes imprimirán en blanco y negro o escala de grises. Ejecute una prueba de impresión para asegurarse de que los colores son los correctos cuando se imprime en blanco y negro puros y escala de grises.</a:t>
            </a:r>
          </a:p>
          <a:p>
            <a:pPr eaLnBrk="1" hangingPunct="1"/>
            <a:endParaRPr altLang="es-ES" dirty="0"/>
          </a:p>
          <a:p>
            <a:pPr eaLnBrk="1" hangingPunct="1"/>
            <a:r>
              <a:rPr altLang="es-ES" b="1" dirty="0"/>
              <a:t>Gráficos y tablas</a:t>
            </a:r>
          </a:p>
          <a:p>
            <a:pPr eaLnBrk="1" hangingPunct="1"/>
            <a:r>
              <a:rPr altLang="es-ES" dirty="0"/>
              <a:t>En breve: si es posible, use colores y estilos uniformes y que no distraigan.</a:t>
            </a:r>
          </a:p>
          <a:p>
            <a:pPr eaLnBrk="1" hangingPunct="1"/>
            <a:r>
              <a:rPr altLang="es-ES" dirty="0"/>
              <a:t>Etiquete todos los gráficos y tablas y no olvide colocar la fuente de donde se toman las imágenes o los gráficos (Derechos de autor)</a:t>
            </a:r>
          </a:p>
          <a:p>
            <a:pPr eaLnBrk="1" hangingPunct="1"/>
            <a:endParaRPr altLang="es-ES" dirty="0"/>
          </a:p>
          <a:p>
            <a:pPr eaLnBrk="1" hangingPunct="1"/>
            <a:r>
              <a:rPr altLang="es-ES" b="1" dirty="0"/>
              <a:t>Derechos de autor</a:t>
            </a:r>
          </a:p>
          <a:p>
            <a:pPr eaLnBrk="1" hangingPunct="1"/>
            <a:r>
              <a:rPr altLang="es-ES" dirty="0"/>
              <a:t>Digite la fuente de donde toma la imagen</a:t>
            </a:r>
          </a:p>
          <a:p>
            <a:pPr eaLnBrk="1" hangingPunct="1"/>
            <a:endParaRPr altLang="es-ES" dirty="0"/>
          </a:p>
          <a:p>
            <a:endParaRPr altLang="es-ES" dirty="0"/>
          </a:p>
          <a:p>
            <a:endParaRPr altLang="es-ES" dirty="0"/>
          </a:p>
        </p:txBody>
      </p:sp>
      <p:sp>
        <p:nvSpPr>
          <p:cNvPr id="22532" name="3 Marcador de número de diapositiva"/>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defRPr/>
            </a:pPr>
            <a:fld id="{61CD2B1A-84EC-41AB-9F9B-E9AE86A01031}" type="slidenum">
              <a:rPr lang="es-ES" altLang="es-ES" smtClean="0">
                <a:solidFill>
                  <a:srgbClr val="000000"/>
                </a:solidFill>
              </a:rPr>
              <a:pPr>
                <a:defRPr/>
              </a:pPr>
              <a:t>17</a:t>
            </a:fld>
            <a:endParaRPr lang="es-ES" altLang="es-ES">
              <a:solidFill>
                <a:srgbClr val="000000"/>
              </a:solidFill>
            </a:endParaRPr>
          </a:p>
        </p:txBody>
      </p:sp>
    </p:spTree>
    <p:extLst>
      <p:ext uri="{BB962C8B-B14F-4D97-AF65-F5344CB8AC3E}">
        <p14:creationId xmlns:p14="http://schemas.microsoft.com/office/powerpoint/2010/main" val="40968010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Marcador de imagen de diapositiva"/>
          <p:cNvSpPr>
            <a:spLocks noGrp="1" noRot="1" noChangeAspect="1" noTextEdit="1"/>
          </p:cNvSpPr>
          <p:nvPr>
            <p:ph type="sldImg"/>
          </p:nvPr>
        </p:nvSpPr>
        <p:spPr>
          <a:ln/>
        </p:spPr>
      </p:sp>
      <p:sp>
        <p:nvSpPr>
          <p:cNvPr id="2355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a:t>Este slide se </a:t>
            </a:r>
            <a:r>
              <a:rPr altLang="es-ES" b="1"/>
              <a:t>debe usar </a:t>
            </a:r>
            <a:r>
              <a:rPr altLang="es-ES"/>
              <a:t>para </a:t>
            </a:r>
            <a:r>
              <a:rPr altLang="es-ES" b="1"/>
              <a:t>imágenes </a:t>
            </a:r>
          </a:p>
          <a:p>
            <a:pPr eaLnBrk="1" hangingPunct="1"/>
            <a:endParaRPr altLang="es-ES"/>
          </a:p>
          <a:p>
            <a:pPr eaLnBrk="1" hangingPunct="1"/>
            <a:r>
              <a:rPr altLang="es-ES" b="1"/>
              <a:t>Secciones</a:t>
            </a:r>
            <a:endParaRPr altLang="es-ES"/>
          </a:p>
          <a:p>
            <a:pPr eaLnBrk="1" hangingPunct="1"/>
            <a:r>
              <a:rPr altLang="es-ES"/>
              <a:t>Para agregar secciones, haga clic con el botón secundario del mouse en una diapositiva. Las secciones le pueden ayudar a organizar las diapositivas o a facilitar la colaboración entre varios conferencistas o temas.</a:t>
            </a:r>
          </a:p>
          <a:p>
            <a:pPr eaLnBrk="1" hangingPunct="1"/>
            <a:endParaRPr altLang="es-ES" b="1"/>
          </a:p>
          <a:p>
            <a:pPr eaLnBrk="1" hangingPunct="1"/>
            <a:r>
              <a:rPr altLang="es-ES" b="1"/>
              <a:t>Notas</a:t>
            </a:r>
          </a:p>
          <a:p>
            <a:pPr eaLnBrk="1" hangingPunct="1"/>
            <a:r>
              <a:rPr altLang="es-ES"/>
              <a:t>Use la sección Notas para las notas de entrega o para proporcionar detalles adicionales al público. Vea las notas en la vista Presentación durante la presentación. </a:t>
            </a:r>
          </a:p>
          <a:p>
            <a:pPr eaLnBrk="1" hangingPunct="1"/>
            <a:r>
              <a:rPr altLang="es-ES"/>
              <a:t>Tenga en cuenta el tamaño de la fuente (es importante para la accesibilidad, visibilidad, grabación en vídeo y producción en línea)</a:t>
            </a:r>
          </a:p>
          <a:p>
            <a:pPr eaLnBrk="1" hangingPunct="1"/>
            <a:endParaRPr altLang="es-ES"/>
          </a:p>
          <a:p>
            <a:pPr eaLnBrk="1" hangingPunct="1"/>
            <a:r>
              <a:rPr altLang="es-ES" b="1"/>
              <a:t>Colores coordinados </a:t>
            </a:r>
          </a:p>
          <a:p>
            <a:pPr eaLnBrk="1" hangingPunct="1"/>
            <a:r>
              <a:rPr altLang="es-ES"/>
              <a:t>Preste especial atención a los gráficos, diagramas y cuadros de texto. </a:t>
            </a:r>
          </a:p>
          <a:p>
            <a:pPr eaLnBrk="1" hangingPunct="1"/>
            <a:r>
              <a:rPr altLang="es-ES"/>
              <a:t>Tenga en cuenta que los asistentes imprimirán en blanco y negro o escala de grises. Ejecute una prueba de impresión para asegurarse de que los colores son los correctos cuando se imprime en blanco y negro puros y escala de grises.</a:t>
            </a:r>
          </a:p>
          <a:p>
            <a:pPr eaLnBrk="1" hangingPunct="1"/>
            <a:endParaRPr altLang="es-ES"/>
          </a:p>
          <a:p>
            <a:pPr eaLnBrk="1" hangingPunct="1"/>
            <a:r>
              <a:rPr altLang="es-ES" b="1"/>
              <a:t>Derechos de autor</a:t>
            </a:r>
          </a:p>
          <a:p>
            <a:pPr eaLnBrk="1" hangingPunct="1"/>
            <a:r>
              <a:rPr altLang="es-ES"/>
              <a:t>Digite la fuente de donde toma la imagen</a:t>
            </a:r>
          </a:p>
          <a:p>
            <a:pPr eaLnBrk="1" hangingPunct="1"/>
            <a:endParaRPr altLang="es-ES"/>
          </a:p>
          <a:p>
            <a:endParaRPr altLang="es-ES"/>
          </a:p>
          <a:p>
            <a:endParaRPr altLang="es-ES"/>
          </a:p>
        </p:txBody>
      </p:sp>
      <p:sp>
        <p:nvSpPr>
          <p:cNvPr id="23556" name="3 Marcador de número de diapositiva"/>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defRPr/>
            </a:pPr>
            <a:fld id="{B1ED1A04-A66A-4C78-B4E9-133902C1F7EA}" type="slidenum">
              <a:rPr lang="es-ES" altLang="es-ES" smtClean="0">
                <a:solidFill>
                  <a:srgbClr val="000000"/>
                </a:solidFill>
              </a:rPr>
              <a:pPr>
                <a:defRPr/>
              </a:pPr>
              <a:t>18</a:t>
            </a:fld>
            <a:endParaRPr lang="es-ES" altLang="es-ES">
              <a:solidFill>
                <a:srgbClr val="000000"/>
              </a:solidFill>
            </a:endParaRPr>
          </a:p>
        </p:txBody>
      </p:sp>
    </p:spTree>
    <p:extLst>
      <p:ext uri="{BB962C8B-B14F-4D97-AF65-F5344CB8AC3E}">
        <p14:creationId xmlns:p14="http://schemas.microsoft.com/office/powerpoint/2010/main" val="26719505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Marcador de imagen de diapositiva"/>
          <p:cNvSpPr>
            <a:spLocks noGrp="1" noRot="1" noChangeAspect="1" noTextEdit="1"/>
          </p:cNvSpPr>
          <p:nvPr>
            <p:ph type="sldImg"/>
          </p:nvPr>
        </p:nvSpPr>
        <p:spPr>
          <a:ln/>
        </p:spPr>
      </p:sp>
      <p:sp>
        <p:nvSpPr>
          <p:cNvPr id="2355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a:t>Este slide se </a:t>
            </a:r>
            <a:r>
              <a:rPr altLang="es-ES" b="1"/>
              <a:t>debe usar </a:t>
            </a:r>
            <a:r>
              <a:rPr altLang="es-ES"/>
              <a:t>para </a:t>
            </a:r>
            <a:r>
              <a:rPr altLang="es-ES" b="1"/>
              <a:t>imágenes </a:t>
            </a:r>
          </a:p>
          <a:p>
            <a:pPr eaLnBrk="1" hangingPunct="1"/>
            <a:endParaRPr altLang="es-ES"/>
          </a:p>
          <a:p>
            <a:pPr eaLnBrk="1" hangingPunct="1"/>
            <a:r>
              <a:rPr altLang="es-ES" b="1"/>
              <a:t>Secciones</a:t>
            </a:r>
            <a:endParaRPr altLang="es-ES"/>
          </a:p>
          <a:p>
            <a:pPr eaLnBrk="1" hangingPunct="1"/>
            <a:r>
              <a:rPr altLang="es-ES"/>
              <a:t>Para agregar secciones, haga clic con el botón secundario del mouse en una diapositiva. Las secciones le pueden ayudar a organizar las diapositivas o a facilitar la colaboración entre varios conferencistas o temas.</a:t>
            </a:r>
          </a:p>
          <a:p>
            <a:pPr eaLnBrk="1" hangingPunct="1"/>
            <a:endParaRPr altLang="es-ES" b="1"/>
          </a:p>
          <a:p>
            <a:pPr eaLnBrk="1" hangingPunct="1"/>
            <a:r>
              <a:rPr altLang="es-ES" b="1"/>
              <a:t>Notas</a:t>
            </a:r>
          </a:p>
          <a:p>
            <a:pPr eaLnBrk="1" hangingPunct="1"/>
            <a:r>
              <a:rPr altLang="es-ES"/>
              <a:t>Use la sección Notas para las notas de entrega o para proporcionar detalles adicionales al público. Vea las notas en la vista Presentación durante la presentación. </a:t>
            </a:r>
          </a:p>
          <a:p>
            <a:pPr eaLnBrk="1" hangingPunct="1"/>
            <a:r>
              <a:rPr altLang="es-ES"/>
              <a:t>Tenga en cuenta el tamaño de la fuente (es importante para la accesibilidad, visibilidad, grabación en vídeo y producción en línea)</a:t>
            </a:r>
          </a:p>
          <a:p>
            <a:pPr eaLnBrk="1" hangingPunct="1"/>
            <a:endParaRPr altLang="es-ES"/>
          </a:p>
          <a:p>
            <a:pPr eaLnBrk="1" hangingPunct="1"/>
            <a:r>
              <a:rPr altLang="es-ES" b="1"/>
              <a:t>Colores coordinados </a:t>
            </a:r>
          </a:p>
          <a:p>
            <a:pPr eaLnBrk="1" hangingPunct="1"/>
            <a:r>
              <a:rPr altLang="es-ES"/>
              <a:t>Preste especial atención a los gráficos, diagramas y cuadros de texto. </a:t>
            </a:r>
          </a:p>
          <a:p>
            <a:pPr eaLnBrk="1" hangingPunct="1"/>
            <a:r>
              <a:rPr altLang="es-ES"/>
              <a:t>Tenga en cuenta que los asistentes imprimirán en blanco y negro o escala de grises. Ejecute una prueba de impresión para asegurarse de que los colores son los correctos cuando se imprime en blanco y negro puros y escala de grises.</a:t>
            </a:r>
          </a:p>
          <a:p>
            <a:pPr eaLnBrk="1" hangingPunct="1"/>
            <a:endParaRPr altLang="es-ES"/>
          </a:p>
          <a:p>
            <a:pPr eaLnBrk="1" hangingPunct="1"/>
            <a:r>
              <a:rPr altLang="es-ES" b="1"/>
              <a:t>Derechos de autor</a:t>
            </a:r>
          </a:p>
          <a:p>
            <a:pPr eaLnBrk="1" hangingPunct="1"/>
            <a:r>
              <a:rPr altLang="es-ES"/>
              <a:t>Digite la fuente de donde toma la imagen</a:t>
            </a:r>
          </a:p>
          <a:p>
            <a:pPr eaLnBrk="1" hangingPunct="1"/>
            <a:endParaRPr altLang="es-ES"/>
          </a:p>
          <a:p>
            <a:endParaRPr altLang="es-ES"/>
          </a:p>
          <a:p>
            <a:endParaRPr altLang="es-ES"/>
          </a:p>
        </p:txBody>
      </p:sp>
      <p:sp>
        <p:nvSpPr>
          <p:cNvPr id="23556" name="3 Marcador de número de diapositiva"/>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defRPr/>
            </a:pPr>
            <a:fld id="{B1ED1A04-A66A-4C78-B4E9-133902C1F7EA}" type="slidenum">
              <a:rPr lang="es-ES" altLang="es-ES" smtClean="0">
                <a:solidFill>
                  <a:srgbClr val="000000"/>
                </a:solidFill>
              </a:rPr>
              <a:pPr>
                <a:defRPr/>
              </a:pPr>
              <a:t>19</a:t>
            </a:fld>
            <a:endParaRPr lang="es-ES" altLang="es-ES">
              <a:solidFill>
                <a:srgbClr val="000000"/>
              </a:solidFill>
            </a:endParaRPr>
          </a:p>
        </p:txBody>
      </p:sp>
    </p:spTree>
    <p:extLst>
      <p:ext uri="{BB962C8B-B14F-4D97-AF65-F5344CB8AC3E}">
        <p14:creationId xmlns:p14="http://schemas.microsoft.com/office/powerpoint/2010/main" val="29181887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Marcador de imagen de diapositiva"/>
          <p:cNvSpPr>
            <a:spLocks noGrp="1" noRot="1" noChangeAspect="1" noTextEdit="1"/>
          </p:cNvSpPr>
          <p:nvPr>
            <p:ph type="sldImg"/>
          </p:nvPr>
        </p:nvSpPr>
        <p:spPr>
          <a:ln/>
        </p:spPr>
      </p:sp>
      <p:sp>
        <p:nvSpPr>
          <p:cNvPr id="2355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dirty="0"/>
              <a:t>Este </a:t>
            </a:r>
            <a:r>
              <a:rPr altLang="es-ES" dirty="0" err="1"/>
              <a:t>slide</a:t>
            </a:r>
            <a:r>
              <a:rPr altLang="es-ES" dirty="0"/>
              <a:t> se </a:t>
            </a:r>
            <a:r>
              <a:rPr altLang="es-ES" b="1" dirty="0"/>
              <a:t>debe usar </a:t>
            </a:r>
            <a:r>
              <a:rPr altLang="es-ES" dirty="0"/>
              <a:t>para </a:t>
            </a:r>
            <a:r>
              <a:rPr altLang="es-ES" b="1" dirty="0"/>
              <a:t>imágenes </a:t>
            </a:r>
          </a:p>
          <a:p>
            <a:pPr eaLnBrk="1" hangingPunct="1"/>
            <a:endParaRPr altLang="es-ES" dirty="0"/>
          </a:p>
          <a:p>
            <a:pPr eaLnBrk="1" hangingPunct="1"/>
            <a:r>
              <a:rPr altLang="es-ES" b="1" dirty="0"/>
              <a:t>Secciones</a:t>
            </a:r>
            <a:endParaRPr altLang="es-ES" dirty="0"/>
          </a:p>
          <a:p>
            <a:pPr eaLnBrk="1" hangingPunct="1"/>
            <a:r>
              <a:rPr altLang="es-ES" dirty="0"/>
              <a:t>Para agregar secciones, haga clic con el botón secundario del mouse en una diapositiva. Las secciones le pueden ayudar a organizar las diapositivas o a facilitar la colaboración entre varios conferencistas o temas.</a:t>
            </a:r>
          </a:p>
          <a:p>
            <a:pPr eaLnBrk="1" hangingPunct="1"/>
            <a:endParaRPr altLang="es-ES" b="1" dirty="0"/>
          </a:p>
          <a:p>
            <a:pPr eaLnBrk="1" hangingPunct="1"/>
            <a:r>
              <a:rPr altLang="es-ES" b="1" dirty="0"/>
              <a:t>Notas</a:t>
            </a:r>
          </a:p>
          <a:p>
            <a:pPr eaLnBrk="1" hangingPunct="1"/>
            <a:r>
              <a:rPr altLang="es-ES" dirty="0"/>
              <a:t>Use la sección Notas para las notas de entrega o para proporcionar detalles adicionales al público. Vea las notas en la vista Presentación durante la presentación. </a:t>
            </a:r>
          </a:p>
          <a:p>
            <a:pPr eaLnBrk="1" hangingPunct="1"/>
            <a:r>
              <a:rPr altLang="es-ES" dirty="0"/>
              <a:t>Tenga en cuenta el tamaño de la fuente (es importante para la accesibilidad, visibilidad, grabación en vídeo y producción en línea)</a:t>
            </a:r>
          </a:p>
          <a:p>
            <a:pPr eaLnBrk="1" hangingPunct="1"/>
            <a:endParaRPr altLang="es-ES" dirty="0"/>
          </a:p>
          <a:p>
            <a:pPr eaLnBrk="1" hangingPunct="1"/>
            <a:r>
              <a:rPr altLang="es-ES" b="1" dirty="0"/>
              <a:t>Colores coordinados </a:t>
            </a:r>
          </a:p>
          <a:p>
            <a:pPr eaLnBrk="1" hangingPunct="1"/>
            <a:r>
              <a:rPr altLang="es-ES" dirty="0"/>
              <a:t>Preste especial atención a los gráficos, diagramas y cuadros de texto. </a:t>
            </a:r>
          </a:p>
          <a:p>
            <a:pPr eaLnBrk="1" hangingPunct="1"/>
            <a:r>
              <a:rPr altLang="es-ES" dirty="0"/>
              <a:t>Tenga en cuenta que los asistentes imprimirán en blanco y negro o escala de grises. Ejecute una prueba de impresión para asegurarse de que los colores son los correctos cuando se imprime en blanco y negro puros y escala de grises.</a:t>
            </a:r>
          </a:p>
          <a:p>
            <a:pPr eaLnBrk="1" hangingPunct="1"/>
            <a:endParaRPr altLang="es-ES" dirty="0"/>
          </a:p>
          <a:p>
            <a:pPr eaLnBrk="1" hangingPunct="1"/>
            <a:r>
              <a:rPr altLang="es-ES" b="1" dirty="0"/>
              <a:t>Derechos de autor</a:t>
            </a:r>
          </a:p>
          <a:p>
            <a:pPr eaLnBrk="1" hangingPunct="1"/>
            <a:r>
              <a:rPr altLang="es-ES" dirty="0"/>
              <a:t>Digite la fuente de donde toma la imagen</a:t>
            </a:r>
          </a:p>
          <a:p>
            <a:pPr eaLnBrk="1" hangingPunct="1"/>
            <a:endParaRPr altLang="es-ES" dirty="0"/>
          </a:p>
          <a:p>
            <a:endParaRPr altLang="es-ES" dirty="0"/>
          </a:p>
          <a:p>
            <a:endParaRPr altLang="es-ES" dirty="0"/>
          </a:p>
        </p:txBody>
      </p:sp>
      <p:sp>
        <p:nvSpPr>
          <p:cNvPr id="23556" name="3 Marcador de número de diapositiva"/>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defRPr/>
            </a:pPr>
            <a:fld id="{B1ED1A04-A66A-4C78-B4E9-133902C1F7EA}" type="slidenum">
              <a:rPr lang="es-ES" altLang="es-ES" smtClean="0">
                <a:solidFill>
                  <a:srgbClr val="000000"/>
                </a:solidFill>
              </a:rPr>
              <a:pPr>
                <a:defRPr/>
              </a:pPr>
              <a:t>20</a:t>
            </a:fld>
            <a:endParaRPr lang="es-ES" altLang="es-ES">
              <a:solidFill>
                <a:srgbClr val="000000"/>
              </a:solidFill>
            </a:endParaRPr>
          </a:p>
        </p:txBody>
      </p:sp>
    </p:spTree>
    <p:extLst>
      <p:ext uri="{BB962C8B-B14F-4D97-AF65-F5344CB8AC3E}">
        <p14:creationId xmlns:p14="http://schemas.microsoft.com/office/powerpoint/2010/main" val="17434506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Marcador de imagen de diapositiva"/>
          <p:cNvSpPr>
            <a:spLocks noGrp="1" noRot="1" noChangeAspect="1" noTextEdit="1"/>
          </p:cNvSpPr>
          <p:nvPr>
            <p:ph type="sldImg"/>
          </p:nvPr>
        </p:nvSpPr>
        <p:spPr>
          <a:ln/>
        </p:spPr>
      </p:sp>
      <p:sp>
        <p:nvSpPr>
          <p:cNvPr id="2355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a:t>Este slide se </a:t>
            </a:r>
            <a:r>
              <a:rPr altLang="es-ES" b="1"/>
              <a:t>debe usar </a:t>
            </a:r>
            <a:r>
              <a:rPr altLang="es-ES"/>
              <a:t>para </a:t>
            </a:r>
            <a:r>
              <a:rPr altLang="es-ES" b="1"/>
              <a:t>imágenes </a:t>
            </a:r>
          </a:p>
          <a:p>
            <a:pPr eaLnBrk="1" hangingPunct="1"/>
            <a:endParaRPr altLang="es-ES"/>
          </a:p>
          <a:p>
            <a:pPr eaLnBrk="1" hangingPunct="1"/>
            <a:r>
              <a:rPr altLang="es-ES" b="1"/>
              <a:t>Secciones</a:t>
            </a:r>
            <a:endParaRPr altLang="es-ES"/>
          </a:p>
          <a:p>
            <a:pPr eaLnBrk="1" hangingPunct="1"/>
            <a:r>
              <a:rPr altLang="es-ES"/>
              <a:t>Para agregar secciones, haga clic con el botón secundario del mouse en una diapositiva. Las secciones le pueden ayudar a organizar las diapositivas o a facilitar la colaboración entre varios conferencistas o temas.</a:t>
            </a:r>
          </a:p>
          <a:p>
            <a:pPr eaLnBrk="1" hangingPunct="1"/>
            <a:endParaRPr altLang="es-ES" b="1"/>
          </a:p>
          <a:p>
            <a:pPr eaLnBrk="1" hangingPunct="1"/>
            <a:r>
              <a:rPr altLang="es-ES" b="1"/>
              <a:t>Notas</a:t>
            </a:r>
          </a:p>
          <a:p>
            <a:pPr eaLnBrk="1" hangingPunct="1"/>
            <a:r>
              <a:rPr altLang="es-ES"/>
              <a:t>Use la sección Notas para las notas de entrega o para proporcionar detalles adicionales al público. Vea las notas en la vista Presentación durante la presentación. </a:t>
            </a:r>
          </a:p>
          <a:p>
            <a:pPr eaLnBrk="1" hangingPunct="1"/>
            <a:r>
              <a:rPr altLang="es-ES"/>
              <a:t>Tenga en cuenta el tamaño de la fuente (es importante para la accesibilidad, visibilidad, grabación en vídeo y producción en línea)</a:t>
            </a:r>
          </a:p>
          <a:p>
            <a:pPr eaLnBrk="1" hangingPunct="1"/>
            <a:endParaRPr altLang="es-ES"/>
          </a:p>
          <a:p>
            <a:pPr eaLnBrk="1" hangingPunct="1"/>
            <a:r>
              <a:rPr altLang="es-ES" b="1"/>
              <a:t>Colores coordinados </a:t>
            </a:r>
          </a:p>
          <a:p>
            <a:pPr eaLnBrk="1" hangingPunct="1"/>
            <a:r>
              <a:rPr altLang="es-ES"/>
              <a:t>Preste especial atención a los gráficos, diagramas y cuadros de texto. </a:t>
            </a:r>
          </a:p>
          <a:p>
            <a:pPr eaLnBrk="1" hangingPunct="1"/>
            <a:r>
              <a:rPr altLang="es-ES"/>
              <a:t>Tenga en cuenta que los asistentes imprimirán en blanco y negro o escala de grises. Ejecute una prueba de impresión para asegurarse de que los colores son los correctos cuando se imprime en blanco y negro puros y escala de grises.</a:t>
            </a:r>
          </a:p>
          <a:p>
            <a:pPr eaLnBrk="1" hangingPunct="1"/>
            <a:endParaRPr altLang="es-ES"/>
          </a:p>
          <a:p>
            <a:pPr eaLnBrk="1" hangingPunct="1"/>
            <a:r>
              <a:rPr altLang="es-ES" b="1"/>
              <a:t>Derechos de autor</a:t>
            </a:r>
          </a:p>
          <a:p>
            <a:pPr eaLnBrk="1" hangingPunct="1"/>
            <a:r>
              <a:rPr altLang="es-ES"/>
              <a:t>Digite la fuente de donde toma la imagen</a:t>
            </a:r>
          </a:p>
          <a:p>
            <a:pPr eaLnBrk="1" hangingPunct="1"/>
            <a:endParaRPr altLang="es-ES"/>
          </a:p>
          <a:p>
            <a:endParaRPr altLang="es-ES"/>
          </a:p>
          <a:p>
            <a:endParaRPr altLang="es-ES"/>
          </a:p>
        </p:txBody>
      </p:sp>
      <p:sp>
        <p:nvSpPr>
          <p:cNvPr id="23556" name="3 Marcador de número de diapositiva"/>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defRPr/>
            </a:pPr>
            <a:fld id="{B1ED1A04-A66A-4C78-B4E9-133902C1F7EA}" type="slidenum">
              <a:rPr lang="es-ES" altLang="es-ES" smtClean="0">
                <a:solidFill>
                  <a:srgbClr val="000000"/>
                </a:solidFill>
              </a:rPr>
              <a:pPr>
                <a:defRPr/>
              </a:pPr>
              <a:t>21</a:t>
            </a:fld>
            <a:endParaRPr lang="es-ES" altLang="es-ES">
              <a:solidFill>
                <a:srgbClr val="000000"/>
              </a:solidFill>
            </a:endParaRPr>
          </a:p>
        </p:txBody>
      </p:sp>
    </p:spTree>
    <p:extLst>
      <p:ext uri="{BB962C8B-B14F-4D97-AF65-F5344CB8AC3E}">
        <p14:creationId xmlns:p14="http://schemas.microsoft.com/office/powerpoint/2010/main" val="10931760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Marcador de imagen de diapositiva"/>
          <p:cNvSpPr>
            <a:spLocks noGrp="1" noRot="1" noChangeAspect="1" noTextEdit="1"/>
          </p:cNvSpPr>
          <p:nvPr>
            <p:ph type="sldImg"/>
          </p:nvPr>
        </p:nvSpPr>
        <p:spPr>
          <a:ln/>
        </p:spPr>
      </p:sp>
      <p:sp>
        <p:nvSpPr>
          <p:cNvPr id="2355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a:t>Este slide se </a:t>
            </a:r>
            <a:r>
              <a:rPr altLang="es-ES" b="1"/>
              <a:t>debe usar </a:t>
            </a:r>
            <a:r>
              <a:rPr altLang="es-ES"/>
              <a:t>para </a:t>
            </a:r>
            <a:r>
              <a:rPr altLang="es-ES" b="1"/>
              <a:t>imágenes </a:t>
            </a:r>
          </a:p>
          <a:p>
            <a:pPr eaLnBrk="1" hangingPunct="1"/>
            <a:endParaRPr altLang="es-ES"/>
          </a:p>
          <a:p>
            <a:pPr eaLnBrk="1" hangingPunct="1"/>
            <a:r>
              <a:rPr altLang="es-ES" b="1"/>
              <a:t>Secciones</a:t>
            </a:r>
            <a:endParaRPr altLang="es-ES"/>
          </a:p>
          <a:p>
            <a:pPr eaLnBrk="1" hangingPunct="1"/>
            <a:r>
              <a:rPr altLang="es-ES"/>
              <a:t>Para agregar secciones, haga clic con el botón secundario del mouse en una diapositiva. Las secciones le pueden ayudar a organizar las diapositivas o a facilitar la colaboración entre varios conferencistas o temas.</a:t>
            </a:r>
          </a:p>
          <a:p>
            <a:pPr eaLnBrk="1" hangingPunct="1"/>
            <a:endParaRPr altLang="es-ES" b="1"/>
          </a:p>
          <a:p>
            <a:pPr eaLnBrk="1" hangingPunct="1"/>
            <a:r>
              <a:rPr altLang="es-ES" b="1"/>
              <a:t>Notas</a:t>
            </a:r>
          </a:p>
          <a:p>
            <a:pPr eaLnBrk="1" hangingPunct="1"/>
            <a:r>
              <a:rPr altLang="es-ES"/>
              <a:t>Use la sección Notas para las notas de entrega o para proporcionar detalles adicionales al público. Vea las notas en la vista Presentación durante la presentación. </a:t>
            </a:r>
          </a:p>
          <a:p>
            <a:pPr eaLnBrk="1" hangingPunct="1"/>
            <a:r>
              <a:rPr altLang="es-ES"/>
              <a:t>Tenga en cuenta el tamaño de la fuente (es importante para la accesibilidad, visibilidad, grabación en vídeo y producción en línea)</a:t>
            </a:r>
          </a:p>
          <a:p>
            <a:pPr eaLnBrk="1" hangingPunct="1"/>
            <a:endParaRPr altLang="es-ES"/>
          </a:p>
          <a:p>
            <a:pPr eaLnBrk="1" hangingPunct="1"/>
            <a:r>
              <a:rPr altLang="es-ES" b="1"/>
              <a:t>Colores coordinados </a:t>
            </a:r>
          </a:p>
          <a:p>
            <a:pPr eaLnBrk="1" hangingPunct="1"/>
            <a:r>
              <a:rPr altLang="es-ES"/>
              <a:t>Preste especial atención a los gráficos, diagramas y cuadros de texto. </a:t>
            </a:r>
          </a:p>
          <a:p>
            <a:pPr eaLnBrk="1" hangingPunct="1"/>
            <a:r>
              <a:rPr altLang="es-ES"/>
              <a:t>Tenga en cuenta que los asistentes imprimirán en blanco y negro o escala de grises. Ejecute una prueba de impresión para asegurarse de que los colores son los correctos cuando se imprime en blanco y negro puros y escala de grises.</a:t>
            </a:r>
          </a:p>
          <a:p>
            <a:pPr eaLnBrk="1" hangingPunct="1"/>
            <a:endParaRPr altLang="es-ES"/>
          </a:p>
          <a:p>
            <a:pPr eaLnBrk="1" hangingPunct="1"/>
            <a:r>
              <a:rPr altLang="es-ES" b="1"/>
              <a:t>Derechos de autor</a:t>
            </a:r>
          </a:p>
          <a:p>
            <a:pPr eaLnBrk="1" hangingPunct="1"/>
            <a:r>
              <a:rPr altLang="es-ES"/>
              <a:t>Digite la fuente de donde toma la imagen</a:t>
            </a:r>
          </a:p>
          <a:p>
            <a:pPr eaLnBrk="1" hangingPunct="1"/>
            <a:endParaRPr altLang="es-ES"/>
          </a:p>
          <a:p>
            <a:endParaRPr altLang="es-ES"/>
          </a:p>
          <a:p>
            <a:endParaRPr altLang="es-ES"/>
          </a:p>
        </p:txBody>
      </p:sp>
      <p:sp>
        <p:nvSpPr>
          <p:cNvPr id="23556" name="3 Marcador de número de diapositiva"/>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defRPr/>
            </a:pPr>
            <a:fld id="{B1ED1A04-A66A-4C78-B4E9-133902C1F7EA}" type="slidenum">
              <a:rPr lang="es-ES" altLang="es-ES" smtClean="0">
                <a:solidFill>
                  <a:srgbClr val="000000"/>
                </a:solidFill>
              </a:rPr>
              <a:pPr>
                <a:defRPr/>
              </a:pPr>
              <a:t>22</a:t>
            </a:fld>
            <a:endParaRPr lang="es-ES" altLang="es-ES">
              <a:solidFill>
                <a:srgbClr val="000000"/>
              </a:solidFill>
            </a:endParaRPr>
          </a:p>
        </p:txBody>
      </p:sp>
    </p:spTree>
    <p:extLst>
      <p:ext uri="{BB962C8B-B14F-4D97-AF65-F5344CB8AC3E}">
        <p14:creationId xmlns:p14="http://schemas.microsoft.com/office/powerpoint/2010/main" val="4847359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Marcador de imagen de diapositiva"/>
          <p:cNvSpPr>
            <a:spLocks noGrp="1" noRot="1" noChangeAspect="1" noTextEdit="1"/>
          </p:cNvSpPr>
          <p:nvPr>
            <p:ph type="sldImg"/>
          </p:nvPr>
        </p:nvSpPr>
        <p:spPr>
          <a:ln/>
        </p:spPr>
      </p:sp>
      <p:sp>
        <p:nvSpPr>
          <p:cNvPr id="2355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a:t>Este slide se </a:t>
            </a:r>
            <a:r>
              <a:rPr altLang="es-ES" b="1"/>
              <a:t>debe usar </a:t>
            </a:r>
            <a:r>
              <a:rPr altLang="es-ES"/>
              <a:t>para </a:t>
            </a:r>
            <a:r>
              <a:rPr altLang="es-ES" b="1"/>
              <a:t>imágenes </a:t>
            </a:r>
          </a:p>
          <a:p>
            <a:pPr eaLnBrk="1" hangingPunct="1"/>
            <a:endParaRPr altLang="es-ES"/>
          </a:p>
          <a:p>
            <a:pPr eaLnBrk="1" hangingPunct="1"/>
            <a:r>
              <a:rPr altLang="es-ES" b="1"/>
              <a:t>Secciones</a:t>
            </a:r>
            <a:endParaRPr altLang="es-ES"/>
          </a:p>
          <a:p>
            <a:pPr eaLnBrk="1" hangingPunct="1"/>
            <a:r>
              <a:rPr altLang="es-ES"/>
              <a:t>Para agregar secciones, haga clic con el botón secundario del mouse en una diapositiva. Las secciones le pueden ayudar a organizar las diapositivas o a facilitar la colaboración entre varios conferencistas o temas.</a:t>
            </a:r>
          </a:p>
          <a:p>
            <a:pPr eaLnBrk="1" hangingPunct="1"/>
            <a:endParaRPr altLang="es-ES" b="1"/>
          </a:p>
          <a:p>
            <a:pPr eaLnBrk="1" hangingPunct="1"/>
            <a:r>
              <a:rPr altLang="es-ES" b="1"/>
              <a:t>Notas</a:t>
            </a:r>
          </a:p>
          <a:p>
            <a:pPr eaLnBrk="1" hangingPunct="1"/>
            <a:r>
              <a:rPr altLang="es-ES"/>
              <a:t>Use la sección Notas para las notas de entrega o para proporcionar detalles adicionales al público. Vea las notas en la vista Presentación durante la presentación. </a:t>
            </a:r>
          </a:p>
          <a:p>
            <a:pPr eaLnBrk="1" hangingPunct="1"/>
            <a:r>
              <a:rPr altLang="es-ES"/>
              <a:t>Tenga en cuenta el tamaño de la fuente (es importante para la accesibilidad, visibilidad, grabación en vídeo y producción en línea)</a:t>
            </a:r>
          </a:p>
          <a:p>
            <a:pPr eaLnBrk="1" hangingPunct="1"/>
            <a:endParaRPr altLang="es-ES"/>
          </a:p>
          <a:p>
            <a:pPr eaLnBrk="1" hangingPunct="1"/>
            <a:r>
              <a:rPr altLang="es-ES" b="1"/>
              <a:t>Colores coordinados </a:t>
            </a:r>
          </a:p>
          <a:p>
            <a:pPr eaLnBrk="1" hangingPunct="1"/>
            <a:r>
              <a:rPr altLang="es-ES"/>
              <a:t>Preste especial atención a los gráficos, diagramas y cuadros de texto. </a:t>
            </a:r>
          </a:p>
          <a:p>
            <a:pPr eaLnBrk="1" hangingPunct="1"/>
            <a:r>
              <a:rPr altLang="es-ES"/>
              <a:t>Tenga en cuenta que los asistentes imprimirán en blanco y negro o escala de grises. Ejecute una prueba de impresión para asegurarse de que los colores son los correctos cuando se imprime en blanco y negro puros y escala de grises.</a:t>
            </a:r>
          </a:p>
          <a:p>
            <a:pPr eaLnBrk="1" hangingPunct="1"/>
            <a:endParaRPr altLang="es-ES"/>
          </a:p>
          <a:p>
            <a:pPr eaLnBrk="1" hangingPunct="1"/>
            <a:r>
              <a:rPr altLang="es-ES" b="1"/>
              <a:t>Derechos de autor</a:t>
            </a:r>
          </a:p>
          <a:p>
            <a:pPr eaLnBrk="1" hangingPunct="1"/>
            <a:r>
              <a:rPr altLang="es-ES"/>
              <a:t>Digite la fuente de donde toma la imagen</a:t>
            </a:r>
          </a:p>
          <a:p>
            <a:pPr eaLnBrk="1" hangingPunct="1"/>
            <a:endParaRPr altLang="es-ES"/>
          </a:p>
          <a:p>
            <a:endParaRPr altLang="es-ES"/>
          </a:p>
          <a:p>
            <a:endParaRPr altLang="es-ES"/>
          </a:p>
        </p:txBody>
      </p:sp>
      <p:sp>
        <p:nvSpPr>
          <p:cNvPr id="23556" name="3 Marcador de número de diapositiva"/>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defRPr/>
            </a:pPr>
            <a:fld id="{B1ED1A04-A66A-4C78-B4E9-133902C1F7EA}" type="slidenum">
              <a:rPr lang="es-ES" altLang="es-ES" smtClean="0">
                <a:solidFill>
                  <a:srgbClr val="000000"/>
                </a:solidFill>
              </a:rPr>
              <a:pPr>
                <a:defRPr/>
              </a:pPr>
              <a:t>23</a:t>
            </a:fld>
            <a:endParaRPr lang="es-ES" altLang="es-ES">
              <a:solidFill>
                <a:srgbClr val="000000"/>
              </a:solidFill>
            </a:endParaRPr>
          </a:p>
        </p:txBody>
      </p:sp>
    </p:spTree>
    <p:extLst>
      <p:ext uri="{BB962C8B-B14F-4D97-AF65-F5344CB8AC3E}">
        <p14:creationId xmlns:p14="http://schemas.microsoft.com/office/powerpoint/2010/main" val="2374765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1 Marcador de imagen de diapositiva"/>
          <p:cNvSpPr>
            <a:spLocks noGrp="1" noRot="1" noChangeAspect="1" noTextEdit="1"/>
          </p:cNvSpPr>
          <p:nvPr>
            <p:ph type="sldImg"/>
          </p:nvPr>
        </p:nvSpPr>
        <p:spPr>
          <a:ln/>
        </p:spPr>
      </p:sp>
      <p:sp>
        <p:nvSpPr>
          <p:cNvPr id="1945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a:t>Este slide se </a:t>
            </a:r>
            <a:r>
              <a:rPr altLang="es-ES" b="1"/>
              <a:t>debe usar </a:t>
            </a:r>
            <a:r>
              <a:rPr altLang="es-ES"/>
              <a:t>para nombrar los </a:t>
            </a:r>
            <a:r>
              <a:rPr altLang="es-ES" b="1"/>
              <a:t>Capítulos</a:t>
            </a:r>
            <a:r>
              <a:rPr altLang="es-ES"/>
              <a:t> en presentaciones de varios temas o conferencistas.</a:t>
            </a:r>
          </a:p>
          <a:p>
            <a:pPr eaLnBrk="1" hangingPunct="1"/>
            <a:endParaRPr altLang="es-ES"/>
          </a:p>
          <a:p>
            <a:pPr eaLnBrk="1" hangingPunct="1"/>
            <a:r>
              <a:rPr altLang="es-ES" b="1"/>
              <a:t>Secciones</a:t>
            </a:r>
            <a:endParaRPr altLang="es-ES"/>
          </a:p>
          <a:p>
            <a:pPr eaLnBrk="1" hangingPunct="1"/>
            <a:r>
              <a:rPr altLang="es-ES"/>
              <a:t>Para agregar secciones, haga clic con el botón secundario del mouse en una diapositiva. Las secciones le pueden ayudar a organizar las diapositivas o a facilitar la colaboración entre varios conferencistas o temas.</a:t>
            </a:r>
          </a:p>
          <a:p>
            <a:pPr eaLnBrk="1" hangingPunct="1"/>
            <a:endParaRPr altLang="es-ES" b="1"/>
          </a:p>
          <a:p>
            <a:pPr eaLnBrk="1" hangingPunct="1"/>
            <a:r>
              <a:rPr altLang="es-ES" b="1"/>
              <a:t>Notas</a:t>
            </a:r>
          </a:p>
          <a:p>
            <a:pPr eaLnBrk="1" hangingPunct="1"/>
            <a:r>
              <a:rPr altLang="es-ES"/>
              <a:t>Use la sección Notas para las notas de entrega o para proporcionar detalles adicionales al público. Vea las notas en la vista Presentación durante la presentación. </a:t>
            </a:r>
          </a:p>
          <a:p>
            <a:pPr eaLnBrk="1" hangingPunct="1"/>
            <a:r>
              <a:rPr altLang="es-ES"/>
              <a:t>Tenga en cuenta el tamaño de la fuente (es importante para la accesibilidad, visibilidad, grabación en vídeo y producción en línea)</a:t>
            </a:r>
          </a:p>
          <a:p>
            <a:pPr eaLnBrk="1" hangingPunct="1"/>
            <a:endParaRPr altLang="es-ES"/>
          </a:p>
          <a:p>
            <a:pPr eaLnBrk="1" hangingPunct="1"/>
            <a:r>
              <a:rPr altLang="es-ES" b="1"/>
              <a:t>Colores coordinados </a:t>
            </a:r>
          </a:p>
          <a:p>
            <a:pPr eaLnBrk="1" hangingPunct="1"/>
            <a:r>
              <a:rPr altLang="es-ES"/>
              <a:t>Preste especial atención a los gráficos, diagramas y cuadros de texto. </a:t>
            </a:r>
          </a:p>
          <a:p>
            <a:pPr eaLnBrk="1" hangingPunct="1"/>
            <a:r>
              <a:rPr altLang="es-ES"/>
              <a:t>Tenga en cuenta que los asistentes imprimirán en blanco y negro o escala de grises. Ejecute una prueba de impresión para asegurarse de que los colores son los correctos cuando se imprime en blanco y negro puros y escala de grises.</a:t>
            </a:r>
          </a:p>
        </p:txBody>
      </p:sp>
      <p:sp>
        <p:nvSpPr>
          <p:cNvPr id="19460"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Times New Roman" pitchFamily="18" charset="0"/>
              </a:defRPr>
            </a:lvl1pPr>
            <a:lvl2pPr defTabSz="930275">
              <a:defRPr sz="1200">
                <a:solidFill>
                  <a:schemeClr val="tx1"/>
                </a:solidFill>
                <a:latin typeface="Times New Roman" pitchFamily="18" charset="0"/>
              </a:defRPr>
            </a:lvl2pPr>
            <a:lvl3pPr defTabSz="930275">
              <a:defRPr sz="1200">
                <a:solidFill>
                  <a:schemeClr val="tx1"/>
                </a:solidFill>
                <a:latin typeface="Times New Roman" pitchFamily="18" charset="0"/>
              </a:defRPr>
            </a:lvl3pPr>
            <a:lvl4pPr defTabSz="930275">
              <a:defRPr sz="1200">
                <a:solidFill>
                  <a:schemeClr val="tx1"/>
                </a:solidFill>
                <a:latin typeface="Times New Roman" pitchFamily="18" charset="0"/>
              </a:defRPr>
            </a:lvl4pPr>
            <a:lvl5pPr defTabSz="930275">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fld id="{41E5381F-C683-4C26-AFE9-967648448358}" type="slidenum">
              <a:rPr lang="es-ES" altLang="es-ES" smtClean="0"/>
              <a:pPr/>
              <a:t>3</a:t>
            </a:fld>
            <a:endParaRPr lang="es-ES" altLang="es-ES"/>
          </a:p>
        </p:txBody>
      </p:sp>
    </p:spTree>
    <p:extLst>
      <p:ext uri="{BB962C8B-B14F-4D97-AF65-F5344CB8AC3E}">
        <p14:creationId xmlns:p14="http://schemas.microsoft.com/office/powerpoint/2010/main" val="12850267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Marcador de imagen de diapositiva"/>
          <p:cNvSpPr>
            <a:spLocks noGrp="1" noRot="1" noChangeAspect="1" noTextEdit="1"/>
          </p:cNvSpPr>
          <p:nvPr>
            <p:ph type="sldImg"/>
          </p:nvPr>
        </p:nvSpPr>
        <p:spPr>
          <a:ln/>
        </p:spPr>
      </p:sp>
      <p:sp>
        <p:nvSpPr>
          <p:cNvPr id="2355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a:t>Este slide se </a:t>
            </a:r>
            <a:r>
              <a:rPr altLang="es-ES" b="1"/>
              <a:t>debe usar </a:t>
            </a:r>
            <a:r>
              <a:rPr altLang="es-ES"/>
              <a:t>para </a:t>
            </a:r>
            <a:r>
              <a:rPr altLang="es-ES" b="1"/>
              <a:t>imágenes </a:t>
            </a:r>
          </a:p>
          <a:p>
            <a:pPr eaLnBrk="1" hangingPunct="1"/>
            <a:endParaRPr altLang="es-ES"/>
          </a:p>
          <a:p>
            <a:pPr eaLnBrk="1" hangingPunct="1"/>
            <a:r>
              <a:rPr altLang="es-ES" b="1"/>
              <a:t>Secciones</a:t>
            </a:r>
            <a:endParaRPr altLang="es-ES"/>
          </a:p>
          <a:p>
            <a:pPr eaLnBrk="1" hangingPunct="1"/>
            <a:r>
              <a:rPr altLang="es-ES"/>
              <a:t>Para agregar secciones, haga clic con el botón secundario del mouse en una diapositiva. Las secciones le pueden ayudar a organizar las diapositivas o a facilitar la colaboración entre varios conferencistas o temas.</a:t>
            </a:r>
          </a:p>
          <a:p>
            <a:pPr eaLnBrk="1" hangingPunct="1"/>
            <a:endParaRPr altLang="es-ES" b="1"/>
          </a:p>
          <a:p>
            <a:pPr eaLnBrk="1" hangingPunct="1"/>
            <a:r>
              <a:rPr altLang="es-ES" b="1"/>
              <a:t>Notas</a:t>
            </a:r>
          </a:p>
          <a:p>
            <a:pPr eaLnBrk="1" hangingPunct="1"/>
            <a:r>
              <a:rPr altLang="es-ES"/>
              <a:t>Use la sección Notas para las notas de entrega o para proporcionar detalles adicionales al público. Vea las notas en la vista Presentación durante la presentación. </a:t>
            </a:r>
          </a:p>
          <a:p>
            <a:pPr eaLnBrk="1" hangingPunct="1"/>
            <a:r>
              <a:rPr altLang="es-ES"/>
              <a:t>Tenga en cuenta el tamaño de la fuente (es importante para la accesibilidad, visibilidad, grabación en vídeo y producción en línea)</a:t>
            </a:r>
          </a:p>
          <a:p>
            <a:pPr eaLnBrk="1" hangingPunct="1"/>
            <a:endParaRPr altLang="es-ES"/>
          </a:p>
          <a:p>
            <a:pPr eaLnBrk="1" hangingPunct="1"/>
            <a:r>
              <a:rPr altLang="es-ES" b="1"/>
              <a:t>Colores coordinados </a:t>
            </a:r>
          </a:p>
          <a:p>
            <a:pPr eaLnBrk="1" hangingPunct="1"/>
            <a:r>
              <a:rPr altLang="es-ES"/>
              <a:t>Preste especial atención a los gráficos, diagramas y cuadros de texto. </a:t>
            </a:r>
          </a:p>
          <a:p>
            <a:pPr eaLnBrk="1" hangingPunct="1"/>
            <a:r>
              <a:rPr altLang="es-ES"/>
              <a:t>Tenga en cuenta que los asistentes imprimirán en blanco y negro o escala de grises. Ejecute una prueba de impresión para asegurarse de que los colores son los correctos cuando se imprime en blanco y negro puros y escala de grises.</a:t>
            </a:r>
          </a:p>
          <a:p>
            <a:pPr eaLnBrk="1" hangingPunct="1"/>
            <a:endParaRPr altLang="es-ES"/>
          </a:p>
          <a:p>
            <a:pPr eaLnBrk="1" hangingPunct="1"/>
            <a:r>
              <a:rPr altLang="es-ES" b="1"/>
              <a:t>Derechos de autor</a:t>
            </a:r>
          </a:p>
          <a:p>
            <a:pPr eaLnBrk="1" hangingPunct="1"/>
            <a:r>
              <a:rPr altLang="es-ES"/>
              <a:t>Digite la fuente de donde toma la imagen</a:t>
            </a:r>
          </a:p>
          <a:p>
            <a:pPr eaLnBrk="1" hangingPunct="1"/>
            <a:endParaRPr altLang="es-ES"/>
          </a:p>
          <a:p>
            <a:endParaRPr altLang="es-ES"/>
          </a:p>
          <a:p>
            <a:endParaRPr altLang="es-ES"/>
          </a:p>
        </p:txBody>
      </p:sp>
      <p:sp>
        <p:nvSpPr>
          <p:cNvPr id="23556" name="3 Marcador de número de diapositiva"/>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defRPr/>
            </a:pPr>
            <a:fld id="{B1ED1A04-A66A-4C78-B4E9-133902C1F7EA}" type="slidenum">
              <a:rPr lang="es-ES" altLang="es-ES" smtClean="0">
                <a:solidFill>
                  <a:srgbClr val="000000"/>
                </a:solidFill>
              </a:rPr>
              <a:pPr>
                <a:defRPr/>
              </a:pPr>
              <a:t>24</a:t>
            </a:fld>
            <a:endParaRPr lang="es-ES" altLang="es-ES">
              <a:solidFill>
                <a:srgbClr val="000000"/>
              </a:solidFill>
            </a:endParaRPr>
          </a:p>
        </p:txBody>
      </p:sp>
    </p:spTree>
    <p:extLst>
      <p:ext uri="{BB962C8B-B14F-4D97-AF65-F5344CB8AC3E}">
        <p14:creationId xmlns:p14="http://schemas.microsoft.com/office/powerpoint/2010/main" val="26669854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Marcador de imagen de diapositiva"/>
          <p:cNvSpPr>
            <a:spLocks noGrp="1" noRot="1" noChangeAspect="1" noTextEdit="1"/>
          </p:cNvSpPr>
          <p:nvPr>
            <p:ph type="sldImg"/>
          </p:nvPr>
        </p:nvSpPr>
        <p:spPr>
          <a:ln/>
        </p:spPr>
      </p:sp>
      <p:sp>
        <p:nvSpPr>
          <p:cNvPr id="2355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a:t>Este slide se </a:t>
            </a:r>
            <a:r>
              <a:rPr altLang="es-ES" b="1"/>
              <a:t>debe usar </a:t>
            </a:r>
            <a:r>
              <a:rPr altLang="es-ES"/>
              <a:t>para </a:t>
            </a:r>
            <a:r>
              <a:rPr altLang="es-ES" b="1"/>
              <a:t>imágenes </a:t>
            </a:r>
          </a:p>
          <a:p>
            <a:pPr eaLnBrk="1" hangingPunct="1"/>
            <a:endParaRPr altLang="es-ES"/>
          </a:p>
          <a:p>
            <a:pPr eaLnBrk="1" hangingPunct="1"/>
            <a:r>
              <a:rPr altLang="es-ES" b="1"/>
              <a:t>Secciones</a:t>
            </a:r>
            <a:endParaRPr altLang="es-ES"/>
          </a:p>
          <a:p>
            <a:pPr eaLnBrk="1" hangingPunct="1"/>
            <a:r>
              <a:rPr altLang="es-ES"/>
              <a:t>Para agregar secciones, haga clic con el botón secundario del mouse en una diapositiva. Las secciones le pueden ayudar a organizar las diapositivas o a facilitar la colaboración entre varios conferencistas o temas.</a:t>
            </a:r>
          </a:p>
          <a:p>
            <a:pPr eaLnBrk="1" hangingPunct="1"/>
            <a:endParaRPr altLang="es-ES" b="1"/>
          </a:p>
          <a:p>
            <a:pPr eaLnBrk="1" hangingPunct="1"/>
            <a:r>
              <a:rPr altLang="es-ES" b="1"/>
              <a:t>Notas</a:t>
            </a:r>
          </a:p>
          <a:p>
            <a:pPr eaLnBrk="1" hangingPunct="1"/>
            <a:r>
              <a:rPr altLang="es-ES"/>
              <a:t>Use la sección Notas para las notas de entrega o para proporcionar detalles adicionales al público. Vea las notas en la vista Presentación durante la presentación. </a:t>
            </a:r>
          </a:p>
          <a:p>
            <a:pPr eaLnBrk="1" hangingPunct="1"/>
            <a:r>
              <a:rPr altLang="es-ES"/>
              <a:t>Tenga en cuenta el tamaño de la fuente (es importante para la accesibilidad, visibilidad, grabación en vídeo y producción en línea)</a:t>
            </a:r>
          </a:p>
          <a:p>
            <a:pPr eaLnBrk="1" hangingPunct="1"/>
            <a:endParaRPr altLang="es-ES"/>
          </a:p>
          <a:p>
            <a:pPr eaLnBrk="1" hangingPunct="1"/>
            <a:r>
              <a:rPr altLang="es-ES" b="1"/>
              <a:t>Colores coordinados </a:t>
            </a:r>
          </a:p>
          <a:p>
            <a:pPr eaLnBrk="1" hangingPunct="1"/>
            <a:r>
              <a:rPr altLang="es-ES"/>
              <a:t>Preste especial atención a los gráficos, diagramas y cuadros de texto. </a:t>
            </a:r>
          </a:p>
          <a:p>
            <a:pPr eaLnBrk="1" hangingPunct="1"/>
            <a:r>
              <a:rPr altLang="es-ES"/>
              <a:t>Tenga en cuenta que los asistentes imprimirán en blanco y negro o escala de grises. Ejecute una prueba de impresión para asegurarse de que los colores son los correctos cuando se imprime en blanco y negro puros y escala de grises.</a:t>
            </a:r>
          </a:p>
          <a:p>
            <a:pPr eaLnBrk="1" hangingPunct="1"/>
            <a:endParaRPr altLang="es-ES"/>
          </a:p>
          <a:p>
            <a:pPr eaLnBrk="1" hangingPunct="1"/>
            <a:r>
              <a:rPr altLang="es-ES" b="1"/>
              <a:t>Derechos de autor</a:t>
            </a:r>
          </a:p>
          <a:p>
            <a:pPr eaLnBrk="1" hangingPunct="1"/>
            <a:r>
              <a:rPr altLang="es-ES"/>
              <a:t>Digite la fuente de donde toma la imagen</a:t>
            </a:r>
          </a:p>
          <a:p>
            <a:pPr eaLnBrk="1" hangingPunct="1"/>
            <a:endParaRPr altLang="es-ES"/>
          </a:p>
          <a:p>
            <a:endParaRPr altLang="es-ES"/>
          </a:p>
          <a:p>
            <a:endParaRPr altLang="es-ES"/>
          </a:p>
        </p:txBody>
      </p:sp>
      <p:sp>
        <p:nvSpPr>
          <p:cNvPr id="23556" name="3 Marcador de número de diapositiva"/>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defRPr/>
            </a:pPr>
            <a:fld id="{B1ED1A04-A66A-4C78-B4E9-133902C1F7EA}" type="slidenum">
              <a:rPr lang="es-ES" altLang="es-ES" smtClean="0">
                <a:solidFill>
                  <a:srgbClr val="000000"/>
                </a:solidFill>
              </a:rPr>
              <a:pPr>
                <a:defRPr/>
              </a:pPr>
              <a:t>25</a:t>
            </a:fld>
            <a:endParaRPr lang="es-ES" altLang="es-ES">
              <a:solidFill>
                <a:srgbClr val="000000"/>
              </a:solidFill>
            </a:endParaRPr>
          </a:p>
        </p:txBody>
      </p:sp>
    </p:spTree>
    <p:extLst>
      <p:ext uri="{BB962C8B-B14F-4D97-AF65-F5344CB8AC3E}">
        <p14:creationId xmlns:p14="http://schemas.microsoft.com/office/powerpoint/2010/main" val="30881387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Marcador de imagen de diapositiva"/>
          <p:cNvSpPr>
            <a:spLocks noGrp="1" noRot="1" noChangeAspect="1" noTextEdit="1"/>
          </p:cNvSpPr>
          <p:nvPr>
            <p:ph type="sldImg"/>
          </p:nvPr>
        </p:nvSpPr>
        <p:spPr>
          <a:ln/>
        </p:spPr>
      </p:sp>
      <p:sp>
        <p:nvSpPr>
          <p:cNvPr id="2355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a:t>Este slide se </a:t>
            </a:r>
            <a:r>
              <a:rPr altLang="es-ES" b="1"/>
              <a:t>debe usar </a:t>
            </a:r>
            <a:r>
              <a:rPr altLang="es-ES"/>
              <a:t>para </a:t>
            </a:r>
            <a:r>
              <a:rPr altLang="es-ES" b="1"/>
              <a:t>imágenes </a:t>
            </a:r>
          </a:p>
          <a:p>
            <a:pPr eaLnBrk="1" hangingPunct="1"/>
            <a:endParaRPr altLang="es-ES"/>
          </a:p>
          <a:p>
            <a:pPr eaLnBrk="1" hangingPunct="1"/>
            <a:r>
              <a:rPr altLang="es-ES" b="1"/>
              <a:t>Secciones</a:t>
            </a:r>
            <a:endParaRPr altLang="es-ES"/>
          </a:p>
          <a:p>
            <a:pPr eaLnBrk="1" hangingPunct="1"/>
            <a:r>
              <a:rPr altLang="es-ES"/>
              <a:t>Para agregar secciones, haga clic con el botón secundario del mouse en una diapositiva. Las secciones le pueden ayudar a organizar las diapositivas o a facilitar la colaboración entre varios conferencistas o temas.</a:t>
            </a:r>
          </a:p>
          <a:p>
            <a:pPr eaLnBrk="1" hangingPunct="1"/>
            <a:endParaRPr altLang="es-ES" b="1"/>
          </a:p>
          <a:p>
            <a:pPr eaLnBrk="1" hangingPunct="1"/>
            <a:r>
              <a:rPr altLang="es-ES" b="1"/>
              <a:t>Notas</a:t>
            </a:r>
          </a:p>
          <a:p>
            <a:pPr eaLnBrk="1" hangingPunct="1"/>
            <a:r>
              <a:rPr altLang="es-ES"/>
              <a:t>Use la sección Notas para las notas de entrega o para proporcionar detalles adicionales al público. Vea las notas en la vista Presentación durante la presentación. </a:t>
            </a:r>
          </a:p>
          <a:p>
            <a:pPr eaLnBrk="1" hangingPunct="1"/>
            <a:r>
              <a:rPr altLang="es-ES"/>
              <a:t>Tenga en cuenta el tamaño de la fuente (es importante para la accesibilidad, visibilidad, grabación en vídeo y producción en línea)</a:t>
            </a:r>
          </a:p>
          <a:p>
            <a:pPr eaLnBrk="1" hangingPunct="1"/>
            <a:endParaRPr altLang="es-ES"/>
          </a:p>
          <a:p>
            <a:pPr eaLnBrk="1" hangingPunct="1"/>
            <a:r>
              <a:rPr altLang="es-ES" b="1"/>
              <a:t>Colores coordinados </a:t>
            </a:r>
          </a:p>
          <a:p>
            <a:pPr eaLnBrk="1" hangingPunct="1"/>
            <a:r>
              <a:rPr altLang="es-ES"/>
              <a:t>Preste especial atención a los gráficos, diagramas y cuadros de texto. </a:t>
            </a:r>
          </a:p>
          <a:p>
            <a:pPr eaLnBrk="1" hangingPunct="1"/>
            <a:r>
              <a:rPr altLang="es-ES"/>
              <a:t>Tenga en cuenta que los asistentes imprimirán en blanco y negro o escala de grises. Ejecute una prueba de impresión para asegurarse de que los colores son los correctos cuando se imprime en blanco y negro puros y escala de grises.</a:t>
            </a:r>
          </a:p>
          <a:p>
            <a:pPr eaLnBrk="1" hangingPunct="1"/>
            <a:endParaRPr altLang="es-ES"/>
          </a:p>
          <a:p>
            <a:pPr eaLnBrk="1" hangingPunct="1"/>
            <a:r>
              <a:rPr altLang="es-ES" b="1"/>
              <a:t>Derechos de autor</a:t>
            </a:r>
          </a:p>
          <a:p>
            <a:pPr eaLnBrk="1" hangingPunct="1"/>
            <a:r>
              <a:rPr altLang="es-ES"/>
              <a:t>Digite la fuente de donde toma la imagen</a:t>
            </a:r>
          </a:p>
          <a:p>
            <a:pPr eaLnBrk="1" hangingPunct="1"/>
            <a:endParaRPr altLang="es-ES"/>
          </a:p>
          <a:p>
            <a:endParaRPr altLang="es-ES"/>
          </a:p>
          <a:p>
            <a:endParaRPr altLang="es-ES"/>
          </a:p>
        </p:txBody>
      </p:sp>
      <p:sp>
        <p:nvSpPr>
          <p:cNvPr id="23556" name="3 Marcador de número de diapositiva"/>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defRPr/>
            </a:pPr>
            <a:fld id="{B1ED1A04-A66A-4C78-B4E9-133902C1F7EA}" type="slidenum">
              <a:rPr lang="es-ES" altLang="es-ES" smtClean="0">
                <a:solidFill>
                  <a:srgbClr val="000000"/>
                </a:solidFill>
              </a:rPr>
              <a:pPr>
                <a:defRPr/>
              </a:pPr>
              <a:t>26</a:t>
            </a:fld>
            <a:endParaRPr lang="es-ES" altLang="es-ES">
              <a:solidFill>
                <a:srgbClr val="000000"/>
              </a:solidFill>
            </a:endParaRPr>
          </a:p>
        </p:txBody>
      </p:sp>
    </p:spTree>
    <p:extLst>
      <p:ext uri="{BB962C8B-B14F-4D97-AF65-F5344CB8AC3E}">
        <p14:creationId xmlns:p14="http://schemas.microsoft.com/office/powerpoint/2010/main" val="40604344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Marcador de imagen de diapositiva"/>
          <p:cNvSpPr>
            <a:spLocks noGrp="1" noRot="1" noChangeAspect="1" noTextEdit="1"/>
          </p:cNvSpPr>
          <p:nvPr>
            <p:ph type="sldImg"/>
          </p:nvPr>
        </p:nvSpPr>
        <p:spPr>
          <a:ln/>
        </p:spPr>
      </p:sp>
      <p:sp>
        <p:nvSpPr>
          <p:cNvPr id="2355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a:t>Este slide se </a:t>
            </a:r>
            <a:r>
              <a:rPr altLang="es-ES" b="1"/>
              <a:t>debe usar </a:t>
            </a:r>
            <a:r>
              <a:rPr altLang="es-ES"/>
              <a:t>para </a:t>
            </a:r>
            <a:r>
              <a:rPr altLang="es-ES" b="1"/>
              <a:t>imágenes </a:t>
            </a:r>
          </a:p>
          <a:p>
            <a:pPr eaLnBrk="1" hangingPunct="1"/>
            <a:endParaRPr altLang="es-ES"/>
          </a:p>
          <a:p>
            <a:pPr eaLnBrk="1" hangingPunct="1"/>
            <a:r>
              <a:rPr altLang="es-ES" b="1"/>
              <a:t>Secciones</a:t>
            </a:r>
            <a:endParaRPr altLang="es-ES"/>
          </a:p>
          <a:p>
            <a:pPr eaLnBrk="1" hangingPunct="1"/>
            <a:r>
              <a:rPr altLang="es-ES"/>
              <a:t>Para agregar secciones, haga clic con el botón secundario del mouse en una diapositiva. Las secciones le pueden ayudar a organizar las diapositivas o a facilitar la colaboración entre varios conferencistas o temas.</a:t>
            </a:r>
          </a:p>
          <a:p>
            <a:pPr eaLnBrk="1" hangingPunct="1"/>
            <a:endParaRPr altLang="es-ES" b="1"/>
          </a:p>
          <a:p>
            <a:pPr eaLnBrk="1" hangingPunct="1"/>
            <a:r>
              <a:rPr altLang="es-ES" b="1"/>
              <a:t>Notas</a:t>
            </a:r>
          </a:p>
          <a:p>
            <a:pPr eaLnBrk="1" hangingPunct="1"/>
            <a:r>
              <a:rPr altLang="es-ES"/>
              <a:t>Use la sección Notas para las notas de entrega o para proporcionar detalles adicionales al público. Vea las notas en la vista Presentación durante la presentación. </a:t>
            </a:r>
          </a:p>
          <a:p>
            <a:pPr eaLnBrk="1" hangingPunct="1"/>
            <a:r>
              <a:rPr altLang="es-ES"/>
              <a:t>Tenga en cuenta el tamaño de la fuente (es importante para la accesibilidad, visibilidad, grabación en vídeo y producción en línea)</a:t>
            </a:r>
          </a:p>
          <a:p>
            <a:pPr eaLnBrk="1" hangingPunct="1"/>
            <a:endParaRPr altLang="es-ES"/>
          </a:p>
          <a:p>
            <a:pPr eaLnBrk="1" hangingPunct="1"/>
            <a:r>
              <a:rPr altLang="es-ES" b="1"/>
              <a:t>Colores coordinados </a:t>
            </a:r>
          </a:p>
          <a:p>
            <a:pPr eaLnBrk="1" hangingPunct="1"/>
            <a:r>
              <a:rPr altLang="es-ES"/>
              <a:t>Preste especial atención a los gráficos, diagramas y cuadros de texto. </a:t>
            </a:r>
          </a:p>
          <a:p>
            <a:pPr eaLnBrk="1" hangingPunct="1"/>
            <a:r>
              <a:rPr altLang="es-ES"/>
              <a:t>Tenga en cuenta que los asistentes imprimirán en blanco y negro o escala de grises. Ejecute una prueba de impresión para asegurarse de que los colores son los correctos cuando se imprime en blanco y negro puros y escala de grises.</a:t>
            </a:r>
          </a:p>
          <a:p>
            <a:pPr eaLnBrk="1" hangingPunct="1"/>
            <a:endParaRPr altLang="es-ES"/>
          </a:p>
          <a:p>
            <a:pPr eaLnBrk="1" hangingPunct="1"/>
            <a:r>
              <a:rPr altLang="es-ES" b="1"/>
              <a:t>Derechos de autor</a:t>
            </a:r>
          </a:p>
          <a:p>
            <a:pPr eaLnBrk="1" hangingPunct="1"/>
            <a:r>
              <a:rPr altLang="es-ES"/>
              <a:t>Digite la fuente de donde toma la imagen</a:t>
            </a:r>
          </a:p>
          <a:p>
            <a:pPr eaLnBrk="1" hangingPunct="1"/>
            <a:endParaRPr altLang="es-ES"/>
          </a:p>
          <a:p>
            <a:endParaRPr altLang="es-ES"/>
          </a:p>
          <a:p>
            <a:endParaRPr altLang="es-ES"/>
          </a:p>
        </p:txBody>
      </p:sp>
      <p:sp>
        <p:nvSpPr>
          <p:cNvPr id="23556" name="3 Marcador de número de diapositiva"/>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defRPr/>
            </a:pPr>
            <a:fld id="{B1ED1A04-A66A-4C78-B4E9-133902C1F7EA}" type="slidenum">
              <a:rPr lang="es-ES" altLang="es-ES" smtClean="0">
                <a:solidFill>
                  <a:srgbClr val="000000"/>
                </a:solidFill>
              </a:rPr>
              <a:pPr>
                <a:defRPr/>
              </a:pPr>
              <a:t>27</a:t>
            </a:fld>
            <a:endParaRPr lang="es-ES" altLang="es-ES">
              <a:solidFill>
                <a:srgbClr val="000000"/>
              </a:solidFill>
            </a:endParaRPr>
          </a:p>
        </p:txBody>
      </p:sp>
    </p:spTree>
    <p:extLst>
      <p:ext uri="{BB962C8B-B14F-4D97-AF65-F5344CB8AC3E}">
        <p14:creationId xmlns:p14="http://schemas.microsoft.com/office/powerpoint/2010/main" val="26760085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Marcador de imagen de diapositiva"/>
          <p:cNvSpPr>
            <a:spLocks noGrp="1" noRot="1" noChangeAspect="1" noTextEdit="1"/>
          </p:cNvSpPr>
          <p:nvPr>
            <p:ph type="sldImg"/>
          </p:nvPr>
        </p:nvSpPr>
        <p:spPr>
          <a:ln/>
        </p:spPr>
      </p:sp>
      <p:sp>
        <p:nvSpPr>
          <p:cNvPr id="2355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a:t>Este slide se </a:t>
            </a:r>
            <a:r>
              <a:rPr altLang="es-ES" b="1"/>
              <a:t>debe usar </a:t>
            </a:r>
            <a:r>
              <a:rPr altLang="es-ES"/>
              <a:t>para </a:t>
            </a:r>
            <a:r>
              <a:rPr altLang="es-ES" b="1"/>
              <a:t>imágenes </a:t>
            </a:r>
          </a:p>
          <a:p>
            <a:pPr eaLnBrk="1" hangingPunct="1"/>
            <a:endParaRPr altLang="es-ES"/>
          </a:p>
          <a:p>
            <a:pPr eaLnBrk="1" hangingPunct="1"/>
            <a:r>
              <a:rPr altLang="es-ES" b="1"/>
              <a:t>Secciones</a:t>
            </a:r>
            <a:endParaRPr altLang="es-ES"/>
          </a:p>
          <a:p>
            <a:pPr eaLnBrk="1" hangingPunct="1"/>
            <a:r>
              <a:rPr altLang="es-ES"/>
              <a:t>Para agregar secciones, haga clic con el botón secundario del mouse en una diapositiva. Las secciones le pueden ayudar a organizar las diapositivas o a facilitar la colaboración entre varios conferencistas o temas.</a:t>
            </a:r>
          </a:p>
          <a:p>
            <a:pPr eaLnBrk="1" hangingPunct="1"/>
            <a:endParaRPr altLang="es-ES" b="1"/>
          </a:p>
          <a:p>
            <a:pPr eaLnBrk="1" hangingPunct="1"/>
            <a:r>
              <a:rPr altLang="es-ES" b="1"/>
              <a:t>Notas</a:t>
            </a:r>
          </a:p>
          <a:p>
            <a:pPr eaLnBrk="1" hangingPunct="1"/>
            <a:r>
              <a:rPr altLang="es-ES"/>
              <a:t>Use la sección Notas para las notas de entrega o para proporcionar detalles adicionales al público. Vea las notas en la vista Presentación durante la presentación. </a:t>
            </a:r>
          </a:p>
          <a:p>
            <a:pPr eaLnBrk="1" hangingPunct="1"/>
            <a:r>
              <a:rPr altLang="es-ES"/>
              <a:t>Tenga en cuenta el tamaño de la fuente (es importante para la accesibilidad, visibilidad, grabación en vídeo y producción en línea)</a:t>
            </a:r>
          </a:p>
          <a:p>
            <a:pPr eaLnBrk="1" hangingPunct="1"/>
            <a:endParaRPr altLang="es-ES"/>
          </a:p>
          <a:p>
            <a:pPr eaLnBrk="1" hangingPunct="1"/>
            <a:r>
              <a:rPr altLang="es-ES" b="1"/>
              <a:t>Colores coordinados </a:t>
            </a:r>
          </a:p>
          <a:p>
            <a:pPr eaLnBrk="1" hangingPunct="1"/>
            <a:r>
              <a:rPr altLang="es-ES"/>
              <a:t>Preste especial atención a los gráficos, diagramas y cuadros de texto. </a:t>
            </a:r>
          </a:p>
          <a:p>
            <a:pPr eaLnBrk="1" hangingPunct="1"/>
            <a:r>
              <a:rPr altLang="es-ES"/>
              <a:t>Tenga en cuenta que los asistentes imprimirán en blanco y negro o escala de grises. Ejecute una prueba de impresión para asegurarse de que los colores son los correctos cuando se imprime en blanco y negro puros y escala de grises.</a:t>
            </a:r>
          </a:p>
          <a:p>
            <a:pPr eaLnBrk="1" hangingPunct="1"/>
            <a:endParaRPr altLang="es-ES"/>
          </a:p>
          <a:p>
            <a:pPr eaLnBrk="1" hangingPunct="1"/>
            <a:r>
              <a:rPr altLang="es-ES" b="1"/>
              <a:t>Derechos de autor</a:t>
            </a:r>
          </a:p>
          <a:p>
            <a:pPr eaLnBrk="1" hangingPunct="1"/>
            <a:r>
              <a:rPr altLang="es-ES"/>
              <a:t>Digite la fuente de donde toma la imagen</a:t>
            </a:r>
          </a:p>
          <a:p>
            <a:pPr eaLnBrk="1" hangingPunct="1"/>
            <a:endParaRPr altLang="es-ES"/>
          </a:p>
          <a:p>
            <a:endParaRPr altLang="es-ES"/>
          </a:p>
          <a:p>
            <a:endParaRPr altLang="es-ES"/>
          </a:p>
        </p:txBody>
      </p:sp>
      <p:sp>
        <p:nvSpPr>
          <p:cNvPr id="23556" name="3 Marcador de número de diapositiva"/>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defRPr/>
            </a:pPr>
            <a:fld id="{B1ED1A04-A66A-4C78-B4E9-133902C1F7EA}" type="slidenum">
              <a:rPr lang="es-ES" altLang="es-ES" smtClean="0">
                <a:solidFill>
                  <a:srgbClr val="000000"/>
                </a:solidFill>
              </a:rPr>
              <a:pPr>
                <a:defRPr/>
              </a:pPr>
              <a:t>28</a:t>
            </a:fld>
            <a:endParaRPr lang="es-ES" altLang="es-ES">
              <a:solidFill>
                <a:srgbClr val="000000"/>
              </a:solidFill>
            </a:endParaRPr>
          </a:p>
        </p:txBody>
      </p:sp>
    </p:spTree>
    <p:extLst>
      <p:ext uri="{BB962C8B-B14F-4D97-AF65-F5344CB8AC3E}">
        <p14:creationId xmlns:p14="http://schemas.microsoft.com/office/powerpoint/2010/main" val="28895921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Marcador de imagen de diapositiva"/>
          <p:cNvSpPr>
            <a:spLocks noGrp="1" noRot="1" noChangeAspect="1" noTextEdit="1"/>
          </p:cNvSpPr>
          <p:nvPr>
            <p:ph type="sldImg"/>
          </p:nvPr>
        </p:nvSpPr>
        <p:spPr>
          <a:ln/>
        </p:spPr>
      </p:sp>
      <p:sp>
        <p:nvSpPr>
          <p:cNvPr id="2355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dirty="0"/>
              <a:t>Este </a:t>
            </a:r>
            <a:r>
              <a:rPr altLang="es-ES" dirty="0" err="1"/>
              <a:t>slide</a:t>
            </a:r>
            <a:r>
              <a:rPr altLang="es-ES" dirty="0"/>
              <a:t> se </a:t>
            </a:r>
            <a:r>
              <a:rPr altLang="es-ES" b="1" dirty="0"/>
              <a:t>debe usar </a:t>
            </a:r>
            <a:r>
              <a:rPr altLang="es-ES" dirty="0"/>
              <a:t>para </a:t>
            </a:r>
            <a:r>
              <a:rPr altLang="es-ES" b="1" dirty="0"/>
              <a:t>imágenes </a:t>
            </a:r>
          </a:p>
          <a:p>
            <a:pPr eaLnBrk="1" hangingPunct="1"/>
            <a:endParaRPr altLang="es-ES" dirty="0"/>
          </a:p>
          <a:p>
            <a:pPr eaLnBrk="1" hangingPunct="1"/>
            <a:r>
              <a:rPr altLang="es-ES" b="1" dirty="0"/>
              <a:t>Secciones</a:t>
            </a:r>
            <a:endParaRPr altLang="es-ES" dirty="0"/>
          </a:p>
          <a:p>
            <a:pPr eaLnBrk="1" hangingPunct="1"/>
            <a:r>
              <a:rPr altLang="es-ES" dirty="0"/>
              <a:t>Para agregar secciones, haga clic con el botón secundario del mouse en una diapositiva. Las secciones le pueden ayudar a organizar las diapositivas o a facilitar la colaboración entre varios conferencistas o temas.</a:t>
            </a:r>
          </a:p>
          <a:p>
            <a:pPr eaLnBrk="1" hangingPunct="1"/>
            <a:endParaRPr altLang="es-ES" b="1" dirty="0"/>
          </a:p>
          <a:p>
            <a:pPr eaLnBrk="1" hangingPunct="1"/>
            <a:r>
              <a:rPr altLang="es-ES" b="1" dirty="0"/>
              <a:t>Notas</a:t>
            </a:r>
          </a:p>
          <a:p>
            <a:pPr eaLnBrk="1" hangingPunct="1"/>
            <a:r>
              <a:rPr altLang="es-ES" dirty="0"/>
              <a:t>Use la sección Notas para las notas de entrega o para proporcionar detalles adicionales al público. Vea las notas en la vista Presentación durante la presentación. </a:t>
            </a:r>
          </a:p>
          <a:p>
            <a:pPr eaLnBrk="1" hangingPunct="1"/>
            <a:r>
              <a:rPr altLang="es-ES" dirty="0"/>
              <a:t>Tenga en cuenta el tamaño de la fuente (es importante para la accesibilidad, visibilidad, grabación en vídeo y producción en línea)</a:t>
            </a:r>
          </a:p>
          <a:p>
            <a:pPr eaLnBrk="1" hangingPunct="1"/>
            <a:endParaRPr altLang="es-ES" dirty="0"/>
          </a:p>
          <a:p>
            <a:pPr eaLnBrk="1" hangingPunct="1"/>
            <a:r>
              <a:rPr altLang="es-ES" b="1" dirty="0"/>
              <a:t>Colores coordinados </a:t>
            </a:r>
          </a:p>
          <a:p>
            <a:pPr eaLnBrk="1" hangingPunct="1"/>
            <a:r>
              <a:rPr altLang="es-ES" dirty="0"/>
              <a:t>Preste especial atención a los gráficos, diagramas y cuadros de texto. </a:t>
            </a:r>
          </a:p>
          <a:p>
            <a:pPr eaLnBrk="1" hangingPunct="1"/>
            <a:r>
              <a:rPr altLang="es-ES" dirty="0"/>
              <a:t>Tenga en cuenta que los asistentes imprimirán en blanco y negro o escala de grises. Ejecute una prueba de impresión para asegurarse de que los colores son los correctos cuando se imprime en blanco y negro puros y escala de grises.</a:t>
            </a:r>
          </a:p>
          <a:p>
            <a:pPr eaLnBrk="1" hangingPunct="1"/>
            <a:endParaRPr altLang="es-ES" dirty="0"/>
          </a:p>
          <a:p>
            <a:pPr eaLnBrk="1" hangingPunct="1"/>
            <a:r>
              <a:rPr altLang="es-ES" b="1" dirty="0"/>
              <a:t>Derechos de autor</a:t>
            </a:r>
          </a:p>
          <a:p>
            <a:pPr eaLnBrk="1" hangingPunct="1"/>
            <a:r>
              <a:rPr altLang="es-ES" dirty="0"/>
              <a:t>Digite la fuente de donde toma la imagen</a:t>
            </a:r>
          </a:p>
          <a:p>
            <a:pPr eaLnBrk="1" hangingPunct="1"/>
            <a:endParaRPr altLang="es-ES" dirty="0"/>
          </a:p>
          <a:p>
            <a:endParaRPr altLang="es-ES" dirty="0"/>
          </a:p>
          <a:p>
            <a:endParaRPr altLang="es-ES" dirty="0"/>
          </a:p>
        </p:txBody>
      </p:sp>
      <p:sp>
        <p:nvSpPr>
          <p:cNvPr id="23556" name="3 Marcador de número de diapositiva"/>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defRPr/>
            </a:pPr>
            <a:fld id="{B1ED1A04-A66A-4C78-B4E9-133902C1F7EA}" type="slidenum">
              <a:rPr lang="es-ES" altLang="es-ES" smtClean="0">
                <a:solidFill>
                  <a:srgbClr val="000000"/>
                </a:solidFill>
              </a:rPr>
              <a:pPr>
                <a:defRPr/>
              </a:pPr>
              <a:t>30</a:t>
            </a:fld>
            <a:endParaRPr lang="es-ES" altLang="es-ES">
              <a:solidFill>
                <a:srgbClr val="000000"/>
              </a:solidFill>
            </a:endParaRPr>
          </a:p>
        </p:txBody>
      </p:sp>
    </p:spTree>
    <p:extLst>
      <p:ext uri="{BB962C8B-B14F-4D97-AF65-F5344CB8AC3E}">
        <p14:creationId xmlns:p14="http://schemas.microsoft.com/office/powerpoint/2010/main" val="25599218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Marcador de imagen de diapositiva"/>
          <p:cNvSpPr>
            <a:spLocks noGrp="1" noRot="1" noChangeAspect="1" noTextEdit="1"/>
          </p:cNvSpPr>
          <p:nvPr>
            <p:ph type="sldImg"/>
          </p:nvPr>
        </p:nvSpPr>
        <p:spPr>
          <a:ln/>
        </p:spPr>
      </p:sp>
      <p:sp>
        <p:nvSpPr>
          <p:cNvPr id="2355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a:t>Este slide se </a:t>
            </a:r>
            <a:r>
              <a:rPr altLang="es-ES" b="1"/>
              <a:t>debe usar </a:t>
            </a:r>
            <a:r>
              <a:rPr altLang="es-ES"/>
              <a:t>para </a:t>
            </a:r>
            <a:r>
              <a:rPr altLang="es-ES" b="1"/>
              <a:t>imágenes </a:t>
            </a:r>
          </a:p>
          <a:p>
            <a:pPr eaLnBrk="1" hangingPunct="1"/>
            <a:endParaRPr altLang="es-ES"/>
          </a:p>
          <a:p>
            <a:pPr eaLnBrk="1" hangingPunct="1"/>
            <a:r>
              <a:rPr altLang="es-ES" b="1"/>
              <a:t>Secciones</a:t>
            </a:r>
            <a:endParaRPr altLang="es-ES"/>
          </a:p>
          <a:p>
            <a:pPr eaLnBrk="1" hangingPunct="1"/>
            <a:r>
              <a:rPr altLang="es-ES"/>
              <a:t>Para agregar secciones, haga clic con el botón secundario del mouse en una diapositiva. Las secciones le pueden ayudar a organizar las diapositivas o a facilitar la colaboración entre varios conferencistas o temas.</a:t>
            </a:r>
          </a:p>
          <a:p>
            <a:pPr eaLnBrk="1" hangingPunct="1"/>
            <a:endParaRPr altLang="es-ES" b="1"/>
          </a:p>
          <a:p>
            <a:pPr eaLnBrk="1" hangingPunct="1"/>
            <a:r>
              <a:rPr altLang="es-ES" b="1"/>
              <a:t>Notas</a:t>
            </a:r>
          </a:p>
          <a:p>
            <a:pPr eaLnBrk="1" hangingPunct="1"/>
            <a:r>
              <a:rPr altLang="es-ES"/>
              <a:t>Use la sección Notas para las notas de entrega o para proporcionar detalles adicionales al público. Vea las notas en la vista Presentación durante la presentación. </a:t>
            </a:r>
          </a:p>
          <a:p>
            <a:pPr eaLnBrk="1" hangingPunct="1"/>
            <a:r>
              <a:rPr altLang="es-ES"/>
              <a:t>Tenga en cuenta el tamaño de la fuente (es importante para la accesibilidad, visibilidad, grabación en vídeo y producción en línea)</a:t>
            </a:r>
          </a:p>
          <a:p>
            <a:pPr eaLnBrk="1" hangingPunct="1"/>
            <a:endParaRPr altLang="es-ES"/>
          </a:p>
          <a:p>
            <a:pPr eaLnBrk="1" hangingPunct="1"/>
            <a:r>
              <a:rPr altLang="es-ES" b="1"/>
              <a:t>Colores coordinados </a:t>
            </a:r>
          </a:p>
          <a:p>
            <a:pPr eaLnBrk="1" hangingPunct="1"/>
            <a:r>
              <a:rPr altLang="es-ES"/>
              <a:t>Preste especial atención a los gráficos, diagramas y cuadros de texto. </a:t>
            </a:r>
          </a:p>
          <a:p>
            <a:pPr eaLnBrk="1" hangingPunct="1"/>
            <a:r>
              <a:rPr altLang="es-ES"/>
              <a:t>Tenga en cuenta que los asistentes imprimirán en blanco y negro o escala de grises. Ejecute una prueba de impresión para asegurarse de que los colores son los correctos cuando se imprime en blanco y negro puros y escala de grises.</a:t>
            </a:r>
          </a:p>
          <a:p>
            <a:pPr eaLnBrk="1" hangingPunct="1"/>
            <a:endParaRPr altLang="es-ES"/>
          </a:p>
          <a:p>
            <a:pPr eaLnBrk="1" hangingPunct="1"/>
            <a:r>
              <a:rPr altLang="es-ES" b="1"/>
              <a:t>Derechos de autor</a:t>
            </a:r>
          </a:p>
          <a:p>
            <a:pPr eaLnBrk="1" hangingPunct="1"/>
            <a:r>
              <a:rPr altLang="es-ES"/>
              <a:t>Digite la fuente de donde toma la imagen</a:t>
            </a:r>
          </a:p>
          <a:p>
            <a:pPr eaLnBrk="1" hangingPunct="1"/>
            <a:endParaRPr altLang="es-ES"/>
          </a:p>
          <a:p>
            <a:endParaRPr altLang="es-ES"/>
          </a:p>
          <a:p>
            <a:endParaRPr altLang="es-ES"/>
          </a:p>
        </p:txBody>
      </p:sp>
      <p:sp>
        <p:nvSpPr>
          <p:cNvPr id="23556" name="3 Marcador de número de diapositiva"/>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defRPr/>
            </a:pPr>
            <a:fld id="{B1ED1A04-A66A-4C78-B4E9-133902C1F7EA}" type="slidenum">
              <a:rPr lang="es-ES" altLang="es-ES" smtClean="0">
                <a:solidFill>
                  <a:srgbClr val="000000"/>
                </a:solidFill>
              </a:rPr>
              <a:pPr>
                <a:defRPr/>
              </a:pPr>
              <a:t>31</a:t>
            </a:fld>
            <a:endParaRPr lang="es-ES" altLang="es-ES">
              <a:solidFill>
                <a:srgbClr val="000000"/>
              </a:solidFill>
            </a:endParaRPr>
          </a:p>
        </p:txBody>
      </p:sp>
    </p:spTree>
    <p:extLst>
      <p:ext uri="{BB962C8B-B14F-4D97-AF65-F5344CB8AC3E}">
        <p14:creationId xmlns:p14="http://schemas.microsoft.com/office/powerpoint/2010/main" val="24109286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Marcador de imagen de diapositiva"/>
          <p:cNvSpPr>
            <a:spLocks noGrp="1" noRot="1" noChangeAspect="1" noTextEdit="1"/>
          </p:cNvSpPr>
          <p:nvPr>
            <p:ph type="sldImg"/>
          </p:nvPr>
        </p:nvSpPr>
        <p:spPr>
          <a:ln/>
        </p:spPr>
      </p:sp>
      <p:sp>
        <p:nvSpPr>
          <p:cNvPr id="2355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a:t>Este slide se </a:t>
            </a:r>
            <a:r>
              <a:rPr altLang="es-ES" b="1"/>
              <a:t>debe usar </a:t>
            </a:r>
            <a:r>
              <a:rPr altLang="es-ES"/>
              <a:t>para </a:t>
            </a:r>
            <a:r>
              <a:rPr altLang="es-ES" b="1"/>
              <a:t>imágenes </a:t>
            </a:r>
          </a:p>
          <a:p>
            <a:pPr eaLnBrk="1" hangingPunct="1"/>
            <a:endParaRPr altLang="es-ES"/>
          </a:p>
          <a:p>
            <a:pPr eaLnBrk="1" hangingPunct="1"/>
            <a:r>
              <a:rPr altLang="es-ES" b="1"/>
              <a:t>Secciones</a:t>
            </a:r>
            <a:endParaRPr altLang="es-ES"/>
          </a:p>
          <a:p>
            <a:pPr eaLnBrk="1" hangingPunct="1"/>
            <a:r>
              <a:rPr altLang="es-ES"/>
              <a:t>Para agregar secciones, haga clic con el botón secundario del mouse en una diapositiva. Las secciones le pueden ayudar a organizar las diapositivas o a facilitar la colaboración entre varios conferencistas o temas.</a:t>
            </a:r>
          </a:p>
          <a:p>
            <a:pPr eaLnBrk="1" hangingPunct="1"/>
            <a:endParaRPr altLang="es-ES" b="1"/>
          </a:p>
          <a:p>
            <a:pPr eaLnBrk="1" hangingPunct="1"/>
            <a:r>
              <a:rPr altLang="es-ES" b="1"/>
              <a:t>Notas</a:t>
            </a:r>
          </a:p>
          <a:p>
            <a:pPr eaLnBrk="1" hangingPunct="1"/>
            <a:r>
              <a:rPr altLang="es-ES"/>
              <a:t>Use la sección Notas para las notas de entrega o para proporcionar detalles adicionales al público. Vea las notas en la vista Presentación durante la presentación. </a:t>
            </a:r>
          </a:p>
          <a:p>
            <a:pPr eaLnBrk="1" hangingPunct="1"/>
            <a:r>
              <a:rPr altLang="es-ES"/>
              <a:t>Tenga en cuenta el tamaño de la fuente (es importante para la accesibilidad, visibilidad, grabación en vídeo y producción en línea)</a:t>
            </a:r>
          </a:p>
          <a:p>
            <a:pPr eaLnBrk="1" hangingPunct="1"/>
            <a:endParaRPr altLang="es-ES"/>
          </a:p>
          <a:p>
            <a:pPr eaLnBrk="1" hangingPunct="1"/>
            <a:r>
              <a:rPr altLang="es-ES" b="1"/>
              <a:t>Colores coordinados </a:t>
            </a:r>
          </a:p>
          <a:p>
            <a:pPr eaLnBrk="1" hangingPunct="1"/>
            <a:r>
              <a:rPr altLang="es-ES"/>
              <a:t>Preste especial atención a los gráficos, diagramas y cuadros de texto. </a:t>
            </a:r>
          </a:p>
          <a:p>
            <a:pPr eaLnBrk="1" hangingPunct="1"/>
            <a:r>
              <a:rPr altLang="es-ES"/>
              <a:t>Tenga en cuenta que los asistentes imprimirán en blanco y negro o escala de grises. Ejecute una prueba de impresión para asegurarse de que los colores son los correctos cuando se imprime en blanco y negro puros y escala de grises.</a:t>
            </a:r>
          </a:p>
          <a:p>
            <a:pPr eaLnBrk="1" hangingPunct="1"/>
            <a:endParaRPr altLang="es-ES"/>
          </a:p>
          <a:p>
            <a:pPr eaLnBrk="1" hangingPunct="1"/>
            <a:r>
              <a:rPr altLang="es-ES" b="1"/>
              <a:t>Derechos de autor</a:t>
            </a:r>
          </a:p>
          <a:p>
            <a:pPr eaLnBrk="1" hangingPunct="1"/>
            <a:r>
              <a:rPr altLang="es-ES"/>
              <a:t>Digite la fuente de donde toma la imagen</a:t>
            </a:r>
          </a:p>
          <a:p>
            <a:pPr eaLnBrk="1" hangingPunct="1"/>
            <a:endParaRPr altLang="es-ES"/>
          </a:p>
          <a:p>
            <a:endParaRPr altLang="es-ES"/>
          </a:p>
          <a:p>
            <a:endParaRPr altLang="es-ES"/>
          </a:p>
        </p:txBody>
      </p:sp>
      <p:sp>
        <p:nvSpPr>
          <p:cNvPr id="23556" name="3 Marcador de número de diapositiva"/>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defRPr/>
            </a:pPr>
            <a:fld id="{B1ED1A04-A66A-4C78-B4E9-133902C1F7EA}" type="slidenum">
              <a:rPr lang="es-ES" altLang="es-ES" smtClean="0">
                <a:solidFill>
                  <a:srgbClr val="000000"/>
                </a:solidFill>
              </a:rPr>
              <a:pPr>
                <a:defRPr/>
              </a:pPr>
              <a:t>32</a:t>
            </a:fld>
            <a:endParaRPr lang="es-ES" altLang="es-ES">
              <a:solidFill>
                <a:srgbClr val="000000"/>
              </a:solidFill>
            </a:endParaRPr>
          </a:p>
        </p:txBody>
      </p:sp>
    </p:spTree>
    <p:extLst>
      <p:ext uri="{BB962C8B-B14F-4D97-AF65-F5344CB8AC3E}">
        <p14:creationId xmlns:p14="http://schemas.microsoft.com/office/powerpoint/2010/main" val="1466692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Marcador de imagen de diapositiva"/>
          <p:cNvSpPr>
            <a:spLocks noGrp="1" noRot="1" noChangeAspect="1" noTextEdit="1"/>
          </p:cNvSpPr>
          <p:nvPr>
            <p:ph type="sldImg"/>
          </p:nvPr>
        </p:nvSpPr>
        <p:spPr>
          <a:ln/>
        </p:spPr>
      </p:sp>
      <p:sp>
        <p:nvSpPr>
          <p:cNvPr id="2355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a:t>Este slide se </a:t>
            </a:r>
            <a:r>
              <a:rPr altLang="es-ES" b="1"/>
              <a:t>debe usar </a:t>
            </a:r>
            <a:r>
              <a:rPr altLang="es-ES"/>
              <a:t>para </a:t>
            </a:r>
            <a:r>
              <a:rPr altLang="es-ES" b="1"/>
              <a:t>imágenes </a:t>
            </a:r>
          </a:p>
          <a:p>
            <a:pPr eaLnBrk="1" hangingPunct="1"/>
            <a:endParaRPr altLang="es-ES"/>
          </a:p>
          <a:p>
            <a:pPr eaLnBrk="1" hangingPunct="1"/>
            <a:r>
              <a:rPr altLang="es-ES" b="1"/>
              <a:t>Secciones</a:t>
            </a:r>
            <a:endParaRPr altLang="es-ES"/>
          </a:p>
          <a:p>
            <a:pPr eaLnBrk="1" hangingPunct="1"/>
            <a:r>
              <a:rPr altLang="es-ES"/>
              <a:t>Para agregar secciones, haga clic con el botón secundario del mouse en una diapositiva. Las secciones le pueden ayudar a organizar las diapositivas o a facilitar la colaboración entre varios conferencistas o temas.</a:t>
            </a:r>
          </a:p>
          <a:p>
            <a:pPr eaLnBrk="1" hangingPunct="1"/>
            <a:endParaRPr altLang="es-ES" b="1"/>
          </a:p>
          <a:p>
            <a:pPr eaLnBrk="1" hangingPunct="1"/>
            <a:r>
              <a:rPr altLang="es-ES" b="1"/>
              <a:t>Notas</a:t>
            </a:r>
          </a:p>
          <a:p>
            <a:pPr eaLnBrk="1" hangingPunct="1"/>
            <a:r>
              <a:rPr altLang="es-ES"/>
              <a:t>Use la sección Notas para las notas de entrega o para proporcionar detalles adicionales al público. Vea las notas en la vista Presentación durante la presentación. </a:t>
            </a:r>
          </a:p>
          <a:p>
            <a:pPr eaLnBrk="1" hangingPunct="1"/>
            <a:r>
              <a:rPr altLang="es-ES"/>
              <a:t>Tenga en cuenta el tamaño de la fuente (es importante para la accesibilidad, visibilidad, grabación en vídeo y producción en línea)</a:t>
            </a:r>
          </a:p>
          <a:p>
            <a:pPr eaLnBrk="1" hangingPunct="1"/>
            <a:endParaRPr altLang="es-ES"/>
          </a:p>
          <a:p>
            <a:pPr eaLnBrk="1" hangingPunct="1"/>
            <a:r>
              <a:rPr altLang="es-ES" b="1"/>
              <a:t>Colores coordinados </a:t>
            </a:r>
          </a:p>
          <a:p>
            <a:pPr eaLnBrk="1" hangingPunct="1"/>
            <a:r>
              <a:rPr altLang="es-ES"/>
              <a:t>Preste especial atención a los gráficos, diagramas y cuadros de texto. </a:t>
            </a:r>
          </a:p>
          <a:p>
            <a:pPr eaLnBrk="1" hangingPunct="1"/>
            <a:r>
              <a:rPr altLang="es-ES"/>
              <a:t>Tenga en cuenta que los asistentes imprimirán en blanco y negro o escala de grises. Ejecute una prueba de impresión para asegurarse de que los colores son los correctos cuando se imprime en blanco y negro puros y escala de grises.</a:t>
            </a:r>
          </a:p>
          <a:p>
            <a:pPr eaLnBrk="1" hangingPunct="1"/>
            <a:endParaRPr altLang="es-ES"/>
          </a:p>
          <a:p>
            <a:pPr eaLnBrk="1" hangingPunct="1"/>
            <a:r>
              <a:rPr altLang="es-ES" b="1"/>
              <a:t>Derechos de autor</a:t>
            </a:r>
          </a:p>
          <a:p>
            <a:pPr eaLnBrk="1" hangingPunct="1"/>
            <a:r>
              <a:rPr altLang="es-ES"/>
              <a:t>Digite la fuente de donde toma la imagen</a:t>
            </a:r>
          </a:p>
          <a:p>
            <a:pPr eaLnBrk="1" hangingPunct="1"/>
            <a:endParaRPr altLang="es-ES"/>
          </a:p>
          <a:p>
            <a:endParaRPr altLang="es-ES"/>
          </a:p>
          <a:p>
            <a:endParaRPr altLang="es-ES"/>
          </a:p>
        </p:txBody>
      </p:sp>
      <p:sp>
        <p:nvSpPr>
          <p:cNvPr id="23556" name="3 Marcador de número de diapositiva"/>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defRPr/>
            </a:pPr>
            <a:fld id="{B1ED1A04-A66A-4C78-B4E9-133902C1F7EA}" type="slidenum">
              <a:rPr lang="es-ES" altLang="es-ES" smtClean="0">
                <a:solidFill>
                  <a:srgbClr val="000000"/>
                </a:solidFill>
              </a:rPr>
              <a:pPr>
                <a:defRPr/>
              </a:pPr>
              <a:t>33</a:t>
            </a:fld>
            <a:endParaRPr lang="es-ES" altLang="es-ES">
              <a:solidFill>
                <a:srgbClr val="000000"/>
              </a:solidFill>
            </a:endParaRPr>
          </a:p>
        </p:txBody>
      </p:sp>
    </p:spTree>
    <p:extLst>
      <p:ext uri="{BB962C8B-B14F-4D97-AF65-F5344CB8AC3E}">
        <p14:creationId xmlns:p14="http://schemas.microsoft.com/office/powerpoint/2010/main" val="41347921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Marcador de imagen de diapositiva"/>
          <p:cNvSpPr>
            <a:spLocks noGrp="1" noRot="1" noChangeAspect="1" noTextEdit="1"/>
          </p:cNvSpPr>
          <p:nvPr>
            <p:ph type="sldImg"/>
          </p:nvPr>
        </p:nvSpPr>
        <p:spPr>
          <a:ln/>
        </p:spPr>
      </p:sp>
      <p:sp>
        <p:nvSpPr>
          <p:cNvPr id="2355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a:t>Este slide se </a:t>
            </a:r>
            <a:r>
              <a:rPr altLang="es-ES" b="1"/>
              <a:t>debe usar </a:t>
            </a:r>
            <a:r>
              <a:rPr altLang="es-ES"/>
              <a:t>para </a:t>
            </a:r>
            <a:r>
              <a:rPr altLang="es-ES" b="1"/>
              <a:t>imágenes </a:t>
            </a:r>
          </a:p>
          <a:p>
            <a:pPr eaLnBrk="1" hangingPunct="1"/>
            <a:endParaRPr altLang="es-ES"/>
          </a:p>
          <a:p>
            <a:pPr eaLnBrk="1" hangingPunct="1"/>
            <a:r>
              <a:rPr altLang="es-ES" b="1"/>
              <a:t>Secciones</a:t>
            </a:r>
            <a:endParaRPr altLang="es-ES"/>
          </a:p>
          <a:p>
            <a:pPr eaLnBrk="1" hangingPunct="1"/>
            <a:r>
              <a:rPr altLang="es-ES"/>
              <a:t>Para agregar secciones, haga clic con el botón secundario del mouse en una diapositiva. Las secciones le pueden ayudar a organizar las diapositivas o a facilitar la colaboración entre varios conferencistas o temas.</a:t>
            </a:r>
          </a:p>
          <a:p>
            <a:pPr eaLnBrk="1" hangingPunct="1"/>
            <a:endParaRPr altLang="es-ES" b="1"/>
          </a:p>
          <a:p>
            <a:pPr eaLnBrk="1" hangingPunct="1"/>
            <a:r>
              <a:rPr altLang="es-ES" b="1"/>
              <a:t>Notas</a:t>
            </a:r>
          </a:p>
          <a:p>
            <a:pPr eaLnBrk="1" hangingPunct="1"/>
            <a:r>
              <a:rPr altLang="es-ES"/>
              <a:t>Use la sección Notas para las notas de entrega o para proporcionar detalles adicionales al público. Vea las notas en la vista Presentación durante la presentación. </a:t>
            </a:r>
          </a:p>
          <a:p>
            <a:pPr eaLnBrk="1" hangingPunct="1"/>
            <a:r>
              <a:rPr altLang="es-ES"/>
              <a:t>Tenga en cuenta el tamaño de la fuente (es importante para la accesibilidad, visibilidad, grabación en vídeo y producción en línea)</a:t>
            </a:r>
          </a:p>
          <a:p>
            <a:pPr eaLnBrk="1" hangingPunct="1"/>
            <a:endParaRPr altLang="es-ES"/>
          </a:p>
          <a:p>
            <a:pPr eaLnBrk="1" hangingPunct="1"/>
            <a:r>
              <a:rPr altLang="es-ES" b="1"/>
              <a:t>Colores coordinados </a:t>
            </a:r>
          </a:p>
          <a:p>
            <a:pPr eaLnBrk="1" hangingPunct="1"/>
            <a:r>
              <a:rPr altLang="es-ES"/>
              <a:t>Preste especial atención a los gráficos, diagramas y cuadros de texto. </a:t>
            </a:r>
          </a:p>
          <a:p>
            <a:pPr eaLnBrk="1" hangingPunct="1"/>
            <a:r>
              <a:rPr altLang="es-ES"/>
              <a:t>Tenga en cuenta que los asistentes imprimirán en blanco y negro o escala de grises. Ejecute una prueba de impresión para asegurarse de que los colores son los correctos cuando se imprime en blanco y negro puros y escala de grises.</a:t>
            </a:r>
          </a:p>
          <a:p>
            <a:pPr eaLnBrk="1" hangingPunct="1"/>
            <a:endParaRPr altLang="es-ES"/>
          </a:p>
          <a:p>
            <a:pPr eaLnBrk="1" hangingPunct="1"/>
            <a:r>
              <a:rPr altLang="es-ES" b="1"/>
              <a:t>Derechos de autor</a:t>
            </a:r>
          </a:p>
          <a:p>
            <a:pPr eaLnBrk="1" hangingPunct="1"/>
            <a:r>
              <a:rPr altLang="es-ES"/>
              <a:t>Digite la fuente de donde toma la imagen</a:t>
            </a:r>
          </a:p>
          <a:p>
            <a:pPr eaLnBrk="1" hangingPunct="1"/>
            <a:endParaRPr altLang="es-ES"/>
          </a:p>
          <a:p>
            <a:endParaRPr altLang="es-ES"/>
          </a:p>
          <a:p>
            <a:endParaRPr altLang="es-ES"/>
          </a:p>
        </p:txBody>
      </p:sp>
      <p:sp>
        <p:nvSpPr>
          <p:cNvPr id="23556" name="3 Marcador de número de diapositiva"/>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defRPr/>
            </a:pPr>
            <a:fld id="{B1ED1A04-A66A-4C78-B4E9-133902C1F7EA}" type="slidenum">
              <a:rPr lang="es-ES" altLang="es-ES" smtClean="0">
                <a:solidFill>
                  <a:srgbClr val="000000"/>
                </a:solidFill>
              </a:rPr>
              <a:pPr>
                <a:defRPr/>
              </a:pPr>
              <a:t>34</a:t>
            </a:fld>
            <a:endParaRPr lang="es-ES" altLang="es-ES">
              <a:solidFill>
                <a:srgbClr val="000000"/>
              </a:solidFill>
            </a:endParaRPr>
          </a:p>
        </p:txBody>
      </p:sp>
    </p:spTree>
    <p:extLst>
      <p:ext uri="{BB962C8B-B14F-4D97-AF65-F5344CB8AC3E}">
        <p14:creationId xmlns:p14="http://schemas.microsoft.com/office/powerpoint/2010/main" val="2663927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a:defRPr/>
            </a:pPr>
            <a:fld id="{29261D70-DD00-478B-8F1A-AB2B974C8C83}" type="slidenum">
              <a:rPr lang="es-ES" smtClean="0"/>
              <a:pPr>
                <a:defRPr/>
              </a:pPr>
              <a:t>5</a:t>
            </a:fld>
            <a:endParaRPr lang="es-ES"/>
          </a:p>
        </p:txBody>
      </p:sp>
    </p:spTree>
    <p:extLst>
      <p:ext uri="{BB962C8B-B14F-4D97-AF65-F5344CB8AC3E}">
        <p14:creationId xmlns:p14="http://schemas.microsoft.com/office/powerpoint/2010/main" val="14630194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Marcador de imagen de diapositiva"/>
          <p:cNvSpPr>
            <a:spLocks noGrp="1" noRot="1" noChangeAspect="1" noTextEdit="1"/>
          </p:cNvSpPr>
          <p:nvPr>
            <p:ph type="sldImg"/>
          </p:nvPr>
        </p:nvSpPr>
        <p:spPr>
          <a:ln/>
        </p:spPr>
      </p:sp>
      <p:sp>
        <p:nvSpPr>
          <p:cNvPr id="2355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a:t>Este slide se </a:t>
            </a:r>
            <a:r>
              <a:rPr altLang="es-ES" b="1"/>
              <a:t>debe usar </a:t>
            </a:r>
            <a:r>
              <a:rPr altLang="es-ES"/>
              <a:t>para </a:t>
            </a:r>
            <a:r>
              <a:rPr altLang="es-ES" b="1"/>
              <a:t>imágenes </a:t>
            </a:r>
          </a:p>
          <a:p>
            <a:pPr eaLnBrk="1" hangingPunct="1"/>
            <a:endParaRPr altLang="es-ES"/>
          </a:p>
          <a:p>
            <a:pPr eaLnBrk="1" hangingPunct="1"/>
            <a:r>
              <a:rPr altLang="es-ES" b="1"/>
              <a:t>Secciones</a:t>
            </a:r>
            <a:endParaRPr altLang="es-ES"/>
          </a:p>
          <a:p>
            <a:pPr eaLnBrk="1" hangingPunct="1"/>
            <a:r>
              <a:rPr altLang="es-ES"/>
              <a:t>Para agregar secciones, haga clic con el botón secundario del mouse en una diapositiva. Las secciones le pueden ayudar a organizar las diapositivas o a facilitar la colaboración entre varios conferencistas o temas.</a:t>
            </a:r>
          </a:p>
          <a:p>
            <a:pPr eaLnBrk="1" hangingPunct="1"/>
            <a:endParaRPr altLang="es-ES" b="1"/>
          </a:p>
          <a:p>
            <a:pPr eaLnBrk="1" hangingPunct="1"/>
            <a:r>
              <a:rPr altLang="es-ES" b="1"/>
              <a:t>Notas</a:t>
            </a:r>
          </a:p>
          <a:p>
            <a:pPr eaLnBrk="1" hangingPunct="1"/>
            <a:r>
              <a:rPr altLang="es-ES"/>
              <a:t>Use la sección Notas para las notas de entrega o para proporcionar detalles adicionales al público. Vea las notas en la vista Presentación durante la presentación. </a:t>
            </a:r>
          </a:p>
          <a:p>
            <a:pPr eaLnBrk="1" hangingPunct="1"/>
            <a:r>
              <a:rPr altLang="es-ES"/>
              <a:t>Tenga en cuenta el tamaño de la fuente (es importante para la accesibilidad, visibilidad, grabación en vídeo y producción en línea)</a:t>
            </a:r>
          </a:p>
          <a:p>
            <a:pPr eaLnBrk="1" hangingPunct="1"/>
            <a:endParaRPr altLang="es-ES"/>
          </a:p>
          <a:p>
            <a:pPr eaLnBrk="1" hangingPunct="1"/>
            <a:r>
              <a:rPr altLang="es-ES" b="1"/>
              <a:t>Colores coordinados </a:t>
            </a:r>
          </a:p>
          <a:p>
            <a:pPr eaLnBrk="1" hangingPunct="1"/>
            <a:r>
              <a:rPr altLang="es-ES"/>
              <a:t>Preste especial atención a los gráficos, diagramas y cuadros de texto. </a:t>
            </a:r>
          </a:p>
          <a:p>
            <a:pPr eaLnBrk="1" hangingPunct="1"/>
            <a:r>
              <a:rPr altLang="es-ES"/>
              <a:t>Tenga en cuenta que los asistentes imprimirán en blanco y negro o escala de grises. Ejecute una prueba de impresión para asegurarse de que los colores son los correctos cuando se imprime en blanco y negro puros y escala de grises.</a:t>
            </a:r>
          </a:p>
          <a:p>
            <a:pPr eaLnBrk="1" hangingPunct="1"/>
            <a:endParaRPr altLang="es-ES"/>
          </a:p>
          <a:p>
            <a:pPr eaLnBrk="1" hangingPunct="1"/>
            <a:r>
              <a:rPr altLang="es-ES" b="1"/>
              <a:t>Derechos de autor</a:t>
            </a:r>
          </a:p>
          <a:p>
            <a:pPr eaLnBrk="1" hangingPunct="1"/>
            <a:r>
              <a:rPr altLang="es-ES"/>
              <a:t>Digite la fuente de donde toma la imagen</a:t>
            </a:r>
          </a:p>
          <a:p>
            <a:pPr eaLnBrk="1" hangingPunct="1"/>
            <a:endParaRPr altLang="es-ES"/>
          </a:p>
          <a:p>
            <a:endParaRPr altLang="es-ES"/>
          </a:p>
          <a:p>
            <a:endParaRPr altLang="es-ES"/>
          </a:p>
        </p:txBody>
      </p:sp>
      <p:sp>
        <p:nvSpPr>
          <p:cNvPr id="23556" name="3 Marcador de número de diapositiva"/>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defRPr/>
            </a:pPr>
            <a:fld id="{B1ED1A04-A66A-4C78-B4E9-133902C1F7EA}" type="slidenum">
              <a:rPr lang="es-ES" altLang="es-ES" smtClean="0">
                <a:solidFill>
                  <a:srgbClr val="000000"/>
                </a:solidFill>
              </a:rPr>
              <a:pPr>
                <a:defRPr/>
              </a:pPr>
              <a:t>35</a:t>
            </a:fld>
            <a:endParaRPr lang="es-ES" altLang="es-ES">
              <a:solidFill>
                <a:srgbClr val="000000"/>
              </a:solidFill>
            </a:endParaRPr>
          </a:p>
        </p:txBody>
      </p:sp>
    </p:spTree>
    <p:extLst>
      <p:ext uri="{BB962C8B-B14F-4D97-AF65-F5344CB8AC3E}">
        <p14:creationId xmlns:p14="http://schemas.microsoft.com/office/powerpoint/2010/main" val="2935015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Marcador de imagen de diapositiva"/>
          <p:cNvSpPr>
            <a:spLocks noGrp="1" noRot="1" noChangeAspect="1" noTextEdit="1"/>
          </p:cNvSpPr>
          <p:nvPr>
            <p:ph type="sldImg"/>
          </p:nvPr>
        </p:nvSpPr>
        <p:spPr>
          <a:ln/>
        </p:spPr>
      </p:sp>
      <p:sp>
        <p:nvSpPr>
          <p:cNvPr id="2355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a:t>Este slide se </a:t>
            </a:r>
            <a:r>
              <a:rPr altLang="es-ES" b="1"/>
              <a:t>debe usar </a:t>
            </a:r>
            <a:r>
              <a:rPr altLang="es-ES"/>
              <a:t>para </a:t>
            </a:r>
            <a:r>
              <a:rPr altLang="es-ES" b="1"/>
              <a:t>imágenes </a:t>
            </a:r>
          </a:p>
          <a:p>
            <a:pPr eaLnBrk="1" hangingPunct="1"/>
            <a:endParaRPr altLang="es-ES"/>
          </a:p>
          <a:p>
            <a:pPr eaLnBrk="1" hangingPunct="1"/>
            <a:r>
              <a:rPr altLang="es-ES" b="1"/>
              <a:t>Secciones</a:t>
            </a:r>
            <a:endParaRPr altLang="es-ES"/>
          </a:p>
          <a:p>
            <a:pPr eaLnBrk="1" hangingPunct="1"/>
            <a:r>
              <a:rPr altLang="es-ES"/>
              <a:t>Para agregar secciones, haga clic con el botón secundario del mouse en una diapositiva. Las secciones le pueden ayudar a organizar las diapositivas o a facilitar la colaboración entre varios conferencistas o temas.</a:t>
            </a:r>
          </a:p>
          <a:p>
            <a:pPr eaLnBrk="1" hangingPunct="1"/>
            <a:endParaRPr altLang="es-ES" b="1"/>
          </a:p>
          <a:p>
            <a:pPr eaLnBrk="1" hangingPunct="1"/>
            <a:r>
              <a:rPr altLang="es-ES" b="1"/>
              <a:t>Notas</a:t>
            </a:r>
          </a:p>
          <a:p>
            <a:pPr eaLnBrk="1" hangingPunct="1"/>
            <a:r>
              <a:rPr altLang="es-ES"/>
              <a:t>Use la sección Notas para las notas de entrega o para proporcionar detalles adicionales al público. Vea las notas en la vista Presentación durante la presentación. </a:t>
            </a:r>
          </a:p>
          <a:p>
            <a:pPr eaLnBrk="1" hangingPunct="1"/>
            <a:r>
              <a:rPr altLang="es-ES"/>
              <a:t>Tenga en cuenta el tamaño de la fuente (es importante para la accesibilidad, visibilidad, grabación en vídeo y producción en línea)</a:t>
            </a:r>
          </a:p>
          <a:p>
            <a:pPr eaLnBrk="1" hangingPunct="1"/>
            <a:endParaRPr altLang="es-ES"/>
          </a:p>
          <a:p>
            <a:pPr eaLnBrk="1" hangingPunct="1"/>
            <a:r>
              <a:rPr altLang="es-ES" b="1"/>
              <a:t>Colores coordinados </a:t>
            </a:r>
          </a:p>
          <a:p>
            <a:pPr eaLnBrk="1" hangingPunct="1"/>
            <a:r>
              <a:rPr altLang="es-ES"/>
              <a:t>Preste especial atención a los gráficos, diagramas y cuadros de texto. </a:t>
            </a:r>
          </a:p>
          <a:p>
            <a:pPr eaLnBrk="1" hangingPunct="1"/>
            <a:r>
              <a:rPr altLang="es-ES"/>
              <a:t>Tenga en cuenta que los asistentes imprimirán en blanco y negro o escala de grises. Ejecute una prueba de impresión para asegurarse de que los colores son los correctos cuando se imprime en blanco y negro puros y escala de grises.</a:t>
            </a:r>
          </a:p>
          <a:p>
            <a:pPr eaLnBrk="1" hangingPunct="1"/>
            <a:endParaRPr altLang="es-ES"/>
          </a:p>
          <a:p>
            <a:pPr eaLnBrk="1" hangingPunct="1"/>
            <a:r>
              <a:rPr altLang="es-ES" b="1"/>
              <a:t>Derechos de autor</a:t>
            </a:r>
          </a:p>
          <a:p>
            <a:pPr eaLnBrk="1" hangingPunct="1"/>
            <a:r>
              <a:rPr altLang="es-ES"/>
              <a:t>Digite la fuente de donde toma la imagen</a:t>
            </a:r>
          </a:p>
          <a:p>
            <a:pPr eaLnBrk="1" hangingPunct="1"/>
            <a:endParaRPr altLang="es-ES"/>
          </a:p>
          <a:p>
            <a:endParaRPr altLang="es-ES"/>
          </a:p>
          <a:p>
            <a:endParaRPr altLang="es-ES"/>
          </a:p>
        </p:txBody>
      </p:sp>
      <p:sp>
        <p:nvSpPr>
          <p:cNvPr id="23556" name="3 Marcador de número de diapositiva"/>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defRPr/>
            </a:pPr>
            <a:fld id="{B1ED1A04-A66A-4C78-B4E9-133902C1F7EA}" type="slidenum">
              <a:rPr lang="es-ES" altLang="es-ES" smtClean="0">
                <a:solidFill>
                  <a:srgbClr val="000000"/>
                </a:solidFill>
              </a:rPr>
              <a:pPr>
                <a:defRPr/>
              </a:pPr>
              <a:t>36</a:t>
            </a:fld>
            <a:endParaRPr lang="es-ES" altLang="es-ES">
              <a:solidFill>
                <a:srgbClr val="000000"/>
              </a:solidFill>
            </a:endParaRPr>
          </a:p>
        </p:txBody>
      </p:sp>
    </p:spTree>
    <p:extLst>
      <p:ext uri="{BB962C8B-B14F-4D97-AF65-F5344CB8AC3E}">
        <p14:creationId xmlns:p14="http://schemas.microsoft.com/office/powerpoint/2010/main" val="1283387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Marcador de imagen de diapositiva"/>
          <p:cNvSpPr>
            <a:spLocks noGrp="1" noRot="1" noChangeAspect="1" noTextEdit="1"/>
          </p:cNvSpPr>
          <p:nvPr>
            <p:ph type="sldImg"/>
          </p:nvPr>
        </p:nvSpPr>
        <p:spPr>
          <a:ln/>
        </p:spPr>
      </p:sp>
      <p:sp>
        <p:nvSpPr>
          <p:cNvPr id="2355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a:t>Este slide se </a:t>
            </a:r>
            <a:r>
              <a:rPr altLang="es-ES" b="1"/>
              <a:t>debe usar </a:t>
            </a:r>
            <a:r>
              <a:rPr altLang="es-ES"/>
              <a:t>para </a:t>
            </a:r>
            <a:r>
              <a:rPr altLang="es-ES" b="1"/>
              <a:t>imágenes </a:t>
            </a:r>
          </a:p>
          <a:p>
            <a:pPr eaLnBrk="1" hangingPunct="1"/>
            <a:endParaRPr altLang="es-ES"/>
          </a:p>
          <a:p>
            <a:pPr eaLnBrk="1" hangingPunct="1"/>
            <a:r>
              <a:rPr altLang="es-ES" b="1"/>
              <a:t>Secciones</a:t>
            </a:r>
            <a:endParaRPr altLang="es-ES"/>
          </a:p>
          <a:p>
            <a:pPr eaLnBrk="1" hangingPunct="1"/>
            <a:r>
              <a:rPr altLang="es-ES"/>
              <a:t>Para agregar secciones, haga clic con el botón secundario del mouse en una diapositiva. Las secciones le pueden ayudar a organizar las diapositivas o a facilitar la colaboración entre varios conferencistas o temas.</a:t>
            </a:r>
          </a:p>
          <a:p>
            <a:pPr eaLnBrk="1" hangingPunct="1"/>
            <a:endParaRPr altLang="es-ES" b="1"/>
          </a:p>
          <a:p>
            <a:pPr eaLnBrk="1" hangingPunct="1"/>
            <a:r>
              <a:rPr altLang="es-ES" b="1"/>
              <a:t>Notas</a:t>
            </a:r>
          </a:p>
          <a:p>
            <a:pPr eaLnBrk="1" hangingPunct="1"/>
            <a:r>
              <a:rPr altLang="es-ES"/>
              <a:t>Use la sección Notas para las notas de entrega o para proporcionar detalles adicionales al público. Vea las notas en la vista Presentación durante la presentación. </a:t>
            </a:r>
          </a:p>
          <a:p>
            <a:pPr eaLnBrk="1" hangingPunct="1"/>
            <a:r>
              <a:rPr altLang="es-ES"/>
              <a:t>Tenga en cuenta el tamaño de la fuente (es importante para la accesibilidad, visibilidad, grabación en vídeo y producción en línea)</a:t>
            </a:r>
          </a:p>
          <a:p>
            <a:pPr eaLnBrk="1" hangingPunct="1"/>
            <a:endParaRPr altLang="es-ES"/>
          </a:p>
          <a:p>
            <a:pPr eaLnBrk="1" hangingPunct="1"/>
            <a:r>
              <a:rPr altLang="es-ES" b="1"/>
              <a:t>Colores coordinados </a:t>
            </a:r>
          </a:p>
          <a:p>
            <a:pPr eaLnBrk="1" hangingPunct="1"/>
            <a:r>
              <a:rPr altLang="es-ES"/>
              <a:t>Preste especial atención a los gráficos, diagramas y cuadros de texto. </a:t>
            </a:r>
          </a:p>
          <a:p>
            <a:pPr eaLnBrk="1" hangingPunct="1"/>
            <a:r>
              <a:rPr altLang="es-ES"/>
              <a:t>Tenga en cuenta que los asistentes imprimirán en blanco y negro o escala de grises. Ejecute una prueba de impresión para asegurarse de que los colores son los correctos cuando se imprime en blanco y negro puros y escala de grises.</a:t>
            </a:r>
          </a:p>
          <a:p>
            <a:pPr eaLnBrk="1" hangingPunct="1"/>
            <a:endParaRPr altLang="es-ES"/>
          </a:p>
          <a:p>
            <a:pPr eaLnBrk="1" hangingPunct="1"/>
            <a:r>
              <a:rPr altLang="es-ES" b="1"/>
              <a:t>Derechos de autor</a:t>
            </a:r>
          </a:p>
          <a:p>
            <a:pPr eaLnBrk="1" hangingPunct="1"/>
            <a:r>
              <a:rPr altLang="es-ES"/>
              <a:t>Digite la fuente de donde toma la imagen</a:t>
            </a:r>
          </a:p>
          <a:p>
            <a:pPr eaLnBrk="1" hangingPunct="1"/>
            <a:endParaRPr altLang="es-ES"/>
          </a:p>
          <a:p>
            <a:endParaRPr altLang="es-ES"/>
          </a:p>
          <a:p>
            <a:endParaRPr altLang="es-ES"/>
          </a:p>
        </p:txBody>
      </p:sp>
      <p:sp>
        <p:nvSpPr>
          <p:cNvPr id="23556" name="3 Marcador de número de diapositiva"/>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defRPr/>
            </a:pPr>
            <a:fld id="{B1ED1A04-A66A-4C78-B4E9-133902C1F7EA}" type="slidenum">
              <a:rPr lang="es-ES" altLang="es-ES" smtClean="0">
                <a:solidFill>
                  <a:srgbClr val="000000"/>
                </a:solidFill>
              </a:rPr>
              <a:pPr>
                <a:defRPr/>
              </a:pPr>
              <a:t>37</a:t>
            </a:fld>
            <a:endParaRPr lang="es-ES" altLang="es-ES">
              <a:solidFill>
                <a:srgbClr val="000000"/>
              </a:solidFill>
            </a:endParaRPr>
          </a:p>
        </p:txBody>
      </p:sp>
    </p:spTree>
    <p:extLst>
      <p:ext uri="{BB962C8B-B14F-4D97-AF65-F5344CB8AC3E}">
        <p14:creationId xmlns:p14="http://schemas.microsoft.com/office/powerpoint/2010/main" val="14597397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Marcador de imagen de diapositiva"/>
          <p:cNvSpPr>
            <a:spLocks noGrp="1" noRot="1" noChangeAspect="1" noTextEdit="1"/>
          </p:cNvSpPr>
          <p:nvPr>
            <p:ph type="sldImg"/>
          </p:nvPr>
        </p:nvSpPr>
        <p:spPr>
          <a:ln/>
        </p:spPr>
      </p:sp>
      <p:sp>
        <p:nvSpPr>
          <p:cNvPr id="2355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a:t>Este slide se </a:t>
            </a:r>
            <a:r>
              <a:rPr altLang="es-ES" b="1"/>
              <a:t>debe usar </a:t>
            </a:r>
            <a:r>
              <a:rPr altLang="es-ES"/>
              <a:t>para </a:t>
            </a:r>
            <a:r>
              <a:rPr altLang="es-ES" b="1"/>
              <a:t>imágenes </a:t>
            </a:r>
          </a:p>
          <a:p>
            <a:pPr eaLnBrk="1" hangingPunct="1"/>
            <a:endParaRPr altLang="es-ES"/>
          </a:p>
          <a:p>
            <a:pPr eaLnBrk="1" hangingPunct="1"/>
            <a:r>
              <a:rPr altLang="es-ES" b="1"/>
              <a:t>Secciones</a:t>
            </a:r>
            <a:endParaRPr altLang="es-ES"/>
          </a:p>
          <a:p>
            <a:pPr eaLnBrk="1" hangingPunct="1"/>
            <a:r>
              <a:rPr altLang="es-ES"/>
              <a:t>Para agregar secciones, haga clic con el botón secundario del mouse en una diapositiva. Las secciones le pueden ayudar a organizar las diapositivas o a facilitar la colaboración entre varios conferencistas o temas.</a:t>
            </a:r>
          </a:p>
          <a:p>
            <a:pPr eaLnBrk="1" hangingPunct="1"/>
            <a:endParaRPr altLang="es-ES" b="1"/>
          </a:p>
          <a:p>
            <a:pPr eaLnBrk="1" hangingPunct="1"/>
            <a:r>
              <a:rPr altLang="es-ES" b="1"/>
              <a:t>Notas</a:t>
            </a:r>
          </a:p>
          <a:p>
            <a:pPr eaLnBrk="1" hangingPunct="1"/>
            <a:r>
              <a:rPr altLang="es-ES"/>
              <a:t>Use la sección Notas para las notas de entrega o para proporcionar detalles adicionales al público. Vea las notas en la vista Presentación durante la presentación. </a:t>
            </a:r>
          </a:p>
          <a:p>
            <a:pPr eaLnBrk="1" hangingPunct="1"/>
            <a:r>
              <a:rPr altLang="es-ES"/>
              <a:t>Tenga en cuenta el tamaño de la fuente (es importante para la accesibilidad, visibilidad, grabación en vídeo y producción en línea)</a:t>
            </a:r>
          </a:p>
          <a:p>
            <a:pPr eaLnBrk="1" hangingPunct="1"/>
            <a:endParaRPr altLang="es-ES"/>
          </a:p>
          <a:p>
            <a:pPr eaLnBrk="1" hangingPunct="1"/>
            <a:r>
              <a:rPr altLang="es-ES" b="1"/>
              <a:t>Colores coordinados </a:t>
            </a:r>
          </a:p>
          <a:p>
            <a:pPr eaLnBrk="1" hangingPunct="1"/>
            <a:r>
              <a:rPr altLang="es-ES"/>
              <a:t>Preste especial atención a los gráficos, diagramas y cuadros de texto. </a:t>
            </a:r>
          </a:p>
          <a:p>
            <a:pPr eaLnBrk="1" hangingPunct="1"/>
            <a:r>
              <a:rPr altLang="es-ES"/>
              <a:t>Tenga en cuenta que los asistentes imprimirán en blanco y negro o escala de grises. Ejecute una prueba de impresión para asegurarse de que los colores son los correctos cuando se imprime en blanco y negro puros y escala de grises.</a:t>
            </a:r>
          </a:p>
          <a:p>
            <a:pPr eaLnBrk="1" hangingPunct="1"/>
            <a:endParaRPr altLang="es-ES"/>
          </a:p>
          <a:p>
            <a:pPr eaLnBrk="1" hangingPunct="1"/>
            <a:r>
              <a:rPr altLang="es-ES" b="1"/>
              <a:t>Derechos de autor</a:t>
            </a:r>
          </a:p>
          <a:p>
            <a:pPr eaLnBrk="1" hangingPunct="1"/>
            <a:r>
              <a:rPr altLang="es-ES"/>
              <a:t>Digite la fuente de donde toma la imagen</a:t>
            </a:r>
          </a:p>
          <a:p>
            <a:pPr eaLnBrk="1" hangingPunct="1"/>
            <a:endParaRPr altLang="es-ES"/>
          </a:p>
          <a:p>
            <a:endParaRPr altLang="es-ES"/>
          </a:p>
          <a:p>
            <a:endParaRPr altLang="es-ES"/>
          </a:p>
        </p:txBody>
      </p:sp>
      <p:sp>
        <p:nvSpPr>
          <p:cNvPr id="23556" name="3 Marcador de número de diapositiva"/>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defRPr/>
            </a:pPr>
            <a:fld id="{B1ED1A04-A66A-4C78-B4E9-133902C1F7EA}" type="slidenum">
              <a:rPr lang="es-ES" altLang="es-ES" smtClean="0">
                <a:solidFill>
                  <a:srgbClr val="000000"/>
                </a:solidFill>
              </a:rPr>
              <a:pPr>
                <a:defRPr/>
              </a:pPr>
              <a:t>38</a:t>
            </a:fld>
            <a:endParaRPr lang="es-ES" altLang="es-ES">
              <a:solidFill>
                <a:srgbClr val="000000"/>
              </a:solidFill>
            </a:endParaRPr>
          </a:p>
        </p:txBody>
      </p:sp>
    </p:spTree>
    <p:extLst>
      <p:ext uri="{BB962C8B-B14F-4D97-AF65-F5344CB8AC3E}">
        <p14:creationId xmlns:p14="http://schemas.microsoft.com/office/powerpoint/2010/main" val="39148526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Marcador de imagen de diapositiva"/>
          <p:cNvSpPr>
            <a:spLocks noGrp="1" noRot="1" noChangeAspect="1" noTextEdit="1"/>
          </p:cNvSpPr>
          <p:nvPr>
            <p:ph type="sldImg"/>
          </p:nvPr>
        </p:nvSpPr>
        <p:spPr>
          <a:ln/>
        </p:spPr>
      </p:sp>
      <p:sp>
        <p:nvSpPr>
          <p:cNvPr id="2355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a:t>Este slide se </a:t>
            </a:r>
            <a:r>
              <a:rPr altLang="es-ES" b="1"/>
              <a:t>debe usar </a:t>
            </a:r>
            <a:r>
              <a:rPr altLang="es-ES"/>
              <a:t>para </a:t>
            </a:r>
            <a:r>
              <a:rPr altLang="es-ES" b="1"/>
              <a:t>imágenes </a:t>
            </a:r>
          </a:p>
          <a:p>
            <a:pPr eaLnBrk="1" hangingPunct="1"/>
            <a:endParaRPr altLang="es-ES"/>
          </a:p>
          <a:p>
            <a:pPr eaLnBrk="1" hangingPunct="1"/>
            <a:r>
              <a:rPr altLang="es-ES" b="1"/>
              <a:t>Secciones</a:t>
            </a:r>
            <a:endParaRPr altLang="es-ES"/>
          </a:p>
          <a:p>
            <a:pPr eaLnBrk="1" hangingPunct="1"/>
            <a:r>
              <a:rPr altLang="es-ES"/>
              <a:t>Para agregar secciones, haga clic con el botón secundario del mouse en una diapositiva. Las secciones le pueden ayudar a organizar las diapositivas o a facilitar la colaboración entre varios conferencistas o temas.</a:t>
            </a:r>
          </a:p>
          <a:p>
            <a:pPr eaLnBrk="1" hangingPunct="1"/>
            <a:endParaRPr altLang="es-ES" b="1"/>
          </a:p>
          <a:p>
            <a:pPr eaLnBrk="1" hangingPunct="1"/>
            <a:r>
              <a:rPr altLang="es-ES" b="1"/>
              <a:t>Notas</a:t>
            </a:r>
          </a:p>
          <a:p>
            <a:pPr eaLnBrk="1" hangingPunct="1"/>
            <a:r>
              <a:rPr altLang="es-ES"/>
              <a:t>Use la sección Notas para las notas de entrega o para proporcionar detalles adicionales al público. Vea las notas en la vista Presentación durante la presentación. </a:t>
            </a:r>
          </a:p>
          <a:p>
            <a:pPr eaLnBrk="1" hangingPunct="1"/>
            <a:r>
              <a:rPr altLang="es-ES"/>
              <a:t>Tenga en cuenta el tamaño de la fuente (es importante para la accesibilidad, visibilidad, grabación en vídeo y producción en línea)</a:t>
            </a:r>
          </a:p>
          <a:p>
            <a:pPr eaLnBrk="1" hangingPunct="1"/>
            <a:endParaRPr altLang="es-ES"/>
          </a:p>
          <a:p>
            <a:pPr eaLnBrk="1" hangingPunct="1"/>
            <a:r>
              <a:rPr altLang="es-ES" b="1"/>
              <a:t>Colores coordinados </a:t>
            </a:r>
          </a:p>
          <a:p>
            <a:pPr eaLnBrk="1" hangingPunct="1"/>
            <a:r>
              <a:rPr altLang="es-ES"/>
              <a:t>Preste especial atención a los gráficos, diagramas y cuadros de texto. </a:t>
            </a:r>
          </a:p>
          <a:p>
            <a:pPr eaLnBrk="1" hangingPunct="1"/>
            <a:r>
              <a:rPr altLang="es-ES"/>
              <a:t>Tenga en cuenta que los asistentes imprimirán en blanco y negro o escala de grises. Ejecute una prueba de impresión para asegurarse de que los colores son los correctos cuando se imprime en blanco y negro puros y escala de grises.</a:t>
            </a:r>
          </a:p>
          <a:p>
            <a:pPr eaLnBrk="1" hangingPunct="1"/>
            <a:endParaRPr altLang="es-ES"/>
          </a:p>
          <a:p>
            <a:pPr eaLnBrk="1" hangingPunct="1"/>
            <a:r>
              <a:rPr altLang="es-ES" b="1"/>
              <a:t>Derechos de autor</a:t>
            </a:r>
          </a:p>
          <a:p>
            <a:pPr eaLnBrk="1" hangingPunct="1"/>
            <a:r>
              <a:rPr altLang="es-ES"/>
              <a:t>Digite la fuente de donde toma la imagen</a:t>
            </a:r>
          </a:p>
          <a:p>
            <a:pPr eaLnBrk="1" hangingPunct="1"/>
            <a:endParaRPr altLang="es-ES"/>
          </a:p>
          <a:p>
            <a:endParaRPr altLang="es-ES"/>
          </a:p>
          <a:p>
            <a:endParaRPr altLang="es-ES"/>
          </a:p>
        </p:txBody>
      </p:sp>
      <p:sp>
        <p:nvSpPr>
          <p:cNvPr id="23556" name="3 Marcador de número de diapositiva"/>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defRPr/>
            </a:pPr>
            <a:fld id="{B1ED1A04-A66A-4C78-B4E9-133902C1F7EA}" type="slidenum">
              <a:rPr lang="es-ES" altLang="es-ES" smtClean="0">
                <a:solidFill>
                  <a:srgbClr val="000000"/>
                </a:solidFill>
              </a:rPr>
              <a:pPr>
                <a:defRPr/>
              </a:pPr>
              <a:t>39</a:t>
            </a:fld>
            <a:endParaRPr lang="es-ES" altLang="es-ES">
              <a:solidFill>
                <a:srgbClr val="000000"/>
              </a:solidFill>
            </a:endParaRPr>
          </a:p>
        </p:txBody>
      </p:sp>
    </p:spTree>
    <p:extLst>
      <p:ext uri="{BB962C8B-B14F-4D97-AF65-F5344CB8AC3E}">
        <p14:creationId xmlns:p14="http://schemas.microsoft.com/office/powerpoint/2010/main" val="24222326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Marcador de imagen de diapositiva"/>
          <p:cNvSpPr>
            <a:spLocks noGrp="1" noRot="1" noChangeAspect="1" noTextEdit="1"/>
          </p:cNvSpPr>
          <p:nvPr>
            <p:ph type="sldImg"/>
          </p:nvPr>
        </p:nvSpPr>
        <p:spPr>
          <a:ln/>
        </p:spPr>
      </p:sp>
      <p:sp>
        <p:nvSpPr>
          <p:cNvPr id="2355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a:t>Este slide se </a:t>
            </a:r>
            <a:r>
              <a:rPr altLang="es-ES" b="1"/>
              <a:t>debe usar </a:t>
            </a:r>
            <a:r>
              <a:rPr altLang="es-ES"/>
              <a:t>para </a:t>
            </a:r>
            <a:r>
              <a:rPr altLang="es-ES" b="1"/>
              <a:t>imágenes </a:t>
            </a:r>
          </a:p>
          <a:p>
            <a:pPr eaLnBrk="1" hangingPunct="1"/>
            <a:endParaRPr altLang="es-ES"/>
          </a:p>
          <a:p>
            <a:pPr eaLnBrk="1" hangingPunct="1"/>
            <a:r>
              <a:rPr altLang="es-ES" b="1"/>
              <a:t>Secciones</a:t>
            </a:r>
            <a:endParaRPr altLang="es-ES"/>
          </a:p>
          <a:p>
            <a:pPr eaLnBrk="1" hangingPunct="1"/>
            <a:r>
              <a:rPr altLang="es-ES"/>
              <a:t>Para agregar secciones, haga clic con el botón secundario del mouse en una diapositiva. Las secciones le pueden ayudar a organizar las diapositivas o a facilitar la colaboración entre varios conferencistas o temas.</a:t>
            </a:r>
          </a:p>
          <a:p>
            <a:pPr eaLnBrk="1" hangingPunct="1"/>
            <a:endParaRPr altLang="es-ES" b="1"/>
          </a:p>
          <a:p>
            <a:pPr eaLnBrk="1" hangingPunct="1"/>
            <a:r>
              <a:rPr altLang="es-ES" b="1"/>
              <a:t>Notas</a:t>
            </a:r>
          </a:p>
          <a:p>
            <a:pPr eaLnBrk="1" hangingPunct="1"/>
            <a:r>
              <a:rPr altLang="es-ES"/>
              <a:t>Use la sección Notas para las notas de entrega o para proporcionar detalles adicionales al público. Vea las notas en la vista Presentación durante la presentación. </a:t>
            </a:r>
          </a:p>
          <a:p>
            <a:pPr eaLnBrk="1" hangingPunct="1"/>
            <a:r>
              <a:rPr altLang="es-ES"/>
              <a:t>Tenga en cuenta el tamaño de la fuente (es importante para la accesibilidad, visibilidad, grabación en vídeo y producción en línea)</a:t>
            </a:r>
          </a:p>
          <a:p>
            <a:pPr eaLnBrk="1" hangingPunct="1"/>
            <a:endParaRPr altLang="es-ES"/>
          </a:p>
          <a:p>
            <a:pPr eaLnBrk="1" hangingPunct="1"/>
            <a:r>
              <a:rPr altLang="es-ES" b="1"/>
              <a:t>Colores coordinados </a:t>
            </a:r>
          </a:p>
          <a:p>
            <a:pPr eaLnBrk="1" hangingPunct="1"/>
            <a:r>
              <a:rPr altLang="es-ES"/>
              <a:t>Preste especial atención a los gráficos, diagramas y cuadros de texto. </a:t>
            </a:r>
          </a:p>
          <a:p>
            <a:pPr eaLnBrk="1" hangingPunct="1"/>
            <a:r>
              <a:rPr altLang="es-ES"/>
              <a:t>Tenga en cuenta que los asistentes imprimirán en blanco y negro o escala de grises. Ejecute una prueba de impresión para asegurarse de que los colores son los correctos cuando se imprime en blanco y negro puros y escala de grises.</a:t>
            </a:r>
          </a:p>
          <a:p>
            <a:pPr eaLnBrk="1" hangingPunct="1"/>
            <a:endParaRPr altLang="es-ES"/>
          </a:p>
          <a:p>
            <a:pPr eaLnBrk="1" hangingPunct="1"/>
            <a:r>
              <a:rPr altLang="es-ES" b="1"/>
              <a:t>Derechos de autor</a:t>
            </a:r>
          </a:p>
          <a:p>
            <a:pPr eaLnBrk="1" hangingPunct="1"/>
            <a:r>
              <a:rPr altLang="es-ES"/>
              <a:t>Digite la fuente de donde toma la imagen</a:t>
            </a:r>
          </a:p>
          <a:p>
            <a:pPr eaLnBrk="1" hangingPunct="1"/>
            <a:endParaRPr altLang="es-ES"/>
          </a:p>
          <a:p>
            <a:endParaRPr altLang="es-ES"/>
          </a:p>
          <a:p>
            <a:endParaRPr altLang="es-ES"/>
          </a:p>
        </p:txBody>
      </p:sp>
      <p:sp>
        <p:nvSpPr>
          <p:cNvPr id="23556" name="3 Marcador de número de diapositiva"/>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defRPr/>
            </a:pPr>
            <a:fld id="{B1ED1A04-A66A-4C78-B4E9-133902C1F7EA}" type="slidenum">
              <a:rPr lang="es-ES" altLang="es-ES" smtClean="0">
                <a:solidFill>
                  <a:srgbClr val="000000"/>
                </a:solidFill>
              </a:rPr>
              <a:pPr>
                <a:defRPr/>
              </a:pPr>
              <a:t>40</a:t>
            </a:fld>
            <a:endParaRPr lang="es-ES" altLang="es-ES">
              <a:solidFill>
                <a:srgbClr val="000000"/>
              </a:solidFill>
            </a:endParaRPr>
          </a:p>
        </p:txBody>
      </p:sp>
    </p:spTree>
    <p:extLst>
      <p:ext uri="{BB962C8B-B14F-4D97-AF65-F5344CB8AC3E}">
        <p14:creationId xmlns:p14="http://schemas.microsoft.com/office/powerpoint/2010/main" val="8842819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Marcador de imagen de diapositiva"/>
          <p:cNvSpPr>
            <a:spLocks noGrp="1" noRot="1" noChangeAspect="1" noTextEdit="1"/>
          </p:cNvSpPr>
          <p:nvPr>
            <p:ph type="sldImg"/>
          </p:nvPr>
        </p:nvSpPr>
        <p:spPr>
          <a:ln/>
        </p:spPr>
      </p:sp>
      <p:sp>
        <p:nvSpPr>
          <p:cNvPr id="2355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a:t>Este slide se </a:t>
            </a:r>
            <a:r>
              <a:rPr altLang="es-ES" b="1"/>
              <a:t>debe usar </a:t>
            </a:r>
            <a:r>
              <a:rPr altLang="es-ES"/>
              <a:t>para </a:t>
            </a:r>
            <a:r>
              <a:rPr altLang="es-ES" b="1"/>
              <a:t>imágenes </a:t>
            </a:r>
          </a:p>
          <a:p>
            <a:pPr eaLnBrk="1" hangingPunct="1"/>
            <a:endParaRPr altLang="es-ES"/>
          </a:p>
          <a:p>
            <a:pPr eaLnBrk="1" hangingPunct="1"/>
            <a:r>
              <a:rPr altLang="es-ES" b="1"/>
              <a:t>Secciones</a:t>
            </a:r>
            <a:endParaRPr altLang="es-ES"/>
          </a:p>
          <a:p>
            <a:pPr eaLnBrk="1" hangingPunct="1"/>
            <a:r>
              <a:rPr altLang="es-ES"/>
              <a:t>Para agregar secciones, haga clic con el botón secundario del mouse en una diapositiva. Las secciones le pueden ayudar a organizar las diapositivas o a facilitar la colaboración entre varios conferencistas o temas.</a:t>
            </a:r>
          </a:p>
          <a:p>
            <a:pPr eaLnBrk="1" hangingPunct="1"/>
            <a:endParaRPr altLang="es-ES" b="1"/>
          </a:p>
          <a:p>
            <a:pPr eaLnBrk="1" hangingPunct="1"/>
            <a:r>
              <a:rPr altLang="es-ES" b="1"/>
              <a:t>Notas</a:t>
            </a:r>
          </a:p>
          <a:p>
            <a:pPr eaLnBrk="1" hangingPunct="1"/>
            <a:r>
              <a:rPr altLang="es-ES"/>
              <a:t>Use la sección Notas para las notas de entrega o para proporcionar detalles adicionales al público. Vea las notas en la vista Presentación durante la presentación. </a:t>
            </a:r>
          </a:p>
          <a:p>
            <a:pPr eaLnBrk="1" hangingPunct="1"/>
            <a:r>
              <a:rPr altLang="es-ES"/>
              <a:t>Tenga en cuenta el tamaño de la fuente (es importante para la accesibilidad, visibilidad, grabación en vídeo y producción en línea)</a:t>
            </a:r>
          </a:p>
          <a:p>
            <a:pPr eaLnBrk="1" hangingPunct="1"/>
            <a:endParaRPr altLang="es-ES"/>
          </a:p>
          <a:p>
            <a:pPr eaLnBrk="1" hangingPunct="1"/>
            <a:r>
              <a:rPr altLang="es-ES" b="1"/>
              <a:t>Colores coordinados </a:t>
            </a:r>
          </a:p>
          <a:p>
            <a:pPr eaLnBrk="1" hangingPunct="1"/>
            <a:r>
              <a:rPr altLang="es-ES"/>
              <a:t>Preste especial atención a los gráficos, diagramas y cuadros de texto. </a:t>
            </a:r>
          </a:p>
          <a:p>
            <a:pPr eaLnBrk="1" hangingPunct="1"/>
            <a:r>
              <a:rPr altLang="es-ES"/>
              <a:t>Tenga en cuenta que los asistentes imprimirán en blanco y negro o escala de grises. Ejecute una prueba de impresión para asegurarse de que los colores son los correctos cuando se imprime en blanco y negro puros y escala de grises.</a:t>
            </a:r>
          </a:p>
          <a:p>
            <a:pPr eaLnBrk="1" hangingPunct="1"/>
            <a:endParaRPr altLang="es-ES"/>
          </a:p>
          <a:p>
            <a:pPr eaLnBrk="1" hangingPunct="1"/>
            <a:r>
              <a:rPr altLang="es-ES" b="1"/>
              <a:t>Derechos de autor</a:t>
            </a:r>
          </a:p>
          <a:p>
            <a:pPr eaLnBrk="1" hangingPunct="1"/>
            <a:r>
              <a:rPr altLang="es-ES"/>
              <a:t>Digite la fuente de donde toma la imagen</a:t>
            </a:r>
          </a:p>
          <a:p>
            <a:pPr eaLnBrk="1" hangingPunct="1"/>
            <a:endParaRPr altLang="es-ES"/>
          </a:p>
          <a:p>
            <a:endParaRPr altLang="es-ES"/>
          </a:p>
          <a:p>
            <a:endParaRPr altLang="es-ES"/>
          </a:p>
        </p:txBody>
      </p:sp>
      <p:sp>
        <p:nvSpPr>
          <p:cNvPr id="23556" name="3 Marcador de número de diapositiva"/>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defRPr/>
            </a:pPr>
            <a:fld id="{B1ED1A04-A66A-4C78-B4E9-133902C1F7EA}" type="slidenum">
              <a:rPr lang="es-ES" altLang="es-ES" smtClean="0">
                <a:solidFill>
                  <a:srgbClr val="000000"/>
                </a:solidFill>
              </a:rPr>
              <a:pPr>
                <a:defRPr/>
              </a:pPr>
              <a:t>41</a:t>
            </a:fld>
            <a:endParaRPr lang="es-ES" altLang="es-ES">
              <a:solidFill>
                <a:srgbClr val="000000"/>
              </a:solidFill>
            </a:endParaRPr>
          </a:p>
        </p:txBody>
      </p:sp>
    </p:spTree>
    <p:extLst>
      <p:ext uri="{BB962C8B-B14F-4D97-AF65-F5344CB8AC3E}">
        <p14:creationId xmlns:p14="http://schemas.microsoft.com/office/powerpoint/2010/main" val="3645472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1 Marcador de imagen de diapositiva"/>
          <p:cNvSpPr>
            <a:spLocks noGrp="1" noRot="1" noChangeAspect="1" noTextEdit="1"/>
          </p:cNvSpPr>
          <p:nvPr>
            <p:ph type="sldImg"/>
          </p:nvPr>
        </p:nvSpPr>
        <p:spPr>
          <a:ln/>
        </p:spPr>
      </p:sp>
      <p:sp>
        <p:nvSpPr>
          <p:cNvPr id="2253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a:t>Este slide se </a:t>
            </a:r>
            <a:r>
              <a:rPr altLang="es-ES" b="1"/>
              <a:t>debe usar </a:t>
            </a:r>
            <a:r>
              <a:rPr altLang="es-ES"/>
              <a:t>para </a:t>
            </a:r>
            <a:r>
              <a:rPr altLang="es-ES" b="1"/>
              <a:t>imágen y texto </a:t>
            </a:r>
          </a:p>
          <a:p>
            <a:pPr eaLnBrk="1" hangingPunct="1"/>
            <a:endParaRPr altLang="es-ES"/>
          </a:p>
          <a:p>
            <a:pPr eaLnBrk="1" hangingPunct="1"/>
            <a:r>
              <a:rPr altLang="es-ES" b="1"/>
              <a:t>Secciones</a:t>
            </a:r>
            <a:endParaRPr altLang="es-ES"/>
          </a:p>
          <a:p>
            <a:pPr eaLnBrk="1" hangingPunct="1"/>
            <a:r>
              <a:rPr altLang="es-ES"/>
              <a:t>Para agregar secciones, haga clic con el botón secundario del mouse en una diapositiva. Las secciones le pueden ayudar a organizar las diapositivas o a facilitar la colaboración entre varios conferencistas o temas.</a:t>
            </a:r>
          </a:p>
          <a:p>
            <a:pPr eaLnBrk="1" hangingPunct="1"/>
            <a:endParaRPr altLang="es-ES" b="1"/>
          </a:p>
          <a:p>
            <a:pPr eaLnBrk="1" hangingPunct="1"/>
            <a:r>
              <a:rPr altLang="es-ES" b="1"/>
              <a:t>Notas</a:t>
            </a:r>
          </a:p>
          <a:p>
            <a:pPr eaLnBrk="1" hangingPunct="1"/>
            <a:r>
              <a:rPr altLang="es-ES"/>
              <a:t>Use la sección Notas para las notas de entrega o para proporcionar detalles adicionales al público. Vea las notas en la vista Presentación durante la presentación. </a:t>
            </a:r>
          </a:p>
          <a:p>
            <a:pPr eaLnBrk="1" hangingPunct="1"/>
            <a:r>
              <a:rPr altLang="es-ES"/>
              <a:t>Tenga en cuenta el tamaño de la fuente (es importante para la accesibilidad, visibilidad, grabación en vídeo y producción en línea)</a:t>
            </a:r>
          </a:p>
          <a:p>
            <a:pPr eaLnBrk="1" hangingPunct="1"/>
            <a:endParaRPr altLang="es-ES"/>
          </a:p>
          <a:p>
            <a:pPr eaLnBrk="1" hangingPunct="1"/>
            <a:r>
              <a:rPr altLang="es-ES" b="1"/>
              <a:t>Colores coordinados </a:t>
            </a:r>
          </a:p>
          <a:p>
            <a:pPr eaLnBrk="1" hangingPunct="1"/>
            <a:r>
              <a:rPr altLang="es-ES"/>
              <a:t>Preste especial atención a los gráficos, diagramas y cuadros de texto. </a:t>
            </a:r>
          </a:p>
          <a:p>
            <a:pPr eaLnBrk="1" hangingPunct="1"/>
            <a:r>
              <a:rPr altLang="es-ES"/>
              <a:t>Tenga en cuenta que los asistentes imprimirán en blanco y negro o escala de grises. Ejecute una prueba de impresión para asegurarse de que los colores son los correctos cuando se imprime en blanco y negro puros y escala de grises.</a:t>
            </a:r>
          </a:p>
          <a:p>
            <a:pPr eaLnBrk="1" hangingPunct="1"/>
            <a:endParaRPr altLang="es-ES"/>
          </a:p>
          <a:p>
            <a:pPr eaLnBrk="1" hangingPunct="1"/>
            <a:r>
              <a:rPr altLang="es-ES" b="1"/>
              <a:t>Gráficos y tablas</a:t>
            </a:r>
          </a:p>
          <a:p>
            <a:pPr eaLnBrk="1" hangingPunct="1"/>
            <a:r>
              <a:rPr altLang="es-ES"/>
              <a:t>En breve: si es posible, use colores y estilos uniformes y que no distraigan.</a:t>
            </a:r>
          </a:p>
          <a:p>
            <a:pPr eaLnBrk="1" hangingPunct="1"/>
            <a:r>
              <a:rPr altLang="es-ES"/>
              <a:t>Etiquete todos los gráficos y tablas y no olvide colocar la fuente de donde se toman las imágenes o los gráficos (Derechos de autor)</a:t>
            </a:r>
          </a:p>
          <a:p>
            <a:pPr eaLnBrk="1" hangingPunct="1"/>
            <a:endParaRPr altLang="es-ES"/>
          </a:p>
          <a:p>
            <a:pPr eaLnBrk="1" hangingPunct="1"/>
            <a:r>
              <a:rPr altLang="es-ES" b="1"/>
              <a:t>Derechos de autor</a:t>
            </a:r>
          </a:p>
          <a:p>
            <a:pPr eaLnBrk="1" hangingPunct="1"/>
            <a:r>
              <a:rPr altLang="es-ES"/>
              <a:t>Digite la fuente de donde toma la imagen</a:t>
            </a:r>
          </a:p>
          <a:p>
            <a:pPr eaLnBrk="1" hangingPunct="1"/>
            <a:endParaRPr altLang="es-ES"/>
          </a:p>
          <a:p>
            <a:endParaRPr altLang="es-ES"/>
          </a:p>
          <a:p>
            <a:endParaRPr altLang="es-ES"/>
          </a:p>
        </p:txBody>
      </p:sp>
      <p:sp>
        <p:nvSpPr>
          <p:cNvPr id="22532" name="3 Marcador de número de diapositiva"/>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defRPr/>
            </a:pPr>
            <a:fld id="{61CD2B1A-84EC-41AB-9F9B-E9AE86A01031}" type="slidenum">
              <a:rPr lang="es-ES" altLang="es-ES" smtClean="0">
                <a:solidFill>
                  <a:srgbClr val="000000"/>
                </a:solidFill>
              </a:rPr>
              <a:pPr>
                <a:defRPr/>
              </a:pPr>
              <a:t>42</a:t>
            </a:fld>
            <a:endParaRPr lang="es-ES" altLang="es-ES">
              <a:solidFill>
                <a:srgbClr val="000000"/>
              </a:solidFill>
            </a:endParaRPr>
          </a:p>
        </p:txBody>
      </p:sp>
    </p:spTree>
    <p:extLst>
      <p:ext uri="{BB962C8B-B14F-4D97-AF65-F5344CB8AC3E}">
        <p14:creationId xmlns:p14="http://schemas.microsoft.com/office/powerpoint/2010/main" val="7530634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Marcador de imagen de diapositiva"/>
          <p:cNvSpPr>
            <a:spLocks noGrp="1" noRot="1" noChangeAspect="1" noTextEdit="1"/>
          </p:cNvSpPr>
          <p:nvPr>
            <p:ph type="sldImg"/>
          </p:nvPr>
        </p:nvSpPr>
        <p:spPr>
          <a:ln/>
        </p:spPr>
      </p:sp>
      <p:sp>
        <p:nvSpPr>
          <p:cNvPr id="2355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dirty="0"/>
              <a:t>Este </a:t>
            </a:r>
            <a:r>
              <a:rPr altLang="es-ES" dirty="0" err="1"/>
              <a:t>slide</a:t>
            </a:r>
            <a:r>
              <a:rPr altLang="es-ES" dirty="0"/>
              <a:t> se </a:t>
            </a:r>
            <a:r>
              <a:rPr altLang="es-ES" b="1" dirty="0"/>
              <a:t>debe usar </a:t>
            </a:r>
            <a:r>
              <a:rPr altLang="es-ES" dirty="0"/>
              <a:t>para </a:t>
            </a:r>
            <a:r>
              <a:rPr altLang="es-ES" b="1" dirty="0"/>
              <a:t>imágenes </a:t>
            </a:r>
          </a:p>
          <a:p>
            <a:pPr eaLnBrk="1" hangingPunct="1"/>
            <a:endParaRPr altLang="es-ES" dirty="0"/>
          </a:p>
          <a:p>
            <a:pPr eaLnBrk="1" hangingPunct="1"/>
            <a:r>
              <a:rPr altLang="es-ES" b="1" dirty="0"/>
              <a:t>Secciones</a:t>
            </a:r>
            <a:endParaRPr altLang="es-ES" dirty="0"/>
          </a:p>
          <a:p>
            <a:pPr eaLnBrk="1" hangingPunct="1"/>
            <a:r>
              <a:rPr altLang="es-ES" dirty="0"/>
              <a:t>Para agregar secciones, haga clic con el botón secundario del mouse en una diapositiva. Las secciones le pueden ayudar a organizar las diapositivas o a facilitar la colaboración entre varios conferencistas o temas.</a:t>
            </a:r>
          </a:p>
          <a:p>
            <a:pPr eaLnBrk="1" hangingPunct="1"/>
            <a:endParaRPr altLang="es-ES" b="1" dirty="0"/>
          </a:p>
          <a:p>
            <a:pPr eaLnBrk="1" hangingPunct="1"/>
            <a:r>
              <a:rPr altLang="es-ES" b="1" dirty="0"/>
              <a:t>Notas</a:t>
            </a:r>
          </a:p>
          <a:p>
            <a:pPr eaLnBrk="1" hangingPunct="1"/>
            <a:r>
              <a:rPr altLang="es-ES" dirty="0"/>
              <a:t>Use la sección Notas para las notas de entrega o para proporcionar detalles adicionales al público. Vea las notas en la vista Presentación durante la presentación. </a:t>
            </a:r>
          </a:p>
          <a:p>
            <a:pPr eaLnBrk="1" hangingPunct="1"/>
            <a:r>
              <a:rPr altLang="es-ES" dirty="0"/>
              <a:t>Tenga en cuenta el tamaño de la fuente (es importante para la accesibilidad, visibilidad, grabación en vídeo y producción en línea)</a:t>
            </a:r>
          </a:p>
          <a:p>
            <a:pPr eaLnBrk="1" hangingPunct="1"/>
            <a:endParaRPr altLang="es-ES" dirty="0"/>
          </a:p>
          <a:p>
            <a:pPr eaLnBrk="1" hangingPunct="1"/>
            <a:r>
              <a:rPr altLang="es-ES" b="1" dirty="0"/>
              <a:t>Colores coordinados </a:t>
            </a:r>
          </a:p>
          <a:p>
            <a:pPr eaLnBrk="1" hangingPunct="1"/>
            <a:r>
              <a:rPr altLang="es-ES" dirty="0"/>
              <a:t>Preste especial atención a los gráficos, diagramas y cuadros de texto. </a:t>
            </a:r>
          </a:p>
          <a:p>
            <a:pPr eaLnBrk="1" hangingPunct="1"/>
            <a:r>
              <a:rPr altLang="es-ES" dirty="0"/>
              <a:t>Tenga en cuenta que los asistentes imprimirán en blanco y negro o escala de grises. Ejecute una prueba de impresión para asegurarse de que los colores son los correctos cuando se imprime en blanco y negro puros y escala de grises.</a:t>
            </a:r>
          </a:p>
          <a:p>
            <a:pPr eaLnBrk="1" hangingPunct="1"/>
            <a:endParaRPr altLang="es-ES" dirty="0"/>
          </a:p>
          <a:p>
            <a:pPr eaLnBrk="1" hangingPunct="1"/>
            <a:r>
              <a:rPr altLang="es-ES" b="1" dirty="0"/>
              <a:t>Derechos de autor</a:t>
            </a:r>
          </a:p>
          <a:p>
            <a:pPr eaLnBrk="1" hangingPunct="1"/>
            <a:r>
              <a:rPr altLang="es-ES" dirty="0"/>
              <a:t>Digite la fuente de donde toma la imagen</a:t>
            </a:r>
          </a:p>
          <a:p>
            <a:pPr eaLnBrk="1" hangingPunct="1"/>
            <a:endParaRPr altLang="es-ES" dirty="0"/>
          </a:p>
          <a:p>
            <a:endParaRPr altLang="es-ES" dirty="0"/>
          </a:p>
          <a:p>
            <a:endParaRPr altLang="es-ES" dirty="0"/>
          </a:p>
        </p:txBody>
      </p:sp>
      <p:sp>
        <p:nvSpPr>
          <p:cNvPr id="23556" name="3 Marcador de número de diapositiva"/>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defRPr/>
            </a:pPr>
            <a:fld id="{B1ED1A04-A66A-4C78-B4E9-133902C1F7EA}" type="slidenum">
              <a:rPr lang="es-ES" altLang="es-ES" smtClean="0">
                <a:solidFill>
                  <a:srgbClr val="000000"/>
                </a:solidFill>
              </a:rPr>
              <a:pPr>
                <a:defRPr/>
              </a:pPr>
              <a:t>43</a:t>
            </a:fld>
            <a:endParaRPr lang="es-ES" altLang="es-ES">
              <a:solidFill>
                <a:srgbClr val="000000"/>
              </a:solidFill>
            </a:endParaRPr>
          </a:p>
        </p:txBody>
      </p:sp>
    </p:spTree>
    <p:extLst>
      <p:ext uri="{BB962C8B-B14F-4D97-AF65-F5344CB8AC3E}">
        <p14:creationId xmlns:p14="http://schemas.microsoft.com/office/powerpoint/2010/main" val="2263282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 Marcador de imagen de diapositiva"/>
          <p:cNvSpPr>
            <a:spLocks noGrp="1" noRot="1" noChangeAspect="1" noTextEdit="1"/>
          </p:cNvSpPr>
          <p:nvPr>
            <p:ph type="sldImg"/>
          </p:nvPr>
        </p:nvSpPr>
        <p:spPr>
          <a:ln/>
        </p:spPr>
      </p:sp>
      <p:sp>
        <p:nvSpPr>
          <p:cNvPr id="21507"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a:t>Este slide se </a:t>
            </a:r>
            <a:r>
              <a:rPr altLang="es-ES" b="1"/>
              <a:t>debe usar </a:t>
            </a:r>
            <a:r>
              <a:rPr altLang="es-ES"/>
              <a:t>como cuerpo de </a:t>
            </a:r>
            <a:r>
              <a:rPr altLang="es-ES" b="1"/>
              <a:t>texto al título </a:t>
            </a:r>
          </a:p>
          <a:p>
            <a:pPr eaLnBrk="1" hangingPunct="1"/>
            <a:endParaRPr altLang="es-ES"/>
          </a:p>
          <a:p>
            <a:pPr eaLnBrk="1" hangingPunct="1"/>
            <a:r>
              <a:rPr altLang="es-ES" b="1"/>
              <a:t>Secciones</a:t>
            </a:r>
            <a:endParaRPr altLang="es-ES"/>
          </a:p>
          <a:p>
            <a:pPr eaLnBrk="1" hangingPunct="1"/>
            <a:r>
              <a:rPr altLang="es-ES"/>
              <a:t>Para agregar secciones, haga clic con el botón secundario del mouse en una diapositiva. Las secciones le pueden ayudar a organizar las diapositivas o a facilitar la colaboración entre varios conferencistas o temas.</a:t>
            </a:r>
          </a:p>
          <a:p>
            <a:pPr eaLnBrk="1" hangingPunct="1"/>
            <a:endParaRPr altLang="es-ES" b="1"/>
          </a:p>
          <a:p>
            <a:pPr eaLnBrk="1" hangingPunct="1"/>
            <a:r>
              <a:rPr altLang="es-ES" b="1"/>
              <a:t>Notas</a:t>
            </a:r>
          </a:p>
          <a:p>
            <a:pPr eaLnBrk="1" hangingPunct="1"/>
            <a:r>
              <a:rPr altLang="es-ES"/>
              <a:t>Use la sección Notas para las notas de entrega o para proporcionar detalles adicionales al público. Vea las notas en la vista Presentación durante la presentación. </a:t>
            </a:r>
          </a:p>
          <a:p>
            <a:pPr eaLnBrk="1" hangingPunct="1"/>
            <a:r>
              <a:rPr altLang="es-ES"/>
              <a:t>Tenga en cuenta el tamaño de la fuente (es importante para la accesibilidad, visibilidad, grabación en vídeo y producción en línea)</a:t>
            </a:r>
          </a:p>
          <a:p>
            <a:pPr eaLnBrk="1" hangingPunct="1"/>
            <a:endParaRPr altLang="es-ES"/>
          </a:p>
          <a:p>
            <a:pPr eaLnBrk="1" hangingPunct="1"/>
            <a:r>
              <a:rPr altLang="es-ES" b="1"/>
              <a:t>Colores coordinados </a:t>
            </a:r>
          </a:p>
          <a:p>
            <a:pPr eaLnBrk="1" hangingPunct="1"/>
            <a:r>
              <a:rPr altLang="es-ES"/>
              <a:t>Preste especial atención a los gráficos, diagramas y cuadros de texto. </a:t>
            </a:r>
          </a:p>
          <a:p>
            <a:pPr eaLnBrk="1" hangingPunct="1"/>
            <a:r>
              <a:rPr altLang="es-ES"/>
              <a:t>Tenga en cuenta que los asistentes imprimirán en blanco y negro o escala de grises. Ejecute una prueba de impresión para asegurarse de que los colores son los correctos cuando se imprime en blanco y negro puros y escala de grises.</a:t>
            </a:r>
          </a:p>
          <a:p>
            <a:pPr eaLnBrk="1" hangingPunct="1"/>
            <a:endParaRPr altLang="es-ES"/>
          </a:p>
          <a:p>
            <a:pPr eaLnBrk="1" hangingPunct="1"/>
            <a:r>
              <a:rPr altLang="es-ES" b="1"/>
              <a:t>Gráficos y tablas</a:t>
            </a:r>
          </a:p>
          <a:p>
            <a:pPr eaLnBrk="1" hangingPunct="1"/>
            <a:r>
              <a:rPr altLang="es-ES"/>
              <a:t>En breve: si es posible, use colores y estilos uniformes y que no distraigan.</a:t>
            </a:r>
          </a:p>
          <a:p>
            <a:pPr eaLnBrk="1" hangingPunct="1"/>
            <a:r>
              <a:rPr altLang="es-ES"/>
              <a:t>Etiquete todos los gráficos y tablas y no olvide colocar la fuente de donde se toman las imágenes o los gráficos (Derechos de autor)</a:t>
            </a:r>
          </a:p>
          <a:p>
            <a:pPr eaLnBrk="1" hangingPunct="1"/>
            <a:endParaRPr altLang="es-ES"/>
          </a:p>
          <a:p>
            <a:pPr eaLnBrk="1" hangingPunct="1"/>
            <a:endParaRPr altLang="es-ES"/>
          </a:p>
          <a:p>
            <a:endParaRPr altLang="es-ES"/>
          </a:p>
          <a:p>
            <a:endParaRPr altLang="es-ES"/>
          </a:p>
        </p:txBody>
      </p:sp>
      <p:sp>
        <p:nvSpPr>
          <p:cNvPr id="21508" name="3 Marcador de número de diapositiva"/>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defRPr/>
            </a:pPr>
            <a:fld id="{26F6EBA0-1B3D-475F-8FB1-8BF3DD8C4CE8}" type="slidenum">
              <a:rPr lang="es-ES" altLang="es-ES" smtClean="0">
                <a:solidFill>
                  <a:srgbClr val="000000"/>
                </a:solidFill>
              </a:rPr>
              <a:pPr>
                <a:defRPr/>
              </a:pPr>
              <a:t>7</a:t>
            </a:fld>
            <a:endParaRPr lang="es-ES" altLang="es-ES">
              <a:solidFill>
                <a:srgbClr val="000000"/>
              </a:solidFill>
            </a:endParaRPr>
          </a:p>
        </p:txBody>
      </p:sp>
    </p:spTree>
    <p:extLst>
      <p:ext uri="{BB962C8B-B14F-4D97-AF65-F5344CB8AC3E}">
        <p14:creationId xmlns:p14="http://schemas.microsoft.com/office/powerpoint/2010/main" val="17812575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 Marcador de imagen de diapositiva"/>
          <p:cNvSpPr>
            <a:spLocks noGrp="1" noRot="1" noChangeAspect="1" noTextEdit="1"/>
          </p:cNvSpPr>
          <p:nvPr>
            <p:ph type="sldImg"/>
          </p:nvPr>
        </p:nvSpPr>
        <p:spPr>
          <a:ln/>
        </p:spPr>
      </p:sp>
      <p:sp>
        <p:nvSpPr>
          <p:cNvPr id="21507"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a:t>Este slide se </a:t>
            </a:r>
            <a:r>
              <a:rPr altLang="es-ES" b="1"/>
              <a:t>debe usar </a:t>
            </a:r>
            <a:r>
              <a:rPr altLang="es-ES"/>
              <a:t>como cuerpo de </a:t>
            </a:r>
            <a:r>
              <a:rPr altLang="es-ES" b="1"/>
              <a:t>texto al título </a:t>
            </a:r>
          </a:p>
          <a:p>
            <a:pPr eaLnBrk="1" hangingPunct="1"/>
            <a:endParaRPr altLang="es-ES"/>
          </a:p>
          <a:p>
            <a:pPr eaLnBrk="1" hangingPunct="1"/>
            <a:r>
              <a:rPr altLang="es-ES" b="1"/>
              <a:t>Secciones</a:t>
            </a:r>
            <a:endParaRPr altLang="es-ES"/>
          </a:p>
          <a:p>
            <a:pPr eaLnBrk="1" hangingPunct="1"/>
            <a:r>
              <a:rPr altLang="es-ES"/>
              <a:t>Para agregar secciones, haga clic con el botón secundario del mouse en una diapositiva. Las secciones le pueden ayudar a organizar las diapositivas o a facilitar la colaboración entre varios conferencistas o temas.</a:t>
            </a:r>
          </a:p>
          <a:p>
            <a:pPr eaLnBrk="1" hangingPunct="1"/>
            <a:endParaRPr altLang="es-ES" b="1"/>
          </a:p>
          <a:p>
            <a:pPr eaLnBrk="1" hangingPunct="1"/>
            <a:r>
              <a:rPr altLang="es-ES" b="1"/>
              <a:t>Notas</a:t>
            </a:r>
          </a:p>
          <a:p>
            <a:pPr eaLnBrk="1" hangingPunct="1"/>
            <a:r>
              <a:rPr altLang="es-ES"/>
              <a:t>Use la sección Notas para las notas de entrega o para proporcionar detalles adicionales al público. Vea las notas en la vista Presentación durante la presentación. </a:t>
            </a:r>
          </a:p>
          <a:p>
            <a:pPr eaLnBrk="1" hangingPunct="1"/>
            <a:r>
              <a:rPr altLang="es-ES"/>
              <a:t>Tenga en cuenta el tamaño de la fuente (es importante para la accesibilidad, visibilidad, grabación en vídeo y producción en línea)</a:t>
            </a:r>
          </a:p>
          <a:p>
            <a:pPr eaLnBrk="1" hangingPunct="1"/>
            <a:endParaRPr altLang="es-ES"/>
          </a:p>
          <a:p>
            <a:pPr eaLnBrk="1" hangingPunct="1"/>
            <a:r>
              <a:rPr altLang="es-ES" b="1"/>
              <a:t>Colores coordinados </a:t>
            </a:r>
          </a:p>
          <a:p>
            <a:pPr eaLnBrk="1" hangingPunct="1"/>
            <a:r>
              <a:rPr altLang="es-ES"/>
              <a:t>Preste especial atención a los gráficos, diagramas y cuadros de texto. </a:t>
            </a:r>
          </a:p>
          <a:p>
            <a:pPr eaLnBrk="1" hangingPunct="1"/>
            <a:r>
              <a:rPr altLang="es-ES"/>
              <a:t>Tenga en cuenta que los asistentes imprimirán en blanco y negro o escala de grises. Ejecute una prueba de impresión para asegurarse de que los colores son los correctos cuando se imprime en blanco y negro puros y escala de grises.</a:t>
            </a:r>
          </a:p>
          <a:p>
            <a:pPr eaLnBrk="1" hangingPunct="1"/>
            <a:endParaRPr altLang="es-ES"/>
          </a:p>
          <a:p>
            <a:pPr eaLnBrk="1" hangingPunct="1"/>
            <a:r>
              <a:rPr altLang="es-ES" b="1"/>
              <a:t>Gráficos y tablas</a:t>
            </a:r>
          </a:p>
          <a:p>
            <a:pPr eaLnBrk="1" hangingPunct="1"/>
            <a:r>
              <a:rPr altLang="es-ES"/>
              <a:t>En breve: si es posible, use colores y estilos uniformes y que no distraigan.</a:t>
            </a:r>
          </a:p>
          <a:p>
            <a:pPr eaLnBrk="1" hangingPunct="1"/>
            <a:r>
              <a:rPr altLang="es-ES"/>
              <a:t>Etiquete todos los gráficos y tablas y no olvide colocar la fuente de donde se toman las imágenes o los gráficos (Derechos de autor)</a:t>
            </a:r>
          </a:p>
          <a:p>
            <a:pPr eaLnBrk="1" hangingPunct="1"/>
            <a:endParaRPr altLang="es-ES"/>
          </a:p>
          <a:p>
            <a:pPr eaLnBrk="1" hangingPunct="1"/>
            <a:endParaRPr altLang="es-ES"/>
          </a:p>
          <a:p>
            <a:endParaRPr altLang="es-ES"/>
          </a:p>
          <a:p>
            <a:endParaRPr altLang="es-ES"/>
          </a:p>
        </p:txBody>
      </p:sp>
      <p:sp>
        <p:nvSpPr>
          <p:cNvPr id="21508" name="3 Marcador de número de diapositiva"/>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defRPr/>
            </a:pPr>
            <a:fld id="{26F6EBA0-1B3D-475F-8FB1-8BF3DD8C4CE8}" type="slidenum">
              <a:rPr lang="es-ES" altLang="es-ES" smtClean="0">
                <a:solidFill>
                  <a:srgbClr val="000000"/>
                </a:solidFill>
              </a:rPr>
              <a:pPr>
                <a:defRPr/>
              </a:pPr>
              <a:t>8</a:t>
            </a:fld>
            <a:endParaRPr lang="es-ES" altLang="es-ES">
              <a:solidFill>
                <a:srgbClr val="000000"/>
              </a:solidFill>
            </a:endParaRPr>
          </a:p>
        </p:txBody>
      </p:sp>
    </p:spTree>
    <p:extLst>
      <p:ext uri="{BB962C8B-B14F-4D97-AF65-F5344CB8AC3E}">
        <p14:creationId xmlns:p14="http://schemas.microsoft.com/office/powerpoint/2010/main" val="2556224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1 Marcador de imagen de diapositiva"/>
          <p:cNvSpPr>
            <a:spLocks noGrp="1" noRot="1" noChangeAspect="1" noTextEdit="1"/>
          </p:cNvSpPr>
          <p:nvPr>
            <p:ph type="sldImg"/>
          </p:nvPr>
        </p:nvSpPr>
        <p:spPr>
          <a:ln/>
        </p:spPr>
      </p:sp>
      <p:sp>
        <p:nvSpPr>
          <p:cNvPr id="20483"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a:t>Este slide se </a:t>
            </a:r>
            <a:r>
              <a:rPr altLang="es-ES" b="1"/>
              <a:t>debe usar </a:t>
            </a:r>
            <a:r>
              <a:rPr altLang="es-ES"/>
              <a:t>para nombrar los </a:t>
            </a:r>
            <a:r>
              <a:rPr altLang="es-ES" b="1"/>
              <a:t>Títulos </a:t>
            </a:r>
          </a:p>
          <a:p>
            <a:pPr eaLnBrk="1" hangingPunct="1"/>
            <a:endParaRPr altLang="es-ES"/>
          </a:p>
          <a:p>
            <a:pPr eaLnBrk="1" hangingPunct="1"/>
            <a:r>
              <a:rPr altLang="es-ES" b="1"/>
              <a:t>Secciones</a:t>
            </a:r>
            <a:endParaRPr altLang="es-ES"/>
          </a:p>
          <a:p>
            <a:pPr eaLnBrk="1" hangingPunct="1"/>
            <a:r>
              <a:rPr altLang="es-ES"/>
              <a:t>Para agregar secciones, haga clic con el botón secundario del mouse en una diapositiva. Las secciones le pueden ayudar a organizar las diapositivas o a facilitar la colaboración entre varios conferencistas o temas.</a:t>
            </a:r>
          </a:p>
          <a:p>
            <a:pPr eaLnBrk="1" hangingPunct="1"/>
            <a:endParaRPr altLang="es-ES" b="1"/>
          </a:p>
          <a:p>
            <a:pPr eaLnBrk="1" hangingPunct="1"/>
            <a:r>
              <a:rPr altLang="es-ES" b="1"/>
              <a:t>Notas</a:t>
            </a:r>
          </a:p>
          <a:p>
            <a:pPr eaLnBrk="1" hangingPunct="1"/>
            <a:r>
              <a:rPr altLang="es-ES"/>
              <a:t>Use la sección Notas para las notas de entrega o para proporcionar detalles adicionales al público. Vea las notas en la vista Presentación durante la presentación. </a:t>
            </a:r>
          </a:p>
          <a:p>
            <a:pPr eaLnBrk="1" hangingPunct="1"/>
            <a:r>
              <a:rPr altLang="es-ES"/>
              <a:t>Tenga en cuenta el tamaño de la fuente (es importante para la accesibilidad, visibilidad, grabación en vídeo y producción en línea)</a:t>
            </a:r>
          </a:p>
          <a:p>
            <a:pPr eaLnBrk="1" hangingPunct="1"/>
            <a:endParaRPr altLang="es-ES"/>
          </a:p>
          <a:p>
            <a:pPr eaLnBrk="1" hangingPunct="1"/>
            <a:r>
              <a:rPr altLang="es-ES" b="1"/>
              <a:t>Colores coordinados </a:t>
            </a:r>
          </a:p>
          <a:p>
            <a:pPr eaLnBrk="1" hangingPunct="1"/>
            <a:r>
              <a:rPr altLang="es-ES"/>
              <a:t>Preste especial atención a los gráficos, diagramas y cuadros de texto. </a:t>
            </a:r>
          </a:p>
          <a:p>
            <a:pPr eaLnBrk="1" hangingPunct="1"/>
            <a:r>
              <a:rPr altLang="es-ES"/>
              <a:t>Tenga en cuenta que los asistentes imprimirán en blanco y negro o escala de grises. Ejecute una prueba de impresión para asegurarse de que los colores son los correctos cuando se imprime en blanco y negro puros y escala de grises.</a:t>
            </a:r>
          </a:p>
          <a:p>
            <a:pPr eaLnBrk="1" hangingPunct="1"/>
            <a:endParaRPr altLang="es-ES"/>
          </a:p>
        </p:txBody>
      </p:sp>
      <p:sp>
        <p:nvSpPr>
          <p:cNvPr id="20484" name="3 Marcador de número de diapositiva"/>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defRPr/>
            </a:pPr>
            <a:fld id="{4C634CF8-36BF-4E6E-85A8-21F8B129FA57}" type="slidenum">
              <a:rPr lang="es-ES" altLang="es-ES" smtClean="0"/>
              <a:pPr>
                <a:defRPr/>
              </a:pPr>
              <a:t>9</a:t>
            </a:fld>
            <a:endParaRPr lang="es-ES" altLang="es-ES"/>
          </a:p>
        </p:txBody>
      </p:sp>
    </p:spTree>
    <p:extLst>
      <p:ext uri="{BB962C8B-B14F-4D97-AF65-F5344CB8AC3E}">
        <p14:creationId xmlns:p14="http://schemas.microsoft.com/office/powerpoint/2010/main" val="883432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1 Marcador de imagen de diapositiva"/>
          <p:cNvSpPr>
            <a:spLocks noGrp="1" noRot="1" noChangeAspect="1" noTextEdit="1"/>
          </p:cNvSpPr>
          <p:nvPr>
            <p:ph type="sldImg"/>
          </p:nvPr>
        </p:nvSpPr>
        <p:spPr>
          <a:ln/>
        </p:spPr>
      </p:sp>
      <p:sp>
        <p:nvSpPr>
          <p:cNvPr id="2253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a:t>Este slide se </a:t>
            </a:r>
            <a:r>
              <a:rPr altLang="es-ES" b="1"/>
              <a:t>debe usar </a:t>
            </a:r>
            <a:r>
              <a:rPr altLang="es-ES"/>
              <a:t>para </a:t>
            </a:r>
            <a:r>
              <a:rPr altLang="es-ES" b="1"/>
              <a:t>imágen y texto </a:t>
            </a:r>
          </a:p>
          <a:p>
            <a:pPr eaLnBrk="1" hangingPunct="1"/>
            <a:endParaRPr altLang="es-ES"/>
          </a:p>
          <a:p>
            <a:pPr eaLnBrk="1" hangingPunct="1"/>
            <a:r>
              <a:rPr altLang="es-ES" b="1"/>
              <a:t>Secciones</a:t>
            </a:r>
            <a:endParaRPr altLang="es-ES"/>
          </a:p>
          <a:p>
            <a:pPr eaLnBrk="1" hangingPunct="1"/>
            <a:r>
              <a:rPr altLang="es-ES"/>
              <a:t>Para agregar secciones, haga clic con el botón secundario del mouse en una diapositiva. Las secciones le pueden ayudar a organizar las diapositivas o a facilitar la colaboración entre varios conferencistas o temas.</a:t>
            </a:r>
          </a:p>
          <a:p>
            <a:pPr eaLnBrk="1" hangingPunct="1"/>
            <a:endParaRPr altLang="es-ES" b="1"/>
          </a:p>
          <a:p>
            <a:pPr eaLnBrk="1" hangingPunct="1"/>
            <a:r>
              <a:rPr altLang="es-ES" b="1"/>
              <a:t>Notas</a:t>
            </a:r>
          </a:p>
          <a:p>
            <a:pPr eaLnBrk="1" hangingPunct="1"/>
            <a:r>
              <a:rPr altLang="es-ES"/>
              <a:t>Use la sección Notas para las notas de entrega o para proporcionar detalles adicionales al público. Vea las notas en la vista Presentación durante la presentación. </a:t>
            </a:r>
          </a:p>
          <a:p>
            <a:pPr eaLnBrk="1" hangingPunct="1"/>
            <a:r>
              <a:rPr altLang="es-ES"/>
              <a:t>Tenga en cuenta el tamaño de la fuente (es importante para la accesibilidad, visibilidad, grabación en vídeo y producción en línea)</a:t>
            </a:r>
          </a:p>
          <a:p>
            <a:pPr eaLnBrk="1" hangingPunct="1"/>
            <a:endParaRPr altLang="es-ES"/>
          </a:p>
          <a:p>
            <a:pPr eaLnBrk="1" hangingPunct="1"/>
            <a:r>
              <a:rPr altLang="es-ES" b="1"/>
              <a:t>Colores coordinados </a:t>
            </a:r>
          </a:p>
          <a:p>
            <a:pPr eaLnBrk="1" hangingPunct="1"/>
            <a:r>
              <a:rPr altLang="es-ES"/>
              <a:t>Preste especial atención a los gráficos, diagramas y cuadros de texto. </a:t>
            </a:r>
          </a:p>
          <a:p>
            <a:pPr eaLnBrk="1" hangingPunct="1"/>
            <a:r>
              <a:rPr altLang="es-ES"/>
              <a:t>Tenga en cuenta que los asistentes imprimirán en blanco y negro o escala de grises. Ejecute una prueba de impresión para asegurarse de que los colores son los correctos cuando se imprime en blanco y negro puros y escala de grises.</a:t>
            </a:r>
          </a:p>
          <a:p>
            <a:pPr eaLnBrk="1" hangingPunct="1"/>
            <a:endParaRPr altLang="es-ES"/>
          </a:p>
          <a:p>
            <a:pPr eaLnBrk="1" hangingPunct="1"/>
            <a:r>
              <a:rPr altLang="es-ES" b="1"/>
              <a:t>Gráficos y tablas</a:t>
            </a:r>
          </a:p>
          <a:p>
            <a:pPr eaLnBrk="1" hangingPunct="1"/>
            <a:r>
              <a:rPr altLang="es-ES"/>
              <a:t>En breve: si es posible, use colores y estilos uniformes y que no distraigan.</a:t>
            </a:r>
          </a:p>
          <a:p>
            <a:pPr eaLnBrk="1" hangingPunct="1"/>
            <a:r>
              <a:rPr altLang="es-ES"/>
              <a:t>Etiquete todos los gráficos y tablas y no olvide colocar la fuente de donde se toman las imágenes o los gráficos (Derechos de autor)</a:t>
            </a:r>
          </a:p>
          <a:p>
            <a:pPr eaLnBrk="1" hangingPunct="1"/>
            <a:endParaRPr altLang="es-ES"/>
          </a:p>
          <a:p>
            <a:pPr eaLnBrk="1" hangingPunct="1"/>
            <a:r>
              <a:rPr altLang="es-ES" b="1"/>
              <a:t>Derechos de autor</a:t>
            </a:r>
          </a:p>
          <a:p>
            <a:pPr eaLnBrk="1" hangingPunct="1"/>
            <a:r>
              <a:rPr altLang="es-ES"/>
              <a:t>Digite la fuente de donde toma la imagen</a:t>
            </a:r>
          </a:p>
          <a:p>
            <a:pPr eaLnBrk="1" hangingPunct="1"/>
            <a:endParaRPr altLang="es-ES"/>
          </a:p>
          <a:p>
            <a:endParaRPr altLang="es-ES"/>
          </a:p>
          <a:p>
            <a:endParaRPr altLang="es-ES"/>
          </a:p>
        </p:txBody>
      </p:sp>
      <p:sp>
        <p:nvSpPr>
          <p:cNvPr id="22532" name="3 Marcador de número de diapositiva"/>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defRPr/>
            </a:pPr>
            <a:fld id="{61CD2B1A-84EC-41AB-9F9B-E9AE86A01031}" type="slidenum">
              <a:rPr lang="es-ES" altLang="es-ES" smtClean="0">
                <a:solidFill>
                  <a:srgbClr val="000000"/>
                </a:solidFill>
              </a:rPr>
              <a:pPr>
                <a:defRPr/>
              </a:pPr>
              <a:t>11</a:t>
            </a:fld>
            <a:endParaRPr lang="es-ES" altLang="es-ES">
              <a:solidFill>
                <a:srgbClr val="000000"/>
              </a:solidFill>
            </a:endParaRPr>
          </a:p>
        </p:txBody>
      </p:sp>
    </p:spTree>
    <p:extLst>
      <p:ext uri="{BB962C8B-B14F-4D97-AF65-F5344CB8AC3E}">
        <p14:creationId xmlns:p14="http://schemas.microsoft.com/office/powerpoint/2010/main" val="150022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1 Marcador de imagen de diapositiva"/>
          <p:cNvSpPr>
            <a:spLocks noGrp="1" noRot="1" noChangeAspect="1" noTextEdit="1"/>
          </p:cNvSpPr>
          <p:nvPr>
            <p:ph type="sldImg"/>
          </p:nvPr>
        </p:nvSpPr>
        <p:spPr>
          <a:ln/>
        </p:spPr>
      </p:sp>
      <p:sp>
        <p:nvSpPr>
          <p:cNvPr id="2253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dirty="0"/>
              <a:t>Este </a:t>
            </a:r>
            <a:r>
              <a:rPr altLang="es-ES" dirty="0" err="1"/>
              <a:t>slide</a:t>
            </a:r>
            <a:r>
              <a:rPr altLang="es-ES" dirty="0"/>
              <a:t> se </a:t>
            </a:r>
            <a:r>
              <a:rPr altLang="es-ES" b="1" dirty="0"/>
              <a:t>debe usar </a:t>
            </a:r>
            <a:r>
              <a:rPr altLang="es-ES" dirty="0"/>
              <a:t>para </a:t>
            </a:r>
            <a:r>
              <a:rPr altLang="es-ES" b="1" dirty="0" err="1"/>
              <a:t>imágen</a:t>
            </a:r>
            <a:r>
              <a:rPr altLang="es-ES" b="1" dirty="0"/>
              <a:t> y texto </a:t>
            </a:r>
          </a:p>
          <a:p>
            <a:pPr eaLnBrk="1" hangingPunct="1"/>
            <a:endParaRPr altLang="es-ES" dirty="0"/>
          </a:p>
          <a:p>
            <a:pPr eaLnBrk="1" hangingPunct="1"/>
            <a:r>
              <a:rPr altLang="es-ES" b="1" dirty="0"/>
              <a:t>Secciones</a:t>
            </a:r>
            <a:endParaRPr altLang="es-ES" dirty="0"/>
          </a:p>
          <a:p>
            <a:pPr eaLnBrk="1" hangingPunct="1"/>
            <a:r>
              <a:rPr altLang="es-ES" dirty="0"/>
              <a:t>Para agregar secciones, haga clic con el botón secundario del mouse en una diapositiva. Las secciones le pueden ayudar a organizar las diapositivas o a facilitar la colaboración entre varios conferencistas o temas.</a:t>
            </a:r>
          </a:p>
          <a:p>
            <a:pPr eaLnBrk="1" hangingPunct="1"/>
            <a:endParaRPr altLang="es-ES" b="1" dirty="0"/>
          </a:p>
          <a:p>
            <a:pPr eaLnBrk="1" hangingPunct="1"/>
            <a:r>
              <a:rPr altLang="es-ES" b="1" dirty="0"/>
              <a:t>Notas</a:t>
            </a:r>
          </a:p>
          <a:p>
            <a:pPr eaLnBrk="1" hangingPunct="1"/>
            <a:r>
              <a:rPr altLang="es-ES" dirty="0"/>
              <a:t>Use la sección Notas para las notas de entrega o para proporcionar detalles adicionales al público. Vea las notas en la vista Presentación durante la presentación. </a:t>
            </a:r>
          </a:p>
          <a:p>
            <a:pPr eaLnBrk="1" hangingPunct="1"/>
            <a:r>
              <a:rPr altLang="es-ES" dirty="0"/>
              <a:t>Tenga en cuenta el tamaño de la fuente (es importante para la accesibilidad, visibilidad, grabación en vídeo y producción en línea)</a:t>
            </a:r>
          </a:p>
          <a:p>
            <a:pPr eaLnBrk="1" hangingPunct="1"/>
            <a:endParaRPr altLang="es-ES" dirty="0"/>
          </a:p>
          <a:p>
            <a:pPr eaLnBrk="1" hangingPunct="1"/>
            <a:r>
              <a:rPr altLang="es-ES" b="1" dirty="0"/>
              <a:t>Colores coordinados </a:t>
            </a:r>
          </a:p>
          <a:p>
            <a:pPr eaLnBrk="1" hangingPunct="1"/>
            <a:r>
              <a:rPr altLang="es-ES" dirty="0"/>
              <a:t>Preste especial atención a los gráficos, diagramas y cuadros de texto. </a:t>
            </a:r>
          </a:p>
          <a:p>
            <a:pPr eaLnBrk="1" hangingPunct="1"/>
            <a:r>
              <a:rPr altLang="es-ES" dirty="0"/>
              <a:t>Tenga en cuenta que los asistentes imprimirán en blanco y negro o escala de grises. Ejecute una prueba de impresión para asegurarse de que los colores son los correctos cuando se imprime en blanco y negro puros y escala de grises.</a:t>
            </a:r>
          </a:p>
          <a:p>
            <a:pPr eaLnBrk="1" hangingPunct="1"/>
            <a:endParaRPr altLang="es-ES" dirty="0"/>
          </a:p>
          <a:p>
            <a:pPr eaLnBrk="1" hangingPunct="1"/>
            <a:r>
              <a:rPr altLang="es-ES" b="1" dirty="0"/>
              <a:t>Gráficos y tablas</a:t>
            </a:r>
          </a:p>
          <a:p>
            <a:pPr eaLnBrk="1" hangingPunct="1"/>
            <a:r>
              <a:rPr altLang="es-ES" dirty="0"/>
              <a:t>En breve: si es posible, use colores y estilos uniformes y que no distraigan.</a:t>
            </a:r>
          </a:p>
          <a:p>
            <a:pPr eaLnBrk="1" hangingPunct="1"/>
            <a:r>
              <a:rPr altLang="es-ES" dirty="0"/>
              <a:t>Etiquete todos los gráficos y tablas y no olvide colocar la fuente de donde se toman las imágenes o los gráficos (Derechos de autor)</a:t>
            </a:r>
          </a:p>
          <a:p>
            <a:pPr eaLnBrk="1" hangingPunct="1"/>
            <a:endParaRPr altLang="es-ES" dirty="0"/>
          </a:p>
          <a:p>
            <a:pPr eaLnBrk="1" hangingPunct="1"/>
            <a:r>
              <a:rPr altLang="es-ES" b="1" dirty="0"/>
              <a:t>Derechos de autor</a:t>
            </a:r>
          </a:p>
          <a:p>
            <a:pPr eaLnBrk="1" hangingPunct="1"/>
            <a:r>
              <a:rPr altLang="es-ES" dirty="0"/>
              <a:t>Digite la fuente de donde toma la imagen</a:t>
            </a:r>
          </a:p>
          <a:p>
            <a:pPr eaLnBrk="1" hangingPunct="1"/>
            <a:endParaRPr altLang="es-ES" dirty="0"/>
          </a:p>
          <a:p>
            <a:endParaRPr altLang="es-ES" dirty="0"/>
          </a:p>
          <a:p>
            <a:endParaRPr altLang="es-ES" dirty="0"/>
          </a:p>
        </p:txBody>
      </p:sp>
      <p:sp>
        <p:nvSpPr>
          <p:cNvPr id="22532" name="3 Marcador de número de diapositiva"/>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defRPr/>
            </a:pPr>
            <a:fld id="{61CD2B1A-84EC-41AB-9F9B-E9AE86A01031}" type="slidenum">
              <a:rPr lang="es-ES" altLang="es-ES" smtClean="0">
                <a:solidFill>
                  <a:srgbClr val="000000"/>
                </a:solidFill>
              </a:rPr>
              <a:pPr>
                <a:defRPr/>
              </a:pPr>
              <a:t>12</a:t>
            </a:fld>
            <a:endParaRPr lang="es-ES" altLang="es-ES">
              <a:solidFill>
                <a:srgbClr val="000000"/>
              </a:solidFill>
            </a:endParaRPr>
          </a:p>
        </p:txBody>
      </p:sp>
    </p:spTree>
    <p:extLst>
      <p:ext uri="{BB962C8B-B14F-4D97-AF65-F5344CB8AC3E}">
        <p14:creationId xmlns:p14="http://schemas.microsoft.com/office/powerpoint/2010/main" val="7341934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a:defRPr/>
            </a:pPr>
            <a:fld id="{29261D70-DD00-478B-8F1A-AB2B974C8C83}" type="slidenum">
              <a:rPr lang="es-ES" smtClean="0"/>
              <a:pPr>
                <a:defRPr/>
              </a:pPr>
              <a:t>13</a:t>
            </a:fld>
            <a:endParaRPr lang="es-ES"/>
          </a:p>
        </p:txBody>
      </p:sp>
    </p:spTree>
    <p:extLst>
      <p:ext uri="{BB962C8B-B14F-4D97-AF65-F5344CB8AC3E}">
        <p14:creationId xmlns:p14="http://schemas.microsoft.com/office/powerpoint/2010/main" val="10622680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jpeg"/><Relationship Id="rId5" Type="http://schemas.openxmlformats.org/officeDocument/2006/relationships/image" Target="../media/image15.jpe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presentación capítulos">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17463" y="11113"/>
            <a:ext cx="9151938"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3 Rectángulo"/>
          <p:cNvSpPr/>
          <p:nvPr/>
        </p:nvSpPr>
        <p:spPr>
          <a:xfrm>
            <a:off x="125413" y="1844824"/>
            <a:ext cx="9018588" cy="2312839"/>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es-CO">
              <a:solidFill>
                <a:srgbClr val="008080"/>
              </a:solidFill>
            </a:endParaRPr>
          </a:p>
        </p:txBody>
      </p:sp>
      <p:sp>
        <p:nvSpPr>
          <p:cNvPr id="5" name="4 CuadroTexto"/>
          <p:cNvSpPr txBox="1"/>
          <p:nvPr/>
        </p:nvSpPr>
        <p:spPr>
          <a:xfrm>
            <a:off x="1643063" y="5157788"/>
            <a:ext cx="6259512" cy="446087"/>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endParaRPr lang="es-CO" b="1" cap="all" dirty="0">
              <a:ln w="0"/>
              <a:solidFill>
                <a:schemeClr val="accent1">
                  <a:lumMod val="50000"/>
                </a:schemeClr>
              </a:solidFill>
              <a:effectLst>
                <a:reflection blurRad="12700" stA="50000" endPos="50000" dist="5000" dir="5400000" sy="-100000" rotWithShape="0"/>
              </a:effectLst>
            </a:endParaRPr>
          </a:p>
        </p:txBody>
      </p:sp>
      <p:pic>
        <p:nvPicPr>
          <p:cNvPr id="6"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3" y="6183313"/>
            <a:ext cx="1279525"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6183313"/>
            <a:ext cx="1379538"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6275388"/>
            <a:ext cx="4445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8" name="Rectangle 2" title="Haga clic para agregar título o tema"/>
          <p:cNvSpPr>
            <a:spLocks noGrp="1" noChangeArrowheads="1"/>
          </p:cNvSpPr>
          <p:nvPr>
            <p:ph type="ctrTitle"/>
          </p:nvPr>
        </p:nvSpPr>
        <p:spPr>
          <a:xfrm>
            <a:off x="672902" y="2511425"/>
            <a:ext cx="8280260" cy="1580832"/>
          </a:xfrm>
          <a:prstGeom prst="rect">
            <a:avLst/>
          </a:prstGeom>
        </p:spPr>
        <p:txBody>
          <a:bodyPr>
            <a:noAutofit/>
          </a:bodyPr>
          <a:lstStyle>
            <a:lvl1pPr marL="0" marR="0" indent="0" algn="r" defTabSz="914400" rtl="0" eaLnBrk="0" fontAlgn="base" latinLnBrk="0" hangingPunct="0">
              <a:lnSpc>
                <a:spcPct val="100000"/>
              </a:lnSpc>
              <a:spcBef>
                <a:spcPct val="0"/>
              </a:spcBef>
              <a:spcAft>
                <a:spcPct val="0"/>
              </a:spcAft>
              <a:buClrTx/>
              <a:buSzTx/>
              <a:buFontTx/>
              <a:buNone/>
              <a:tabLst/>
              <a:defRPr sz="4400">
                <a:solidFill>
                  <a:schemeClr val="bg1"/>
                </a:solidFill>
                <a:effectLst>
                  <a:outerShdw blurRad="38100" dist="38100" dir="2700000" algn="tl">
                    <a:srgbClr val="000000">
                      <a:alpha val="43137"/>
                    </a:srgbClr>
                  </a:outerShdw>
                </a:effectLst>
              </a:defRPr>
            </a:lvl1pPr>
          </a:lstStyle>
          <a:p>
            <a:r>
              <a:rPr lang="es-ES" dirty="0"/>
              <a:t>Haga clic para modificar el estilo de título del patrón</a:t>
            </a:r>
          </a:p>
        </p:txBody>
      </p:sp>
      <p:sp>
        <p:nvSpPr>
          <p:cNvPr id="9" name="16 Marcador de número de diapositiva"/>
          <p:cNvSpPr>
            <a:spLocks noGrp="1"/>
          </p:cNvSpPr>
          <p:nvPr>
            <p:ph type="sldNum" sz="quarter" idx="10"/>
          </p:nvPr>
        </p:nvSpPr>
        <p:spPr>
          <a:xfrm>
            <a:off x="125413" y="6465888"/>
            <a:ext cx="1905000" cy="323850"/>
          </a:xfrm>
          <a:prstGeom prst="rect">
            <a:avLst/>
          </a:prstGeom>
        </p:spPr>
        <p:txBody>
          <a:bodyPr/>
          <a:lstStyle>
            <a:lvl1pPr algn="l">
              <a:defRPr sz="800">
                <a:solidFill>
                  <a:srgbClr val="00918E"/>
                </a:solidFill>
                <a:latin typeface="+mn-lt"/>
              </a:defRPr>
            </a:lvl1pPr>
          </a:lstStyle>
          <a:p>
            <a:pPr>
              <a:defRPr/>
            </a:pPr>
            <a:fld id="{0631C7F0-9227-4C9E-971E-30C3FCD8F6B0}" type="slidenum">
              <a:rPr lang="es-ES_tradnl"/>
              <a:pPr>
                <a:defRPr/>
              </a:pPr>
              <a:t>‹Nº›</a:t>
            </a:fld>
            <a:endParaRPr lang="es-ES_tradnl" dirty="0"/>
          </a:p>
        </p:txBody>
      </p:sp>
    </p:spTree>
    <p:extLst>
      <p:ext uri="{BB962C8B-B14F-4D97-AF65-F5344CB8AC3E}">
        <p14:creationId xmlns:p14="http://schemas.microsoft.com/office/powerpoint/2010/main" val="2907189081"/>
      </p:ext>
    </p:extLst>
  </p:cSld>
  <p:clrMapOvr>
    <a:masterClrMapping/>
  </p:clrMapOvr>
  <p:transition spd="slow">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4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11113"/>
            <a:ext cx="9151938"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5 Rectángulo"/>
          <p:cNvSpPr/>
          <p:nvPr/>
        </p:nvSpPr>
        <p:spPr>
          <a:xfrm>
            <a:off x="-36513" y="-26988"/>
            <a:ext cx="9180513" cy="1276351"/>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es-CO">
              <a:solidFill>
                <a:srgbClr val="008080"/>
              </a:solidFill>
            </a:endParaRPr>
          </a:p>
        </p:txBody>
      </p:sp>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3" y="6183313"/>
            <a:ext cx="1279525"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6183313"/>
            <a:ext cx="1379538"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6275388"/>
            <a:ext cx="4445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1196752"/>
            <a:ext cx="9144000" cy="4896073"/>
          </a:xfrm>
          <a:prstGeom prst="rect">
            <a:avLst/>
          </a:prstGeom>
        </p:spPr>
        <p:txBody>
          <a:bodyPr/>
          <a:lstStyle/>
          <a:p>
            <a:pPr lvl="0"/>
            <a:r>
              <a:rPr lang="es-ES" noProof="0"/>
              <a:t>Haga clic en el icono para agregar una imagen</a:t>
            </a:r>
            <a:endParaRPr lang="es-ES" noProof="0" dirty="0"/>
          </a:p>
        </p:txBody>
      </p:sp>
      <p:sp>
        <p:nvSpPr>
          <p:cNvPr id="311298" name="Rectangle 2"/>
          <p:cNvSpPr>
            <a:spLocks noGrp="1" noChangeArrowheads="1"/>
          </p:cNvSpPr>
          <p:nvPr>
            <p:ph type="ctrTitle"/>
          </p:nvPr>
        </p:nvSpPr>
        <p:spPr>
          <a:xfrm>
            <a:off x="150217" y="116632"/>
            <a:ext cx="8742957" cy="1295483"/>
          </a:xfrm>
          <a:prstGeom prst="rect">
            <a:avLst/>
          </a:prstGeom>
        </p:spPr>
        <p:txBody>
          <a:bodyPr/>
          <a:lstStyle>
            <a:lvl1pPr algn="l">
              <a:defRPr baseline="0">
                <a:solidFill>
                  <a:schemeClr val="bg1"/>
                </a:solidFill>
              </a:defRPr>
            </a:lvl1pPr>
          </a:lstStyle>
          <a:p>
            <a:r>
              <a:rPr lang="es-ES"/>
              <a:t>Haga clic para modificar el estilo de título del patrón</a:t>
            </a:r>
            <a:endParaRPr lang="es-ES" dirty="0"/>
          </a:p>
        </p:txBody>
      </p:sp>
      <p:sp>
        <p:nvSpPr>
          <p:cNvPr id="3" name="2 Marcador de texto"/>
          <p:cNvSpPr>
            <a:spLocks noGrp="1"/>
          </p:cNvSpPr>
          <p:nvPr>
            <p:ph type="body" sz="quarter" idx="18"/>
          </p:nvPr>
        </p:nvSpPr>
        <p:spPr>
          <a:xfrm>
            <a:off x="112713" y="6183312"/>
            <a:ext cx="5448300" cy="198015"/>
          </a:xfrm>
          <a:prstGeom prst="rect">
            <a:avLst/>
          </a:prstGeom>
        </p:spPr>
        <p:txBody>
          <a:bodyPr/>
          <a:lstStyle>
            <a:lvl1pPr marL="0" indent="0">
              <a:buNone/>
              <a:defRPr sz="1000">
                <a:solidFill>
                  <a:schemeClr val="bg1">
                    <a:lumMod val="50000"/>
                  </a:schemeClr>
                </a:solidFill>
              </a:defRPr>
            </a:lvl1pPr>
            <a:lvl2pPr>
              <a:defRPr sz="1100"/>
            </a:lvl2pPr>
            <a:lvl3pPr>
              <a:defRPr sz="1050"/>
            </a:lvl3pPr>
            <a:lvl4pPr>
              <a:defRPr sz="1000"/>
            </a:lvl4pPr>
            <a:lvl5pPr>
              <a:defRPr sz="1000"/>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6465888"/>
            <a:ext cx="1905000" cy="323850"/>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7625245B-3458-40EC-B728-2410E5716474}" type="slidenum">
              <a:rPr lang="es-ES_tradnl"/>
              <a:pPr>
                <a:defRPr/>
              </a:pPr>
              <a:t>‹Nº›</a:t>
            </a:fld>
            <a:endParaRPr lang="es-ES_tradnl" dirty="0"/>
          </a:p>
        </p:txBody>
      </p:sp>
    </p:spTree>
    <p:extLst>
      <p:ext uri="{BB962C8B-B14F-4D97-AF65-F5344CB8AC3E}">
        <p14:creationId xmlns:p14="http://schemas.microsoft.com/office/powerpoint/2010/main" val="2970949821"/>
      </p:ext>
    </p:extLst>
  </p:cSld>
  <p:clrMapOvr>
    <a:masterClrMapping/>
  </p:clrMapOvr>
  <p:transition spd="slow">
    <p:split orient="vert"/>
  </p:transition>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5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11113"/>
            <a:ext cx="9151938"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5 Rectángulo"/>
          <p:cNvSpPr/>
          <p:nvPr/>
        </p:nvSpPr>
        <p:spPr>
          <a:xfrm>
            <a:off x="-36513" y="-26988"/>
            <a:ext cx="9180513" cy="1276351"/>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es-CO">
              <a:solidFill>
                <a:srgbClr val="008080"/>
              </a:solidFill>
            </a:endParaRPr>
          </a:p>
        </p:txBody>
      </p:sp>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3" y="6183313"/>
            <a:ext cx="1279525"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6183313"/>
            <a:ext cx="1379538"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6275388"/>
            <a:ext cx="4445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1196752"/>
            <a:ext cx="9144000" cy="4896073"/>
          </a:xfrm>
          <a:prstGeom prst="rect">
            <a:avLst/>
          </a:prstGeom>
        </p:spPr>
        <p:txBody>
          <a:bodyPr/>
          <a:lstStyle/>
          <a:p>
            <a:pPr lvl="0"/>
            <a:r>
              <a:rPr lang="es-ES" noProof="0"/>
              <a:t>Haga clic en el icono para agregar una imagen</a:t>
            </a:r>
            <a:endParaRPr lang="es-ES" noProof="0" dirty="0"/>
          </a:p>
        </p:txBody>
      </p:sp>
      <p:sp>
        <p:nvSpPr>
          <p:cNvPr id="311298" name="Rectangle 2"/>
          <p:cNvSpPr>
            <a:spLocks noGrp="1" noChangeArrowheads="1"/>
          </p:cNvSpPr>
          <p:nvPr>
            <p:ph type="ctrTitle"/>
          </p:nvPr>
        </p:nvSpPr>
        <p:spPr>
          <a:xfrm>
            <a:off x="150217" y="116632"/>
            <a:ext cx="8742957" cy="1295483"/>
          </a:xfrm>
          <a:prstGeom prst="rect">
            <a:avLst/>
          </a:prstGeom>
        </p:spPr>
        <p:txBody>
          <a:bodyPr/>
          <a:lstStyle>
            <a:lvl1pPr algn="l">
              <a:defRPr baseline="0">
                <a:solidFill>
                  <a:schemeClr val="bg1"/>
                </a:solidFill>
              </a:defRPr>
            </a:lvl1pPr>
          </a:lstStyle>
          <a:p>
            <a:r>
              <a:rPr lang="es-ES"/>
              <a:t>Haga clic para modificar el estilo de título del patrón</a:t>
            </a:r>
            <a:endParaRPr lang="es-ES" dirty="0"/>
          </a:p>
        </p:txBody>
      </p:sp>
      <p:sp>
        <p:nvSpPr>
          <p:cNvPr id="3" name="2 Marcador de texto"/>
          <p:cNvSpPr>
            <a:spLocks noGrp="1"/>
          </p:cNvSpPr>
          <p:nvPr>
            <p:ph type="body" sz="quarter" idx="18"/>
          </p:nvPr>
        </p:nvSpPr>
        <p:spPr>
          <a:xfrm>
            <a:off x="112713" y="6183312"/>
            <a:ext cx="5448300" cy="198015"/>
          </a:xfrm>
          <a:prstGeom prst="rect">
            <a:avLst/>
          </a:prstGeom>
        </p:spPr>
        <p:txBody>
          <a:bodyPr/>
          <a:lstStyle>
            <a:lvl1pPr marL="0" indent="0">
              <a:buNone/>
              <a:defRPr sz="1000">
                <a:solidFill>
                  <a:schemeClr val="bg1">
                    <a:lumMod val="50000"/>
                  </a:schemeClr>
                </a:solidFill>
              </a:defRPr>
            </a:lvl1pPr>
            <a:lvl2pPr>
              <a:defRPr sz="1100"/>
            </a:lvl2pPr>
            <a:lvl3pPr>
              <a:defRPr sz="1050"/>
            </a:lvl3pPr>
            <a:lvl4pPr>
              <a:defRPr sz="1000"/>
            </a:lvl4pPr>
            <a:lvl5pPr>
              <a:defRPr sz="1000"/>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6465888"/>
            <a:ext cx="1905000" cy="323850"/>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7625245B-3458-40EC-B728-2410E5716474}" type="slidenum">
              <a:rPr lang="es-ES_tradnl"/>
              <a:pPr>
                <a:defRPr/>
              </a:pPr>
              <a:t>‹Nº›</a:t>
            </a:fld>
            <a:endParaRPr lang="es-ES_tradnl" dirty="0"/>
          </a:p>
        </p:txBody>
      </p:sp>
    </p:spTree>
    <p:extLst>
      <p:ext uri="{BB962C8B-B14F-4D97-AF65-F5344CB8AC3E}">
        <p14:creationId xmlns:p14="http://schemas.microsoft.com/office/powerpoint/2010/main" val="3287441945"/>
      </p:ext>
    </p:extLst>
  </p:cSld>
  <p:clrMapOvr>
    <a:masterClrMapping/>
  </p:clrMapOvr>
  <p:transition spd="slow">
    <p:split orient="vert"/>
  </p:transition>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6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11113"/>
            <a:ext cx="9151938"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5 Rectángulo"/>
          <p:cNvSpPr/>
          <p:nvPr/>
        </p:nvSpPr>
        <p:spPr>
          <a:xfrm>
            <a:off x="-36513" y="-26988"/>
            <a:ext cx="9180513" cy="1276351"/>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es-CO">
              <a:solidFill>
                <a:srgbClr val="008080"/>
              </a:solidFill>
            </a:endParaRPr>
          </a:p>
        </p:txBody>
      </p:sp>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3" y="6183313"/>
            <a:ext cx="1279525"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6183313"/>
            <a:ext cx="1379538"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6275388"/>
            <a:ext cx="4445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1196752"/>
            <a:ext cx="9144000" cy="4896073"/>
          </a:xfrm>
          <a:prstGeom prst="rect">
            <a:avLst/>
          </a:prstGeom>
        </p:spPr>
        <p:txBody>
          <a:bodyPr/>
          <a:lstStyle/>
          <a:p>
            <a:pPr lvl="0"/>
            <a:r>
              <a:rPr lang="es-ES" noProof="0"/>
              <a:t>Haga clic en el icono para agregar una imagen</a:t>
            </a:r>
            <a:endParaRPr lang="es-ES" noProof="0" dirty="0"/>
          </a:p>
        </p:txBody>
      </p:sp>
      <p:sp>
        <p:nvSpPr>
          <p:cNvPr id="311298" name="Rectangle 2"/>
          <p:cNvSpPr>
            <a:spLocks noGrp="1" noChangeArrowheads="1"/>
          </p:cNvSpPr>
          <p:nvPr>
            <p:ph type="ctrTitle"/>
          </p:nvPr>
        </p:nvSpPr>
        <p:spPr>
          <a:xfrm>
            <a:off x="150217" y="116632"/>
            <a:ext cx="8742957" cy="1295483"/>
          </a:xfrm>
          <a:prstGeom prst="rect">
            <a:avLst/>
          </a:prstGeom>
        </p:spPr>
        <p:txBody>
          <a:bodyPr/>
          <a:lstStyle>
            <a:lvl1pPr algn="l">
              <a:defRPr baseline="0">
                <a:solidFill>
                  <a:schemeClr val="bg1"/>
                </a:solidFill>
              </a:defRPr>
            </a:lvl1pPr>
          </a:lstStyle>
          <a:p>
            <a:r>
              <a:rPr lang="es-ES"/>
              <a:t>Haga clic para modificar el estilo de título del patrón</a:t>
            </a:r>
            <a:endParaRPr lang="es-ES" dirty="0"/>
          </a:p>
        </p:txBody>
      </p:sp>
      <p:sp>
        <p:nvSpPr>
          <p:cNvPr id="3" name="2 Marcador de texto"/>
          <p:cNvSpPr>
            <a:spLocks noGrp="1"/>
          </p:cNvSpPr>
          <p:nvPr>
            <p:ph type="body" sz="quarter" idx="18"/>
          </p:nvPr>
        </p:nvSpPr>
        <p:spPr>
          <a:xfrm>
            <a:off x="112713" y="6183312"/>
            <a:ext cx="5448300" cy="198015"/>
          </a:xfrm>
          <a:prstGeom prst="rect">
            <a:avLst/>
          </a:prstGeom>
        </p:spPr>
        <p:txBody>
          <a:bodyPr/>
          <a:lstStyle>
            <a:lvl1pPr marL="0" indent="0">
              <a:buNone/>
              <a:defRPr sz="1000">
                <a:solidFill>
                  <a:schemeClr val="bg1">
                    <a:lumMod val="50000"/>
                  </a:schemeClr>
                </a:solidFill>
              </a:defRPr>
            </a:lvl1pPr>
            <a:lvl2pPr>
              <a:defRPr sz="1100"/>
            </a:lvl2pPr>
            <a:lvl3pPr>
              <a:defRPr sz="1050"/>
            </a:lvl3pPr>
            <a:lvl4pPr>
              <a:defRPr sz="1000"/>
            </a:lvl4pPr>
            <a:lvl5pPr>
              <a:defRPr sz="1000"/>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6465888"/>
            <a:ext cx="1905000" cy="323850"/>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7625245B-3458-40EC-B728-2410E5716474}" type="slidenum">
              <a:rPr lang="es-ES_tradnl"/>
              <a:pPr>
                <a:defRPr/>
              </a:pPr>
              <a:t>‹Nº›</a:t>
            </a:fld>
            <a:endParaRPr lang="es-ES_tradnl" dirty="0"/>
          </a:p>
        </p:txBody>
      </p:sp>
    </p:spTree>
    <p:extLst>
      <p:ext uri="{BB962C8B-B14F-4D97-AF65-F5344CB8AC3E}">
        <p14:creationId xmlns:p14="http://schemas.microsoft.com/office/powerpoint/2010/main" val="975316287"/>
      </p:ext>
    </p:extLst>
  </p:cSld>
  <p:clrMapOvr>
    <a:masterClrMapping/>
  </p:clrMapOvr>
  <p:transition spd="slow">
    <p:split orient="vert"/>
  </p:transition>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7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11113"/>
            <a:ext cx="9151938"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5 Rectángulo"/>
          <p:cNvSpPr/>
          <p:nvPr/>
        </p:nvSpPr>
        <p:spPr>
          <a:xfrm>
            <a:off x="-36513" y="-26988"/>
            <a:ext cx="9180513" cy="1276351"/>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es-CO">
              <a:solidFill>
                <a:srgbClr val="008080"/>
              </a:solidFill>
            </a:endParaRPr>
          </a:p>
        </p:txBody>
      </p:sp>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3" y="6183313"/>
            <a:ext cx="1279525"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6183313"/>
            <a:ext cx="1379538"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6275388"/>
            <a:ext cx="4445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1196752"/>
            <a:ext cx="9144000" cy="4896073"/>
          </a:xfrm>
          <a:prstGeom prst="rect">
            <a:avLst/>
          </a:prstGeom>
        </p:spPr>
        <p:txBody>
          <a:bodyPr/>
          <a:lstStyle/>
          <a:p>
            <a:pPr lvl="0"/>
            <a:r>
              <a:rPr lang="es-ES" noProof="0"/>
              <a:t>Haga clic en el icono para agregar una imagen</a:t>
            </a:r>
            <a:endParaRPr lang="es-ES" noProof="0" dirty="0"/>
          </a:p>
        </p:txBody>
      </p:sp>
      <p:sp>
        <p:nvSpPr>
          <p:cNvPr id="311298" name="Rectangle 2"/>
          <p:cNvSpPr>
            <a:spLocks noGrp="1" noChangeArrowheads="1"/>
          </p:cNvSpPr>
          <p:nvPr>
            <p:ph type="ctrTitle"/>
          </p:nvPr>
        </p:nvSpPr>
        <p:spPr>
          <a:xfrm>
            <a:off x="150217" y="116632"/>
            <a:ext cx="8742957" cy="1295483"/>
          </a:xfrm>
          <a:prstGeom prst="rect">
            <a:avLst/>
          </a:prstGeom>
        </p:spPr>
        <p:txBody>
          <a:bodyPr/>
          <a:lstStyle>
            <a:lvl1pPr algn="l">
              <a:defRPr baseline="0">
                <a:solidFill>
                  <a:schemeClr val="bg1"/>
                </a:solidFill>
              </a:defRPr>
            </a:lvl1pPr>
          </a:lstStyle>
          <a:p>
            <a:r>
              <a:rPr lang="es-ES"/>
              <a:t>Haga clic para modificar el estilo de título del patrón</a:t>
            </a:r>
            <a:endParaRPr lang="es-ES" dirty="0"/>
          </a:p>
        </p:txBody>
      </p:sp>
      <p:sp>
        <p:nvSpPr>
          <p:cNvPr id="3" name="2 Marcador de texto"/>
          <p:cNvSpPr>
            <a:spLocks noGrp="1"/>
          </p:cNvSpPr>
          <p:nvPr>
            <p:ph type="body" sz="quarter" idx="18"/>
          </p:nvPr>
        </p:nvSpPr>
        <p:spPr>
          <a:xfrm>
            <a:off x="112713" y="6183312"/>
            <a:ext cx="5448300" cy="198015"/>
          </a:xfrm>
          <a:prstGeom prst="rect">
            <a:avLst/>
          </a:prstGeom>
        </p:spPr>
        <p:txBody>
          <a:bodyPr/>
          <a:lstStyle>
            <a:lvl1pPr marL="0" indent="0">
              <a:buNone/>
              <a:defRPr sz="1000">
                <a:solidFill>
                  <a:schemeClr val="bg1">
                    <a:lumMod val="50000"/>
                  </a:schemeClr>
                </a:solidFill>
              </a:defRPr>
            </a:lvl1pPr>
            <a:lvl2pPr>
              <a:defRPr sz="1100"/>
            </a:lvl2pPr>
            <a:lvl3pPr>
              <a:defRPr sz="1050"/>
            </a:lvl3pPr>
            <a:lvl4pPr>
              <a:defRPr sz="1000"/>
            </a:lvl4pPr>
            <a:lvl5pPr>
              <a:defRPr sz="1000"/>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6465888"/>
            <a:ext cx="1905000" cy="323850"/>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7625245B-3458-40EC-B728-2410E5716474}" type="slidenum">
              <a:rPr lang="es-ES_tradnl"/>
              <a:pPr>
                <a:defRPr/>
              </a:pPr>
              <a:t>‹Nº›</a:t>
            </a:fld>
            <a:endParaRPr lang="es-ES_tradnl" dirty="0"/>
          </a:p>
        </p:txBody>
      </p:sp>
    </p:spTree>
    <p:extLst>
      <p:ext uri="{BB962C8B-B14F-4D97-AF65-F5344CB8AC3E}">
        <p14:creationId xmlns:p14="http://schemas.microsoft.com/office/powerpoint/2010/main" val="409290411"/>
      </p:ext>
    </p:extLst>
  </p:cSld>
  <p:clrMapOvr>
    <a:masterClrMapping/>
  </p:clrMapOvr>
  <p:transition spd="slow">
    <p:split orient="vert"/>
  </p:transition>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8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11113"/>
            <a:ext cx="9151938"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5 Rectángulo"/>
          <p:cNvSpPr/>
          <p:nvPr/>
        </p:nvSpPr>
        <p:spPr>
          <a:xfrm>
            <a:off x="-36513" y="-26988"/>
            <a:ext cx="9180513" cy="1276351"/>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es-CO">
              <a:solidFill>
                <a:srgbClr val="008080"/>
              </a:solidFill>
            </a:endParaRPr>
          </a:p>
        </p:txBody>
      </p:sp>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3" y="6183313"/>
            <a:ext cx="1279525"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6183313"/>
            <a:ext cx="1379538"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6275388"/>
            <a:ext cx="4445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1196752"/>
            <a:ext cx="9144000" cy="4896073"/>
          </a:xfrm>
          <a:prstGeom prst="rect">
            <a:avLst/>
          </a:prstGeom>
        </p:spPr>
        <p:txBody>
          <a:bodyPr/>
          <a:lstStyle/>
          <a:p>
            <a:pPr lvl="0"/>
            <a:r>
              <a:rPr lang="es-ES" noProof="0"/>
              <a:t>Haga clic en el icono para agregar una imagen</a:t>
            </a:r>
            <a:endParaRPr lang="es-ES" noProof="0" dirty="0"/>
          </a:p>
        </p:txBody>
      </p:sp>
      <p:sp>
        <p:nvSpPr>
          <p:cNvPr id="311298" name="Rectangle 2"/>
          <p:cNvSpPr>
            <a:spLocks noGrp="1" noChangeArrowheads="1"/>
          </p:cNvSpPr>
          <p:nvPr>
            <p:ph type="ctrTitle"/>
          </p:nvPr>
        </p:nvSpPr>
        <p:spPr>
          <a:xfrm>
            <a:off x="150217" y="116632"/>
            <a:ext cx="8742957" cy="1295483"/>
          </a:xfrm>
          <a:prstGeom prst="rect">
            <a:avLst/>
          </a:prstGeom>
        </p:spPr>
        <p:txBody>
          <a:bodyPr/>
          <a:lstStyle>
            <a:lvl1pPr algn="l">
              <a:defRPr baseline="0">
                <a:solidFill>
                  <a:schemeClr val="bg1"/>
                </a:solidFill>
              </a:defRPr>
            </a:lvl1pPr>
          </a:lstStyle>
          <a:p>
            <a:r>
              <a:rPr lang="es-ES"/>
              <a:t>Haga clic para modificar el estilo de título del patrón</a:t>
            </a:r>
            <a:endParaRPr lang="es-ES" dirty="0"/>
          </a:p>
        </p:txBody>
      </p:sp>
      <p:sp>
        <p:nvSpPr>
          <p:cNvPr id="3" name="2 Marcador de texto"/>
          <p:cNvSpPr>
            <a:spLocks noGrp="1"/>
          </p:cNvSpPr>
          <p:nvPr>
            <p:ph type="body" sz="quarter" idx="18"/>
          </p:nvPr>
        </p:nvSpPr>
        <p:spPr>
          <a:xfrm>
            <a:off x="112713" y="6183312"/>
            <a:ext cx="5448300" cy="198015"/>
          </a:xfrm>
          <a:prstGeom prst="rect">
            <a:avLst/>
          </a:prstGeom>
        </p:spPr>
        <p:txBody>
          <a:bodyPr/>
          <a:lstStyle>
            <a:lvl1pPr marL="0" indent="0">
              <a:buNone/>
              <a:defRPr sz="1000">
                <a:solidFill>
                  <a:schemeClr val="bg1">
                    <a:lumMod val="50000"/>
                  </a:schemeClr>
                </a:solidFill>
              </a:defRPr>
            </a:lvl1pPr>
            <a:lvl2pPr>
              <a:defRPr sz="1100"/>
            </a:lvl2pPr>
            <a:lvl3pPr>
              <a:defRPr sz="1050"/>
            </a:lvl3pPr>
            <a:lvl4pPr>
              <a:defRPr sz="1000"/>
            </a:lvl4pPr>
            <a:lvl5pPr>
              <a:defRPr sz="1000"/>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6465888"/>
            <a:ext cx="1905000" cy="323850"/>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7625245B-3458-40EC-B728-2410E5716474}" type="slidenum">
              <a:rPr lang="es-ES_tradnl"/>
              <a:pPr>
                <a:defRPr/>
              </a:pPr>
              <a:t>‹Nº›</a:t>
            </a:fld>
            <a:endParaRPr lang="es-ES_tradnl" dirty="0"/>
          </a:p>
        </p:txBody>
      </p:sp>
    </p:spTree>
    <p:extLst>
      <p:ext uri="{BB962C8B-B14F-4D97-AF65-F5344CB8AC3E}">
        <p14:creationId xmlns:p14="http://schemas.microsoft.com/office/powerpoint/2010/main" val="2979091780"/>
      </p:ext>
    </p:extLst>
  </p:cSld>
  <p:clrMapOvr>
    <a:masterClrMapping/>
  </p:clrMapOvr>
  <p:transition spd="slow">
    <p:split orient="vert"/>
  </p:transition>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9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11113"/>
            <a:ext cx="9151938"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5 Rectángulo"/>
          <p:cNvSpPr/>
          <p:nvPr/>
        </p:nvSpPr>
        <p:spPr>
          <a:xfrm>
            <a:off x="-36513" y="-26988"/>
            <a:ext cx="9180513" cy="1276351"/>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es-CO">
              <a:solidFill>
                <a:srgbClr val="008080"/>
              </a:solidFill>
            </a:endParaRPr>
          </a:p>
        </p:txBody>
      </p:sp>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3" y="6183313"/>
            <a:ext cx="1279525"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6183313"/>
            <a:ext cx="1379538"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6275388"/>
            <a:ext cx="4445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1196752"/>
            <a:ext cx="9144000" cy="4896073"/>
          </a:xfrm>
          <a:prstGeom prst="rect">
            <a:avLst/>
          </a:prstGeom>
        </p:spPr>
        <p:txBody>
          <a:bodyPr/>
          <a:lstStyle/>
          <a:p>
            <a:pPr lvl="0"/>
            <a:r>
              <a:rPr lang="es-ES" noProof="0"/>
              <a:t>Haga clic en el icono para agregar una imagen</a:t>
            </a:r>
            <a:endParaRPr lang="es-ES" noProof="0" dirty="0"/>
          </a:p>
        </p:txBody>
      </p:sp>
      <p:sp>
        <p:nvSpPr>
          <p:cNvPr id="311298" name="Rectangle 2"/>
          <p:cNvSpPr>
            <a:spLocks noGrp="1" noChangeArrowheads="1"/>
          </p:cNvSpPr>
          <p:nvPr>
            <p:ph type="ctrTitle"/>
          </p:nvPr>
        </p:nvSpPr>
        <p:spPr>
          <a:xfrm>
            <a:off x="150217" y="116632"/>
            <a:ext cx="8742957" cy="1295483"/>
          </a:xfrm>
          <a:prstGeom prst="rect">
            <a:avLst/>
          </a:prstGeom>
        </p:spPr>
        <p:txBody>
          <a:bodyPr/>
          <a:lstStyle>
            <a:lvl1pPr algn="l">
              <a:defRPr baseline="0">
                <a:solidFill>
                  <a:schemeClr val="bg1"/>
                </a:solidFill>
              </a:defRPr>
            </a:lvl1pPr>
          </a:lstStyle>
          <a:p>
            <a:r>
              <a:rPr lang="es-ES"/>
              <a:t>Haga clic para modificar el estilo de título del patrón</a:t>
            </a:r>
            <a:endParaRPr lang="es-ES" dirty="0"/>
          </a:p>
        </p:txBody>
      </p:sp>
      <p:sp>
        <p:nvSpPr>
          <p:cNvPr id="3" name="2 Marcador de texto"/>
          <p:cNvSpPr>
            <a:spLocks noGrp="1"/>
          </p:cNvSpPr>
          <p:nvPr>
            <p:ph type="body" sz="quarter" idx="18"/>
          </p:nvPr>
        </p:nvSpPr>
        <p:spPr>
          <a:xfrm>
            <a:off x="112713" y="6183312"/>
            <a:ext cx="5448300" cy="198015"/>
          </a:xfrm>
          <a:prstGeom prst="rect">
            <a:avLst/>
          </a:prstGeom>
        </p:spPr>
        <p:txBody>
          <a:bodyPr/>
          <a:lstStyle>
            <a:lvl1pPr marL="0" indent="0">
              <a:buNone/>
              <a:defRPr sz="1000">
                <a:solidFill>
                  <a:schemeClr val="bg1">
                    <a:lumMod val="50000"/>
                  </a:schemeClr>
                </a:solidFill>
              </a:defRPr>
            </a:lvl1pPr>
            <a:lvl2pPr>
              <a:defRPr sz="1100"/>
            </a:lvl2pPr>
            <a:lvl3pPr>
              <a:defRPr sz="1050"/>
            </a:lvl3pPr>
            <a:lvl4pPr>
              <a:defRPr sz="1000"/>
            </a:lvl4pPr>
            <a:lvl5pPr>
              <a:defRPr sz="1000"/>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6465888"/>
            <a:ext cx="1905000" cy="323850"/>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7625245B-3458-40EC-B728-2410E5716474}" type="slidenum">
              <a:rPr lang="es-ES_tradnl"/>
              <a:pPr>
                <a:defRPr/>
              </a:pPr>
              <a:t>‹Nº›</a:t>
            </a:fld>
            <a:endParaRPr lang="es-ES_tradnl" dirty="0"/>
          </a:p>
        </p:txBody>
      </p:sp>
    </p:spTree>
    <p:extLst>
      <p:ext uri="{BB962C8B-B14F-4D97-AF65-F5344CB8AC3E}">
        <p14:creationId xmlns:p14="http://schemas.microsoft.com/office/powerpoint/2010/main" val="989471260"/>
      </p:ext>
    </p:extLst>
  </p:cSld>
  <p:clrMapOvr>
    <a:masterClrMapping/>
  </p:clrMapOvr>
  <p:transition spd="slow">
    <p:split orient="vert"/>
  </p:transition>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0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11113"/>
            <a:ext cx="9151938"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5 Rectángulo"/>
          <p:cNvSpPr/>
          <p:nvPr/>
        </p:nvSpPr>
        <p:spPr>
          <a:xfrm>
            <a:off x="-36513" y="-26988"/>
            <a:ext cx="9180513" cy="1276351"/>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es-CO">
              <a:solidFill>
                <a:srgbClr val="008080"/>
              </a:solidFill>
            </a:endParaRPr>
          </a:p>
        </p:txBody>
      </p:sp>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3" y="6183313"/>
            <a:ext cx="1279525"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6183313"/>
            <a:ext cx="1379538"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6275388"/>
            <a:ext cx="4445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1196752"/>
            <a:ext cx="9144000" cy="4896073"/>
          </a:xfrm>
          <a:prstGeom prst="rect">
            <a:avLst/>
          </a:prstGeom>
        </p:spPr>
        <p:txBody>
          <a:bodyPr/>
          <a:lstStyle/>
          <a:p>
            <a:pPr lvl="0"/>
            <a:r>
              <a:rPr lang="es-ES" noProof="0"/>
              <a:t>Haga clic en el icono para agregar una imagen</a:t>
            </a:r>
            <a:endParaRPr lang="es-ES" noProof="0" dirty="0"/>
          </a:p>
        </p:txBody>
      </p:sp>
      <p:sp>
        <p:nvSpPr>
          <p:cNvPr id="311298" name="Rectangle 2"/>
          <p:cNvSpPr>
            <a:spLocks noGrp="1" noChangeArrowheads="1"/>
          </p:cNvSpPr>
          <p:nvPr>
            <p:ph type="ctrTitle"/>
          </p:nvPr>
        </p:nvSpPr>
        <p:spPr>
          <a:xfrm>
            <a:off x="150217" y="116632"/>
            <a:ext cx="8742957" cy="1295483"/>
          </a:xfrm>
          <a:prstGeom prst="rect">
            <a:avLst/>
          </a:prstGeom>
        </p:spPr>
        <p:txBody>
          <a:bodyPr/>
          <a:lstStyle>
            <a:lvl1pPr algn="l">
              <a:defRPr baseline="0">
                <a:solidFill>
                  <a:schemeClr val="bg1"/>
                </a:solidFill>
              </a:defRPr>
            </a:lvl1pPr>
          </a:lstStyle>
          <a:p>
            <a:r>
              <a:rPr lang="es-ES"/>
              <a:t>Haga clic para modificar el estilo de título del patrón</a:t>
            </a:r>
            <a:endParaRPr lang="es-ES" dirty="0"/>
          </a:p>
        </p:txBody>
      </p:sp>
      <p:sp>
        <p:nvSpPr>
          <p:cNvPr id="3" name="2 Marcador de texto"/>
          <p:cNvSpPr>
            <a:spLocks noGrp="1"/>
          </p:cNvSpPr>
          <p:nvPr>
            <p:ph type="body" sz="quarter" idx="18"/>
          </p:nvPr>
        </p:nvSpPr>
        <p:spPr>
          <a:xfrm>
            <a:off x="112713" y="6183312"/>
            <a:ext cx="5448300" cy="198015"/>
          </a:xfrm>
          <a:prstGeom prst="rect">
            <a:avLst/>
          </a:prstGeom>
        </p:spPr>
        <p:txBody>
          <a:bodyPr/>
          <a:lstStyle>
            <a:lvl1pPr marL="0" indent="0">
              <a:buNone/>
              <a:defRPr sz="1000">
                <a:solidFill>
                  <a:schemeClr val="bg1">
                    <a:lumMod val="50000"/>
                  </a:schemeClr>
                </a:solidFill>
              </a:defRPr>
            </a:lvl1pPr>
            <a:lvl2pPr>
              <a:defRPr sz="1100"/>
            </a:lvl2pPr>
            <a:lvl3pPr>
              <a:defRPr sz="1050"/>
            </a:lvl3pPr>
            <a:lvl4pPr>
              <a:defRPr sz="1000"/>
            </a:lvl4pPr>
            <a:lvl5pPr>
              <a:defRPr sz="1000"/>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6465888"/>
            <a:ext cx="1905000" cy="323850"/>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7625245B-3458-40EC-B728-2410E5716474}" type="slidenum">
              <a:rPr lang="es-ES_tradnl"/>
              <a:pPr>
                <a:defRPr/>
              </a:pPr>
              <a:t>‹Nº›</a:t>
            </a:fld>
            <a:endParaRPr lang="es-ES_tradnl" dirty="0"/>
          </a:p>
        </p:txBody>
      </p:sp>
    </p:spTree>
    <p:extLst>
      <p:ext uri="{BB962C8B-B14F-4D97-AF65-F5344CB8AC3E}">
        <p14:creationId xmlns:p14="http://schemas.microsoft.com/office/powerpoint/2010/main" val="2493700133"/>
      </p:ext>
    </p:extLst>
  </p:cSld>
  <p:clrMapOvr>
    <a:masterClrMapping/>
  </p:clrMapOvr>
  <p:transition spd="slow">
    <p:split orient="vert"/>
  </p:transition>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1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11113"/>
            <a:ext cx="9151938"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5 Rectángulo"/>
          <p:cNvSpPr/>
          <p:nvPr/>
        </p:nvSpPr>
        <p:spPr>
          <a:xfrm>
            <a:off x="-36513" y="-26988"/>
            <a:ext cx="9180513" cy="1276351"/>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es-CO">
              <a:solidFill>
                <a:srgbClr val="008080"/>
              </a:solidFill>
            </a:endParaRPr>
          </a:p>
        </p:txBody>
      </p:sp>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3" y="6183313"/>
            <a:ext cx="1279525"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6183313"/>
            <a:ext cx="1379538"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6275388"/>
            <a:ext cx="4445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1196752"/>
            <a:ext cx="9144000" cy="4896073"/>
          </a:xfrm>
          <a:prstGeom prst="rect">
            <a:avLst/>
          </a:prstGeom>
        </p:spPr>
        <p:txBody>
          <a:bodyPr/>
          <a:lstStyle/>
          <a:p>
            <a:pPr lvl="0"/>
            <a:r>
              <a:rPr lang="es-ES" noProof="0"/>
              <a:t>Haga clic en el icono para agregar una imagen</a:t>
            </a:r>
            <a:endParaRPr lang="es-ES" noProof="0" dirty="0"/>
          </a:p>
        </p:txBody>
      </p:sp>
      <p:sp>
        <p:nvSpPr>
          <p:cNvPr id="311298" name="Rectangle 2"/>
          <p:cNvSpPr>
            <a:spLocks noGrp="1" noChangeArrowheads="1"/>
          </p:cNvSpPr>
          <p:nvPr>
            <p:ph type="ctrTitle"/>
          </p:nvPr>
        </p:nvSpPr>
        <p:spPr>
          <a:xfrm>
            <a:off x="150217" y="116632"/>
            <a:ext cx="8742957" cy="1295483"/>
          </a:xfrm>
          <a:prstGeom prst="rect">
            <a:avLst/>
          </a:prstGeom>
        </p:spPr>
        <p:txBody>
          <a:bodyPr/>
          <a:lstStyle>
            <a:lvl1pPr algn="l">
              <a:defRPr baseline="0">
                <a:solidFill>
                  <a:schemeClr val="bg1"/>
                </a:solidFill>
              </a:defRPr>
            </a:lvl1pPr>
          </a:lstStyle>
          <a:p>
            <a:r>
              <a:rPr lang="es-ES"/>
              <a:t>Haga clic para modificar el estilo de título del patrón</a:t>
            </a:r>
            <a:endParaRPr lang="es-ES" dirty="0"/>
          </a:p>
        </p:txBody>
      </p:sp>
      <p:sp>
        <p:nvSpPr>
          <p:cNvPr id="3" name="2 Marcador de texto"/>
          <p:cNvSpPr>
            <a:spLocks noGrp="1"/>
          </p:cNvSpPr>
          <p:nvPr>
            <p:ph type="body" sz="quarter" idx="18"/>
          </p:nvPr>
        </p:nvSpPr>
        <p:spPr>
          <a:xfrm>
            <a:off x="112713" y="6183312"/>
            <a:ext cx="5448300" cy="198015"/>
          </a:xfrm>
          <a:prstGeom prst="rect">
            <a:avLst/>
          </a:prstGeom>
        </p:spPr>
        <p:txBody>
          <a:bodyPr/>
          <a:lstStyle>
            <a:lvl1pPr marL="0" indent="0">
              <a:buNone/>
              <a:defRPr sz="1000">
                <a:solidFill>
                  <a:schemeClr val="bg1">
                    <a:lumMod val="50000"/>
                  </a:schemeClr>
                </a:solidFill>
              </a:defRPr>
            </a:lvl1pPr>
            <a:lvl2pPr>
              <a:defRPr sz="1100"/>
            </a:lvl2pPr>
            <a:lvl3pPr>
              <a:defRPr sz="1050"/>
            </a:lvl3pPr>
            <a:lvl4pPr>
              <a:defRPr sz="1000"/>
            </a:lvl4pPr>
            <a:lvl5pPr>
              <a:defRPr sz="1000"/>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6465888"/>
            <a:ext cx="1905000" cy="323850"/>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7625245B-3458-40EC-B728-2410E5716474}" type="slidenum">
              <a:rPr lang="es-ES_tradnl"/>
              <a:pPr>
                <a:defRPr/>
              </a:pPr>
              <a:t>‹Nº›</a:t>
            </a:fld>
            <a:endParaRPr lang="es-ES_tradnl" dirty="0"/>
          </a:p>
        </p:txBody>
      </p:sp>
    </p:spTree>
    <p:extLst>
      <p:ext uri="{BB962C8B-B14F-4D97-AF65-F5344CB8AC3E}">
        <p14:creationId xmlns:p14="http://schemas.microsoft.com/office/powerpoint/2010/main" val="3474965272"/>
      </p:ext>
    </p:extLst>
  </p:cSld>
  <p:clrMapOvr>
    <a:masterClrMapping/>
  </p:clrMapOvr>
  <p:transition spd="slow">
    <p:split orient="vert"/>
  </p:transition>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2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11113"/>
            <a:ext cx="9151938"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5 Rectángulo"/>
          <p:cNvSpPr/>
          <p:nvPr/>
        </p:nvSpPr>
        <p:spPr>
          <a:xfrm>
            <a:off x="-36513" y="-26988"/>
            <a:ext cx="9180513" cy="1276351"/>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es-CO">
              <a:solidFill>
                <a:srgbClr val="008080"/>
              </a:solidFill>
            </a:endParaRPr>
          </a:p>
        </p:txBody>
      </p:sp>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3" y="6183313"/>
            <a:ext cx="1279525"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6183313"/>
            <a:ext cx="1379538"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6275388"/>
            <a:ext cx="4445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1196752"/>
            <a:ext cx="9144000" cy="4896073"/>
          </a:xfrm>
          <a:prstGeom prst="rect">
            <a:avLst/>
          </a:prstGeom>
        </p:spPr>
        <p:txBody>
          <a:bodyPr/>
          <a:lstStyle/>
          <a:p>
            <a:pPr lvl="0"/>
            <a:r>
              <a:rPr lang="es-ES" noProof="0"/>
              <a:t>Haga clic en el icono para agregar una imagen</a:t>
            </a:r>
            <a:endParaRPr lang="es-ES" noProof="0" dirty="0"/>
          </a:p>
        </p:txBody>
      </p:sp>
      <p:sp>
        <p:nvSpPr>
          <p:cNvPr id="311298" name="Rectangle 2"/>
          <p:cNvSpPr>
            <a:spLocks noGrp="1" noChangeArrowheads="1"/>
          </p:cNvSpPr>
          <p:nvPr>
            <p:ph type="ctrTitle"/>
          </p:nvPr>
        </p:nvSpPr>
        <p:spPr>
          <a:xfrm>
            <a:off x="150217" y="116632"/>
            <a:ext cx="8742957" cy="1295483"/>
          </a:xfrm>
          <a:prstGeom prst="rect">
            <a:avLst/>
          </a:prstGeom>
        </p:spPr>
        <p:txBody>
          <a:bodyPr/>
          <a:lstStyle>
            <a:lvl1pPr algn="l">
              <a:defRPr baseline="0">
                <a:solidFill>
                  <a:schemeClr val="bg1"/>
                </a:solidFill>
              </a:defRPr>
            </a:lvl1pPr>
          </a:lstStyle>
          <a:p>
            <a:r>
              <a:rPr lang="es-ES"/>
              <a:t>Haga clic para modificar el estilo de título del patrón</a:t>
            </a:r>
            <a:endParaRPr lang="es-ES" dirty="0"/>
          </a:p>
        </p:txBody>
      </p:sp>
      <p:sp>
        <p:nvSpPr>
          <p:cNvPr id="3" name="2 Marcador de texto"/>
          <p:cNvSpPr>
            <a:spLocks noGrp="1"/>
          </p:cNvSpPr>
          <p:nvPr>
            <p:ph type="body" sz="quarter" idx="18"/>
          </p:nvPr>
        </p:nvSpPr>
        <p:spPr>
          <a:xfrm>
            <a:off x="112713" y="6183312"/>
            <a:ext cx="5448300" cy="198015"/>
          </a:xfrm>
          <a:prstGeom prst="rect">
            <a:avLst/>
          </a:prstGeom>
        </p:spPr>
        <p:txBody>
          <a:bodyPr/>
          <a:lstStyle>
            <a:lvl1pPr marL="0" indent="0">
              <a:buNone/>
              <a:defRPr sz="1000">
                <a:solidFill>
                  <a:schemeClr val="bg1">
                    <a:lumMod val="50000"/>
                  </a:schemeClr>
                </a:solidFill>
              </a:defRPr>
            </a:lvl1pPr>
            <a:lvl2pPr>
              <a:defRPr sz="1100"/>
            </a:lvl2pPr>
            <a:lvl3pPr>
              <a:defRPr sz="1050"/>
            </a:lvl3pPr>
            <a:lvl4pPr>
              <a:defRPr sz="1000"/>
            </a:lvl4pPr>
            <a:lvl5pPr>
              <a:defRPr sz="1000"/>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6465888"/>
            <a:ext cx="1905000" cy="323850"/>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7625245B-3458-40EC-B728-2410E5716474}" type="slidenum">
              <a:rPr lang="es-ES_tradnl"/>
              <a:pPr>
                <a:defRPr/>
              </a:pPr>
              <a:t>‹Nº›</a:t>
            </a:fld>
            <a:endParaRPr lang="es-ES_tradnl" dirty="0"/>
          </a:p>
        </p:txBody>
      </p:sp>
    </p:spTree>
    <p:extLst>
      <p:ext uri="{BB962C8B-B14F-4D97-AF65-F5344CB8AC3E}">
        <p14:creationId xmlns:p14="http://schemas.microsoft.com/office/powerpoint/2010/main" val="788259076"/>
      </p:ext>
    </p:extLst>
  </p:cSld>
  <p:clrMapOvr>
    <a:masterClrMapping/>
  </p:clrMapOvr>
  <p:transition spd="slow">
    <p:split orient="vert"/>
  </p:transition>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13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11113"/>
            <a:ext cx="9151938"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5 Rectángulo"/>
          <p:cNvSpPr/>
          <p:nvPr/>
        </p:nvSpPr>
        <p:spPr>
          <a:xfrm>
            <a:off x="-36513" y="-26988"/>
            <a:ext cx="9180513" cy="1276351"/>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es-CO">
              <a:solidFill>
                <a:srgbClr val="008080"/>
              </a:solidFill>
            </a:endParaRPr>
          </a:p>
        </p:txBody>
      </p:sp>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3" y="6183313"/>
            <a:ext cx="1279525"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6183313"/>
            <a:ext cx="1379538"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6275388"/>
            <a:ext cx="4445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1196752"/>
            <a:ext cx="9144000" cy="4896073"/>
          </a:xfrm>
          <a:prstGeom prst="rect">
            <a:avLst/>
          </a:prstGeom>
        </p:spPr>
        <p:txBody>
          <a:bodyPr/>
          <a:lstStyle/>
          <a:p>
            <a:pPr lvl="0"/>
            <a:r>
              <a:rPr lang="es-ES" noProof="0"/>
              <a:t>Haga clic en el icono para agregar una imagen</a:t>
            </a:r>
            <a:endParaRPr lang="es-ES" noProof="0" dirty="0"/>
          </a:p>
        </p:txBody>
      </p:sp>
      <p:sp>
        <p:nvSpPr>
          <p:cNvPr id="311298" name="Rectangle 2"/>
          <p:cNvSpPr>
            <a:spLocks noGrp="1" noChangeArrowheads="1"/>
          </p:cNvSpPr>
          <p:nvPr>
            <p:ph type="ctrTitle"/>
          </p:nvPr>
        </p:nvSpPr>
        <p:spPr>
          <a:xfrm>
            <a:off x="150217" y="116632"/>
            <a:ext cx="8742957" cy="1295483"/>
          </a:xfrm>
          <a:prstGeom prst="rect">
            <a:avLst/>
          </a:prstGeom>
        </p:spPr>
        <p:txBody>
          <a:bodyPr/>
          <a:lstStyle>
            <a:lvl1pPr algn="l">
              <a:defRPr baseline="0">
                <a:solidFill>
                  <a:schemeClr val="bg1"/>
                </a:solidFill>
              </a:defRPr>
            </a:lvl1pPr>
          </a:lstStyle>
          <a:p>
            <a:r>
              <a:rPr lang="es-ES"/>
              <a:t>Haga clic para modificar el estilo de título del patrón</a:t>
            </a:r>
            <a:endParaRPr lang="es-ES" dirty="0"/>
          </a:p>
        </p:txBody>
      </p:sp>
      <p:sp>
        <p:nvSpPr>
          <p:cNvPr id="3" name="2 Marcador de texto"/>
          <p:cNvSpPr>
            <a:spLocks noGrp="1"/>
          </p:cNvSpPr>
          <p:nvPr>
            <p:ph type="body" sz="quarter" idx="18"/>
          </p:nvPr>
        </p:nvSpPr>
        <p:spPr>
          <a:xfrm>
            <a:off x="112713" y="6183312"/>
            <a:ext cx="5448300" cy="198015"/>
          </a:xfrm>
          <a:prstGeom prst="rect">
            <a:avLst/>
          </a:prstGeom>
        </p:spPr>
        <p:txBody>
          <a:bodyPr/>
          <a:lstStyle>
            <a:lvl1pPr marL="0" indent="0">
              <a:buNone/>
              <a:defRPr sz="1000">
                <a:solidFill>
                  <a:schemeClr val="bg1">
                    <a:lumMod val="50000"/>
                  </a:schemeClr>
                </a:solidFill>
              </a:defRPr>
            </a:lvl1pPr>
            <a:lvl2pPr>
              <a:defRPr sz="1100"/>
            </a:lvl2pPr>
            <a:lvl3pPr>
              <a:defRPr sz="1050"/>
            </a:lvl3pPr>
            <a:lvl4pPr>
              <a:defRPr sz="1000"/>
            </a:lvl4pPr>
            <a:lvl5pPr>
              <a:defRPr sz="1000"/>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6465888"/>
            <a:ext cx="1905000" cy="323850"/>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7625245B-3458-40EC-B728-2410E5716474}" type="slidenum">
              <a:rPr lang="es-ES_tradnl"/>
              <a:pPr>
                <a:defRPr/>
              </a:pPr>
              <a:t>‹Nº›</a:t>
            </a:fld>
            <a:endParaRPr lang="es-ES_tradnl" dirty="0"/>
          </a:p>
        </p:txBody>
      </p:sp>
    </p:spTree>
    <p:extLst>
      <p:ext uri="{BB962C8B-B14F-4D97-AF65-F5344CB8AC3E}">
        <p14:creationId xmlns:p14="http://schemas.microsoft.com/office/powerpoint/2010/main" val="1779318046"/>
      </p:ext>
    </p:extLst>
  </p:cSld>
  <p:clrMapOvr>
    <a:masterClrMapping/>
  </p:clrMapOvr>
  <p:transition spd="slow">
    <p:split orient="vert"/>
  </p:transition>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apositiva Títulos">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1588"/>
            <a:ext cx="9151938"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3 Rectángulo"/>
          <p:cNvSpPr/>
          <p:nvPr/>
        </p:nvSpPr>
        <p:spPr>
          <a:xfrm>
            <a:off x="4572000" y="2708275"/>
            <a:ext cx="4572000" cy="1449388"/>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es-CO">
              <a:solidFill>
                <a:srgbClr val="008080"/>
              </a:solidFill>
            </a:endParaRPr>
          </a:p>
        </p:txBody>
      </p:sp>
      <p:pic>
        <p:nvPicPr>
          <p:cNvPr id="5"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3" y="6183313"/>
            <a:ext cx="1279525"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6183313"/>
            <a:ext cx="1379538"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6275388"/>
            <a:ext cx="4445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8" name="Rectangle 2"/>
          <p:cNvSpPr>
            <a:spLocks noGrp="1" noChangeArrowheads="1"/>
          </p:cNvSpPr>
          <p:nvPr>
            <p:ph type="ctrTitle"/>
          </p:nvPr>
        </p:nvSpPr>
        <p:spPr>
          <a:xfrm>
            <a:off x="4644008" y="2780927"/>
            <a:ext cx="4320480" cy="1376735"/>
          </a:xfrm>
          <a:prstGeom prst="rect">
            <a:avLst/>
          </a:prstGeom>
        </p:spPr>
        <p:txBody>
          <a:bodyPr/>
          <a:lstStyle>
            <a:lvl1pPr algn="r">
              <a:defRPr sz="3600">
                <a:solidFill>
                  <a:schemeClr val="bg1"/>
                </a:solidFill>
              </a:defRPr>
            </a:lvl1pPr>
          </a:lstStyle>
          <a:p>
            <a:r>
              <a:rPr lang="es-ES"/>
              <a:t>Haga clic para modificar el estilo de título del patrón</a:t>
            </a:r>
            <a:endParaRPr lang="es-ES" dirty="0"/>
          </a:p>
        </p:txBody>
      </p:sp>
      <p:sp>
        <p:nvSpPr>
          <p:cNvPr id="8" name="16 Marcador de número de diapositiva"/>
          <p:cNvSpPr>
            <a:spLocks noGrp="1"/>
          </p:cNvSpPr>
          <p:nvPr>
            <p:ph type="sldNum" sz="quarter" idx="10"/>
          </p:nvPr>
        </p:nvSpPr>
        <p:spPr>
          <a:xfrm>
            <a:off x="125413" y="6465888"/>
            <a:ext cx="1905000" cy="323850"/>
          </a:xfrm>
          <a:prstGeom prst="rect">
            <a:avLst/>
          </a:prstGeom>
        </p:spPr>
        <p:txBody>
          <a:bodyPr/>
          <a:lstStyle>
            <a:lvl1pPr algn="l">
              <a:defRPr sz="800">
                <a:solidFill>
                  <a:srgbClr val="00918E"/>
                </a:solidFill>
                <a:latin typeface="+mn-lt"/>
              </a:defRPr>
            </a:lvl1pPr>
          </a:lstStyle>
          <a:p>
            <a:pPr>
              <a:defRPr/>
            </a:pPr>
            <a:fld id="{25F2CEDC-C121-4A35-A220-69FF99A1891C}" type="slidenum">
              <a:rPr lang="es-ES_tradnl"/>
              <a:pPr>
                <a:defRPr/>
              </a:pPr>
              <a:t>‹Nº›</a:t>
            </a:fld>
            <a:endParaRPr lang="es-ES_tradnl" dirty="0"/>
          </a:p>
        </p:txBody>
      </p:sp>
    </p:spTree>
    <p:extLst>
      <p:ext uri="{BB962C8B-B14F-4D97-AF65-F5344CB8AC3E}">
        <p14:creationId xmlns:p14="http://schemas.microsoft.com/office/powerpoint/2010/main" val="3459995402"/>
      </p:ext>
    </p:extLst>
  </p:cSld>
  <p:clrMapOvr>
    <a:masterClrMapping/>
  </p:clrMapOvr>
  <p:transition spd="slow">
    <p:pull/>
  </p:transition>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15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11113"/>
            <a:ext cx="9151938"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5 Rectángulo"/>
          <p:cNvSpPr/>
          <p:nvPr/>
        </p:nvSpPr>
        <p:spPr>
          <a:xfrm>
            <a:off x="-36513" y="-26988"/>
            <a:ext cx="9180513" cy="1276351"/>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es-CO">
              <a:solidFill>
                <a:srgbClr val="008080"/>
              </a:solidFill>
            </a:endParaRPr>
          </a:p>
        </p:txBody>
      </p:sp>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3" y="6183313"/>
            <a:ext cx="1279525"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6183313"/>
            <a:ext cx="1379538"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6275388"/>
            <a:ext cx="4445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1196752"/>
            <a:ext cx="9144000" cy="4896073"/>
          </a:xfrm>
          <a:prstGeom prst="rect">
            <a:avLst/>
          </a:prstGeom>
        </p:spPr>
        <p:txBody>
          <a:bodyPr/>
          <a:lstStyle/>
          <a:p>
            <a:pPr lvl="0"/>
            <a:r>
              <a:rPr lang="es-ES" noProof="0"/>
              <a:t>Haga clic en el icono para agregar una imagen</a:t>
            </a:r>
            <a:endParaRPr lang="es-ES" noProof="0" dirty="0"/>
          </a:p>
        </p:txBody>
      </p:sp>
      <p:sp>
        <p:nvSpPr>
          <p:cNvPr id="311298" name="Rectangle 2"/>
          <p:cNvSpPr>
            <a:spLocks noGrp="1" noChangeArrowheads="1"/>
          </p:cNvSpPr>
          <p:nvPr>
            <p:ph type="ctrTitle"/>
          </p:nvPr>
        </p:nvSpPr>
        <p:spPr>
          <a:xfrm>
            <a:off x="150217" y="116632"/>
            <a:ext cx="8742957" cy="1295483"/>
          </a:xfrm>
          <a:prstGeom prst="rect">
            <a:avLst/>
          </a:prstGeom>
        </p:spPr>
        <p:txBody>
          <a:bodyPr/>
          <a:lstStyle>
            <a:lvl1pPr algn="l">
              <a:defRPr baseline="0">
                <a:solidFill>
                  <a:schemeClr val="bg1"/>
                </a:solidFill>
              </a:defRPr>
            </a:lvl1pPr>
          </a:lstStyle>
          <a:p>
            <a:r>
              <a:rPr lang="es-ES"/>
              <a:t>Haga clic para modificar el estilo de título del patrón</a:t>
            </a:r>
            <a:endParaRPr lang="es-ES" dirty="0"/>
          </a:p>
        </p:txBody>
      </p:sp>
      <p:sp>
        <p:nvSpPr>
          <p:cNvPr id="3" name="2 Marcador de texto"/>
          <p:cNvSpPr>
            <a:spLocks noGrp="1"/>
          </p:cNvSpPr>
          <p:nvPr>
            <p:ph type="body" sz="quarter" idx="18"/>
          </p:nvPr>
        </p:nvSpPr>
        <p:spPr>
          <a:xfrm>
            <a:off x="112713" y="6183312"/>
            <a:ext cx="5448300" cy="198015"/>
          </a:xfrm>
          <a:prstGeom prst="rect">
            <a:avLst/>
          </a:prstGeom>
        </p:spPr>
        <p:txBody>
          <a:bodyPr/>
          <a:lstStyle>
            <a:lvl1pPr marL="0" indent="0">
              <a:buNone/>
              <a:defRPr sz="1000">
                <a:solidFill>
                  <a:schemeClr val="bg1">
                    <a:lumMod val="50000"/>
                  </a:schemeClr>
                </a:solidFill>
              </a:defRPr>
            </a:lvl1pPr>
            <a:lvl2pPr>
              <a:defRPr sz="1100"/>
            </a:lvl2pPr>
            <a:lvl3pPr>
              <a:defRPr sz="1050"/>
            </a:lvl3pPr>
            <a:lvl4pPr>
              <a:defRPr sz="1000"/>
            </a:lvl4pPr>
            <a:lvl5pPr>
              <a:defRPr sz="1000"/>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6465888"/>
            <a:ext cx="1905000" cy="323850"/>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7625245B-3458-40EC-B728-2410E5716474}" type="slidenum">
              <a:rPr lang="es-ES_tradnl"/>
              <a:pPr>
                <a:defRPr/>
              </a:pPr>
              <a:t>‹Nº›</a:t>
            </a:fld>
            <a:endParaRPr lang="es-ES_tradnl" dirty="0"/>
          </a:p>
        </p:txBody>
      </p:sp>
    </p:spTree>
    <p:extLst>
      <p:ext uri="{BB962C8B-B14F-4D97-AF65-F5344CB8AC3E}">
        <p14:creationId xmlns:p14="http://schemas.microsoft.com/office/powerpoint/2010/main" val="1773465165"/>
      </p:ext>
    </p:extLst>
  </p:cSld>
  <p:clrMapOvr>
    <a:masterClrMapping/>
  </p:clrMapOvr>
  <p:transition spd="slow">
    <p:split orient="vert"/>
  </p:transition>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16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11113"/>
            <a:ext cx="9151938"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5 Rectángulo"/>
          <p:cNvSpPr/>
          <p:nvPr/>
        </p:nvSpPr>
        <p:spPr>
          <a:xfrm>
            <a:off x="-36513" y="-26988"/>
            <a:ext cx="9180513" cy="1276351"/>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es-CO">
              <a:solidFill>
                <a:srgbClr val="008080"/>
              </a:solidFill>
            </a:endParaRPr>
          </a:p>
        </p:txBody>
      </p:sp>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3" y="6183313"/>
            <a:ext cx="1279525"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6183313"/>
            <a:ext cx="1379538"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6275388"/>
            <a:ext cx="4445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1196752"/>
            <a:ext cx="9144000" cy="4896073"/>
          </a:xfrm>
          <a:prstGeom prst="rect">
            <a:avLst/>
          </a:prstGeom>
        </p:spPr>
        <p:txBody>
          <a:bodyPr/>
          <a:lstStyle/>
          <a:p>
            <a:pPr lvl="0"/>
            <a:r>
              <a:rPr lang="es-ES" noProof="0"/>
              <a:t>Haga clic en el icono para agregar una imagen</a:t>
            </a:r>
            <a:endParaRPr lang="es-ES" noProof="0" dirty="0"/>
          </a:p>
        </p:txBody>
      </p:sp>
      <p:sp>
        <p:nvSpPr>
          <p:cNvPr id="311298" name="Rectangle 2"/>
          <p:cNvSpPr>
            <a:spLocks noGrp="1" noChangeArrowheads="1"/>
          </p:cNvSpPr>
          <p:nvPr>
            <p:ph type="ctrTitle"/>
          </p:nvPr>
        </p:nvSpPr>
        <p:spPr>
          <a:xfrm>
            <a:off x="150217" y="116632"/>
            <a:ext cx="8742957" cy="1295483"/>
          </a:xfrm>
          <a:prstGeom prst="rect">
            <a:avLst/>
          </a:prstGeom>
        </p:spPr>
        <p:txBody>
          <a:bodyPr/>
          <a:lstStyle>
            <a:lvl1pPr algn="l">
              <a:defRPr baseline="0">
                <a:solidFill>
                  <a:schemeClr val="bg1"/>
                </a:solidFill>
              </a:defRPr>
            </a:lvl1pPr>
          </a:lstStyle>
          <a:p>
            <a:r>
              <a:rPr lang="es-ES"/>
              <a:t>Haga clic para modificar el estilo de título del patrón</a:t>
            </a:r>
            <a:endParaRPr lang="es-ES" dirty="0"/>
          </a:p>
        </p:txBody>
      </p:sp>
      <p:sp>
        <p:nvSpPr>
          <p:cNvPr id="3" name="2 Marcador de texto"/>
          <p:cNvSpPr>
            <a:spLocks noGrp="1"/>
          </p:cNvSpPr>
          <p:nvPr>
            <p:ph type="body" sz="quarter" idx="18"/>
          </p:nvPr>
        </p:nvSpPr>
        <p:spPr>
          <a:xfrm>
            <a:off x="112713" y="6183312"/>
            <a:ext cx="5448300" cy="198015"/>
          </a:xfrm>
          <a:prstGeom prst="rect">
            <a:avLst/>
          </a:prstGeom>
        </p:spPr>
        <p:txBody>
          <a:bodyPr/>
          <a:lstStyle>
            <a:lvl1pPr marL="0" indent="0">
              <a:buNone/>
              <a:defRPr sz="1000">
                <a:solidFill>
                  <a:schemeClr val="bg1">
                    <a:lumMod val="50000"/>
                  </a:schemeClr>
                </a:solidFill>
              </a:defRPr>
            </a:lvl1pPr>
            <a:lvl2pPr>
              <a:defRPr sz="1100"/>
            </a:lvl2pPr>
            <a:lvl3pPr>
              <a:defRPr sz="1050"/>
            </a:lvl3pPr>
            <a:lvl4pPr>
              <a:defRPr sz="1000"/>
            </a:lvl4pPr>
            <a:lvl5pPr>
              <a:defRPr sz="1000"/>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6465888"/>
            <a:ext cx="1905000" cy="323850"/>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7625245B-3458-40EC-B728-2410E5716474}" type="slidenum">
              <a:rPr lang="es-ES_tradnl"/>
              <a:pPr>
                <a:defRPr/>
              </a:pPr>
              <a:t>‹Nº›</a:t>
            </a:fld>
            <a:endParaRPr lang="es-ES_tradnl" dirty="0"/>
          </a:p>
        </p:txBody>
      </p:sp>
    </p:spTree>
    <p:extLst>
      <p:ext uri="{BB962C8B-B14F-4D97-AF65-F5344CB8AC3E}">
        <p14:creationId xmlns:p14="http://schemas.microsoft.com/office/powerpoint/2010/main" val="2567775999"/>
      </p:ext>
    </p:extLst>
  </p:cSld>
  <p:clrMapOvr>
    <a:masterClrMapping/>
  </p:clrMapOvr>
  <p:transition spd="slow">
    <p:split orient="vert"/>
  </p:transition>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17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11113"/>
            <a:ext cx="9151938"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5 Rectángulo"/>
          <p:cNvSpPr/>
          <p:nvPr/>
        </p:nvSpPr>
        <p:spPr>
          <a:xfrm>
            <a:off x="-36513" y="-26988"/>
            <a:ext cx="9180513" cy="1276351"/>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es-CO">
              <a:solidFill>
                <a:srgbClr val="008080"/>
              </a:solidFill>
            </a:endParaRPr>
          </a:p>
        </p:txBody>
      </p:sp>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3" y="6183313"/>
            <a:ext cx="1279525"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6183313"/>
            <a:ext cx="1379538"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6275388"/>
            <a:ext cx="4445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1196752"/>
            <a:ext cx="9144000" cy="4896073"/>
          </a:xfrm>
          <a:prstGeom prst="rect">
            <a:avLst/>
          </a:prstGeom>
        </p:spPr>
        <p:txBody>
          <a:bodyPr/>
          <a:lstStyle/>
          <a:p>
            <a:pPr lvl="0"/>
            <a:r>
              <a:rPr lang="es-ES" noProof="0"/>
              <a:t>Haga clic en el icono para agregar una imagen</a:t>
            </a:r>
            <a:endParaRPr lang="es-ES" noProof="0" dirty="0"/>
          </a:p>
        </p:txBody>
      </p:sp>
      <p:sp>
        <p:nvSpPr>
          <p:cNvPr id="311298" name="Rectangle 2"/>
          <p:cNvSpPr>
            <a:spLocks noGrp="1" noChangeArrowheads="1"/>
          </p:cNvSpPr>
          <p:nvPr>
            <p:ph type="ctrTitle"/>
          </p:nvPr>
        </p:nvSpPr>
        <p:spPr>
          <a:xfrm>
            <a:off x="150217" y="116632"/>
            <a:ext cx="8742957" cy="1295483"/>
          </a:xfrm>
          <a:prstGeom prst="rect">
            <a:avLst/>
          </a:prstGeom>
        </p:spPr>
        <p:txBody>
          <a:bodyPr/>
          <a:lstStyle>
            <a:lvl1pPr algn="l">
              <a:defRPr baseline="0">
                <a:solidFill>
                  <a:schemeClr val="bg1"/>
                </a:solidFill>
              </a:defRPr>
            </a:lvl1pPr>
          </a:lstStyle>
          <a:p>
            <a:r>
              <a:rPr lang="es-ES"/>
              <a:t>Haga clic para modificar el estilo de título del patrón</a:t>
            </a:r>
            <a:endParaRPr lang="es-ES" dirty="0"/>
          </a:p>
        </p:txBody>
      </p:sp>
      <p:sp>
        <p:nvSpPr>
          <p:cNvPr id="3" name="2 Marcador de texto"/>
          <p:cNvSpPr>
            <a:spLocks noGrp="1"/>
          </p:cNvSpPr>
          <p:nvPr>
            <p:ph type="body" sz="quarter" idx="18"/>
          </p:nvPr>
        </p:nvSpPr>
        <p:spPr>
          <a:xfrm>
            <a:off x="112713" y="6183312"/>
            <a:ext cx="5448300" cy="198015"/>
          </a:xfrm>
          <a:prstGeom prst="rect">
            <a:avLst/>
          </a:prstGeom>
        </p:spPr>
        <p:txBody>
          <a:bodyPr/>
          <a:lstStyle>
            <a:lvl1pPr marL="0" indent="0">
              <a:buNone/>
              <a:defRPr sz="1000">
                <a:solidFill>
                  <a:schemeClr val="bg1">
                    <a:lumMod val="50000"/>
                  </a:schemeClr>
                </a:solidFill>
              </a:defRPr>
            </a:lvl1pPr>
            <a:lvl2pPr>
              <a:defRPr sz="1100"/>
            </a:lvl2pPr>
            <a:lvl3pPr>
              <a:defRPr sz="1050"/>
            </a:lvl3pPr>
            <a:lvl4pPr>
              <a:defRPr sz="1000"/>
            </a:lvl4pPr>
            <a:lvl5pPr>
              <a:defRPr sz="1000"/>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6465888"/>
            <a:ext cx="1905000" cy="323850"/>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7625245B-3458-40EC-B728-2410E5716474}" type="slidenum">
              <a:rPr lang="es-ES_tradnl"/>
              <a:pPr>
                <a:defRPr/>
              </a:pPr>
              <a:t>‹Nº›</a:t>
            </a:fld>
            <a:endParaRPr lang="es-ES_tradnl" dirty="0"/>
          </a:p>
        </p:txBody>
      </p:sp>
    </p:spTree>
    <p:extLst>
      <p:ext uri="{BB962C8B-B14F-4D97-AF65-F5344CB8AC3E}">
        <p14:creationId xmlns:p14="http://schemas.microsoft.com/office/powerpoint/2010/main" val="3188388845"/>
      </p:ext>
    </p:extLst>
  </p:cSld>
  <p:clrMapOvr>
    <a:masterClrMapping/>
  </p:clrMapOvr>
  <p:transition spd="slow">
    <p:split orient="vert"/>
  </p:transition>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8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11113"/>
            <a:ext cx="9151938"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5 Rectángulo"/>
          <p:cNvSpPr/>
          <p:nvPr/>
        </p:nvSpPr>
        <p:spPr>
          <a:xfrm>
            <a:off x="-36513" y="-26988"/>
            <a:ext cx="9180513" cy="1276351"/>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es-CO">
              <a:solidFill>
                <a:srgbClr val="008080"/>
              </a:solidFill>
            </a:endParaRPr>
          </a:p>
        </p:txBody>
      </p:sp>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3" y="6183313"/>
            <a:ext cx="1279525"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6183313"/>
            <a:ext cx="1379538"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6275388"/>
            <a:ext cx="4445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1196752"/>
            <a:ext cx="9144000" cy="4896073"/>
          </a:xfrm>
          <a:prstGeom prst="rect">
            <a:avLst/>
          </a:prstGeom>
        </p:spPr>
        <p:txBody>
          <a:bodyPr/>
          <a:lstStyle/>
          <a:p>
            <a:pPr lvl="0"/>
            <a:r>
              <a:rPr lang="es-ES" noProof="0"/>
              <a:t>Haga clic en el icono para agregar una imagen</a:t>
            </a:r>
            <a:endParaRPr lang="es-ES" noProof="0" dirty="0"/>
          </a:p>
        </p:txBody>
      </p:sp>
      <p:sp>
        <p:nvSpPr>
          <p:cNvPr id="311298" name="Rectangle 2"/>
          <p:cNvSpPr>
            <a:spLocks noGrp="1" noChangeArrowheads="1"/>
          </p:cNvSpPr>
          <p:nvPr>
            <p:ph type="ctrTitle"/>
          </p:nvPr>
        </p:nvSpPr>
        <p:spPr>
          <a:xfrm>
            <a:off x="150217" y="116632"/>
            <a:ext cx="8742957" cy="1295483"/>
          </a:xfrm>
          <a:prstGeom prst="rect">
            <a:avLst/>
          </a:prstGeom>
        </p:spPr>
        <p:txBody>
          <a:bodyPr/>
          <a:lstStyle>
            <a:lvl1pPr algn="l">
              <a:defRPr baseline="0">
                <a:solidFill>
                  <a:schemeClr val="bg1"/>
                </a:solidFill>
              </a:defRPr>
            </a:lvl1pPr>
          </a:lstStyle>
          <a:p>
            <a:r>
              <a:rPr lang="es-ES"/>
              <a:t>Haga clic para modificar el estilo de título del patrón</a:t>
            </a:r>
            <a:endParaRPr lang="es-ES" dirty="0"/>
          </a:p>
        </p:txBody>
      </p:sp>
      <p:sp>
        <p:nvSpPr>
          <p:cNvPr id="3" name="2 Marcador de texto"/>
          <p:cNvSpPr>
            <a:spLocks noGrp="1"/>
          </p:cNvSpPr>
          <p:nvPr>
            <p:ph type="body" sz="quarter" idx="18"/>
          </p:nvPr>
        </p:nvSpPr>
        <p:spPr>
          <a:xfrm>
            <a:off x="112713" y="6183312"/>
            <a:ext cx="5448300" cy="198015"/>
          </a:xfrm>
          <a:prstGeom prst="rect">
            <a:avLst/>
          </a:prstGeom>
        </p:spPr>
        <p:txBody>
          <a:bodyPr/>
          <a:lstStyle>
            <a:lvl1pPr marL="0" indent="0">
              <a:buNone/>
              <a:defRPr sz="1000">
                <a:solidFill>
                  <a:schemeClr val="bg1">
                    <a:lumMod val="50000"/>
                  </a:schemeClr>
                </a:solidFill>
              </a:defRPr>
            </a:lvl1pPr>
            <a:lvl2pPr>
              <a:defRPr sz="1100"/>
            </a:lvl2pPr>
            <a:lvl3pPr>
              <a:defRPr sz="1050"/>
            </a:lvl3pPr>
            <a:lvl4pPr>
              <a:defRPr sz="1000"/>
            </a:lvl4pPr>
            <a:lvl5pPr>
              <a:defRPr sz="1000"/>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6465888"/>
            <a:ext cx="1905000" cy="323850"/>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7625245B-3458-40EC-B728-2410E5716474}" type="slidenum">
              <a:rPr lang="es-ES_tradnl"/>
              <a:pPr>
                <a:defRPr/>
              </a:pPr>
              <a:t>‹Nº›</a:t>
            </a:fld>
            <a:endParaRPr lang="es-ES_tradnl" dirty="0"/>
          </a:p>
        </p:txBody>
      </p:sp>
    </p:spTree>
    <p:extLst>
      <p:ext uri="{BB962C8B-B14F-4D97-AF65-F5344CB8AC3E}">
        <p14:creationId xmlns:p14="http://schemas.microsoft.com/office/powerpoint/2010/main" val="849993000"/>
      </p:ext>
    </p:extLst>
  </p:cSld>
  <p:clrMapOvr>
    <a:masterClrMapping/>
  </p:clrMapOvr>
  <p:transition spd="slow">
    <p:split orient="vert"/>
  </p:transition>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9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11113"/>
            <a:ext cx="9151938"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5 Rectángulo"/>
          <p:cNvSpPr/>
          <p:nvPr/>
        </p:nvSpPr>
        <p:spPr>
          <a:xfrm>
            <a:off x="-36513" y="-26988"/>
            <a:ext cx="9180513" cy="1276351"/>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es-CO">
              <a:solidFill>
                <a:srgbClr val="008080"/>
              </a:solidFill>
            </a:endParaRPr>
          </a:p>
        </p:txBody>
      </p:sp>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3" y="6183313"/>
            <a:ext cx="1279525"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6183313"/>
            <a:ext cx="1379538"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6275388"/>
            <a:ext cx="4445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1196752"/>
            <a:ext cx="9144000" cy="4896073"/>
          </a:xfrm>
          <a:prstGeom prst="rect">
            <a:avLst/>
          </a:prstGeom>
        </p:spPr>
        <p:txBody>
          <a:bodyPr/>
          <a:lstStyle/>
          <a:p>
            <a:pPr lvl="0"/>
            <a:r>
              <a:rPr lang="es-ES" noProof="0"/>
              <a:t>Haga clic en el icono para agregar una imagen</a:t>
            </a:r>
            <a:endParaRPr lang="es-ES" noProof="0" dirty="0"/>
          </a:p>
        </p:txBody>
      </p:sp>
      <p:sp>
        <p:nvSpPr>
          <p:cNvPr id="311298" name="Rectangle 2"/>
          <p:cNvSpPr>
            <a:spLocks noGrp="1" noChangeArrowheads="1"/>
          </p:cNvSpPr>
          <p:nvPr>
            <p:ph type="ctrTitle"/>
          </p:nvPr>
        </p:nvSpPr>
        <p:spPr>
          <a:xfrm>
            <a:off x="150217" y="116632"/>
            <a:ext cx="8742957" cy="1295483"/>
          </a:xfrm>
          <a:prstGeom prst="rect">
            <a:avLst/>
          </a:prstGeom>
        </p:spPr>
        <p:txBody>
          <a:bodyPr/>
          <a:lstStyle>
            <a:lvl1pPr algn="l">
              <a:defRPr baseline="0">
                <a:solidFill>
                  <a:schemeClr val="bg1"/>
                </a:solidFill>
              </a:defRPr>
            </a:lvl1pPr>
          </a:lstStyle>
          <a:p>
            <a:r>
              <a:rPr lang="es-ES"/>
              <a:t>Haga clic para modificar el estilo de título del patrón</a:t>
            </a:r>
            <a:endParaRPr lang="es-ES" dirty="0"/>
          </a:p>
        </p:txBody>
      </p:sp>
      <p:sp>
        <p:nvSpPr>
          <p:cNvPr id="3" name="2 Marcador de texto"/>
          <p:cNvSpPr>
            <a:spLocks noGrp="1"/>
          </p:cNvSpPr>
          <p:nvPr>
            <p:ph type="body" sz="quarter" idx="18"/>
          </p:nvPr>
        </p:nvSpPr>
        <p:spPr>
          <a:xfrm>
            <a:off x="112713" y="6183312"/>
            <a:ext cx="5448300" cy="198015"/>
          </a:xfrm>
          <a:prstGeom prst="rect">
            <a:avLst/>
          </a:prstGeom>
        </p:spPr>
        <p:txBody>
          <a:bodyPr/>
          <a:lstStyle>
            <a:lvl1pPr marL="0" indent="0">
              <a:buNone/>
              <a:defRPr sz="1000">
                <a:solidFill>
                  <a:schemeClr val="bg1">
                    <a:lumMod val="50000"/>
                  </a:schemeClr>
                </a:solidFill>
              </a:defRPr>
            </a:lvl1pPr>
            <a:lvl2pPr>
              <a:defRPr sz="1100"/>
            </a:lvl2pPr>
            <a:lvl3pPr>
              <a:defRPr sz="1050"/>
            </a:lvl3pPr>
            <a:lvl4pPr>
              <a:defRPr sz="1000"/>
            </a:lvl4pPr>
            <a:lvl5pPr>
              <a:defRPr sz="1000"/>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6465888"/>
            <a:ext cx="1905000" cy="323850"/>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7625245B-3458-40EC-B728-2410E5716474}" type="slidenum">
              <a:rPr lang="es-ES_tradnl"/>
              <a:pPr>
                <a:defRPr/>
              </a:pPr>
              <a:t>‹Nº›</a:t>
            </a:fld>
            <a:endParaRPr lang="es-ES_tradnl" dirty="0"/>
          </a:p>
        </p:txBody>
      </p:sp>
    </p:spTree>
    <p:extLst>
      <p:ext uri="{BB962C8B-B14F-4D97-AF65-F5344CB8AC3E}">
        <p14:creationId xmlns:p14="http://schemas.microsoft.com/office/powerpoint/2010/main" val="810408460"/>
      </p:ext>
    </p:extLst>
  </p:cSld>
  <p:clrMapOvr>
    <a:masterClrMapping/>
  </p:clrMapOvr>
  <p:transition spd="slow">
    <p:split orient="vert"/>
  </p:transition>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20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11113"/>
            <a:ext cx="9151938"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5 Rectángulo"/>
          <p:cNvSpPr/>
          <p:nvPr/>
        </p:nvSpPr>
        <p:spPr>
          <a:xfrm>
            <a:off x="-36513" y="-26988"/>
            <a:ext cx="9180513" cy="1276351"/>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es-CO">
              <a:solidFill>
                <a:srgbClr val="008080"/>
              </a:solidFill>
            </a:endParaRPr>
          </a:p>
        </p:txBody>
      </p:sp>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3" y="6183313"/>
            <a:ext cx="1279525"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6183313"/>
            <a:ext cx="1379538"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6275388"/>
            <a:ext cx="4445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1196752"/>
            <a:ext cx="9144000" cy="4896073"/>
          </a:xfrm>
          <a:prstGeom prst="rect">
            <a:avLst/>
          </a:prstGeom>
        </p:spPr>
        <p:txBody>
          <a:bodyPr/>
          <a:lstStyle/>
          <a:p>
            <a:pPr lvl="0"/>
            <a:r>
              <a:rPr lang="es-ES" noProof="0"/>
              <a:t>Haga clic en el icono para agregar una imagen</a:t>
            </a:r>
            <a:endParaRPr lang="es-ES" noProof="0" dirty="0"/>
          </a:p>
        </p:txBody>
      </p:sp>
      <p:sp>
        <p:nvSpPr>
          <p:cNvPr id="311298" name="Rectangle 2"/>
          <p:cNvSpPr>
            <a:spLocks noGrp="1" noChangeArrowheads="1"/>
          </p:cNvSpPr>
          <p:nvPr>
            <p:ph type="ctrTitle"/>
          </p:nvPr>
        </p:nvSpPr>
        <p:spPr>
          <a:xfrm>
            <a:off x="150217" y="116632"/>
            <a:ext cx="8742957" cy="1295483"/>
          </a:xfrm>
          <a:prstGeom prst="rect">
            <a:avLst/>
          </a:prstGeom>
        </p:spPr>
        <p:txBody>
          <a:bodyPr/>
          <a:lstStyle>
            <a:lvl1pPr algn="l">
              <a:defRPr baseline="0">
                <a:solidFill>
                  <a:schemeClr val="bg1"/>
                </a:solidFill>
              </a:defRPr>
            </a:lvl1pPr>
          </a:lstStyle>
          <a:p>
            <a:r>
              <a:rPr lang="es-ES"/>
              <a:t>Haga clic para modificar el estilo de título del patrón</a:t>
            </a:r>
            <a:endParaRPr lang="es-ES" dirty="0"/>
          </a:p>
        </p:txBody>
      </p:sp>
      <p:sp>
        <p:nvSpPr>
          <p:cNvPr id="3" name="2 Marcador de texto"/>
          <p:cNvSpPr>
            <a:spLocks noGrp="1"/>
          </p:cNvSpPr>
          <p:nvPr>
            <p:ph type="body" sz="quarter" idx="18"/>
          </p:nvPr>
        </p:nvSpPr>
        <p:spPr>
          <a:xfrm>
            <a:off x="112713" y="6183312"/>
            <a:ext cx="5448300" cy="198015"/>
          </a:xfrm>
          <a:prstGeom prst="rect">
            <a:avLst/>
          </a:prstGeom>
        </p:spPr>
        <p:txBody>
          <a:bodyPr/>
          <a:lstStyle>
            <a:lvl1pPr marL="0" indent="0">
              <a:buNone/>
              <a:defRPr sz="1000">
                <a:solidFill>
                  <a:schemeClr val="bg1">
                    <a:lumMod val="50000"/>
                  </a:schemeClr>
                </a:solidFill>
              </a:defRPr>
            </a:lvl1pPr>
            <a:lvl2pPr>
              <a:defRPr sz="1100"/>
            </a:lvl2pPr>
            <a:lvl3pPr>
              <a:defRPr sz="1050"/>
            </a:lvl3pPr>
            <a:lvl4pPr>
              <a:defRPr sz="1000"/>
            </a:lvl4pPr>
            <a:lvl5pPr>
              <a:defRPr sz="1000"/>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6465888"/>
            <a:ext cx="1905000" cy="323850"/>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7625245B-3458-40EC-B728-2410E5716474}" type="slidenum">
              <a:rPr lang="es-ES_tradnl"/>
              <a:pPr>
                <a:defRPr/>
              </a:pPr>
              <a:t>‹Nº›</a:t>
            </a:fld>
            <a:endParaRPr lang="es-ES_tradnl" dirty="0"/>
          </a:p>
        </p:txBody>
      </p:sp>
    </p:spTree>
    <p:extLst>
      <p:ext uri="{BB962C8B-B14F-4D97-AF65-F5344CB8AC3E}">
        <p14:creationId xmlns:p14="http://schemas.microsoft.com/office/powerpoint/2010/main" val="1837298808"/>
      </p:ext>
    </p:extLst>
  </p:cSld>
  <p:clrMapOvr>
    <a:masterClrMapping/>
  </p:clrMapOvr>
  <p:transition spd="slow">
    <p:split orient="vert"/>
  </p:transition>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21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11113"/>
            <a:ext cx="9151938"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5 Rectángulo"/>
          <p:cNvSpPr/>
          <p:nvPr/>
        </p:nvSpPr>
        <p:spPr>
          <a:xfrm>
            <a:off x="-36513" y="-26988"/>
            <a:ext cx="9180513" cy="1276351"/>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es-CO">
              <a:solidFill>
                <a:srgbClr val="008080"/>
              </a:solidFill>
            </a:endParaRPr>
          </a:p>
        </p:txBody>
      </p:sp>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3" y="6183313"/>
            <a:ext cx="1279525"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6183313"/>
            <a:ext cx="1379538"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6275388"/>
            <a:ext cx="4445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1196752"/>
            <a:ext cx="9144000" cy="4896073"/>
          </a:xfrm>
          <a:prstGeom prst="rect">
            <a:avLst/>
          </a:prstGeom>
        </p:spPr>
        <p:txBody>
          <a:bodyPr/>
          <a:lstStyle/>
          <a:p>
            <a:pPr lvl="0"/>
            <a:r>
              <a:rPr lang="es-ES" noProof="0"/>
              <a:t>Haga clic en el icono para agregar una imagen</a:t>
            </a:r>
            <a:endParaRPr lang="es-ES" noProof="0" dirty="0"/>
          </a:p>
        </p:txBody>
      </p:sp>
      <p:sp>
        <p:nvSpPr>
          <p:cNvPr id="311298" name="Rectangle 2"/>
          <p:cNvSpPr>
            <a:spLocks noGrp="1" noChangeArrowheads="1"/>
          </p:cNvSpPr>
          <p:nvPr>
            <p:ph type="ctrTitle"/>
          </p:nvPr>
        </p:nvSpPr>
        <p:spPr>
          <a:xfrm>
            <a:off x="150217" y="116632"/>
            <a:ext cx="8742957" cy="1295483"/>
          </a:xfrm>
          <a:prstGeom prst="rect">
            <a:avLst/>
          </a:prstGeom>
        </p:spPr>
        <p:txBody>
          <a:bodyPr/>
          <a:lstStyle>
            <a:lvl1pPr algn="l">
              <a:defRPr baseline="0">
                <a:solidFill>
                  <a:schemeClr val="bg1"/>
                </a:solidFill>
              </a:defRPr>
            </a:lvl1pPr>
          </a:lstStyle>
          <a:p>
            <a:r>
              <a:rPr lang="es-ES"/>
              <a:t>Haga clic para modificar el estilo de título del patrón</a:t>
            </a:r>
            <a:endParaRPr lang="es-ES" dirty="0"/>
          </a:p>
        </p:txBody>
      </p:sp>
      <p:sp>
        <p:nvSpPr>
          <p:cNvPr id="3" name="2 Marcador de texto"/>
          <p:cNvSpPr>
            <a:spLocks noGrp="1"/>
          </p:cNvSpPr>
          <p:nvPr>
            <p:ph type="body" sz="quarter" idx="18"/>
          </p:nvPr>
        </p:nvSpPr>
        <p:spPr>
          <a:xfrm>
            <a:off x="112713" y="6183312"/>
            <a:ext cx="5448300" cy="198015"/>
          </a:xfrm>
          <a:prstGeom prst="rect">
            <a:avLst/>
          </a:prstGeom>
        </p:spPr>
        <p:txBody>
          <a:bodyPr/>
          <a:lstStyle>
            <a:lvl1pPr marL="0" indent="0">
              <a:buNone/>
              <a:defRPr sz="1000">
                <a:solidFill>
                  <a:schemeClr val="bg1">
                    <a:lumMod val="50000"/>
                  </a:schemeClr>
                </a:solidFill>
              </a:defRPr>
            </a:lvl1pPr>
            <a:lvl2pPr>
              <a:defRPr sz="1100"/>
            </a:lvl2pPr>
            <a:lvl3pPr>
              <a:defRPr sz="1050"/>
            </a:lvl3pPr>
            <a:lvl4pPr>
              <a:defRPr sz="1000"/>
            </a:lvl4pPr>
            <a:lvl5pPr>
              <a:defRPr sz="1000"/>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6465888"/>
            <a:ext cx="1905000" cy="323850"/>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7625245B-3458-40EC-B728-2410E5716474}" type="slidenum">
              <a:rPr lang="es-ES_tradnl"/>
              <a:pPr>
                <a:defRPr/>
              </a:pPr>
              <a:t>‹Nº›</a:t>
            </a:fld>
            <a:endParaRPr lang="es-ES_tradnl" dirty="0"/>
          </a:p>
        </p:txBody>
      </p:sp>
    </p:spTree>
    <p:extLst>
      <p:ext uri="{BB962C8B-B14F-4D97-AF65-F5344CB8AC3E}">
        <p14:creationId xmlns:p14="http://schemas.microsoft.com/office/powerpoint/2010/main" val="1282643102"/>
      </p:ext>
    </p:extLst>
  </p:cSld>
  <p:clrMapOvr>
    <a:masterClrMapping/>
  </p:clrMapOvr>
  <p:transition spd="slow">
    <p:split orient="vert"/>
  </p:transition>
  <p:hf hdr="0" dt="0"/>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22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11113"/>
            <a:ext cx="9151938"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5 Rectángulo"/>
          <p:cNvSpPr/>
          <p:nvPr/>
        </p:nvSpPr>
        <p:spPr>
          <a:xfrm>
            <a:off x="-36513" y="-26988"/>
            <a:ext cx="9180513" cy="1276351"/>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es-CO">
              <a:solidFill>
                <a:srgbClr val="008080"/>
              </a:solidFill>
            </a:endParaRPr>
          </a:p>
        </p:txBody>
      </p:sp>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3" y="6183313"/>
            <a:ext cx="1279525"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6183313"/>
            <a:ext cx="1379538"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6275388"/>
            <a:ext cx="4445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1196752"/>
            <a:ext cx="9144000" cy="4896073"/>
          </a:xfrm>
          <a:prstGeom prst="rect">
            <a:avLst/>
          </a:prstGeom>
        </p:spPr>
        <p:txBody>
          <a:bodyPr/>
          <a:lstStyle/>
          <a:p>
            <a:pPr lvl="0"/>
            <a:r>
              <a:rPr lang="es-ES" noProof="0"/>
              <a:t>Haga clic en el icono para agregar una imagen</a:t>
            </a:r>
            <a:endParaRPr lang="es-ES" noProof="0" dirty="0"/>
          </a:p>
        </p:txBody>
      </p:sp>
      <p:sp>
        <p:nvSpPr>
          <p:cNvPr id="311298" name="Rectangle 2"/>
          <p:cNvSpPr>
            <a:spLocks noGrp="1" noChangeArrowheads="1"/>
          </p:cNvSpPr>
          <p:nvPr>
            <p:ph type="ctrTitle"/>
          </p:nvPr>
        </p:nvSpPr>
        <p:spPr>
          <a:xfrm>
            <a:off x="150217" y="116632"/>
            <a:ext cx="8742957" cy="1295483"/>
          </a:xfrm>
          <a:prstGeom prst="rect">
            <a:avLst/>
          </a:prstGeom>
        </p:spPr>
        <p:txBody>
          <a:bodyPr/>
          <a:lstStyle>
            <a:lvl1pPr algn="l">
              <a:defRPr baseline="0">
                <a:solidFill>
                  <a:schemeClr val="bg1"/>
                </a:solidFill>
              </a:defRPr>
            </a:lvl1pPr>
          </a:lstStyle>
          <a:p>
            <a:r>
              <a:rPr lang="es-ES"/>
              <a:t>Haga clic para modificar el estilo de título del patrón</a:t>
            </a:r>
            <a:endParaRPr lang="es-ES" dirty="0"/>
          </a:p>
        </p:txBody>
      </p:sp>
      <p:sp>
        <p:nvSpPr>
          <p:cNvPr id="3" name="2 Marcador de texto"/>
          <p:cNvSpPr>
            <a:spLocks noGrp="1"/>
          </p:cNvSpPr>
          <p:nvPr>
            <p:ph type="body" sz="quarter" idx="18"/>
          </p:nvPr>
        </p:nvSpPr>
        <p:spPr>
          <a:xfrm>
            <a:off x="112713" y="6183312"/>
            <a:ext cx="5448300" cy="198015"/>
          </a:xfrm>
          <a:prstGeom prst="rect">
            <a:avLst/>
          </a:prstGeom>
        </p:spPr>
        <p:txBody>
          <a:bodyPr/>
          <a:lstStyle>
            <a:lvl1pPr marL="0" indent="0">
              <a:buNone/>
              <a:defRPr sz="1000">
                <a:solidFill>
                  <a:schemeClr val="bg1">
                    <a:lumMod val="50000"/>
                  </a:schemeClr>
                </a:solidFill>
              </a:defRPr>
            </a:lvl1pPr>
            <a:lvl2pPr>
              <a:defRPr sz="1100"/>
            </a:lvl2pPr>
            <a:lvl3pPr>
              <a:defRPr sz="1050"/>
            </a:lvl3pPr>
            <a:lvl4pPr>
              <a:defRPr sz="1000"/>
            </a:lvl4pPr>
            <a:lvl5pPr>
              <a:defRPr sz="1000"/>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6465888"/>
            <a:ext cx="1905000" cy="323850"/>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7625245B-3458-40EC-B728-2410E5716474}" type="slidenum">
              <a:rPr lang="es-ES_tradnl"/>
              <a:pPr>
                <a:defRPr/>
              </a:pPr>
              <a:t>‹Nº›</a:t>
            </a:fld>
            <a:endParaRPr lang="es-ES_tradnl" dirty="0"/>
          </a:p>
        </p:txBody>
      </p:sp>
    </p:spTree>
    <p:extLst>
      <p:ext uri="{BB962C8B-B14F-4D97-AF65-F5344CB8AC3E}">
        <p14:creationId xmlns:p14="http://schemas.microsoft.com/office/powerpoint/2010/main" val="3244934120"/>
      </p:ext>
    </p:extLst>
  </p:cSld>
  <p:clrMapOvr>
    <a:masterClrMapping/>
  </p:clrMapOvr>
  <p:transition spd="slow">
    <p:split orient="vert"/>
  </p:transition>
  <p:hf hdr="0" dt="0"/>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23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11113"/>
            <a:ext cx="9151938"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5 Rectángulo"/>
          <p:cNvSpPr/>
          <p:nvPr/>
        </p:nvSpPr>
        <p:spPr>
          <a:xfrm>
            <a:off x="-36513" y="-26988"/>
            <a:ext cx="9180513" cy="1276351"/>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es-CO">
              <a:solidFill>
                <a:srgbClr val="008080"/>
              </a:solidFill>
            </a:endParaRPr>
          </a:p>
        </p:txBody>
      </p:sp>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3" y="6183313"/>
            <a:ext cx="1279525"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6183313"/>
            <a:ext cx="1379538"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6275388"/>
            <a:ext cx="4445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1196752"/>
            <a:ext cx="9144000" cy="4896073"/>
          </a:xfrm>
          <a:prstGeom prst="rect">
            <a:avLst/>
          </a:prstGeom>
        </p:spPr>
        <p:txBody>
          <a:bodyPr/>
          <a:lstStyle/>
          <a:p>
            <a:pPr lvl="0"/>
            <a:r>
              <a:rPr lang="es-ES" noProof="0"/>
              <a:t>Haga clic en el icono para agregar una imagen</a:t>
            </a:r>
            <a:endParaRPr lang="es-ES" noProof="0" dirty="0"/>
          </a:p>
        </p:txBody>
      </p:sp>
      <p:sp>
        <p:nvSpPr>
          <p:cNvPr id="311298" name="Rectangle 2"/>
          <p:cNvSpPr>
            <a:spLocks noGrp="1" noChangeArrowheads="1"/>
          </p:cNvSpPr>
          <p:nvPr>
            <p:ph type="ctrTitle"/>
          </p:nvPr>
        </p:nvSpPr>
        <p:spPr>
          <a:xfrm>
            <a:off x="150217" y="116632"/>
            <a:ext cx="8742957" cy="1295483"/>
          </a:xfrm>
          <a:prstGeom prst="rect">
            <a:avLst/>
          </a:prstGeom>
        </p:spPr>
        <p:txBody>
          <a:bodyPr/>
          <a:lstStyle>
            <a:lvl1pPr algn="l">
              <a:defRPr baseline="0">
                <a:solidFill>
                  <a:schemeClr val="bg1"/>
                </a:solidFill>
              </a:defRPr>
            </a:lvl1pPr>
          </a:lstStyle>
          <a:p>
            <a:r>
              <a:rPr lang="es-ES"/>
              <a:t>Haga clic para modificar el estilo de título del patrón</a:t>
            </a:r>
            <a:endParaRPr lang="es-ES" dirty="0"/>
          </a:p>
        </p:txBody>
      </p:sp>
      <p:sp>
        <p:nvSpPr>
          <p:cNvPr id="3" name="2 Marcador de texto"/>
          <p:cNvSpPr>
            <a:spLocks noGrp="1"/>
          </p:cNvSpPr>
          <p:nvPr>
            <p:ph type="body" sz="quarter" idx="18"/>
          </p:nvPr>
        </p:nvSpPr>
        <p:spPr>
          <a:xfrm>
            <a:off x="112713" y="6183312"/>
            <a:ext cx="5448300" cy="198015"/>
          </a:xfrm>
          <a:prstGeom prst="rect">
            <a:avLst/>
          </a:prstGeom>
        </p:spPr>
        <p:txBody>
          <a:bodyPr/>
          <a:lstStyle>
            <a:lvl1pPr marL="0" indent="0">
              <a:buNone/>
              <a:defRPr sz="1000">
                <a:solidFill>
                  <a:schemeClr val="bg1">
                    <a:lumMod val="50000"/>
                  </a:schemeClr>
                </a:solidFill>
              </a:defRPr>
            </a:lvl1pPr>
            <a:lvl2pPr>
              <a:defRPr sz="1100"/>
            </a:lvl2pPr>
            <a:lvl3pPr>
              <a:defRPr sz="1050"/>
            </a:lvl3pPr>
            <a:lvl4pPr>
              <a:defRPr sz="1000"/>
            </a:lvl4pPr>
            <a:lvl5pPr>
              <a:defRPr sz="1000"/>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6465888"/>
            <a:ext cx="1905000" cy="323850"/>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7625245B-3458-40EC-B728-2410E5716474}" type="slidenum">
              <a:rPr lang="es-ES_tradnl"/>
              <a:pPr>
                <a:defRPr/>
              </a:pPr>
              <a:t>‹Nº›</a:t>
            </a:fld>
            <a:endParaRPr lang="es-ES_tradnl" dirty="0"/>
          </a:p>
        </p:txBody>
      </p:sp>
    </p:spTree>
    <p:extLst>
      <p:ext uri="{BB962C8B-B14F-4D97-AF65-F5344CB8AC3E}">
        <p14:creationId xmlns:p14="http://schemas.microsoft.com/office/powerpoint/2010/main" val="2268678258"/>
      </p:ext>
    </p:extLst>
  </p:cSld>
  <p:clrMapOvr>
    <a:masterClrMapping/>
  </p:clrMapOvr>
  <p:transition spd="slow">
    <p:split orient="vert"/>
  </p:transition>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24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11113"/>
            <a:ext cx="9151938"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5 Rectángulo"/>
          <p:cNvSpPr/>
          <p:nvPr/>
        </p:nvSpPr>
        <p:spPr>
          <a:xfrm>
            <a:off x="-36513" y="-26988"/>
            <a:ext cx="9180513" cy="1276351"/>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es-CO">
              <a:solidFill>
                <a:srgbClr val="008080"/>
              </a:solidFill>
            </a:endParaRPr>
          </a:p>
        </p:txBody>
      </p:sp>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3" y="6183313"/>
            <a:ext cx="1279525"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6183313"/>
            <a:ext cx="1379538"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6275388"/>
            <a:ext cx="4445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1196752"/>
            <a:ext cx="9144000" cy="4896073"/>
          </a:xfrm>
          <a:prstGeom prst="rect">
            <a:avLst/>
          </a:prstGeom>
        </p:spPr>
        <p:txBody>
          <a:bodyPr/>
          <a:lstStyle/>
          <a:p>
            <a:pPr lvl="0"/>
            <a:r>
              <a:rPr lang="es-ES" noProof="0"/>
              <a:t>Haga clic en el icono para agregar una imagen</a:t>
            </a:r>
            <a:endParaRPr lang="es-ES" noProof="0" dirty="0"/>
          </a:p>
        </p:txBody>
      </p:sp>
      <p:sp>
        <p:nvSpPr>
          <p:cNvPr id="311298" name="Rectangle 2"/>
          <p:cNvSpPr>
            <a:spLocks noGrp="1" noChangeArrowheads="1"/>
          </p:cNvSpPr>
          <p:nvPr>
            <p:ph type="ctrTitle"/>
          </p:nvPr>
        </p:nvSpPr>
        <p:spPr>
          <a:xfrm>
            <a:off x="150217" y="116632"/>
            <a:ext cx="8742957" cy="1295483"/>
          </a:xfrm>
          <a:prstGeom prst="rect">
            <a:avLst/>
          </a:prstGeom>
        </p:spPr>
        <p:txBody>
          <a:bodyPr/>
          <a:lstStyle>
            <a:lvl1pPr algn="l">
              <a:defRPr baseline="0">
                <a:solidFill>
                  <a:schemeClr val="bg1"/>
                </a:solidFill>
              </a:defRPr>
            </a:lvl1pPr>
          </a:lstStyle>
          <a:p>
            <a:r>
              <a:rPr lang="es-ES"/>
              <a:t>Haga clic para modificar el estilo de título del patrón</a:t>
            </a:r>
            <a:endParaRPr lang="es-ES" dirty="0"/>
          </a:p>
        </p:txBody>
      </p:sp>
      <p:sp>
        <p:nvSpPr>
          <p:cNvPr id="3" name="2 Marcador de texto"/>
          <p:cNvSpPr>
            <a:spLocks noGrp="1"/>
          </p:cNvSpPr>
          <p:nvPr>
            <p:ph type="body" sz="quarter" idx="18"/>
          </p:nvPr>
        </p:nvSpPr>
        <p:spPr>
          <a:xfrm>
            <a:off x="112713" y="6183312"/>
            <a:ext cx="5448300" cy="198015"/>
          </a:xfrm>
          <a:prstGeom prst="rect">
            <a:avLst/>
          </a:prstGeom>
        </p:spPr>
        <p:txBody>
          <a:bodyPr/>
          <a:lstStyle>
            <a:lvl1pPr marL="0" indent="0">
              <a:buNone/>
              <a:defRPr sz="1000">
                <a:solidFill>
                  <a:schemeClr val="bg1">
                    <a:lumMod val="50000"/>
                  </a:schemeClr>
                </a:solidFill>
              </a:defRPr>
            </a:lvl1pPr>
            <a:lvl2pPr>
              <a:defRPr sz="1100"/>
            </a:lvl2pPr>
            <a:lvl3pPr>
              <a:defRPr sz="1050"/>
            </a:lvl3pPr>
            <a:lvl4pPr>
              <a:defRPr sz="1000"/>
            </a:lvl4pPr>
            <a:lvl5pPr>
              <a:defRPr sz="1000"/>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6465888"/>
            <a:ext cx="1905000" cy="323850"/>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7625245B-3458-40EC-B728-2410E5716474}" type="slidenum">
              <a:rPr lang="es-ES_tradnl"/>
              <a:pPr>
                <a:defRPr/>
              </a:pPr>
              <a:t>‹Nº›</a:t>
            </a:fld>
            <a:endParaRPr lang="es-ES_tradnl" dirty="0"/>
          </a:p>
        </p:txBody>
      </p:sp>
    </p:spTree>
    <p:extLst>
      <p:ext uri="{BB962C8B-B14F-4D97-AF65-F5344CB8AC3E}">
        <p14:creationId xmlns:p14="http://schemas.microsoft.com/office/powerpoint/2010/main" val="759416705"/>
      </p:ext>
    </p:extLst>
  </p:cSld>
  <p:clrMapOvr>
    <a:masterClrMapping/>
  </p:clrMapOvr>
  <p:transition spd="slow">
    <p:split orient="vert"/>
  </p:transition>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Diapositiva Cuerpo de text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1588"/>
            <a:ext cx="9151938"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4 Rectángulo"/>
          <p:cNvSpPr/>
          <p:nvPr/>
        </p:nvSpPr>
        <p:spPr>
          <a:xfrm>
            <a:off x="-28575" y="3213100"/>
            <a:ext cx="1720850" cy="814388"/>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es-CO" sz="1800">
              <a:solidFill>
                <a:srgbClr val="008080"/>
              </a:solidFill>
            </a:endParaRPr>
          </a:p>
        </p:txBody>
      </p:sp>
      <p:pic>
        <p:nvPicPr>
          <p:cNvPr id="6"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3" y="6183313"/>
            <a:ext cx="1279525"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6183313"/>
            <a:ext cx="1379538"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10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6275388"/>
            <a:ext cx="4445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Marcador de texto"/>
          <p:cNvSpPr>
            <a:spLocks noGrp="1"/>
          </p:cNvSpPr>
          <p:nvPr>
            <p:ph type="body" sz="quarter" idx="17"/>
          </p:nvPr>
        </p:nvSpPr>
        <p:spPr>
          <a:xfrm>
            <a:off x="1835697" y="188913"/>
            <a:ext cx="7057478" cy="5903912"/>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311298" name="Rectangle 2"/>
          <p:cNvSpPr>
            <a:spLocks noGrp="1" noChangeArrowheads="1"/>
          </p:cNvSpPr>
          <p:nvPr>
            <p:ph type="ctrTitle"/>
          </p:nvPr>
        </p:nvSpPr>
        <p:spPr>
          <a:xfrm>
            <a:off x="-28575" y="3140968"/>
            <a:ext cx="1720850" cy="886520"/>
          </a:xfrm>
          <a:prstGeom prst="rect">
            <a:avLst/>
          </a:prstGeom>
        </p:spPr>
        <p:txBody>
          <a:bodyPr/>
          <a:lstStyle>
            <a:lvl1pPr algn="ctr">
              <a:defRPr sz="1800" baseline="0">
                <a:solidFill>
                  <a:schemeClr val="bg1"/>
                </a:solidFill>
              </a:defRPr>
            </a:lvl1pPr>
          </a:lstStyle>
          <a:p>
            <a:r>
              <a:rPr lang="es-ES" dirty="0"/>
              <a:t>Haga clic para modificar el estilo de título del patrón</a:t>
            </a:r>
          </a:p>
        </p:txBody>
      </p:sp>
      <p:sp>
        <p:nvSpPr>
          <p:cNvPr id="9" name="16 Marcador de número de diapositiva"/>
          <p:cNvSpPr>
            <a:spLocks noGrp="1"/>
          </p:cNvSpPr>
          <p:nvPr>
            <p:ph type="sldNum" sz="quarter" idx="18"/>
          </p:nvPr>
        </p:nvSpPr>
        <p:spPr>
          <a:xfrm>
            <a:off x="125413" y="6465888"/>
            <a:ext cx="1905000" cy="323850"/>
          </a:xfrm>
          <a:prstGeom prst="rect">
            <a:avLst/>
          </a:prstGeom>
        </p:spPr>
        <p:txBody>
          <a:bodyPr/>
          <a:lstStyle>
            <a:lvl1pPr algn="l">
              <a:defRPr sz="800">
                <a:solidFill>
                  <a:srgbClr val="00918E"/>
                </a:solidFill>
                <a:latin typeface="+mn-lt"/>
              </a:defRPr>
            </a:lvl1pPr>
          </a:lstStyle>
          <a:p>
            <a:pPr>
              <a:defRPr/>
            </a:pPr>
            <a:fld id="{680876C3-5B85-43D9-9CB8-66632069018E}" type="slidenum">
              <a:rPr lang="es-ES_tradnl"/>
              <a:pPr>
                <a:defRPr/>
              </a:pPr>
              <a:t>‹Nº›</a:t>
            </a:fld>
            <a:endParaRPr lang="es-ES_tradnl" dirty="0"/>
          </a:p>
        </p:txBody>
      </p:sp>
    </p:spTree>
    <p:extLst>
      <p:ext uri="{BB962C8B-B14F-4D97-AF65-F5344CB8AC3E}">
        <p14:creationId xmlns:p14="http://schemas.microsoft.com/office/powerpoint/2010/main" val="3110241753"/>
      </p:ext>
    </p:extLst>
  </p:cSld>
  <p:clrMapOvr>
    <a:masterClrMapping/>
  </p:clrMapOvr>
  <p:transition/>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25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11113"/>
            <a:ext cx="9151938"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5 Rectángulo"/>
          <p:cNvSpPr/>
          <p:nvPr/>
        </p:nvSpPr>
        <p:spPr>
          <a:xfrm>
            <a:off x="-36513" y="-26988"/>
            <a:ext cx="9180513" cy="1276351"/>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es-CO">
              <a:solidFill>
                <a:srgbClr val="008080"/>
              </a:solidFill>
            </a:endParaRPr>
          </a:p>
        </p:txBody>
      </p:sp>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3" y="6183313"/>
            <a:ext cx="1279525"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6183313"/>
            <a:ext cx="1379538"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6275388"/>
            <a:ext cx="4445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1196752"/>
            <a:ext cx="9144000" cy="4896073"/>
          </a:xfrm>
          <a:prstGeom prst="rect">
            <a:avLst/>
          </a:prstGeom>
        </p:spPr>
        <p:txBody>
          <a:bodyPr/>
          <a:lstStyle/>
          <a:p>
            <a:pPr lvl="0"/>
            <a:r>
              <a:rPr lang="es-ES" noProof="0"/>
              <a:t>Haga clic en el icono para agregar una imagen</a:t>
            </a:r>
            <a:endParaRPr lang="es-ES" noProof="0" dirty="0"/>
          </a:p>
        </p:txBody>
      </p:sp>
      <p:sp>
        <p:nvSpPr>
          <p:cNvPr id="311298" name="Rectangle 2"/>
          <p:cNvSpPr>
            <a:spLocks noGrp="1" noChangeArrowheads="1"/>
          </p:cNvSpPr>
          <p:nvPr>
            <p:ph type="ctrTitle"/>
          </p:nvPr>
        </p:nvSpPr>
        <p:spPr>
          <a:xfrm>
            <a:off x="150217" y="116632"/>
            <a:ext cx="8742957" cy="1295483"/>
          </a:xfrm>
          <a:prstGeom prst="rect">
            <a:avLst/>
          </a:prstGeom>
        </p:spPr>
        <p:txBody>
          <a:bodyPr/>
          <a:lstStyle>
            <a:lvl1pPr algn="l">
              <a:defRPr baseline="0">
                <a:solidFill>
                  <a:schemeClr val="bg1"/>
                </a:solidFill>
              </a:defRPr>
            </a:lvl1pPr>
          </a:lstStyle>
          <a:p>
            <a:r>
              <a:rPr lang="es-ES"/>
              <a:t>Haga clic para modificar el estilo de título del patrón</a:t>
            </a:r>
            <a:endParaRPr lang="es-ES" dirty="0"/>
          </a:p>
        </p:txBody>
      </p:sp>
      <p:sp>
        <p:nvSpPr>
          <p:cNvPr id="3" name="2 Marcador de texto"/>
          <p:cNvSpPr>
            <a:spLocks noGrp="1"/>
          </p:cNvSpPr>
          <p:nvPr>
            <p:ph type="body" sz="quarter" idx="18"/>
          </p:nvPr>
        </p:nvSpPr>
        <p:spPr>
          <a:xfrm>
            <a:off x="112713" y="6183312"/>
            <a:ext cx="5448300" cy="198015"/>
          </a:xfrm>
          <a:prstGeom prst="rect">
            <a:avLst/>
          </a:prstGeom>
        </p:spPr>
        <p:txBody>
          <a:bodyPr/>
          <a:lstStyle>
            <a:lvl1pPr marL="0" indent="0">
              <a:buNone/>
              <a:defRPr sz="1000">
                <a:solidFill>
                  <a:schemeClr val="bg1">
                    <a:lumMod val="50000"/>
                  </a:schemeClr>
                </a:solidFill>
              </a:defRPr>
            </a:lvl1pPr>
            <a:lvl2pPr>
              <a:defRPr sz="1100"/>
            </a:lvl2pPr>
            <a:lvl3pPr>
              <a:defRPr sz="1050"/>
            </a:lvl3pPr>
            <a:lvl4pPr>
              <a:defRPr sz="1000"/>
            </a:lvl4pPr>
            <a:lvl5pPr>
              <a:defRPr sz="1000"/>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6465888"/>
            <a:ext cx="1905000" cy="323850"/>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7625245B-3458-40EC-B728-2410E5716474}" type="slidenum">
              <a:rPr lang="es-ES_tradnl"/>
              <a:pPr>
                <a:defRPr/>
              </a:pPr>
              <a:t>‹Nº›</a:t>
            </a:fld>
            <a:endParaRPr lang="es-ES_tradnl" dirty="0"/>
          </a:p>
        </p:txBody>
      </p:sp>
    </p:spTree>
    <p:extLst>
      <p:ext uri="{BB962C8B-B14F-4D97-AF65-F5344CB8AC3E}">
        <p14:creationId xmlns:p14="http://schemas.microsoft.com/office/powerpoint/2010/main" val="131558522"/>
      </p:ext>
    </p:extLst>
  </p:cSld>
  <p:clrMapOvr>
    <a:masterClrMapping/>
  </p:clrMapOvr>
  <p:transition spd="slow">
    <p:split orient="vert"/>
  </p:transition>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26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11113"/>
            <a:ext cx="9151938"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5 Rectángulo"/>
          <p:cNvSpPr/>
          <p:nvPr/>
        </p:nvSpPr>
        <p:spPr>
          <a:xfrm>
            <a:off x="-36513" y="-26988"/>
            <a:ext cx="9180513" cy="1276351"/>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es-CO">
              <a:solidFill>
                <a:srgbClr val="008080"/>
              </a:solidFill>
            </a:endParaRPr>
          </a:p>
        </p:txBody>
      </p:sp>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3" y="6183313"/>
            <a:ext cx="1279525"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6183313"/>
            <a:ext cx="1379538"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6275388"/>
            <a:ext cx="4445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1196752"/>
            <a:ext cx="9144000" cy="4896073"/>
          </a:xfrm>
          <a:prstGeom prst="rect">
            <a:avLst/>
          </a:prstGeom>
        </p:spPr>
        <p:txBody>
          <a:bodyPr/>
          <a:lstStyle/>
          <a:p>
            <a:pPr lvl="0"/>
            <a:r>
              <a:rPr lang="es-ES" noProof="0"/>
              <a:t>Haga clic en el icono para agregar una imagen</a:t>
            </a:r>
            <a:endParaRPr lang="es-ES" noProof="0" dirty="0"/>
          </a:p>
        </p:txBody>
      </p:sp>
      <p:sp>
        <p:nvSpPr>
          <p:cNvPr id="311298" name="Rectangle 2"/>
          <p:cNvSpPr>
            <a:spLocks noGrp="1" noChangeArrowheads="1"/>
          </p:cNvSpPr>
          <p:nvPr>
            <p:ph type="ctrTitle"/>
          </p:nvPr>
        </p:nvSpPr>
        <p:spPr>
          <a:xfrm>
            <a:off x="150217" y="116632"/>
            <a:ext cx="8742957" cy="1295483"/>
          </a:xfrm>
          <a:prstGeom prst="rect">
            <a:avLst/>
          </a:prstGeom>
        </p:spPr>
        <p:txBody>
          <a:bodyPr/>
          <a:lstStyle>
            <a:lvl1pPr algn="l">
              <a:defRPr baseline="0">
                <a:solidFill>
                  <a:schemeClr val="bg1"/>
                </a:solidFill>
              </a:defRPr>
            </a:lvl1pPr>
          </a:lstStyle>
          <a:p>
            <a:r>
              <a:rPr lang="es-ES"/>
              <a:t>Haga clic para modificar el estilo de título del patrón</a:t>
            </a:r>
            <a:endParaRPr lang="es-ES" dirty="0"/>
          </a:p>
        </p:txBody>
      </p:sp>
      <p:sp>
        <p:nvSpPr>
          <p:cNvPr id="3" name="2 Marcador de texto"/>
          <p:cNvSpPr>
            <a:spLocks noGrp="1"/>
          </p:cNvSpPr>
          <p:nvPr>
            <p:ph type="body" sz="quarter" idx="18"/>
          </p:nvPr>
        </p:nvSpPr>
        <p:spPr>
          <a:xfrm>
            <a:off x="112713" y="6183312"/>
            <a:ext cx="5448300" cy="198015"/>
          </a:xfrm>
          <a:prstGeom prst="rect">
            <a:avLst/>
          </a:prstGeom>
        </p:spPr>
        <p:txBody>
          <a:bodyPr/>
          <a:lstStyle>
            <a:lvl1pPr marL="0" indent="0">
              <a:buNone/>
              <a:defRPr sz="1000">
                <a:solidFill>
                  <a:schemeClr val="bg1">
                    <a:lumMod val="50000"/>
                  </a:schemeClr>
                </a:solidFill>
              </a:defRPr>
            </a:lvl1pPr>
            <a:lvl2pPr>
              <a:defRPr sz="1100"/>
            </a:lvl2pPr>
            <a:lvl3pPr>
              <a:defRPr sz="1050"/>
            </a:lvl3pPr>
            <a:lvl4pPr>
              <a:defRPr sz="1000"/>
            </a:lvl4pPr>
            <a:lvl5pPr>
              <a:defRPr sz="1000"/>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6465888"/>
            <a:ext cx="1905000" cy="323850"/>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7625245B-3458-40EC-B728-2410E5716474}" type="slidenum">
              <a:rPr lang="es-ES_tradnl"/>
              <a:pPr>
                <a:defRPr/>
              </a:pPr>
              <a:t>‹Nº›</a:t>
            </a:fld>
            <a:endParaRPr lang="es-ES_tradnl" dirty="0"/>
          </a:p>
        </p:txBody>
      </p:sp>
    </p:spTree>
    <p:extLst>
      <p:ext uri="{BB962C8B-B14F-4D97-AF65-F5344CB8AC3E}">
        <p14:creationId xmlns:p14="http://schemas.microsoft.com/office/powerpoint/2010/main" val="2434528748"/>
      </p:ext>
    </p:extLst>
  </p:cSld>
  <p:clrMapOvr>
    <a:masterClrMapping/>
  </p:clrMapOvr>
  <p:transition spd="slow">
    <p:split orient="vert"/>
  </p:transition>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27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11113"/>
            <a:ext cx="9151938"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5 Rectángulo"/>
          <p:cNvSpPr/>
          <p:nvPr/>
        </p:nvSpPr>
        <p:spPr>
          <a:xfrm>
            <a:off x="-36513" y="-26988"/>
            <a:ext cx="9180513" cy="1276351"/>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es-CO">
              <a:solidFill>
                <a:srgbClr val="008080"/>
              </a:solidFill>
            </a:endParaRPr>
          </a:p>
        </p:txBody>
      </p:sp>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3" y="6183313"/>
            <a:ext cx="1279525"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6183313"/>
            <a:ext cx="1379538"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6275388"/>
            <a:ext cx="4445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1196752"/>
            <a:ext cx="9144000" cy="4896073"/>
          </a:xfrm>
          <a:prstGeom prst="rect">
            <a:avLst/>
          </a:prstGeom>
        </p:spPr>
        <p:txBody>
          <a:bodyPr/>
          <a:lstStyle/>
          <a:p>
            <a:pPr lvl="0"/>
            <a:r>
              <a:rPr lang="es-ES" noProof="0"/>
              <a:t>Haga clic en el icono para agregar una imagen</a:t>
            </a:r>
            <a:endParaRPr lang="es-ES" noProof="0" dirty="0"/>
          </a:p>
        </p:txBody>
      </p:sp>
      <p:sp>
        <p:nvSpPr>
          <p:cNvPr id="311298" name="Rectangle 2"/>
          <p:cNvSpPr>
            <a:spLocks noGrp="1" noChangeArrowheads="1"/>
          </p:cNvSpPr>
          <p:nvPr>
            <p:ph type="ctrTitle"/>
          </p:nvPr>
        </p:nvSpPr>
        <p:spPr>
          <a:xfrm>
            <a:off x="150217" y="116632"/>
            <a:ext cx="8742957" cy="1295483"/>
          </a:xfrm>
          <a:prstGeom prst="rect">
            <a:avLst/>
          </a:prstGeom>
        </p:spPr>
        <p:txBody>
          <a:bodyPr/>
          <a:lstStyle>
            <a:lvl1pPr algn="l">
              <a:defRPr baseline="0">
                <a:solidFill>
                  <a:schemeClr val="bg1"/>
                </a:solidFill>
              </a:defRPr>
            </a:lvl1pPr>
          </a:lstStyle>
          <a:p>
            <a:r>
              <a:rPr lang="es-ES"/>
              <a:t>Haga clic para modificar el estilo de título del patrón</a:t>
            </a:r>
            <a:endParaRPr lang="es-ES" dirty="0"/>
          </a:p>
        </p:txBody>
      </p:sp>
      <p:sp>
        <p:nvSpPr>
          <p:cNvPr id="3" name="2 Marcador de texto"/>
          <p:cNvSpPr>
            <a:spLocks noGrp="1"/>
          </p:cNvSpPr>
          <p:nvPr>
            <p:ph type="body" sz="quarter" idx="18"/>
          </p:nvPr>
        </p:nvSpPr>
        <p:spPr>
          <a:xfrm>
            <a:off x="112713" y="6183312"/>
            <a:ext cx="5448300" cy="198015"/>
          </a:xfrm>
          <a:prstGeom prst="rect">
            <a:avLst/>
          </a:prstGeom>
        </p:spPr>
        <p:txBody>
          <a:bodyPr/>
          <a:lstStyle>
            <a:lvl1pPr marL="0" indent="0">
              <a:buNone/>
              <a:defRPr sz="1000">
                <a:solidFill>
                  <a:schemeClr val="bg1">
                    <a:lumMod val="50000"/>
                  </a:schemeClr>
                </a:solidFill>
              </a:defRPr>
            </a:lvl1pPr>
            <a:lvl2pPr>
              <a:defRPr sz="1100"/>
            </a:lvl2pPr>
            <a:lvl3pPr>
              <a:defRPr sz="1050"/>
            </a:lvl3pPr>
            <a:lvl4pPr>
              <a:defRPr sz="1000"/>
            </a:lvl4pPr>
            <a:lvl5pPr>
              <a:defRPr sz="1000"/>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6465888"/>
            <a:ext cx="1905000" cy="323850"/>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7625245B-3458-40EC-B728-2410E5716474}" type="slidenum">
              <a:rPr lang="es-ES_tradnl"/>
              <a:pPr>
                <a:defRPr/>
              </a:pPr>
              <a:t>‹Nº›</a:t>
            </a:fld>
            <a:endParaRPr lang="es-ES_tradnl" dirty="0"/>
          </a:p>
        </p:txBody>
      </p:sp>
    </p:spTree>
    <p:extLst>
      <p:ext uri="{BB962C8B-B14F-4D97-AF65-F5344CB8AC3E}">
        <p14:creationId xmlns:p14="http://schemas.microsoft.com/office/powerpoint/2010/main" val="2048365354"/>
      </p:ext>
    </p:extLst>
  </p:cSld>
  <p:clrMapOvr>
    <a:masterClrMapping/>
  </p:clrMapOvr>
  <p:transition spd="slow">
    <p:split orient="vert"/>
  </p:transition>
  <p:hf hdr="0" dt="0"/>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28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11113"/>
            <a:ext cx="9151938"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5 Rectángulo"/>
          <p:cNvSpPr/>
          <p:nvPr/>
        </p:nvSpPr>
        <p:spPr>
          <a:xfrm>
            <a:off x="-36513" y="-26988"/>
            <a:ext cx="9180513" cy="1276351"/>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es-CO">
              <a:solidFill>
                <a:srgbClr val="008080"/>
              </a:solidFill>
            </a:endParaRPr>
          </a:p>
        </p:txBody>
      </p:sp>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3" y="6183313"/>
            <a:ext cx="1279525"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6183313"/>
            <a:ext cx="1379538"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6275388"/>
            <a:ext cx="4445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1196752"/>
            <a:ext cx="9144000" cy="4896073"/>
          </a:xfrm>
          <a:prstGeom prst="rect">
            <a:avLst/>
          </a:prstGeom>
        </p:spPr>
        <p:txBody>
          <a:bodyPr/>
          <a:lstStyle/>
          <a:p>
            <a:pPr lvl="0"/>
            <a:r>
              <a:rPr lang="es-ES" noProof="0"/>
              <a:t>Haga clic en el icono para agregar una imagen</a:t>
            </a:r>
            <a:endParaRPr lang="es-ES" noProof="0" dirty="0"/>
          </a:p>
        </p:txBody>
      </p:sp>
      <p:sp>
        <p:nvSpPr>
          <p:cNvPr id="311298" name="Rectangle 2"/>
          <p:cNvSpPr>
            <a:spLocks noGrp="1" noChangeArrowheads="1"/>
          </p:cNvSpPr>
          <p:nvPr>
            <p:ph type="ctrTitle"/>
          </p:nvPr>
        </p:nvSpPr>
        <p:spPr>
          <a:xfrm>
            <a:off x="150217" y="116632"/>
            <a:ext cx="8742957" cy="1295483"/>
          </a:xfrm>
          <a:prstGeom prst="rect">
            <a:avLst/>
          </a:prstGeom>
        </p:spPr>
        <p:txBody>
          <a:bodyPr/>
          <a:lstStyle>
            <a:lvl1pPr algn="l">
              <a:defRPr baseline="0">
                <a:solidFill>
                  <a:schemeClr val="bg1"/>
                </a:solidFill>
              </a:defRPr>
            </a:lvl1pPr>
          </a:lstStyle>
          <a:p>
            <a:r>
              <a:rPr lang="es-ES"/>
              <a:t>Haga clic para modificar el estilo de título del patrón</a:t>
            </a:r>
            <a:endParaRPr lang="es-ES" dirty="0"/>
          </a:p>
        </p:txBody>
      </p:sp>
      <p:sp>
        <p:nvSpPr>
          <p:cNvPr id="3" name="2 Marcador de texto"/>
          <p:cNvSpPr>
            <a:spLocks noGrp="1"/>
          </p:cNvSpPr>
          <p:nvPr>
            <p:ph type="body" sz="quarter" idx="18"/>
          </p:nvPr>
        </p:nvSpPr>
        <p:spPr>
          <a:xfrm>
            <a:off x="112713" y="6183312"/>
            <a:ext cx="5448300" cy="198015"/>
          </a:xfrm>
          <a:prstGeom prst="rect">
            <a:avLst/>
          </a:prstGeom>
        </p:spPr>
        <p:txBody>
          <a:bodyPr/>
          <a:lstStyle>
            <a:lvl1pPr marL="0" indent="0">
              <a:buNone/>
              <a:defRPr sz="1000">
                <a:solidFill>
                  <a:schemeClr val="bg1">
                    <a:lumMod val="50000"/>
                  </a:schemeClr>
                </a:solidFill>
              </a:defRPr>
            </a:lvl1pPr>
            <a:lvl2pPr>
              <a:defRPr sz="1100"/>
            </a:lvl2pPr>
            <a:lvl3pPr>
              <a:defRPr sz="1050"/>
            </a:lvl3pPr>
            <a:lvl4pPr>
              <a:defRPr sz="1000"/>
            </a:lvl4pPr>
            <a:lvl5pPr>
              <a:defRPr sz="1000"/>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6465888"/>
            <a:ext cx="1905000" cy="323850"/>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7625245B-3458-40EC-B728-2410E5716474}" type="slidenum">
              <a:rPr lang="es-ES_tradnl"/>
              <a:pPr>
                <a:defRPr/>
              </a:pPr>
              <a:t>‹Nº›</a:t>
            </a:fld>
            <a:endParaRPr lang="es-ES_tradnl" dirty="0"/>
          </a:p>
        </p:txBody>
      </p:sp>
    </p:spTree>
    <p:extLst>
      <p:ext uri="{BB962C8B-B14F-4D97-AF65-F5344CB8AC3E}">
        <p14:creationId xmlns:p14="http://schemas.microsoft.com/office/powerpoint/2010/main" val="3659542512"/>
      </p:ext>
    </p:extLst>
  </p:cSld>
  <p:clrMapOvr>
    <a:masterClrMapping/>
  </p:clrMapOvr>
  <p:transition spd="slow">
    <p:split orient="vert"/>
  </p:transition>
  <p:hf hdr="0" dt="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29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11113"/>
            <a:ext cx="9151938"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5 Rectángulo"/>
          <p:cNvSpPr/>
          <p:nvPr/>
        </p:nvSpPr>
        <p:spPr>
          <a:xfrm>
            <a:off x="-36513" y="-26988"/>
            <a:ext cx="9180513" cy="1276351"/>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es-CO">
              <a:solidFill>
                <a:srgbClr val="008080"/>
              </a:solidFill>
            </a:endParaRPr>
          </a:p>
        </p:txBody>
      </p:sp>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3" y="6183313"/>
            <a:ext cx="1279525"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6183313"/>
            <a:ext cx="1379538"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6275388"/>
            <a:ext cx="4445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1196752"/>
            <a:ext cx="9144000" cy="4896073"/>
          </a:xfrm>
          <a:prstGeom prst="rect">
            <a:avLst/>
          </a:prstGeom>
        </p:spPr>
        <p:txBody>
          <a:bodyPr/>
          <a:lstStyle/>
          <a:p>
            <a:pPr lvl="0"/>
            <a:r>
              <a:rPr lang="es-ES" noProof="0"/>
              <a:t>Haga clic en el icono para agregar una imagen</a:t>
            </a:r>
            <a:endParaRPr lang="es-ES" noProof="0" dirty="0"/>
          </a:p>
        </p:txBody>
      </p:sp>
      <p:sp>
        <p:nvSpPr>
          <p:cNvPr id="311298" name="Rectangle 2"/>
          <p:cNvSpPr>
            <a:spLocks noGrp="1" noChangeArrowheads="1"/>
          </p:cNvSpPr>
          <p:nvPr>
            <p:ph type="ctrTitle"/>
          </p:nvPr>
        </p:nvSpPr>
        <p:spPr>
          <a:xfrm>
            <a:off x="150217" y="116632"/>
            <a:ext cx="8742957" cy="1295483"/>
          </a:xfrm>
          <a:prstGeom prst="rect">
            <a:avLst/>
          </a:prstGeom>
        </p:spPr>
        <p:txBody>
          <a:bodyPr/>
          <a:lstStyle>
            <a:lvl1pPr algn="l">
              <a:defRPr baseline="0">
                <a:solidFill>
                  <a:schemeClr val="bg1"/>
                </a:solidFill>
              </a:defRPr>
            </a:lvl1pPr>
          </a:lstStyle>
          <a:p>
            <a:r>
              <a:rPr lang="es-ES"/>
              <a:t>Haga clic para modificar el estilo de título del patrón</a:t>
            </a:r>
            <a:endParaRPr lang="es-ES" dirty="0"/>
          </a:p>
        </p:txBody>
      </p:sp>
      <p:sp>
        <p:nvSpPr>
          <p:cNvPr id="3" name="2 Marcador de texto"/>
          <p:cNvSpPr>
            <a:spLocks noGrp="1"/>
          </p:cNvSpPr>
          <p:nvPr>
            <p:ph type="body" sz="quarter" idx="18"/>
          </p:nvPr>
        </p:nvSpPr>
        <p:spPr>
          <a:xfrm>
            <a:off x="112713" y="6183312"/>
            <a:ext cx="5448300" cy="198015"/>
          </a:xfrm>
          <a:prstGeom prst="rect">
            <a:avLst/>
          </a:prstGeom>
        </p:spPr>
        <p:txBody>
          <a:bodyPr/>
          <a:lstStyle>
            <a:lvl1pPr marL="0" indent="0">
              <a:buNone/>
              <a:defRPr sz="1000">
                <a:solidFill>
                  <a:schemeClr val="bg1">
                    <a:lumMod val="50000"/>
                  </a:schemeClr>
                </a:solidFill>
              </a:defRPr>
            </a:lvl1pPr>
            <a:lvl2pPr>
              <a:defRPr sz="1100"/>
            </a:lvl2pPr>
            <a:lvl3pPr>
              <a:defRPr sz="1050"/>
            </a:lvl3pPr>
            <a:lvl4pPr>
              <a:defRPr sz="1000"/>
            </a:lvl4pPr>
            <a:lvl5pPr>
              <a:defRPr sz="1000"/>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6465888"/>
            <a:ext cx="1905000" cy="323850"/>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7625245B-3458-40EC-B728-2410E5716474}" type="slidenum">
              <a:rPr lang="es-ES_tradnl"/>
              <a:pPr>
                <a:defRPr/>
              </a:pPr>
              <a:t>‹Nº›</a:t>
            </a:fld>
            <a:endParaRPr lang="es-ES_tradnl" dirty="0"/>
          </a:p>
        </p:txBody>
      </p:sp>
    </p:spTree>
    <p:extLst>
      <p:ext uri="{BB962C8B-B14F-4D97-AF65-F5344CB8AC3E}">
        <p14:creationId xmlns:p14="http://schemas.microsoft.com/office/powerpoint/2010/main" val="1510911439"/>
      </p:ext>
    </p:extLst>
  </p:cSld>
  <p:clrMapOvr>
    <a:masterClrMapping/>
  </p:clrMapOvr>
  <p:transition spd="slow">
    <p:split orient="vert"/>
  </p:transition>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30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11113"/>
            <a:ext cx="9151938"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5 Rectángulo"/>
          <p:cNvSpPr/>
          <p:nvPr/>
        </p:nvSpPr>
        <p:spPr>
          <a:xfrm>
            <a:off x="-36513" y="-26988"/>
            <a:ext cx="9180513" cy="1276351"/>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es-CO">
              <a:solidFill>
                <a:srgbClr val="008080"/>
              </a:solidFill>
            </a:endParaRPr>
          </a:p>
        </p:txBody>
      </p:sp>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3" y="6183313"/>
            <a:ext cx="1279525"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6183313"/>
            <a:ext cx="1379538"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6275388"/>
            <a:ext cx="4445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1196752"/>
            <a:ext cx="9144000" cy="4896073"/>
          </a:xfrm>
          <a:prstGeom prst="rect">
            <a:avLst/>
          </a:prstGeom>
        </p:spPr>
        <p:txBody>
          <a:bodyPr/>
          <a:lstStyle/>
          <a:p>
            <a:pPr lvl="0"/>
            <a:r>
              <a:rPr lang="es-ES" noProof="0"/>
              <a:t>Haga clic en el icono para agregar una imagen</a:t>
            </a:r>
            <a:endParaRPr lang="es-ES" noProof="0" dirty="0"/>
          </a:p>
        </p:txBody>
      </p:sp>
      <p:sp>
        <p:nvSpPr>
          <p:cNvPr id="311298" name="Rectangle 2"/>
          <p:cNvSpPr>
            <a:spLocks noGrp="1" noChangeArrowheads="1"/>
          </p:cNvSpPr>
          <p:nvPr>
            <p:ph type="ctrTitle"/>
          </p:nvPr>
        </p:nvSpPr>
        <p:spPr>
          <a:xfrm>
            <a:off x="150217" y="116632"/>
            <a:ext cx="8742957" cy="1295483"/>
          </a:xfrm>
          <a:prstGeom prst="rect">
            <a:avLst/>
          </a:prstGeom>
        </p:spPr>
        <p:txBody>
          <a:bodyPr/>
          <a:lstStyle>
            <a:lvl1pPr algn="l">
              <a:defRPr baseline="0">
                <a:solidFill>
                  <a:schemeClr val="bg1"/>
                </a:solidFill>
              </a:defRPr>
            </a:lvl1pPr>
          </a:lstStyle>
          <a:p>
            <a:r>
              <a:rPr lang="es-ES"/>
              <a:t>Haga clic para modificar el estilo de título del patrón</a:t>
            </a:r>
            <a:endParaRPr lang="es-ES" dirty="0"/>
          </a:p>
        </p:txBody>
      </p:sp>
      <p:sp>
        <p:nvSpPr>
          <p:cNvPr id="3" name="2 Marcador de texto"/>
          <p:cNvSpPr>
            <a:spLocks noGrp="1"/>
          </p:cNvSpPr>
          <p:nvPr>
            <p:ph type="body" sz="quarter" idx="18"/>
          </p:nvPr>
        </p:nvSpPr>
        <p:spPr>
          <a:xfrm>
            <a:off x="112713" y="6183312"/>
            <a:ext cx="5448300" cy="198015"/>
          </a:xfrm>
          <a:prstGeom prst="rect">
            <a:avLst/>
          </a:prstGeom>
        </p:spPr>
        <p:txBody>
          <a:bodyPr/>
          <a:lstStyle>
            <a:lvl1pPr marL="0" indent="0">
              <a:buNone/>
              <a:defRPr sz="1000">
                <a:solidFill>
                  <a:schemeClr val="bg1">
                    <a:lumMod val="50000"/>
                  </a:schemeClr>
                </a:solidFill>
              </a:defRPr>
            </a:lvl1pPr>
            <a:lvl2pPr>
              <a:defRPr sz="1100"/>
            </a:lvl2pPr>
            <a:lvl3pPr>
              <a:defRPr sz="1050"/>
            </a:lvl3pPr>
            <a:lvl4pPr>
              <a:defRPr sz="1000"/>
            </a:lvl4pPr>
            <a:lvl5pPr>
              <a:defRPr sz="1000"/>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6465888"/>
            <a:ext cx="1905000" cy="323850"/>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7625245B-3458-40EC-B728-2410E5716474}" type="slidenum">
              <a:rPr lang="es-ES_tradnl"/>
              <a:pPr>
                <a:defRPr/>
              </a:pPr>
              <a:t>‹Nº›</a:t>
            </a:fld>
            <a:endParaRPr lang="es-ES_tradnl" dirty="0"/>
          </a:p>
        </p:txBody>
      </p:sp>
    </p:spTree>
    <p:extLst>
      <p:ext uri="{BB962C8B-B14F-4D97-AF65-F5344CB8AC3E}">
        <p14:creationId xmlns:p14="http://schemas.microsoft.com/office/powerpoint/2010/main" val="2412782696"/>
      </p:ext>
    </p:extLst>
  </p:cSld>
  <p:clrMapOvr>
    <a:masterClrMapping/>
  </p:clrMapOvr>
  <p:transition spd="slow">
    <p:split orient="vert"/>
  </p:transition>
  <p:hf hdr="0" dt="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31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11113"/>
            <a:ext cx="9151938"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5 Rectángulo"/>
          <p:cNvSpPr/>
          <p:nvPr/>
        </p:nvSpPr>
        <p:spPr>
          <a:xfrm>
            <a:off x="-36513" y="-26988"/>
            <a:ext cx="9180513" cy="1276351"/>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es-CO">
              <a:solidFill>
                <a:srgbClr val="008080"/>
              </a:solidFill>
            </a:endParaRPr>
          </a:p>
        </p:txBody>
      </p:sp>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3" y="6183313"/>
            <a:ext cx="1279525"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6183313"/>
            <a:ext cx="1379538"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6275388"/>
            <a:ext cx="4445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1196752"/>
            <a:ext cx="9144000" cy="4896073"/>
          </a:xfrm>
          <a:prstGeom prst="rect">
            <a:avLst/>
          </a:prstGeom>
        </p:spPr>
        <p:txBody>
          <a:bodyPr/>
          <a:lstStyle/>
          <a:p>
            <a:pPr lvl="0"/>
            <a:r>
              <a:rPr lang="es-ES" noProof="0"/>
              <a:t>Haga clic en el icono para agregar una imagen</a:t>
            </a:r>
            <a:endParaRPr lang="es-ES" noProof="0" dirty="0"/>
          </a:p>
        </p:txBody>
      </p:sp>
      <p:sp>
        <p:nvSpPr>
          <p:cNvPr id="311298" name="Rectangle 2"/>
          <p:cNvSpPr>
            <a:spLocks noGrp="1" noChangeArrowheads="1"/>
          </p:cNvSpPr>
          <p:nvPr>
            <p:ph type="ctrTitle"/>
          </p:nvPr>
        </p:nvSpPr>
        <p:spPr>
          <a:xfrm>
            <a:off x="150217" y="116632"/>
            <a:ext cx="8742957" cy="1295483"/>
          </a:xfrm>
          <a:prstGeom prst="rect">
            <a:avLst/>
          </a:prstGeom>
        </p:spPr>
        <p:txBody>
          <a:bodyPr/>
          <a:lstStyle>
            <a:lvl1pPr algn="l">
              <a:defRPr baseline="0">
                <a:solidFill>
                  <a:schemeClr val="bg1"/>
                </a:solidFill>
              </a:defRPr>
            </a:lvl1pPr>
          </a:lstStyle>
          <a:p>
            <a:r>
              <a:rPr lang="es-ES"/>
              <a:t>Haga clic para modificar el estilo de título del patrón</a:t>
            </a:r>
            <a:endParaRPr lang="es-ES" dirty="0"/>
          </a:p>
        </p:txBody>
      </p:sp>
      <p:sp>
        <p:nvSpPr>
          <p:cNvPr id="3" name="2 Marcador de texto"/>
          <p:cNvSpPr>
            <a:spLocks noGrp="1"/>
          </p:cNvSpPr>
          <p:nvPr>
            <p:ph type="body" sz="quarter" idx="18"/>
          </p:nvPr>
        </p:nvSpPr>
        <p:spPr>
          <a:xfrm>
            <a:off x="112713" y="6183312"/>
            <a:ext cx="5448300" cy="198015"/>
          </a:xfrm>
          <a:prstGeom prst="rect">
            <a:avLst/>
          </a:prstGeom>
        </p:spPr>
        <p:txBody>
          <a:bodyPr/>
          <a:lstStyle>
            <a:lvl1pPr marL="0" indent="0">
              <a:buNone/>
              <a:defRPr sz="1000">
                <a:solidFill>
                  <a:schemeClr val="bg1">
                    <a:lumMod val="50000"/>
                  </a:schemeClr>
                </a:solidFill>
              </a:defRPr>
            </a:lvl1pPr>
            <a:lvl2pPr>
              <a:defRPr sz="1100"/>
            </a:lvl2pPr>
            <a:lvl3pPr>
              <a:defRPr sz="1050"/>
            </a:lvl3pPr>
            <a:lvl4pPr>
              <a:defRPr sz="1000"/>
            </a:lvl4pPr>
            <a:lvl5pPr>
              <a:defRPr sz="1000"/>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6465888"/>
            <a:ext cx="1905000" cy="323850"/>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7625245B-3458-40EC-B728-2410E5716474}" type="slidenum">
              <a:rPr lang="es-ES_tradnl"/>
              <a:pPr>
                <a:defRPr/>
              </a:pPr>
              <a:t>‹Nº›</a:t>
            </a:fld>
            <a:endParaRPr lang="es-ES_tradnl" dirty="0"/>
          </a:p>
        </p:txBody>
      </p:sp>
    </p:spTree>
    <p:extLst>
      <p:ext uri="{BB962C8B-B14F-4D97-AF65-F5344CB8AC3E}">
        <p14:creationId xmlns:p14="http://schemas.microsoft.com/office/powerpoint/2010/main" val="124247327"/>
      </p:ext>
    </p:extLst>
  </p:cSld>
  <p:clrMapOvr>
    <a:masterClrMapping/>
  </p:clrMapOvr>
  <p:transition spd="slow">
    <p:split orient="vert"/>
  </p:transition>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4_Diapositiva imagén y texto">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1588" y="1588"/>
            <a:ext cx="9151937"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6 Rectángulo"/>
          <p:cNvSpPr/>
          <p:nvPr/>
        </p:nvSpPr>
        <p:spPr>
          <a:xfrm>
            <a:off x="1588" y="774700"/>
            <a:ext cx="4551362" cy="63817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es-CO">
              <a:solidFill>
                <a:srgbClr val="008080"/>
              </a:solidFill>
            </a:endParaRPr>
          </a:p>
        </p:txBody>
      </p:sp>
      <p:pic>
        <p:nvPicPr>
          <p:cNvPr id="8"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3" y="6183313"/>
            <a:ext cx="1279525"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6183313"/>
            <a:ext cx="1379538"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10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6275388"/>
            <a:ext cx="4445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Marcador de posición de imagen"/>
          <p:cNvSpPr>
            <a:spLocks noGrp="1"/>
          </p:cNvSpPr>
          <p:nvPr>
            <p:ph type="pic" sz="quarter" idx="17"/>
          </p:nvPr>
        </p:nvSpPr>
        <p:spPr>
          <a:xfrm>
            <a:off x="0" y="1844824"/>
            <a:ext cx="4572000" cy="4248001"/>
          </a:xfrm>
          <a:prstGeom prst="rect">
            <a:avLst/>
          </a:prstGeom>
        </p:spPr>
        <p:txBody>
          <a:bodyPr/>
          <a:lstStyle/>
          <a:p>
            <a:pPr lvl="0"/>
            <a:r>
              <a:rPr lang="es-ES" noProof="0"/>
              <a:t>Haga clic en el icono para agregar una imagen</a:t>
            </a:r>
          </a:p>
        </p:txBody>
      </p:sp>
      <p:sp>
        <p:nvSpPr>
          <p:cNvPr id="16" name="15 Marcador de texto"/>
          <p:cNvSpPr>
            <a:spLocks noGrp="1"/>
          </p:cNvSpPr>
          <p:nvPr>
            <p:ph type="body" sz="quarter" idx="18"/>
          </p:nvPr>
        </p:nvSpPr>
        <p:spPr>
          <a:xfrm>
            <a:off x="4788024" y="188914"/>
            <a:ext cx="4105151" cy="5903912"/>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311298" name="Rectangle 2"/>
          <p:cNvSpPr>
            <a:spLocks noGrp="1" noChangeArrowheads="1"/>
          </p:cNvSpPr>
          <p:nvPr>
            <p:ph type="ctrTitle"/>
          </p:nvPr>
        </p:nvSpPr>
        <p:spPr>
          <a:xfrm>
            <a:off x="35496" y="774700"/>
            <a:ext cx="4464496" cy="638175"/>
          </a:xfrm>
          <a:prstGeom prst="rect">
            <a:avLst/>
          </a:prstGeom>
        </p:spPr>
        <p:txBody>
          <a:bodyPr/>
          <a:lstStyle>
            <a:lvl1pPr algn="l">
              <a:defRPr sz="2400" baseline="0">
                <a:solidFill>
                  <a:schemeClr val="bg1"/>
                </a:solidFill>
              </a:defRPr>
            </a:lvl1pPr>
          </a:lstStyle>
          <a:p>
            <a:r>
              <a:rPr lang="es-ES"/>
              <a:t>Haga clic para modificar el estilo de título del patrón</a:t>
            </a:r>
            <a:endParaRPr lang="es-ES" dirty="0"/>
          </a:p>
        </p:txBody>
      </p:sp>
      <p:sp>
        <p:nvSpPr>
          <p:cNvPr id="4" name="3 Marcador de texto"/>
          <p:cNvSpPr>
            <a:spLocks noGrp="1"/>
          </p:cNvSpPr>
          <p:nvPr>
            <p:ph type="body" sz="quarter" idx="19"/>
          </p:nvPr>
        </p:nvSpPr>
        <p:spPr>
          <a:xfrm>
            <a:off x="611560" y="1557338"/>
            <a:ext cx="3965203" cy="143470"/>
          </a:xfrm>
          <a:prstGeom prst="rect">
            <a:avLst/>
          </a:prstGeom>
        </p:spPr>
        <p:txBody>
          <a:bodyPr/>
          <a:lstStyle>
            <a:lvl1pPr marL="0" indent="0" algn="r">
              <a:buNone/>
              <a:defRPr sz="1000">
                <a:solidFill>
                  <a:schemeClr val="bg1">
                    <a:lumMod val="50000"/>
                  </a:schemeClr>
                </a:solidFill>
              </a:defRPr>
            </a:lvl1pPr>
            <a:lvl2pPr>
              <a:defRPr sz="1000"/>
            </a:lvl2pPr>
            <a:lvl3pPr>
              <a:defRPr sz="900"/>
            </a:lvl3pPr>
            <a:lvl4pPr>
              <a:defRPr sz="800"/>
            </a:lvl4pPr>
            <a:lvl5pPr>
              <a:defRPr sz="800"/>
            </a:lvl5pPr>
          </a:lstStyle>
          <a:p>
            <a:pPr lvl="0"/>
            <a:r>
              <a:rPr lang="es-ES"/>
              <a:t>Haga clic para modificar el estilo de texto del patrón</a:t>
            </a:r>
          </a:p>
        </p:txBody>
      </p:sp>
      <p:sp>
        <p:nvSpPr>
          <p:cNvPr id="11" name="16 Marcador de número de diapositiva"/>
          <p:cNvSpPr>
            <a:spLocks noGrp="1"/>
          </p:cNvSpPr>
          <p:nvPr>
            <p:ph type="sldNum" sz="quarter" idx="20"/>
          </p:nvPr>
        </p:nvSpPr>
        <p:spPr>
          <a:xfrm>
            <a:off x="125413" y="6465888"/>
            <a:ext cx="1905000" cy="323850"/>
          </a:xfrm>
          <a:prstGeom prst="rect">
            <a:avLst/>
          </a:prstGeom>
        </p:spPr>
        <p:txBody>
          <a:bodyPr/>
          <a:lstStyle>
            <a:lvl1pPr algn="l">
              <a:defRPr sz="800">
                <a:solidFill>
                  <a:srgbClr val="00918E"/>
                </a:solidFill>
                <a:latin typeface="+mn-lt"/>
              </a:defRPr>
            </a:lvl1pPr>
          </a:lstStyle>
          <a:p>
            <a:pPr>
              <a:defRPr/>
            </a:pPr>
            <a:fld id="{19B5B8C4-FA42-43F6-A79D-3FA9011B4182}" type="slidenum">
              <a:rPr lang="es-ES_tradnl"/>
              <a:pPr>
                <a:defRPr/>
              </a:pPr>
              <a:t>‹Nº›</a:t>
            </a:fld>
            <a:endParaRPr lang="es-ES_tradnl" dirty="0"/>
          </a:p>
        </p:txBody>
      </p:sp>
    </p:spTree>
    <p:extLst>
      <p:ext uri="{BB962C8B-B14F-4D97-AF65-F5344CB8AC3E}">
        <p14:creationId xmlns:p14="http://schemas.microsoft.com/office/powerpoint/2010/main" val="149792198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3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11113"/>
            <a:ext cx="9151938"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3" y="6183313"/>
            <a:ext cx="1279525"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6183313"/>
            <a:ext cx="1379538"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6275388"/>
            <a:ext cx="4445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1196752"/>
            <a:ext cx="9144000" cy="4896073"/>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6183312"/>
            <a:ext cx="5448300" cy="198015"/>
          </a:xfrm>
          <a:prstGeom prst="rect">
            <a:avLst/>
          </a:prstGeom>
        </p:spPr>
        <p:txBody>
          <a:bodyPr/>
          <a:lstStyle>
            <a:lvl1pPr marL="0" indent="0">
              <a:buNone/>
              <a:defRPr sz="1000">
                <a:solidFill>
                  <a:schemeClr val="bg1">
                    <a:lumMod val="50000"/>
                  </a:schemeClr>
                </a:solidFill>
              </a:defRPr>
            </a:lvl1pPr>
            <a:lvl2pPr>
              <a:defRPr sz="1100"/>
            </a:lvl2pPr>
            <a:lvl3pPr>
              <a:defRPr sz="1050"/>
            </a:lvl3pPr>
            <a:lvl4pPr>
              <a:defRPr sz="1000"/>
            </a:lvl4pPr>
            <a:lvl5pPr>
              <a:defRPr sz="1000"/>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6465888"/>
            <a:ext cx="1905000" cy="323850"/>
          </a:xfrm>
          <a:prstGeom prst="rect">
            <a:avLst/>
          </a:prstGeom>
        </p:spPr>
        <p:txBody>
          <a:bodyPr/>
          <a:lstStyle>
            <a:lvl1pPr algn="l">
              <a:defRPr sz="800">
                <a:solidFill>
                  <a:srgbClr val="00918E"/>
                </a:solidFill>
                <a:latin typeface="+mn-lt"/>
              </a:defRPr>
            </a:lvl1pPr>
          </a:lstStyle>
          <a:p>
            <a:pPr>
              <a:defRPr/>
            </a:pPr>
            <a:fld id="{BD78BF63-D6E5-49D8-99EB-4D36175B83F1}" type="slidenum">
              <a:rPr lang="es-ES_tradnl"/>
              <a:pPr>
                <a:defRPr/>
              </a:pPr>
              <a:t>‹Nº›</a:t>
            </a:fld>
            <a:endParaRPr lang="es-ES_tradnl" dirty="0"/>
          </a:p>
        </p:txBody>
      </p:sp>
    </p:spTree>
    <p:extLst>
      <p:ext uri="{BB962C8B-B14F-4D97-AF65-F5344CB8AC3E}">
        <p14:creationId xmlns:p14="http://schemas.microsoft.com/office/powerpoint/2010/main" val="1867189091"/>
      </p:ext>
    </p:extLst>
  </p:cSld>
  <p:clrMapOvr>
    <a:masterClrMapping/>
  </p:clrMapOvr>
  <p:transition spd="slow">
    <p:split orient="vert"/>
  </p:transition>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4_Diapositiva Gráfico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11113"/>
            <a:ext cx="9151938"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5 Rectángulo"/>
          <p:cNvSpPr/>
          <p:nvPr/>
        </p:nvSpPr>
        <p:spPr>
          <a:xfrm>
            <a:off x="-36513" y="-26988"/>
            <a:ext cx="9180513" cy="1276351"/>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es-CO">
              <a:solidFill>
                <a:srgbClr val="008080"/>
              </a:solidFill>
            </a:endParaRPr>
          </a:p>
        </p:txBody>
      </p:sp>
      <p:pic>
        <p:nvPicPr>
          <p:cNvPr id="8"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3" y="6183313"/>
            <a:ext cx="1279525"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6183313"/>
            <a:ext cx="1379538"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6275388"/>
            <a:ext cx="4445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8" name="Rectangle 2"/>
          <p:cNvSpPr>
            <a:spLocks noGrp="1" noChangeArrowheads="1"/>
          </p:cNvSpPr>
          <p:nvPr>
            <p:ph type="ctrTitle"/>
          </p:nvPr>
        </p:nvSpPr>
        <p:spPr>
          <a:xfrm>
            <a:off x="150217" y="116632"/>
            <a:ext cx="8742957" cy="1295483"/>
          </a:xfrm>
          <a:prstGeom prst="rect">
            <a:avLst/>
          </a:prstGeom>
        </p:spPr>
        <p:txBody>
          <a:bodyPr/>
          <a:lstStyle>
            <a:lvl1pPr algn="l">
              <a:defRPr baseline="0">
                <a:solidFill>
                  <a:schemeClr val="bg1"/>
                </a:solidFill>
              </a:defRPr>
            </a:lvl1pPr>
          </a:lstStyle>
          <a:p>
            <a:r>
              <a:rPr lang="es-ES"/>
              <a:t>Haga clic para modificar el estilo de título del patrón</a:t>
            </a:r>
            <a:endParaRPr lang="es-ES" dirty="0"/>
          </a:p>
        </p:txBody>
      </p:sp>
      <p:sp>
        <p:nvSpPr>
          <p:cNvPr id="3" name="2 Marcador de SmartArt"/>
          <p:cNvSpPr>
            <a:spLocks noGrp="1"/>
          </p:cNvSpPr>
          <p:nvPr>
            <p:ph type="dgm" sz="quarter" idx="13"/>
          </p:nvPr>
        </p:nvSpPr>
        <p:spPr>
          <a:xfrm>
            <a:off x="150813" y="1341438"/>
            <a:ext cx="8885237" cy="4751387"/>
          </a:xfrm>
          <a:prstGeom prst="rect">
            <a:avLst/>
          </a:prstGeom>
        </p:spPr>
        <p:txBody>
          <a:bodyPr/>
          <a:lstStyle/>
          <a:p>
            <a:pPr lvl="0"/>
            <a:r>
              <a:rPr lang="es-ES" noProof="0"/>
              <a:t>Haga clic en el icono para agregar un elemento gráfico SmartArt</a:t>
            </a:r>
            <a:endParaRPr lang="es-ES" noProof="0" dirty="0"/>
          </a:p>
        </p:txBody>
      </p:sp>
      <p:sp>
        <p:nvSpPr>
          <p:cNvPr id="7" name="6 Marcador de texto"/>
          <p:cNvSpPr>
            <a:spLocks noGrp="1"/>
          </p:cNvSpPr>
          <p:nvPr>
            <p:ph type="body" sz="quarter" idx="14"/>
          </p:nvPr>
        </p:nvSpPr>
        <p:spPr>
          <a:xfrm>
            <a:off x="150813" y="6143626"/>
            <a:ext cx="5448300" cy="213320"/>
          </a:xfrm>
          <a:prstGeom prst="rect">
            <a:avLst/>
          </a:prstGeom>
        </p:spPr>
        <p:txBody>
          <a:bodyPr/>
          <a:lstStyle>
            <a:lvl1pPr marL="0" indent="0">
              <a:buNone/>
              <a:defRPr sz="1200" baseline="0">
                <a:solidFill>
                  <a:schemeClr val="bg1">
                    <a:lumMod val="50000"/>
                  </a:schemeClr>
                </a:solidFill>
              </a:defRPr>
            </a:lvl1pPr>
            <a:lvl2pPr>
              <a:defRPr sz="1100">
                <a:solidFill>
                  <a:schemeClr val="bg1">
                    <a:lumMod val="50000"/>
                  </a:schemeClr>
                </a:solidFill>
              </a:defRPr>
            </a:lvl2pPr>
            <a:lvl3pPr>
              <a:defRPr sz="1050">
                <a:solidFill>
                  <a:schemeClr val="bg1">
                    <a:lumMod val="50000"/>
                  </a:schemeClr>
                </a:solidFill>
              </a:defRPr>
            </a:lvl3pPr>
            <a:lvl4pPr>
              <a:defRPr sz="1000">
                <a:solidFill>
                  <a:schemeClr val="bg1">
                    <a:lumMod val="50000"/>
                  </a:schemeClr>
                </a:solidFill>
              </a:defRPr>
            </a:lvl4pPr>
            <a:lvl5pPr>
              <a:defRPr sz="1000">
                <a:solidFill>
                  <a:schemeClr val="bg1">
                    <a:lumMod val="50000"/>
                  </a:schemeClr>
                </a:solidFill>
              </a:defRPr>
            </a:lvl5pPr>
          </a:lstStyle>
          <a:p>
            <a:pPr lvl="0"/>
            <a:r>
              <a:rPr lang="es-ES"/>
              <a:t>Haga clic para modificar el estilo de texto del patrón</a:t>
            </a:r>
          </a:p>
        </p:txBody>
      </p:sp>
      <p:sp>
        <p:nvSpPr>
          <p:cNvPr id="11" name="16 Marcador de número de diapositiva"/>
          <p:cNvSpPr>
            <a:spLocks noGrp="1"/>
          </p:cNvSpPr>
          <p:nvPr>
            <p:ph type="sldNum" sz="quarter" idx="15"/>
          </p:nvPr>
        </p:nvSpPr>
        <p:spPr>
          <a:xfrm>
            <a:off x="125413" y="6465888"/>
            <a:ext cx="1905000" cy="323850"/>
          </a:xfrm>
          <a:prstGeom prst="rect">
            <a:avLst/>
          </a:prstGeom>
        </p:spPr>
        <p:txBody>
          <a:bodyPr/>
          <a:lstStyle>
            <a:lvl1pPr algn="l">
              <a:defRPr sz="800">
                <a:solidFill>
                  <a:srgbClr val="00918E"/>
                </a:solidFill>
                <a:latin typeface="+mn-lt"/>
              </a:defRPr>
            </a:lvl1pPr>
          </a:lstStyle>
          <a:p>
            <a:pPr>
              <a:defRPr/>
            </a:pPr>
            <a:fld id="{8A025F99-1DAF-4D1C-906F-3757E7DA4970}" type="slidenum">
              <a:rPr lang="es-ES_tradnl"/>
              <a:pPr>
                <a:defRPr/>
              </a:pPr>
              <a:t>‹Nº›</a:t>
            </a:fld>
            <a:endParaRPr lang="es-ES_tradnl" dirty="0"/>
          </a:p>
        </p:txBody>
      </p:sp>
    </p:spTree>
    <p:extLst>
      <p:ext uri="{BB962C8B-B14F-4D97-AF65-F5344CB8AC3E}">
        <p14:creationId xmlns:p14="http://schemas.microsoft.com/office/powerpoint/2010/main" val="595114854"/>
      </p:ext>
    </p:extLst>
  </p:cSld>
  <p:clrMapOvr>
    <a:masterClrMapping/>
  </p:clrMapOvr>
  <p:transition spd="slow">
    <p:split orient="vert"/>
  </p:transition>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5_Diapositiva despedida">
    <p:spTree>
      <p:nvGrpSpPr>
        <p:cNvPr id="1" name=""/>
        <p:cNvGrpSpPr/>
        <p:nvPr/>
      </p:nvGrpSpPr>
      <p:grpSpPr>
        <a:xfrm>
          <a:off x="0" y="0"/>
          <a:ext cx="0" cy="0"/>
          <a:chOff x="0" y="0"/>
          <a:chExt cx="0" cy="0"/>
        </a:xfrm>
      </p:grpSpPr>
      <p:sp>
        <p:nvSpPr>
          <p:cNvPr id="3" name="5 Rectángulo"/>
          <p:cNvSpPr>
            <a:spLocks noChangeArrowheads="1"/>
          </p:cNvSpPr>
          <p:nvPr/>
        </p:nvSpPr>
        <p:spPr bwMode="auto">
          <a:xfrm>
            <a:off x="425450" y="122238"/>
            <a:ext cx="8467725" cy="661987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lgn="l">
              <a:spcBef>
                <a:spcPct val="0"/>
              </a:spcBef>
            </a:pPr>
            <a:endParaRPr lang="es-ES" sz="2400">
              <a:latin typeface="Times New Roman" pitchFamily="18" charset="0"/>
            </a:endParaRPr>
          </a:p>
        </p:txBody>
      </p:sp>
      <p:pic>
        <p:nvPicPr>
          <p:cNvPr id="4"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0" y="-1588"/>
            <a:ext cx="9151938" cy="68580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95725" y="744538"/>
            <a:ext cx="1422400" cy="754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40488" y="476250"/>
            <a:ext cx="2235200" cy="1098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611813" y="755650"/>
            <a:ext cx="630237"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8" name="Rectangle 2"/>
          <p:cNvSpPr>
            <a:spLocks noGrp="1" noChangeArrowheads="1"/>
          </p:cNvSpPr>
          <p:nvPr>
            <p:ph type="ctrTitle"/>
          </p:nvPr>
        </p:nvSpPr>
        <p:spPr>
          <a:xfrm>
            <a:off x="150217" y="116632"/>
            <a:ext cx="8742957" cy="1295483"/>
          </a:xfrm>
          <a:prstGeom prst="rect">
            <a:avLst/>
          </a:prstGeom>
        </p:spPr>
        <p:txBody>
          <a:bodyPr/>
          <a:lstStyle>
            <a:lvl1pPr algn="l">
              <a:defRPr baseline="0">
                <a:solidFill>
                  <a:schemeClr val="bg1"/>
                </a:solidFill>
              </a:defRPr>
            </a:lvl1pPr>
          </a:lstStyle>
          <a:p>
            <a:r>
              <a:rPr lang="es-ES"/>
              <a:t>Haga clic para modificar el estilo de título del patrón</a:t>
            </a:r>
            <a:endParaRPr lang="es-ES" dirty="0"/>
          </a:p>
        </p:txBody>
      </p:sp>
      <p:pic>
        <p:nvPicPr>
          <p:cNvPr id="14" name="Picture 2"/>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3214019" y="5185911"/>
            <a:ext cx="681706" cy="6817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 name="Picture 3"/>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5876024" y="5181281"/>
            <a:ext cx="699400" cy="7004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 name="14 Rectángulo"/>
          <p:cNvSpPr>
            <a:spLocks noChangeArrowheads="1"/>
          </p:cNvSpPr>
          <p:nvPr userDrawn="1"/>
        </p:nvSpPr>
        <p:spPr bwMode="auto">
          <a:xfrm>
            <a:off x="2364457" y="5853113"/>
            <a:ext cx="2192588"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300">
                <a:solidFill>
                  <a:schemeClr val="tx1"/>
                </a:solidFill>
                <a:latin typeface="Arial Narrow" pitchFamily="34" charset="0"/>
              </a:defRPr>
            </a:lvl1pPr>
            <a:lvl2pPr marL="742950" indent="-285750">
              <a:defRPr sz="2300">
                <a:solidFill>
                  <a:schemeClr val="tx1"/>
                </a:solidFill>
                <a:latin typeface="Arial Narrow" pitchFamily="34" charset="0"/>
              </a:defRPr>
            </a:lvl2pPr>
            <a:lvl3pPr marL="1143000" indent="-228600">
              <a:defRPr sz="2300">
                <a:solidFill>
                  <a:schemeClr val="tx1"/>
                </a:solidFill>
                <a:latin typeface="Arial Narrow" pitchFamily="34" charset="0"/>
              </a:defRPr>
            </a:lvl3pPr>
            <a:lvl4pPr marL="1600200" indent="-228600">
              <a:defRPr sz="2300">
                <a:solidFill>
                  <a:schemeClr val="tx1"/>
                </a:solidFill>
                <a:latin typeface="Arial Narrow" pitchFamily="34" charset="0"/>
              </a:defRPr>
            </a:lvl4pPr>
            <a:lvl5pPr marL="2057400" indent="-228600">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b="1" dirty="0">
                <a:latin typeface="+mn-lt"/>
              </a:rPr>
              <a:t>@</a:t>
            </a:r>
            <a:r>
              <a:rPr lang="es-ES" altLang="es-ES" b="1" dirty="0" err="1">
                <a:latin typeface="+mn-lt"/>
              </a:rPr>
              <a:t>contaduriacgn</a:t>
            </a:r>
            <a:endParaRPr lang="es-ES" altLang="es-ES" b="1" dirty="0">
              <a:latin typeface="+mn-lt"/>
            </a:endParaRPr>
          </a:p>
        </p:txBody>
      </p:sp>
      <p:sp>
        <p:nvSpPr>
          <p:cNvPr id="17" name="15 Rectángulo"/>
          <p:cNvSpPr>
            <a:spLocks noChangeArrowheads="1"/>
          </p:cNvSpPr>
          <p:nvPr userDrawn="1"/>
        </p:nvSpPr>
        <p:spPr bwMode="auto">
          <a:xfrm>
            <a:off x="4795140" y="5826258"/>
            <a:ext cx="2554097"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300">
                <a:solidFill>
                  <a:schemeClr val="tx1"/>
                </a:solidFill>
                <a:latin typeface="Arial Narrow" pitchFamily="34" charset="0"/>
              </a:defRPr>
            </a:lvl1pPr>
            <a:lvl2pPr marL="742950" indent="-285750">
              <a:defRPr sz="2300">
                <a:solidFill>
                  <a:schemeClr val="tx1"/>
                </a:solidFill>
                <a:latin typeface="Arial Narrow" pitchFamily="34" charset="0"/>
              </a:defRPr>
            </a:lvl2pPr>
            <a:lvl3pPr marL="1143000" indent="-228600">
              <a:defRPr sz="2300">
                <a:solidFill>
                  <a:schemeClr val="tx1"/>
                </a:solidFill>
                <a:latin typeface="Arial Narrow" pitchFamily="34" charset="0"/>
              </a:defRPr>
            </a:lvl3pPr>
            <a:lvl4pPr marL="1600200" indent="-228600">
              <a:defRPr sz="2300">
                <a:solidFill>
                  <a:schemeClr val="tx1"/>
                </a:solidFill>
                <a:latin typeface="Arial Narrow" pitchFamily="34" charset="0"/>
              </a:defRPr>
            </a:lvl4pPr>
            <a:lvl5pPr marL="2057400" indent="-228600">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b="1" dirty="0">
                <a:latin typeface="+mn-lt"/>
              </a:rPr>
              <a:t> @</a:t>
            </a:r>
            <a:r>
              <a:rPr lang="es-ES" altLang="es-ES" b="1" dirty="0" err="1">
                <a:latin typeface="+mn-lt"/>
              </a:rPr>
              <a:t>Contaduria_CGN</a:t>
            </a:r>
            <a:endParaRPr lang="es-ES" altLang="es-ES" b="1" dirty="0">
              <a:latin typeface="+mn-lt"/>
            </a:endParaRPr>
          </a:p>
        </p:txBody>
      </p:sp>
      <p:sp>
        <p:nvSpPr>
          <p:cNvPr id="18" name="17 CuadroTexto"/>
          <p:cNvSpPr txBox="1">
            <a:spLocks noChangeArrowheads="1"/>
          </p:cNvSpPr>
          <p:nvPr userDrawn="1"/>
        </p:nvSpPr>
        <p:spPr bwMode="auto">
          <a:xfrm>
            <a:off x="395288" y="3128963"/>
            <a:ext cx="8285162"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entury Gothic" pitchFamily="34" charset="0"/>
                <a:cs typeface="Arial" charset="0"/>
              </a:defRPr>
            </a:lvl1pPr>
            <a:lvl2pPr marL="742950" indent="-285750">
              <a:defRPr b="1">
                <a:solidFill>
                  <a:schemeClr val="tx1"/>
                </a:solidFill>
                <a:latin typeface="Century Gothic" pitchFamily="34" charset="0"/>
                <a:cs typeface="Arial" charset="0"/>
              </a:defRPr>
            </a:lvl2pPr>
            <a:lvl3pPr marL="1143000" indent="-228600">
              <a:defRPr b="1">
                <a:solidFill>
                  <a:schemeClr val="tx1"/>
                </a:solidFill>
                <a:latin typeface="Century Gothic" pitchFamily="34" charset="0"/>
                <a:cs typeface="Arial" charset="0"/>
              </a:defRPr>
            </a:lvl3pPr>
            <a:lvl4pPr marL="1600200" indent="-228600">
              <a:defRPr b="1">
                <a:solidFill>
                  <a:schemeClr val="tx1"/>
                </a:solidFill>
                <a:latin typeface="Century Gothic" pitchFamily="34" charset="0"/>
                <a:cs typeface="Arial" charset="0"/>
              </a:defRPr>
            </a:lvl4pPr>
            <a:lvl5pPr marL="2057400" indent="-22860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defRPr/>
            </a:pPr>
            <a:r>
              <a:rPr lang="es-CO" altLang="es-CO" sz="4000" i="1" dirty="0">
                <a:latin typeface="Calibri" pitchFamily="34" charset="0"/>
              </a:rPr>
              <a:t>“POR PERMITIRNOS HACER PÚBLICO </a:t>
            </a:r>
          </a:p>
          <a:p>
            <a:pPr algn="ctr" eaLnBrk="1" hangingPunct="1">
              <a:defRPr/>
            </a:pPr>
            <a:r>
              <a:rPr lang="es-CO" altLang="es-CO" sz="4000" i="1" dirty="0">
                <a:latin typeface="Calibri" pitchFamily="34" charset="0"/>
              </a:rPr>
              <a:t>LO PÚBLICO ”</a:t>
            </a:r>
          </a:p>
          <a:p>
            <a:pPr algn="ctr" eaLnBrk="1" hangingPunct="1">
              <a:defRPr/>
            </a:pPr>
            <a:endParaRPr lang="es-CO" altLang="es-CO" sz="4000" i="1" dirty="0">
              <a:latin typeface="Calibri" pitchFamily="34" charset="0"/>
            </a:endParaRPr>
          </a:p>
        </p:txBody>
      </p:sp>
      <p:sp>
        <p:nvSpPr>
          <p:cNvPr id="19" name="10 CuadroTexto"/>
          <p:cNvSpPr txBox="1"/>
          <p:nvPr userDrawn="1"/>
        </p:nvSpPr>
        <p:spPr>
          <a:xfrm>
            <a:off x="1542270" y="1844824"/>
            <a:ext cx="5991717" cy="1198722"/>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s-CO" sz="7200" kern="0"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rPr>
              <a:t>G  r  a  c  i  a  s</a:t>
            </a:r>
          </a:p>
        </p:txBody>
      </p:sp>
    </p:spTree>
    <p:extLst>
      <p:ext uri="{BB962C8B-B14F-4D97-AF65-F5344CB8AC3E}">
        <p14:creationId xmlns:p14="http://schemas.microsoft.com/office/powerpoint/2010/main" val="175039640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heel(1)">
                                      <p:cBhvr>
                                        <p:cTn id="11" dur="2000"/>
                                        <p:tgtEl>
                                          <p:spTgt spid="18"/>
                                        </p:tgtEl>
                                      </p:cBhvr>
                                    </p:animEffect>
                                  </p:childTnLst>
                                </p:cTn>
                              </p:par>
                              <p:par>
                                <p:cTn id="12" presetID="16" presetClass="entr" presetSubtype="21" fill="hold" nodeType="withEffect">
                                  <p:stCondLst>
                                    <p:cond delay="50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2000"/>
                                        <p:tgtEl>
                                          <p:spTgt spid="14"/>
                                        </p:tgtEl>
                                      </p:cBhvr>
                                    </p:animEffect>
                                  </p:childTnLst>
                                </p:cTn>
                              </p:par>
                              <p:par>
                                <p:cTn id="15" presetID="16" presetClass="entr" presetSubtype="21" fill="hold" grpId="0" nodeType="withEffect">
                                  <p:stCondLst>
                                    <p:cond delay="50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2000"/>
                                        <p:tgtEl>
                                          <p:spTgt spid="16"/>
                                        </p:tgtEl>
                                      </p:cBhvr>
                                    </p:animEffect>
                                  </p:childTnLst>
                                </p:cTn>
                              </p:par>
                              <p:par>
                                <p:cTn id="18" presetID="16" presetClass="entr" presetSubtype="21" fill="hold" nodeType="withEffect">
                                  <p:stCondLst>
                                    <p:cond delay="50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2000"/>
                                        <p:tgtEl>
                                          <p:spTgt spid="15"/>
                                        </p:tgtEl>
                                      </p:cBhvr>
                                    </p:animEffect>
                                  </p:childTnLst>
                                </p:cTn>
                              </p:par>
                              <p:par>
                                <p:cTn id="21" presetID="16" presetClass="entr" presetSubtype="21" fill="hold" grpId="0" nodeType="withEffect">
                                  <p:stCondLst>
                                    <p:cond delay="50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ultima">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545945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6_Diapositiva despedida">
    <p:spTree>
      <p:nvGrpSpPr>
        <p:cNvPr id="1" name=""/>
        <p:cNvGrpSpPr/>
        <p:nvPr/>
      </p:nvGrpSpPr>
      <p:grpSpPr>
        <a:xfrm>
          <a:off x="0" y="0"/>
          <a:ext cx="0" cy="0"/>
          <a:chOff x="0" y="0"/>
          <a:chExt cx="0" cy="0"/>
        </a:xfrm>
      </p:grpSpPr>
      <p:grpSp>
        <p:nvGrpSpPr>
          <p:cNvPr id="35" name="34 Grupo"/>
          <p:cNvGrpSpPr/>
          <p:nvPr/>
        </p:nvGrpSpPr>
        <p:grpSpPr>
          <a:xfrm rot="7881209">
            <a:off x="1696399" y="1004106"/>
            <a:ext cx="5778194" cy="7642200"/>
            <a:chOff x="8010738" y="2667000"/>
            <a:chExt cx="5778194" cy="4064000"/>
          </a:xfrm>
          <a:scene3d>
            <a:camera prst="perspectiveRelaxedModerately" zoom="92000"/>
            <a:lightRig rig="balanced" dir="t">
              <a:rot lat="0" lon="0" rev="12700000"/>
            </a:lightRig>
          </a:scene3d>
        </p:grpSpPr>
        <p:sp>
          <p:nvSpPr>
            <p:cNvPr id="37" name="36 Arco de bloque"/>
            <p:cNvSpPr/>
            <p:nvPr/>
          </p:nvSpPr>
          <p:spPr>
            <a:xfrm>
              <a:off x="8010738" y="2667000"/>
              <a:ext cx="3898548" cy="4064000"/>
            </a:xfrm>
            <a:prstGeom prst="blockArc">
              <a:avLst>
                <a:gd name="adj1" fmla="val 17527788"/>
                <a:gd name="adj2" fmla="val 4119114"/>
                <a:gd name="adj3" fmla="val 5750"/>
              </a:avLst>
            </a:prstGeom>
            <a:sp3d prstMaterial="plastic">
              <a:bevelT w="50800" h="50800"/>
              <a:bevelB w="50800" h="50800"/>
            </a:sp3d>
          </p:spPr>
          <p:style>
            <a:lnRef idx="0">
              <a:schemeClr val="lt1">
                <a:hueOff val="0"/>
                <a:satOff val="0"/>
                <a:lumOff val="0"/>
                <a:alphaOff val="0"/>
              </a:schemeClr>
            </a:lnRef>
            <a:fillRef idx="1">
              <a:schemeClr val="accent1">
                <a:alpha val="90000"/>
                <a:hueOff val="0"/>
                <a:satOff val="0"/>
                <a:lumOff val="0"/>
                <a:alphaOff val="-40000"/>
              </a:schemeClr>
            </a:fillRef>
            <a:effectRef idx="2">
              <a:schemeClr val="accent1">
                <a:alpha val="90000"/>
                <a:hueOff val="0"/>
                <a:satOff val="0"/>
                <a:lumOff val="0"/>
                <a:alphaOff val="-40000"/>
              </a:schemeClr>
            </a:effectRef>
            <a:fontRef idx="minor">
              <a:schemeClr val="lt1"/>
            </a:fontRef>
          </p:style>
        </p:sp>
        <p:sp>
          <p:nvSpPr>
            <p:cNvPr id="39" name="38 Forma libre"/>
            <p:cNvSpPr/>
            <p:nvPr/>
          </p:nvSpPr>
          <p:spPr>
            <a:xfrm>
              <a:off x="11995959" y="3026257"/>
              <a:ext cx="1386766" cy="1002995"/>
            </a:xfrm>
            <a:custGeom>
              <a:avLst/>
              <a:gdLst>
                <a:gd name="connsiteX0" fmla="*/ 0 w 1386766"/>
                <a:gd name="connsiteY0" fmla="*/ 0 h 1002995"/>
                <a:gd name="connsiteX1" fmla="*/ 1386766 w 1386766"/>
                <a:gd name="connsiteY1" fmla="*/ 0 h 1002995"/>
                <a:gd name="connsiteX2" fmla="*/ 1386766 w 1386766"/>
                <a:gd name="connsiteY2" fmla="*/ 1002995 h 1002995"/>
                <a:gd name="connsiteX3" fmla="*/ 0 w 1386766"/>
                <a:gd name="connsiteY3" fmla="*/ 1002995 h 1002995"/>
                <a:gd name="connsiteX4" fmla="*/ 0 w 1386766"/>
                <a:gd name="connsiteY4" fmla="*/ 0 h 1002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6766" h="1002995">
                  <a:moveTo>
                    <a:pt x="0" y="0"/>
                  </a:moveTo>
                  <a:lnTo>
                    <a:pt x="1386766" y="0"/>
                  </a:lnTo>
                  <a:lnTo>
                    <a:pt x="1386766" y="1002995"/>
                  </a:lnTo>
                  <a:lnTo>
                    <a:pt x="0" y="1002995"/>
                  </a:lnTo>
                  <a:lnTo>
                    <a:pt x="0" y="0"/>
                  </a:lnTo>
                  <a:close/>
                </a:path>
              </a:pathLst>
            </a:custGeom>
          </p:spPr>
          <p:style>
            <a:lnRef idx="0">
              <a:schemeClr val="dk1">
                <a:alpha val="0"/>
                <a:hueOff val="0"/>
                <a:satOff val="0"/>
                <a:lumOff val="0"/>
                <a:alphaOff val="0"/>
              </a:schemeClr>
            </a:lnRef>
            <a:fillRef idx="1">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l" defTabSz="1538592">
                <a:lnSpc>
                  <a:spcPct val="90000"/>
                </a:lnSpc>
                <a:spcBef>
                  <a:spcPct val="0"/>
                </a:spcBef>
                <a:spcAft>
                  <a:spcPct val="10000"/>
                </a:spcAft>
              </a:pPr>
              <a:endParaRPr lang="es-ES" sz="3450" kern="1200" dirty="0"/>
            </a:p>
          </p:txBody>
        </p:sp>
        <p:sp>
          <p:nvSpPr>
            <p:cNvPr id="41" name="40 Forma libre"/>
            <p:cNvSpPr/>
            <p:nvPr/>
          </p:nvSpPr>
          <p:spPr>
            <a:xfrm>
              <a:off x="12402166" y="4203192"/>
              <a:ext cx="1386766" cy="1002995"/>
            </a:xfrm>
            <a:custGeom>
              <a:avLst/>
              <a:gdLst>
                <a:gd name="connsiteX0" fmla="*/ 0 w 1386766"/>
                <a:gd name="connsiteY0" fmla="*/ 0 h 1002995"/>
                <a:gd name="connsiteX1" fmla="*/ 1386766 w 1386766"/>
                <a:gd name="connsiteY1" fmla="*/ 0 h 1002995"/>
                <a:gd name="connsiteX2" fmla="*/ 1386766 w 1386766"/>
                <a:gd name="connsiteY2" fmla="*/ 1002995 h 1002995"/>
                <a:gd name="connsiteX3" fmla="*/ 0 w 1386766"/>
                <a:gd name="connsiteY3" fmla="*/ 1002995 h 1002995"/>
                <a:gd name="connsiteX4" fmla="*/ 0 w 1386766"/>
                <a:gd name="connsiteY4" fmla="*/ 0 h 1002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6766" h="1002995">
                  <a:moveTo>
                    <a:pt x="0" y="0"/>
                  </a:moveTo>
                  <a:lnTo>
                    <a:pt x="1386766" y="0"/>
                  </a:lnTo>
                  <a:lnTo>
                    <a:pt x="1386766" y="1002995"/>
                  </a:lnTo>
                  <a:lnTo>
                    <a:pt x="0" y="1002995"/>
                  </a:lnTo>
                  <a:lnTo>
                    <a:pt x="0" y="0"/>
                  </a:lnTo>
                  <a:close/>
                </a:path>
              </a:pathLst>
            </a:custGeom>
          </p:spPr>
          <p:style>
            <a:lnRef idx="0">
              <a:schemeClr val="dk1">
                <a:alpha val="0"/>
                <a:hueOff val="0"/>
                <a:satOff val="0"/>
                <a:lumOff val="0"/>
                <a:alphaOff val="0"/>
              </a:schemeClr>
            </a:lnRef>
            <a:fillRef idx="1">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l" defTabSz="1538592">
                <a:lnSpc>
                  <a:spcPct val="90000"/>
                </a:lnSpc>
                <a:spcBef>
                  <a:spcPct val="0"/>
                </a:spcBef>
                <a:spcAft>
                  <a:spcPct val="10000"/>
                </a:spcAft>
              </a:pPr>
              <a:endParaRPr lang="es-ES" sz="3450" kern="1200" dirty="0"/>
            </a:p>
          </p:txBody>
        </p:sp>
        <p:sp>
          <p:nvSpPr>
            <p:cNvPr id="43" name="42 Forma libre"/>
            <p:cNvSpPr/>
            <p:nvPr/>
          </p:nvSpPr>
          <p:spPr>
            <a:xfrm>
              <a:off x="11995959" y="5405323"/>
              <a:ext cx="1386766" cy="1002995"/>
            </a:xfrm>
            <a:custGeom>
              <a:avLst/>
              <a:gdLst>
                <a:gd name="connsiteX0" fmla="*/ 0 w 1386766"/>
                <a:gd name="connsiteY0" fmla="*/ 0 h 1002995"/>
                <a:gd name="connsiteX1" fmla="*/ 1386766 w 1386766"/>
                <a:gd name="connsiteY1" fmla="*/ 0 h 1002995"/>
                <a:gd name="connsiteX2" fmla="*/ 1386766 w 1386766"/>
                <a:gd name="connsiteY2" fmla="*/ 1002995 h 1002995"/>
                <a:gd name="connsiteX3" fmla="*/ 0 w 1386766"/>
                <a:gd name="connsiteY3" fmla="*/ 1002995 h 1002995"/>
                <a:gd name="connsiteX4" fmla="*/ 0 w 1386766"/>
                <a:gd name="connsiteY4" fmla="*/ 0 h 1002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6766" h="1002995">
                  <a:moveTo>
                    <a:pt x="0" y="0"/>
                  </a:moveTo>
                  <a:lnTo>
                    <a:pt x="1386766" y="0"/>
                  </a:lnTo>
                  <a:lnTo>
                    <a:pt x="1386766" y="1002995"/>
                  </a:lnTo>
                  <a:lnTo>
                    <a:pt x="0" y="1002995"/>
                  </a:lnTo>
                  <a:lnTo>
                    <a:pt x="0" y="0"/>
                  </a:lnTo>
                  <a:close/>
                </a:path>
              </a:pathLst>
            </a:custGeom>
          </p:spPr>
          <p:style>
            <a:lnRef idx="0">
              <a:schemeClr val="dk1">
                <a:alpha val="0"/>
                <a:hueOff val="0"/>
                <a:satOff val="0"/>
                <a:lumOff val="0"/>
                <a:alphaOff val="0"/>
              </a:schemeClr>
            </a:lnRef>
            <a:fillRef idx="1">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l" defTabSz="1538592">
                <a:lnSpc>
                  <a:spcPct val="90000"/>
                </a:lnSpc>
                <a:spcBef>
                  <a:spcPct val="0"/>
                </a:spcBef>
                <a:spcAft>
                  <a:spcPct val="10000"/>
                </a:spcAft>
              </a:pPr>
              <a:endParaRPr lang="es-ES" sz="3450" kern="1200" dirty="0"/>
            </a:p>
          </p:txBody>
        </p:sp>
      </p:grpSp>
      <p:sp>
        <p:nvSpPr>
          <p:cNvPr id="12" name="15 Rectángulo"/>
          <p:cNvSpPr>
            <a:spLocks noChangeArrowheads="1"/>
          </p:cNvSpPr>
          <p:nvPr/>
        </p:nvSpPr>
        <p:spPr bwMode="auto">
          <a:xfrm>
            <a:off x="2748051" y="3579510"/>
            <a:ext cx="2415838" cy="296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920" tIns="43960" rIns="87920" bIns="43960">
            <a:spAutoFit/>
          </a:bodyPr>
          <a:lstStyle/>
          <a:p>
            <a:pPr lvl="0"/>
            <a:r>
              <a:rPr lang="es-ES" altLang="es-ES" sz="1350" b="1" dirty="0">
                <a:latin typeface="+mn-lt"/>
              </a:rPr>
              <a:t> @</a:t>
            </a:r>
            <a:r>
              <a:rPr lang="es-ES" altLang="es-ES" sz="1350" b="1" dirty="0" err="1">
                <a:latin typeface="+mn-lt"/>
              </a:rPr>
              <a:t>Contaduria_CGN</a:t>
            </a:r>
            <a:endParaRPr lang="es-ES" altLang="es-ES" sz="1350" b="1" dirty="0">
              <a:latin typeface="+mn-lt"/>
            </a:endParaRPr>
          </a:p>
        </p:txBody>
      </p:sp>
      <p:pic>
        <p:nvPicPr>
          <p:cNvPr id="4" name="Picture 7"/>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24744" y="327027"/>
            <a:ext cx="1183360" cy="6273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16124" y="116632"/>
            <a:ext cx="1859565" cy="9139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14 Imagen"/>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47879" y="348546"/>
            <a:ext cx="524323" cy="678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6 CuadroTexto"/>
          <p:cNvSpPr txBox="1">
            <a:spLocks noChangeArrowheads="1"/>
          </p:cNvSpPr>
          <p:nvPr/>
        </p:nvSpPr>
        <p:spPr bwMode="auto">
          <a:xfrm>
            <a:off x="427996" y="2130547"/>
            <a:ext cx="8285162" cy="619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920" tIns="43960" rIns="87920" bIns="43960">
            <a:spAutoFit/>
          </a:bodyPr>
          <a:lstStyle>
            <a:lvl1pPr>
              <a:defRPr b="1">
                <a:solidFill>
                  <a:schemeClr val="tx1"/>
                </a:solidFill>
                <a:latin typeface="Century Gothic" pitchFamily="34" charset="0"/>
                <a:cs typeface="Arial" charset="0"/>
              </a:defRPr>
            </a:lvl1pPr>
            <a:lvl2pPr marL="742950" indent="-285750">
              <a:defRPr b="1">
                <a:solidFill>
                  <a:schemeClr val="tx1"/>
                </a:solidFill>
                <a:latin typeface="Century Gothic" pitchFamily="34" charset="0"/>
                <a:cs typeface="Arial" charset="0"/>
              </a:defRPr>
            </a:lvl2pPr>
            <a:lvl3pPr marL="1143000" indent="-228600">
              <a:defRPr b="1">
                <a:solidFill>
                  <a:schemeClr val="tx1"/>
                </a:solidFill>
                <a:latin typeface="Century Gothic" pitchFamily="34" charset="0"/>
                <a:cs typeface="Arial" charset="0"/>
              </a:defRPr>
            </a:lvl3pPr>
            <a:lvl4pPr marL="1600200" indent="-228600">
              <a:defRPr b="1">
                <a:solidFill>
                  <a:schemeClr val="tx1"/>
                </a:solidFill>
                <a:latin typeface="Century Gothic" pitchFamily="34" charset="0"/>
                <a:cs typeface="Arial" charset="0"/>
              </a:defRPr>
            </a:lvl4pPr>
            <a:lvl5pPr marL="2057400" indent="-22860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defRPr/>
            </a:pPr>
            <a:r>
              <a:rPr lang="es-CO" altLang="es-CO" sz="3450" i="1" dirty="0">
                <a:latin typeface="Calibri" pitchFamily="34" charset="0"/>
              </a:rPr>
              <a:t>“POR PERMITIRNOS HACER PÚBLICO </a:t>
            </a:r>
          </a:p>
        </p:txBody>
      </p:sp>
      <p:sp>
        <p:nvSpPr>
          <p:cNvPr id="8" name="7 CuadroTexto"/>
          <p:cNvSpPr txBox="1"/>
          <p:nvPr/>
        </p:nvSpPr>
        <p:spPr>
          <a:xfrm>
            <a:off x="1542271" y="1009532"/>
            <a:ext cx="5991717" cy="1180200"/>
          </a:xfrm>
          <a:prstGeom prst="rect">
            <a:avLst/>
          </a:prstGeom>
          <a:noFill/>
        </p:spPr>
        <p:txBody>
          <a:bodyPr lIns="87920" tIns="43960" rIns="87920" bIns="4396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s-CO" sz="6900" kern="0" cap="all" dirty="0">
                <a:ln w="0"/>
                <a:solidFill>
                  <a:schemeClr val="accent1">
                    <a:lumMod val="50000"/>
                  </a:schemeClr>
                </a:solidFill>
                <a:effectLst>
                  <a:outerShdw blurRad="38100" dist="38100" dir="2700000" algn="tl">
                    <a:srgbClr val="000000">
                      <a:alpha val="43137"/>
                    </a:srgbClr>
                  </a:outerShdw>
                  <a:reflection stA="29000" endPos="43000" dir="5400000" sy="-100000" algn="bl" rotWithShape="0"/>
                </a:effectLst>
                <a:latin typeface="Calibri"/>
              </a:rPr>
              <a:t>G  r  a  c  i  a  s</a:t>
            </a:r>
          </a:p>
        </p:txBody>
      </p:sp>
      <p:pic>
        <p:nvPicPr>
          <p:cNvPr id="15" name="Picture 4" descr="http://www.ignition-mktg.com/wp-content/uploads/2014/07/Social-Media-Icons.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3746387" y="5294656"/>
            <a:ext cx="677007" cy="64523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http://www.ignition-mktg.com/wp-content/uploads/2014/07/Social-Media-Icons.jp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2238432" y="3593009"/>
            <a:ext cx="629927" cy="61698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http://www.ignition-mktg.com/wp-content/uploads/2014/07/Social-Media-Icons.jpg"/>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2717941" y="4149106"/>
            <a:ext cx="640934" cy="621748"/>
          </a:xfrm>
          <a:prstGeom prst="rect">
            <a:avLst/>
          </a:prstGeom>
          <a:noFill/>
          <a:extLst>
            <a:ext uri="{909E8E84-426E-40DD-AFC4-6F175D3DCCD1}">
              <a14:hiddenFill xmlns:a14="http://schemas.microsoft.com/office/drawing/2010/main">
                <a:solidFill>
                  <a:srgbClr val="FFFFFF"/>
                </a:solidFill>
              </a14:hiddenFill>
            </a:ext>
          </a:extLst>
        </p:spPr>
      </p:pic>
      <p:pic>
        <p:nvPicPr>
          <p:cNvPr id="20" name="19 Imagen"/>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447143" y="5613500"/>
            <a:ext cx="723576" cy="792088"/>
          </a:xfrm>
          <a:prstGeom prst="rect">
            <a:avLst/>
          </a:prstGeom>
        </p:spPr>
      </p:pic>
      <p:sp>
        <p:nvSpPr>
          <p:cNvPr id="2" name="1 Rectángulo"/>
          <p:cNvSpPr/>
          <p:nvPr/>
        </p:nvSpPr>
        <p:spPr>
          <a:xfrm>
            <a:off x="3490198" y="2839255"/>
            <a:ext cx="2462222" cy="619693"/>
          </a:xfrm>
          <a:prstGeom prst="rect">
            <a:avLst/>
          </a:prstGeom>
        </p:spPr>
        <p:txBody>
          <a:bodyPr wrap="none" lIns="87920" tIns="43960" rIns="87920" bIns="43960">
            <a:spAutoFit/>
          </a:bodyPr>
          <a:lstStyle/>
          <a:p>
            <a:pPr algn="ctr" eaLnBrk="1" hangingPunct="1">
              <a:defRPr/>
            </a:pPr>
            <a:r>
              <a:rPr lang="es-CO" altLang="es-CO" sz="3450" b="1" i="1" kern="1200" dirty="0">
                <a:solidFill>
                  <a:schemeClr val="tx1"/>
                </a:solidFill>
                <a:latin typeface="Calibri" pitchFamily="34" charset="0"/>
                <a:ea typeface="+mn-ea"/>
                <a:cs typeface="Arial" charset="0"/>
              </a:rPr>
              <a:t>LO</a:t>
            </a:r>
            <a:r>
              <a:rPr lang="es-CO" altLang="es-CO" sz="1950" i="1" dirty="0">
                <a:latin typeface="Calibri" pitchFamily="34" charset="0"/>
              </a:rPr>
              <a:t> </a:t>
            </a:r>
            <a:r>
              <a:rPr lang="es-CO" altLang="es-CO" sz="3450" b="1" i="1" kern="1200" dirty="0">
                <a:solidFill>
                  <a:schemeClr val="tx1"/>
                </a:solidFill>
                <a:latin typeface="Calibri" pitchFamily="34" charset="0"/>
                <a:ea typeface="+mn-ea"/>
                <a:cs typeface="Arial" charset="0"/>
              </a:rPr>
              <a:t>PÚBLICO</a:t>
            </a:r>
            <a:r>
              <a:rPr lang="es-CO" altLang="es-CO" sz="1950" i="1" dirty="0">
                <a:latin typeface="Calibri" pitchFamily="34" charset="0"/>
              </a:rPr>
              <a:t> ”</a:t>
            </a:r>
          </a:p>
        </p:txBody>
      </p:sp>
      <p:sp>
        <p:nvSpPr>
          <p:cNvPr id="23" name="15 Rectángulo"/>
          <p:cNvSpPr>
            <a:spLocks noChangeArrowheads="1"/>
          </p:cNvSpPr>
          <p:nvPr/>
        </p:nvSpPr>
        <p:spPr bwMode="auto">
          <a:xfrm>
            <a:off x="3347006" y="4322035"/>
            <a:ext cx="2200275" cy="296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920" tIns="43960" rIns="87920" bIns="43960">
            <a:spAutoFit/>
          </a:bodyPr>
          <a:lstStyle/>
          <a:p>
            <a:pPr lvl="0"/>
            <a:r>
              <a:rPr lang="es-ES" altLang="es-ES" sz="1350" b="1" dirty="0" err="1">
                <a:latin typeface="+mn-lt"/>
              </a:rPr>
              <a:t>CGNOficial</a:t>
            </a:r>
            <a:endParaRPr lang="es-ES" altLang="es-ES" sz="1350" b="1" dirty="0">
              <a:latin typeface="+mn-lt"/>
            </a:endParaRPr>
          </a:p>
        </p:txBody>
      </p:sp>
      <p:pic>
        <p:nvPicPr>
          <p:cNvPr id="14" name="Picture 12" descr="http://www.ignition-mktg.com/wp-content/uploads/2014/07/Social-Media-Icons.jpg"/>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3138626" y="4789195"/>
            <a:ext cx="658026" cy="65104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cartagenacaribe.com/images/boton-contactenos.png"/>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03262" y="4739153"/>
            <a:ext cx="1781175" cy="836582"/>
          </a:xfrm>
          <a:prstGeom prst="rect">
            <a:avLst/>
          </a:prstGeom>
          <a:noFill/>
          <a:extLst>
            <a:ext uri="{909E8E84-426E-40DD-AFC4-6F175D3DCCD1}">
              <a14:hiddenFill xmlns:a14="http://schemas.microsoft.com/office/drawing/2010/main">
                <a:solidFill>
                  <a:srgbClr val="FFFFFF"/>
                </a:solidFill>
              </a14:hiddenFill>
            </a:ext>
          </a:extLst>
        </p:spPr>
      </p:pic>
      <p:sp>
        <p:nvSpPr>
          <p:cNvPr id="44" name="14 Rectángulo"/>
          <p:cNvSpPr>
            <a:spLocks noChangeArrowheads="1"/>
          </p:cNvSpPr>
          <p:nvPr/>
        </p:nvSpPr>
        <p:spPr bwMode="auto">
          <a:xfrm>
            <a:off x="5163889" y="5785905"/>
            <a:ext cx="1892300" cy="296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920" tIns="43960" rIns="87920" bIns="43960">
            <a:spAutoFit/>
          </a:bodyPr>
          <a:lstStyle/>
          <a:p>
            <a:pPr lvl="0"/>
            <a:r>
              <a:rPr lang="es-ES" altLang="es-ES" sz="1350" b="1" dirty="0">
                <a:latin typeface="+mn-lt"/>
              </a:rPr>
              <a:t>@</a:t>
            </a:r>
            <a:r>
              <a:rPr lang="es-ES" altLang="es-ES" sz="1350" b="1" dirty="0" err="1">
                <a:latin typeface="+mn-lt"/>
              </a:rPr>
              <a:t>contaduriacgn</a:t>
            </a:r>
            <a:endParaRPr lang="es-ES" altLang="es-ES" sz="1350" b="1" dirty="0">
              <a:latin typeface="+mn-lt"/>
            </a:endParaRPr>
          </a:p>
        </p:txBody>
      </p:sp>
      <p:sp>
        <p:nvSpPr>
          <p:cNvPr id="21" name="20 Rectángulo"/>
          <p:cNvSpPr>
            <a:spLocks noChangeArrowheads="1"/>
          </p:cNvSpPr>
          <p:nvPr/>
        </p:nvSpPr>
        <p:spPr bwMode="auto">
          <a:xfrm>
            <a:off x="4361970" y="5378050"/>
            <a:ext cx="2736850" cy="296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920" tIns="43960" rIns="87920" bIns="43960">
            <a:spAutoFit/>
          </a:bodyPr>
          <a:lstStyle/>
          <a:p>
            <a:pPr lvl="0"/>
            <a:r>
              <a:rPr lang="es-ES" altLang="es-ES" sz="1350" b="1" dirty="0">
                <a:latin typeface="+mn-lt"/>
              </a:rPr>
              <a:t>+</a:t>
            </a:r>
            <a:r>
              <a:rPr lang="es-ES" altLang="es-ES" sz="1350" b="1" dirty="0" err="1">
                <a:latin typeface="+mn-lt"/>
              </a:rPr>
              <a:t>ContaduríaGeneraldelaNaciónCG</a:t>
            </a:r>
            <a:endParaRPr lang="es-ES" altLang="es-ES" sz="1350" b="1" dirty="0">
              <a:latin typeface="+mn-lt"/>
            </a:endParaRPr>
          </a:p>
        </p:txBody>
      </p:sp>
      <p:sp>
        <p:nvSpPr>
          <p:cNvPr id="22" name="20 Rectángulo"/>
          <p:cNvSpPr>
            <a:spLocks noChangeArrowheads="1"/>
          </p:cNvSpPr>
          <p:nvPr/>
        </p:nvSpPr>
        <p:spPr bwMode="auto">
          <a:xfrm>
            <a:off x="3796653" y="4960832"/>
            <a:ext cx="2647520" cy="296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920" tIns="43960" rIns="87920" bIns="43960">
            <a:spAutoFit/>
          </a:bodyPr>
          <a:lstStyle/>
          <a:p>
            <a:pPr lvl="0"/>
            <a:r>
              <a:rPr lang="es-ES" altLang="es-ES" sz="1350" b="1" dirty="0">
                <a:latin typeface="+mn-lt"/>
              </a:rPr>
              <a:t>Contaduría-General-de-la-Nación</a:t>
            </a:r>
          </a:p>
        </p:txBody>
      </p:sp>
    </p:spTree>
    <p:extLst>
      <p:ext uri="{BB962C8B-B14F-4D97-AF65-F5344CB8AC3E}">
        <p14:creationId xmlns:p14="http://schemas.microsoft.com/office/powerpoint/2010/main" val="87770186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heel(1)">
                                      <p:cBhvr>
                                        <p:cTn id="11" dur="2000"/>
                                        <p:tgtEl>
                                          <p:spTgt spid="7"/>
                                        </p:tgtEl>
                                      </p:cBhvr>
                                    </p:animEffect>
                                  </p:childTnLst>
                                </p:cTn>
                              </p:par>
                              <p:par>
                                <p:cTn id="12" presetID="6" presetClass="entr" presetSubtype="16" fill="hold" grpId="0" nodeType="withEffect">
                                  <p:stCondLst>
                                    <p:cond delay="75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par>
                                <p:cTn id="15" presetID="42" presetClass="entr" presetSubtype="0" fill="hold" nodeType="withEffect">
                                  <p:stCondLst>
                                    <p:cond delay="100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par>
                          <p:cTn id="20" fill="hold">
                            <p:stCondLst>
                              <p:cond delay="4750"/>
                            </p:stCondLst>
                            <p:childTnLst>
                              <p:par>
                                <p:cTn id="21" presetID="49" presetClass="entr" presetSubtype="0" decel="10000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1500" fill="hold"/>
                                        <p:tgtEl>
                                          <p:spTgt spid="16"/>
                                        </p:tgtEl>
                                        <p:attrNameLst>
                                          <p:attrName>ppt_w</p:attrName>
                                        </p:attrNameLst>
                                      </p:cBhvr>
                                      <p:tavLst>
                                        <p:tav tm="0">
                                          <p:val>
                                            <p:fltVal val="0"/>
                                          </p:val>
                                        </p:tav>
                                        <p:tav tm="100000">
                                          <p:val>
                                            <p:strVal val="#ppt_w"/>
                                          </p:val>
                                        </p:tav>
                                      </p:tavLst>
                                    </p:anim>
                                    <p:anim calcmode="lin" valueType="num">
                                      <p:cBhvr>
                                        <p:cTn id="24" dur="1500" fill="hold"/>
                                        <p:tgtEl>
                                          <p:spTgt spid="16"/>
                                        </p:tgtEl>
                                        <p:attrNameLst>
                                          <p:attrName>ppt_h</p:attrName>
                                        </p:attrNameLst>
                                      </p:cBhvr>
                                      <p:tavLst>
                                        <p:tav tm="0">
                                          <p:val>
                                            <p:fltVal val="0"/>
                                          </p:val>
                                        </p:tav>
                                        <p:tav tm="100000">
                                          <p:val>
                                            <p:strVal val="#ppt_h"/>
                                          </p:val>
                                        </p:tav>
                                      </p:tavLst>
                                    </p:anim>
                                    <p:anim calcmode="lin" valueType="num">
                                      <p:cBhvr>
                                        <p:cTn id="25" dur="1500" fill="hold"/>
                                        <p:tgtEl>
                                          <p:spTgt spid="16"/>
                                        </p:tgtEl>
                                        <p:attrNameLst>
                                          <p:attrName>style.rotation</p:attrName>
                                        </p:attrNameLst>
                                      </p:cBhvr>
                                      <p:tavLst>
                                        <p:tav tm="0">
                                          <p:val>
                                            <p:fltVal val="360"/>
                                          </p:val>
                                        </p:tav>
                                        <p:tav tm="100000">
                                          <p:val>
                                            <p:fltVal val="0"/>
                                          </p:val>
                                        </p:tav>
                                      </p:tavLst>
                                    </p:anim>
                                    <p:animEffect transition="in" filter="fade">
                                      <p:cBhvr>
                                        <p:cTn id="26" dur="1500"/>
                                        <p:tgtEl>
                                          <p:spTgt spid="16"/>
                                        </p:tgtEl>
                                      </p:cBhvr>
                                    </p:animEffect>
                                  </p:childTnLst>
                                </p:cTn>
                              </p:par>
                            </p:childTnLst>
                          </p:cTn>
                        </p:par>
                        <p:par>
                          <p:cTn id="27" fill="hold">
                            <p:stCondLst>
                              <p:cond delay="6250"/>
                            </p:stCondLst>
                            <p:childTnLst>
                              <p:par>
                                <p:cTn id="28" presetID="49" presetClass="entr" presetSubtype="0" decel="100000" fill="hold" nodeType="after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p:cTn id="30" dur="1500" fill="hold"/>
                                        <p:tgtEl>
                                          <p:spTgt spid="17"/>
                                        </p:tgtEl>
                                        <p:attrNameLst>
                                          <p:attrName>ppt_w</p:attrName>
                                        </p:attrNameLst>
                                      </p:cBhvr>
                                      <p:tavLst>
                                        <p:tav tm="0">
                                          <p:val>
                                            <p:fltVal val="0"/>
                                          </p:val>
                                        </p:tav>
                                        <p:tav tm="100000">
                                          <p:val>
                                            <p:strVal val="#ppt_w"/>
                                          </p:val>
                                        </p:tav>
                                      </p:tavLst>
                                    </p:anim>
                                    <p:anim calcmode="lin" valueType="num">
                                      <p:cBhvr>
                                        <p:cTn id="31" dur="1500" fill="hold"/>
                                        <p:tgtEl>
                                          <p:spTgt spid="17"/>
                                        </p:tgtEl>
                                        <p:attrNameLst>
                                          <p:attrName>ppt_h</p:attrName>
                                        </p:attrNameLst>
                                      </p:cBhvr>
                                      <p:tavLst>
                                        <p:tav tm="0">
                                          <p:val>
                                            <p:fltVal val="0"/>
                                          </p:val>
                                        </p:tav>
                                        <p:tav tm="100000">
                                          <p:val>
                                            <p:strVal val="#ppt_h"/>
                                          </p:val>
                                        </p:tav>
                                      </p:tavLst>
                                    </p:anim>
                                    <p:anim calcmode="lin" valueType="num">
                                      <p:cBhvr>
                                        <p:cTn id="32" dur="1500" fill="hold"/>
                                        <p:tgtEl>
                                          <p:spTgt spid="17"/>
                                        </p:tgtEl>
                                        <p:attrNameLst>
                                          <p:attrName>style.rotation</p:attrName>
                                        </p:attrNameLst>
                                      </p:cBhvr>
                                      <p:tavLst>
                                        <p:tav tm="0">
                                          <p:val>
                                            <p:fltVal val="360"/>
                                          </p:val>
                                        </p:tav>
                                        <p:tav tm="100000">
                                          <p:val>
                                            <p:fltVal val="0"/>
                                          </p:val>
                                        </p:tav>
                                      </p:tavLst>
                                    </p:anim>
                                    <p:animEffect transition="in" filter="fade">
                                      <p:cBhvr>
                                        <p:cTn id="33" dur="1500"/>
                                        <p:tgtEl>
                                          <p:spTgt spid="17"/>
                                        </p:tgtEl>
                                      </p:cBhvr>
                                    </p:animEffect>
                                  </p:childTnLst>
                                </p:cTn>
                              </p:par>
                            </p:childTnLst>
                          </p:cTn>
                        </p:par>
                        <p:par>
                          <p:cTn id="34" fill="hold">
                            <p:stCondLst>
                              <p:cond delay="7750"/>
                            </p:stCondLst>
                            <p:childTnLst>
                              <p:par>
                                <p:cTn id="35" presetID="49" presetClass="entr" presetSubtype="0" decel="100000"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1500" fill="hold"/>
                                        <p:tgtEl>
                                          <p:spTgt spid="14"/>
                                        </p:tgtEl>
                                        <p:attrNameLst>
                                          <p:attrName>ppt_w</p:attrName>
                                        </p:attrNameLst>
                                      </p:cBhvr>
                                      <p:tavLst>
                                        <p:tav tm="0">
                                          <p:val>
                                            <p:fltVal val="0"/>
                                          </p:val>
                                        </p:tav>
                                        <p:tav tm="100000">
                                          <p:val>
                                            <p:strVal val="#ppt_w"/>
                                          </p:val>
                                        </p:tav>
                                      </p:tavLst>
                                    </p:anim>
                                    <p:anim calcmode="lin" valueType="num">
                                      <p:cBhvr>
                                        <p:cTn id="38" dur="1500" fill="hold"/>
                                        <p:tgtEl>
                                          <p:spTgt spid="14"/>
                                        </p:tgtEl>
                                        <p:attrNameLst>
                                          <p:attrName>ppt_h</p:attrName>
                                        </p:attrNameLst>
                                      </p:cBhvr>
                                      <p:tavLst>
                                        <p:tav tm="0">
                                          <p:val>
                                            <p:fltVal val="0"/>
                                          </p:val>
                                        </p:tav>
                                        <p:tav tm="100000">
                                          <p:val>
                                            <p:strVal val="#ppt_h"/>
                                          </p:val>
                                        </p:tav>
                                      </p:tavLst>
                                    </p:anim>
                                    <p:anim calcmode="lin" valueType="num">
                                      <p:cBhvr>
                                        <p:cTn id="39" dur="1500" fill="hold"/>
                                        <p:tgtEl>
                                          <p:spTgt spid="14"/>
                                        </p:tgtEl>
                                        <p:attrNameLst>
                                          <p:attrName>style.rotation</p:attrName>
                                        </p:attrNameLst>
                                      </p:cBhvr>
                                      <p:tavLst>
                                        <p:tav tm="0">
                                          <p:val>
                                            <p:fltVal val="360"/>
                                          </p:val>
                                        </p:tav>
                                        <p:tav tm="100000">
                                          <p:val>
                                            <p:fltVal val="0"/>
                                          </p:val>
                                        </p:tav>
                                      </p:tavLst>
                                    </p:anim>
                                    <p:animEffect transition="in" filter="fade">
                                      <p:cBhvr>
                                        <p:cTn id="40" dur="1500"/>
                                        <p:tgtEl>
                                          <p:spTgt spid="14"/>
                                        </p:tgtEl>
                                      </p:cBhvr>
                                    </p:animEffect>
                                  </p:childTnLst>
                                </p:cTn>
                              </p:par>
                            </p:childTnLst>
                          </p:cTn>
                        </p:par>
                        <p:par>
                          <p:cTn id="41" fill="hold">
                            <p:stCondLst>
                              <p:cond delay="9250"/>
                            </p:stCondLst>
                            <p:childTnLst>
                              <p:par>
                                <p:cTn id="42" presetID="49" presetClass="entr" presetSubtype="0" decel="100000" fill="hold" nodeType="after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p:cTn id="44" dur="1500" fill="hold"/>
                                        <p:tgtEl>
                                          <p:spTgt spid="15"/>
                                        </p:tgtEl>
                                        <p:attrNameLst>
                                          <p:attrName>ppt_w</p:attrName>
                                        </p:attrNameLst>
                                      </p:cBhvr>
                                      <p:tavLst>
                                        <p:tav tm="0">
                                          <p:val>
                                            <p:fltVal val="0"/>
                                          </p:val>
                                        </p:tav>
                                        <p:tav tm="100000">
                                          <p:val>
                                            <p:strVal val="#ppt_w"/>
                                          </p:val>
                                        </p:tav>
                                      </p:tavLst>
                                    </p:anim>
                                    <p:anim calcmode="lin" valueType="num">
                                      <p:cBhvr>
                                        <p:cTn id="45" dur="1500" fill="hold"/>
                                        <p:tgtEl>
                                          <p:spTgt spid="15"/>
                                        </p:tgtEl>
                                        <p:attrNameLst>
                                          <p:attrName>ppt_h</p:attrName>
                                        </p:attrNameLst>
                                      </p:cBhvr>
                                      <p:tavLst>
                                        <p:tav tm="0">
                                          <p:val>
                                            <p:fltVal val="0"/>
                                          </p:val>
                                        </p:tav>
                                        <p:tav tm="100000">
                                          <p:val>
                                            <p:strVal val="#ppt_h"/>
                                          </p:val>
                                        </p:tav>
                                      </p:tavLst>
                                    </p:anim>
                                    <p:anim calcmode="lin" valueType="num">
                                      <p:cBhvr>
                                        <p:cTn id="46" dur="1500" fill="hold"/>
                                        <p:tgtEl>
                                          <p:spTgt spid="15"/>
                                        </p:tgtEl>
                                        <p:attrNameLst>
                                          <p:attrName>style.rotation</p:attrName>
                                        </p:attrNameLst>
                                      </p:cBhvr>
                                      <p:tavLst>
                                        <p:tav tm="0">
                                          <p:val>
                                            <p:fltVal val="360"/>
                                          </p:val>
                                        </p:tav>
                                        <p:tav tm="100000">
                                          <p:val>
                                            <p:fltVal val="0"/>
                                          </p:val>
                                        </p:tav>
                                      </p:tavLst>
                                    </p:anim>
                                    <p:animEffect transition="in" filter="fade">
                                      <p:cBhvr>
                                        <p:cTn id="47" dur="1500"/>
                                        <p:tgtEl>
                                          <p:spTgt spid="15"/>
                                        </p:tgtEl>
                                      </p:cBhvr>
                                    </p:animEffect>
                                  </p:childTnLst>
                                </p:cTn>
                              </p:par>
                            </p:childTnLst>
                          </p:cTn>
                        </p:par>
                        <p:par>
                          <p:cTn id="48" fill="hold">
                            <p:stCondLst>
                              <p:cond delay="10750"/>
                            </p:stCondLst>
                            <p:childTnLst>
                              <p:par>
                                <p:cTn id="49" presetID="49" presetClass="entr" presetSubtype="0" decel="100000" fill="hold" nodeType="after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p:cTn id="51" dur="1500" fill="hold"/>
                                        <p:tgtEl>
                                          <p:spTgt spid="20"/>
                                        </p:tgtEl>
                                        <p:attrNameLst>
                                          <p:attrName>ppt_w</p:attrName>
                                        </p:attrNameLst>
                                      </p:cBhvr>
                                      <p:tavLst>
                                        <p:tav tm="0">
                                          <p:val>
                                            <p:fltVal val="0"/>
                                          </p:val>
                                        </p:tav>
                                        <p:tav tm="100000">
                                          <p:val>
                                            <p:strVal val="#ppt_w"/>
                                          </p:val>
                                        </p:tav>
                                      </p:tavLst>
                                    </p:anim>
                                    <p:anim calcmode="lin" valueType="num">
                                      <p:cBhvr>
                                        <p:cTn id="52" dur="1500" fill="hold"/>
                                        <p:tgtEl>
                                          <p:spTgt spid="20"/>
                                        </p:tgtEl>
                                        <p:attrNameLst>
                                          <p:attrName>ppt_h</p:attrName>
                                        </p:attrNameLst>
                                      </p:cBhvr>
                                      <p:tavLst>
                                        <p:tav tm="0">
                                          <p:val>
                                            <p:fltVal val="0"/>
                                          </p:val>
                                        </p:tav>
                                        <p:tav tm="100000">
                                          <p:val>
                                            <p:strVal val="#ppt_h"/>
                                          </p:val>
                                        </p:tav>
                                      </p:tavLst>
                                    </p:anim>
                                    <p:anim calcmode="lin" valueType="num">
                                      <p:cBhvr>
                                        <p:cTn id="53" dur="1500" fill="hold"/>
                                        <p:tgtEl>
                                          <p:spTgt spid="20"/>
                                        </p:tgtEl>
                                        <p:attrNameLst>
                                          <p:attrName>style.rotation</p:attrName>
                                        </p:attrNameLst>
                                      </p:cBhvr>
                                      <p:tavLst>
                                        <p:tav tm="0">
                                          <p:val>
                                            <p:fltVal val="360"/>
                                          </p:val>
                                        </p:tav>
                                        <p:tav tm="100000">
                                          <p:val>
                                            <p:fltVal val="0"/>
                                          </p:val>
                                        </p:tav>
                                      </p:tavLst>
                                    </p:anim>
                                    <p:animEffect transition="in" filter="fade">
                                      <p:cBhvr>
                                        <p:cTn id="54" dur="1500"/>
                                        <p:tgtEl>
                                          <p:spTgt spid="20"/>
                                        </p:tgtEl>
                                      </p:cBhvr>
                                    </p:animEffect>
                                  </p:childTnLst>
                                </p:cTn>
                              </p:par>
                            </p:childTnLst>
                          </p:cTn>
                        </p:par>
                        <p:par>
                          <p:cTn id="55" fill="hold">
                            <p:stCondLst>
                              <p:cond delay="12250"/>
                            </p:stCondLst>
                            <p:childTnLst>
                              <p:par>
                                <p:cTn id="56" presetID="49" presetClass="entr" presetSubtype="0" decel="100000" fill="hold" grpId="0" nodeType="after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p:cTn id="58" dur="500" fill="hold"/>
                                        <p:tgtEl>
                                          <p:spTgt spid="12"/>
                                        </p:tgtEl>
                                        <p:attrNameLst>
                                          <p:attrName>ppt_w</p:attrName>
                                        </p:attrNameLst>
                                      </p:cBhvr>
                                      <p:tavLst>
                                        <p:tav tm="0">
                                          <p:val>
                                            <p:fltVal val="0"/>
                                          </p:val>
                                        </p:tav>
                                        <p:tav tm="100000">
                                          <p:val>
                                            <p:strVal val="#ppt_w"/>
                                          </p:val>
                                        </p:tav>
                                      </p:tavLst>
                                    </p:anim>
                                    <p:anim calcmode="lin" valueType="num">
                                      <p:cBhvr>
                                        <p:cTn id="59" dur="500" fill="hold"/>
                                        <p:tgtEl>
                                          <p:spTgt spid="12"/>
                                        </p:tgtEl>
                                        <p:attrNameLst>
                                          <p:attrName>ppt_h</p:attrName>
                                        </p:attrNameLst>
                                      </p:cBhvr>
                                      <p:tavLst>
                                        <p:tav tm="0">
                                          <p:val>
                                            <p:fltVal val="0"/>
                                          </p:val>
                                        </p:tav>
                                        <p:tav tm="100000">
                                          <p:val>
                                            <p:strVal val="#ppt_h"/>
                                          </p:val>
                                        </p:tav>
                                      </p:tavLst>
                                    </p:anim>
                                    <p:anim calcmode="lin" valueType="num">
                                      <p:cBhvr>
                                        <p:cTn id="60" dur="500" fill="hold"/>
                                        <p:tgtEl>
                                          <p:spTgt spid="12"/>
                                        </p:tgtEl>
                                        <p:attrNameLst>
                                          <p:attrName>style.rotation</p:attrName>
                                        </p:attrNameLst>
                                      </p:cBhvr>
                                      <p:tavLst>
                                        <p:tav tm="0">
                                          <p:val>
                                            <p:fltVal val="360"/>
                                          </p:val>
                                        </p:tav>
                                        <p:tav tm="100000">
                                          <p:val>
                                            <p:fltVal val="0"/>
                                          </p:val>
                                        </p:tav>
                                      </p:tavLst>
                                    </p:anim>
                                    <p:animEffect transition="in" filter="fade">
                                      <p:cBhvr>
                                        <p:cTn id="61" dur="500"/>
                                        <p:tgtEl>
                                          <p:spTgt spid="12"/>
                                        </p:tgtEl>
                                      </p:cBhvr>
                                    </p:animEffect>
                                  </p:childTnLst>
                                </p:cTn>
                              </p:par>
                            </p:childTnLst>
                          </p:cTn>
                        </p:par>
                        <p:par>
                          <p:cTn id="62" fill="hold">
                            <p:stCondLst>
                              <p:cond delay="12750"/>
                            </p:stCondLst>
                            <p:childTnLst>
                              <p:par>
                                <p:cTn id="63" presetID="49" presetClass="entr" presetSubtype="0" decel="100000" fill="hold" grpId="0" nodeType="after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p:cTn id="65" dur="500" fill="hold"/>
                                        <p:tgtEl>
                                          <p:spTgt spid="23"/>
                                        </p:tgtEl>
                                        <p:attrNameLst>
                                          <p:attrName>ppt_w</p:attrName>
                                        </p:attrNameLst>
                                      </p:cBhvr>
                                      <p:tavLst>
                                        <p:tav tm="0">
                                          <p:val>
                                            <p:fltVal val="0"/>
                                          </p:val>
                                        </p:tav>
                                        <p:tav tm="100000">
                                          <p:val>
                                            <p:strVal val="#ppt_w"/>
                                          </p:val>
                                        </p:tav>
                                      </p:tavLst>
                                    </p:anim>
                                    <p:anim calcmode="lin" valueType="num">
                                      <p:cBhvr>
                                        <p:cTn id="66" dur="500" fill="hold"/>
                                        <p:tgtEl>
                                          <p:spTgt spid="23"/>
                                        </p:tgtEl>
                                        <p:attrNameLst>
                                          <p:attrName>ppt_h</p:attrName>
                                        </p:attrNameLst>
                                      </p:cBhvr>
                                      <p:tavLst>
                                        <p:tav tm="0">
                                          <p:val>
                                            <p:fltVal val="0"/>
                                          </p:val>
                                        </p:tav>
                                        <p:tav tm="100000">
                                          <p:val>
                                            <p:strVal val="#ppt_h"/>
                                          </p:val>
                                        </p:tav>
                                      </p:tavLst>
                                    </p:anim>
                                    <p:anim calcmode="lin" valueType="num">
                                      <p:cBhvr>
                                        <p:cTn id="67" dur="500" fill="hold"/>
                                        <p:tgtEl>
                                          <p:spTgt spid="23"/>
                                        </p:tgtEl>
                                        <p:attrNameLst>
                                          <p:attrName>style.rotation</p:attrName>
                                        </p:attrNameLst>
                                      </p:cBhvr>
                                      <p:tavLst>
                                        <p:tav tm="0">
                                          <p:val>
                                            <p:fltVal val="360"/>
                                          </p:val>
                                        </p:tav>
                                        <p:tav tm="100000">
                                          <p:val>
                                            <p:fltVal val="0"/>
                                          </p:val>
                                        </p:tav>
                                      </p:tavLst>
                                    </p:anim>
                                    <p:animEffect transition="in" filter="fade">
                                      <p:cBhvr>
                                        <p:cTn id="68" dur="500"/>
                                        <p:tgtEl>
                                          <p:spTgt spid="23"/>
                                        </p:tgtEl>
                                      </p:cBhvr>
                                    </p:animEffect>
                                  </p:childTnLst>
                                </p:cTn>
                              </p:par>
                            </p:childTnLst>
                          </p:cTn>
                        </p:par>
                        <p:par>
                          <p:cTn id="69" fill="hold">
                            <p:stCondLst>
                              <p:cond delay="13250"/>
                            </p:stCondLst>
                            <p:childTnLst>
                              <p:par>
                                <p:cTn id="70" presetID="49" presetClass="entr" presetSubtype="0" decel="100000" fill="hold" grpId="0" nodeType="afterEffect">
                                  <p:stCondLst>
                                    <p:cond delay="0"/>
                                  </p:stCondLst>
                                  <p:childTnLst>
                                    <p:set>
                                      <p:cBhvr>
                                        <p:cTn id="71" dur="1" fill="hold">
                                          <p:stCondLst>
                                            <p:cond delay="0"/>
                                          </p:stCondLst>
                                        </p:cTn>
                                        <p:tgtEl>
                                          <p:spTgt spid="22"/>
                                        </p:tgtEl>
                                        <p:attrNameLst>
                                          <p:attrName>style.visibility</p:attrName>
                                        </p:attrNameLst>
                                      </p:cBhvr>
                                      <p:to>
                                        <p:strVal val="visible"/>
                                      </p:to>
                                    </p:set>
                                    <p:anim calcmode="lin" valueType="num">
                                      <p:cBhvr>
                                        <p:cTn id="72" dur="500" fill="hold"/>
                                        <p:tgtEl>
                                          <p:spTgt spid="22"/>
                                        </p:tgtEl>
                                        <p:attrNameLst>
                                          <p:attrName>ppt_w</p:attrName>
                                        </p:attrNameLst>
                                      </p:cBhvr>
                                      <p:tavLst>
                                        <p:tav tm="0">
                                          <p:val>
                                            <p:fltVal val="0"/>
                                          </p:val>
                                        </p:tav>
                                        <p:tav tm="100000">
                                          <p:val>
                                            <p:strVal val="#ppt_w"/>
                                          </p:val>
                                        </p:tav>
                                      </p:tavLst>
                                    </p:anim>
                                    <p:anim calcmode="lin" valueType="num">
                                      <p:cBhvr>
                                        <p:cTn id="73" dur="500" fill="hold"/>
                                        <p:tgtEl>
                                          <p:spTgt spid="22"/>
                                        </p:tgtEl>
                                        <p:attrNameLst>
                                          <p:attrName>ppt_h</p:attrName>
                                        </p:attrNameLst>
                                      </p:cBhvr>
                                      <p:tavLst>
                                        <p:tav tm="0">
                                          <p:val>
                                            <p:fltVal val="0"/>
                                          </p:val>
                                        </p:tav>
                                        <p:tav tm="100000">
                                          <p:val>
                                            <p:strVal val="#ppt_h"/>
                                          </p:val>
                                        </p:tav>
                                      </p:tavLst>
                                    </p:anim>
                                    <p:anim calcmode="lin" valueType="num">
                                      <p:cBhvr>
                                        <p:cTn id="74" dur="500" fill="hold"/>
                                        <p:tgtEl>
                                          <p:spTgt spid="22"/>
                                        </p:tgtEl>
                                        <p:attrNameLst>
                                          <p:attrName>style.rotation</p:attrName>
                                        </p:attrNameLst>
                                      </p:cBhvr>
                                      <p:tavLst>
                                        <p:tav tm="0">
                                          <p:val>
                                            <p:fltVal val="360"/>
                                          </p:val>
                                        </p:tav>
                                        <p:tav tm="100000">
                                          <p:val>
                                            <p:fltVal val="0"/>
                                          </p:val>
                                        </p:tav>
                                      </p:tavLst>
                                    </p:anim>
                                    <p:animEffect transition="in" filter="fade">
                                      <p:cBhvr>
                                        <p:cTn id="75" dur="500"/>
                                        <p:tgtEl>
                                          <p:spTgt spid="22"/>
                                        </p:tgtEl>
                                      </p:cBhvr>
                                    </p:animEffect>
                                  </p:childTnLst>
                                </p:cTn>
                              </p:par>
                            </p:childTnLst>
                          </p:cTn>
                        </p:par>
                        <p:par>
                          <p:cTn id="76" fill="hold">
                            <p:stCondLst>
                              <p:cond delay="13750"/>
                            </p:stCondLst>
                            <p:childTnLst>
                              <p:par>
                                <p:cTn id="77" presetID="49" presetClass="entr" presetSubtype="0" decel="100000" fill="hold" grpId="0" nodeType="afterEffect">
                                  <p:stCondLst>
                                    <p:cond delay="0"/>
                                  </p:stCondLst>
                                  <p:childTnLst>
                                    <p:set>
                                      <p:cBhvr>
                                        <p:cTn id="78" dur="1" fill="hold">
                                          <p:stCondLst>
                                            <p:cond delay="0"/>
                                          </p:stCondLst>
                                        </p:cTn>
                                        <p:tgtEl>
                                          <p:spTgt spid="21"/>
                                        </p:tgtEl>
                                        <p:attrNameLst>
                                          <p:attrName>style.visibility</p:attrName>
                                        </p:attrNameLst>
                                      </p:cBhvr>
                                      <p:to>
                                        <p:strVal val="visible"/>
                                      </p:to>
                                    </p:set>
                                    <p:anim calcmode="lin" valueType="num">
                                      <p:cBhvr>
                                        <p:cTn id="79" dur="500" fill="hold"/>
                                        <p:tgtEl>
                                          <p:spTgt spid="21"/>
                                        </p:tgtEl>
                                        <p:attrNameLst>
                                          <p:attrName>ppt_w</p:attrName>
                                        </p:attrNameLst>
                                      </p:cBhvr>
                                      <p:tavLst>
                                        <p:tav tm="0">
                                          <p:val>
                                            <p:fltVal val="0"/>
                                          </p:val>
                                        </p:tav>
                                        <p:tav tm="100000">
                                          <p:val>
                                            <p:strVal val="#ppt_w"/>
                                          </p:val>
                                        </p:tav>
                                      </p:tavLst>
                                    </p:anim>
                                    <p:anim calcmode="lin" valueType="num">
                                      <p:cBhvr>
                                        <p:cTn id="80" dur="500" fill="hold"/>
                                        <p:tgtEl>
                                          <p:spTgt spid="21"/>
                                        </p:tgtEl>
                                        <p:attrNameLst>
                                          <p:attrName>ppt_h</p:attrName>
                                        </p:attrNameLst>
                                      </p:cBhvr>
                                      <p:tavLst>
                                        <p:tav tm="0">
                                          <p:val>
                                            <p:fltVal val="0"/>
                                          </p:val>
                                        </p:tav>
                                        <p:tav tm="100000">
                                          <p:val>
                                            <p:strVal val="#ppt_h"/>
                                          </p:val>
                                        </p:tav>
                                      </p:tavLst>
                                    </p:anim>
                                    <p:anim calcmode="lin" valueType="num">
                                      <p:cBhvr>
                                        <p:cTn id="81" dur="500" fill="hold"/>
                                        <p:tgtEl>
                                          <p:spTgt spid="21"/>
                                        </p:tgtEl>
                                        <p:attrNameLst>
                                          <p:attrName>style.rotation</p:attrName>
                                        </p:attrNameLst>
                                      </p:cBhvr>
                                      <p:tavLst>
                                        <p:tav tm="0">
                                          <p:val>
                                            <p:fltVal val="360"/>
                                          </p:val>
                                        </p:tav>
                                        <p:tav tm="100000">
                                          <p:val>
                                            <p:fltVal val="0"/>
                                          </p:val>
                                        </p:tav>
                                      </p:tavLst>
                                    </p:anim>
                                    <p:animEffect transition="in" filter="fade">
                                      <p:cBhvr>
                                        <p:cTn id="82" dur="500"/>
                                        <p:tgtEl>
                                          <p:spTgt spid="21"/>
                                        </p:tgtEl>
                                      </p:cBhvr>
                                    </p:animEffect>
                                  </p:childTnLst>
                                </p:cTn>
                              </p:par>
                            </p:childTnLst>
                          </p:cTn>
                        </p:par>
                        <p:par>
                          <p:cTn id="83" fill="hold">
                            <p:stCondLst>
                              <p:cond delay="14250"/>
                            </p:stCondLst>
                            <p:childTnLst>
                              <p:par>
                                <p:cTn id="84" presetID="49" presetClass="entr" presetSubtype="0" decel="100000" fill="hold" grpId="0" nodeType="afterEffect">
                                  <p:stCondLst>
                                    <p:cond delay="0"/>
                                  </p:stCondLst>
                                  <p:childTnLst>
                                    <p:set>
                                      <p:cBhvr>
                                        <p:cTn id="85" dur="1" fill="hold">
                                          <p:stCondLst>
                                            <p:cond delay="0"/>
                                          </p:stCondLst>
                                        </p:cTn>
                                        <p:tgtEl>
                                          <p:spTgt spid="44"/>
                                        </p:tgtEl>
                                        <p:attrNameLst>
                                          <p:attrName>style.visibility</p:attrName>
                                        </p:attrNameLst>
                                      </p:cBhvr>
                                      <p:to>
                                        <p:strVal val="visible"/>
                                      </p:to>
                                    </p:set>
                                    <p:anim calcmode="lin" valueType="num">
                                      <p:cBhvr>
                                        <p:cTn id="86" dur="500" fill="hold"/>
                                        <p:tgtEl>
                                          <p:spTgt spid="44"/>
                                        </p:tgtEl>
                                        <p:attrNameLst>
                                          <p:attrName>ppt_w</p:attrName>
                                        </p:attrNameLst>
                                      </p:cBhvr>
                                      <p:tavLst>
                                        <p:tav tm="0">
                                          <p:val>
                                            <p:fltVal val="0"/>
                                          </p:val>
                                        </p:tav>
                                        <p:tav tm="100000">
                                          <p:val>
                                            <p:strVal val="#ppt_w"/>
                                          </p:val>
                                        </p:tav>
                                      </p:tavLst>
                                    </p:anim>
                                    <p:anim calcmode="lin" valueType="num">
                                      <p:cBhvr>
                                        <p:cTn id="87" dur="500" fill="hold"/>
                                        <p:tgtEl>
                                          <p:spTgt spid="44"/>
                                        </p:tgtEl>
                                        <p:attrNameLst>
                                          <p:attrName>ppt_h</p:attrName>
                                        </p:attrNameLst>
                                      </p:cBhvr>
                                      <p:tavLst>
                                        <p:tav tm="0">
                                          <p:val>
                                            <p:fltVal val="0"/>
                                          </p:val>
                                        </p:tav>
                                        <p:tav tm="100000">
                                          <p:val>
                                            <p:strVal val="#ppt_h"/>
                                          </p:val>
                                        </p:tav>
                                      </p:tavLst>
                                    </p:anim>
                                    <p:anim calcmode="lin" valueType="num">
                                      <p:cBhvr>
                                        <p:cTn id="88" dur="500" fill="hold"/>
                                        <p:tgtEl>
                                          <p:spTgt spid="44"/>
                                        </p:tgtEl>
                                        <p:attrNameLst>
                                          <p:attrName>style.rotation</p:attrName>
                                        </p:attrNameLst>
                                      </p:cBhvr>
                                      <p:tavLst>
                                        <p:tav tm="0">
                                          <p:val>
                                            <p:fltVal val="360"/>
                                          </p:val>
                                        </p:tav>
                                        <p:tav tm="100000">
                                          <p:val>
                                            <p:fltVal val="0"/>
                                          </p:val>
                                        </p:tav>
                                      </p:tavLst>
                                    </p:anim>
                                    <p:animEffect transition="in" filter="fade">
                                      <p:cBhvr>
                                        <p:cTn id="89" dur="500"/>
                                        <p:tgtEl>
                                          <p:spTgt spid="44"/>
                                        </p:tgtEl>
                                      </p:cBhvr>
                                    </p:animEffect>
                                  </p:childTnLst>
                                </p:cTn>
                              </p:par>
                            </p:childTnLst>
                          </p:cTn>
                        </p:par>
                        <p:par>
                          <p:cTn id="90" fill="hold">
                            <p:stCondLst>
                              <p:cond delay="14750"/>
                            </p:stCondLst>
                            <p:childTnLst>
                              <p:par>
                                <p:cTn id="91" presetID="4" presetClass="entr" presetSubtype="16" fill="hold" nodeType="afterEffect">
                                  <p:stCondLst>
                                    <p:cond delay="0"/>
                                  </p:stCondLst>
                                  <p:childTnLst>
                                    <p:set>
                                      <p:cBhvr>
                                        <p:cTn id="92" dur="1" fill="hold">
                                          <p:stCondLst>
                                            <p:cond delay="0"/>
                                          </p:stCondLst>
                                        </p:cTn>
                                        <p:tgtEl>
                                          <p:spTgt spid="35"/>
                                        </p:tgtEl>
                                        <p:attrNameLst>
                                          <p:attrName>style.visibility</p:attrName>
                                        </p:attrNameLst>
                                      </p:cBhvr>
                                      <p:to>
                                        <p:strVal val="visible"/>
                                      </p:to>
                                    </p:set>
                                    <p:animEffect transition="in" filter="box(in)">
                                      <p:cBhvr>
                                        <p:cTn id="93"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P spid="2" grpId="0"/>
      <p:bldP spid="23" grpId="0"/>
      <p:bldP spid="44" grpId="0"/>
      <p:bldP spid="21" grpId="0"/>
      <p:bldP spid="22" grpId="0"/>
    </p:bld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2.pn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4"/>
          <p:cNvSpPr>
            <a:spLocks noGrp="1" noChangeArrowheads="1"/>
          </p:cNvSpPr>
          <p:nvPr>
            <p:ph type="dt" sz="half" idx="2"/>
          </p:nvPr>
        </p:nvSpPr>
        <p:spPr bwMode="auto">
          <a:xfrm>
            <a:off x="685800" y="6381750"/>
            <a:ext cx="19050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latin typeface="+mn-lt"/>
              </a:defRPr>
            </a:lvl1pPr>
          </a:lstStyle>
          <a:p>
            <a:pPr>
              <a:defRPr/>
            </a:pPr>
            <a:endParaRPr lang="es-ES_tradnl"/>
          </a:p>
        </p:txBody>
      </p:sp>
      <p:sp>
        <p:nvSpPr>
          <p:cNvPr id="18" name="Rectangle 7"/>
          <p:cNvSpPr txBox="1">
            <a:spLocks noChangeArrowheads="1"/>
          </p:cNvSpPr>
          <p:nvPr/>
        </p:nvSpPr>
        <p:spPr>
          <a:xfrm>
            <a:off x="2671763" y="5516563"/>
            <a:ext cx="3649662" cy="1008062"/>
          </a:xfrm>
          <a:prstGeom prst="rect">
            <a:avLst/>
          </a:prstGeom>
        </p:spPr>
        <p:txBody>
          <a:bodyPr/>
          <a:lst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Narrow" pitchFamily="34" charset="0"/>
              </a:defRPr>
            </a:lvl2pPr>
            <a:lvl3pPr algn="ctr" rtl="0" eaLnBrk="0" fontAlgn="base" hangingPunct="0">
              <a:spcBef>
                <a:spcPct val="0"/>
              </a:spcBef>
              <a:spcAft>
                <a:spcPct val="0"/>
              </a:spcAft>
              <a:defRPr sz="3200" b="1">
                <a:solidFill>
                  <a:schemeClr val="tx2"/>
                </a:solidFill>
                <a:latin typeface="Arial Narrow" pitchFamily="34" charset="0"/>
              </a:defRPr>
            </a:lvl3pPr>
            <a:lvl4pPr algn="ctr" rtl="0" eaLnBrk="0" fontAlgn="base" hangingPunct="0">
              <a:spcBef>
                <a:spcPct val="0"/>
              </a:spcBef>
              <a:spcAft>
                <a:spcPct val="0"/>
              </a:spcAft>
              <a:defRPr sz="3200" b="1">
                <a:solidFill>
                  <a:schemeClr val="tx2"/>
                </a:solidFill>
                <a:latin typeface="Arial Narrow" pitchFamily="34" charset="0"/>
              </a:defRPr>
            </a:lvl4pPr>
            <a:lvl5pPr algn="ctr" rtl="0" eaLnBrk="0" fontAlgn="base" hangingPunct="0">
              <a:spcBef>
                <a:spcPct val="0"/>
              </a:spcBef>
              <a:spcAft>
                <a:spcPct val="0"/>
              </a:spcAft>
              <a:defRPr sz="3200" b="1">
                <a:solidFill>
                  <a:schemeClr val="tx2"/>
                </a:solidFill>
                <a:latin typeface="Arial Narrow" pitchFamily="34" charset="0"/>
              </a:defRPr>
            </a:lvl5pPr>
            <a:lvl6pPr marL="457200" algn="ctr" rtl="0" eaLnBrk="0" fontAlgn="base" hangingPunct="0">
              <a:spcBef>
                <a:spcPct val="0"/>
              </a:spcBef>
              <a:spcAft>
                <a:spcPct val="0"/>
              </a:spcAft>
              <a:defRPr sz="3200" b="1">
                <a:solidFill>
                  <a:schemeClr val="tx2"/>
                </a:solidFill>
                <a:latin typeface="Arial Narrow" pitchFamily="34" charset="0"/>
              </a:defRPr>
            </a:lvl6pPr>
            <a:lvl7pPr marL="914400" algn="ctr" rtl="0" eaLnBrk="0" fontAlgn="base" hangingPunct="0">
              <a:spcBef>
                <a:spcPct val="0"/>
              </a:spcBef>
              <a:spcAft>
                <a:spcPct val="0"/>
              </a:spcAft>
              <a:defRPr sz="3200" b="1">
                <a:solidFill>
                  <a:schemeClr val="tx2"/>
                </a:solidFill>
                <a:latin typeface="Arial Narrow" pitchFamily="34" charset="0"/>
              </a:defRPr>
            </a:lvl7pPr>
            <a:lvl8pPr marL="1371600" algn="ctr" rtl="0" eaLnBrk="0" fontAlgn="base" hangingPunct="0">
              <a:spcBef>
                <a:spcPct val="0"/>
              </a:spcBef>
              <a:spcAft>
                <a:spcPct val="0"/>
              </a:spcAft>
              <a:defRPr sz="3200" b="1">
                <a:solidFill>
                  <a:schemeClr val="tx2"/>
                </a:solidFill>
                <a:latin typeface="Arial Narrow" pitchFamily="34" charset="0"/>
              </a:defRPr>
            </a:lvl8pPr>
            <a:lvl9pPr marL="1828800" algn="ctr" rtl="0" eaLnBrk="0" fontAlgn="base" hangingPunct="0">
              <a:spcBef>
                <a:spcPct val="0"/>
              </a:spcBef>
              <a:spcAft>
                <a:spcPct val="0"/>
              </a:spcAft>
              <a:defRPr sz="3200" b="1">
                <a:solidFill>
                  <a:schemeClr val="tx2"/>
                </a:solidFill>
                <a:latin typeface="Arial Narrow" pitchFamily="34" charset="0"/>
              </a:defRPr>
            </a:lvl9pPr>
          </a:lstStyle>
          <a:p>
            <a:pPr>
              <a:defRPr/>
            </a:pPr>
            <a:r>
              <a:rPr lang="es-CO" sz="2000" b="0" i="1" dirty="0">
                <a:solidFill>
                  <a:schemeClr val="accent1">
                    <a:lumMod val="50000"/>
                  </a:schemeClr>
                </a:solidFill>
              </a:rPr>
              <a:t>Cuentas Claras, </a:t>
            </a:r>
          </a:p>
          <a:p>
            <a:pPr>
              <a:defRPr/>
            </a:pPr>
            <a:r>
              <a:rPr lang="es-CO" sz="2000" b="0" i="1" dirty="0">
                <a:solidFill>
                  <a:schemeClr val="accent1">
                    <a:lumMod val="50000"/>
                  </a:schemeClr>
                </a:solidFill>
              </a:rPr>
              <a:t>Estado Transparente</a:t>
            </a:r>
            <a:endParaRPr lang="es-ES" sz="2000" b="0" i="1" dirty="0">
              <a:solidFill>
                <a:schemeClr val="accent1">
                  <a:lumMod val="50000"/>
                </a:schemeClr>
              </a:solidFill>
            </a:endParaRPr>
          </a:p>
        </p:txBody>
      </p:sp>
      <p:pic>
        <p:nvPicPr>
          <p:cNvPr id="8" name="1 Imagen"/>
          <p:cNvPicPr>
            <a:picLocks noChangeAspect="1"/>
          </p:cNvPicPr>
          <p:nvPr/>
        </p:nvPicPr>
        <p:blipFill>
          <a:blip r:embed="rId38" cstate="email">
            <a:extLst>
              <a:ext uri="{28A0092B-C50C-407E-A947-70E740481C1C}">
                <a14:useLocalDpi xmlns:a14="http://schemas.microsoft.com/office/drawing/2010/main"/>
              </a:ext>
            </a:extLst>
          </a:blip>
          <a:srcRect/>
          <a:stretch>
            <a:fillRect/>
          </a:stretch>
        </p:blipFill>
        <p:spPr bwMode="auto">
          <a:xfrm>
            <a:off x="2051050" y="520700"/>
            <a:ext cx="5172075" cy="506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7"/>
          <p:cNvPicPr>
            <a:picLocks noChangeAspect="1" noChangeArrowheads="1"/>
          </p:cNvPicPr>
          <p:nvPr/>
        </p:nvPicPr>
        <p:blipFill>
          <a:blip r:embed="rId39" cstate="email">
            <a:extLst>
              <a:ext uri="{28A0092B-C50C-407E-A947-70E740481C1C}">
                <a14:useLocalDpi xmlns:a14="http://schemas.microsoft.com/office/drawing/2010/main"/>
              </a:ext>
            </a:extLst>
          </a:blip>
          <a:srcRect/>
          <a:stretch>
            <a:fillRect/>
          </a:stretch>
        </p:blipFill>
        <p:spPr bwMode="auto">
          <a:xfrm>
            <a:off x="5964238" y="230188"/>
            <a:ext cx="2759075"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 id="2147483826" r:id="rId18"/>
    <p:sldLayoutId id="2147483827" r:id="rId19"/>
    <p:sldLayoutId id="2147483828" r:id="rId20"/>
    <p:sldLayoutId id="2147483829" r:id="rId21"/>
    <p:sldLayoutId id="2147483830" r:id="rId22"/>
    <p:sldLayoutId id="2147483831" r:id="rId23"/>
    <p:sldLayoutId id="2147483832" r:id="rId24"/>
    <p:sldLayoutId id="2147483833" r:id="rId25"/>
    <p:sldLayoutId id="2147483834" r:id="rId26"/>
    <p:sldLayoutId id="2147483835" r:id="rId27"/>
    <p:sldLayoutId id="2147483836" r:id="rId28"/>
    <p:sldLayoutId id="2147483837" r:id="rId29"/>
    <p:sldLayoutId id="2147483838" r:id="rId30"/>
    <p:sldLayoutId id="2147483839" r:id="rId31"/>
    <p:sldLayoutId id="2147483840" r:id="rId32"/>
    <p:sldLayoutId id="2147483841" r:id="rId33"/>
    <p:sldLayoutId id="2147483842" r:id="rId34"/>
    <p:sldLayoutId id="2147483843" r:id="rId35"/>
    <p:sldLayoutId id="2147483844" r:id="rId36"/>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150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1000"/>
                                        <p:tgtEl>
                                          <p:spTgt spid="8"/>
                                        </p:tgtEl>
                                      </p:cBhvr>
                                    </p:animEffect>
                                  </p:childTnLst>
                                </p:cTn>
                              </p:par>
                            </p:childTnLst>
                          </p:cTn>
                        </p:par>
                        <p:par>
                          <p:cTn id="8" fill="hold" nodeType="afterGroup">
                            <p:stCondLst>
                              <p:cond delay="2500"/>
                            </p:stCondLst>
                            <p:childTnLst>
                              <p:par>
                                <p:cTn id="9" presetID="42"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hf hdr="0" dt="0"/>
  <p:txStyles>
    <p:titleStyle>
      <a:lvl1pPr algn="ctr" rtl="0" eaLnBrk="1" fontAlgn="base" hangingPunct="1">
        <a:spcBef>
          <a:spcPct val="0"/>
        </a:spcBef>
        <a:spcAft>
          <a:spcPct val="0"/>
        </a:spcAft>
        <a:defRPr sz="3200" b="1">
          <a:solidFill>
            <a:schemeClr val="tx2"/>
          </a:solidFill>
          <a:latin typeface="+mj-lt"/>
          <a:ea typeface="+mj-ea"/>
          <a:cs typeface="+mj-cs"/>
        </a:defRPr>
      </a:lvl1pPr>
      <a:lvl2pPr algn="ctr" rtl="0" eaLnBrk="1" fontAlgn="base" hangingPunct="1">
        <a:spcBef>
          <a:spcPct val="0"/>
        </a:spcBef>
        <a:spcAft>
          <a:spcPct val="0"/>
        </a:spcAft>
        <a:defRPr sz="3200" b="1">
          <a:solidFill>
            <a:schemeClr val="tx2"/>
          </a:solidFill>
          <a:latin typeface="Calibri" pitchFamily="34" charset="0"/>
        </a:defRPr>
      </a:lvl2pPr>
      <a:lvl3pPr algn="ctr" rtl="0" eaLnBrk="1" fontAlgn="base" hangingPunct="1">
        <a:spcBef>
          <a:spcPct val="0"/>
        </a:spcBef>
        <a:spcAft>
          <a:spcPct val="0"/>
        </a:spcAft>
        <a:defRPr sz="3200" b="1">
          <a:solidFill>
            <a:schemeClr val="tx2"/>
          </a:solidFill>
          <a:latin typeface="Calibri" pitchFamily="34" charset="0"/>
        </a:defRPr>
      </a:lvl3pPr>
      <a:lvl4pPr algn="ctr" rtl="0" eaLnBrk="1" fontAlgn="base" hangingPunct="1">
        <a:spcBef>
          <a:spcPct val="0"/>
        </a:spcBef>
        <a:spcAft>
          <a:spcPct val="0"/>
        </a:spcAft>
        <a:defRPr sz="3200" b="1">
          <a:solidFill>
            <a:schemeClr val="tx2"/>
          </a:solidFill>
          <a:latin typeface="Calibri" pitchFamily="34" charset="0"/>
        </a:defRPr>
      </a:lvl4pPr>
      <a:lvl5pPr algn="ctr" rtl="0" eaLnBrk="1" fontAlgn="base" hangingPunct="1">
        <a:spcBef>
          <a:spcPct val="0"/>
        </a:spcBef>
        <a:spcAft>
          <a:spcPct val="0"/>
        </a:spcAft>
        <a:defRPr sz="3200" b="1">
          <a:solidFill>
            <a:schemeClr val="tx2"/>
          </a:solidFill>
          <a:latin typeface="Calibri" pitchFamily="34" charset="0"/>
        </a:defRPr>
      </a:lvl5pPr>
      <a:lvl6pPr marL="457200" algn="ctr" rtl="0" eaLnBrk="1" fontAlgn="base" hangingPunct="1">
        <a:spcBef>
          <a:spcPct val="0"/>
        </a:spcBef>
        <a:spcAft>
          <a:spcPct val="0"/>
        </a:spcAft>
        <a:defRPr sz="3200" b="1">
          <a:solidFill>
            <a:schemeClr val="tx2"/>
          </a:solidFill>
          <a:latin typeface="Arial Narrow" pitchFamily="34" charset="0"/>
        </a:defRPr>
      </a:lvl6pPr>
      <a:lvl7pPr marL="914400" algn="ctr" rtl="0" eaLnBrk="1" fontAlgn="base" hangingPunct="1">
        <a:spcBef>
          <a:spcPct val="0"/>
        </a:spcBef>
        <a:spcAft>
          <a:spcPct val="0"/>
        </a:spcAft>
        <a:defRPr sz="3200" b="1">
          <a:solidFill>
            <a:schemeClr val="tx2"/>
          </a:solidFill>
          <a:latin typeface="Arial Narrow" pitchFamily="34" charset="0"/>
        </a:defRPr>
      </a:lvl7pPr>
      <a:lvl8pPr marL="1371600" algn="ctr" rtl="0" eaLnBrk="1" fontAlgn="base" hangingPunct="1">
        <a:spcBef>
          <a:spcPct val="0"/>
        </a:spcBef>
        <a:spcAft>
          <a:spcPct val="0"/>
        </a:spcAft>
        <a:defRPr sz="3200" b="1">
          <a:solidFill>
            <a:schemeClr val="tx2"/>
          </a:solidFill>
          <a:latin typeface="Arial Narrow" pitchFamily="34" charset="0"/>
        </a:defRPr>
      </a:lvl8pPr>
      <a:lvl9pPr marL="1828800" algn="ctr" rtl="0" eaLnBrk="1" fontAlgn="base" hangingPunct="1">
        <a:spcBef>
          <a:spcPct val="0"/>
        </a:spcBef>
        <a:spcAft>
          <a:spcPct val="0"/>
        </a:spcAft>
        <a:defRPr sz="3200" b="1">
          <a:solidFill>
            <a:schemeClr val="tx2"/>
          </a:solidFill>
          <a:latin typeface="Arial Narrow"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55.png"/><Relationship Id="rId4" Type="http://schemas.openxmlformats.org/officeDocument/2006/relationships/image" Target="../media/image54.png"/></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58.emf"/></Relationships>
</file>

<file path=ppt/slides/_rels/slide14.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6.xml"/><Relationship Id="rId6" Type="http://schemas.openxmlformats.org/officeDocument/2006/relationships/image" Target="../media/image25.jpe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jpeg"/></Relationships>
</file>

<file path=ppt/slides/_rels/slide20.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28.xml"/><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29.xml"/><Relationship Id="rId1" Type="http://schemas.openxmlformats.org/officeDocument/2006/relationships/slideLayout" Target="../slideLayouts/slideLayout29.xml"/><Relationship Id="rId4" Type="http://schemas.openxmlformats.org/officeDocument/2006/relationships/image" Target="../media/image80.emf"/></Relationships>
</file>

<file path=ppt/slides/_rels/slide35.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30.xml"/><Relationship Id="rId1" Type="http://schemas.openxmlformats.org/officeDocument/2006/relationships/slideLayout" Target="../slideLayouts/slideLayout30.xml"/><Relationship Id="rId4" Type="http://schemas.openxmlformats.org/officeDocument/2006/relationships/image" Target="../media/image82.emf"/></Relationships>
</file>

<file path=ppt/slides/_rels/slide36.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31.xml"/><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32.xml"/><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33.xml"/><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34.xml"/><Relationship Id="rId1" Type="http://schemas.openxmlformats.org/officeDocument/2006/relationships/slideLayout" Target="../slideLayouts/slideLayout34.xml"/><Relationship Id="rId4" Type="http://schemas.openxmlformats.org/officeDocument/2006/relationships/image" Target="../media/image87.emf"/></Relationships>
</file>

<file path=ppt/slides/_rels/slide4.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image" Target="../media/image30.png"/><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40.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35.xml"/><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36.xml"/><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1.emf"/><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93.emf"/><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50.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102.emf"/><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111.emf"/><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112.emf"/><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image" Target="../media/image113.emf"/><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image" Target="../media/image114.emf"/><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6.xml"/><Relationship Id="rId4" Type="http://schemas.openxmlformats.org/officeDocument/2006/relationships/image" Target="../media/image117.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8.png"/></Relationships>
</file>

<file path=ppt/slides/_rels/slide7.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3.png"/><Relationship Id="rId7" Type="http://schemas.openxmlformats.org/officeDocument/2006/relationships/image" Target="../media/image45.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hyperlink" Target="http://www.google.com.co/imgres?sa=X&amp;biw=1024&amp;bih=649&amp;tbm=isch&amp;tbnid=SB00q4BIKiXX2M:&amp;imgrefurl=http://www.elheraldo.co/node/27306&amp;docid=_nD6WVV7g7HT4M&amp;imgurl=http://static.elheraldo.co/sites/default/files/imagecache/detalle_articulo/mezuba/CONTI2.jpg&amp;w=630&amp;h=430&amp;ei=cjC_UafxN4OA0AHA6oHoAw&amp;zoom=1&amp;ved=1t:3588,r:14,s:0,i:120&amp;iact=rc&amp;page=2&amp;tbnh=185&amp;tbnw=260&amp;start=12&amp;ndsp=16&amp;tx=150&amp;ty=117" TargetMode="External"/><Relationship Id="rId11" Type="http://schemas.openxmlformats.org/officeDocument/2006/relationships/image" Target="../media/image48.gif"/><Relationship Id="rId5" Type="http://schemas.openxmlformats.org/officeDocument/2006/relationships/image" Target="../media/image44.jpeg"/><Relationship Id="rId10" Type="http://schemas.openxmlformats.org/officeDocument/2006/relationships/image" Target="../media/image47.jpeg"/><Relationship Id="rId4" Type="http://schemas.openxmlformats.org/officeDocument/2006/relationships/hyperlink" Target="http://www.google.com.co/imgres?sa=X&amp;biw=1024&amp;bih=649&amp;tbm=isch&amp;tbnid=uZdV1MX00AL4tM:&amp;imgrefurl=http://cristopherfn.blogspot.com/2013/03/fundamentos-filosoficos-ideologicos-y.html&amp;docid=HSApckcqvwvNcM&amp;imgurl=http://1.bp.blogspot.com/-ky42Qjkm4u8/T72nD0b1CgI/AAAAAAAAACY/wXoz1o_sRV8/s320/colombia-marcha.jpg&amp;w=450&amp;h=285&amp;ei=cjC_UafxN4OA0AHA6oHoAw&amp;zoom=1&amp;ved=1t:3588,r:74,s:0,i:309&amp;iact=rc&amp;page=5&amp;tbnh=176&amp;tbnw=268&amp;start=59&amp;ndsp=18&amp;tx=148&amp;ty=108" TargetMode="External"/><Relationship Id="rId9" Type="http://schemas.openxmlformats.org/officeDocument/2006/relationships/hyperlink" Target="http://www.google.com.co/imgres?q=constituci%C3%B3n+de+1991&amp;safe=active&amp;hl=es&amp;biw=1920&amp;bih=940&amp;tbm=isch&amp;tbnid=p-LbXa7l51Q0DM:&amp;imgrefurl=http://opinadorglobal.blogspot.com/2011/07/constitucion-politica-de-1991-realidad.html&amp;docid=uxbxka9EqYVNRM&amp;imgurl=http://1.bp.blogspot.com/-zhj2YrqnuXg/Tg4ysX06xjI/AAAAAAAAAFc/2PIKd72PpjA/s1600/Constituci%C3%B3n+1991.jpg&amp;w=180&amp;h=280&amp;ei=rBG_UfvYM4OE9gT1tIHwCg&amp;zoom=1&amp;ved=1t:3588,r:34,s:0,i:192&amp;iact=rc&amp;page=2&amp;tbnh=199&amp;tbnw=128&amp;start=31&amp;ndsp=43&amp;tx=60&amp;ty=104"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9"/>
          </p:nvPr>
        </p:nvSpPr>
        <p:spPr/>
        <p:txBody>
          <a:bodyPr/>
          <a:lstStyle/>
          <a:p>
            <a:pPr>
              <a:defRPr/>
            </a:pPr>
            <a:fld id="{BD78BF63-D6E5-49D8-99EB-4D36175B83F1}" type="slidenum">
              <a:rPr lang="es-ES_tradnl" smtClean="0"/>
              <a:pPr>
                <a:defRPr/>
              </a:pPr>
              <a:t>10</a:t>
            </a:fld>
            <a:endParaRPr lang="es-ES_tradnl" dirty="0"/>
          </a:p>
        </p:txBody>
      </p:sp>
      <p:sp>
        <p:nvSpPr>
          <p:cNvPr id="10" name="AutoShape 2" descr="Resultado de imagen para universidad de antioqui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1" name="AutoShape 4" descr="Resultado de imagen para universidad de antioqui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2" name="AutoShape 7" descr="Resultado de imagen para universidad de antioquia"/>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5" name="AutoShape 13" descr="http://carrerasuniversitarias.com.co/logos/original/logo-universidad-de-antioquia.png"/>
          <p:cNvSpPr>
            <a:spLocks noChangeAspect="1" noChangeArrowheads="1"/>
          </p:cNvSpPr>
          <p:nvPr/>
        </p:nvSpPr>
        <p:spPr bwMode="auto">
          <a:xfrm>
            <a:off x="460375" y="-990600"/>
            <a:ext cx="2228850" cy="27051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6" name="AutoShape 15" descr="http://carrerasuniversitarias.com.co/logos/original/logo-universidad-de-antioquia.png"/>
          <p:cNvSpPr>
            <a:spLocks noChangeAspect="1" noChangeArrowheads="1"/>
          </p:cNvSpPr>
          <p:nvPr/>
        </p:nvSpPr>
        <p:spPr bwMode="auto">
          <a:xfrm>
            <a:off x="612775" y="-838200"/>
            <a:ext cx="2228850" cy="27051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17" name="AutoShape 17" descr="Resultado de imagen para universidad de antioquia"/>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 name="AutoShape 2" descr="CONFERENCIA CICIR"/>
          <p:cNvSpPr>
            <a:spLocks noChangeAspect="1" noChangeArrowheads="1"/>
          </p:cNvSpPr>
          <p:nvPr/>
        </p:nvSpPr>
        <p:spPr bwMode="auto">
          <a:xfrm>
            <a:off x="155575" y="-1660525"/>
            <a:ext cx="4514850" cy="34671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3" name="AutoShape 4" descr="CONFERENCIA CICIR"/>
          <p:cNvSpPr>
            <a:spLocks noChangeAspect="1" noChangeArrowheads="1"/>
          </p:cNvSpPr>
          <p:nvPr/>
        </p:nvSpPr>
        <p:spPr bwMode="auto">
          <a:xfrm>
            <a:off x="307975" y="-1508125"/>
            <a:ext cx="4514850" cy="34671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6" name="Imagen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1965" y="1"/>
            <a:ext cx="9175965" cy="6858000"/>
          </a:xfrm>
          <a:prstGeom prst="rect">
            <a:avLst/>
          </a:prstGeom>
        </p:spPr>
      </p:pic>
    </p:spTree>
    <p:extLst>
      <p:ext uri="{BB962C8B-B14F-4D97-AF65-F5344CB8AC3E}">
        <p14:creationId xmlns:p14="http://schemas.microsoft.com/office/powerpoint/2010/main" val="291295981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4 Título"/>
          <p:cNvSpPr>
            <a:spLocks noGrp="1"/>
          </p:cNvSpPr>
          <p:nvPr>
            <p:ph type="ctrTitle"/>
          </p:nvPr>
        </p:nvSpPr>
        <p:spPr bwMode="auto">
          <a:xfrm>
            <a:off x="34925" y="764704"/>
            <a:ext cx="4465638" cy="863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s-CO" sz="3200" dirty="0"/>
              <a:t>COBERTURA</a:t>
            </a:r>
            <a:endParaRPr lang="es-CO" sz="3200" dirty="0">
              <a:effectLst/>
            </a:endParaRPr>
          </a:p>
        </p:txBody>
      </p:sp>
      <p:sp>
        <p:nvSpPr>
          <p:cNvPr id="4" name="3 Marcador de número de diapositiva"/>
          <p:cNvSpPr>
            <a:spLocks noGrp="1"/>
          </p:cNvSpPr>
          <p:nvPr>
            <p:ph type="sldNum" sz="quarter" idx="20"/>
          </p:nvPr>
        </p:nvSpPr>
        <p:spPr/>
        <p:txBody>
          <a:bodyPr/>
          <a:lstStyle/>
          <a:p>
            <a:pPr>
              <a:defRPr/>
            </a:pPr>
            <a:fld id="{C9A06274-0AB8-4D9B-96FC-38D0E277E98C}" type="slidenum">
              <a:rPr lang="es-ES_tradnl"/>
              <a:pPr>
                <a:defRPr/>
              </a:pPr>
              <a:t>11</a:t>
            </a:fld>
            <a:endParaRPr lang="es-ES_tradnl" dirty="0"/>
          </a:p>
        </p:txBody>
      </p:sp>
      <p:pic>
        <p:nvPicPr>
          <p:cNvPr id="38915"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636368" y="2420888"/>
            <a:ext cx="4472136" cy="4437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5496" y="1628304"/>
            <a:ext cx="4465067" cy="5257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497742" y="-10885"/>
            <a:ext cx="2314618" cy="243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612813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20"/>
          </p:nvPr>
        </p:nvSpPr>
        <p:spPr/>
        <p:txBody>
          <a:bodyPr/>
          <a:lstStyle/>
          <a:p>
            <a:pPr>
              <a:defRPr/>
            </a:pPr>
            <a:fld id="{C9A06274-0AB8-4D9B-96FC-38D0E277E98C}" type="slidenum">
              <a:rPr lang="es-ES_tradnl"/>
              <a:pPr>
                <a:defRPr/>
              </a:pPr>
              <a:t>12</a:t>
            </a:fld>
            <a:endParaRPr lang="es-ES_tradnl" dirty="0"/>
          </a:p>
        </p:txBody>
      </p:sp>
      <p:sp>
        <p:nvSpPr>
          <p:cNvPr id="10" name="Text Box 61"/>
          <p:cNvSpPr txBox="1">
            <a:spLocks noChangeArrowheads="1"/>
          </p:cNvSpPr>
          <p:nvPr/>
        </p:nvSpPr>
        <p:spPr bwMode="auto">
          <a:xfrm>
            <a:off x="125413" y="2011481"/>
            <a:ext cx="9018587" cy="4585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spAutoFit/>
          </a:bodyPr>
          <a:lstStyle/>
          <a:p>
            <a:pPr algn="ctr">
              <a:spcAft>
                <a:spcPts val="0"/>
              </a:spcAft>
            </a:pPr>
            <a:r>
              <a:rPr lang="es-ES" sz="4400" b="1" dirty="0">
                <a:solidFill>
                  <a:srgbClr val="000000"/>
                </a:solidFill>
                <a:latin typeface="Franklin Gothic Book"/>
                <a:ea typeface="Times New Roman"/>
                <a:cs typeface="Times New Roman"/>
              </a:rPr>
              <a:t>Estados Contables Consolidados</a:t>
            </a:r>
          </a:p>
          <a:p>
            <a:pPr algn="ctr">
              <a:spcAft>
                <a:spcPts val="0"/>
              </a:spcAft>
            </a:pPr>
            <a:r>
              <a:rPr lang="es-ES" sz="4400" b="1" dirty="0">
                <a:solidFill>
                  <a:srgbClr val="000000"/>
                </a:solidFill>
                <a:latin typeface="Franklin Gothic Book"/>
                <a:ea typeface="Times New Roman"/>
                <a:cs typeface="Times New Roman"/>
              </a:rPr>
              <a:t> NIVEL NACIONAL</a:t>
            </a:r>
          </a:p>
          <a:p>
            <a:pPr algn="ctr">
              <a:spcAft>
                <a:spcPts val="0"/>
              </a:spcAft>
            </a:pPr>
            <a:r>
              <a:rPr lang="es-ES" sz="4400" b="1" dirty="0">
                <a:solidFill>
                  <a:srgbClr val="000000"/>
                </a:solidFill>
                <a:latin typeface="Franklin Gothic Book"/>
                <a:ea typeface="Times New Roman"/>
                <a:cs typeface="Times New Roman"/>
              </a:rPr>
              <a:t>NIVEL TERRITORIAL </a:t>
            </a:r>
          </a:p>
          <a:p>
            <a:pPr algn="ctr">
              <a:spcAft>
                <a:spcPts val="0"/>
              </a:spcAft>
            </a:pPr>
            <a:r>
              <a:rPr lang="es-ES" sz="4400" b="1" dirty="0">
                <a:solidFill>
                  <a:srgbClr val="000000"/>
                </a:solidFill>
                <a:latin typeface="Franklin Gothic Book"/>
                <a:ea typeface="Times New Roman"/>
                <a:cs typeface="Times New Roman"/>
              </a:rPr>
              <a:t>BANCO DE LA REPÚBLICA </a:t>
            </a:r>
          </a:p>
          <a:p>
            <a:pPr algn="ctr">
              <a:spcAft>
                <a:spcPts val="0"/>
              </a:spcAft>
            </a:pPr>
            <a:r>
              <a:rPr lang="es-ES" sz="4400" b="1" dirty="0">
                <a:solidFill>
                  <a:srgbClr val="000000"/>
                </a:solidFill>
                <a:latin typeface="Franklin Gothic Book"/>
                <a:ea typeface="Times New Roman"/>
                <a:cs typeface="Times New Roman"/>
              </a:rPr>
              <a:t> SISTEMA GENERAL DE REGALIAS</a:t>
            </a:r>
            <a:endParaRPr lang="es-CO" sz="4400" b="1" dirty="0">
              <a:solidFill>
                <a:srgbClr val="000000"/>
              </a:solidFill>
              <a:latin typeface="Franklin Gothic Book"/>
              <a:ea typeface="Times New Roman"/>
              <a:cs typeface="Times New Roman"/>
            </a:endParaRPr>
          </a:p>
          <a:p>
            <a:pPr algn="ctr">
              <a:spcAft>
                <a:spcPts val="0"/>
              </a:spcAft>
            </a:pPr>
            <a:r>
              <a:rPr lang="es-MX" sz="2800" b="1" dirty="0">
                <a:solidFill>
                  <a:srgbClr val="000000"/>
                </a:solidFill>
                <a:latin typeface="Calibri"/>
                <a:ea typeface="Times New Roman"/>
                <a:cs typeface="Times New Roman"/>
              </a:rPr>
              <a:t>A 31 de diciembre de 2014</a:t>
            </a:r>
            <a:endParaRPr lang="es-CO" sz="2800" dirty="0">
              <a:solidFill>
                <a:srgbClr val="000000"/>
              </a:solidFill>
              <a:latin typeface="Franklin Gothic Book"/>
              <a:ea typeface="Times New Roman"/>
              <a:cs typeface="Times New Roman"/>
            </a:endParaRPr>
          </a:p>
        </p:txBody>
      </p:sp>
      <p:sp>
        <p:nvSpPr>
          <p:cNvPr id="2" name="1 Rectángulo"/>
          <p:cNvSpPr/>
          <p:nvPr/>
        </p:nvSpPr>
        <p:spPr bwMode="auto">
          <a:xfrm>
            <a:off x="35496" y="883568"/>
            <a:ext cx="4599210" cy="457200"/>
          </a:xfrm>
          <a:prstGeom prst="rect">
            <a:avLst/>
          </a:prstGeom>
          <a:solidFill>
            <a:schemeClr val="tx1">
              <a:lumMod val="50000"/>
              <a:lumOff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0"/>
              </a:spcBef>
            </a:pPr>
            <a:r>
              <a:rPr lang="es-CO" sz="2800" b="1" dirty="0">
                <a:solidFill>
                  <a:srgbClr val="FFFFFF"/>
                </a:solidFill>
                <a:latin typeface="Times New Roman" pitchFamily="18" charset="0"/>
              </a:rPr>
              <a:t>SECTOR PÚBLICO </a:t>
            </a:r>
          </a:p>
        </p:txBody>
      </p:sp>
      <p:pic>
        <p:nvPicPr>
          <p:cNvPr id="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34706" y="116632"/>
            <a:ext cx="4509294" cy="2016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144092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9"/>
          </p:nvPr>
        </p:nvSpPr>
        <p:spPr/>
        <p:txBody>
          <a:bodyPr/>
          <a:lstStyle/>
          <a:p>
            <a:pPr>
              <a:defRPr/>
            </a:pPr>
            <a:fld id="{25F2CEDC-C121-4A35-A220-69FF99A1891C}" type="slidenum">
              <a:rPr lang="es-ES_tradnl" smtClean="0"/>
              <a:pPr>
                <a:defRPr/>
              </a:pPr>
              <a:t>13</a:t>
            </a:fld>
            <a:endParaRPr lang="es-ES_tradnl" dirty="0"/>
          </a:p>
        </p:txBody>
      </p:sp>
      <p:pic>
        <p:nvPicPr>
          <p:cNvPr id="36866"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5496" y="404664"/>
            <a:ext cx="4104456" cy="62646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accent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8" name="Imagen 1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19872" y="124339"/>
            <a:ext cx="5724128" cy="63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52846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nodeType="clickEffect">
                                  <p:stCondLst>
                                    <p:cond delay="0"/>
                                  </p:stCondLst>
                                  <p:childTnLst>
                                    <p:animEffect transition="out" filter="wheel(1)">
                                      <p:cBhvr>
                                        <p:cTn id="6" dur="2000"/>
                                        <p:tgtEl>
                                          <p:spTgt spid="36866"/>
                                        </p:tgtEl>
                                      </p:cBhvr>
                                    </p:animEffect>
                                    <p:set>
                                      <p:cBhvr>
                                        <p:cTn id="7" dur="1" fill="hold">
                                          <p:stCondLst>
                                            <p:cond delay="1999"/>
                                          </p:stCondLst>
                                        </p:cTn>
                                        <p:tgtEl>
                                          <p:spTgt spid="368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9"/>
          </p:nvPr>
        </p:nvSpPr>
        <p:spPr/>
        <p:txBody>
          <a:bodyPr/>
          <a:lstStyle/>
          <a:p>
            <a:pPr>
              <a:defRPr/>
            </a:pPr>
            <a:fld id="{2E81BCB9-B33E-4773-AADF-EF951FAA2A40}" type="slidenum">
              <a:rPr lang="es-ES_tradnl"/>
              <a:pPr>
                <a:defRPr/>
              </a:pPr>
              <a:t>14</a:t>
            </a:fld>
            <a:endParaRPr lang="es-ES_tradnl" dirty="0"/>
          </a:p>
        </p:txBody>
      </p:sp>
      <p:sp>
        <p:nvSpPr>
          <p:cNvPr id="6" name="6 Marcador de texto"/>
          <p:cNvSpPr txBox="1">
            <a:spLocks/>
          </p:cNvSpPr>
          <p:nvPr/>
        </p:nvSpPr>
        <p:spPr bwMode="auto">
          <a:xfrm>
            <a:off x="441792" y="3636640"/>
            <a:ext cx="7254899" cy="21602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None/>
              <a:defRPr sz="1000">
                <a:solidFill>
                  <a:schemeClr val="bg1">
                    <a:lumMod val="50000"/>
                  </a:schemeClr>
                </a:solidFill>
                <a:latin typeface="+mn-lt"/>
                <a:ea typeface="+mn-ea"/>
                <a:cs typeface="+mn-cs"/>
              </a:defRPr>
            </a:lvl1pPr>
            <a:lvl2pPr marL="742950" indent="-285750" algn="l" rtl="0" eaLnBrk="1" fontAlgn="base" hangingPunct="1">
              <a:spcBef>
                <a:spcPct val="20000"/>
              </a:spcBef>
              <a:spcAft>
                <a:spcPct val="0"/>
              </a:spcAft>
              <a:buChar char="–"/>
              <a:defRPr sz="1100">
                <a:solidFill>
                  <a:schemeClr val="tx1"/>
                </a:solidFill>
                <a:latin typeface="+mn-lt"/>
              </a:defRPr>
            </a:lvl2pPr>
            <a:lvl3pPr marL="1143000" indent="-228600" algn="l" rtl="0" eaLnBrk="1" fontAlgn="base" hangingPunct="1">
              <a:spcBef>
                <a:spcPct val="20000"/>
              </a:spcBef>
              <a:spcAft>
                <a:spcPct val="0"/>
              </a:spcAft>
              <a:buChar char="•"/>
              <a:defRPr sz="1050">
                <a:solidFill>
                  <a:schemeClr val="tx1"/>
                </a:solidFill>
                <a:latin typeface="+mn-lt"/>
              </a:defRPr>
            </a:lvl3pPr>
            <a:lvl4pPr marL="1600200" indent="-228600" algn="l" rtl="0" eaLnBrk="1" fontAlgn="base" hangingPunct="1">
              <a:spcBef>
                <a:spcPct val="20000"/>
              </a:spcBef>
              <a:spcAft>
                <a:spcPct val="0"/>
              </a:spcAft>
              <a:buChar char="–"/>
              <a:defRPr sz="1000">
                <a:solidFill>
                  <a:schemeClr val="tx1"/>
                </a:solidFill>
                <a:latin typeface="+mn-lt"/>
              </a:defRPr>
            </a:lvl4pPr>
            <a:lvl5pPr marL="2057400" indent="-228600" algn="l" rtl="0" eaLnBrk="1" fontAlgn="base" hangingPunct="1">
              <a:spcBef>
                <a:spcPct val="20000"/>
              </a:spcBef>
              <a:spcAft>
                <a:spcPct val="0"/>
              </a:spcAft>
              <a:buChar char="»"/>
              <a:defRPr sz="1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gn="just"/>
            <a:endParaRPr lang="es-CO" sz="2000" kern="0" dirty="0">
              <a:solidFill>
                <a:srgbClr val="FFFFFF">
                  <a:lumMod val="50000"/>
                </a:srgbClr>
              </a:solidFill>
            </a:endParaRPr>
          </a:p>
        </p:txBody>
      </p:sp>
      <p:sp>
        <p:nvSpPr>
          <p:cNvPr id="10" name="Title 1"/>
          <p:cNvSpPr txBox="1">
            <a:spLocks/>
          </p:cNvSpPr>
          <p:nvPr/>
        </p:nvSpPr>
        <p:spPr>
          <a:xfrm>
            <a:off x="3985592" y="292586"/>
            <a:ext cx="4834880" cy="538609"/>
          </a:xfrm>
          <a:prstGeom prst="rect">
            <a:avLst/>
          </a:prstGeom>
          <a:noFill/>
        </p:spPr>
        <p:txBody>
          <a:bodyPr wrap="square" rtlCol="0">
            <a:spAutoFit/>
          </a:bodyPr>
          <a:lstStyle>
            <a:lvl1pPr algn="l" rtl="0" eaLnBrk="1" fontAlgn="base" hangingPunct="1">
              <a:spcBef>
                <a:spcPct val="0"/>
              </a:spcBef>
              <a:spcAft>
                <a:spcPct val="0"/>
              </a:spcAft>
              <a:defRPr sz="3200" b="1" baseline="0">
                <a:solidFill>
                  <a:schemeClr val="bg1"/>
                </a:solidFill>
                <a:latin typeface="+mj-lt"/>
                <a:ea typeface="+mj-ea"/>
                <a:cs typeface="+mj-cs"/>
              </a:defRPr>
            </a:lvl1pPr>
            <a:lvl2pPr algn="ctr" rtl="0" eaLnBrk="1" fontAlgn="base" hangingPunct="1">
              <a:spcBef>
                <a:spcPct val="0"/>
              </a:spcBef>
              <a:spcAft>
                <a:spcPct val="0"/>
              </a:spcAft>
              <a:defRPr sz="3200" b="1">
                <a:solidFill>
                  <a:schemeClr val="tx2"/>
                </a:solidFill>
                <a:latin typeface="Calibri" pitchFamily="34" charset="0"/>
              </a:defRPr>
            </a:lvl2pPr>
            <a:lvl3pPr algn="ctr" rtl="0" eaLnBrk="1" fontAlgn="base" hangingPunct="1">
              <a:spcBef>
                <a:spcPct val="0"/>
              </a:spcBef>
              <a:spcAft>
                <a:spcPct val="0"/>
              </a:spcAft>
              <a:defRPr sz="3200" b="1">
                <a:solidFill>
                  <a:schemeClr val="tx2"/>
                </a:solidFill>
                <a:latin typeface="Calibri" pitchFamily="34" charset="0"/>
              </a:defRPr>
            </a:lvl3pPr>
            <a:lvl4pPr algn="ctr" rtl="0" eaLnBrk="1" fontAlgn="base" hangingPunct="1">
              <a:spcBef>
                <a:spcPct val="0"/>
              </a:spcBef>
              <a:spcAft>
                <a:spcPct val="0"/>
              </a:spcAft>
              <a:defRPr sz="3200" b="1">
                <a:solidFill>
                  <a:schemeClr val="tx2"/>
                </a:solidFill>
                <a:latin typeface="Calibri" pitchFamily="34" charset="0"/>
              </a:defRPr>
            </a:lvl4pPr>
            <a:lvl5pPr algn="ctr" rtl="0" eaLnBrk="1" fontAlgn="base" hangingPunct="1">
              <a:spcBef>
                <a:spcPct val="0"/>
              </a:spcBef>
              <a:spcAft>
                <a:spcPct val="0"/>
              </a:spcAft>
              <a:defRPr sz="3200" b="1">
                <a:solidFill>
                  <a:schemeClr val="tx2"/>
                </a:solidFill>
                <a:latin typeface="Calibri" pitchFamily="34" charset="0"/>
              </a:defRPr>
            </a:lvl5pPr>
            <a:lvl6pPr marL="457200" algn="ctr" rtl="0" eaLnBrk="1" fontAlgn="base" hangingPunct="1">
              <a:spcBef>
                <a:spcPct val="0"/>
              </a:spcBef>
              <a:spcAft>
                <a:spcPct val="0"/>
              </a:spcAft>
              <a:defRPr sz="3200" b="1">
                <a:solidFill>
                  <a:schemeClr val="tx2"/>
                </a:solidFill>
                <a:latin typeface="Arial Narrow" pitchFamily="34" charset="0"/>
              </a:defRPr>
            </a:lvl6pPr>
            <a:lvl7pPr marL="914400" algn="ctr" rtl="0" eaLnBrk="1" fontAlgn="base" hangingPunct="1">
              <a:spcBef>
                <a:spcPct val="0"/>
              </a:spcBef>
              <a:spcAft>
                <a:spcPct val="0"/>
              </a:spcAft>
              <a:defRPr sz="3200" b="1">
                <a:solidFill>
                  <a:schemeClr val="tx2"/>
                </a:solidFill>
                <a:latin typeface="Arial Narrow" pitchFamily="34" charset="0"/>
              </a:defRPr>
            </a:lvl7pPr>
            <a:lvl8pPr marL="1371600" algn="ctr" rtl="0" eaLnBrk="1" fontAlgn="base" hangingPunct="1">
              <a:spcBef>
                <a:spcPct val="0"/>
              </a:spcBef>
              <a:spcAft>
                <a:spcPct val="0"/>
              </a:spcAft>
              <a:defRPr sz="3200" b="1">
                <a:solidFill>
                  <a:schemeClr val="tx2"/>
                </a:solidFill>
                <a:latin typeface="Arial Narrow" pitchFamily="34" charset="0"/>
              </a:defRPr>
            </a:lvl8pPr>
            <a:lvl9pPr marL="1828800" algn="ctr" rtl="0" eaLnBrk="1" fontAlgn="base" hangingPunct="1">
              <a:spcBef>
                <a:spcPct val="0"/>
              </a:spcBef>
              <a:spcAft>
                <a:spcPct val="0"/>
              </a:spcAft>
              <a:defRPr sz="3200" b="1">
                <a:solidFill>
                  <a:schemeClr val="tx2"/>
                </a:solidFill>
                <a:latin typeface="Arial Narrow" pitchFamily="34" charset="0"/>
              </a:defRPr>
            </a:lvl9pPr>
          </a:lstStyle>
          <a:p>
            <a:pPr algn="r"/>
            <a:r>
              <a:rPr lang="es-CO" sz="2900" kern="0" dirty="0">
                <a:solidFill>
                  <a:srgbClr val="FFFFFF"/>
                </a:solidFill>
                <a:cs typeface="Arial" pitchFamily="34" charset="0"/>
              </a:rPr>
              <a:t>INFORMACIÓN POR NIVELES</a:t>
            </a:r>
            <a:endParaRPr lang="es-ES" sz="2900" i="1" kern="0" dirty="0">
              <a:solidFill>
                <a:srgbClr val="FFFFFF"/>
              </a:solidFill>
              <a:cs typeface="Arial" pitchFamily="34" charset="0"/>
            </a:endParaRPr>
          </a:p>
        </p:txBody>
      </p:sp>
      <p:pic>
        <p:nvPicPr>
          <p:cNvPr id="15367"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4704"/>
            <a:ext cx="9144000" cy="6093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968947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9"/>
          </p:nvPr>
        </p:nvSpPr>
        <p:spPr/>
        <p:txBody>
          <a:bodyPr/>
          <a:lstStyle/>
          <a:p>
            <a:pPr>
              <a:defRPr/>
            </a:pPr>
            <a:fld id="{2E81BCB9-B33E-4773-AADF-EF951FAA2A40}" type="slidenum">
              <a:rPr lang="es-ES_tradnl"/>
              <a:pPr>
                <a:defRPr/>
              </a:pPr>
              <a:t>15</a:t>
            </a:fld>
            <a:endParaRPr lang="es-ES_tradnl" dirty="0"/>
          </a:p>
        </p:txBody>
      </p:sp>
      <p:sp>
        <p:nvSpPr>
          <p:cNvPr id="6" name="6 Marcador de texto"/>
          <p:cNvSpPr txBox="1">
            <a:spLocks/>
          </p:cNvSpPr>
          <p:nvPr/>
        </p:nvSpPr>
        <p:spPr bwMode="auto">
          <a:xfrm>
            <a:off x="441792" y="3636640"/>
            <a:ext cx="7254899" cy="21602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None/>
              <a:defRPr sz="1000">
                <a:solidFill>
                  <a:schemeClr val="bg1">
                    <a:lumMod val="50000"/>
                  </a:schemeClr>
                </a:solidFill>
                <a:latin typeface="+mn-lt"/>
                <a:ea typeface="+mn-ea"/>
                <a:cs typeface="+mn-cs"/>
              </a:defRPr>
            </a:lvl1pPr>
            <a:lvl2pPr marL="742950" indent="-285750" algn="l" rtl="0" eaLnBrk="1" fontAlgn="base" hangingPunct="1">
              <a:spcBef>
                <a:spcPct val="20000"/>
              </a:spcBef>
              <a:spcAft>
                <a:spcPct val="0"/>
              </a:spcAft>
              <a:buChar char="–"/>
              <a:defRPr sz="1100">
                <a:solidFill>
                  <a:schemeClr val="tx1"/>
                </a:solidFill>
                <a:latin typeface="+mn-lt"/>
              </a:defRPr>
            </a:lvl2pPr>
            <a:lvl3pPr marL="1143000" indent="-228600" algn="l" rtl="0" eaLnBrk="1" fontAlgn="base" hangingPunct="1">
              <a:spcBef>
                <a:spcPct val="20000"/>
              </a:spcBef>
              <a:spcAft>
                <a:spcPct val="0"/>
              </a:spcAft>
              <a:buChar char="•"/>
              <a:defRPr sz="1050">
                <a:solidFill>
                  <a:schemeClr val="tx1"/>
                </a:solidFill>
                <a:latin typeface="+mn-lt"/>
              </a:defRPr>
            </a:lvl3pPr>
            <a:lvl4pPr marL="1600200" indent="-228600" algn="l" rtl="0" eaLnBrk="1" fontAlgn="base" hangingPunct="1">
              <a:spcBef>
                <a:spcPct val="20000"/>
              </a:spcBef>
              <a:spcAft>
                <a:spcPct val="0"/>
              </a:spcAft>
              <a:buChar char="–"/>
              <a:defRPr sz="1000">
                <a:solidFill>
                  <a:schemeClr val="tx1"/>
                </a:solidFill>
                <a:latin typeface="+mn-lt"/>
              </a:defRPr>
            </a:lvl4pPr>
            <a:lvl5pPr marL="2057400" indent="-228600" algn="l" rtl="0" eaLnBrk="1" fontAlgn="base" hangingPunct="1">
              <a:spcBef>
                <a:spcPct val="20000"/>
              </a:spcBef>
              <a:spcAft>
                <a:spcPct val="0"/>
              </a:spcAft>
              <a:buChar char="»"/>
              <a:defRPr sz="1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gn="just"/>
            <a:endParaRPr lang="es-CO" sz="2000" kern="0" dirty="0">
              <a:solidFill>
                <a:srgbClr val="FFFFFF">
                  <a:lumMod val="50000"/>
                </a:srgbClr>
              </a:solidFill>
            </a:endParaRPr>
          </a:p>
        </p:txBody>
      </p:sp>
      <p:sp>
        <p:nvSpPr>
          <p:cNvPr id="10" name="Title 1"/>
          <p:cNvSpPr txBox="1">
            <a:spLocks/>
          </p:cNvSpPr>
          <p:nvPr/>
        </p:nvSpPr>
        <p:spPr>
          <a:xfrm>
            <a:off x="-180528" y="292586"/>
            <a:ext cx="4834880" cy="538609"/>
          </a:xfrm>
          <a:prstGeom prst="rect">
            <a:avLst/>
          </a:prstGeom>
          <a:noFill/>
        </p:spPr>
        <p:txBody>
          <a:bodyPr wrap="square" rtlCol="0">
            <a:spAutoFit/>
          </a:bodyPr>
          <a:lstStyle>
            <a:lvl1pPr algn="l" rtl="0" eaLnBrk="1" fontAlgn="base" hangingPunct="1">
              <a:spcBef>
                <a:spcPct val="0"/>
              </a:spcBef>
              <a:spcAft>
                <a:spcPct val="0"/>
              </a:spcAft>
              <a:defRPr sz="3200" b="1" baseline="0">
                <a:solidFill>
                  <a:schemeClr val="bg1"/>
                </a:solidFill>
                <a:latin typeface="+mj-lt"/>
                <a:ea typeface="+mj-ea"/>
                <a:cs typeface="+mj-cs"/>
              </a:defRPr>
            </a:lvl1pPr>
            <a:lvl2pPr algn="ctr" rtl="0" eaLnBrk="1" fontAlgn="base" hangingPunct="1">
              <a:spcBef>
                <a:spcPct val="0"/>
              </a:spcBef>
              <a:spcAft>
                <a:spcPct val="0"/>
              </a:spcAft>
              <a:defRPr sz="3200" b="1">
                <a:solidFill>
                  <a:schemeClr val="tx2"/>
                </a:solidFill>
                <a:latin typeface="Calibri" pitchFamily="34" charset="0"/>
              </a:defRPr>
            </a:lvl2pPr>
            <a:lvl3pPr algn="ctr" rtl="0" eaLnBrk="1" fontAlgn="base" hangingPunct="1">
              <a:spcBef>
                <a:spcPct val="0"/>
              </a:spcBef>
              <a:spcAft>
                <a:spcPct val="0"/>
              </a:spcAft>
              <a:defRPr sz="3200" b="1">
                <a:solidFill>
                  <a:schemeClr val="tx2"/>
                </a:solidFill>
                <a:latin typeface="Calibri" pitchFamily="34" charset="0"/>
              </a:defRPr>
            </a:lvl3pPr>
            <a:lvl4pPr algn="ctr" rtl="0" eaLnBrk="1" fontAlgn="base" hangingPunct="1">
              <a:spcBef>
                <a:spcPct val="0"/>
              </a:spcBef>
              <a:spcAft>
                <a:spcPct val="0"/>
              </a:spcAft>
              <a:defRPr sz="3200" b="1">
                <a:solidFill>
                  <a:schemeClr val="tx2"/>
                </a:solidFill>
                <a:latin typeface="Calibri" pitchFamily="34" charset="0"/>
              </a:defRPr>
            </a:lvl4pPr>
            <a:lvl5pPr algn="ctr" rtl="0" eaLnBrk="1" fontAlgn="base" hangingPunct="1">
              <a:spcBef>
                <a:spcPct val="0"/>
              </a:spcBef>
              <a:spcAft>
                <a:spcPct val="0"/>
              </a:spcAft>
              <a:defRPr sz="3200" b="1">
                <a:solidFill>
                  <a:schemeClr val="tx2"/>
                </a:solidFill>
                <a:latin typeface="Calibri" pitchFamily="34" charset="0"/>
              </a:defRPr>
            </a:lvl5pPr>
            <a:lvl6pPr marL="457200" algn="ctr" rtl="0" eaLnBrk="1" fontAlgn="base" hangingPunct="1">
              <a:spcBef>
                <a:spcPct val="0"/>
              </a:spcBef>
              <a:spcAft>
                <a:spcPct val="0"/>
              </a:spcAft>
              <a:defRPr sz="3200" b="1">
                <a:solidFill>
                  <a:schemeClr val="tx2"/>
                </a:solidFill>
                <a:latin typeface="Arial Narrow" pitchFamily="34" charset="0"/>
              </a:defRPr>
            </a:lvl6pPr>
            <a:lvl7pPr marL="914400" algn="ctr" rtl="0" eaLnBrk="1" fontAlgn="base" hangingPunct="1">
              <a:spcBef>
                <a:spcPct val="0"/>
              </a:spcBef>
              <a:spcAft>
                <a:spcPct val="0"/>
              </a:spcAft>
              <a:defRPr sz="3200" b="1">
                <a:solidFill>
                  <a:schemeClr val="tx2"/>
                </a:solidFill>
                <a:latin typeface="Arial Narrow" pitchFamily="34" charset="0"/>
              </a:defRPr>
            </a:lvl7pPr>
            <a:lvl8pPr marL="1371600" algn="ctr" rtl="0" eaLnBrk="1" fontAlgn="base" hangingPunct="1">
              <a:spcBef>
                <a:spcPct val="0"/>
              </a:spcBef>
              <a:spcAft>
                <a:spcPct val="0"/>
              </a:spcAft>
              <a:defRPr sz="3200" b="1">
                <a:solidFill>
                  <a:schemeClr val="tx2"/>
                </a:solidFill>
                <a:latin typeface="Arial Narrow" pitchFamily="34" charset="0"/>
              </a:defRPr>
            </a:lvl8pPr>
            <a:lvl9pPr marL="1828800" algn="ctr" rtl="0" eaLnBrk="1" fontAlgn="base" hangingPunct="1">
              <a:spcBef>
                <a:spcPct val="0"/>
              </a:spcBef>
              <a:spcAft>
                <a:spcPct val="0"/>
              </a:spcAft>
              <a:defRPr sz="3200" b="1">
                <a:solidFill>
                  <a:schemeClr val="tx2"/>
                </a:solidFill>
                <a:latin typeface="Arial Narrow" pitchFamily="34" charset="0"/>
              </a:defRPr>
            </a:lvl9pPr>
          </a:lstStyle>
          <a:p>
            <a:pPr algn="r"/>
            <a:r>
              <a:rPr lang="es-CO" sz="2900" kern="0" dirty="0">
                <a:solidFill>
                  <a:srgbClr val="FFFFFF"/>
                </a:solidFill>
                <a:cs typeface="Arial" pitchFamily="34" charset="0"/>
              </a:rPr>
              <a:t>INFORMACIÓN POR NIVELES</a:t>
            </a:r>
            <a:endParaRPr lang="es-ES" sz="2900" i="1" kern="0" dirty="0">
              <a:solidFill>
                <a:srgbClr val="FFFFFF"/>
              </a:solidFill>
              <a:cs typeface="Arial" pitchFamily="34" charset="0"/>
            </a:endParaRPr>
          </a:p>
        </p:txBody>
      </p:sp>
      <p:pic>
        <p:nvPicPr>
          <p:cNvPr id="102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52736"/>
            <a:ext cx="9144000" cy="580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753904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20"/>
          </p:nvPr>
        </p:nvSpPr>
        <p:spPr/>
        <p:txBody>
          <a:bodyPr/>
          <a:lstStyle/>
          <a:p>
            <a:pPr>
              <a:defRPr/>
            </a:pPr>
            <a:fld id="{C9A06274-0AB8-4D9B-96FC-38D0E277E98C}" type="slidenum">
              <a:rPr lang="es-ES_tradnl"/>
              <a:pPr>
                <a:defRPr/>
              </a:pPr>
              <a:t>16</a:t>
            </a:fld>
            <a:endParaRPr lang="es-ES_tradnl" dirty="0"/>
          </a:p>
        </p:txBody>
      </p:sp>
      <p:sp>
        <p:nvSpPr>
          <p:cNvPr id="10" name="Text Box 61"/>
          <p:cNvSpPr txBox="1">
            <a:spLocks noChangeArrowheads="1"/>
          </p:cNvSpPr>
          <p:nvPr/>
        </p:nvSpPr>
        <p:spPr bwMode="auto">
          <a:xfrm>
            <a:off x="-36511" y="1956896"/>
            <a:ext cx="3816424"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spAutoFit/>
          </a:bodyPr>
          <a:lstStyle/>
          <a:p>
            <a:pPr algn="ctr">
              <a:spcAft>
                <a:spcPts val="0"/>
              </a:spcAft>
            </a:pPr>
            <a:r>
              <a:rPr lang="es-ES" sz="4400" b="1" dirty="0">
                <a:solidFill>
                  <a:srgbClr val="000000"/>
                </a:solidFill>
                <a:latin typeface="Franklin Gothic Book"/>
                <a:ea typeface="Times New Roman"/>
                <a:cs typeface="Times New Roman"/>
              </a:rPr>
              <a:t>Estados </a:t>
            </a:r>
          </a:p>
          <a:p>
            <a:pPr algn="ctr">
              <a:spcAft>
                <a:spcPts val="0"/>
              </a:spcAft>
            </a:pPr>
            <a:r>
              <a:rPr lang="es-ES" sz="4400" b="1" dirty="0">
                <a:solidFill>
                  <a:srgbClr val="000000"/>
                </a:solidFill>
                <a:latin typeface="Franklin Gothic Book"/>
                <a:ea typeface="Times New Roman"/>
                <a:cs typeface="Times New Roman"/>
              </a:rPr>
              <a:t>Contables Consolidados</a:t>
            </a:r>
          </a:p>
          <a:p>
            <a:pPr algn="ctr">
              <a:spcAft>
                <a:spcPts val="0"/>
              </a:spcAft>
            </a:pPr>
            <a:r>
              <a:rPr lang="es-MX" sz="3600" dirty="0">
                <a:solidFill>
                  <a:srgbClr val="000000"/>
                </a:solidFill>
                <a:latin typeface="Calibri"/>
                <a:ea typeface="Times New Roman"/>
                <a:cs typeface="Times New Roman"/>
              </a:rPr>
              <a:t>A 31 de diciembre de 2014</a:t>
            </a:r>
            <a:endParaRPr lang="es-CO" sz="3600" dirty="0">
              <a:solidFill>
                <a:srgbClr val="000000"/>
              </a:solidFill>
              <a:latin typeface="Franklin Gothic Book"/>
              <a:ea typeface="Times New Roman"/>
              <a:cs typeface="Times New Roman"/>
            </a:endParaRPr>
          </a:p>
        </p:txBody>
      </p:sp>
      <p:sp>
        <p:nvSpPr>
          <p:cNvPr id="2" name="1 Rectángulo"/>
          <p:cNvSpPr/>
          <p:nvPr/>
        </p:nvSpPr>
        <p:spPr bwMode="auto">
          <a:xfrm>
            <a:off x="35496" y="883568"/>
            <a:ext cx="4599210" cy="457200"/>
          </a:xfrm>
          <a:prstGeom prst="rect">
            <a:avLst/>
          </a:prstGeom>
          <a:solidFill>
            <a:schemeClr val="tx1">
              <a:lumMod val="50000"/>
              <a:lumOff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0"/>
              </a:spcBef>
            </a:pPr>
            <a:r>
              <a:rPr lang="es-CO" sz="2800" b="1" dirty="0">
                <a:solidFill>
                  <a:srgbClr val="FFFFFF"/>
                </a:solidFill>
                <a:latin typeface="Times New Roman" pitchFamily="18" charset="0"/>
              </a:rPr>
              <a:t>NIVEL NACIONAL</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34706" y="260648"/>
            <a:ext cx="4509294" cy="597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ángulo redondeado 2"/>
          <p:cNvSpPr/>
          <p:nvPr/>
        </p:nvSpPr>
        <p:spPr bwMode="auto">
          <a:xfrm>
            <a:off x="35496" y="5949280"/>
            <a:ext cx="4320480" cy="907150"/>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s-CO" sz="1600" b="1" dirty="0">
                <a:solidFill>
                  <a:srgbClr val="000000"/>
                </a:solidFill>
              </a:rPr>
              <a:t>PIB: En el cuarto trimestre de 2014, el PIB se ubicó </a:t>
            </a:r>
          </a:p>
          <a:p>
            <a:r>
              <a:rPr lang="es-CO" sz="1600" b="1" dirty="0">
                <a:solidFill>
                  <a:srgbClr val="000000"/>
                </a:solidFill>
              </a:rPr>
              <a:t>en 130,6 billones de pesos Fuente: </a:t>
            </a:r>
          </a:p>
          <a:p>
            <a:r>
              <a:rPr lang="es-CO" sz="1200" b="1" dirty="0">
                <a:solidFill>
                  <a:srgbClr val="000000"/>
                </a:solidFill>
              </a:rPr>
              <a:t>Fuente: DANE </a:t>
            </a:r>
            <a:endParaRPr lang="es-CO" sz="1200" b="1" dirty="0">
              <a:solidFill>
                <a:srgbClr val="000000"/>
              </a:solidFill>
              <a:latin typeface="Times New Roman" pitchFamily="18" charset="0"/>
            </a:endParaRPr>
          </a:p>
        </p:txBody>
      </p:sp>
      <p:sp>
        <p:nvSpPr>
          <p:cNvPr id="5" name="Flecha derecha 4"/>
          <p:cNvSpPr/>
          <p:nvPr/>
        </p:nvSpPr>
        <p:spPr bwMode="auto">
          <a:xfrm>
            <a:off x="3737608" y="3304408"/>
            <a:ext cx="978408" cy="484632"/>
          </a:xfrm>
          <a:prstGeom prst="rightArrow">
            <a:avLst/>
          </a:prstGeom>
          <a:solidFill>
            <a:schemeClr val="bg2">
              <a:lumMod val="75000"/>
            </a:schemeClr>
          </a:solidFill>
          <a:ln w="9525" cap="flat" cmpd="sng" algn="ctr">
            <a:solidFill>
              <a:schemeClr val="tx1"/>
            </a:solidFill>
            <a:prstDash val="solid"/>
            <a:round/>
            <a:headEnd type="none" w="med" len="med"/>
            <a:tailEnd type="none" w="med" len="med"/>
          </a:ln>
          <a:effectLst>
            <a:glow rad="63500">
              <a:schemeClr val="accent6">
                <a:satMod val="175000"/>
                <a:alpha val="40000"/>
              </a:schemeClr>
            </a:glow>
          </a:effectLst>
        </p:spPr>
        <p:txBody>
          <a:bodyPr vert="horz" wrap="square" lIns="91440" tIns="45720" rIns="91440" bIns="45720" numCol="1" rtlCol="0" anchor="t" anchorCtr="0" compatLnSpc="1">
            <a:prstTxWarp prst="textNoShape">
              <a:avLst/>
            </a:prstTxWarp>
          </a:bodyPr>
          <a:lstStyle/>
          <a:p>
            <a:pPr algn="l">
              <a:spcBef>
                <a:spcPct val="0"/>
              </a:spcBef>
            </a:pPr>
            <a:endParaRPr lang="es-CO" sz="2400">
              <a:solidFill>
                <a:srgbClr val="000000"/>
              </a:solidFill>
              <a:latin typeface="Times New Roman" pitchFamily="18" charset="0"/>
            </a:endParaRPr>
          </a:p>
        </p:txBody>
      </p:sp>
    </p:spTree>
    <p:extLst>
      <p:ext uri="{BB962C8B-B14F-4D97-AF65-F5344CB8AC3E}">
        <p14:creationId xmlns:p14="http://schemas.microsoft.com/office/powerpoint/2010/main" val="362717981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20"/>
          </p:nvPr>
        </p:nvSpPr>
        <p:spPr/>
        <p:txBody>
          <a:bodyPr/>
          <a:lstStyle/>
          <a:p>
            <a:pPr>
              <a:defRPr/>
            </a:pPr>
            <a:fld id="{C9A06274-0AB8-4D9B-96FC-38D0E277E98C}" type="slidenum">
              <a:rPr lang="es-ES_tradnl"/>
              <a:pPr>
                <a:defRPr/>
              </a:pPr>
              <a:t>17</a:t>
            </a:fld>
            <a:endParaRPr lang="es-ES_tradnl" dirty="0"/>
          </a:p>
        </p:txBody>
      </p:sp>
      <p:pic>
        <p:nvPicPr>
          <p:cNvPr id="4301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924611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9"/>
          </p:nvPr>
        </p:nvSpPr>
        <p:spPr/>
        <p:txBody>
          <a:bodyPr/>
          <a:lstStyle/>
          <a:p>
            <a:pPr>
              <a:defRPr/>
            </a:pPr>
            <a:fld id="{2E81BCB9-B33E-4773-AADF-EF951FAA2A40}" type="slidenum">
              <a:rPr lang="es-ES_tradnl"/>
              <a:pPr>
                <a:defRPr/>
              </a:pPr>
              <a:t>18</a:t>
            </a:fld>
            <a:endParaRPr lang="es-ES_tradnl" dirty="0"/>
          </a:p>
        </p:txBody>
      </p:sp>
      <p:sp>
        <p:nvSpPr>
          <p:cNvPr id="15364" name="8 Título"/>
          <p:cNvSpPr>
            <a:spLocks noGrp="1"/>
          </p:cNvSpPr>
          <p:nvPr>
            <p:ph type="ctrTitle"/>
          </p:nvPr>
        </p:nvSpPr>
        <p:spPr bwMode="auto">
          <a:xfrm>
            <a:off x="150813" y="331689"/>
            <a:ext cx="8742362" cy="10810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s-ES" altLang="es-ES" dirty="0"/>
              <a:t>Balance General Consolidado de la Nación</a:t>
            </a:r>
          </a:p>
        </p:txBody>
      </p:sp>
      <p:sp>
        <p:nvSpPr>
          <p:cNvPr id="6" name="6 Marcador de texto"/>
          <p:cNvSpPr txBox="1">
            <a:spLocks/>
          </p:cNvSpPr>
          <p:nvPr/>
        </p:nvSpPr>
        <p:spPr bwMode="auto">
          <a:xfrm>
            <a:off x="441792" y="3636640"/>
            <a:ext cx="7254899" cy="21602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None/>
              <a:defRPr sz="1000">
                <a:solidFill>
                  <a:schemeClr val="bg1">
                    <a:lumMod val="50000"/>
                  </a:schemeClr>
                </a:solidFill>
                <a:latin typeface="+mn-lt"/>
                <a:ea typeface="+mn-ea"/>
                <a:cs typeface="+mn-cs"/>
              </a:defRPr>
            </a:lvl1pPr>
            <a:lvl2pPr marL="742950" indent="-285750" algn="l" rtl="0" eaLnBrk="1" fontAlgn="base" hangingPunct="1">
              <a:spcBef>
                <a:spcPct val="20000"/>
              </a:spcBef>
              <a:spcAft>
                <a:spcPct val="0"/>
              </a:spcAft>
              <a:buChar char="–"/>
              <a:defRPr sz="1100">
                <a:solidFill>
                  <a:schemeClr val="tx1"/>
                </a:solidFill>
                <a:latin typeface="+mn-lt"/>
              </a:defRPr>
            </a:lvl2pPr>
            <a:lvl3pPr marL="1143000" indent="-228600" algn="l" rtl="0" eaLnBrk="1" fontAlgn="base" hangingPunct="1">
              <a:spcBef>
                <a:spcPct val="20000"/>
              </a:spcBef>
              <a:spcAft>
                <a:spcPct val="0"/>
              </a:spcAft>
              <a:buChar char="•"/>
              <a:defRPr sz="1050">
                <a:solidFill>
                  <a:schemeClr val="tx1"/>
                </a:solidFill>
                <a:latin typeface="+mn-lt"/>
              </a:defRPr>
            </a:lvl3pPr>
            <a:lvl4pPr marL="1600200" indent="-228600" algn="l" rtl="0" eaLnBrk="1" fontAlgn="base" hangingPunct="1">
              <a:spcBef>
                <a:spcPct val="20000"/>
              </a:spcBef>
              <a:spcAft>
                <a:spcPct val="0"/>
              </a:spcAft>
              <a:buChar char="–"/>
              <a:defRPr sz="1000">
                <a:solidFill>
                  <a:schemeClr val="tx1"/>
                </a:solidFill>
                <a:latin typeface="+mn-lt"/>
              </a:defRPr>
            </a:lvl4pPr>
            <a:lvl5pPr marL="2057400" indent="-228600" algn="l" rtl="0" eaLnBrk="1" fontAlgn="base" hangingPunct="1">
              <a:spcBef>
                <a:spcPct val="20000"/>
              </a:spcBef>
              <a:spcAft>
                <a:spcPct val="0"/>
              </a:spcAft>
              <a:buChar char="»"/>
              <a:defRPr sz="1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gn="just"/>
            <a:endParaRPr lang="es-CO" sz="2000" kern="0" dirty="0">
              <a:solidFill>
                <a:srgbClr val="FFFFFF">
                  <a:lumMod val="50000"/>
                </a:srgbClr>
              </a:solidFill>
            </a:endParaRPr>
          </a:p>
        </p:txBody>
      </p:sp>
      <p:pic>
        <p:nvPicPr>
          <p:cNvPr id="4403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93098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9"/>
          </p:nvPr>
        </p:nvSpPr>
        <p:spPr/>
        <p:txBody>
          <a:bodyPr/>
          <a:lstStyle/>
          <a:p>
            <a:pPr>
              <a:defRPr/>
            </a:pPr>
            <a:fld id="{2E81BCB9-B33E-4773-AADF-EF951FAA2A40}" type="slidenum">
              <a:rPr lang="es-ES_tradnl"/>
              <a:pPr>
                <a:defRPr/>
              </a:pPr>
              <a:t>19</a:t>
            </a:fld>
            <a:endParaRPr lang="es-ES_tradnl" dirty="0"/>
          </a:p>
        </p:txBody>
      </p:sp>
      <p:sp>
        <p:nvSpPr>
          <p:cNvPr id="15364" name="8 Título"/>
          <p:cNvSpPr>
            <a:spLocks noGrp="1"/>
          </p:cNvSpPr>
          <p:nvPr>
            <p:ph type="ctrTitle"/>
          </p:nvPr>
        </p:nvSpPr>
        <p:spPr bwMode="auto">
          <a:xfrm>
            <a:off x="150813" y="331689"/>
            <a:ext cx="8742362" cy="10810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s-ES" altLang="es-ES" dirty="0"/>
              <a:t>Composición de los activos</a:t>
            </a:r>
          </a:p>
        </p:txBody>
      </p:sp>
      <p:sp>
        <p:nvSpPr>
          <p:cNvPr id="6" name="6 Marcador de texto"/>
          <p:cNvSpPr txBox="1">
            <a:spLocks/>
          </p:cNvSpPr>
          <p:nvPr/>
        </p:nvSpPr>
        <p:spPr bwMode="auto">
          <a:xfrm>
            <a:off x="441792" y="3636640"/>
            <a:ext cx="7254899" cy="21602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None/>
              <a:defRPr sz="1000">
                <a:solidFill>
                  <a:schemeClr val="bg1">
                    <a:lumMod val="50000"/>
                  </a:schemeClr>
                </a:solidFill>
                <a:latin typeface="+mn-lt"/>
                <a:ea typeface="+mn-ea"/>
                <a:cs typeface="+mn-cs"/>
              </a:defRPr>
            </a:lvl1pPr>
            <a:lvl2pPr marL="742950" indent="-285750" algn="l" rtl="0" eaLnBrk="1" fontAlgn="base" hangingPunct="1">
              <a:spcBef>
                <a:spcPct val="20000"/>
              </a:spcBef>
              <a:spcAft>
                <a:spcPct val="0"/>
              </a:spcAft>
              <a:buChar char="–"/>
              <a:defRPr sz="1100">
                <a:solidFill>
                  <a:schemeClr val="tx1"/>
                </a:solidFill>
                <a:latin typeface="+mn-lt"/>
              </a:defRPr>
            </a:lvl2pPr>
            <a:lvl3pPr marL="1143000" indent="-228600" algn="l" rtl="0" eaLnBrk="1" fontAlgn="base" hangingPunct="1">
              <a:spcBef>
                <a:spcPct val="20000"/>
              </a:spcBef>
              <a:spcAft>
                <a:spcPct val="0"/>
              </a:spcAft>
              <a:buChar char="•"/>
              <a:defRPr sz="1050">
                <a:solidFill>
                  <a:schemeClr val="tx1"/>
                </a:solidFill>
                <a:latin typeface="+mn-lt"/>
              </a:defRPr>
            </a:lvl3pPr>
            <a:lvl4pPr marL="1600200" indent="-228600" algn="l" rtl="0" eaLnBrk="1" fontAlgn="base" hangingPunct="1">
              <a:spcBef>
                <a:spcPct val="20000"/>
              </a:spcBef>
              <a:spcAft>
                <a:spcPct val="0"/>
              </a:spcAft>
              <a:buChar char="–"/>
              <a:defRPr sz="1000">
                <a:solidFill>
                  <a:schemeClr val="tx1"/>
                </a:solidFill>
                <a:latin typeface="+mn-lt"/>
              </a:defRPr>
            </a:lvl4pPr>
            <a:lvl5pPr marL="2057400" indent="-228600" algn="l" rtl="0" eaLnBrk="1" fontAlgn="base" hangingPunct="1">
              <a:spcBef>
                <a:spcPct val="20000"/>
              </a:spcBef>
              <a:spcAft>
                <a:spcPct val="0"/>
              </a:spcAft>
              <a:buChar char="»"/>
              <a:defRPr sz="1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gn="just"/>
            <a:endParaRPr lang="es-CO" sz="2000" kern="0" dirty="0">
              <a:solidFill>
                <a:srgbClr val="FFFFFF">
                  <a:lumMod val="50000"/>
                </a:srgbClr>
              </a:solidFill>
            </a:endParaRPr>
          </a:p>
        </p:txBody>
      </p:sp>
      <p:pic>
        <p:nvPicPr>
          <p:cNvPr id="4505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36712"/>
            <a:ext cx="9144000" cy="6021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470552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pPr>
              <a:defRPr/>
            </a:pPr>
            <a:fld id="{8A025F99-1DAF-4D1C-906F-3757E7DA4970}" type="slidenum">
              <a:rPr lang="es-ES_tradnl" smtClean="0"/>
              <a:pPr>
                <a:defRPr/>
              </a:pPr>
              <a:t>2</a:t>
            </a:fld>
            <a:endParaRPr lang="es-ES_tradnl" dirty="0"/>
          </a:p>
        </p:txBody>
      </p:sp>
      <p:pic>
        <p:nvPicPr>
          <p:cNvPr id="1026" name="Picture 2" descr="https://encrypted-tbn1.gstatic.com/images?q=tbn:ANd9GcSlRJvxMcbAmEK0HwZnquBA6IImAOhPhWeULMvKfWY8BowCaxa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13160" y="2843878"/>
            <a:ext cx="2670572" cy="2529338"/>
          </a:xfrm>
          <a:prstGeom prst="rect">
            <a:avLst/>
          </a:prstGeom>
          <a:noFill/>
          <a:extLst>
            <a:ext uri="{909E8E84-426E-40DD-AFC4-6F175D3DCCD1}">
              <a14:hiddenFill xmlns:a14="http://schemas.microsoft.com/office/drawing/2010/main">
                <a:solidFill>
                  <a:srgbClr val="FFFFFF"/>
                </a:solidFill>
              </a14:hiddenFill>
            </a:ext>
          </a:extLst>
        </p:spPr>
      </p:pic>
      <p:sp>
        <p:nvSpPr>
          <p:cNvPr id="10" name="Rectángulo 9"/>
          <p:cNvSpPr/>
          <p:nvPr/>
        </p:nvSpPr>
        <p:spPr>
          <a:xfrm>
            <a:off x="-108520" y="44624"/>
            <a:ext cx="9252519" cy="1865126"/>
          </a:xfrm>
          <a:prstGeom prst="rect">
            <a:avLst/>
          </a:prstGeom>
        </p:spPr>
        <p:txBody>
          <a:bodyPr wrap="square">
            <a:spAutoFit/>
          </a:bodyPr>
          <a:lstStyle/>
          <a:p>
            <a:pPr algn="ctr"/>
            <a:r>
              <a:rPr lang="es-CO" sz="3600" b="1" dirty="0">
                <a:solidFill>
                  <a:schemeClr val="bg1"/>
                </a:solidFill>
                <a:latin typeface="+mn-lt"/>
              </a:rPr>
              <a:t>OCTAVO ENCUENTRO DE ENTORNOS </a:t>
            </a:r>
          </a:p>
          <a:p>
            <a:pPr algn="ctr"/>
            <a:r>
              <a:rPr lang="es-CO" sz="3600" b="1" dirty="0">
                <a:solidFill>
                  <a:schemeClr val="bg1"/>
                </a:solidFill>
                <a:latin typeface="+mn-lt"/>
              </a:rPr>
              <a:t>ADMINISTRATIVOS  POLICIA NACIONAL</a:t>
            </a:r>
          </a:p>
          <a:p>
            <a:pPr algn="ctr"/>
            <a:endParaRPr lang="es-CO" sz="3000" b="1" dirty="0">
              <a:solidFill>
                <a:schemeClr val="bg1"/>
              </a:solidFill>
              <a:latin typeface="+mn-lt"/>
            </a:endParaRPr>
          </a:p>
        </p:txBody>
      </p:sp>
      <p:pic>
        <p:nvPicPr>
          <p:cNvPr id="2" name="Picture 2" descr="Resultado de imagen para POLICIA NACIONAL DE COLOMBI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64588"/>
            <a:ext cx="2860937" cy="175480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Resultado de imagen para POLICIA NACIONAL DE COLOMBI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60936" y="1276317"/>
            <a:ext cx="3007207" cy="146228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sultado de imagen para POLICIA NACIONAL DE COLOMBI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 y="3019392"/>
            <a:ext cx="2860937" cy="181300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Resultado de imagen para POLICIA NACIONAL DE COLOMBIA"/>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868145" y="1276317"/>
            <a:ext cx="3275854" cy="146228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esultado de imagen para POLICIA NACIONAL DE COLOMBIA"/>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 y="4832400"/>
            <a:ext cx="2860937" cy="205298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esultado de imagen para POLICIA NACIONAL DE COLOMBIA"/>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868145" y="2780928"/>
            <a:ext cx="3240359" cy="163586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Resultado de imagen para POLICIA NACIONAL DE COLOMBIA"/>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860937" y="5273845"/>
            <a:ext cx="3007207" cy="161153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Resultado de imagen para POLICIA NACIONAL DE COLOMBIA"/>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868145" y="4427070"/>
            <a:ext cx="3240359" cy="2430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925288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250" fill="hold"/>
                                        <p:tgtEl>
                                          <p:spTgt spid="1026"/>
                                        </p:tgtEl>
                                        <p:attrNameLst>
                                          <p:attrName>ppt_w</p:attrName>
                                        </p:attrNameLst>
                                      </p:cBhvr>
                                      <p:tavLst>
                                        <p:tav tm="0">
                                          <p:val>
                                            <p:fltVal val="0"/>
                                          </p:val>
                                        </p:tav>
                                        <p:tav tm="100000">
                                          <p:val>
                                            <p:strVal val="#ppt_w"/>
                                          </p:val>
                                        </p:tav>
                                      </p:tavLst>
                                    </p:anim>
                                    <p:anim calcmode="lin" valueType="num">
                                      <p:cBhvr>
                                        <p:cTn id="8" dur="1250" fill="hold"/>
                                        <p:tgtEl>
                                          <p:spTgt spid="1026"/>
                                        </p:tgtEl>
                                        <p:attrNameLst>
                                          <p:attrName>ppt_h</p:attrName>
                                        </p:attrNameLst>
                                      </p:cBhvr>
                                      <p:tavLst>
                                        <p:tav tm="0">
                                          <p:val>
                                            <p:fltVal val="0"/>
                                          </p:val>
                                        </p:tav>
                                        <p:tav tm="100000">
                                          <p:val>
                                            <p:strVal val="#ppt_h"/>
                                          </p:val>
                                        </p:tav>
                                      </p:tavLst>
                                    </p:anim>
                                    <p:animEffect transition="in" filter="fade">
                                      <p:cBhvr>
                                        <p:cTn id="9" dur="125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9"/>
          </p:nvPr>
        </p:nvSpPr>
        <p:spPr/>
        <p:txBody>
          <a:bodyPr/>
          <a:lstStyle/>
          <a:p>
            <a:pPr>
              <a:defRPr/>
            </a:pPr>
            <a:fld id="{2E81BCB9-B33E-4773-AADF-EF951FAA2A40}" type="slidenum">
              <a:rPr lang="es-ES_tradnl"/>
              <a:pPr>
                <a:defRPr/>
              </a:pPr>
              <a:t>20</a:t>
            </a:fld>
            <a:endParaRPr lang="es-ES_tradnl" dirty="0"/>
          </a:p>
        </p:txBody>
      </p:sp>
      <p:sp>
        <p:nvSpPr>
          <p:cNvPr id="6" name="6 Marcador de texto"/>
          <p:cNvSpPr txBox="1">
            <a:spLocks/>
          </p:cNvSpPr>
          <p:nvPr/>
        </p:nvSpPr>
        <p:spPr bwMode="auto">
          <a:xfrm>
            <a:off x="441792" y="3636640"/>
            <a:ext cx="7254899" cy="21602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None/>
              <a:defRPr sz="1000">
                <a:solidFill>
                  <a:schemeClr val="bg1">
                    <a:lumMod val="50000"/>
                  </a:schemeClr>
                </a:solidFill>
                <a:latin typeface="+mn-lt"/>
                <a:ea typeface="+mn-ea"/>
                <a:cs typeface="+mn-cs"/>
              </a:defRPr>
            </a:lvl1pPr>
            <a:lvl2pPr marL="742950" indent="-285750" algn="l" rtl="0" eaLnBrk="1" fontAlgn="base" hangingPunct="1">
              <a:spcBef>
                <a:spcPct val="20000"/>
              </a:spcBef>
              <a:spcAft>
                <a:spcPct val="0"/>
              </a:spcAft>
              <a:buChar char="–"/>
              <a:defRPr sz="1100">
                <a:solidFill>
                  <a:schemeClr val="tx1"/>
                </a:solidFill>
                <a:latin typeface="+mn-lt"/>
              </a:defRPr>
            </a:lvl2pPr>
            <a:lvl3pPr marL="1143000" indent="-228600" algn="l" rtl="0" eaLnBrk="1" fontAlgn="base" hangingPunct="1">
              <a:spcBef>
                <a:spcPct val="20000"/>
              </a:spcBef>
              <a:spcAft>
                <a:spcPct val="0"/>
              </a:spcAft>
              <a:buChar char="•"/>
              <a:defRPr sz="1050">
                <a:solidFill>
                  <a:schemeClr val="tx1"/>
                </a:solidFill>
                <a:latin typeface="+mn-lt"/>
              </a:defRPr>
            </a:lvl3pPr>
            <a:lvl4pPr marL="1600200" indent="-228600" algn="l" rtl="0" eaLnBrk="1" fontAlgn="base" hangingPunct="1">
              <a:spcBef>
                <a:spcPct val="20000"/>
              </a:spcBef>
              <a:spcAft>
                <a:spcPct val="0"/>
              </a:spcAft>
              <a:buChar char="–"/>
              <a:defRPr sz="1000">
                <a:solidFill>
                  <a:schemeClr val="tx1"/>
                </a:solidFill>
                <a:latin typeface="+mn-lt"/>
              </a:defRPr>
            </a:lvl4pPr>
            <a:lvl5pPr marL="2057400" indent="-228600" algn="l" rtl="0" eaLnBrk="1" fontAlgn="base" hangingPunct="1">
              <a:spcBef>
                <a:spcPct val="20000"/>
              </a:spcBef>
              <a:spcAft>
                <a:spcPct val="0"/>
              </a:spcAft>
              <a:buChar char="»"/>
              <a:defRPr sz="1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gn="just"/>
            <a:endParaRPr lang="es-CO" sz="2000" kern="0" dirty="0">
              <a:solidFill>
                <a:srgbClr val="FFFFFF">
                  <a:lumMod val="50000"/>
                </a:srgbClr>
              </a:solidFill>
            </a:endParaRPr>
          </a:p>
        </p:txBody>
      </p:sp>
      <p:pic>
        <p:nvPicPr>
          <p:cNvPr id="46082"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7359"/>
          <a:stretch/>
        </p:blipFill>
        <p:spPr bwMode="auto">
          <a:xfrm>
            <a:off x="125412" y="432048"/>
            <a:ext cx="8911083" cy="6381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145042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9"/>
          </p:nvPr>
        </p:nvSpPr>
        <p:spPr/>
        <p:txBody>
          <a:bodyPr/>
          <a:lstStyle/>
          <a:p>
            <a:pPr>
              <a:defRPr/>
            </a:pPr>
            <a:fld id="{2E81BCB9-B33E-4773-AADF-EF951FAA2A40}" type="slidenum">
              <a:rPr lang="es-ES_tradnl"/>
              <a:pPr>
                <a:defRPr/>
              </a:pPr>
              <a:t>21</a:t>
            </a:fld>
            <a:endParaRPr lang="es-ES_tradnl" dirty="0"/>
          </a:p>
        </p:txBody>
      </p:sp>
      <p:sp>
        <p:nvSpPr>
          <p:cNvPr id="15364" name="8 Título"/>
          <p:cNvSpPr>
            <a:spLocks noGrp="1"/>
          </p:cNvSpPr>
          <p:nvPr>
            <p:ph type="ctrTitle"/>
          </p:nvPr>
        </p:nvSpPr>
        <p:spPr bwMode="auto">
          <a:xfrm>
            <a:off x="150813" y="331689"/>
            <a:ext cx="8742362" cy="10810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s-ES" altLang="es-ES" dirty="0"/>
              <a:t>Deudores</a:t>
            </a:r>
          </a:p>
        </p:txBody>
      </p:sp>
      <p:sp>
        <p:nvSpPr>
          <p:cNvPr id="6" name="6 Marcador de texto"/>
          <p:cNvSpPr txBox="1">
            <a:spLocks/>
          </p:cNvSpPr>
          <p:nvPr/>
        </p:nvSpPr>
        <p:spPr bwMode="auto">
          <a:xfrm>
            <a:off x="441792" y="3636640"/>
            <a:ext cx="7254899" cy="21602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None/>
              <a:defRPr sz="1000">
                <a:solidFill>
                  <a:schemeClr val="bg1">
                    <a:lumMod val="50000"/>
                  </a:schemeClr>
                </a:solidFill>
                <a:latin typeface="+mn-lt"/>
                <a:ea typeface="+mn-ea"/>
                <a:cs typeface="+mn-cs"/>
              </a:defRPr>
            </a:lvl1pPr>
            <a:lvl2pPr marL="742950" indent="-285750" algn="l" rtl="0" eaLnBrk="1" fontAlgn="base" hangingPunct="1">
              <a:spcBef>
                <a:spcPct val="20000"/>
              </a:spcBef>
              <a:spcAft>
                <a:spcPct val="0"/>
              </a:spcAft>
              <a:buChar char="–"/>
              <a:defRPr sz="1100">
                <a:solidFill>
                  <a:schemeClr val="tx1"/>
                </a:solidFill>
                <a:latin typeface="+mn-lt"/>
              </a:defRPr>
            </a:lvl2pPr>
            <a:lvl3pPr marL="1143000" indent="-228600" algn="l" rtl="0" eaLnBrk="1" fontAlgn="base" hangingPunct="1">
              <a:spcBef>
                <a:spcPct val="20000"/>
              </a:spcBef>
              <a:spcAft>
                <a:spcPct val="0"/>
              </a:spcAft>
              <a:buChar char="•"/>
              <a:defRPr sz="1050">
                <a:solidFill>
                  <a:schemeClr val="tx1"/>
                </a:solidFill>
                <a:latin typeface="+mn-lt"/>
              </a:defRPr>
            </a:lvl3pPr>
            <a:lvl4pPr marL="1600200" indent="-228600" algn="l" rtl="0" eaLnBrk="1" fontAlgn="base" hangingPunct="1">
              <a:spcBef>
                <a:spcPct val="20000"/>
              </a:spcBef>
              <a:spcAft>
                <a:spcPct val="0"/>
              </a:spcAft>
              <a:buChar char="–"/>
              <a:defRPr sz="1000">
                <a:solidFill>
                  <a:schemeClr val="tx1"/>
                </a:solidFill>
                <a:latin typeface="+mn-lt"/>
              </a:defRPr>
            </a:lvl4pPr>
            <a:lvl5pPr marL="2057400" indent="-228600" algn="l" rtl="0" eaLnBrk="1" fontAlgn="base" hangingPunct="1">
              <a:spcBef>
                <a:spcPct val="20000"/>
              </a:spcBef>
              <a:spcAft>
                <a:spcPct val="0"/>
              </a:spcAft>
              <a:buChar char="»"/>
              <a:defRPr sz="1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gn="just"/>
            <a:endParaRPr lang="es-CO" sz="2000" kern="0" dirty="0">
              <a:solidFill>
                <a:srgbClr val="FFFFFF">
                  <a:lumMod val="50000"/>
                </a:srgbClr>
              </a:solidFill>
            </a:endParaRPr>
          </a:p>
        </p:txBody>
      </p:sp>
      <p:pic>
        <p:nvPicPr>
          <p:cNvPr id="51202"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3549"/>
          <a:stretch/>
        </p:blipFill>
        <p:spPr bwMode="auto">
          <a:xfrm>
            <a:off x="0" y="908720"/>
            <a:ext cx="9144000" cy="5328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741552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9"/>
          </p:nvPr>
        </p:nvSpPr>
        <p:spPr/>
        <p:txBody>
          <a:bodyPr/>
          <a:lstStyle/>
          <a:p>
            <a:pPr>
              <a:defRPr/>
            </a:pPr>
            <a:fld id="{2E81BCB9-B33E-4773-AADF-EF951FAA2A40}" type="slidenum">
              <a:rPr lang="es-ES_tradnl"/>
              <a:pPr>
                <a:defRPr/>
              </a:pPr>
              <a:t>22</a:t>
            </a:fld>
            <a:endParaRPr lang="es-ES_tradnl" dirty="0"/>
          </a:p>
        </p:txBody>
      </p:sp>
      <p:sp>
        <p:nvSpPr>
          <p:cNvPr id="15364" name="8 Título"/>
          <p:cNvSpPr>
            <a:spLocks noGrp="1"/>
          </p:cNvSpPr>
          <p:nvPr>
            <p:ph type="ctrTitle"/>
          </p:nvPr>
        </p:nvSpPr>
        <p:spPr bwMode="auto">
          <a:xfrm>
            <a:off x="150813" y="331689"/>
            <a:ext cx="8742362" cy="10810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s-ES" altLang="es-ES" dirty="0"/>
              <a:t>Propiedades, Planta y Equipo - Costo Histórico</a:t>
            </a:r>
          </a:p>
        </p:txBody>
      </p:sp>
      <p:sp>
        <p:nvSpPr>
          <p:cNvPr id="6" name="6 Marcador de texto"/>
          <p:cNvSpPr txBox="1">
            <a:spLocks/>
          </p:cNvSpPr>
          <p:nvPr/>
        </p:nvSpPr>
        <p:spPr bwMode="auto">
          <a:xfrm>
            <a:off x="441792" y="3636640"/>
            <a:ext cx="7254899" cy="21602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None/>
              <a:defRPr sz="1000">
                <a:solidFill>
                  <a:schemeClr val="bg1">
                    <a:lumMod val="50000"/>
                  </a:schemeClr>
                </a:solidFill>
                <a:latin typeface="+mn-lt"/>
                <a:ea typeface="+mn-ea"/>
                <a:cs typeface="+mn-cs"/>
              </a:defRPr>
            </a:lvl1pPr>
            <a:lvl2pPr marL="742950" indent="-285750" algn="l" rtl="0" eaLnBrk="1" fontAlgn="base" hangingPunct="1">
              <a:spcBef>
                <a:spcPct val="20000"/>
              </a:spcBef>
              <a:spcAft>
                <a:spcPct val="0"/>
              </a:spcAft>
              <a:buChar char="–"/>
              <a:defRPr sz="1100">
                <a:solidFill>
                  <a:schemeClr val="tx1"/>
                </a:solidFill>
                <a:latin typeface="+mn-lt"/>
              </a:defRPr>
            </a:lvl2pPr>
            <a:lvl3pPr marL="1143000" indent="-228600" algn="l" rtl="0" eaLnBrk="1" fontAlgn="base" hangingPunct="1">
              <a:spcBef>
                <a:spcPct val="20000"/>
              </a:spcBef>
              <a:spcAft>
                <a:spcPct val="0"/>
              </a:spcAft>
              <a:buChar char="•"/>
              <a:defRPr sz="1050">
                <a:solidFill>
                  <a:schemeClr val="tx1"/>
                </a:solidFill>
                <a:latin typeface="+mn-lt"/>
              </a:defRPr>
            </a:lvl3pPr>
            <a:lvl4pPr marL="1600200" indent="-228600" algn="l" rtl="0" eaLnBrk="1" fontAlgn="base" hangingPunct="1">
              <a:spcBef>
                <a:spcPct val="20000"/>
              </a:spcBef>
              <a:spcAft>
                <a:spcPct val="0"/>
              </a:spcAft>
              <a:buChar char="–"/>
              <a:defRPr sz="1000">
                <a:solidFill>
                  <a:schemeClr val="tx1"/>
                </a:solidFill>
                <a:latin typeface="+mn-lt"/>
              </a:defRPr>
            </a:lvl4pPr>
            <a:lvl5pPr marL="2057400" indent="-228600" algn="l" rtl="0" eaLnBrk="1" fontAlgn="base" hangingPunct="1">
              <a:spcBef>
                <a:spcPct val="20000"/>
              </a:spcBef>
              <a:spcAft>
                <a:spcPct val="0"/>
              </a:spcAft>
              <a:buChar char="»"/>
              <a:defRPr sz="1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gn="just"/>
            <a:endParaRPr lang="es-CO" sz="2000" kern="0" dirty="0">
              <a:solidFill>
                <a:srgbClr val="FFFFFF">
                  <a:lumMod val="50000"/>
                </a:srgbClr>
              </a:solidFill>
            </a:endParaRPr>
          </a:p>
        </p:txBody>
      </p:sp>
      <p:pic>
        <p:nvPicPr>
          <p:cNvPr id="52227"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3012"/>
          <a:stretch/>
        </p:blipFill>
        <p:spPr bwMode="auto">
          <a:xfrm>
            <a:off x="0" y="836712"/>
            <a:ext cx="9144000" cy="6021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930434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9"/>
          </p:nvPr>
        </p:nvSpPr>
        <p:spPr/>
        <p:txBody>
          <a:bodyPr/>
          <a:lstStyle/>
          <a:p>
            <a:pPr>
              <a:defRPr/>
            </a:pPr>
            <a:fld id="{2E81BCB9-B33E-4773-AADF-EF951FAA2A40}" type="slidenum">
              <a:rPr lang="es-ES_tradnl"/>
              <a:pPr>
                <a:defRPr/>
              </a:pPr>
              <a:t>23</a:t>
            </a:fld>
            <a:endParaRPr lang="es-ES_tradnl" dirty="0"/>
          </a:p>
        </p:txBody>
      </p:sp>
      <p:sp>
        <p:nvSpPr>
          <p:cNvPr id="15364" name="8 Título"/>
          <p:cNvSpPr>
            <a:spLocks noGrp="1"/>
          </p:cNvSpPr>
          <p:nvPr>
            <p:ph type="ctrTitle"/>
          </p:nvPr>
        </p:nvSpPr>
        <p:spPr bwMode="auto">
          <a:xfrm>
            <a:off x="150813" y="331689"/>
            <a:ext cx="8742362" cy="10810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s-ES" altLang="es-ES" dirty="0"/>
              <a:t>Otros Activos</a:t>
            </a:r>
          </a:p>
        </p:txBody>
      </p:sp>
      <p:sp>
        <p:nvSpPr>
          <p:cNvPr id="6" name="6 Marcador de texto"/>
          <p:cNvSpPr txBox="1">
            <a:spLocks/>
          </p:cNvSpPr>
          <p:nvPr/>
        </p:nvSpPr>
        <p:spPr bwMode="auto">
          <a:xfrm>
            <a:off x="441792" y="3636640"/>
            <a:ext cx="7254899" cy="21602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None/>
              <a:defRPr sz="1000">
                <a:solidFill>
                  <a:schemeClr val="bg1">
                    <a:lumMod val="50000"/>
                  </a:schemeClr>
                </a:solidFill>
                <a:latin typeface="+mn-lt"/>
                <a:ea typeface="+mn-ea"/>
                <a:cs typeface="+mn-cs"/>
              </a:defRPr>
            </a:lvl1pPr>
            <a:lvl2pPr marL="742950" indent="-285750" algn="l" rtl="0" eaLnBrk="1" fontAlgn="base" hangingPunct="1">
              <a:spcBef>
                <a:spcPct val="20000"/>
              </a:spcBef>
              <a:spcAft>
                <a:spcPct val="0"/>
              </a:spcAft>
              <a:buChar char="–"/>
              <a:defRPr sz="1100">
                <a:solidFill>
                  <a:schemeClr val="tx1"/>
                </a:solidFill>
                <a:latin typeface="+mn-lt"/>
              </a:defRPr>
            </a:lvl2pPr>
            <a:lvl3pPr marL="1143000" indent="-228600" algn="l" rtl="0" eaLnBrk="1" fontAlgn="base" hangingPunct="1">
              <a:spcBef>
                <a:spcPct val="20000"/>
              </a:spcBef>
              <a:spcAft>
                <a:spcPct val="0"/>
              </a:spcAft>
              <a:buChar char="•"/>
              <a:defRPr sz="1050">
                <a:solidFill>
                  <a:schemeClr val="tx1"/>
                </a:solidFill>
                <a:latin typeface="+mn-lt"/>
              </a:defRPr>
            </a:lvl3pPr>
            <a:lvl4pPr marL="1600200" indent="-228600" algn="l" rtl="0" eaLnBrk="1" fontAlgn="base" hangingPunct="1">
              <a:spcBef>
                <a:spcPct val="20000"/>
              </a:spcBef>
              <a:spcAft>
                <a:spcPct val="0"/>
              </a:spcAft>
              <a:buChar char="–"/>
              <a:defRPr sz="1000">
                <a:solidFill>
                  <a:schemeClr val="tx1"/>
                </a:solidFill>
                <a:latin typeface="+mn-lt"/>
              </a:defRPr>
            </a:lvl4pPr>
            <a:lvl5pPr marL="2057400" indent="-228600" algn="l" rtl="0" eaLnBrk="1" fontAlgn="base" hangingPunct="1">
              <a:spcBef>
                <a:spcPct val="20000"/>
              </a:spcBef>
              <a:spcAft>
                <a:spcPct val="0"/>
              </a:spcAft>
              <a:buChar char="»"/>
              <a:defRPr sz="1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gn="just"/>
            <a:endParaRPr lang="es-CO" sz="2000" kern="0" dirty="0">
              <a:solidFill>
                <a:srgbClr val="FFFFFF">
                  <a:lumMod val="50000"/>
                </a:srgbClr>
              </a:solidFill>
            </a:endParaRPr>
          </a:p>
        </p:txBody>
      </p:sp>
      <p:pic>
        <p:nvPicPr>
          <p:cNvPr id="53250"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1266"/>
          <a:stretch/>
        </p:blipFill>
        <p:spPr bwMode="auto">
          <a:xfrm>
            <a:off x="0" y="908720"/>
            <a:ext cx="9144000" cy="5949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609495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9"/>
          </p:nvPr>
        </p:nvSpPr>
        <p:spPr/>
        <p:txBody>
          <a:bodyPr/>
          <a:lstStyle/>
          <a:p>
            <a:pPr>
              <a:defRPr/>
            </a:pPr>
            <a:fld id="{2E81BCB9-B33E-4773-AADF-EF951FAA2A40}" type="slidenum">
              <a:rPr lang="es-ES_tradnl"/>
              <a:pPr>
                <a:defRPr/>
              </a:pPr>
              <a:t>24</a:t>
            </a:fld>
            <a:endParaRPr lang="es-ES_tradnl" dirty="0"/>
          </a:p>
        </p:txBody>
      </p:sp>
      <p:sp>
        <p:nvSpPr>
          <p:cNvPr id="15364" name="8 Título"/>
          <p:cNvSpPr>
            <a:spLocks noGrp="1"/>
          </p:cNvSpPr>
          <p:nvPr>
            <p:ph type="ctrTitle"/>
          </p:nvPr>
        </p:nvSpPr>
        <p:spPr bwMode="auto">
          <a:xfrm>
            <a:off x="150813" y="331689"/>
            <a:ext cx="8742362" cy="10810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s-ES" altLang="es-ES" dirty="0"/>
              <a:t>Composición de los Pasivos</a:t>
            </a:r>
          </a:p>
        </p:txBody>
      </p:sp>
      <p:sp>
        <p:nvSpPr>
          <p:cNvPr id="6" name="6 Marcador de texto"/>
          <p:cNvSpPr txBox="1">
            <a:spLocks/>
          </p:cNvSpPr>
          <p:nvPr/>
        </p:nvSpPr>
        <p:spPr bwMode="auto">
          <a:xfrm>
            <a:off x="441792" y="3636640"/>
            <a:ext cx="7254899" cy="21602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None/>
              <a:defRPr sz="1000">
                <a:solidFill>
                  <a:schemeClr val="bg1">
                    <a:lumMod val="50000"/>
                  </a:schemeClr>
                </a:solidFill>
                <a:latin typeface="+mn-lt"/>
                <a:ea typeface="+mn-ea"/>
                <a:cs typeface="+mn-cs"/>
              </a:defRPr>
            </a:lvl1pPr>
            <a:lvl2pPr marL="742950" indent="-285750" algn="l" rtl="0" eaLnBrk="1" fontAlgn="base" hangingPunct="1">
              <a:spcBef>
                <a:spcPct val="20000"/>
              </a:spcBef>
              <a:spcAft>
                <a:spcPct val="0"/>
              </a:spcAft>
              <a:buChar char="–"/>
              <a:defRPr sz="1100">
                <a:solidFill>
                  <a:schemeClr val="tx1"/>
                </a:solidFill>
                <a:latin typeface="+mn-lt"/>
              </a:defRPr>
            </a:lvl2pPr>
            <a:lvl3pPr marL="1143000" indent="-228600" algn="l" rtl="0" eaLnBrk="1" fontAlgn="base" hangingPunct="1">
              <a:spcBef>
                <a:spcPct val="20000"/>
              </a:spcBef>
              <a:spcAft>
                <a:spcPct val="0"/>
              </a:spcAft>
              <a:buChar char="•"/>
              <a:defRPr sz="1050">
                <a:solidFill>
                  <a:schemeClr val="tx1"/>
                </a:solidFill>
                <a:latin typeface="+mn-lt"/>
              </a:defRPr>
            </a:lvl3pPr>
            <a:lvl4pPr marL="1600200" indent="-228600" algn="l" rtl="0" eaLnBrk="1" fontAlgn="base" hangingPunct="1">
              <a:spcBef>
                <a:spcPct val="20000"/>
              </a:spcBef>
              <a:spcAft>
                <a:spcPct val="0"/>
              </a:spcAft>
              <a:buChar char="–"/>
              <a:defRPr sz="1000">
                <a:solidFill>
                  <a:schemeClr val="tx1"/>
                </a:solidFill>
                <a:latin typeface="+mn-lt"/>
              </a:defRPr>
            </a:lvl4pPr>
            <a:lvl5pPr marL="2057400" indent="-228600" algn="l" rtl="0" eaLnBrk="1" fontAlgn="base" hangingPunct="1">
              <a:spcBef>
                <a:spcPct val="20000"/>
              </a:spcBef>
              <a:spcAft>
                <a:spcPct val="0"/>
              </a:spcAft>
              <a:buChar char="»"/>
              <a:defRPr sz="1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gn="just"/>
            <a:endParaRPr lang="es-CO" sz="2000" kern="0" dirty="0">
              <a:solidFill>
                <a:srgbClr val="FFFFFF">
                  <a:lumMod val="50000"/>
                </a:srgbClr>
              </a:solidFill>
            </a:endParaRPr>
          </a:p>
        </p:txBody>
      </p:sp>
      <p:pic>
        <p:nvPicPr>
          <p:cNvPr id="47107"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21864"/>
          <a:stretch/>
        </p:blipFill>
        <p:spPr bwMode="auto">
          <a:xfrm>
            <a:off x="0" y="1052736"/>
            <a:ext cx="9144000" cy="5805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586964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9"/>
          </p:nvPr>
        </p:nvSpPr>
        <p:spPr/>
        <p:txBody>
          <a:bodyPr/>
          <a:lstStyle/>
          <a:p>
            <a:pPr>
              <a:defRPr/>
            </a:pPr>
            <a:fld id="{2E81BCB9-B33E-4773-AADF-EF951FAA2A40}" type="slidenum">
              <a:rPr lang="es-ES_tradnl"/>
              <a:pPr>
                <a:defRPr/>
              </a:pPr>
              <a:t>25</a:t>
            </a:fld>
            <a:endParaRPr lang="es-ES_tradnl" dirty="0"/>
          </a:p>
        </p:txBody>
      </p:sp>
      <p:sp>
        <p:nvSpPr>
          <p:cNvPr id="15364" name="8 Título"/>
          <p:cNvSpPr>
            <a:spLocks noGrp="1"/>
          </p:cNvSpPr>
          <p:nvPr>
            <p:ph type="ctrTitle"/>
          </p:nvPr>
        </p:nvSpPr>
        <p:spPr bwMode="auto">
          <a:xfrm>
            <a:off x="150813" y="116632"/>
            <a:ext cx="8742362" cy="10810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s-ES" altLang="es-ES" dirty="0"/>
              <a:t>Operaciones de Crédito Público y Financiamiento con Banca Central</a:t>
            </a:r>
          </a:p>
        </p:txBody>
      </p:sp>
      <p:sp>
        <p:nvSpPr>
          <p:cNvPr id="6" name="6 Marcador de texto"/>
          <p:cNvSpPr txBox="1">
            <a:spLocks/>
          </p:cNvSpPr>
          <p:nvPr/>
        </p:nvSpPr>
        <p:spPr bwMode="auto">
          <a:xfrm>
            <a:off x="441792" y="3636640"/>
            <a:ext cx="7254899" cy="21602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None/>
              <a:defRPr sz="1000">
                <a:solidFill>
                  <a:schemeClr val="bg1">
                    <a:lumMod val="50000"/>
                  </a:schemeClr>
                </a:solidFill>
                <a:latin typeface="+mn-lt"/>
                <a:ea typeface="+mn-ea"/>
                <a:cs typeface="+mn-cs"/>
              </a:defRPr>
            </a:lvl1pPr>
            <a:lvl2pPr marL="742950" indent="-285750" algn="l" rtl="0" eaLnBrk="1" fontAlgn="base" hangingPunct="1">
              <a:spcBef>
                <a:spcPct val="20000"/>
              </a:spcBef>
              <a:spcAft>
                <a:spcPct val="0"/>
              </a:spcAft>
              <a:buChar char="–"/>
              <a:defRPr sz="1100">
                <a:solidFill>
                  <a:schemeClr val="tx1"/>
                </a:solidFill>
                <a:latin typeface="+mn-lt"/>
              </a:defRPr>
            </a:lvl2pPr>
            <a:lvl3pPr marL="1143000" indent="-228600" algn="l" rtl="0" eaLnBrk="1" fontAlgn="base" hangingPunct="1">
              <a:spcBef>
                <a:spcPct val="20000"/>
              </a:spcBef>
              <a:spcAft>
                <a:spcPct val="0"/>
              </a:spcAft>
              <a:buChar char="•"/>
              <a:defRPr sz="1050">
                <a:solidFill>
                  <a:schemeClr val="tx1"/>
                </a:solidFill>
                <a:latin typeface="+mn-lt"/>
              </a:defRPr>
            </a:lvl3pPr>
            <a:lvl4pPr marL="1600200" indent="-228600" algn="l" rtl="0" eaLnBrk="1" fontAlgn="base" hangingPunct="1">
              <a:spcBef>
                <a:spcPct val="20000"/>
              </a:spcBef>
              <a:spcAft>
                <a:spcPct val="0"/>
              </a:spcAft>
              <a:buChar char="–"/>
              <a:defRPr sz="1000">
                <a:solidFill>
                  <a:schemeClr val="tx1"/>
                </a:solidFill>
                <a:latin typeface="+mn-lt"/>
              </a:defRPr>
            </a:lvl4pPr>
            <a:lvl5pPr marL="2057400" indent="-228600" algn="l" rtl="0" eaLnBrk="1" fontAlgn="base" hangingPunct="1">
              <a:spcBef>
                <a:spcPct val="20000"/>
              </a:spcBef>
              <a:spcAft>
                <a:spcPct val="0"/>
              </a:spcAft>
              <a:buChar char="»"/>
              <a:defRPr sz="1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gn="just"/>
            <a:endParaRPr lang="es-CO" sz="2000" kern="0" dirty="0">
              <a:solidFill>
                <a:srgbClr val="FFFFFF">
                  <a:lumMod val="50000"/>
                </a:srgbClr>
              </a:solidFill>
            </a:endParaRPr>
          </a:p>
        </p:txBody>
      </p:sp>
      <p:pic>
        <p:nvPicPr>
          <p:cNvPr id="54274"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3506"/>
          <a:stretch/>
        </p:blipFill>
        <p:spPr bwMode="auto">
          <a:xfrm>
            <a:off x="0" y="1197719"/>
            <a:ext cx="9144000" cy="5660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684710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9"/>
          </p:nvPr>
        </p:nvSpPr>
        <p:spPr/>
        <p:txBody>
          <a:bodyPr/>
          <a:lstStyle/>
          <a:p>
            <a:pPr>
              <a:defRPr/>
            </a:pPr>
            <a:fld id="{2E81BCB9-B33E-4773-AADF-EF951FAA2A40}" type="slidenum">
              <a:rPr lang="es-ES_tradnl"/>
              <a:pPr>
                <a:defRPr/>
              </a:pPr>
              <a:t>26</a:t>
            </a:fld>
            <a:endParaRPr lang="es-ES_tradnl" dirty="0"/>
          </a:p>
        </p:txBody>
      </p:sp>
      <p:sp>
        <p:nvSpPr>
          <p:cNvPr id="15364" name="8 Título"/>
          <p:cNvSpPr>
            <a:spLocks noGrp="1"/>
          </p:cNvSpPr>
          <p:nvPr>
            <p:ph type="ctrTitle"/>
          </p:nvPr>
        </p:nvSpPr>
        <p:spPr bwMode="auto">
          <a:xfrm>
            <a:off x="150813" y="331689"/>
            <a:ext cx="8742362" cy="10810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s-ES" altLang="es-ES" dirty="0"/>
              <a:t>Pasivos Estimados</a:t>
            </a:r>
          </a:p>
        </p:txBody>
      </p:sp>
      <p:sp>
        <p:nvSpPr>
          <p:cNvPr id="6" name="6 Marcador de texto"/>
          <p:cNvSpPr txBox="1">
            <a:spLocks/>
          </p:cNvSpPr>
          <p:nvPr/>
        </p:nvSpPr>
        <p:spPr bwMode="auto">
          <a:xfrm>
            <a:off x="441792" y="3636640"/>
            <a:ext cx="7254899" cy="21602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None/>
              <a:defRPr sz="1000">
                <a:solidFill>
                  <a:schemeClr val="bg1">
                    <a:lumMod val="50000"/>
                  </a:schemeClr>
                </a:solidFill>
                <a:latin typeface="+mn-lt"/>
                <a:ea typeface="+mn-ea"/>
                <a:cs typeface="+mn-cs"/>
              </a:defRPr>
            </a:lvl1pPr>
            <a:lvl2pPr marL="742950" indent="-285750" algn="l" rtl="0" eaLnBrk="1" fontAlgn="base" hangingPunct="1">
              <a:spcBef>
                <a:spcPct val="20000"/>
              </a:spcBef>
              <a:spcAft>
                <a:spcPct val="0"/>
              </a:spcAft>
              <a:buChar char="–"/>
              <a:defRPr sz="1100">
                <a:solidFill>
                  <a:schemeClr val="tx1"/>
                </a:solidFill>
                <a:latin typeface="+mn-lt"/>
              </a:defRPr>
            </a:lvl2pPr>
            <a:lvl3pPr marL="1143000" indent="-228600" algn="l" rtl="0" eaLnBrk="1" fontAlgn="base" hangingPunct="1">
              <a:spcBef>
                <a:spcPct val="20000"/>
              </a:spcBef>
              <a:spcAft>
                <a:spcPct val="0"/>
              </a:spcAft>
              <a:buChar char="•"/>
              <a:defRPr sz="1050">
                <a:solidFill>
                  <a:schemeClr val="tx1"/>
                </a:solidFill>
                <a:latin typeface="+mn-lt"/>
              </a:defRPr>
            </a:lvl3pPr>
            <a:lvl4pPr marL="1600200" indent="-228600" algn="l" rtl="0" eaLnBrk="1" fontAlgn="base" hangingPunct="1">
              <a:spcBef>
                <a:spcPct val="20000"/>
              </a:spcBef>
              <a:spcAft>
                <a:spcPct val="0"/>
              </a:spcAft>
              <a:buChar char="–"/>
              <a:defRPr sz="1000">
                <a:solidFill>
                  <a:schemeClr val="tx1"/>
                </a:solidFill>
                <a:latin typeface="+mn-lt"/>
              </a:defRPr>
            </a:lvl4pPr>
            <a:lvl5pPr marL="2057400" indent="-228600" algn="l" rtl="0" eaLnBrk="1" fontAlgn="base" hangingPunct="1">
              <a:spcBef>
                <a:spcPct val="20000"/>
              </a:spcBef>
              <a:spcAft>
                <a:spcPct val="0"/>
              </a:spcAft>
              <a:buChar char="»"/>
              <a:defRPr sz="1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gn="just"/>
            <a:endParaRPr lang="es-CO" sz="2000" kern="0" dirty="0">
              <a:solidFill>
                <a:srgbClr val="FFFFFF">
                  <a:lumMod val="50000"/>
                </a:srgbClr>
              </a:solidFill>
            </a:endParaRPr>
          </a:p>
        </p:txBody>
      </p:sp>
      <p:pic>
        <p:nvPicPr>
          <p:cNvPr id="55298"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2032"/>
          <a:stretch/>
        </p:blipFill>
        <p:spPr bwMode="auto">
          <a:xfrm>
            <a:off x="0" y="1196752"/>
            <a:ext cx="9144000" cy="5661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442432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9"/>
          </p:nvPr>
        </p:nvSpPr>
        <p:spPr/>
        <p:txBody>
          <a:bodyPr/>
          <a:lstStyle/>
          <a:p>
            <a:pPr>
              <a:defRPr/>
            </a:pPr>
            <a:fld id="{2E81BCB9-B33E-4773-AADF-EF951FAA2A40}" type="slidenum">
              <a:rPr lang="es-ES_tradnl"/>
              <a:pPr>
                <a:defRPr/>
              </a:pPr>
              <a:t>27</a:t>
            </a:fld>
            <a:endParaRPr lang="es-ES_tradnl" dirty="0"/>
          </a:p>
        </p:txBody>
      </p:sp>
      <p:sp>
        <p:nvSpPr>
          <p:cNvPr id="15364" name="8 Título"/>
          <p:cNvSpPr>
            <a:spLocks noGrp="1"/>
          </p:cNvSpPr>
          <p:nvPr>
            <p:ph type="ctrTitle"/>
          </p:nvPr>
        </p:nvSpPr>
        <p:spPr bwMode="auto">
          <a:xfrm>
            <a:off x="150813" y="331689"/>
            <a:ext cx="8742362" cy="10810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s-ES" altLang="es-ES" sz="2800" dirty="0"/>
              <a:t>Evolución Principales Conceptos del Pasivo Pensional </a:t>
            </a:r>
          </a:p>
        </p:txBody>
      </p:sp>
      <p:sp>
        <p:nvSpPr>
          <p:cNvPr id="6" name="6 Marcador de texto"/>
          <p:cNvSpPr txBox="1">
            <a:spLocks/>
          </p:cNvSpPr>
          <p:nvPr/>
        </p:nvSpPr>
        <p:spPr bwMode="auto">
          <a:xfrm>
            <a:off x="441792" y="3636640"/>
            <a:ext cx="7254899" cy="21602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None/>
              <a:defRPr sz="1000">
                <a:solidFill>
                  <a:schemeClr val="bg1">
                    <a:lumMod val="50000"/>
                  </a:schemeClr>
                </a:solidFill>
                <a:latin typeface="+mn-lt"/>
                <a:ea typeface="+mn-ea"/>
                <a:cs typeface="+mn-cs"/>
              </a:defRPr>
            </a:lvl1pPr>
            <a:lvl2pPr marL="742950" indent="-285750" algn="l" rtl="0" eaLnBrk="1" fontAlgn="base" hangingPunct="1">
              <a:spcBef>
                <a:spcPct val="20000"/>
              </a:spcBef>
              <a:spcAft>
                <a:spcPct val="0"/>
              </a:spcAft>
              <a:buChar char="–"/>
              <a:defRPr sz="1100">
                <a:solidFill>
                  <a:schemeClr val="tx1"/>
                </a:solidFill>
                <a:latin typeface="+mn-lt"/>
              </a:defRPr>
            </a:lvl2pPr>
            <a:lvl3pPr marL="1143000" indent="-228600" algn="l" rtl="0" eaLnBrk="1" fontAlgn="base" hangingPunct="1">
              <a:spcBef>
                <a:spcPct val="20000"/>
              </a:spcBef>
              <a:spcAft>
                <a:spcPct val="0"/>
              </a:spcAft>
              <a:buChar char="•"/>
              <a:defRPr sz="1050">
                <a:solidFill>
                  <a:schemeClr val="tx1"/>
                </a:solidFill>
                <a:latin typeface="+mn-lt"/>
              </a:defRPr>
            </a:lvl3pPr>
            <a:lvl4pPr marL="1600200" indent="-228600" algn="l" rtl="0" eaLnBrk="1" fontAlgn="base" hangingPunct="1">
              <a:spcBef>
                <a:spcPct val="20000"/>
              </a:spcBef>
              <a:spcAft>
                <a:spcPct val="0"/>
              </a:spcAft>
              <a:buChar char="–"/>
              <a:defRPr sz="1000">
                <a:solidFill>
                  <a:schemeClr val="tx1"/>
                </a:solidFill>
                <a:latin typeface="+mn-lt"/>
              </a:defRPr>
            </a:lvl4pPr>
            <a:lvl5pPr marL="2057400" indent="-228600" algn="l" rtl="0" eaLnBrk="1" fontAlgn="base" hangingPunct="1">
              <a:spcBef>
                <a:spcPct val="20000"/>
              </a:spcBef>
              <a:spcAft>
                <a:spcPct val="0"/>
              </a:spcAft>
              <a:buChar char="»"/>
              <a:defRPr sz="1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gn="just"/>
            <a:endParaRPr lang="es-CO" sz="2000" kern="0" dirty="0">
              <a:solidFill>
                <a:srgbClr val="FFFFFF">
                  <a:lumMod val="50000"/>
                </a:srgbClr>
              </a:solidFill>
            </a:endParaRPr>
          </a:p>
        </p:txBody>
      </p:sp>
      <p:pic>
        <p:nvPicPr>
          <p:cNvPr id="56322"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5391" b="4515"/>
          <a:stretch/>
        </p:blipFill>
        <p:spPr bwMode="auto">
          <a:xfrm>
            <a:off x="150813" y="1340768"/>
            <a:ext cx="8885683" cy="487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0" y="6239053"/>
            <a:ext cx="6012160" cy="701731"/>
          </a:xfrm>
          <a:prstGeom prst="rect">
            <a:avLst/>
          </a:prstGeom>
          <a:noFill/>
        </p:spPr>
        <p:txBody>
          <a:bodyPr wrap="square" rtlCol="0">
            <a:spAutoFit/>
          </a:bodyPr>
          <a:lstStyle/>
          <a:p>
            <a:r>
              <a:rPr lang="es-CO" sz="1800" b="1" dirty="0">
                <a:solidFill>
                  <a:srgbClr val="000000"/>
                </a:solidFill>
              </a:rPr>
              <a:t>Provisión para pensiones: </a:t>
            </a:r>
            <a:r>
              <a:rPr lang="es-CO" sz="1800" b="1" dirty="0" err="1">
                <a:solidFill>
                  <a:srgbClr val="000000"/>
                </a:solidFill>
              </a:rPr>
              <a:t>Colpensiones</a:t>
            </a:r>
            <a:r>
              <a:rPr lang="es-CO" sz="1800" b="1" dirty="0">
                <a:solidFill>
                  <a:srgbClr val="000000"/>
                </a:solidFill>
              </a:rPr>
              <a:t> – </a:t>
            </a:r>
          </a:p>
          <a:p>
            <a:r>
              <a:rPr lang="es-CO" sz="1800" b="1" dirty="0">
                <a:solidFill>
                  <a:srgbClr val="000000"/>
                </a:solidFill>
              </a:rPr>
              <a:t>Fondo de Vejez $47.314,2</a:t>
            </a:r>
          </a:p>
        </p:txBody>
      </p:sp>
    </p:spTree>
    <p:extLst>
      <p:ext uri="{BB962C8B-B14F-4D97-AF65-F5344CB8AC3E}">
        <p14:creationId xmlns:p14="http://schemas.microsoft.com/office/powerpoint/2010/main" val="359446346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9"/>
          </p:nvPr>
        </p:nvSpPr>
        <p:spPr/>
        <p:txBody>
          <a:bodyPr/>
          <a:lstStyle/>
          <a:p>
            <a:pPr>
              <a:defRPr/>
            </a:pPr>
            <a:fld id="{2E81BCB9-B33E-4773-AADF-EF951FAA2A40}" type="slidenum">
              <a:rPr lang="es-ES_tradnl"/>
              <a:pPr>
                <a:defRPr/>
              </a:pPr>
              <a:t>28</a:t>
            </a:fld>
            <a:endParaRPr lang="es-ES_tradnl" dirty="0"/>
          </a:p>
        </p:txBody>
      </p:sp>
      <p:sp>
        <p:nvSpPr>
          <p:cNvPr id="15364" name="8 Título"/>
          <p:cNvSpPr>
            <a:spLocks noGrp="1"/>
          </p:cNvSpPr>
          <p:nvPr>
            <p:ph type="ctrTitle"/>
          </p:nvPr>
        </p:nvSpPr>
        <p:spPr bwMode="auto">
          <a:xfrm>
            <a:off x="150813" y="331689"/>
            <a:ext cx="8742362" cy="10810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s-ES" altLang="es-ES" dirty="0"/>
              <a:t>Otros Pasivos</a:t>
            </a:r>
          </a:p>
        </p:txBody>
      </p:sp>
      <p:sp>
        <p:nvSpPr>
          <p:cNvPr id="6" name="6 Marcador de texto"/>
          <p:cNvSpPr txBox="1">
            <a:spLocks/>
          </p:cNvSpPr>
          <p:nvPr/>
        </p:nvSpPr>
        <p:spPr bwMode="auto">
          <a:xfrm>
            <a:off x="441792" y="3636640"/>
            <a:ext cx="7254899" cy="21602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None/>
              <a:defRPr sz="1000">
                <a:solidFill>
                  <a:schemeClr val="bg1">
                    <a:lumMod val="50000"/>
                  </a:schemeClr>
                </a:solidFill>
                <a:latin typeface="+mn-lt"/>
                <a:ea typeface="+mn-ea"/>
                <a:cs typeface="+mn-cs"/>
              </a:defRPr>
            </a:lvl1pPr>
            <a:lvl2pPr marL="742950" indent="-285750" algn="l" rtl="0" eaLnBrk="1" fontAlgn="base" hangingPunct="1">
              <a:spcBef>
                <a:spcPct val="20000"/>
              </a:spcBef>
              <a:spcAft>
                <a:spcPct val="0"/>
              </a:spcAft>
              <a:buChar char="–"/>
              <a:defRPr sz="1100">
                <a:solidFill>
                  <a:schemeClr val="tx1"/>
                </a:solidFill>
                <a:latin typeface="+mn-lt"/>
              </a:defRPr>
            </a:lvl2pPr>
            <a:lvl3pPr marL="1143000" indent="-228600" algn="l" rtl="0" eaLnBrk="1" fontAlgn="base" hangingPunct="1">
              <a:spcBef>
                <a:spcPct val="20000"/>
              </a:spcBef>
              <a:spcAft>
                <a:spcPct val="0"/>
              </a:spcAft>
              <a:buChar char="•"/>
              <a:defRPr sz="1050">
                <a:solidFill>
                  <a:schemeClr val="tx1"/>
                </a:solidFill>
                <a:latin typeface="+mn-lt"/>
              </a:defRPr>
            </a:lvl3pPr>
            <a:lvl4pPr marL="1600200" indent="-228600" algn="l" rtl="0" eaLnBrk="1" fontAlgn="base" hangingPunct="1">
              <a:spcBef>
                <a:spcPct val="20000"/>
              </a:spcBef>
              <a:spcAft>
                <a:spcPct val="0"/>
              </a:spcAft>
              <a:buChar char="–"/>
              <a:defRPr sz="1000">
                <a:solidFill>
                  <a:schemeClr val="tx1"/>
                </a:solidFill>
                <a:latin typeface="+mn-lt"/>
              </a:defRPr>
            </a:lvl4pPr>
            <a:lvl5pPr marL="2057400" indent="-228600" algn="l" rtl="0" eaLnBrk="1" fontAlgn="base" hangingPunct="1">
              <a:spcBef>
                <a:spcPct val="20000"/>
              </a:spcBef>
              <a:spcAft>
                <a:spcPct val="0"/>
              </a:spcAft>
              <a:buChar char="»"/>
              <a:defRPr sz="1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gn="just"/>
            <a:endParaRPr lang="es-CO" sz="2000" kern="0" dirty="0">
              <a:solidFill>
                <a:srgbClr val="FFFFFF">
                  <a:lumMod val="50000"/>
                </a:srgbClr>
              </a:solidFill>
            </a:endParaRPr>
          </a:p>
        </p:txBody>
      </p:sp>
      <p:pic>
        <p:nvPicPr>
          <p:cNvPr id="57348" name="Picture 4"/>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6377"/>
          <a:stretch/>
        </p:blipFill>
        <p:spPr bwMode="auto">
          <a:xfrm>
            <a:off x="0" y="1196752"/>
            <a:ext cx="9144000" cy="5661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980019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9"/>
          </p:nvPr>
        </p:nvSpPr>
        <p:spPr/>
        <p:txBody>
          <a:bodyPr/>
          <a:lstStyle/>
          <a:p>
            <a:pPr>
              <a:defRPr/>
            </a:pPr>
            <a:fld id="{7625245B-3458-40EC-B728-2410E5716474}" type="slidenum">
              <a:rPr lang="es-ES_tradnl" smtClean="0"/>
              <a:pPr>
                <a:defRPr/>
              </a:pPr>
              <a:t>29</a:t>
            </a:fld>
            <a:endParaRPr lang="es-ES_tradnl" dirty="0"/>
          </a:p>
        </p:txBody>
      </p:sp>
      <p:pic>
        <p:nvPicPr>
          <p:cNvPr id="1025"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1268760"/>
            <a:ext cx="9144000" cy="5589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8 Título"/>
          <p:cNvSpPr>
            <a:spLocks noGrp="1"/>
          </p:cNvSpPr>
          <p:nvPr>
            <p:ph type="ctrTitle"/>
          </p:nvPr>
        </p:nvSpPr>
        <p:spPr bwMode="auto">
          <a:xfrm>
            <a:off x="150813" y="331689"/>
            <a:ext cx="8742362" cy="10810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s-ES" altLang="es-ES" dirty="0"/>
              <a:t>Acciones  Judiciales contra la Nación </a:t>
            </a:r>
          </a:p>
        </p:txBody>
      </p:sp>
    </p:spTree>
    <p:extLst>
      <p:ext uri="{BB962C8B-B14F-4D97-AF65-F5344CB8AC3E}">
        <p14:creationId xmlns:p14="http://schemas.microsoft.com/office/powerpoint/2010/main" val="427426939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Título"/>
          <p:cNvSpPr>
            <a:spLocks noGrp="1"/>
          </p:cNvSpPr>
          <p:nvPr>
            <p:ph type="ctrTitle"/>
          </p:nvPr>
        </p:nvSpPr>
        <p:spPr>
          <a:xfrm>
            <a:off x="107504" y="1968490"/>
            <a:ext cx="8936033" cy="2108582"/>
          </a:xfrm>
        </p:spPr>
        <p:txBody>
          <a:bodyPr>
            <a:noAutofit/>
          </a:bodyPr>
          <a:lstStyle/>
          <a:p>
            <a:pPr algn="ctr"/>
            <a:r>
              <a:rPr lang="es-CO" sz="4100" dirty="0"/>
              <a:t>“IMPORTANCIA DEL BALANCE GENERAL DE LA NACIÓN Y EL BOLETÍN DE DEUDORES MOROSOS DEL ESTADO”</a:t>
            </a:r>
          </a:p>
        </p:txBody>
      </p:sp>
      <p:sp>
        <p:nvSpPr>
          <p:cNvPr id="4" name="3 Marcador de número de diapositiva"/>
          <p:cNvSpPr>
            <a:spLocks noGrp="1"/>
          </p:cNvSpPr>
          <p:nvPr>
            <p:ph type="sldNum" sz="quarter" idx="10"/>
          </p:nvPr>
        </p:nvSpPr>
        <p:spPr>
          <a:xfrm>
            <a:off x="8534400" y="6402388"/>
            <a:ext cx="285750" cy="323850"/>
          </a:xfrm>
        </p:spPr>
        <p:txBody>
          <a:bodyPr/>
          <a:lstStyle/>
          <a:p>
            <a:pPr>
              <a:defRPr/>
            </a:pPr>
            <a:fld id="{436C3D6B-98AF-41D2-8553-E4499C5EBE38}" type="slidenum">
              <a:rPr lang="es-ES_tradnl" sz="1050">
                <a:solidFill>
                  <a:srgbClr val="008080"/>
                </a:solidFill>
                <a:latin typeface="Arial Narrow" panose="020B0606020202030204" pitchFamily="34" charset="0"/>
              </a:rPr>
              <a:pPr>
                <a:defRPr/>
              </a:pPr>
              <a:t>3</a:t>
            </a:fld>
            <a:endParaRPr lang="es-ES_tradnl" sz="1050" dirty="0">
              <a:solidFill>
                <a:srgbClr val="008080"/>
              </a:solidFill>
              <a:latin typeface="Arial Narrow" panose="020B0606020202030204" pitchFamily="34" charset="0"/>
            </a:endParaRPr>
          </a:p>
        </p:txBody>
      </p:sp>
      <p:sp>
        <p:nvSpPr>
          <p:cNvPr id="2" name="Rectángulo 1"/>
          <p:cNvSpPr/>
          <p:nvPr/>
        </p:nvSpPr>
        <p:spPr>
          <a:xfrm>
            <a:off x="539552" y="4220737"/>
            <a:ext cx="8172400" cy="584775"/>
          </a:xfrm>
          <a:prstGeom prst="rect">
            <a:avLst/>
          </a:prstGeom>
        </p:spPr>
        <p:txBody>
          <a:bodyPr wrap="square">
            <a:spAutoFit/>
          </a:bodyPr>
          <a:lstStyle/>
          <a:p>
            <a:pPr algn="ctr"/>
            <a:r>
              <a:rPr lang="es-CO" sz="3200" b="1" dirty="0">
                <a:latin typeface="Calibri" panose="020F0502020204030204" pitchFamily="34" charset="0"/>
                <a:cs typeface="Arial" charset="0"/>
              </a:rPr>
              <a:t> </a:t>
            </a:r>
            <a:endParaRPr lang="es-CO" sz="3200" b="1" dirty="0"/>
          </a:p>
        </p:txBody>
      </p:sp>
    </p:spTree>
  </p:cSld>
  <p:clrMapOvr>
    <a:masterClrMapping/>
  </p:clrMapOvr>
  <mc:AlternateContent xmlns:mc="http://schemas.openxmlformats.org/markup-compatibility/2006" xmlns:p14="http://schemas.microsoft.com/office/powerpoint/2010/main">
    <mc:Choice Requires="p14">
      <p:transition spd="slow" p14:dur="1400">
        <p14:doors/>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9"/>
          </p:nvPr>
        </p:nvSpPr>
        <p:spPr/>
        <p:txBody>
          <a:bodyPr/>
          <a:lstStyle/>
          <a:p>
            <a:pPr>
              <a:defRPr/>
            </a:pPr>
            <a:fld id="{2E81BCB9-B33E-4773-AADF-EF951FAA2A40}" type="slidenum">
              <a:rPr lang="es-ES_tradnl"/>
              <a:pPr>
                <a:defRPr/>
              </a:pPr>
              <a:t>30</a:t>
            </a:fld>
            <a:endParaRPr lang="es-ES_tradnl" dirty="0"/>
          </a:p>
        </p:txBody>
      </p:sp>
      <p:sp>
        <p:nvSpPr>
          <p:cNvPr id="15364" name="8 Título"/>
          <p:cNvSpPr>
            <a:spLocks noGrp="1"/>
          </p:cNvSpPr>
          <p:nvPr>
            <p:ph type="ctrTitle"/>
          </p:nvPr>
        </p:nvSpPr>
        <p:spPr bwMode="auto">
          <a:xfrm>
            <a:off x="150813" y="331689"/>
            <a:ext cx="8742362" cy="10810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s-ES" altLang="es-ES" dirty="0"/>
              <a:t>Composición del Patrimonio de la Nación</a:t>
            </a:r>
          </a:p>
        </p:txBody>
      </p:sp>
      <p:sp>
        <p:nvSpPr>
          <p:cNvPr id="6" name="6 Marcador de texto"/>
          <p:cNvSpPr txBox="1">
            <a:spLocks/>
          </p:cNvSpPr>
          <p:nvPr/>
        </p:nvSpPr>
        <p:spPr bwMode="auto">
          <a:xfrm>
            <a:off x="441792" y="3636640"/>
            <a:ext cx="7254899" cy="21602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None/>
              <a:defRPr sz="1000">
                <a:solidFill>
                  <a:schemeClr val="bg1">
                    <a:lumMod val="50000"/>
                  </a:schemeClr>
                </a:solidFill>
                <a:latin typeface="+mn-lt"/>
                <a:ea typeface="+mn-ea"/>
                <a:cs typeface="+mn-cs"/>
              </a:defRPr>
            </a:lvl1pPr>
            <a:lvl2pPr marL="742950" indent="-285750" algn="l" rtl="0" eaLnBrk="1" fontAlgn="base" hangingPunct="1">
              <a:spcBef>
                <a:spcPct val="20000"/>
              </a:spcBef>
              <a:spcAft>
                <a:spcPct val="0"/>
              </a:spcAft>
              <a:buChar char="–"/>
              <a:defRPr sz="1100">
                <a:solidFill>
                  <a:schemeClr val="tx1"/>
                </a:solidFill>
                <a:latin typeface="+mn-lt"/>
              </a:defRPr>
            </a:lvl2pPr>
            <a:lvl3pPr marL="1143000" indent="-228600" algn="l" rtl="0" eaLnBrk="1" fontAlgn="base" hangingPunct="1">
              <a:spcBef>
                <a:spcPct val="20000"/>
              </a:spcBef>
              <a:spcAft>
                <a:spcPct val="0"/>
              </a:spcAft>
              <a:buChar char="•"/>
              <a:defRPr sz="1050">
                <a:solidFill>
                  <a:schemeClr val="tx1"/>
                </a:solidFill>
                <a:latin typeface="+mn-lt"/>
              </a:defRPr>
            </a:lvl3pPr>
            <a:lvl4pPr marL="1600200" indent="-228600" algn="l" rtl="0" eaLnBrk="1" fontAlgn="base" hangingPunct="1">
              <a:spcBef>
                <a:spcPct val="20000"/>
              </a:spcBef>
              <a:spcAft>
                <a:spcPct val="0"/>
              </a:spcAft>
              <a:buChar char="–"/>
              <a:defRPr sz="1000">
                <a:solidFill>
                  <a:schemeClr val="tx1"/>
                </a:solidFill>
                <a:latin typeface="+mn-lt"/>
              </a:defRPr>
            </a:lvl4pPr>
            <a:lvl5pPr marL="2057400" indent="-228600" algn="l" rtl="0" eaLnBrk="1" fontAlgn="base" hangingPunct="1">
              <a:spcBef>
                <a:spcPct val="20000"/>
              </a:spcBef>
              <a:spcAft>
                <a:spcPct val="0"/>
              </a:spcAft>
              <a:buChar char="»"/>
              <a:defRPr sz="1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gn="just"/>
            <a:endParaRPr lang="es-CO" sz="2000" kern="0" dirty="0">
              <a:solidFill>
                <a:srgbClr val="FFFFFF">
                  <a:lumMod val="50000"/>
                </a:srgbClr>
              </a:solidFill>
            </a:endParaRPr>
          </a:p>
        </p:txBody>
      </p:sp>
      <p:pic>
        <p:nvPicPr>
          <p:cNvPr id="49154"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30569"/>
          <a:stretch/>
        </p:blipFill>
        <p:spPr bwMode="auto">
          <a:xfrm>
            <a:off x="0" y="1196752"/>
            <a:ext cx="9144000" cy="5661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196221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9"/>
          </p:nvPr>
        </p:nvSpPr>
        <p:spPr/>
        <p:txBody>
          <a:bodyPr/>
          <a:lstStyle/>
          <a:p>
            <a:pPr>
              <a:defRPr/>
            </a:pPr>
            <a:fld id="{2E81BCB9-B33E-4773-AADF-EF951FAA2A40}" type="slidenum">
              <a:rPr lang="es-ES_tradnl"/>
              <a:pPr>
                <a:defRPr/>
              </a:pPr>
              <a:t>31</a:t>
            </a:fld>
            <a:endParaRPr lang="es-ES_tradnl" dirty="0"/>
          </a:p>
        </p:txBody>
      </p:sp>
      <p:sp>
        <p:nvSpPr>
          <p:cNvPr id="15364" name="8 Título"/>
          <p:cNvSpPr>
            <a:spLocks noGrp="1"/>
          </p:cNvSpPr>
          <p:nvPr>
            <p:ph type="ctrTitle"/>
          </p:nvPr>
        </p:nvSpPr>
        <p:spPr bwMode="auto">
          <a:xfrm>
            <a:off x="150813" y="331689"/>
            <a:ext cx="8742362" cy="10810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s-ES" altLang="es-ES" dirty="0"/>
              <a:t>Evolución del Patrimonio 2008 - 2014</a:t>
            </a:r>
          </a:p>
        </p:txBody>
      </p:sp>
      <p:sp>
        <p:nvSpPr>
          <p:cNvPr id="6" name="6 Marcador de texto"/>
          <p:cNvSpPr txBox="1">
            <a:spLocks/>
          </p:cNvSpPr>
          <p:nvPr/>
        </p:nvSpPr>
        <p:spPr bwMode="auto">
          <a:xfrm>
            <a:off x="441792" y="3636640"/>
            <a:ext cx="7254899" cy="21602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None/>
              <a:defRPr sz="1000">
                <a:solidFill>
                  <a:schemeClr val="bg1">
                    <a:lumMod val="50000"/>
                  </a:schemeClr>
                </a:solidFill>
                <a:latin typeface="+mn-lt"/>
                <a:ea typeface="+mn-ea"/>
                <a:cs typeface="+mn-cs"/>
              </a:defRPr>
            </a:lvl1pPr>
            <a:lvl2pPr marL="742950" indent="-285750" algn="l" rtl="0" eaLnBrk="1" fontAlgn="base" hangingPunct="1">
              <a:spcBef>
                <a:spcPct val="20000"/>
              </a:spcBef>
              <a:spcAft>
                <a:spcPct val="0"/>
              </a:spcAft>
              <a:buChar char="–"/>
              <a:defRPr sz="1100">
                <a:solidFill>
                  <a:schemeClr val="tx1"/>
                </a:solidFill>
                <a:latin typeface="+mn-lt"/>
              </a:defRPr>
            </a:lvl2pPr>
            <a:lvl3pPr marL="1143000" indent="-228600" algn="l" rtl="0" eaLnBrk="1" fontAlgn="base" hangingPunct="1">
              <a:spcBef>
                <a:spcPct val="20000"/>
              </a:spcBef>
              <a:spcAft>
                <a:spcPct val="0"/>
              </a:spcAft>
              <a:buChar char="•"/>
              <a:defRPr sz="1050">
                <a:solidFill>
                  <a:schemeClr val="tx1"/>
                </a:solidFill>
                <a:latin typeface="+mn-lt"/>
              </a:defRPr>
            </a:lvl3pPr>
            <a:lvl4pPr marL="1600200" indent="-228600" algn="l" rtl="0" eaLnBrk="1" fontAlgn="base" hangingPunct="1">
              <a:spcBef>
                <a:spcPct val="20000"/>
              </a:spcBef>
              <a:spcAft>
                <a:spcPct val="0"/>
              </a:spcAft>
              <a:buChar char="–"/>
              <a:defRPr sz="1000">
                <a:solidFill>
                  <a:schemeClr val="tx1"/>
                </a:solidFill>
                <a:latin typeface="+mn-lt"/>
              </a:defRPr>
            </a:lvl4pPr>
            <a:lvl5pPr marL="2057400" indent="-228600" algn="l" rtl="0" eaLnBrk="1" fontAlgn="base" hangingPunct="1">
              <a:spcBef>
                <a:spcPct val="20000"/>
              </a:spcBef>
              <a:spcAft>
                <a:spcPct val="0"/>
              </a:spcAft>
              <a:buChar char="»"/>
              <a:defRPr sz="1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gn="just"/>
            <a:endParaRPr lang="es-CO" sz="2000" kern="0" dirty="0">
              <a:solidFill>
                <a:srgbClr val="FFFFFF">
                  <a:lumMod val="50000"/>
                </a:srgbClr>
              </a:solidFill>
            </a:endParaRPr>
          </a:p>
        </p:txBody>
      </p:sp>
      <p:pic>
        <p:nvPicPr>
          <p:cNvPr id="50179"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5807"/>
          <a:stretch/>
        </p:blipFill>
        <p:spPr bwMode="auto">
          <a:xfrm>
            <a:off x="0" y="1268760"/>
            <a:ext cx="9144000" cy="5589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828732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9"/>
          </p:nvPr>
        </p:nvSpPr>
        <p:spPr/>
        <p:txBody>
          <a:bodyPr/>
          <a:lstStyle/>
          <a:p>
            <a:pPr>
              <a:defRPr/>
            </a:pPr>
            <a:fld id="{2E81BCB9-B33E-4773-AADF-EF951FAA2A40}" type="slidenum">
              <a:rPr lang="es-ES_tradnl"/>
              <a:pPr>
                <a:defRPr/>
              </a:pPr>
              <a:t>32</a:t>
            </a:fld>
            <a:endParaRPr lang="es-ES_tradnl" dirty="0"/>
          </a:p>
        </p:txBody>
      </p:sp>
      <p:sp>
        <p:nvSpPr>
          <p:cNvPr id="15364" name="8 Título"/>
          <p:cNvSpPr>
            <a:spLocks noGrp="1"/>
          </p:cNvSpPr>
          <p:nvPr>
            <p:ph type="ctrTitle"/>
          </p:nvPr>
        </p:nvSpPr>
        <p:spPr bwMode="auto">
          <a:xfrm>
            <a:off x="150812" y="116632"/>
            <a:ext cx="8993187" cy="10810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s-ES" altLang="es-ES" sz="2800" dirty="0"/>
              <a:t>Estado de Actividad Financiera, Económica, Social y Ambiental</a:t>
            </a:r>
          </a:p>
        </p:txBody>
      </p:sp>
      <p:sp>
        <p:nvSpPr>
          <p:cNvPr id="6" name="6 Marcador de texto"/>
          <p:cNvSpPr txBox="1">
            <a:spLocks/>
          </p:cNvSpPr>
          <p:nvPr/>
        </p:nvSpPr>
        <p:spPr bwMode="auto">
          <a:xfrm>
            <a:off x="441792" y="3636640"/>
            <a:ext cx="7254899" cy="21602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None/>
              <a:defRPr sz="1000">
                <a:solidFill>
                  <a:schemeClr val="bg1">
                    <a:lumMod val="50000"/>
                  </a:schemeClr>
                </a:solidFill>
                <a:latin typeface="+mn-lt"/>
                <a:ea typeface="+mn-ea"/>
                <a:cs typeface="+mn-cs"/>
              </a:defRPr>
            </a:lvl1pPr>
            <a:lvl2pPr marL="742950" indent="-285750" algn="l" rtl="0" eaLnBrk="1" fontAlgn="base" hangingPunct="1">
              <a:spcBef>
                <a:spcPct val="20000"/>
              </a:spcBef>
              <a:spcAft>
                <a:spcPct val="0"/>
              </a:spcAft>
              <a:buChar char="–"/>
              <a:defRPr sz="1100">
                <a:solidFill>
                  <a:schemeClr val="tx1"/>
                </a:solidFill>
                <a:latin typeface="+mn-lt"/>
              </a:defRPr>
            </a:lvl2pPr>
            <a:lvl3pPr marL="1143000" indent="-228600" algn="l" rtl="0" eaLnBrk="1" fontAlgn="base" hangingPunct="1">
              <a:spcBef>
                <a:spcPct val="20000"/>
              </a:spcBef>
              <a:spcAft>
                <a:spcPct val="0"/>
              </a:spcAft>
              <a:buChar char="•"/>
              <a:defRPr sz="1050">
                <a:solidFill>
                  <a:schemeClr val="tx1"/>
                </a:solidFill>
                <a:latin typeface="+mn-lt"/>
              </a:defRPr>
            </a:lvl3pPr>
            <a:lvl4pPr marL="1600200" indent="-228600" algn="l" rtl="0" eaLnBrk="1" fontAlgn="base" hangingPunct="1">
              <a:spcBef>
                <a:spcPct val="20000"/>
              </a:spcBef>
              <a:spcAft>
                <a:spcPct val="0"/>
              </a:spcAft>
              <a:buChar char="–"/>
              <a:defRPr sz="1000">
                <a:solidFill>
                  <a:schemeClr val="tx1"/>
                </a:solidFill>
                <a:latin typeface="+mn-lt"/>
              </a:defRPr>
            </a:lvl4pPr>
            <a:lvl5pPr marL="2057400" indent="-228600" algn="l" rtl="0" eaLnBrk="1" fontAlgn="base" hangingPunct="1">
              <a:spcBef>
                <a:spcPct val="20000"/>
              </a:spcBef>
              <a:spcAft>
                <a:spcPct val="0"/>
              </a:spcAft>
              <a:buChar char="»"/>
              <a:defRPr sz="1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gn="just"/>
            <a:endParaRPr lang="es-CO" sz="2000" kern="0" dirty="0">
              <a:solidFill>
                <a:srgbClr val="FFFFFF">
                  <a:lumMod val="50000"/>
                </a:srgbClr>
              </a:solidFill>
            </a:endParaRPr>
          </a:p>
        </p:txBody>
      </p:sp>
      <p:pic>
        <p:nvPicPr>
          <p:cNvPr id="58370"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6508"/>
          <a:stretch/>
        </p:blipFill>
        <p:spPr bwMode="auto">
          <a:xfrm>
            <a:off x="-1" y="1197719"/>
            <a:ext cx="9143999" cy="5660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01500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9"/>
          </p:nvPr>
        </p:nvSpPr>
        <p:spPr/>
        <p:txBody>
          <a:bodyPr/>
          <a:lstStyle/>
          <a:p>
            <a:pPr>
              <a:defRPr/>
            </a:pPr>
            <a:fld id="{2E81BCB9-B33E-4773-AADF-EF951FAA2A40}" type="slidenum">
              <a:rPr lang="es-ES_tradnl"/>
              <a:pPr>
                <a:defRPr/>
              </a:pPr>
              <a:t>33</a:t>
            </a:fld>
            <a:endParaRPr lang="es-ES_tradnl" dirty="0"/>
          </a:p>
        </p:txBody>
      </p:sp>
      <p:sp>
        <p:nvSpPr>
          <p:cNvPr id="15364" name="8 Título"/>
          <p:cNvSpPr>
            <a:spLocks noGrp="1"/>
          </p:cNvSpPr>
          <p:nvPr>
            <p:ph type="ctrTitle"/>
          </p:nvPr>
        </p:nvSpPr>
        <p:spPr bwMode="auto">
          <a:xfrm>
            <a:off x="150813" y="259681"/>
            <a:ext cx="8742362" cy="10810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s-ES" altLang="es-ES" sz="3600" dirty="0"/>
              <a:t>Ingresos</a:t>
            </a:r>
          </a:p>
        </p:txBody>
      </p:sp>
      <p:sp>
        <p:nvSpPr>
          <p:cNvPr id="6" name="6 Marcador de texto"/>
          <p:cNvSpPr txBox="1">
            <a:spLocks/>
          </p:cNvSpPr>
          <p:nvPr/>
        </p:nvSpPr>
        <p:spPr bwMode="auto">
          <a:xfrm>
            <a:off x="441792" y="3636640"/>
            <a:ext cx="7254899" cy="21602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None/>
              <a:defRPr sz="1000">
                <a:solidFill>
                  <a:schemeClr val="bg1">
                    <a:lumMod val="50000"/>
                  </a:schemeClr>
                </a:solidFill>
                <a:latin typeface="+mn-lt"/>
                <a:ea typeface="+mn-ea"/>
                <a:cs typeface="+mn-cs"/>
              </a:defRPr>
            </a:lvl1pPr>
            <a:lvl2pPr marL="742950" indent="-285750" algn="l" rtl="0" eaLnBrk="1" fontAlgn="base" hangingPunct="1">
              <a:spcBef>
                <a:spcPct val="20000"/>
              </a:spcBef>
              <a:spcAft>
                <a:spcPct val="0"/>
              </a:spcAft>
              <a:buChar char="–"/>
              <a:defRPr sz="1100">
                <a:solidFill>
                  <a:schemeClr val="tx1"/>
                </a:solidFill>
                <a:latin typeface="+mn-lt"/>
              </a:defRPr>
            </a:lvl2pPr>
            <a:lvl3pPr marL="1143000" indent="-228600" algn="l" rtl="0" eaLnBrk="1" fontAlgn="base" hangingPunct="1">
              <a:spcBef>
                <a:spcPct val="20000"/>
              </a:spcBef>
              <a:spcAft>
                <a:spcPct val="0"/>
              </a:spcAft>
              <a:buChar char="•"/>
              <a:defRPr sz="1050">
                <a:solidFill>
                  <a:schemeClr val="tx1"/>
                </a:solidFill>
                <a:latin typeface="+mn-lt"/>
              </a:defRPr>
            </a:lvl3pPr>
            <a:lvl4pPr marL="1600200" indent="-228600" algn="l" rtl="0" eaLnBrk="1" fontAlgn="base" hangingPunct="1">
              <a:spcBef>
                <a:spcPct val="20000"/>
              </a:spcBef>
              <a:spcAft>
                <a:spcPct val="0"/>
              </a:spcAft>
              <a:buChar char="–"/>
              <a:defRPr sz="1000">
                <a:solidFill>
                  <a:schemeClr val="tx1"/>
                </a:solidFill>
                <a:latin typeface="+mn-lt"/>
              </a:defRPr>
            </a:lvl4pPr>
            <a:lvl5pPr marL="2057400" indent="-228600" algn="l" rtl="0" eaLnBrk="1" fontAlgn="base" hangingPunct="1">
              <a:spcBef>
                <a:spcPct val="20000"/>
              </a:spcBef>
              <a:spcAft>
                <a:spcPct val="0"/>
              </a:spcAft>
              <a:buChar char="»"/>
              <a:defRPr sz="1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gn="just"/>
            <a:endParaRPr lang="es-CO" sz="2000" kern="0" dirty="0">
              <a:solidFill>
                <a:srgbClr val="FFFFFF">
                  <a:lumMod val="50000"/>
                </a:srgbClr>
              </a:solidFill>
            </a:endParaRPr>
          </a:p>
        </p:txBody>
      </p:sp>
      <p:pic>
        <p:nvPicPr>
          <p:cNvPr id="59394"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4212"/>
          <a:stretch/>
        </p:blipFill>
        <p:spPr bwMode="auto">
          <a:xfrm>
            <a:off x="0" y="1196752"/>
            <a:ext cx="9144000" cy="5661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350078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9"/>
          </p:nvPr>
        </p:nvSpPr>
        <p:spPr/>
        <p:txBody>
          <a:bodyPr/>
          <a:lstStyle/>
          <a:p>
            <a:pPr>
              <a:defRPr/>
            </a:pPr>
            <a:fld id="{2E81BCB9-B33E-4773-AADF-EF951FAA2A40}" type="slidenum">
              <a:rPr lang="es-ES_tradnl"/>
              <a:pPr>
                <a:defRPr/>
              </a:pPr>
              <a:t>34</a:t>
            </a:fld>
            <a:endParaRPr lang="es-ES_tradnl" dirty="0"/>
          </a:p>
        </p:txBody>
      </p:sp>
      <p:sp>
        <p:nvSpPr>
          <p:cNvPr id="15364" name="8 Título"/>
          <p:cNvSpPr>
            <a:spLocks noGrp="1"/>
          </p:cNvSpPr>
          <p:nvPr>
            <p:ph type="ctrTitle"/>
          </p:nvPr>
        </p:nvSpPr>
        <p:spPr bwMode="auto">
          <a:xfrm>
            <a:off x="150813" y="116632"/>
            <a:ext cx="8742362" cy="10810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s-ES" altLang="es-ES" sz="2800" dirty="0"/>
              <a:t>Ingresos Fiscales</a:t>
            </a:r>
          </a:p>
        </p:txBody>
      </p:sp>
      <p:sp>
        <p:nvSpPr>
          <p:cNvPr id="11" name="10 Marcador de texto"/>
          <p:cNvSpPr>
            <a:spLocks noGrp="1"/>
          </p:cNvSpPr>
          <p:nvPr>
            <p:ph type="body" sz="quarter" idx="18"/>
          </p:nvPr>
        </p:nvSpPr>
        <p:spPr>
          <a:xfrm>
            <a:off x="112713" y="6183313"/>
            <a:ext cx="5448300" cy="198437"/>
          </a:xfrm>
        </p:spPr>
        <p:txBody>
          <a:bodyPr/>
          <a:lstStyle/>
          <a:p>
            <a:pPr eaLnBrk="1" hangingPunct="1">
              <a:defRPr/>
            </a:pPr>
            <a:endParaRPr lang="es-ES" dirty="0"/>
          </a:p>
        </p:txBody>
      </p:sp>
      <p:sp>
        <p:nvSpPr>
          <p:cNvPr id="6" name="6 Marcador de texto"/>
          <p:cNvSpPr txBox="1">
            <a:spLocks/>
          </p:cNvSpPr>
          <p:nvPr/>
        </p:nvSpPr>
        <p:spPr bwMode="auto">
          <a:xfrm>
            <a:off x="441792" y="3636640"/>
            <a:ext cx="7254899" cy="21602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None/>
              <a:defRPr sz="1000">
                <a:solidFill>
                  <a:schemeClr val="bg1">
                    <a:lumMod val="50000"/>
                  </a:schemeClr>
                </a:solidFill>
                <a:latin typeface="+mn-lt"/>
                <a:ea typeface="+mn-ea"/>
                <a:cs typeface="+mn-cs"/>
              </a:defRPr>
            </a:lvl1pPr>
            <a:lvl2pPr marL="742950" indent="-285750" algn="l" rtl="0" eaLnBrk="1" fontAlgn="base" hangingPunct="1">
              <a:spcBef>
                <a:spcPct val="20000"/>
              </a:spcBef>
              <a:spcAft>
                <a:spcPct val="0"/>
              </a:spcAft>
              <a:buChar char="–"/>
              <a:defRPr sz="1100">
                <a:solidFill>
                  <a:schemeClr val="tx1"/>
                </a:solidFill>
                <a:latin typeface="+mn-lt"/>
              </a:defRPr>
            </a:lvl2pPr>
            <a:lvl3pPr marL="1143000" indent="-228600" algn="l" rtl="0" eaLnBrk="1" fontAlgn="base" hangingPunct="1">
              <a:spcBef>
                <a:spcPct val="20000"/>
              </a:spcBef>
              <a:spcAft>
                <a:spcPct val="0"/>
              </a:spcAft>
              <a:buChar char="•"/>
              <a:defRPr sz="1050">
                <a:solidFill>
                  <a:schemeClr val="tx1"/>
                </a:solidFill>
                <a:latin typeface="+mn-lt"/>
              </a:defRPr>
            </a:lvl3pPr>
            <a:lvl4pPr marL="1600200" indent="-228600" algn="l" rtl="0" eaLnBrk="1" fontAlgn="base" hangingPunct="1">
              <a:spcBef>
                <a:spcPct val="20000"/>
              </a:spcBef>
              <a:spcAft>
                <a:spcPct val="0"/>
              </a:spcAft>
              <a:buChar char="–"/>
              <a:defRPr sz="1000">
                <a:solidFill>
                  <a:schemeClr val="tx1"/>
                </a:solidFill>
                <a:latin typeface="+mn-lt"/>
              </a:defRPr>
            </a:lvl4pPr>
            <a:lvl5pPr marL="2057400" indent="-228600" algn="l" rtl="0" eaLnBrk="1" fontAlgn="base" hangingPunct="1">
              <a:spcBef>
                <a:spcPct val="20000"/>
              </a:spcBef>
              <a:spcAft>
                <a:spcPct val="0"/>
              </a:spcAft>
              <a:buChar char="»"/>
              <a:defRPr sz="1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gn="just"/>
            <a:endParaRPr lang="es-CO" sz="2000" kern="0" dirty="0">
              <a:solidFill>
                <a:srgbClr val="FFFFFF">
                  <a:lumMod val="50000"/>
                </a:srgbClr>
              </a:solidFill>
            </a:endParaRPr>
          </a:p>
        </p:txBody>
      </p:sp>
      <p:pic>
        <p:nvPicPr>
          <p:cNvPr id="60418"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7527"/>
          <a:stretch/>
        </p:blipFill>
        <p:spPr bwMode="auto">
          <a:xfrm>
            <a:off x="0" y="692696"/>
            <a:ext cx="9143999" cy="2808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19"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t="10542"/>
          <a:stretch/>
        </p:blipFill>
        <p:spPr bwMode="auto">
          <a:xfrm>
            <a:off x="35495" y="3636640"/>
            <a:ext cx="9108503" cy="3176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370606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9"/>
          </p:nvPr>
        </p:nvSpPr>
        <p:spPr/>
        <p:txBody>
          <a:bodyPr/>
          <a:lstStyle/>
          <a:p>
            <a:pPr>
              <a:defRPr/>
            </a:pPr>
            <a:fld id="{2E81BCB9-B33E-4773-AADF-EF951FAA2A40}" type="slidenum">
              <a:rPr lang="es-ES_tradnl"/>
              <a:pPr>
                <a:defRPr/>
              </a:pPr>
              <a:t>35</a:t>
            </a:fld>
            <a:endParaRPr lang="es-ES_tradnl" dirty="0"/>
          </a:p>
        </p:txBody>
      </p:sp>
      <p:sp>
        <p:nvSpPr>
          <p:cNvPr id="15364" name="8 Título"/>
          <p:cNvSpPr>
            <a:spLocks noGrp="1"/>
          </p:cNvSpPr>
          <p:nvPr>
            <p:ph type="ctrTitle"/>
          </p:nvPr>
        </p:nvSpPr>
        <p:spPr bwMode="auto">
          <a:xfrm>
            <a:off x="150813" y="259681"/>
            <a:ext cx="8742362" cy="10810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s-ES" altLang="es-ES" sz="2800" dirty="0"/>
              <a:t>Venta de Bienes</a:t>
            </a:r>
          </a:p>
        </p:txBody>
      </p:sp>
      <p:sp>
        <p:nvSpPr>
          <p:cNvPr id="11" name="10 Marcador de texto"/>
          <p:cNvSpPr>
            <a:spLocks noGrp="1"/>
          </p:cNvSpPr>
          <p:nvPr>
            <p:ph type="body" sz="quarter" idx="18"/>
          </p:nvPr>
        </p:nvSpPr>
        <p:spPr>
          <a:xfrm>
            <a:off x="112713" y="6183313"/>
            <a:ext cx="5448300" cy="198437"/>
          </a:xfrm>
        </p:spPr>
        <p:txBody>
          <a:bodyPr/>
          <a:lstStyle/>
          <a:p>
            <a:pPr eaLnBrk="1" hangingPunct="1">
              <a:defRPr/>
            </a:pPr>
            <a:endParaRPr lang="es-ES" dirty="0"/>
          </a:p>
        </p:txBody>
      </p:sp>
      <p:sp>
        <p:nvSpPr>
          <p:cNvPr id="6" name="6 Marcador de texto"/>
          <p:cNvSpPr txBox="1">
            <a:spLocks/>
          </p:cNvSpPr>
          <p:nvPr/>
        </p:nvSpPr>
        <p:spPr bwMode="auto">
          <a:xfrm>
            <a:off x="441792" y="3636640"/>
            <a:ext cx="7254899" cy="21602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None/>
              <a:defRPr sz="1000">
                <a:solidFill>
                  <a:schemeClr val="bg1">
                    <a:lumMod val="50000"/>
                  </a:schemeClr>
                </a:solidFill>
                <a:latin typeface="+mn-lt"/>
                <a:ea typeface="+mn-ea"/>
                <a:cs typeface="+mn-cs"/>
              </a:defRPr>
            </a:lvl1pPr>
            <a:lvl2pPr marL="742950" indent="-285750" algn="l" rtl="0" eaLnBrk="1" fontAlgn="base" hangingPunct="1">
              <a:spcBef>
                <a:spcPct val="20000"/>
              </a:spcBef>
              <a:spcAft>
                <a:spcPct val="0"/>
              </a:spcAft>
              <a:buChar char="–"/>
              <a:defRPr sz="1100">
                <a:solidFill>
                  <a:schemeClr val="tx1"/>
                </a:solidFill>
                <a:latin typeface="+mn-lt"/>
              </a:defRPr>
            </a:lvl2pPr>
            <a:lvl3pPr marL="1143000" indent="-228600" algn="l" rtl="0" eaLnBrk="1" fontAlgn="base" hangingPunct="1">
              <a:spcBef>
                <a:spcPct val="20000"/>
              </a:spcBef>
              <a:spcAft>
                <a:spcPct val="0"/>
              </a:spcAft>
              <a:buChar char="•"/>
              <a:defRPr sz="1050">
                <a:solidFill>
                  <a:schemeClr val="tx1"/>
                </a:solidFill>
                <a:latin typeface="+mn-lt"/>
              </a:defRPr>
            </a:lvl3pPr>
            <a:lvl4pPr marL="1600200" indent="-228600" algn="l" rtl="0" eaLnBrk="1" fontAlgn="base" hangingPunct="1">
              <a:spcBef>
                <a:spcPct val="20000"/>
              </a:spcBef>
              <a:spcAft>
                <a:spcPct val="0"/>
              </a:spcAft>
              <a:buChar char="–"/>
              <a:defRPr sz="1000">
                <a:solidFill>
                  <a:schemeClr val="tx1"/>
                </a:solidFill>
                <a:latin typeface="+mn-lt"/>
              </a:defRPr>
            </a:lvl4pPr>
            <a:lvl5pPr marL="2057400" indent="-228600" algn="l" rtl="0" eaLnBrk="1" fontAlgn="base" hangingPunct="1">
              <a:spcBef>
                <a:spcPct val="20000"/>
              </a:spcBef>
              <a:spcAft>
                <a:spcPct val="0"/>
              </a:spcAft>
              <a:buChar char="»"/>
              <a:defRPr sz="1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gn="just"/>
            <a:endParaRPr lang="es-CO" sz="2000" kern="0" dirty="0">
              <a:solidFill>
                <a:srgbClr val="FFFFFF">
                  <a:lumMod val="50000"/>
                </a:srgbClr>
              </a:solidFill>
            </a:endParaRPr>
          </a:p>
        </p:txBody>
      </p:sp>
      <p:pic>
        <p:nvPicPr>
          <p:cNvPr id="61442"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8091"/>
          <a:stretch/>
        </p:blipFill>
        <p:spPr bwMode="auto">
          <a:xfrm>
            <a:off x="0" y="908721"/>
            <a:ext cx="9144000"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43"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t="3913" r="2651" b="19853"/>
          <a:stretch/>
        </p:blipFill>
        <p:spPr bwMode="auto">
          <a:xfrm>
            <a:off x="118615" y="3356992"/>
            <a:ext cx="9025385" cy="3501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189094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9"/>
          </p:nvPr>
        </p:nvSpPr>
        <p:spPr/>
        <p:txBody>
          <a:bodyPr/>
          <a:lstStyle/>
          <a:p>
            <a:pPr>
              <a:defRPr/>
            </a:pPr>
            <a:fld id="{2E81BCB9-B33E-4773-AADF-EF951FAA2A40}" type="slidenum">
              <a:rPr lang="es-ES_tradnl"/>
              <a:pPr>
                <a:defRPr/>
              </a:pPr>
              <a:t>36</a:t>
            </a:fld>
            <a:endParaRPr lang="es-ES_tradnl" dirty="0"/>
          </a:p>
        </p:txBody>
      </p:sp>
      <p:sp>
        <p:nvSpPr>
          <p:cNvPr id="15364" name="8 Título"/>
          <p:cNvSpPr>
            <a:spLocks noGrp="1"/>
          </p:cNvSpPr>
          <p:nvPr>
            <p:ph type="ctrTitle"/>
          </p:nvPr>
        </p:nvSpPr>
        <p:spPr bwMode="auto">
          <a:xfrm>
            <a:off x="150813" y="116632"/>
            <a:ext cx="8742362" cy="10810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s-ES" altLang="es-ES" sz="2800" dirty="0"/>
              <a:t>Otros Ingresos</a:t>
            </a:r>
          </a:p>
        </p:txBody>
      </p:sp>
      <p:sp>
        <p:nvSpPr>
          <p:cNvPr id="6" name="6 Marcador de texto"/>
          <p:cNvSpPr txBox="1">
            <a:spLocks/>
          </p:cNvSpPr>
          <p:nvPr/>
        </p:nvSpPr>
        <p:spPr bwMode="auto">
          <a:xfrm>
            <a:off x="441792" y="3636640"/>
            <a:ext cx="7254899" cy="21602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None/>
              <a:defRPr sz="1000">
                <a:solidFill>
                  <a:schemeClr val="bg1">
                    <a:lumMod val="50000"/>
                  </a:schemeClr>
                </a:solidFill>
                <a:latin typeface="+mn-lt"/>
                <a:ea typeface="+mn-ea"/>
                <a:cs typeface="+mn-cs"/>
              </a:defRPr>
            </a:lvl1pPr>
            <a:lvl2pPr marL="742950" indent="-285750" algn="l" rtl="0" eaLnBrk="1" fontAlgn="base" hangingPunct="1">
              <a:spcBef>
                <a:spcPct val="20000"/>
              </a:spcBef>
              <a:spcAft>
                <a:spcPct val="0"/>
              </a:spcAft>
              <a:buChar char="–"/>
              <a:defRPr sz="1100">
                <a:solidFill>
                  <a:schemeClr val="tx1"/>
                </a:solidFill>
                <a:latin typeface="+mn-lt"/>
              </a:defRPr>
            </a:lvl2pPr>
            <a:lvl3pPr marL="1143000" indent="-228600" algn="l" rtl="0" eaLnBrk="1" fontAlgn="base" hangingPunct="1">
              <a:spcBef>
                <a:spcPct val="20000"/>
              </a:spcBef>
              <a:spcAft>
                <a:spcPct val="0"/>
              </a:spcAft>
              <a:buChar char="•"/>
              <a:defRPr sz="1050">
                <a:solidFill>
                  <a:schemeClr val="tx1"/>
                </a:solidFill>
                <a:latin typeface="+mn-lt"/>
              </a:defRPr>
            </a:lvl3pPr>
            <a:lvl4pPr marL="1600200" indent="-228600" algn="l" rtl="0" eaLnBrk="1" fontAlgn="base" hangingPunct="1">
              <a:spcBef>
                <a:spcPct val="20000"/>
              </a:spcBef>
              <a:spcAft>
                <a:spcPct val="0"/>
              </a:spcAft>
              <a:buChar char="–"/>
              <a:defRPr sz="1000">
                <a:solidFill>
                  <a:schemeClr val="tx1"/>
                </a:solidFill>
                <a:latin typeface="+mn-lt"/>
              </a:defRPr>
            </a:lvl4pPr>
            <a:lvl5pPr marL="2057400" indent="-228600" algn="l" rtl="0" eaLnBrk="1" fontAlgn="base" hangingPunct="1">
              <a:spcBef>
                <a:spcPct val="20000"/>
              </a:spcBef>
              <a:spcAft>
                <a:spcPct val="0"/>
              </a:spcAft>
              <a:buChar char="»"/>
              <a:defRPr sz="1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gn="just"/>
            <a:endParaRPr lang="es-CO" sz="2000" kern="0" dirty="0">
              <a:solidFill>
                <a:srgbClr val="FFFFFF">
                  <a:lumMod val="50000"/>
                </a:srgbClr>
              </a:solidFill>
            </a:endParaRPr>
          </a:p>
        </p:txBody>
      </p:sp>
      <p:pic>
        <p:nvPicPr>
          <p:cNvPr id="62466"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8006"/>
          <a:stretch/>
        </p:blipFill>
        <p:spPr bwMode="auto">
          <a:xfrm>
            <a:off x="0" y="1197719"/>
            <a:ext cx="9144000" cy="5660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478409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9"/>
          </p:nvPr>
        </p:nvSpPr>
        <p:spPr/>
        <p:txBody>
          <a:bodyPr/>
          <a:lstStyle/>
          <a:p>
            <a:pPr>
              <a:defRPr/>
            </a:pPr>
            <a:fld id="{2E81BCB9-B33E-4773-AADF-EF951FAA2A40}" type="slidenum">
              <a:rPr lang="es-ES_tradnl"/>
              <a:pPr>
                <a:defRPr/>
              </a:pPr>
              <a:t>37</a:t>
            </a:fld>
            <a:endParaRPr lang="es-ES_tradnl" dirty="0"/>
          </a:p>
        </p:txBody>
      </p:sp>
      <p:sp>
        <p:nvSpPr>
          <p:cNvPr id="15364" name="8 Título"/>
          <p:cNvSpPr>
            <a:spLocks noGrp="1"/>
          </p:cNvSpPr>
          <p:nvPr>
            <p:ph type="ctrTitle"/>
          </p:nvPr>
        </p:nvSpPr>
        <p:spPr bwMode="auto">
          <a:xfrm>
            <a:off x="150813" y="116632"/>
            <a:ext cx="8742362" cy="10810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s-ES" altLang="es-ES" sz="3600" dirty="0"/>
              <a:t>Gastos</a:t>
            </a:r>
          </a:p>
        </p:txBody>
      </p:sp>
      <p:sp>
        <p:nvSpPr>
          <p:cNvPr id="6" name="6 Marcador de texto"/>
          <p:cNvSpPr txBox="1">
            <a:spLocks/>
          </p:cNvSpPr>
          <p:nvPr/>
        </p:nvSpPr>
        <p:spPr bwMode="auto">
          <a:xfrm>
            <a:off x="441792" y="3636640"/>
            <a:ext cx="7254899" cy="21602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None/>
              <a:defRPr sz="1000">
                <a:solidFill>
                  <a:schemeClr val="bg1">
                    <a:lumMod val="50000"/>
                  </a:schemeClr>
                </a:solidFill>
                <a:latin typeface="+mn-lt"/>
                <a:ea typeface="+mn-ea"/>
                <a:cs typeface="+mn-cs"/>
              </a:defRPr>
            </a:lvl1pPr>
            <a:lvl2pPr marL="742950" indent="-285750" algn="l" rtl="0" eaLnBrk="1" fontAlgn="base" hangingPunct="1">
              <a:spcBef>
                <a:spcPct val="20000"/>
              </a:spcBef>
              <a:spcAft>
                <a:spcPct val="0"/>
              </a:spcAft>
              <a:buChar char="–"/>
              <a:defRPr sz="1100">
                <a:solidFill>
                  <a:schemeClr val="tx1"/>
                </a:solidFill>
                <a:latin typeface="+mn-lt"/>
              </a:defRPr>
            </a:lvl2pPr>
            <a:lvl3pPr marL="1143000" indent="-228600" algn="l" rtl="0" eaLnBrk="1" fontAlgn="base" hangingPunct="1">
              <a:spcBef>
                <a:spcPct val="20000"/>
              </a:spcBef>
              <a:spcAft>
                <a:spcPct val="0"/>
              </a:spcAft>
              <a:buChar char="•"/>
              <a:defRPr sz="1050">
                <a:solidFill>
                  <a:schemeClr val="tx1"/>
                </a:solidFill>
                <a:latin typeface="+mn-lt"/>
              </a:defRPr>
            </a:lvl3pPr>
            <a:lvl4pPr marL="1600200" indent="-228600" algn="l" rtl="0" eaLnBrk="1" fontAlgn="base" hangingPunct="1">
              <a:spcBef>
                <a:spcPct val="20000"/>
              </a:spcBef>
              <a:spcAft>
                <a:spcPct val="0"/>
              </a:spcAft>
              <a:buChar char="–"/>
              <a:defRPr sz="1000">
                <a:solidFill>
                  <a:schemeClr val="tx1"/>
                </a:solidFill>
                <a:latin typeface="+mn-lt"/>
              </a:defRPr>
            </a:lvl4pPr>
            <a:lvl5pPr marL="2057400" indent="-228600" algn="l" rtl="0" eaLnBrk="1" fontAlgn="base" hangingPunct="1">
              <a:spcBef>
                <a:spcPct val="20000"/>
              </a:spcBef>
              <a:spcAft>
                <a:spcPct val="0"/>
              </a:spcAft>
              <a:buChar char="»"/>
              <a:defRPr sz="1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gn="just"/>
            <a:endParaRPr lang="es-CO" sz="2000" kern="0" dirty="0">
              <a:solidFill>
                <a:srgbClr val="FFFFFF">
                  <a:lumMod val="50000"/>
                </a:srgbClr>
              </a:solidFill>
            </a:endParaRPr>
          </a:p>
        </p:txBody>
      </p:sp>
      <p:pic>
        <p:nvPicPr>
          <p:cNvPr id="63490"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4351"/>
          <a:stretch/>
        </p:blipFill>
        <p:spPr bwMode="auto">
          <a:xfrm>
            <a:off x="0" y="980728"/>
            <a:ext cx="9144000" cy="5877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100458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9"/>
          </p:nvPr>
        </p:nvSpPr>
        <p:spPr/>
        <p:txBody>
          <a:bodyPr/>
          <a:lstStyle/>
          <a:p>
            <a:pPr>
              <a:defRPr/>
            </a:pPr>
            <a:fld id="{2E81BCB9-B33E-4773-AADF-EF951FAA2A40}" type="slidenum">
              <a:rPr lang="es-ES_tradnl"/>
              <a:pPr>
                <a:defRPr/>
              </a:pPr>
              <a:t>38</a:t>
            </a:fld>
            <a:endParaRPr lang="es-ES_tradnl" dirty="0"/>
          </a:p>
        </p:txBody>
      </p:sp>
      <p:sp>
        <p:nvSpPr>
          <p:cNvPr id="15364" name="8 Título"/>
          <p:cNvSpPr>
            <a:spLocks noGrp="1"/>
          </p:cNvSpPr>
          <p:nvPr>
            <p:ph type="ctrTitle"/>
          </p:nvPr>
        </p:nvSpPr>
        <p:spPr bwMode="auto">
          <a:xfrm>
            <a:off x="150813" y="116632"/>
            <a:ext cx="8742362" cy="10810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s-ES" altLang="es-ES" sz="2800" dirty="0"/>
              <a:t>Otros Gastos</a:t>
            </a:r>
          </a:p>
        </p:txBody>
      </p:sp>
      <p:sp>
        <p:nvSpPr>
          <p:cNvPr id="6" name="6 Marcador de texto"/>
          <p:cNvSpPr txBox="1">
            <a:spLocks/>
          </p:cNvSpPr>
          <p:nvPr/>
        </p:nvSpPr>
        <p:spPr bwMode="auto">
          <a:xfrm>
            <a:off x="441792" y="3636640"/>
            <a:ext cx="7254899" cy="21602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None/>
              <a:defRPr sz="1000">
                <a:solidFill>
                  <a:schemeClr val="bg1">
                    <a:lumMod val="50000"/>
                  </a:schemeClr>
                </a:solidFill>
                <a:latin typeface="+mn-lt"/>
                <a:ea typeface="+mn-ea"/>
                <a:cs typeface="+mn-cs"/>
              </a:defRPr>
            </a:lvl1pPr>
            <a:lvl2pPr marL="742950" indent="-285750" algn="l" rtl="0" eaLnBrk="1" fontAlgn="base" hangingPunct="1">
              <a:spcBef>
                <a:spcPct val="20000"/>
              </a:spcBef>
              <a:spcAft>
                <a:spcPct val="0"/>
              </a:spcAft>
              <a:buChar char="–"/>
              <a:defRPr sz="1100">
                <a:solidFill>
                  <a:schemeClr val="tx1"/>
                </a:solidFill>
                <a:latin typeface="+mn-lt"/>
              </a:defRPr>
            </a:lvl2pPr>
            <a:lvl3pPr marL="1143000" indent="-228600" algn="l" rtl="0" eaLnBrk="1" fontAlgn="base" hangingPunct="1">
              <a:spcBef>
                <a:spcPct val="20000"/>
              </a:spcBef>
              <a:spcAft>
                <a:spcPct val="0"/>
              </a:spcAft>
              <a:buChar char="•"/>
              <a:defRPr sz="1050">
                <a:solidFill>
                  <a:schemeClr val="tx1"/>
                </a:solidFill>
                <a:latin typeface="+mn-lt"/>
              </a:defRPr>
            </a:lvl3pPr>
            <a:lvl4pPr marL="1600200" indent="-228600" algn="l" rtl="0" eaLnBrk="1" fontAlgn="base" hangingPunct="1">
              <a:spcBef>
                <a:spcPct val="20000"/>
              </a:spcBef>
              <a:spcAft>
                <a:spcPct val="0"/>
              </a:spcAft>
              <a:buChar char="–"/>
              <a:defRPr sz="1000">
                <a:solidFill>
                  <a:schemeClr val="tx1"/>
                </a:solidFill>
                <a:latin typeface="+mn-lt"/>
              </a:defRPr>
            </a:lvl4pPr>
            <a:lvl5pPr marL="2057400" indent="-228600" algn="l" rtl="0" eaLnBrk="1" fontAlgn="base" hangingPunct="1">
              <a:spcBef>
                <a:spcPct val="20000"/>
              </a:spcBef>
              <a:spcAft>
                <a:spcPct val="0"/>
              </a:spcAft>
              <a:buChar char="»"/>
              <a:defRPr sz="1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gn="just"/>
            <a:endParaRPr lang="es-CO" sz="2000" kern="0" dirty="0">
              <a:solidFill>
                <a:srgbClr val="FFFFFF">
                  <a:lumMod val="50000"/>
                </a:srgbClr>
              </a:solidFill>
            </a:endParaRPr>
          </a:p>
        </p:txBody>
      </p:sp>
      <p:pic>
        <p:nvPicPr>
          <p:cNvPr id="64514"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6528"/>
          <a:stretch/>
        </p:blipFill>
        <p:spPr bwMode="auto">
          <a:xfrm>
            <a:off x="0" y="1124744"/>
            <a:ext cx="9144000" cy="504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768314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9"/>
          </p:nvPr>
        </p:nvSpPr>
        <p:spPr/>
        <p:txBody>
          <a:bodyPr/>
          <a:lstStyle/>
          <a:p>
            <a:pPr>
              <a:defRPr/>
            </a:pPr>
            <a:fld id="{2E81BCB9-B33E-4773-AADF-EF951FAA2A40}" type="slidenum">
              <a:rPr lang="es-ES_tradnl"/>
              <a:pPr>
                <a:defRPr/>
              </a:pPr>
              <a:t>39</a:t>
            </a:fld>
            <a:endParaRPr lang="es-ES_tradnl" dirty="0"/>
          </a:p>
        </p:txBody>
      </p:sp>
      <p:sp>
        <p:nvSpPr>
          <p:cNvPr id="15364" name="8 Título"/>
          <p:cNvSpPr>
            <a:spLocks noGrp="1"/>
          </p:cNvSpPr>
          <p:nvPr>
            <p:ph type="ctrTitle"/>
          </p:nvPr>
        </p:nvSpPr>
        <p:spPr bwMode="auto">
          <a:xfrm>
            <a:off x="150813" y="116632"/>
            <a:ext cx="8742362" cy="10810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s-ES" altLang="es-ES" sz="2800" dirty="0"/>
              <a:t>Transferencias Giradas</a:t>
            </a:r>
          </a:p>
        </p:txBody>
      </p:sp>
      <p:sp>
        <p:nvSpPr>
          <p:cNvPr id="11" name="10 Marcador de texto"/>
          <p:cNvSpPr>
            <a:spLocks noGrp="1"/>
          </p:cNvSpPr>
          <p:nvPr>
            <p:ph type="body" sz="quarter" idx="18"/>
          </p:nvPr>
        </p:nvSpPr>
        <p:spPr>
          <a:xfrm>
            <a:off x="112713" y="6183313"/>
            <a:ext cx="5448300" cy="198437"/>
          </a:xfrm>
        </p:spPr>
        <p:txBody>
          <a:bodyPr/>
          <a:lstStyle/>
          <a:p>
            <a:pPr eaLnBrk="1" hangingPunct="1">
              <a:defRPr/>
            </a:pPr>
            <a:endParaRPr lang="es-ES" dirty="0"/>
          </a:p>
        </p:txBody>
      </p:sp>
      <p:sp>
        <p:nvSpPr>
          <p:cNvPr id="6" name="6 Marcador de texto"/>
          <p:cNvSpPr txBox="1">
            <a:spLocks/>
          </p:cNvSpPr>
          <p:nvPr/>
        </p:nvSpPr>
        <p:spPr bwMode="auto">
          <a:xfrm>
            <a:off x="441792" y="3636640"/>
            <a:ext cx="7254899" cy="21602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None/>
              <a:defRPr sz="1000">
                <a:solidFill>
                  <a:schemeClr val="bg1">
                    <a:lumMod val="50000"/>
                  </a:schemeClr>
                </a:solidFill>
                <a:latin typeface="+mn-lt"/>
                <a:ea typeface="+mn-ea"/>
                <a:cs typeface="+mn-cs"/>
              </a:defRPr>
            </a:lvl1pPr>
            <a:lvl2pPr marL="742950" indent="-285750" algn="l" rtl="0" eaLnBrk="1" fontAlgn="base" hangingPunct="1">
              <a:spcBef>
                <a:spcPct val="20000"/>
              </a:spcBef>
              <a:spcAft>
                <a:spcPct val="0"/>
              </a:spcAft>
              <a:buChar char="–"/>
              <a:defRPr sz="1100">
                <a:solidFill>
                  <a:schemeClr val="tx1"/>
                </a:solidFill>
                <a:latin typeface="+mn-lt"/>
              </a:defRPr>
            </a:lvl2pPr>
            <a:lvl3pPr marL="1143000" indent="-228600" algn="l" rtl="0" eaLnBrk="1" fontAlgn="base" hangingPunct="1">
              <a:spcBef>
                <a:spcPct val="20000"/>
              </a:spcBef>
              <a:spcAft>
                <a:spcPct val="0"/>
              </a:spcAft>
              <a:buChar char="•"/>
              <a:defRPr sz="1050">
                <a:solidFill>
                  <a:schemeClr val="tx1"/>
                </a:solidFill>
                <a:latin typeface="+mn-lt"/>
              </a:defRPr>
            </a:lvl3pPr>
            <a:lvl4pPr marL="1600200" indent="-228600" algn="l" rtl="0" eaLnBrk="1" fontAlgn="base" hangingPunct="1">
              <a:spcBef>
                <a:spcPct val="20000"/>
              </a:spcBef>
              <a:spcAft>
                <a:spcPct val="0"/>
              </a:spcAft>
              <a:buChar char="–"/>
              <a:defRPr sz="1000">
                <a:solidFill>
                  <a:schemeClr val="tx1"/>
                </a:solidFill>
                <a:latin typeface="+mn-lt"/>
              </a:defRPr>
            </a:lvl4pPr>
            <a:lvl5pPr marL="2057400" indent="-228600" algn="l" rtl="0" eaLnBrk="1" fontAlgn="base" hangingPunct="1">
              <a:spcBef>
                <a:spcPct val="20000"/>
              </a:spcBef>
              <a:spcAft>
                <a:spcPct val="0"/>
              </a:spcAft>
              <a:buChar char="»"/>
              <a:defRPr sz="1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gn="just"/>
            <a:endParaRPr lang="es-CO" sz="2000" kern="0" dirty="0">
              <a:solidFill>
                <a:srgbClr val="FFFFFF">
                  <a:lumMod val="50000"/>
                </a:srgbClr>
              </a:solidFill>
            </a:endParaRPr>
          </a:p>
        </p:txBody>
      </p:sp>
      <p:pic>
        <p:nvPicPr>
          <p:cNvPr id="65538"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20717"/>
          <a:stretch/>
        </p:blipFill>
        <p:spPr bwMode="auto">
          <a:xfrm>
            <a:off x="0" y="836712"/>
            <a:ext cx="9144000" cy="2283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1881"/>
          <a:stretch/>
        </p:blipFill>
        <p:spPr bwMode="auto">
          <a:xfrm>
            <a:off x="35496" y="3120326"/>
            <a:ext cx="9108504" cy="3737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987014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6" descr="Resultado de imagen para campus universidad de antioqui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2" name="Imagen 1"/>
          <p:cNvPicPr>
            <a:picLocks noChangeAspect="1"/>
          </p:cNvPicPr>
          <p:nvPr/>
        </p:nvPicPr>
        <p:blipFill>
          <a:blip r:embed="rId2"/>
          <a:stretch>
            <a:fillRect/>
          </a:stretch>
        </p:blipFill>
        <p:spPr>
          <a:xfrm>
            <a:off x="35497" y="-27384"/>
            <a:ext cx="4680519" cy="1656184"/>
          </a:xfrm>
          <a:prstGeom prst="rect">
            <a:avLst/>
          </a:prstGeom>
        </p:spPr>
      </p:pic>
      <p:pic>
        <p:nvPicPr>
          <p:cNvPr id="3" name="Imagen 2"/>
          <p:cNvPicPr>
            <a:picLocks noChangeAspect="1"/>
          </p:cNvPicPr>
          <p:nvPr/>
        </p:nvPicPr>
        <p:blipFill>
          <a:blip r:embed="rId3"/>
          <a:stretch>
            <a:fillRect/>
          </a:stretch>
        </p:blipFill>
        <p:spPr>
          <a:xfrm>
            <a:off x="6319586" y="2204864"/>
            <a:ext cx="2699795" cy="3600400"/>
          </a:xfrm>
          <a:prstGeom prst="rect">
            <a:avLst/>
          </a:prstGeom>
        </p:spPr>
      </p:pic>
      <p:pic>
        <p:nvPicPr>
          <p:cNvPr id="4" name="Imagen 3"/>
          <p:cNvPicPr>
            <a:picLocks noChangeAspect="1"/>
          </p:cNvPicPr>
          <p:nvPr/>
        </p:nvPicPr>
        <p:blipFill>
          <a:blip r:embed="rId4"/>
          <a:stretch>
            <a:fillRect/>
          </a:stretch>
        </p:blipFill>
        <p:spPr>
          <a:xfrm>
            <a:off x="52611" y="1628800"/>
            <a:ext cx="2143125" cy="2143125"/>
          </a:xfrm>
          <a:prstGeom prst="rect">
            <a:avLst/>
          </a:prstGeom>
        </p:spPr>
      </p:pic>
      <p:cxnSp>
        <p:nvCxnSpPr>
          <p:cNvPr id="9" name="Conector curvado 8"/>
          <p:cNvCxnSpPr/>
          <p:nvPr/>
        </p:nvCxnSpPr>
        <p:spPr bwMode="auto">
          <a:xfrm>
            <a:off x="2555776" y="2420888"/>
            <a:ext cx="914400" cy="914400"/>
          </a:xfrm>
          <a:prstGeom prst="curvedConnector3">
            <a:avLst/>
          </a:prstGeom>
          <a:solidFill>
            <a:srgbClr val="1B369A"/>
          </a:solidFill>
          <a:ln w="9525" cap="flat" cmpd="sng" algn="ctr">
            <a:noFill/>
            <a:prstDash val="solid"/>
            <a:round/>
            <a:headEnd type="triangle"/>
            <a:tailEnd type="triangle"/>
          </a:ln>
          <a:effectLst/>
        </p:spPr>
      </p:cxnSp>
      <p:cxnSp>
        <p:nvCxnSpPr>
          <p:cNvPr id="11" name="Conector curvado 10"/>
          <p:cNvCxnSpPr/>
          <p:nvPr/>
        </p:nvCxnSpPr>
        <p:spPr bwMode="auto">
          <a:xfrm>
            <a:off x="2483768" y="2636912"/>
            <a:ext cx="914400" cy="914400"/>
          </a:xfrm>
          <a:prstGeom prst="curvedConnector3">
            <a:avLst/>
          </a:prstGeom>
          <a:solidFill>
            <a:srgbClr val="1B369A"/>
          </a:solidFill>
          <a:ln w="9525" cap="flat" cmpd="sng" algn="ctr">
            <a:noFill/>
            <a:prstDash val="solid"/>
            <a:round/>
            <a:headEnd type="triangle"/>
            <a:tailEnd type="triangle"/>
          </a:ln>
          <a:effectLst/>
        </p:spPr>
      </p:cxnSp>
      <p:sp>
        <p:nvSpPr>
          <p:cNvPr id="13" name="Rectángulo 12"/>
          <p:cNvSpPr/>
          <p:nvPr/>
        </p:nvSpPr>
        <p:spPr bwMode="auto">
          <a:xfrm>
            <a:off x="-1" y="3771925"/>
            <a:ext cx="6084167" cy="3086075"/>
          </a:xfrm>
          <a:prstGeom prst="rect">
            <a:avLst/>
          </a:prstGeom>
          <a:solidFill>
            <a:schemeClr val="accent6">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85750" indent="-285750">
              <a:spcBef>
                <a:spcPct val="0"/>
              </a:spcBef>
              <a:buFont typeface="Wingdings" panose="05000000000000000000" pitchFamily="2" charset="2"/>
              <a:buChar char="ü"/>
            </a:pPr>
            <a:r>
              <a:rPr lang="es-CO" sz="1800" b="1" dirty="0"/>
              <a:t>El país es la cuarta nación en extensión territorial de América del Sur y, con alrededor de 48 millones de habitantes, la tercera en población en población de América Latina. Tercera nación del mundo con mayor cantidad de hispanohablantes. Posee una población multicultural, en regiones y razas.</a:t>
            </a:r>
          </a:p>
          <a:p>
            <a:pPr marL="285750" indent="-285750">
              <a:spcBef>
                <a:spcPct val="0"/>
              </a:spcBef>
              <a:buFont typeface="Wingdings" panose="05000000000000000000" pitchFamily="2" charset="2"/>
              <a:buChar char="ü"/>
            </a:pPr>
            <a:r>
              <a:rPr lang="es-CO" sz="1800" b="1" dirty="0"/>
              <a:t>Su población es, en su mayoría, resultado del mestizaje entre europeos, indígenas y africanos, con minorías de indígenas y afrodescendientes.</a:t>
            </a:r>
          </a:p>
          <a:p>
            <a:pPr marL="285750" indent="-285750">
              <a:spcBef>
                <a:spcPct val="0"/>
              </a:spcBef>
              <a:buFont typeface="Wingdings" panose="05000000000000000000" pitchFamily="2" charset="2"/>
              <a:buChar char="ü"/>
            </a:pPr>
            <a:r>
              <a:rPr lang="es-CO" sz="1800" b="1" dirty="0"/>
              <a:t>La superficie es de 2.129.748 km², de los cuales 1.141.748 km² corresponden a su territorio continental y los restantes 988.000 km² a su extensión marítima</a:t>
            </a:r>
          </a:p>
          <a:p>
            <a:pPr>
              <a:spcBef>
                <a:spcPct val="0"/>
              </a:spcBef>
            </a:pPr>
            <a:r>
              <a:rPr lang="es-CO" sz="1800" dirty="0"/>
              <a:t> </a:t>
            </a:r>
            <a:endParaRPr kumimoji="0" lang="es-CO" sz="1800" b="0" i="0" u="none" strike="noStrike" cap="none" normalizeH="0" baseline="0" dirty="0">
              <a:ln>
                <a:noFill/>
              </a:ln>
              <a:solidFill>
                <a:schemeClr val="tx1"/>
              </a:solidFill>
              <a:effectLst/>
              <a:latin typeface="Times New Roman" pitchFamily="18" charset="0"/>
            </a:endParaRPr>
          </a:p>
        </p:txBody>
      </p:sp>
      <p:sp>
        <p:nvSpPr>
          <p:cNvPr id="14" name="Rectángulo 13"/>
          <p:cNvSpPr/>
          <p:nvPr/>
        </p:nvSpPr>
        <p:spPr bwMode="auto">
          <a:xfrm>
            <a:off x="2248348" y="1745879"/>
            <a:ext cx="3835819" cy="2014831"/>
          </a:xfrm>
          <a:prstGeom prst="rect">
            <a:avLst/>
          </a:prstGeom>
          <a:solidFill>
            <a:schemeClr val="accent2">
              <a:lumMod val="60000"/>
              <a:lumOff val="40000"/>
            </a:schemeClr>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ct val="0"/>
              </a:spcBef>
            </a:pPr>
            <a:r>
              <a:rPr lang="es-CO" sz="1800" b="1" dirty="0"/>
              <a:t>República  unitaria de América situada en la región noroccidental de América del Sur. Es un estado social y democrático cuya forma de gobierno es presidencialista. Organizada políticamente en 32 departamentos y un distrito capital que es Bogotá.</a:t>
            </a:r>
            <a:endParaRPr kumimoji="0" lang="es-CO" sz="1800" b="1" i="0" u="none" strike="noStrike" cap="none" normalizeH="0" baseline="0" dirty="0">
              <a:ln>
                <a:noFill/>
              </a:ln>
              <a:solidFill>
                <a:schemeClr val="tx1"/>
              </a:solidFill>
              <a:effectLst/>
              <a:latin typeface="Times New Roman" pitchFamily="18" charset="0"/>
            </a:endParaRPr>
          </a:p>
        </p:txBody>
      </p:sp>
      <p:pic>
        <p:nvPicPr>
          <p:cNvPr id="15" name="Imagen 14"/>
          <p:cNvPicPr>
            <a:picLocks noChangeAspect="1"/>
          </p:cNvPicPr>
          <p:nvPr/>
        </p:nvPicPr>
        <p:blipFill>
          <a:blip r:embed="rId5"/>
          <a:stretch>
            <a:fillRect/>
          </a:stretch>
        </p:blipFill>
        <p:spPr>
          <a:xfrm>
            <a:off x="4768628" y="0"/>
            <a:ext cx="4375372" cy="1720475"/>
          </a:xfrm>
          <a:prstGeom prst="rect">
            <a:avLst/>
          </a:prstGeom>
        </p:spPr>
      </p:pic>
      <p:pic>
        <p:nvPicPr>
          <p:cNvPr id="16" name="Imagen 1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59632" y="1306912"/>
            <a:ext cx="6552728" cy="1212921"/>
          </a:xfrm>
          <a:prstGeom prst="rect">
            <a:avLst/>
          </a:prstGeom>
        </p:spPr>
      </p:pic>
      <p:pic>
        <p:nvPicPr>
          <p:cNvPr id="4098"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632339" y="5661248"/>
            <a:ext cx="1548173" cy="1196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084166" y="5364658"/>
            <a:ext cx="1584178" cy="1493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324331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9"/>
          </p:nvPr>
        </p:nvSpPr>
        <p:spPr/>
        <p:txBody>
          <a:bodyPr/>
          <a:lstStyle/>
          <a:p>
            <a:pPr>
              <a:defRPr/>
            </a:pPr>
            <a:fld id="{2E81BCB9-B33E-4773-AADF-EF951FAA2A40}" type="slidenum">
              <a:rPr lang="es-ES_tradnl"/>
              <a:pPr>
                <a:defRPr/>
              </a:pPr>
              <a:t>40</a:t>
            </a:fld>
            <a:endParaRPr lang="es-ES_tradnl" dirty="0"/>
          </a:p>
        </p:txBody>
      </p:sp>
      <p:sp>
        <p:nvSpPr>
          <p:cNvPr id="15364" name="8 Título"/>
          <p:cNvSpPr>
            <a:spLocks noGrp="1"/>
          </p:cNvSpPr>
          <p:nvPr>
            <p:ph type="ctrTitle"/>
          </p:nvPr>
        </p:nvSpPr>
        <p:spPr bwMode="auto">
          <a:xfrm>
            <a:off x="150813" y="116632"/>
            <a:ext cx="8742362" cy="10810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s-ES" altLang="es-ES" sz="2800" dirty="0"/>
              <a:t>Gastos de Operación</a:t>
            </a:r>
          </a:p>
        </p:txBody>
      </p:sp>
      <p:sp>
        <p:nvSpPr>
          <p:cNvPr id="6" name="6 Marcador de texto"/>
          <p:cNvSpPr txBox="1">
            <a:spLocks/>
          </p:cNvSpPr>
          <p:nvPr/>
        </p:nvSpPr>
        <p:spPr bwMode="auto">
          <a:xfrm>
            <a:off x="441792" y="3636640"/>
            <a:ext cx="7254899" cy="21602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None/>
              <a:defRPr sz="1000">
                <a:solidFill>
                  <a:schemeClr val="bg1">
                    <a:lumMod val="50000"/>
                  </a:schemeClr>
                </a:solidFill>
                <a:latin typeface="+mn-lt"/>
                <a:ea typeface="+mn-ea"/>
                <a:cs typeface="+mn-cs"/>
              </a:defRPr>
            </a:lvl1pPr>
            <a:lvl2pPr marL="742950" indent="-285750" algn="l" rtl="0" eaLnBrk="1" fontAlgn="base" hangingPunct="1">
              <a:spcBef>
                <a:spcPct val="20000"/>
              </a:spcBef>
              <a:spcAft>
                <a:spcPct val="0"/>
              </a:spcAft>
              <a:buChar char="–"/>
              <a:defRPr sz="1100">
                <a:solidFill>
                  <a:schemeClr val="tx1"/>
                </a:solidFill>
                <a:latin typeface="+mn-lt"/>
              </a:defRPr>
            </a:lvl2pPr>
            <a:lvl3pPr marL="1143000" indent="-228600" algn="l" rtl="0" eaLnBrk="1" fontAlgn="base" hangingPunct="1">
              <a:spcBef>
                <a:spcPct val="20000"/>
              </a:spcBef>
              <a:spcAft>
                <a:spcPct val="0"/>
              </a:spcAft>
              <a:buChar char="•"/>
              <a:defRPr sz="1050">
                <a:solidFill>
                  <a:schemeClr val="tx1"/>
                </a:solidFill>
                <a:latin typeface="+mn-lt"/>
              </a:defRPr>
            </a:lvl3pPr>
            <a:lvl4pPr marL="1600200" indent="-228600" algn="l" rtl="0" eaLnBrk="1" fontAlgn="base" hangingPunct="1">
              <a:spcBef>
                <a:spcPct val="20000"/>
              </a:spcBef>
              <a:spcAft>
                <a:spcPct val="0"/>
              </a:spcAft>
              <a:buChar char="–"/>
              <a:defRPr sz="1000">
                <a:solidFill>
                  <a:schemeClr val="tx1"/>
                </a:solidFill>
                <a:latin typeface="+mn-lt"/>
              </a:defRPr>
            </a:lvl4pPr>
            <a:lvl5pPr marL="2057400" indent="-228600" algn="l" rtl="0" eaLnBrk="1" fontAlgn="base" hangingPunct="1">
              <a:spcBef>
                <a:spcPct val="20000"/>
              </a:spcBef>
              <a:spcAft>
                <a:spcPct val="0"/>
              </a:spcAft>
              <a:buChar char="»"/>
              <a:defRPr sz="1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gn="just"/>
            <a:endParaRPr lang="es-CO" sz="2000" kern="0" dirty="0">
              <a:solidFill>
                <a:srgbClr val="FFFFFF">
                  <a:lumMod val="50000"/>
                </a:srgbClr>
              </a:solidFill>
            </a:endParaRPr>
          </a:p>
        </p:txBody>
      </p:sp>
      <p:pic>
        <p:nvPicPr>
          <p:cNvPr id="66562"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9600"/>
          <a:stretch/>
        </p:blipFill>
        <p:spPr bwMode="auto">
          <a:xfrm>
            <a:off x="0" y="1197720"/>
            <a:ext cx="9144000" cy="566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182944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9"/>
          </p:nvPr>
        </p:nvSpPr>
        <p:spPr/>
        <p:txBody>
          <a:bodyPr/>
          <a:lstStyle/>
          <a:p>
            <a:pPr>
              <a:defRPr/>
            </a:pPr>
            <a:fld id="{2E81BCB9-B33E-4773-AADF-EF951FAA2A40}" type="slidenum">
              <a:rPr lang="es-ES_tradnl"/>
              <a:pPr>
                <a:defRPr/>
              </a:pPr>
              <a:t>41</a:t>
            </a:fld>
            <a:endParaRPr lang="es-ES_tradnl" dirty="0"/>
          </a:p>
        </p:txBody>
      </p:sp>
      <p:sp>
        <p:nvSpPr>
          <p:cNvPr id="15364" name="8 Título"/>
          <p:cNvSpPr>
            <a:spLocks noGrp="1"/>
          </p:cNvSpPr>
          <p:nvPr>
            <p:ph type="ctrTitle"/>
          </p:nvPr>
        </p:nvSpPr>
        <p:spPr bwMode="auto">
          <a:xfrm>
            <a:off x="150813" y="116632"/>
            <a:ext cx="8742362" cy="10810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s-ES" altLang="es-ES" sz="2800" dirty="0"/>
              <a:t>Costos de Ventas y Operación</a:t>
            </a:r>
          </a:p>
        </p:txBody>
      </p:sp>
      <p:sp>
        <p:nvSpPr>
          <p:cNvPr id="6" name="6 Marcador de texto"/>
          <p:cNvSpPr txBox="1">
            <a:spLocks/>
          </p:cNvSpPr>
          <p:nvPr/>
        </p:nvSpPr>
        <p:spPr bwMode="auto">
          <a:xfrm>
            <a:off x="441792" y="3636640"/>
            <a:ext cx="7254899" cy="21602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None/>
              <a:defRPr sz="1000">
                <a:solidFill>
                  <a:schemeClr val="bg1">
                    <a:lumMod val="50000"/>
                  </a:schemeClr>
                </a:solidFill>
                <a:latin typeface="+mn-lt"/>
                <a:ea typeface="+mn-ea"/>
                <a:cs typeface="+mn-cs"/>
              </a:defRPr>
            </a:lvl1pPr>
            <a:lvl2pPr marL="742950" indent="-285750" algn="l" rtl="0" eaLnBrk="1" fontAlgn="base" hangingPunct="1">
              <a:spcBef>
                <a:spcPct val="20000"/>
              </a:spcBef>
              <a:spcAft>
                <a:spcPct val="0"/>
              </a:spcAft>
              <a:buChar char="–"/>
              <a:defRPr sz="1100">
                <a:solidFill>
                  <a:schemeClr val="tx1"/>
                </a:solidFill>
                <a:latin typeface="+mn-lt"/>
              </a:defRPr>
            </a:lvl2pPr>
            <a:lvl3pPr marL="1143000" indent="-228600" algn="l" rtl="0" eaLnBrk="1" fontAlgn="base" hangingPunct="1">
              <a:spcBef>
                <a:spcPct val="20000"/>
              </a:spcBef>
              <a:spcAft>
                <a:spcPct val="0"/>
              </a:spcAft>
              <a:buChar char="•"/>
              <a:defRPr sz="1050">
                <a:solidFill>
                  <a:schemeClr val="tx1"/>
                </a:solidFill>
                <a:latin typeface="+mn-lt"/>
              </a:defRPr>
            </a:lvl3pPr>
            <a:lvl4pPr marL="1600200" indent="-228600" algn="l" rtl="0" eaLnBrk="1" fontAlgn="base" hangingPunct="1">
              <a:spcBef>
                <a:spcPct val="20000"/>
              </a:spcBef>
              <a:spcAft>
                <a:spcPct val="0"/>
              </a:spcAft>
              <a:buChar char="–"/>
              <a:defRPr sz="1000">
                <a:solidFill>
                  <a:schemeClr val="tx1"/>
                </a:solidFill>
                <a:latin typeface="+mn-lt"/>
              </a:defRPr>
            </a:lvl4pPr>
            <a:lvl5pPr marL="2057400" indent="-228600" algn="l" rtl="0" eaLnBrk="1" fontAlgn="base" hangingPunct="1">
              <a:spcBef>
                <a:spcPct val="20000"/>
              </a:spcBef>
              <a:spcAft>
                <a:spcPct val="0"/>
              </a:spcAft>
              <a:buChar char="»"/>
              <a:defRPr sz="1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gn="just"/>
            <a:endParaRPr lang="es-CO" sz="2000" kern="0" dirty="0">
              <a:solidFill>
                <a:srgbClr val="FFFFFF">
                  <a:lumMod val="50000"/>
                </a:srgbClr>
              </a:solidFill>
            </a:endParaRPr>
          </a:p>
        </p:txBody>
      </p:sp>
      <p:pic>
        <p:nvPicPr>
          <p:cNvPr id="67586"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22149"/>
          <a:stretch/>
        </p:blipFill>
        <p:spPr bwMode="auto">
          <a:xfrm>
            <a:off x="0" y="1124744"/>
            <a:ext cx="9144000" cy="573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939494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20"/>
          </p:nvPr>
        </p:nvSpPr>
        <p:spPr/>
        <p:txBody>
          <a:bodyPr/>
          <a:lstStyle/>
          <a:p>
            <a:pPr>
              <a:defRPr/>
            </a:pPr>
            <a:fld id="{C9A06274-0AB8-4D9B-96FC-38D0E277E98C}" type="slidenum">
              <a:rPr lang="es-ES_tradnl"/>
              <a:pPr>
                <a:defRPr/>
              </a:pPr>
              <a:t>42</a:t>
            </a:fld>
            <a:endParaRPr lang="es-ES_tradnl" dirty="0"/>
          </a:p>
        </p:txBody>
      </p:sp>
      <p:sp>
        <p:nvSpPr>
          <p:cNvPr id="12" name="11 Rectángulo"/>
          <p:cNvSpPr/>
          <p:nvPr/>
        </p:nvSpPr>
        <p:spPr>
          <a:xfrm>
            <a:off x="35496" y="3870047"/>
            <a:ext cx="3168352" cy="2862322"/>
          </a:xfrm>
          <a:prstGeom prst="rect">
            <a:avLst/>
          </a:prstGeom>
        </p:spPr>
        <p:txBody>
          <a:bodyPr wrap="square">
            <a:spAutoFit/>
          </a:bodyPr>
          <a:lstStyle/>
          <a:p>
            <a:pPr algn="ctr"/>
            <a:r>
              <a:rPr lang="es-CO" sz="2400" b="1" dirty="0">
                <a:solidFill>
                  <a:srgbClr val="000000"/>
                </a:solidFill>
              </a:rPr>
              <a:t>LEY 42 del 26/01/1993 </a:t>
            </a:r>
            <a:endParaRPr lang="es-CO" sz="2200" dirty="0">
              <a:solidFill>
                <a:srgbClr val="000000"/>
              </a:solidFill>
            </a:endParaRPr>
          </a:p>
          <a:p>
            <a:pPr algn="ctr"/>
            <a:r>
              <a:rPr lang="es-CO" sz="2200" b="1" dirty="0">
                <a:solidFill>
                  <a:srgbClr val="000000"/>
                </a:solidFill>
              </a:rPr>
              <a:t>Sobre la organización del sistema de control fiscal financiero y los organismos que lo ejercen</a:t>
            </a:r>
          </a:p>
        </p:txBody>
      </p:sp>
      <p:sp>
        <p:nvSpPr>
          <p:cNvPr id="13" name="12 Rectángulo redondeado"/>
          <p:cNvSpPr/>
          <p:nvPr/>
        </p:nvSpPr>
        <p:spPr>
          <a:xfrm>
            <a:off x="3923928" y="3140968"/>
            <a:ext cx="5112568" cy="3024336"/>
          </a:xfrm>
          <a:prstGeom prst="roundRect">
            <a:avLst/>
          </a:prstGeom>
          <a:solidFill>
            <a:schemeClr val="bg1">
              <a:lumMod val="75000"/>
            </a:schemeClr>
          </a:solidFill>
          <a:ln>
            <a:solidFill>
              <a:schemeClr val="tx1"/>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b="1" u="sng" dirty="0">
                <a:solidFill>
                  <a:srgbClr val="000000"/>
                </a:solidFill>
              </a:rPr>
              <a:t>A r t í c u l o  47</a:t>
            </a:r>
          </a:p>
          <a:p>
            <a:r>
              <a:rPr lang="es-CO" b="1" dirty="0">
                <a:solidFill>
                  <a:srgbClr val="000000"/>
                </a:solidFill>
              </a:rPr>
              <a:t> </a:t>
            </a:r>
            <a:r>
              <a:rPr lang="es-CO" sz="2200" b="1" dirty="0">
                <a:solidFill>
                  <a:srgbClr val="000000"/>
                </a:solidFill>
              </a:rPr>
              <a:t>Antes del 1 de julio de cada año, la Contraloría General de la República auditará y certificará el </a:t>
            </a:r>
            <a:r>
              <a:rPr lang="es-CO" sz="2200" b="1" i="1" u="sng" dirty="0">
                <a:solidFill>
                  <a:srgbClr val="000000"/>
                </a:solidFill>
              </a:rPr>
              <a:t>balance de la hacienda o balance general</a:t>
            </a:r>
            <a:r>
              <a:rPr lang="es-CO" sz="2200" b="1" i="1" dirty="0">
                <a:solidFill>
                  <a:srgbClr val="000000"/>
                </a:solidFill>
              </a:rPr>
              <a:t> </a:t>
            </a:r>
            <a:r>
              <a:rPr lang="es-CO" sz="2200" b="1" dirty="0">
                <a:solidFill>
                  <a:srgbClr val="000000"/>
                </a:solidFill>
              </a:rPr>
              <a:t>del año fiscal inmediatamente anterior, que deberá presentarle al Contador General a más tardar el 15 de mayo de cada año.</a:t>
            </a:r>
          </a:p>
        </p:txBody>
      </p:sp>
      <p:sp>
        <p:nvSpPr>
          <p:cNvPr id="14" name="13 Flecha derecha"/>
          <p:cNvSpPr/>
          <p:nvPr/>
        </p:nvSpPr>
        <p:spPr>
          <a:xfrm>
            <a:off x="3131840" y="4509120"/>
            <a:ext cx="720080" cy="504056"/>
          </a:xfrm>
          <a:prstGeom prst="rightArrow">
            <a:avLst/>
          </a:prstGeom>
          <a:solidFill>
            <a:schemeClr val="tx1">
              <a:lumMod val="50000"/>
              <a:lumOff val="50000"/>
            </a:schemeClr>
          </a:solidFill>
          <a:ln>
            <a:solidFill>
              <a:schemeClr val="tx1"/>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rgbClr val="FFFFFF"/>
              </a:solidFill>
            </a:endParaRPr>
          </a:p>
        </p:txBody>
      </p:sp>
      <p:sp>
        <p:nvSpPr>
          <p:cNvPr id="15" name="14 Rectángulo"/>
          <p:cNvSpPr/>
          <p:nvPr/>
        </p:nvSpPr>
        <p:spPr>
          <a:xfrm>
            <a:off x="590848" y="860519"/>
            <a:ext cx="1949573" cy="1261884"/>
          </a:xfrm>
          <a:prstGeom prst="rect">
            <a:avLst/>
          </a:prstGeom>
        </p:spPr>
        <p:txBody>
          <a:bodyPr wrap="none">
            <a:spAutoFit/>
          </a:bodyPr>
          <a:lstStyle/>
          <a:p>
            <a:pPr algn="ctr"/>
            <a:r>
              <a:rPr lang="es-ES" sz="2800" b="1" dirty="0">
                <a:solidFill>
                  <a:srgbClr val="FFFFFF"/>
                </a:solidFill>
              </a:rPr>
              <a:t>Artículo 268 </a:t>
            </a:r>
          </a:p>
          <a:p>
            <a:pPr algn="ctr"/>
            <a:r>
              <a:rPr lang="es-ES" sz="2400" b="1" dirty="0">
                <a:solidFill>
                  <a:srgbClr val="000000"/>
                </a:solidFill>
              </a:rPr>
              <a:t>Constitución </a:t>
            </a:r>
          </a:p>
          <a:p>
            <a:pPr algn="ctr"/>
            <a:r>
              <a:rPr lang="es-ES" sz="2400" b="1" dirty="0">
                <a:solidFill>
                  <a:srgbClr val="000000"/>
                </a:solidFill>
              </a:rPr>
              <a:t>Política</a:t>
            </a:r>
            <a:endParaRPr lang="es-CO" sz="2400" dirty="0">
              <a:solidFill>
                <a:srgbClr val="000000"/>
              </a:solidFill>
            </a:endParaRPr>
          </a:p>
        </p:txBody>
      </p:sp>
      <p:sp>
        <p:nvSpPr>
          <p:cNvPr id="16" name="15 Rectángulo redondeado"/>
          <p:cNvSpPr/>
          <p:nvPr/>
        </p:nvSpPr>
        <p:spPr>
          <a:xfrm>
            <a:off x="3923928" y="188640"/>
            <a:ext cx="5112568" cy="2754302"/>
          </a:xfrm>
          <a:prstGeom prst="roundRect">
            <a:avLst/>
          </a:prstGeom>
          <a:solidFill>
            <a:schemeClr val="bg1">
              <a:lumMod val="75000"/>
            </a:schemeClr>
          </a:solidFill>
          <a:ln>
            <a:solidFill>
              <a:schemeClr val="tx1"/>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200" b="1" u="sng" dirty="0">
                <a:solidFill>
                  <a:srgbClr val="000000"/>
                </a:solidFill>
              </a:rPr>
              <a:t>A r t í c u l o  268</a:t>
            </a:r>
          </a:p>
          <a:p>
            <a:pPr algn="ctr"/>
            <a:r>
              <a:rPr lang="es-CO" sz="2200" b="1" dirty="0">
                <a:solidFill>
                  <a:srgbClr val="000000"/>
                </a:solidFill>
              </a:rPr>
              <a:t> </a:t>
            </a:r>
            <a:r>
              <a:rPr lang="es-ES" sz="2200" b="1" dirty="0">
                <a:solidFill>
                  <a:srgbClr val="000000"/>
                </a:solidFill>
              </a:rPr>
              <a:t>El Contralor General de la República tendrá las siguientes atribuciones: (</a:t>
            </a:r>
            <a:r>
              <a:rPr lang="es-ES" sz="2200" b="1" i="1" dirty="0">
                <a:solidFill>
                  <a:srgbClr val="000000"/>
                </a:solidFill>
              </a:rPr>
              <a:t>Último inciso)</a:t>
            </a:r>
            <a:r>
              <a:rPr lang="es-ES" sz="2200" b="1" dirty="0">
                <a:solidFill>
                  <a:srgbClr val="000000"/>
                </a:solidFill>
              </a:rPr>
              <a:t>  “Presentar a la Cámara de Representantes la Cuenta General de Presupuesto y del Tesoro y </a:t>
            </a:r>
            <a:r>
              <a:rPr lang="es-ES" sz="2200" b="1" i="1" u="sng" dirty="0">
                <a:solidFill>
                  <a:srgbClr val="000000"/>
                </a:solidFill>
              </a:rPr>
              <a:t>certificar</a:t>
            </a:r>
            <a:r>
              <a:rPr lang="es-ES" sz="2200" b="1" dirty="0">
                <a:solidFill>
                  <a:srgbClr val="000000"/>
                </a:solidFill>
              </a:rPr>
              <a:t> el balance de la Hacienda presentado al Congreso por el Contador General”.</a:t>
            </a:r>
            <a:endParaRPr lang="es-CO" sz="2200" b="1" dirty="0">
              <a:solidFill>
                <a:srgbClr val="000000"/>
              </a:solidFill>
            </a:endParaRPr>
          </a:p>
        </p:txBody>
      </p:sp>
      <p:sp>
        <p:nvSpPr>
          <p:cNvPr id="17" name="16 Flecha derecha"/>
          <p:cNvSpPr/>
          <p:nvPr/>
        </p:nvSpPr>
        <p:spPr>
          <a:xfrm>
            <a:off x="2464278" y="1445875"/>
            <a:ext cx="1171618" cy="470957"/>
          </a:xfrm>
          <a:prstGeom prst="rightArrow">
            <a:avLst/>
          </a:prstGeom>
          <a:solidFill>
            <a:schemeClr val="tx1">
              <a:lumMod val="50000"/>
              <a:lumOff val="50000"/>
            </a:schemeClr>
          </a:solidFill>
          <a:ln>
            <a:solidFill>
              <a:schemeClr val="tx1"/>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rgbClr val="FFFFFF"/>
              </a:solidFill>
            </a:endParaRPr>
          </a:p>
        </p:txBody>
      </p:sp>
    </p:spTree>
    <p:extLst>
      <p:ext uri="{BB962C8B-B14F-4D97-AF65-F5344CB8AC3E}">
        <p14:creationId xmlns:p14="http://schemas.microsoft.com/office/powerpoint/2010/main" val="7010399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9"/>
          </p:nvPr>
        </p:nvSpPr>
        <p:spPr/>
        <p:txBody>
          <a:bodyPr/>
          <a:lstStyle/>
          <a:p>
            <a:pPr>
              <a:defRPr/>
            </a:pPr>
            <a:fld id="{2E81BCB9-B33E-4773-AADF-EF951FAA2A40}" type="slidenum">
              <a:rPr lang="es-ES_tradnl"/>
              <a:pPr>
                <a:defRPr/>
              </a:pPr>
              <a:t>43</a:t>
            </a:fld>
            <a:endParaRPr lang="es-ES_tradnl" dirty="0"/>
          </a:p>
        </p:txBody>
      </p:sp>
      <p:sp>
        <p:nvSpPr>
          <p:cNvPr id="15364" name="8 Título"/>
          <p:cNvSpPr>
            <a:spLocks noGrp="1"/>
          </p:cNvSpPr>
          <p:nvPr>
            <p:ph type="ctrTitle"/>
          </p:nvPr>
        </p:nvSpPr>
        <p:spPr bwMode="auto">
          <a:xfrm>
            <a:off x="150813" y="188640"/>
            <a:ext cx="8742362" cy="10810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es-ES" sz="2800" dirty="0"/>
              <a:t>Opiniones expresadas por la Contraloría General de la República sobre el Balance General de la Nación</a:t>
            </a:r>
            <a:br>
              <a:rPr lang="es-ES" sz="2800" dirty="0"/>
            </a:br>
            <a:br>
              <a:rPr lang="es-ES" sz="2800" dirty="0"/>
            </a:br>
            <a:endParaRPr lang="es-ES" altLang="es-ES" sz="2800" dirty="0"/>
          </a:p>
        </p:txBody>
      </p:sp>
      <p:sp>
        <p:nvSpPr>
          <p:cNvPr id="6" name="6 Marcador de texto"/>
          <p:cNvSpPr txBox="1">
            <a:spLocks/>
          </p:cNvSpPr>
          <p:nvPr/>
        </p:nvSpPr>
        <p:spPr bwMode="auto">
          <a:xfrm>
            <a:off x="441792" y="3636640"/>
            <a:ext cx="7254899" cy="21602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None/>
              <a:defRPr sz="1000">
                <a:solidFill>
                  <a:schemeClr val="bg1">
                    <a:lumMod val="50000"/>
                  </a:schemeClr>
                </a:solidFill>
                <a:latin typeface="+mn-lt"/>
                <a:ea typeface="+mn-ea"/>
                <a:cs typeface="+mn-cs"/>
              </a:defRPr>
            </a:lvl1pPr>
            <a:lvl2pPr marL="742950" indent="-285750" algn="l" rtl="0" eaLnBrk="1" fontAlgn="base" hangingPunct="1">
              <a:spcBef>
                <a:spcPct val="20000"/>
              </a:spcBef>
              <a:spcAft>
                <a:spcPct val="0"/>
              </a:spcAft>
              <a:buChar char="–"/>
              <a:defRPr sz="1100">
                <a:solidFill>
                  <a:schemeClr val="tx1"/>
                </a:solidFill>
                <a:latin typeface="+mn-lt"/>
              </a:defRPr>
            </a:lvl2pPr>
            <a:lvl3pPr marL="1143000" indent="-228600" algn="l" rtl="0" eaLnBrk="1" fontAlgn="base" hangingPunct="1">
              <a:spcBef>
                <a:spcPct val="20000"/>
              </a:spcBef>
              <a:spcAft>
                <a:spcPct val="0"/>
              </a:spcAft>
              <a:buChar char="•"/>
              <a:defRPr sz="1050">
                <a:solidFill>
                  <a:schemeClr val="tx1"/>
                </a:solidFill>
                <a:latin typeface="+mn-lt"/>
              </a:defRPr>
            </a:lvl3pPr>
            <a:lvl4pPr marL="1600200" indent="-228600" algn="l" rtl="0" eaLnBrk="1" fontAlgn="base" hangingPunct="1">
              <a:spcBef>
                <a:spcPct val="20000"/>
              </a:spcBef>
              <a:spcAft>
                <a:spcPct val="0"/>
              </a:spcAft>
              <a:buChar char="–"/>
              <a:defRPr sz="1000">
                <a:solidFill>
                  <a:schemeClr val="tx1"/>
                </a:solidFill>
                <a:latin typeface="+mn-lt"/>
              </a:defRPr>
            </a:lvl4pPr>
            <a:lvl5pPr marL="2057400" indent="-228600" algn="l" rtl="0" eaLnBrk="1" fontAlgn="base" hangingPunct="1">
              <a:spcBef>
                <a:spcPct val="20000"/>
              </a:spcBef>
              <a:spcAft>
                <a:spcPct val="0"/>
              </a:spcAft>
              <a:buChar char="»"/>
              <a:defRPr sz="1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gn="just"/>
            <a:endParaRPr lang="es-CO" sz="2000" kern="0" dirty="0">
              <a:solidFill>
                <a:srgbClr val="FFFFFF">
                  <a:lumMod val="50000"/>
                </a:srgbClr>
              </a:solidFill>
            </a:endParaRPr>
          </a:p>
        </p:txBody>
      </p:sp>
      <p:graphicFrame>
        <p:nvGraphicFramePr>
          <p:cNvPr id="8" name="6 Tabla"/>
          <p:cNvGraphicFramePr>
            <a:graphicFrameLocks noGrp="1"/>
          </p:cNvGraphicFramePr>
          <p:nvPr/>
        </p:nvGraphicFramePr>
        <p:xfrm>
          <a:off x="0" y="1196749"/>
          <a:ext cx="9143999" cy="5605109"/>
        </p:xfrm>
        <a:graphic>
          <a:graphicData uri="http://schemas.openxmlformats.org/drawingml/2006/table">
            <a:tbl>
              <a:tblPr/>
              <a:tblGrid>
                <a:gridCol w="1492900">
                  <a:extLst>
                    <a:ext uri="{9D8B030D-6E8A-4147-A177-3AD203B41FA5}">
                      <a16:colId xmlns:a16="http://schemas.microsoft.com/office/drawing/2014/main" val="20000"/>
                    </a:ext>
                  </a:extLst>
                </a:gridCol>
                <a:gridCol w="2499127">
                  <a:extLst>
                    <a:ext uri="{9D8B030D-6E8A-4147-A177-3AD203B41FA5}">
                      <a16:colId xmlns:a16="http://schemas.microsoft.com/office/drawing/2014/main" val="20001"/>
                    </a:ext>
                  </a:extLst>
                </a:gridCol>
                <a:gridCol w="5151972">
                  <a:extLst>
                    <a:ext uri="{9D8B030D-6E8A-4147-A177-3AD203B41FA5}">
                      <a16:colId xmlns:a16="http://schemas.microsoft.com/office/drawing/2014/main" val="20002"/>
                    </a:ext>
                  </a:extLst>
                </a:gridCol>
              </a:tblGrid>
              <a:tr h="1032552">
                <a:tc>
                  <a:txBody>
                    <a:bodyPr/>
                    <a:lstStyle/>
                    <a:p>
                      <a:pPr algn="ctr">
                        <a:spcAft>
                          <a:spcPts val="0"/>
                        </a:spcAft>
                      </a:pPr>
                      <a:r>
                        <a:rPr lang="es-ES" sz="2400" b="1" dirty="0">
                          <a:solidFill>
                            <a:schemeClr val="tx1"/>
                          </a:solidFill>
                          <a:latin typeface="Calibri"/>
                          <a:ea typeface="Times New Roman"/>
                          <a:cs typeface="Times New Roman"/>
                        </a:rPr>
                        <a:t>Periodo Contable</a:t>
                      </a:r>
                      <a:endParaRPr lang="en-US" sz="2400" b="1" dirty="0">
                        <a:solidFill>
                          <a:schemeClr val="tx1"/>
                        </a:solidFill>
                        <a:latin typeface="Times New Roman"/>
                        <a:ea typeface="Times New Roman"/>
                        <a:cs typeface="Times New Roman"/>
                      </a:endParaRPr>
                    </a:p>
                  </a:txBody>
                  <a:tcPr marL="68580" marR="68580" marT="0" marB="0" anchor="ctr">
                    <a:lnL w="12700" cap="flat" cmpd="sng" algn="ctr">
                      <a:solidFill>
                        <a:srgbClr val="B3CC82"/>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9BBB59"/>
                    </a:solidFill>
                  </a:tcPr>
                </a:tc>
                <a:tc>
                  <a:txBody>
                    <a:bodyPr/>
                    <a:lstStyle/>
                    <a:p>
                      <a:pPr algn="ctr">
                        <a:lnSpc>
                          <a:spcPct val="150000"/>
                        </a:lnSpc>
                        <a:spcAft>
                          <a:spcPts val="0"/>
                        </a:spcAft>
                      </a:pPr>
                      <a:r>
                        <a:rPr lang="es-ES" sz="2400" b="1" dirty="0">
                          <a:solidFill>
                            <a:schemeClr val="tx1"/>
                          </a:solidFill>
                          <a:latin typeface="Calibri"/>
                          <a:ea typeface="Times New Roman"/>
                          <a:cs typeface="Times New Roman"/>
                        </a:rPr>
                        <a:t>Dictamen - Opinión</a:t>
                      </a:r>
                      <a:endParaRPr lang="en-US" sz="2400" b="1" dirty="0">
                        <a:solidFill>
                          <a:schemeClr val="tx1"/>
                        </a:solidFill>
                        <a:latin typeface="Times New Roman"/>
                        <a:ea typeface="Times New Roman"/>
                        <a:cs typeface="Times New Roman"/>
                      </a:endParaRPr>
                    </a:p>
                  </a:txBody>
                  <a:tcPr marL="68580" marR="68580" marT="0" marB="0" anchor="ctr">
                    <a:lnL>
                      <a:noFill/>
                    </a:lnL>
                    <a:lnR w="12700" cap="flat" cmpd="sng" algn="ctr">
                      <a:no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9BBB59"/>
                    </a:solidFill>
                  </a:tcP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2400" b="1" dirty="0">
                          <a:solidFill>
                            <a:schemeClr val="tx1"/>
                          </a:solidFill>
                          <a:latin typeface="Times New Roman"/>
                          <a:ea typeface="Times New Roman"/>
                          <a:cs typeface="Times New Roman"/>
                        </a:rPr>
                        <a:t>ESTADOS</a:t>
                      </a:r>
                      <a:r>
                        <a:rPr lang="en-US" sz="2400" b="1" baseline="0" dirty="0">
                          <a:solidFill>
                            <a:schemeClr val="tx1"/>
                          </a:solidFill>
                          <a:latin typeface="Times New Roman"/>
                          <a:ea typeface="Times New Roman"/>
                          <a:cs typeface="Times New Roman"/>
                        </a:rPr>
                        <a:t> FINANCIEROS AUDITADOS </a:t>
                      </a:r>
                      <a:endParaRPr lang="en-US" sz="2400" b="1" dirty="0">
                        <a:solidFill>
                          <a:schemeClr val="tx1"/>
                        </a:solidFill>
                        <a:latin typeface="Times New Roman"/>
                        <a:ea typeface="Times New Roman"/>
                        <a:cs typeface="Times New Roman"/>
                      </a:endParaRPr>
                    </a:p>
                  </a:txBody>
                  <a:tcPr marL="68580" marR="68580" marT="0" marB="0" anchor="ctr">
                    <a:lnL>
                      <a:noFill/>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9BBB59"/>
                    </a:solidFill>
                  </a:tcPr>
                </a:tc>
                <a:extLst>
                  <a:ext uri="{0D108BD9-81ED-4DB2-BD59-A6C34878D82A}">
                    <a16:rowId xmlns:a16="http://schemas.microsoft.com/office/drawing/2014/main" val="10000"/>
                  </a:ext>
                </a:extLst>
              </a:tr>
              <a:tr h="344184">
                <a:tc>
                  <a:txBody>
                    <a:bodyPr/>
                    <a:lstStyle/>
                    <a:p>
                      <a:pPr algn="ctr">
                        <a:lnSpc>
                          <a:spcPct val="150000"/>
                        </a:lnSpc>
                        <a:spcAft>
                          <a:spcPts val="0"/>
                        </a:spcAft>
                      </a:pPr>
                      <a:r>
                        <a:rPr lang="es-ES" sz="1600" b="1" dirty="0">
                          <a:latin typeface="Calibri" pitchFamily="34" charset="0"/>
                          <a:ea typeface="Times New Roman"/>
                          <a:cs typeface="Times New Roman"/>
                        </a:rPr>
                        <a:t>2003</a:t>
                      </a:r>
                      <a:endParaRPr lang="en-US" sz="1600" dirty="0">
                        <a:latin typeface="Calibri" pitchFamily="34" charset="0"/>
                        <a:ea typeface="Times New Roman"/>
                        <a:cs typeface="Times New Roman"/>
                      </a:endParaRPr>
                    </a:p>
                  </a:txBody>
                  <a:tcPr marL="68580" marR="68580" marT="0" marB="0">
                    <a:lnL w="12700" cap="flat" cmpd="sng" algn="ctr">
                      <a:solidFill>
                        <a:srgbClr val="B3CC82"/>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algn="ctr">
                        <a:lnSpc>
                          <a:spcPct val="150000"/>
                        </a:lnSpc>
                        <a:spcAft>
                          <a:spcPts val="0"/>
                        </a:spcAft>
                      </a:pPr>
                      <a:r>
                        <a:rPr lang="es-ES" sz="1600" dirty="0">
                          <a:latin typeface="Calibri" pitchFamily="34" charset="0"/>
                          <a:ea typeface="Times New Roman"/>
                          <a:cs typeface="Times New Roman"/>
                        </a:rPr>
                        <a:t>Razonable con salvedad</a:t>
                      </a:r>
                      <a:endParaRPr lang="en-US" sz="1600" dirty="0">
                        <a:latin typeface="Calibri" pitchFamily="34" charset="0"/>
                        <a:ea typeface="Times New Roman"/>
                        <a:cs typeface="Times New Roman"/>
                      </a:endParaRPr>
                    </a:p>
                  </a:txBody>
                  <a:tcPr marL="68580" marR="68580" marT="0" marB="0">
                    <a:lnL>
                      <a:noFill/>
                    </a:lnL>
                    <a:lnR w="12700" cap="flat" cmpd="sng" algn="ctr">
                      <a:no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algn="ctr"/>
                      <a:r>
                        <a:rPr lang="es-CO" b="1" dirty="0"/>
                        <a:t>Nivel Nacional</a:t>
                      </a:r>
                      <a:r>
                        <a:rPr lang="es-CO" b="1" baseline="0" dirty="0"/>
                        <a:t> (Hacienda Pública Nacional) </a:t>
                      </a:r>
                      <a:endParaRPr lang="es-CO" b="1" dirty="0"/>
                    </a:p>
                  </a:txBody>
                  <a:tcPr marL="68580" marR="68580" marT="0" marB="0">
                    <a:lnL>
                      <a:noFill/>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extLst>
                  <a:ext uri="{0D108BD9-81ED-4DB2-BD59-A6C34878D82A}">
                    <a16:rowId xmlns:a16="http://schemas.microsoft.com/office/drawing/2014/main" val="10001"/>
                  </a:ext>
                </a:extLst>
              </a:tr>
              <a:tr h="344184">
                <a:tc>
                  <a:txBody>
                    <a:bodyPr/>
                    <a:lstStyle/>
                    <a:p>
                      <a:pPr algn="ctr">
                        <a:lnSpc>
                          <a:spcPct val="150000"/>
                        </a:lnSpc>
                        <a:spcAft>
                          <a:spcPts val="0"/>
                        </a:spcAft>
                      </a:pPr>
                      <a:r>
                        <a:rPr lang="es-ES" sz="1600" b="1" dirty="0">
                          <a:latin typeface="Calibri" pitchFamily="34" charset="0"/>
                          <a:ea typeface="Times New Roman"/>
                          <a:cs typeface="Times New Roman"/>
                        </a:rPr>
                        <a:t>2004</a:t>
                      </a:r>
                      <a:endParaRPr lang="en-US" sz="1600" dirty="0">
                        <a:latin typeface="Calibri" pitchFamily="34" charset="0"/>
                        <a:ea typeface="Times New Roman"/>
                        <a:cs typeface="Times New Roman"/>
                      </a:endParaRPr>
                    </a:p>
                  </a:txBody>
                  <a:tcPr marL="68580" marR="68580" marT="0" marB="0">
                    <a:lnL w="12700" cap="flat" cmpd="sng" algn="ctr">
                      <a:solidFill>
                        <a:srgbClr val="B3CC82"/>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tc>
                  <a:txBody>
                    <a:bodyPr/>
                    <a:lstStyle/>
                    <a:p>
                      <a:pPr algn="ctr">
                        <a:lnSpc>
                          <a:spcPct val="150000"/>
                        </a:lnSpc>
                        <a:spcAft>
                          <a:spcPts val="0"/>
                        </a:spcAft>
                      </a:pPr>
                      <a:r>
                        <a:rPr lang="es-ES" sz="1600" dirty="0">
                          <a:latin typeface="Calibri" pitchFamily="34" charset="0"/>
                          <a:ea typeface="Times New Roman"/>
                          <a:cs typeface="Times New Roman"/>
                        </a:rPr>
                        <a:t>Razonable con salvedad</a:t>
                      </a:r>
                      <a:endParaRPr lang="en-US" sz="1600" dirty="0">
                        <a:latin typeface="Calibri" pitchFamily="34" charset="0"/>
                        <a:ea typeface="Times New Roman"/>
                        <a:cs typeface="Times New Roman"/>
                      </a:endParaRPr>
                    </a:p>
                  </a:txBody>
                  <a:tcPr marL="68580" marR="68580" marT="0" marB="0">
                    <a:lnL>
                      <a:noFill/>
                    </a:lnL>
                    <a:lnR w="12700" cap="flat" cmpd="sng" algn="ctr">
                      <a:no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b="1" dirty="0"/>
                        <a:t>Nivel Nacional</a:t>
                      </a:r>
                      <a:r>
                        <a:rPr lang="es-CO" b="1" baseline="0" dirty="0"/>
                        <a:t> (Hacienda Pública Nacional) </a:t>
                      </a:r>
                      <a:endParaRPr lang="es-CO" b="1" dirty="0"/>
                    </a:p>
                  </a:txBody>
                  <a:tcPr marL="68580" marR="68580" marT="0" marB="0">
                    <a:lnL>
                      <a:noFill/>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extLst>
                  <a:ext uri="{0D108BD9-81ED-4DB2-BD59-A6C34878D82A}">
                    <a16:rowId xmlns:a16="http://schemas.microsoft.com/office/drawing/2014/main" val="10002"/>
                  </a:ext>
                </a:extLst>
              </a:tr>
              <a:tr h="344184">
                <a:tc>
                  <a:txBody>
                    <a:bodyPr/>
                    <a:lstStyle/>
                    <a:p>
                      <a:pPr algn="ctr">
                        <a:lnSpc>
                          <a:spcPct val="150000"/>
                        </a:lnSpc>
                        <a:spcAft>
                          <a:spcPts val="0"/>
                        </a:spcAft>
                      </a:pPr>
                      <a:r>
                        <a:rPr lang="es-ES" sz="1600" b="1">
                          <a:latin typeface="Calibri" pitchFamily="34" charset="0"/>
                          <a:ea typeface="Times New Roman"/>
                          <a:cs typeface="Times New Roman"/>
                        </a:rPr>
                        <a:t>2005</a:t>
                      </a:r>
                      <a:endParaRPr lang="en-US" sz="1600">
                        <a:latin typeface="Calibri" pitchFamily="34" charset="0"/>
                        <a:ea typeface="Times New Roman"/>
                        <a:cs typeface="Times New Roman"/>
                      </a:endParaRPr>
                    </a:p>
                  </a:txBody>
                  <a:tcPr marL="68580" marR="68580" marT="0" marB="0">
                    <a:lnL w="12700" cap="flat" cmpd="sng" algn="ctr">
                      <a:solidFill>
                        <a:srgbClr val="B3CC82"/>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algn="ctr">
                        <a:lnSpc>
                          <a:spcPct val="150000"/>
                        </a:lnSpc>
                        <a:spcAft>
                          <a:spcPts val="0"/>
                        </a:spcAft>
                      </a:pPr>
                      <a:r>
                        <a:rPr lang="es-ES" sz="1600" dirty="0">
                          <a:latin typeface="Calibri" pitchFamily="34" charset="0"/>
                          <a:ea typeface="Times New Roman"/>
                          <a:cs typeface="Times New Roman"/>
                        </a:rPr>
                        <a:t>Razonable con salvedad</a:t>
                      </a:r>
                      <a:endParaRPr lang="en-US" sz="1600" dirty="0">
                        <a:latin typeface="Calibri" pitchFamily="34" charset="0"/>
                        <a:ea typeface="Times New Roman"/>
                        <a:cs typeface="Times New Roman"/>
                      </a:endParaRPr>
                    </a:p>
                  </a:txBody>
                  <a:tcPr marL="68580" marR="68580" marT="0" marB="0">
                    <a:lnL>
                      <a:noFill/>
                    </a:lnL>
                    <a:lnR w="12700" cap="flat" cmpd="sng" algn="ctr">
                      <a:no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b="1" dirty="0"/>
                        <a:t>Nivel Nacional</a:t>
                      </a:r>
                      <a:r>
                        <a:rPr lang="es-CO" b="1" baseline="0" dirty="0"/>
                        <a:t> (Hacienda Pública Nacional) </a:t>
                      </a:r>
                      <a:endParaRPr lang="es-CO" b="1" dirty="0"/>
                    </a:p>
                  </a:txBody>
                  <a:tcPr marL="68580" marR="68580" marT="0" marB="0">
                    <a:lnL>
                      <a:noFill/>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extLst>
                  <a:ext uri="{0D108BD9-81ED-4DB2-BD59-A6C34878D82A}">
                    <a16:rowId xmlns:a16="http://schemas.microsoft.com/office/drawing/2014/main" val="10003"/>
                  </a:ext>
                </a:extLst>
              </a:tr>
              <a:tr h="344184">
                <a:tc>
                  <a:txBody>
                    <a:bodyPr/>
                    <a:lstStyle/>
                    <a:p>
                      <a:pPr algn="ctr">
                        <a:lnSpc>
                          <a:spcPct val="150000"/>
                        </a:lnSpc>
                        <a:spcAft>
                          <a:spcPts val="0"/>
                        </a:spcAft>
                      </a:pPr>
                      <a:r>
                        <a:rPr lang="es-ES" sz="1600" b="1">
                          <a:latin typeface="Calibri" pitchFamily="34" charset="0"/>
                          <a:ea typeface="Times New Roman"/>
                          <a:cs typeface="Times New Roman"/>
                        </a:rPr>
                        <a:t>2006</a:t>
                      </a:r>
                      <a:endParaRPr lang="en-US" sz="1600">
                        <a:latin typeface="Calibri" pitchFamily="34" charset="0"/>
                        <a:ea typeface="Times New Roman"/>
                        <a:cs typeface="Times New Roman"/>
                      </a:endParaRPr>
                    </a:p>
                  </a:txBody>
                  <a:tcPr marL="68580" marR="68580" marT="0" marB="0">
                    <a:lnL w="12700" cap="flat" cmpd="sng" algn="ctr">
                      <a:solidFill>
                        <a:srgbClr val="B3CC82"/>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tc>
                  <a:txBody>
                    <a:bodyPr/>
                    <a:lstStyle/>
                    <a:p>
                      <a:pPr algn="ctr">
                        <a:lnSpc>
                          <a:spcPct val="150000"/>
                        </a:lnSpc>
                        <a:spcAft>
                          <a:spcPts val="0"/>
                        </a:spcAft>
                      </a:pPr>
                      <a:r>
                        <a:rPr lang="es-ES" sz="1600" dirty="0">
                          <a:latin typeface="Calibri" pitchFamily="34" charset="0"/>
                          <a:ea typeface="Times New Roman"/>
                          <a:cs typeface="Times New Roman"/>
                        </a:rPr>
                        <a:t>Razonable con salvedad</a:t>
                      </a:r>
                      <a:endParaRPr lang="en-US" sz="1600" dirty="0">
                        <a:latin typeface="Calibri" pitchFamily="34" charset="0"/>
                        <a:ea typeface="Times New Roman"/>
                        <a:cs typeface="Times New Roman"/>
                      </a:endParaRPr>
                    </a:p>
                  </a:txBody>
                  <a:tcPr marL="68580" marR="68580" marT="0" marB="0">
                    <a:lnL>
                      <a:noFill/>
                    </a:lnL>
                    <a:lnR w="12700" cap="flat" cmpd="sng" algn="ctr">
                      <a:no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b="1" dirty="0"/>
                        <a:t>Nivel Nacional</a:t>
                      </a:r>
                      <a:r>
                        <a:rPr lang="es-CO" b="1" baseline="0" dirty="0"/>
                        <a:t> (Hacienda Pública Nacional) </a:t>
                      </a:r>
                      <a:endParaRPr lang="es-CO" b="1" dirty="0"/>
                    </a:p>
                  </a:txBody>
                  <a:tcPr marL="68580" marR="68580" marT="0" marB="0">
                    <a:lnL>
                      <a:noFill/>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extLst>
                  <a:ext uri="{0D108BD9-81ED-4DB2-BD59-A6C34878D82A}">
                    <a16:rowId xmlns:a16="http://schemas.microsoft.com/office/drawing/2014/main" val="10004"/>
                  </a:ext>
                </a:extLst>
              </a:tr>
              <a:tr h="344184">
                <a:tc>
                  <a:txBody>
                    <a:bodyPr/>
                    <a:lstStyle/>
                    <a:p>
                      <a:pPr algn="ctr">
                        <a:lnSpc>
                          <a:spcPct val="150000"/>
                        </a:lnSpc>
                        <a:spcAft>
                          <a:spcPts val="0"/>
                        </a:spcAft>
                      </a:pPr>
                      <a:r>
                        <a:rPr lang="es-ES" sz="1600" b="1" dirty="0">
                          <a:latin typeface="Calibri" pitchFamily="34" charset="0"/>
                          <a:ea typeface="Times New Roman"/>
                          <a:cs typeface="Times New Roman"/>
                        </a:rPr>
                        <a:t>2007</a:t>
                      </a:r>
                      <a:endParaRPr lang="en-US" sz="1600" dirty="0">
                        <a:latin typeface="Calibri" pitchFamily="34" charset="0"/>
                        <a:ea typeface="Times New Roman"/>
                        <a:cs typeface="Times New Roman"/>
                      </a:endParaRPr>
                    </a:p>
                  </a:txBody>
                  <a:tcPr marL="68580" marR="68580" marT="0" marB="0">
                    <a:lnL w="12700" cap="flat" cmpd="sng" algn="ctr">
                      <a:solidFill>
                        <a:srgbClr val="B3CC82"/>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algn="ctr">
                        <a:lnSpc>
                          <a:spcPct val="150000"/>
                        </a:lnSpc>
                        <a:spcAft>
                          <a:spcPts val="0"/>
                        </a:spcAft>
                      </a:pPr>
                      <a:r>
                        <a:rPr lang="es-ES" sz="1600" dirty="0">
                          <a:latin typeface="Calibri" pitchFamily="34" charset="0"/>
                          <a:ea typeface="Times New Roman"/>
                          <a:cs typeface="Times New Roman"/>
                        </a:rPr>
                        <a:t>Razonable con salvedad</a:t>
                      </a:r>
                      <a:endParaRPr lang="en-US" sz="1600" dirty="0">
                        <a:latin typeface="Calibri" pitchFamily="34" charset="0"/>
                        <a:ea typeface="Times New Roman"/>
                        <a:cs typeface="Times New Roman"/>
                      </a:endParaRPr>
                    </a:p>
                  </a:txBody>
                  <a:tcPr marL="68580" marR="68580" marT="0" marB="0">
                    <a:lnL>
                      <a:noFill/>
                    </a:lnL>
                    <a:lnR w="12700" cap="flat" cmpd="sng" algn="ctr">
                      <a:no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b="1" dirty="0"/>
                        <a:t>Nivel Nacional</a:t>
                      </a:r>
                      <a:r>
                        <a:rPr lang="es-CO" b="1" baseline="0" dirty="0"/>
                        <a:t> (Hacienda Pública Nacional) </a:t>
                      </a:r>
                      <a:endParaRPr lang="es-CO" b="1" dirty="0"/>
                    </a:p>
                  </a:txBody>
                  <a:tcPr marL="68580" marR="68580" marT="0" marB="0">
                    <a:lnL>
                      <a:noFill/>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extLst>
                  <a:ext uri="{0D108BD9-81ED-4DB2-BD59-A6C34878D82A}">
                    <a16:rowId xmlns:a16="http://schemas.microsoft.com/office/drawing/2014/main" val="10005"/>
                  </a:ext>
                </a:extLst>
              </a:tr>
              <a:tr h="344184">
                <a:tc>
                  <a:txBody>
                    <a:bodyPr/>
                    <a:lstStyle/>
                    <a:p>
                      <a:pPr algn="ctr">
                        <a:lnSpc>
                          <a:spcPct val="150000"/>
                        </a:lnSpc>
                        <a:spcAft>
                          <a:spcPts val="0"/>
                        </a:spcAft>
                      </a:pPr>
                      <a:r>
                        <a:rPr lang="es-ES" sz="1600" b="1" dirty="0">
                          <a:latin typeface="Calibri" pitchFamily="34" charset="0"/>
                          <a:ea typeface="Times New Roman"/>
                          <a:cs typeface="Times New Roman"/>
                        </a:rPr>
                        <a:t>2008</a:t>
                      </a:r>
                      <a:endParaRPr lang="en-US" sz="1600" dirty="0">
                        <a:latin typeface="Calibri" pitchFamily="34" charset="0"/>
                        <a:ea typeface="Times New Roman"/>
                        <a:cs typeface="Times New Roman"/>
                      </a:endParaRPr>
                    </a:p>
                  </a:txBody>
                  <a:tcPr marL="68580" marR="68580" marT="0" marB="0">
                    <a:lnL w="12700" cap="flat" cmpd="sng" algn="ctr">
                      <a:solidFill>
                        <a:srgbClr val="B3CC82"/>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tc>
                  <a:txBody>
                    <a:bodyPr/>
                    <a:lstStyle/>
                    <a:p>
                      <a:pPr algn="ctr">
                        <a:lnSpc>
                          <a:spcPct val="150000"/>
                        </a:lnSpc>
                        <a:spcAft>
                          <a:spcPts val="0"/>
                        </a:spcAft>
                      </a:pPr>
                      <a:r>
                        <a:rPr lang="es-ES" sz="1600" dirty="0">
                          <a:latin typeface="Calibri" pitchFamily="34" charset="0"/>
                          <a:ea typeface="Times New Roman"/>
                          <a:cs typeface="Times New Roman"/>
                        </a:rPr>
                        <a:t>Razonable con salvedad</a:t>
                      </a:r>
                      <a:endParaRPr lang="en-US" sz="1600" dirty="0">
                        <a:latin typeface="Calibri" pitchFamily="34" charset="0"/>
                        <a:ea typeface="Times New Roman"/>
                        <a:cs typeface="Times New Roman"/>
                      </a:endParaRPr>
                    </a:p>
                  </a:txBody>
                  <a:tcPr marL="68580" marR="68580" marT="0" marB="0">
                    <a:lnL>
                      <a:noFill/>
                    </a:lnL>
                    <a:lnR w="12700" cap="flat" cmpd="sng" algn="ctr">
                      <a:no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b="1" dirty="0"/>
                        <a:t>Nivel Nacional</a:t>
                      </a:r>
                      <a:r>
                        <a:rPr lang="es-CO" b="1" baseline="0" dirty="0"/>
                        <a:t> (Hacienda Pública Nacional) </a:t>
                      </a:r>
                      <a:endParaRPr lang="es-CO" b="1" dirty="0"/>
                    </a:p>
                  </a:txBody>
                  <a:tcPr marL="68580" marR="68580" marT="0" marB="0">
                    <a:lnL>
                      <a:noFill/>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extLst>
                  <a:ext uri="{0D108BD9-81ED-4DB2-BD59-A6C34878D82A}">
                    <a16:rowId xmlns:a16="http://schemas.microsoft.com/office/drawing/2014/main" val="10006"/>
                  </a:ext>
                </a:extLst>
              </a:tr>
              <a:tr h="344184">
                <a:tc>
                  <a:txBody>
                    <a:bodyPr/>
                    <a:lstStyle/>
                    <a:p>
                      <a:pPr algn="ctr">
                        <a:lnSpc>
                          <a:spcPct val="150000"/>
                        </a:lnSpc>
                        <a:spcAft>
                          <a:spcPts val="0"/>
                        </a:spcAft>
                      </a:pPr>
                      <a:r>
                        <a:rPr lang="es-ES" sz="1600" b="1" dirty="0">
                          <a:latin typeface="Calibri" pitchFamily="34" charset="0"/>
                          <a:ea typeface="Times New Roman"/>
                          <a:cs typeface="Times New Roman"/>
                        </a:rPr>
                        <a:t>2009</a:t>
                      </a:r>
                      <a:endParaRPr lang="en-US" sz="1600" dirty="0">
                        <a:latin typeface="Calibri" pitchFamily="34" charset="0"/>
                        <a:ea typeface="Times New Roman"/>
                        <a:cs typeface="Times New Roman"/>
                      </a:endParaRPr>
                    </a:p>
                  </a:txBody>
                  <a:tcPr marL="68580" marR="68580" marT="0" marB="0">
                    <a:lnL w="12700" cap="flat" cmpd="sng" algn="ctr">
                      <a:solidFill>
                        <a:srgbClr val="B3CC82"/>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algn="ctr">
                        <a:lnSpc>
                          <a:spcPct val="150000"/>
                        </a:lnSpc>
                        <a:spcAft>
                          <a:spcPts val="0"/>
                        </a:spcAft>
                      </a:pPr>
                      <a:r>
                        <a:rPr lang="es-ES" sz="1600" dirty="0">
                          <a:latin typeface="Calibri" pitchFamily="34" charset="0"/>
                          <a:ea typeface="Times New Roman"/>
                          <a:cs typeface="Times New Roman"/>
                        </a:rPr>
                        <a:t>Razonable con salvedad</a:t>
                      </a:r>
                      <a:endParaRPr lang="en-US" sz="1600" dirty="0">
                        <a:latin typeface="Calibri" pitchFamily="34" charset="0"/>
                        <a:ea typeface="Times New Roman"/>
                        <a:cs typeface="Times New Roman"/>
                      </a:endParaRPr>
                    </a:p>
                  </a:txBody>
                  <a:tcPr marL="68580" marR="68580" marT="0" marB="0">
                    <a:lnL>
                      <a:noFill/>
                    </a:lnL>
                    <a:lnR w="12700" cap="flat" cmpd="sng" algn="ctr">
                      <a:no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b="1" dirty="0"/>
                        <a:t>Nivel Nacional</a:t>
                      </a:r>
                      <a:r>
                        <a:rPr lang="es-CO" b="1" baseline="0" dirty="0"/>
                        <a:t> (Hacienda Pública Nacional) </a:t>
                      </a:r>
                      <a:endParaRPr lang="es-CO" b="1" dirty="0"/>
                    </a:p>
                  </a:txBody>
                  <a:tcPr marL="68580" marR="68580" marT="0" marB="0">
                    <a:lnL>
                      <a:noFill/>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extLst>
                  <a:ext uri="{0D108BD9-81ED-4DB2-BD59-A6C34878D82A}">
                    <a16:rowId xmlns:a16="http://schemas.microsoft.com/office/drawing/2014/main" val="10007"/>
                  </a:ext>
                </a:extLst>
              </a:tr>
              <a:tr h="344184">
                <a:tc>
                  <a:txBody>
                    <a:bodyPr/>
                    <a:lstStyle/>
                    <a:p>
                      <a:pPr algn="ctr">
                        <a:lnSpc>
                          <a:spcPct val="150000"/>
                        </a:lnSpc>
                        <a:spcAft>
                          <a:spcPts val="0"/>
                        </a:spcAft>
                      </a:pPr>
                      <a:r>
                        <a:rPr lang="es-ES" sz="1600" b="1" dirty="0">
                          <a:latin typeface="Calibri" pitchFamily="34" charset="0"/>
                          <a:ea typeface="Times New Roman"/>
                          <a:cs typeface="Times New Roman"/>
                        </a:rPr>
                        <a:t>2010</a:t>
                      </a:r>
                      <a:endParaRPr lang="en-US" sz="1600" dirty="0">
                        <a:latin typeface="Calibri" pitchFamily="34" charset="0"/>
                        <a:ea typeface="Times New Roman"/>
                        <a:cs typeface="Times New Roman"/>
                      </a:endParaRPr>
                    </a:p>
                  </a:txBody>
                  <a:tcPr marL="68580" marR="68580" marT="0" marB="0">
                    <a:lnL w="12700" cap="flat" cmpd="sng" algn="ctr">
                      <a:solidFill>
                        <a:srgbClr val="B3CC82"/>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tc>
                  <a:txBody>
                    <a:bodyPr/>
                    <a:lstStyle/>
                    <a:p>
                      <a:pPr algn="ctr">
                        <a:lnSpc>
                          <a:spcPct val="150000"/>
                        </a:lnSpc>
                        <a:spcAft>
                          <a:spcPts val="0"/>
                        </a:spcAft>
                      </a:pPr>
                      <a:r>
                        <a:rPr lang="es-ES" sz="1600" dirty="0">
                          <a:latin typeface="Calibri" pitchFamily="34" charset="0"/>
                          <a:ea typeface="Times New Roman"/>
                          <a:cs typeface="Times New Roman"/>
                        </a:rPr>
                        <a:t>Razonable con salvedad</a:t>
                      </a:r>
                      <a:endParaRPr lang="en-US" sz="1600" dirty="0">
                        <a:latin typeface="Calibri" pitchFamily="34" charset="0"/>
                        <a:ea typeface="Times New Roman"/>
                        <a:cs typeface="Times New Roman"/>
                      </a:endParaRPr>
                    </a:p>
                  </a:txBody>
                  <a:tcPr marL="68580" marR="68580" marT="0" marB="0">
                    <a:lnL>
                      <a:noFill/>
                    </a:lnL>
                    <a:lnR w="12700" cap="flat" cmpd="sng" algn="ctr">
                      <a:no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b="1" dirty="0"/>
                        <a:t>Nivel Nacional</a:t>
                      </a:r>
                      <a:r>
                        <a:rPr lang="es-CO" b="1" baseline="0" dirty="0"/>
                        <a:t> (Hacienda Pública </a:t>
                      </a:r>
                      <a:r>
                        <a:rPr lang="es-CO" b="1" baseline="0" dirty="0" err="1"/>
                        <a:t>Naciona</a:t>
                      </a:r>
                      <a:r>
                        <a:rPr lang="es-CO" b="1" baseline="0" dirty="0"/>
                        <a:t> </a:t>
                      </a:r>
                      <a:endParaRPr lang="es-CO" b="1" dirty="0"/>
                    </a:p>
                  </a:txBody>
                  <a:tcPr marL="68580" marR="68580" marT="0" marB="0">
                    <a:lnL>
                      <a:noFill/>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extLst>
                  <a:ext uri="{0D108BD9-81ED-4DB2-BD59-A6C34878D82A}">
                    <a16:rowId xmlns:a16="http://schemas.microsoft.com/office/drawing/2014/main" val="10008"/>
                  </a:ext>
                </a:extLst>
              </a:tr>
              <a:tr h="344184">
                <a:tc>
                  <a:txBody>
                    <a:bodyPr/>
                    <a:lstStyle/>
                    <a:p>
                      <a:pPr algn="ctr">
                        <a:lnSpc>
                          <a:spcPct val="150000"/>
                        </a:lnSpc>
                        <a:spcAft>
                          <a:spcPts val="0"/>
                        </a:spcAft>
                      </a:pPr>
                      <a:r>
                        <a:rPr lang="es-ES" sz="1600" b="1" dirty="0">
                          <a:latin typeface="Calibri" pitchFamily="34" charset="0"/>
                          <a:ea typeface="Times New Roman"/>
                          <a:cs typeface="Times New Roman"/>
                        </a:rPr>
                        <a:t>2011</a:t>
                      </a:r>
                      <a:endParaRPr lang="en-US" sz="1600" dirty="0">
                        <a:latin typeface="Calibri" pitchFamily="34" charset="0"/>
                        <a:ea typeface="Times New Roman"/>
                        <a:cs typeface="Times New Roman"/>
                      </a:endParaRPr>
                    </a:p>
                  </a:txBody>
                  <a:tcPr marL="68580" marR="68580" marT="0" marB="0">
                    <a:lnL w="12700" cap="flat" cmpd="sng" algn="ctr">
                      <a:solidFill>
                        <a:srgbClr val="B3CC82"/>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algn="ctr">
                        <a:lnSpc>
                          <a:spcPct val="150000"/>
                        </a:lnSpc>
                        <a:spcAft>
                          <a:spcPts val="0"/>
                        </a:spcAft>
                      </a:pPr>
                      <a:r>
                        <a:rPr lang="es-ES" sz="1600">
                          <a:solidFill>
                            <a:schemeClr val="tx1"/>
                          </a:solidFill>
                          <a:latin typeface="Calibri" pitchFamily="34" charset="0"/>
                          <a:ea typeface="Times New Roman"/>
                          <a:cs typeface="Times New Roman"/>
                        </a:rPr>
                        <a:t>Razonable con salvedad</a:t>
                      </a:r>
                      <a:endParaRPr lang="en-US" sz="1600" dirty="0">
                        <a:solidFill>
                          <a:schemeClr val="tx1"/>
                        </a:solidFill>
                        <a:latin typeface="Calibri" pitchFamily="34" charset="0"/>
                        <a:ea typeface="Times New Roman"/>
                        <a:cs typeface="Times New Roman"/>
                      </a:endParaRPr>
                    </a:p>
                  </a:txBody>
                  <a:tcPr marL="68580" marR="68580" marT="0" marB="0">
                    <a:lnL>
                      <a:noFill/>
                    </a:lnL>
                    <a:lnR w="12700" cap="flat" cmpd="sng" algn="ctr">
                      <a:no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b="1" dirty="0"/>
                        <a:t>Nivel Nacional</a:t>
                      </a:r>
                      <a:r>
                        <a:rPr lang="es-CO" b="1" baseline="0" dirty="0"/>
                        <a:t> (Hacienda Pública Nacional) </a:t>
                      </a:r>
                      <a:endParaRPr lang="es-CO" b="1" dirty="0"/>
                    </a:p>
                  </a:txBody>
                  <a:tcPr marL="68580" marR="68580" marT="0" marB="0">
                    <a:lnL>
                      <a:noFill/>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extLst>
                  <a:ext uri="{0D108BD9-81ED-4DB2-BD59-A6C34878D82A}">
                    <a16:rowId xmlns:a16="http://schemas.microsoft.com/office/drawing/2014/main" val="10009"/>
                  </a:ext>
                </a:extLst>
              </a:tr>
              <a:tr h="344184">
                <a:tc>
                  <a:txBody>
                    <a:bodyPr/>
                    <a:lstStyle/>
                    <a:p>
                      <a:pPr algn="ctr">
                        <a:lnSpc>
                          <a:spcPct val="150000"/>
                        </a:lnSpc>
                        <a:spcAft>
                          <a:spcPts val="0"/>
                        </a:spcAft>
                      </a:pPr>
                      <a:r>
                        <a:rPr lang="es-ES" sz="1600" b="1" dirty="0">
                          <a:latin typeface="Calibri" pitchFamily="34" charset="0"/>
                          <a:ea typeface="Times New Roman"/>
                          <a:cs typeface="Times New Roman"/>
                        </a:rPr>
                        <a:t>2012</a:t>
                      </a:r>
                      <a:endParaRPr lang="en-US" sz="1600" dirty="0">
                        <a:latin typeface="Calibri" pitchFamily="34" charset="0"/>
                        <a:ea typeface="Times New Roman"/>
                        <a:cs typeface="Times New Roman"/>
                      </a:endParaRPr>
                    </a:p>
                  </a:txBody>
                  <a:tcPr marL="68580" marR="68580" marT="0" marB="0">
                    <a:lnL w="12700" cap="flat" cmpd="sng" algn="ctr">
                      <a:solidFill>
                        <a:srgbClr val="B3CC82"/>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tc>
                  <a:txBody>
                    <a:bodyPr/>
                    <a:lstStyle/>
                    <a:p>
                      <a:pPr algn="ctr">
                        <a:lnSpc>
                          <a:spcPct val="150000"/>
                        </a:lnSpc>
                        <a:spcAft>
                          <a:spcPts val="0"/>
                        </a:spcAft>
                      </a:pPr>
                      <a:r>
                        <a:rPr lang="es-ES" sz="1600" dirty="0">
                          <a:latin typeface="Calibri" pitchFamily="34" charset="0"/>
                          <a:ea typeface="Times New Roman"/>
                          <a:cs typeface="Times New Roman"/>
                        </a:rPr>
                        <a:t>Razonable con salvedad</a:t>
                      </a:r>
                      <a:endParaRPr lang="en-US" sz="1600" dirty="0">
                        <a:latin typeface="Calibri" pitchFamily="34" charset="0"/>
                        <a:ea typeface="Times New Roman"/>
                        <a:cs typeface="Times New Roman"/>
                      </a:endParaRPr>
                    </a:p>
                  </a:txBody>
                  <a:tcPr marL="68580" marR="68580" marT="0" marB="0">
                    <a:lnL>
                      <a:noFill/>
                    </a:lnL>
                    <a:lnR w="12700" cap="flat" cmpd="sng" algn="ctr">
                      <a:no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b="1" dirty="0"/>
                        <a:t>Nivel Nacional</a:t>
                      </a:r>
                      <a:r>
                        <a:rPr lang="es-CO" b="1" baseline="0" dirty="0"/>
                        <a:t> (Hacienda Pública Nacional) </a:t>
                      </a:r>
                      <a:endParaRPr lang="es-CO" b="1" dirty="0"/>
                    </a:p>
                  </a:txBody>
                  <a:tcPr marL="68580" marR="68580" marT="0" marB="0">
                    <a:lnL>
                      <a:noFill/>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extLst>
                  <a:ext uri="{0D108BD9-81ED-4DB2-BD59-A6C34878D82A}">
                    <a16:rowId xmlns:a16="http://schemas.microsoft.com/office/drawing/2014/main" val="10010"/>
                  </a:ext>
                </a:extLst>
              </a:tr>
              <a:tr h="774414">
                <a:tc>
                  <a:txBody>
                    <a:bodyPr/>
                    <a:lstStyle/>
                    <a:p>
                      <a:pPr algn="ctr">
                        <a:lnSpc>
                          <a:spcPct val="150000"/>
                        </a:lnSpc>
                        <a:spcAft>
                          <a:spcPts val="0"/>
                        </a:spcAft>
                      </a:pPr>
                      <a:r>
                        <a:rPr lang="es-ES" sz="1600" b="1" dirty="0">
                          <a:latin typeface="Calibri" pitchFamily="34" charset="0"/>
                          <a:ea typeface="Times New Roman"/>
                          <a:cs typeface="Times New Roman"/>
                        </a:rPr>
                        <a:t>2013*</a:t>
                      </a:r>
                      <a:endParaRPr lang="en-US" sz="1600" dirty="0">
                        <a:latin typeface="Calibri" pitchFamily="34" charset="0"/>
                        <a:ea typeface="Times New Roman"/>
                        <a:cs typeface="Times New Roman"/>
                      </a:endParaRPr>
                    </a:p>
                  </a:txBody>
                  <a:tcPr marL="68580" marR="68580" marT="0" marB="0">
                    <a:lnL w="12700" cap="flat" cmpd="sng" algn="ctr">
                      <a:solidFill>
                        <a:srgbClr val="B3CC82"/>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algn="ctr">
                        <a:lnSpc>
                          <a:spcPct val="150000"/>
                        </a:lnSpc>
                        <a:spcAft>
                          <a:spcPts val="0"/>
                        </a:spcAft>
                      </a:pPr>
                      <a:r>
                        <a:rPr kumimoji="0" lang="en-US" sz="1800" b="1" kern="1200" dirty="0">
                          <a:solidFill>
                            <a:schemeClr val="tx1"/>
                          </a:solidFill>
                          <a:latin typeface="Calibri" pitchFamily="34" charset="0"/>
                          <a:ea typeface="Times New Roman"/>
                          <a:cs typeface="Times New Roman"/>
                        </a:rPr>
                        <a:t>NEGACIÓN </a:t>
                      </a:r>
                    </a:p>
                    <a:p>
                      <a:pPr algn="ctr">
                        <a:lnSpc>
                          <a:spcPct val="150000"/>
                        </a:lnSpc>
                        <a:spcAft>
                          <a:spcPts val="0"/>
                        </a:spcAft>
                      </a:pPr>
                      <a:r>
                        <a:rPr kumimoji="0" lang="en-US" sz="1800" b="1" kern="1200" dirty="0">
                          <a:solidFill>
                            <a:schemeClr val="tx1"/>
                          </a:solidFill>
                          <a:latin typeface="Calibri" pitchFamily="34" charset="0"/>
                          <a:ea typeface="Times New Roman"/>
                          <a:cs typeface="Times New Roman"/>
                        </a:rPr>
                        <a:t> ABSTENCIÓN</a:t>
                      </a:r>
                    </a:p>
                  </a:txBody>
                  <a:tcPr marL="68580" marR="68580" marT="0" marB="0">
                    <a:lnL>
                      <a:noFill/>
                    </a:lnL>
                    <a:lnR w="12700" cap="flat" cmpd="sng" algn="ctr">
                      <a:no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b="1" dirty="0"/>
                        <a:t>-   Nivel Nacional</a:t>
                      </a:r>
                      <a:r>
                        <a:rPr lang="es-CO" b="1" baseline="0" dirty="0"/>
                        <a:t> (Hacienda Pública Nacional)</a:t>
                      </a:r>
                    </a:p>
                    <a:p>
                      <a:pPr marL="0" marR="0" indent="0" algn="just" defTabSz="914400" rtl="0" eaLnBrk="1" fontAlgn="auto" latinLnBrk="0" hangingPunct="1">
                        <a:lnSpc>
                          <a:spcPct val="100000"/>
                        </a:lnSpc>
                        <a:spcBef>
                          <a:spcPts val="0"/>
                        </a:spcBef>
                        <a:spcAft>
                          <a:spcPts val="0"/>
                        </a:spcAft>
                        <a:buClrTx/>
                        <a:buSzTx/>
                        <a:buFontTx/>
                        <a:buNone/>
                        <a:tabLst/>
                        <a:defRPr/>
                      </a:pPr>
                      <a:r>
                        <a:rPr lang="es-CO" b="1" baseline="0" dirty="0"/>
                        <a:t>       -   Sector Público </a:t>
                      </a:r>
                      <a:endParaRPr lang="es-CO" b="1" dirty="0"/>
                    </a:p>
                  </a:txBody>
                  <a:tcPr marL="68580" marR="68580" marT="0" marB="0">
                    <a:lnL>
                      <a:noFill/>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extLst>
                  <a:ext uri="{0D108BD9-81ED-4DB2-BD59-A6C34878D82A}">
                    <a16:rowId xmlns:a16="http://schemas.microsoft.com/office/drawing/2014/main" val="10011"/>
                  </a:ext>
                </a:extLst>
              </a:tr>
              <a:tr h="344184">
                <a:tc>
                  <a:txBody>
                    <a:bodyPr/>
                    <a:lstStyle/>
                    <a:p>
                      <a:pPr algn="ctr">
                        <a:lnSpc>
                          <a:spcPct val="150000"/>
                        </a:lnSpc>
                        <a:spcAft>
                          <a:spcPts val="0"/>
                        </a:spcAft>
                      </a:pPr>
                      <a:r>
                        <a:rPr lang="es-ES" sz="1600" b="1" dirty="0">
                          <a:latin typeface="Calibri" pitchFamily="34" charset="0"/>
                          <a:ea typeface="Times New Roman"/>
                          <a:cs typeface="Times New Roman"/>
                        </a:rPr>
                        <a:t>2014</a:t>
                      </a:r>
                      <a:endParaRPr lang="en-US" sz="1600" dirty="0">
                        <a:latin typeface="Calibri" pitchFamily="34" charset="0"/>
                        <a:ea typeface="Times New Roman"/>
                        <a:cs typeface="Times New Roman"/>
                      </a:endParaRPr>
                    </a:p>
                  </a:txBody>
                  <a:tcPr marL="68580" marR="68580" marT="0" marB="0">
                    <a:lnL w="12700" cap="flat" cmpd="sng" algn="ctr">
                      <a:solidFill>
                        <a:srgbClr val="B3CC82"/>
                      </a:solidFill>
                      <a:prstDash val="solid"/>
                      <a:round/>
                      <a:headEnd type="none" w="med" len="med"/>
                      <a:tailEnd type="none" w="med" len="med"/>
                    </a:lnL>
                    <a:lnR>
                      <a:noFill/>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chemeClr val="bg1"/>
                    </a:solidFill>
                  </a:tcPr>
                </a:tc>
                <a:tc>
                  <a:txBody>
                    <a:bodyPr/>
                    <a:lstStyle/>
                    <a:p>
                      <a:pPr algn="ctr">
                        <a:lnSpc>
                          <a:spcPct val="150000"/>
                        </a:lnSpc>
                        <a:spcAft>
                          <a:spcPts val="0"/>
                        </a:spcAft>
                      </a:pPr>
                      <a:r>
                        <a:rPr lang="es-ES" sz="1600" dirty="0">
                          <a:solidFill>
                            <a:schemeClr val="tx1"/>
                          </a:solidFill>
                          <a:latin typeface="Calibri" pitchFamily="34" charset="0"/>
                          <a:ea typeface="Times New Roman"/>
                          <a:cs typeface="Times New Roman"/>
                        </a:rPr>
                        <a:t>Razonable con salvedad</a:t>
                      </a:r>
                      <a:endParaRPr lang="en-US" sz="1600" dirty="0">
                        <a:solidFill>
                          <a:schemeClr val="tx1"/>
                        </a:solidFill>
                        <a:latin typeface="Calibri" pitchFamily="34" charset="0"/>
                        <a:ea typeface="Times New Roman"/>
                        <a:cs typeface="Times New Roman"/>
                      </a:endParaRPr>
                    </a:p>
                  </a:txBody>
                  <a:tcPr marL="68580" marR="68580" marT="0" marB="0">
                    <a:lnL>
                      <a:noFill/>
                    </a:lnL>
                    <a:lnR w="12700" cap="flat" cmpd="sng" algn="ctr">
                      <a:no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chemeClr val="bg1"/>
                    </a:solidFill>
                  </a:tcPr>
                </a:tc>
                <a:tc>
                  <a:txBody>
                    <a:bodyPr/>
                    <a:lstStyle/>
                    <a:p>
                      <a:pPr algn="ctr"/>
                      <a:r>
                        <a:rPr lang="es-CO" b="1" dirty="0"/>
                        <a:t>Sector Público </a:t>
                      </a:r>
                    </a:p>
                  </a:txBody>
                  <a:tcPr marL="68580" marR="68580" marT="0" marB="0">
                    <a:lnL>
                      <a:noFill/>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28990344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9"/>
          </p:nvPr>
        </p:nvSpPr>
        <p:spPr/>
        <p:txBody>
          <a:bodyPr/>
          <a:lstStyle/>
          <a:p>
            <a:pPr>
              <a:defRPr/>
            </a:pPr>
            <a:fld id="{7625245B-3458-40EC-B728-2410E5716474}" type="slidenum">
              <a:rPr lang="es-ES_tradnl" smtClean="0"/>
              <a:pPr>
                <a:defRPr/>
              </a:pPr>
              <a:t>44</a:t>
            </a:fld>
            <a:endParaRPr lang="es-ES_tradnl" dirty="0"/>
          </a:p>
        </p:txBody>
      </p:sp>
      <p:pic>
        <p:nvPicPr>
          <p:cNvPr id="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3462" y="1268760"/>
            <a:ext cx="4260506" cy="5589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Pergamino vertical 6"/>
          <p:cNvSpPr/>
          <p:nvPr/>
        </p:nvSpPr>
        <p:spPr bwMode="auto">
          <a:xfrm>
            <a:off x="4211960" y="1340768"/>
            <a:ext cx="4536504" cy="4896544"/>
          </a:xfrm>
          <a:prstGeom prst="verticalScroll">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s-CO" sz="3600" b="0" i="0" u="none" strike="noStrike" cap="none" normalizeH="0" baseline="0" dirty="0">
                <a:ln>
                  <a:noFill/>
                </a:ln>
                <a:solidFill>
                  <a:schemeClr val="tx1"/>
                </a:solidFill>
                <a:effectLst/>
                <a:latin typeface="Times New Roman" pitchFamily="18" charset="0"/>
              </a:rPr>
              <a:t>BOLETIN DE</a:t>
            </a:r>
          </a:p>
          <a:p>
            <a:pPr marL="0" marR="0" indent="0" algn="ctr" defTabSz="914400" rtl="0" eaLnBrk="0" fontAlgn="base" latinLnBrk="0" hangingPunct="0">
              <a:lnSpc>
                <a:spcPct val="100000"/>
              </a:lnSpc>
              <a:spcBef>
                <a:spcPct val="0"/>
              </a:spcBef>
              <a:spcAft>
                <a:spcPct val="0"/>
              </a:spcAft>
              <a:buClrTx/>
              <a:buSzTx/>
              <a:buFontTx/>
              <a:buNone/>
              <a:tabLst/>
            </a:pPr>
            <a:r>
              <a:rPr kumimoji="0" lang="es-CO" sz="3600" b="0" i="0" u="none" strike="noStrike" cap="none" normalizeH="0" baseline="0" dirty="0">
                <a:ln>
                  <a:noFill/>
                </a:ln>
                <a:solidFill>
                  <a:schemeClr val="tx1"/>
                </a:solidFill>
                <a:effectLst/>
                <a:latin typeface="Times New Roman" pitchFamily="18" charset="0"/>
              </a:rPr>
              <a:t> </a:t>
            </a:r>
          </a:p>
          <a:p>
            <a:pPr marL="0" marR="0" indent="0" algn="ctr" defTabSz="914400" rtl="0" eaLnBrk="0" fontAlgn="base" latinLnBrk="0" hangingPunct="0">
              <a:lnSpc>
                <a:spcPct val="100000"/>
              </a:lnSpc>
              <a:spcBef>
                <a:spcPct val="0"/>
              </a:spcBef>
              <a:spcAft>
                <a:spcPct val="0"/>
              </a:spcAft>
              <a:buClrTx/>
              <a:buSzTx/>
              <a:buFontTx/>
              <a:buNone/>
              <a:tabLst/>
            </a:pPr>
            <a:r>
              <a:rPr kumimoji="0" lang="es-CO" sz="3600" b="0" i="0" u="none" strike="noStrike" cap="none" normalizeH="0" baseline="0" dirty="0">
                <a:ln>
                  <a:noFill/>
                </a:ln>
                <a:solidFill>
                  <a:schemeClr val="tx1"/>
                </a:solidFill>
                <a:effectLst/>
                <a:latin typeface="Times New Roman" pitchFamily="18" charset="0"/>
              </a:rPr>
              <a:t>DEUDORES</a:t>
            </a:r>
          </a:p>
          <a:p>
            <a:pPr marL="0" marR="0" indent="0" algn="ctr" defTabSz="914400" rtl="0" eaLnBrk="0" fontAlgn="base" latinLnBrk="0" hangingPunct="0">
              <a:lnSpc>
                <a:spcPct val="100000"/>
              </a:lnSpc>
              <a:spcBef>
                <a:spcPct val="0"/>
              </a:spcBef>
              <a:spcAft>
                <a:spcPct val="0"/>
              </a:spcAft>
              <a:buClrTx/>
              <a:buSzTx/>
              <a:buFontTx/>
              <a:buNone/>
              <a:tabLst/>
            </a:pPr>
            <a:r>
              <a:rPr kumimoji="0" lang="es-CO" sz="3600" b="0" i="0" u="none" strike="noStrike" cap="none" normalizeH="0" baseline="0" dirty="0">
                <a:ln>
                  <a:noFill/>
                </a:ln>
                <a:solidFill>
                  <a:schemeClr val="tx1"/>
                </a:solidFill>
                <a:effectLst/>
                <a:latin typeface="Times New Roman" pitchFamily="18" charset="0"/>
              </a:rPr>
              <a:t> </a:t>
            </a:r>
          </a:p>
          <a:p>
            <a:pPr marL="0" marR="0" indent="0" algn="ctr" defTabSz="914400" rtl="0" eaLnBrk="0" fontAlgn="base" latinLnBrk="0" hangingPunct="0">
              <a:lnSpc>
                <a:spcPct val="100000"/>
              </a:lnSpc>
              <a:spcBef>
                <a:spcPct val="0"/>
              </a:spcBef>
              <a:spcAft>
                <a:spcPct val="0"/>
              </a:spcAft>
              <a:buClrTx/>
              <a:buSzTx/>
              <a:buFontTx/>
              <a:buNone/>
              <a:tabLst/>
            </a:pPr>
            <a:r>
              <a:rPr kumimoji="0" lang="es-CO" sz="3600" b="0" i="0" u="none" strike="noStrike" cap="none" normalizeH="0" baseline="0" dirty="0">
                <a:ln>
                  <a:noFill/>
                </a:ln>
                <a:solidFill>
                  <a:schemeClr val="tx1"/>
                </a:solidFill>
                <a:effectLst/>
                <a:latin typeface="Times New Roman" pitchFamily="18" charset="0"/>
              </a:rPr>
              <a:t>MOROSOS</a:t>
            </a:r>
          </a:p>
          <a:p>
            <a:pPr marL="0" marR="0" indent="0" algn="ctr" defTabSz="914400" rtl="0" eaLnBrk="0" fontAlgn="base" latinLnBrk="0" hangingPunct="0">
              <a:lnSpc>
                <a:spcPct val="100000"/>
              </a:lnSpc>
              <a:spcBef>
                <a:spcPct val="0"/>
              </a:spcBef>
              <a:spcAft>
                <a:spcPct val="0"/>
              </a:spcAft>
              <a:buClrTx/>
              <a:buSzTx/>
              <a:buFontTx/>
              <a:buNone/>
              <a:tabLst/>
            </a:pPr>
            <a:r>
              <a:rPr kumimoji="0" lang="es-CO" sz="3600" b="0" i="0" u="none" strike="noStrike" cap="none" normalizeH="0" dirty="0">
                <a:ln>
                  <a:noFill/>
                </a:ln>
                <a:solidFill>
                  <a:schemeClr val="tx1"/>
                </a:solidFill>
                <a:effectLst/>
                <a:latin typeface="Times New Roman" pitchFamily="18" charset="0"/>
              </a:rPr>
              <a:t> </a:t>
            </a:r>
          </a:p>
          <a:p>
            <a:pPr marL="0" marR="0" indent="0" algn="ctr" defTabSz="914400" rtl="0" eaLnBrk="0" fontAlgn="base" latinLnBrk="0" hangingPunct="0">
              <a:lnSpc>
                <a:spcPct val="100000"/>
              </a:lnSpc>
              <a:spcBef>
                <a:spcPct val="0"/>
              </a:spcBef>
              <a:spcAft>
                <a:spcPct val="0"/>
              </a:spcAft>
              <a:buClrTx/>
              <a:buSzTx/>
              <a:buFontTx/>
              <a:buNone/>
              <a:tabLst/>
            </a:pPr>
            <a:r>
              <a:rPr kumimoji="0" lang="es-CO" sz="3600" b="0" i="0" u="none" strike="noStrike" cap="none" normalizeH="0" baseline="0" dirty="0">
                <a:ln>
                  <a:noFill/>
                </a:ln>
                <a:solidFill>
                  <a:schemeClr val="tx1"/>
                </a:solidFill>
                <a:effectLst/>
                <a:latin typeface="Times New Roman" pitchFamily="18" charset="0"/>
              </a:rPr>
              <a:t>DEL ESTADO </a:t>
            </a:r>
          </a:p>
        </p:txBody>
      </p:sp>
    </p:spTree>
    <p:extLst>
      <p:ext uri="{BB962C8B-B14F-4D97-AF65-F5344CB8AC3E}">
        <p14:creationId xmlns:p14="http://schemas.microsoft.com/office/powerpoint/2010/main" val="35421857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lipse 5"/>
          <p:cNvSpPr/>
          <p:nvPr/>
        </p:nvSpPr>
        <p:spPr bwMode="auto">
          <a:xfrm>
            <a:off x="46815" y="1635770"/>
            <a:ext cx="2412159" cy="1937246"/>
          </a:xfrm>
          <a:prstGeom prst="ellipse">
            <a:avLst/>
          </a:prstGeom>
          <a:solidFill>
            <a:schemeClr val="accent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2400" b="0" i="0" u="none" strike="noStrike" cap="none" normalizeH="0" baseline="0">
              <a:ln>
                <a:noFill/>
              </a:ln>
              <a:solidFill>
                <a:schemeClr val="tx1"/>
              </a:solidFill>
              <a:effectLst/>
              <a:latin typeface="+mn-lt"/>
            </a:endParaRPr>
          </a:p>
        </p:txBody>
      </p:sp>
      <p:sp>
        <p:nvSpPr>
          <p:cNvPr id="7" name="CuadroTexto 6"/>
          <p:cNvSpPr txBox="1"/>
          <p:nvPr/>
        </p:nvSpPr>
        <p:spPr>
          <a:xfrm>
            <a:off x="250321" y="2217058"/>
            <a:ext cx="1983711" cy="707886"/>
          </a:xfrm>
          <a:prstGeom prst="rect">
            <a:avLst/>
          </a:prstGeom>
          <a:noFill/>
        </p:spPr>
        <p:txBody>
          <a:bodyPr wrap="square" rtlCol="0">
            <a:spAutoFit/>
          </a:bodyPr>
          <a:lstStyle/>
          <a:p>
            <a:pPr algn="ctr"/>
            <a:r>
              <a:rPr lang="es-CO" sz="4000" b="1" dirty="0">
                <a:solidFill>
                  <a:schemeClr val="bg1"/>
                </a:solidFill>
                <a:latin typeface="+mn-lt"/>
              </a:rPr>
              <a:t>628.147</a:t>
            </a:r>
          </a:p>
        </p:txBody>
      </p:sp>
      <p:sp>
        <p:nvSpPr>
          <p:cNvPr id="8" name="Flecha derecha 7"/>
          <p:cNvSpPr/>
          <p:nvPr/>
        </p:nvSpPr>
        <p:spPr bwMode="auto">
          <a:xfrm rot="6595107">
            <a:off x="813881" y="4789288"/>
            <a:ext cx="636251" cy="250030"/>
          </a:xfrm>
          <a:prstGeom prst="rightArrow">
            <a:avLst/>
          </a:prstGeom>
          <a:solidFill>
            <a:schemeClr val="accent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2400" b="0" i="0" u="none" strike="noStrike" cap="none" normalizeH="0" baseline="0">
              <a:ln>
                <a:noFill/>
              </a:ln>
              <a:solidFill>
                <a:schemeClr val="tx1"/>
              </a:solidFill>
              <a:effectLst/>
              <a:latin typeface="+mn-lt"/>
            </a:endParaRPr>
          </a:p>
        </p:txBody>
      </p:sp>
      <p:sp>
        <p:nvSpPr>
          <p:cNvPr id="9" name="Flecha derecha 8"/>
          <p:cNvSpPr/>
          <p:nvPr/>
        </p:nvSpPr>
        <p:spPr bwMode="auto">
          <a:xfrm rot="3192433">
            <a:off x="1619725" y="4709831"/>
            <a:ext cx="639318" cy="283200"/>
          </a:xfrm>
          <a:prstGeom prst="rightArrow">
            <a:avLst/>
          </a:prstGeom>
          <a:solidFill>
            <a:schemeClr val="accent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2400" b="0" i="0" u="none" strike="noStrike" cap="none" normalizeH="0" baseline="0">
              <a:ln>
                <a:noFill/>
              </a:ln>
              <a:solidFill>
                <a:schemeClr val="tx1"/>
              </a:solidFill>
              <a:effectLst/>
              <a:latin typeface="+mn-lt"/>
            </a:endParaRPr>
          </a:p>
        </p:txBody>
      </p:sp>
      <p:sp>
        <p:nvSpPr>
          <p:cNvPr id="10" name="CuadroTexto 9"/>
          <p:cNvSpPr txBox="1"/>
          <p:nvPr/>
        </p:nvSpPr>
        <p:spPr>
          <a:xfrm>
            <a:off x="3851920" y="908720"/>
            <a:ext cx="1656184" cy="1295739"/>
          </a:xfrm>
          <a:prstGeom prst="rect">
            <a:avLst/>
          </a:prstGeom>
          <a:noFill/>
        </p:spPr>
        <p:txBody>
          <a:bodyPr wrap="square" rtlCol="0">
            <a:spAutoFit/>
          </a:bodyPr>
          <a:lstStyle/>
          <a:p>
            <a:r>
              <a:rPr lang="es-CO" b="1" dirty="0">
                <a:latin typeface="+mn-lt"/>
              </a:rPr>
              <a:t>238.768</a:t>
            </a:r>
          </a:p>
          <a:p>
            <a:endParaRPr lang="es-CO" dirty="0">
              <a:latin typeface="+mn-lt"/>
            </a:endParaRPr>
          </a:p>
          <a:p>
            <a:r>
              <a:rPr lang="es-CO" b="1" dirty="0">
                <a:latin typeface="+mn-lt"/>
              </a:rPr>
              <a:t>$ 38.85</a:t>
            </a:r>
          </a:p>
        </p:txBody>
      </p:sp>
      <p:sp>
        <p:nvSpPr>
          <p:cNvPr id="11" name="Flecha abajo 10"/>
          <p:cNvSpPr/>
          <p:nvPr/>
        </p:nvSpPr>
        <p:spPr bwMode="auto">
          <a:xfrm>
            <a:off x="4211960" y="1404050"/>
            <a:ext cx="216024" cy="296758"/>
          </a:xfrm>
          <a:prstGeom prst="downArrow">
            <a:avLst/>
          </a:prstGeom>
          <a:solidFill>
            <a:schemeClr val="accent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2400" b="0" i="0" u="none" strike="noStrike" cap="none" normalizeH="0" baseline="0">
              <a:ln>
                <a:noFill/>
              </a:ln>
              <a:solidFill>
                <a:schemeClr val="tx1"/>
              </a:solidFill>
              <a:effectLst/>
              <a:latin typeface="+mn-lt"/>
            </a:endParaRPr>
          </a:p>
        </p:txBody>
      </p:sp>
      <p:sp>
        <p:nvSpPr>
          <p:cNvPr id="12" name="CuadroTexto 11"/>
          <p:cNvSpPr txBox="1"/>
          <p:nvPr/>
        </p:nvSpPr>
        <p:spPr>
          <a:xfrm rot="20186610">
            <a:off x="2244573" y="1316606"/>
            <a:ext cx="1584176" cy="446276"/>
          </a:xfrm>
          <a:prstGeom prst="rect">
            <a:avLst/>
          </a:prstGeom>
          <a:noFill/>
        </p:spPr>
        <p:txBody>
          <a:bodyPr wrap="square" rtlCol="0">
            <a:spAutoFit/>
          </a:bodyPr>
          <a:lstStyle/>
          <a:p>
            <a:r>
              <a:rPr lang="es-CO" b="1" dirty="0">
                <a:latin typeface="+mn-lt"/>
              </a:rPr>
              <a:t>NACIONAL</a:t>
            </a:r>
          </a:p>
        </p:txBody>
      </p:sp>
      <p:sp>
        <p:nvSpPr>
          <p:cNvPr id="13" name="CuadroTexto 12"/>
          <p:cNvSpPr txBox="1"/>
          <p:nvPr/>
        </p:nvSpPr>
        <p:spPr>
          <a:xfrm rot="1126292">
            <a:off x="2126559" y="3499386"/>
            <a:ext cx="1795430" cy="446276"/>
          </a:xfrm>
          <a:prstGeom prst="rect">
            <a:avLst/>
          </a:prstGeom>
          <a:noFill/>
        </p:spPr>
        <p:txBody>
          <a:bodyPr wrap="square" rtlCol="0">
            <a:spAutoFit/>
          </a:bodyPr>
          <a:lstStyle/>
          <a:p>
            <a:r>
              <a:rPr lang="es-CO" b="1" dirty="0">
                <a:latin typeface="+mn-lt"/>
              </a:rPr>
              <a:t>TERRITORIAL</a:t>
            </a:r>
          </a:p>
        </p:txBody>
      </p:sp>
      <p:sp>
        <p:nvSpPr>
          <p:cNvPr id="15" name="CuadroTexto 14"/>
          <p:cNvSpPr txBox="1"/>
          <p:nvPr/>
        </p:nvSpPr>
        <p:spPr>
          <a:xfrm>
            <a:off x="899592" y="3789040"/>
            <a:ext cx="319953" cy="553998"/>
          </a:xfrm>
          <a:prstGeom prst="rect">
            <a:avLst/>
          </a:prstGeom>
          <a:noFill/>
        </p:spPr>
        <p:txBody>
          <a:bodyPr wrap="square" rtlCol="0">
            <a:spAutoFit/>
          </a:bodyPr>
          <a:lstStyle/>
          <a:p>
            <a:r>
              <a:rPr lang="es-CO" sz="3000" b="1" dirty="0"/>
              <a:t>$</a:t>
            </a:r>
          </a:p>
        </p:txBody>
      </p:sp>
      <p:sp>
        <p:nvSpPr>
          <p:cNvPr id="16" name="Flecha derecha 15"/>
          <p:cNvSpPr/>
          <p:nvPr/>
        </p:nvSpPr>
        <p:spPr bwMode="auto">
          <a:xfrm rot="20076179">
            <a:off x="2479661" y="1872974"/>
            <a:ext cx="1152128" cy="240458"/>
          </a:xfrm>
          <a:prstGeom prst="rightArrow">
            <a:avLst/>
          </a:prstGeom>
          <a:solidFill>
            <a:schemeClr val="accent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2400" b="0" i="0" u="none" strike="noStrike" cap="none" normalizeH="0" baseline="0">
              <a:ln>
                <a:noFill/>
              </a:ln>
              <a:solidFill>
                <a:schemeClr val="tx1"/>
              </a:solidFill>
              <a:effectLst/>
              <a:latin typeface="+mn-lt"/>
            </a:endParaRPr>
          </a:p>
        </p:txBody>
      </p:sp>
      <p:sp>
        <p:nvSpPr>
          <p:cNvPr id="17" name="Flecha derecha 16"/>
          <p:cNvSpPr/>
          <p:nvPr/>
        </p:nvSpPr>
        <p:spPr bwMode="auto">
          <a:xfrm rot="1155728">
            <a:off x="2491182" y="3180260"/>
            <a:ext cx="1152128" cy="240458"/>
          </a:xfrm>
          <a:prstGeom prst="rightArrow">
            <a:avLst/>
          </a:prstGeom>
          <a:solidFill>
            <a:schemeClr val="accent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2400" b="0" i="0" u="none" strike="noStrike" cap="none" normalizeH="0" baseline="0">
              <a:ln>
                <a:noFill/>
              </a:ln>
              <a:solidFill>
                <a:schemeClr val="tx1"/>
              </a:solidFill>
              <a:effectLst/>
              <a:latin typeface="+mn-lt"/>
            </a:endParaRPr>
          </a:p>
        </p:txBody>
      </p:sp>
      <p:sp>
        <p:nvSpPr>
          <p:cNvPr id="18" name="CuadroTexto 17"/>
          <p:cNvSpPr txBox="1"/>
          <p:nvPr/>
        </p:nvSpPr>
        <p:spPr>
          <a:xfrm>
            <a:off x="1146856" y="3789040"/>
            <a:ext cx="895096" cy="553998"/>
          </a:xfrm>
          <a:prstGeom prst="rect">
            <a:avLst/>
          </a:prstGeom>
          <a:noFill/>
        </p:spPr>
        <p:txBody>
          <a:bodyPr wrap="square" rtlCol="0">
            <a:spAutoFit/>
          </a:bodyPr>
          <a:lstStyle/>
          <a:p>
            <a:r>
              <a:rPr lang="es-CO" sz="3000" b="1" dirty="0"/>
              <a:t>48.7</a:t>
            </a:r>
          </a:p>
        </p:txBody>
      </p:sp>
      <p:sp>
        <p:nvSpPr>
          <p:cNvPr id="19" name="CuadroTexto 18"/>
          <p:cNvSpPr txBox="1"/>
          <p:nvPr/>
        </p:nvSpPr>
        <p:spPr>
          <a:xfrm>
            <a:off x="448912" y="5223022"/>
            <a:ext cx="1145492" cy="446276"/>
          </a:xfrm>
          <a:prstGeom prst="rect">
            <a:avLst/>
          </a:prstGeom>
          <a:noFill/>
        </p:spPr>
        <p:txBody>
          <a:bodyPr wrap="square" rtlCol="0">
            <a:spAutoFit/>
          </a:bodyPr>
          <a:lstStyle/>
          <a:p>
            <a:r>
              <a:rPr lang="es-CO" b="1" dirty="0"/>
              <a:t>529.163</a:t>
            </a:r>
          </a:p>
        </p:txBody>
      </p:sp>
      <p:sp>
        <p:nvSpPr>
          <p:cNvPr id="21" name="CuadroTexto 20"/>
          <p:cNvSpPr txBox="1"/>
          <p:nvPr/>
        </p:nvSpPr>
        <p:spPr>
          <a:xfrm>
            <a:off x="46815" y="4509776"/>
            <a:ext cx="990203" cy="600164"/>
          </a:xfrm>
          <a:prstGeom prst="rect">
            <a:avLst/>
          </a:prstGeom>
          <a:noFill/>
        </p:spPr>
        <p:txBody>
          <a:bodyPr wrap="square" rtlCol="0">
            <a:spAutoFit/>
          </a:bodyPr>
          <a:lstStyle/>
          <a:p>
            <a:r>
              <a:rPr lang="es-CO" sz="1500" b="1" dirty="0">
                <a:latin typeface="+mn-lt"/>
              </a:rPr>
              <a:t>PERSONA</a:t>
            </a:r>
          </a:p>
          <a:p>
            <a:r>
              <a:rPr lang="es-CO" sz="1500" b="1" dirty="0">
                <a:latin typeface="+mn-lt"/>
              </a:rPr>
              <a:t>NATURAL</a:t>
            </a:r>
          </a:p>
        </p:txBody>
      </p:sp>
      <p:sp>
        <p:nvSpPr>
          <p:cNvPr id="22" name="CuadroTexto 21"/>
          <p:cNvSpPr txBox="1"/>
          <p:nvPr/>
        </p:nvSpPr>
        <p:spPr>
          <a:xfrm>
            <a:off x="2185005" y="4512134"/>
            <a:ext cx="990203" cy="600164"/>
          </a:xfrm>
          <a:prstGeom prst="rect">
            <a:avLst/>
          </a:prstGeom>
          <a:noFill/>
        </p:spPr>
        <p:txBody>
          <a:bodyPr wrap="square" rtlCol="0">
            <a:spAutoFit/>
          </a:bodyPr>
          <a:lstStyle/>
          <a:p>
            <a:r>
              <a:rPr lang="es-CO" sz="1500" b="1" dirty="0">
                <a:latin typeface="+mn-lt"/>
              </a:rPr>
              <a:t>PERSONA</a:t>
            </a:r>
          </a:p>
          <a:p>
            <a:r>
              <a:rPr lang="es-CO" sz="1500" b="1" dirty="0">
                <a:latin typeface="+mn-lt"/>
              </a:rPr>
              <a:t>JURÍDICA</a:t>
            </a:r>
          </a:p>
        </p:txBody>
      </p:sp>
      <p:sp>
        <p:nvSpPr>
          <p:cNvPr id="25" name="CuadroTexto 24"/>
          <p:cNvSpPr txBox="1"/>
          <p:nvPr/>
        </p:nvSpPr>
        <p:spPr>
          <a:xfrm>
            <a:off x="1808765" y="5237675"/>
            <a:ext cx="1145492" cy="446276"/>
          </a:xfrm>
          <a:prstGeom prst="rect">
            <a:avLst/>
          </a:prstGeom>
          <a:noFill/>
        </p:spPr>
        <p:txBody>
          <a:bodyPr wrap="square" rtlCol="0">
            <a:spAutoFit/>
          </a:bodyPr>
          <a:lstStyle/>
          <a:p>
            <a:r>
              <a:rPr lang="es-CO" b="1" dirty="0"/>
              <a:t>98.984</a:t>
            </a:r>
          </a:p>
        </p:txBody>
      </p:sp>
      <p:sp>
        <p:nvSpPr>
          <p:cNvPr id="26" name="Flecha derecha 25"/>
          <p:cNvSpPr/>
          <p:nvPr/>
        </p:nvSpPr>
        <p:spPr bwMode="auto">
          <a:xfrm rot="5400000">
            <a:off x="790273" y="5799065"/>
            <a:ext cx="338431" cy="250031"/>
          </a:xfrm>
          <a:prstGeom prst="rightArrow">
            <a:avLst/>
          </a:prstGeom>
          <a:solidFill>
            <a:schemeClr val="accent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2400" b="0" i="0" u="none" strike="noStrike" cap="none" normalizeH="0" baseline="0">
              <a:ln>
                <a:noFill/>
              </a:ln>
              <a:solidFill>
                <a:schemeClr val="tx1"/>
              </a:solidFill>
              <a:effectLst/>
              <a:latin typeface="+mn-lt"/>
            </a:endParaRPr>
          </a:p>
        </p:txBody>
      </p:sp>
      <p:sp>
        <p:nvSpPr>
          <p:cNvPr id="28" name="Flecha derecha 27"/>
          <p:cNvSpPr/>
          <p:nvPr/>
        </p:nvSpPr>
        <p:spPr bwMode="auto">
          <a:xfrm rot="5400000">
            <a:off x="2089826" y="5799065"/>
            <a:ext cx="338431" cy="250031"/>
          </a:xfrm>
          <a:prstGeom prst="rightArrow">
            <a:avLst/>
          </a:prstGeom>
          <a:solidFill>
            <a:schemeClr val="accent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2400" b="0" i="0" u="none" strike="noStrike" cap="none" normalizeH="0" baseline="0">
              <a:ln>
                <a:noFill/>
              </a:ln>
              <a:solidFill>
                <a:schemeClr val="tx1"/>
              </a:solidFill>
              <a:effectLst/>
              <a:latin typeface="+mn-lt"/>
            </a:endParaRPr>
          </a:p>
        </p:txBody>
      </p:sp>
      <p:sp>
        <p:nvSpPr>
          <p:cNvPr id="29" name="CuadroTexto 28"/>
          <p:cNvSpPr txBox="1"/>
          <p:nvPr/>
        </p:nvSpPr>
        <p:spPr>
          <a:xfrm>
            <a:off x="473538" y="6223084"/>
            <a:ext cx="999841" cy="446276"/>
          </a:xfrm>
          <a:prstGeom prst="rect">
            <a:avLst/>
          </a:prstGeom>
          <a:noFill/>
        </p:spPr>
        <p:txBody>
          <a:bodyPr wrap="square" rtlCol="0">
            <a:spAutoFit/>
          </a:bodyPr>
          <a:lstStyle/>
          <a:p>
            <a:r>
              <a:rPr lang="es-CO" b="1" dirty="0"/>
              <a:t>$ 37´9</a:t>
            </a:r>
          </a:p>
        </p:txBody>
      </p:sp>
      <p:sp>
        <p:nvSpPr>
          <p:cNvPr id="30" name="CuadroTexto 29"/>
          <p:cNvSpPr txBox="1"/>
          <p:nvPr/>
        </p:nvSpPr>
        <p:spPr>
          <a:xfrm>
            <a:off x="1939384" y="6223084"/>
            <a:ext cx="881593" cy="446276"/>
          </a:xfrm>
          <a:prstGeom prst="rect">
            <a:avLst/>
          </a:prstGeom>
          <a:noFill/>
        </p:spPr>
        <p:txBody>
          <a:bodyPr wrap="square" rtlCol="0">
            <a:spAutoFit/>
          </a:bodyPr>
          <a:lstStyle/>
          <a:p>
            <a:r>
              <a:rPr lang="es-CO" b="1" dirty="0"/>
              <a:t>$ 10.8</a:t>
            </a:r>
          </a:p>
        </p:txBody>
      </p:sp>
      <p:sp>
        <p:nvSpPr>
          <p:cNvPr id="31" name="Flecha derecha 30"/>
          <p:cNvSpPr/>
          <p:nvPr/>
        </p:nvSpPr>
        <p:spPr bwMode="auto">
          <a:xfrm rot="20076179">
            <a:off x="5134527" y="653604"/>
            <a:ext cx="1152128" cy="240458"/>
          </a:xfrm>
          <a:prstGeom prst="rightArrow">
            <a:avLst/>
          </a:prstGeom>
          <a:solidFill>
            <a:schemeClr val="accent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2400" b="0" i="0" u="none" strike="noStrike" cap="none" normalizeH="0" baseline="0">
              <a:ln>
                <a:noFill/>
              </a:ln>
              <a:solidFill>
                <a:schemeClr val="tx1"/>
              </a:solidFill>
              <a:effectLst/>
              <a:latin typeface="+mn-lt"/>
            </a:endParaRPr>
          </a:p>
        </p:txBody>
      </p:sp>
      <p:sp>
        <p:nvSpPr>
          <p:cNvPr id="32" name="Flecha derecha 31"/>
          <p:cNvSpPr/>
          <p:nvPr/>
        </p:nvSpPr>
        <p:spPr bwMode="auto">
          <a:xfrm rot="1155728">
            <a:off x="5159513" y="1368917"/>
            <a:ext cx="1152128" cy="240458"/>
          </a:xfrm>
          <a:prstGeom prst="rightArrow">
            <a:avLst/>
          </a:prstGeom>
          <a:solidFill>
            <a:schemeClr val="accent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2400" b="0" i="0" u="none" strike="noStrike" cap="none" normalizeH="0" baseline="0">
              <a:ln>
                <a:noFill/>
              </a:ln>
              <a:solidFill>
                <a:schemeClr val="tx1"/>
              </a:solidFill>
              <a:effectLst/>
              <a:latin typeface="+mn-lt"/>
            </a:endParaRPr>
          </a:p>
        </p:txBody>
      </p:sp>
      <p:sp>
        <p:nvSpPr>
          <p:cNvPr id="33" name="CuadroTexto 32"/>
          <p:cNvSpPr txBox="1"/>
          <p:nvPr/>
        </p:nvSpPr>
        <p:spPr>
          <a:xfrm>
            <a:off x="5013002" y="118074"/>
            <a:ext cx="990203" cy="600164"/>
          </a:xfrm>
          <a:prstGeom prst="rect">
            <a:avLst/>
          </a:prstGeom>
          <a:noFill/>
        </p:spPr>
        <p:txBody>
          <a:bodyPr wrap="square" rtlCol="0">
            <a:spAutoFit/>
          </a:bodyPr>
          <a:lstStyle/>
          <a:p>
            <a:r>
              <a:rPr lang="es-CO" sz="1500" b="1" dirty="0">
                <a:latin typeface="+mn-lt"/>
              </a:rPr>
              <a:t>PERSONA</a:t>
            </a:r>
          </a:p>
          <a:p>
            <a:r>
              <a:rPr lang="es-CO" sz="1500" b="1" dirty="0">
                <a:latin typeface="+mn-lt"/>
              </a:rPr>
              <a:t>NATURAL</a:t>
            </a:r>
          </a:p>
        </p:txBody>
      </p:sp>
      <p:sp>
        <p:nvSpPr>
          <p:cNvPr id="34" name="CuadroTexto 33"/>
          <p:cNvSpPr txBox="1"/>
          <p:nvPr/>
        </p:nvSpPr>
        <p:spPr>
          <a:xfrm>
            <a:off x="5182790" y="1693121"/>
            <a:ext cx="990203" cy="600164"/>
          </a:xfrm>
          <a:prstGeom prst="rect">
            <a:avLst/>
          </a:prstGeom>
          <a:noFill/>
        </p:spPr>
        <p:txBody>
          <a:bodyPr wrap="square" rtlCol="0">
            <a:spAutoFit/>
          </a:bodyPr>
          <a:lstStyle/>
          <a:p>
            <a:r>
              <a:rPr lang="es-CO" sz="1500" b="1" dirty="0">
                <a:latin typeface="+mn-lt"/>
              </a:rPr>
              <a:t>PERSONA</a:t>
            </a:r>
          </a:p>
          <a:p>
            <a:r>
              <a:rPr lang="es-CO" sz="1500" b="1" dirty="0">
                <a:latin typeface="+mn-lt"/>
              </a:rPr>
              <a:t>JURÍDICA</a:t>
            </a:r>
          </a:p>
        </p:txBody>
      </p:sp>
      <p:sp>
        <p:nvSpPr>
          <p:cNvPr id="35" name="Rectángulo 34"/>
          <p:cNvSpPr/>
          <p:nvPr/>
        </p:nvSpPr>
        <p:spPr>
          <a:xfrm>
            <a:off x="6320406" y="318428"/>
            <a:ext cx="1059906" cy="446276"/>
          </a:xfrm>
          <a:prstGeom prst="rect">
            <a:avLst/>
          </a:prstGeom>
        </p:spPr>
        <p:txBody>
          <a:bodyPr wrap="none">
            <a:spAutoFit/>
          </a:bodyPr>
          <a:lstStyle/>
          <a:p>
            <a:r>
              <a:rPr lang="es-CO" b="1" dirty="0"/>
              <a:t>195.392</a:t>
            </a:r>
          </a:p>
        </p:txBody>
      </p:sp>
      <p:sp>
        <p:nvSpPr>
          <p:cNvPr id="36" name="Flecha derecha 35"/>
          <p:cNvSpPr/>
          <p:nvPr/>
        </p:nvSpPr>
        <p:spPr bwMode="auto">
          <a:xfrm>
            <a:off x="7379259" y="471440"/>
            <a:ext cx="360040" cy="159087"/>
          </a:xfrm>
          <a:prstGeom prst="rightArrow">
            <a:avLst/>
          </a:prstGeom>
          <a:solidFill>
            <a:schemeClr val="accent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2400" b="0" i="0" u="none" strike="noStrike" cap="none" normalizeH="0" baseline="0">
              <a:ln>
                <a:noFill/>
              </a:ln>
              <a:solidFill>
                <a:schemeClr val="tx1"/>
              </a:solidFill>
              <a:effectLst/>
              <a:latin typeface="+mn-lt"/>
            </a:endParaRPr>
          </a:p>
        </p:txBody>
      </p:sp>
      <p:sp>
        <p:nvSpPr>
          <p:cNvPr id="37" name="Rectángulo 36"/>
          <p:cNvSpPr/>
          <p:nvPr/>
        </p:nvSpPr>
        <p:spPr>
          <a:xfrm>
            <a:off x="6417072" y="1469983"/>
            <a:ext cx="925253" cy="446276"/>
          </a:xfrm>
          <a:prstGeom prst="rect">
            <a:avLst/>
          </a:prstGeom>
        </p:spPr>
        <p:txBody>
          <a:bodyPr wrap="none">
            <a:spAutoFit/>
          </a:bodyPr>
          <a:lstStyle/>
          <a:p>
            <a:r>
              <a:rPr lang="es-CO" b="1" dirty="0"/>
              <a:t>43.376</a:t>
            </a:r>
          </a:p>
        </p:txBody>
      </p:sp>
      <p:sp>
        <p:nvSpPr>
          <p:cNvPr id="38" name="Flecha derecha 37"/>
          <p:cNvSpPr/>
          <p:nvPr/>
        </p:nvSpPr>
        <p:spPr bwMode="auto">
          <a:xfrm>
            <a:off x="7380312" y="1610865"/>
            <a:ext cx="360040" cy="159087"/>
          </a:xfrm>
          <a:prstGeom prst="rightArrow">
            <a:avLst/>
          </a:prstGeom>
          <a:solidFill>
            <a:schemeClr val="accent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2400" b="0" i="0" u="none" strike="noStrike" cap="none" normalizeH="0" baseline="0">
              <a:ln>
                <a:noFill/>
              </a:ln>
              <a:solidFill>
                <a:schemeClr val="tx1"/>
              </a:solidFill>
              <a:effectLst/>
              <a:latin typeface="+mn-lt"/>
            </a:endParaRPr>
          </a:p>
        </p:txBody>
      </p:sp>
      <p:sp>
        <p:nvSpPr>
          <p:cNvPr id="39" name="Rectángulo 38"/>
          <p:cNvSpPr/>
          <p:nvPr/>
        </p:nvSpPr>
        <p:spPr>
          <a:xfrm>
            <a:off x="7665354" y="251937"/>
            <a:ext cx="1515158" cy="584775"/>
          </a:xfrm>
          <a:prstGeom prst="rect">
            <a:avLst/>
          </a:prstGeom>
        </p:spPr>
        <p:txBody>
          <a:bodyPr wrap="none">
            <a:spAutoFit/>
          </a:bodyPr>
          <a:lstStyle/>
          <a:p>
            <a:r>
              <a:rPr lang="es-CO" sz="3200" b="1" dirty="0"/>
              <a:t>$ 33´392</a:t>
            </a:r>
          </a:p>
        </p:txBody>
      </p:sp>
      <p:sp>
        <p:nvSpPr>
          <p:cNvPr id="40" name="Rectángulo 39"/>
          <p:cNvSpPr/>
          <p:nvPr/>
        </p:nvSpPr>
        <p:spPr>
          <a:xfrm>
            <a:off x="7671296" y="1412776"/>
            <a:ext cx="1409360" cy="553998"/>
          </a:xfrm>
          <a:prstGeom prst="rect">
            <a:avLst/>
          </a:prstGeom>
        </p:spPr>
        <p:txBody>
          <a:bodyPr wrap="none">
            <a:spAutoFit/>
          </a:bodyPr>
          <a:lstStyle/>
          <a:p>
            <a:r>
              <a:rPr lang="es-CO" sz="3000" b="1" dirty="0"/>
              <a:t>$ 43.376</a:t>
            </a:r>
          </a:p>
        </p:txBody>
      </p:sp>
      <p:sp>
        <p:nvSpPr>
          <p:cNvPr id="41" name="CuadroTexto 40"/>
          <p:cNvSpPr txBox="1"/>
          <p:nvPr/>
        </p:nvSpPr>
        <p:spPr>
          <a:xfrm>
            <a:off x="4004320" y="3700619"/>
            <a:ext cx="1656184" cy="1295739"/>
          </a:xfrm>
          <a:prstGeom prst="rect">
            <a:avLst/>
          </a:prstGeom>
          <a:noFill/>
        </p:spPr>
        <p:txBody>
          <a:bodyPr wrap="square" rtlCol="0">
            <a:spAutoFit/>
          </a:bodyPr>
          <a:lstStyle/>
          <a:p>
            <a:r>
              <a:rPr lang="es-CO" b="1" dirty="0">
                <a:latin typeface="+mn-lt"/>
              </a:rPr>
              <a:t>389.739</a:t>
            </a:r>
          </a:p>
          <a:p>
            <a:endParaRPr lang="es-CO" dirty="0">
              <a:latin typeface="+mn-lt"/>
            </a:endParaRPr>
          </a:p>
          <a:p>
            <a:r>
              <a:rPr lang="es-CO" b="1" dirty="0">
                <a:latin typeface="+mn-lt"/>
              </a:rPr>
              <a:t>$ 9.89</a:t>
            </a:r>
          </a:p>
        </p:txBody>
      </p:sp>
      <p:sp>
        <p:nvSpPr>
          <p:cNvPr id="42" name="Flecha abajo 41"/>
          <p:cNvSpPr/>
          <p:nvPr/>
        </p:nvSpPr>
        <p:spPr bwMode="auto">
          <a:xfrm>
            <a:off x="4355976" y="4212362"/>
            <a:ext cx="216024" cy="296758"/>
          </a:xfrm>
          <a:prstGeom prst="downArrow">
            <a:avLst/>
          </a:prstGeom>
          <a:solidFill>
            <a:schemeClr val="accent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2400" b="0" i="0" u="none" strike="noStrike" cap="none" normalizeH="0" baseline="0">
              <a:ln>
                <a:noFill/>
              </a:ln>
              <a:solidFill>
                <a:schemeClr val="tx1"/>
              </a:solidFill>
              <a:effectLst/>
              <a:latin typeface="+mn-lt"/>
            </a:endParaRPr>
          </a:p>
        </p:txBody>
      </p:sp>
      <p:sp>
        <p:nvSpPr>
          <p:cNvPr id="43" name="Flecha derecha 42"/>
          <p:cNvSpPr/>
          <p:nvPr/>
        </p:nvSpPr>
        <p:spPr bwMode="auto">
          <a:xfrm rot="20076179">
            <a:off x="5286927" y="3445503"/>
            <a:ext cx="1152128" cy="240458"/>
          </a:xfrm>
          <a:prstGeom prst="rightArrow">
            <a:avLst/>
          </a:prstGeom>
          <a:solidFill>
            <a:schemeClr val="accent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2400" b="0" i="0" u="none" strike="noStrike" cap="none" normalizeH="0" baseline="0">
              <a:ln>
                <a:noFill/>
              </a:ln>
              <a:solidFill>
                <a:schemeClr val="tx1"/>
              </a:solidFill>
              <a:effectLst/>
              <a:latin typeface="+mn-lt"/>
            </a:endParaRPr>
          </a:p>
        </p:txBody>
      </p:sp>
      <p:sp>
        <p:nvSpPr>
          <p:cNvPr id="44" name="Flecha derecha 43"/>
          <p:cNvSpPr/>
          <p:nvPr/>
        </p:nvSpPr>
        <p:spPr bwMode="auto">
          <a:xfrm rot="1155728">
            <a:off x="5311913" y="4160816"/>
            <a:ext cx="1152128" cy="240458"/>
          </a:xfrm>
          <a:prstGeom prst="rightArrow">
            <a:avLst/>
          </a:prstGeom>
          <a:solidFill>
            <a:schemeClr val="accent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2400" b="0" i="0" u="none" strike="noStrike" cap="none" normalizeH="0" baseline="0">
              <a:ln>
                <a:noFill/>
              </a:ln>
              <a:solidFill>
                <a:schemeClr val="tx1"/>
              </a:solidFill>
              <a:effectLst/>
              <a:latin typeface="+mn-lt"/>
            </a:endParaRPr>
          </a:p>
        </p:txBody>
      </p:sp>
      <p:sp>
        <p:nvSpPr>
          <p:cNvPr id="45" name="CuadroTexto 44"/>
          <p:cNvSpPr txBox="1"/>
          <p:nvPr/>
        </p:nvSpPr>
        <p:spPr>
          <a:xfrm>
            <a:off x="5165402" y="2852936"/>
            <a:ext cx="990203" cy="600164"/>
          </a:xfrm>
          <a:prstGeom prst="rect">
            <a:avLst/>
          </a:prstGeom>
          <a:noFill/>
        </p:spPr>
        <p:txBody>
          <a:bodyPr wrap="square" rtlCol="0">
            <a:spAutoFit/>
          </a:bodyPr>
          <a:lstStyle/>
          <a:p>
            <a:r>
              <a:rPr lang="es-CO" sz="1500" b="1" dirty="0">
                <a:latin typeface="+mn-lt"/>
              </a:rPr>
              <a:t>PERSONA</a:t>
            </a:r>
          </a:p>
          <a:p>
            <a:r>
              <a:rPr lang="es-CO" sz="1500" b="1" dirty="0">
                <a:latin typeface="+mn-lt"/>
              </a:rPr>
              <a:t>NATURAL</a:t>
            </a:r>
          </a:p>
        </p:txBody>
      </p:sp>
      <p:sp>
        <p:nvSpPr>
          <p:cNvPr id="46" name="CuadroTexto 45"/>
          <p:cNvSpPr txBox="1"/>
          <p:nvPr/>
        </p:nvSpPr>
        <p:spPr>
          <a:xfrm>
            <a:off x="5335190" y="4485020"/>
            <a:ext cx="990203" cy="600164"/>
          </a:xfrm>
          <a:prstGeom prst="rect">
            <a:avLst/>
          </a:prstGeom>
          <a:noFill/>
        </p:spPr>
        <p:txBody>
          <a:bodyPr wrap="square" rtlCol="0">
            <a:spAutoFit/>
          </a:bodyPr>
          <a:lstStyle/>
          <a:p>
            <a:r>
              <a:rPr lang="es-CO" sz="1500" b="1" dirty="0">
                <a:latin typeface="+mn-lt"/>
              </a:rPr>
              <a:t>PERSONA</a:t>
            </a:r>
          </a:p>
          <a:p>
            <a:r>
              <a:rPr lang="es-CO" sz="1500" b="1" dirty="0">
                <a:latin typeface="+mn-lt"/>
              </a:rPr>
              <a:t>JURÍDICA</a:t>
            </a:r>
          </a:p>
        </p:txBody>
      </p:sp>
      <p:sp>
        <p:nvSpPr>
          <p:cNvPr id="47" name="Rectángulo 46"/>
          <p:cNvSpPr/>
          <p:nvPr/>
        </p:nvSpPr>
        <p:spPr>
          <a:xfrm>
            <a:off x="6472807" y="3110327"/>
            <a:ext cx="1059906" cy="446276"/>
          </a:xfrm>
          <a:prstGeom prst="rect">
            <a:avLst/>
          </a:prstGeom>
        </p:spPr>
        <p:txBody>
          <a:bodyPr wrap="none">
            <a:spAutoFit/>
          </a:bodyPr>
          <a:lstStyle/>
          <a:p>
            <a:r>
              <a:rPr lang="es-CO" b="1" dirty="0"/>
              <a:t>333.771</a:t>
            </a:r>
          </a:p>
        </p:txBody>
      </p:sp>
      <p:sp>
        <p:nvSpPr>
          <p:cNvPr id="48" name="Flecha derecha 47"/>
          <p:cNvSpPr/>
          <p:nvPr/>
        </p:nvSpPr>
        <p:spPr bwMode="auto">
          <a:xfrm>
            <a:off x="7531659" y="3263339"/>
            <a:ext cx="360040" cy="159087"/>
          </a:xfrm>
          <a:prstGeom prst="rightArrow">
            <a:avLst/>
          </a:prstGeom>
          <a:solidFill>
            <a:schemeClr val="accent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2400" b="0" i="0" u="none" strike="noStrike" cap="none" normalizeH="0" baseline="0">
              <a:ln>
                <a:noFill/>
              </a:ln>
              <a:solidFill>
                <a:schemeClr val="tx1"/>
              </a:solidFill>
              <a:effectLst/>
              <a:latin typeface="+mn-lt"/>
            </a:endParaRPr>
          </a:p>
        </p:txBody>
      </p:sp>
      <p:sp>
        <p:nvSpPr>
          <p:cNvPr id="49" name="Rectángulo 48"/>
          <p:cNvSpPr/>
          <p:nvPr/>
        </p:nvSpPr>
        <p:spPr>
          <a:xfrm>
            <a:off x="6569472" y="4261882"/>
            <a:ext cx="925253" cy="446276"/>
          </a:xfrm>
          <a:prstGeom prst="rect">
            <a:avLst/>
          </a:prstGeom>
        </p:spPr>
        <p:txBody>
          <a:bodyPr wrap="none">
            <a:spAutoFit/>
          </a:bodyPr>
          <a:lstStyle/>
          <a:p>
            <a:r>
              <a:rPr lang="es-CO" b="1" dirty="0"/>
              <a:t>55.608</a:t>
            </a:r>
          </a:p>
        </p:txBody>
      </p:sp>
      <p:sp>
        <p:nvSpPr>
          <p:cNvPr id="50" name="Flecha derecha 49"/>
          <p:cNvSpPr/>
          <p:nvPr/>
        </p:nvSpPr>
        <p:spPr bwMode="auto">
          <a:xfrm>
            <a:off x="7596336" y="4437112"/>
            <a:ext cx="360040" cy="159087"/>
          </a:xfrm>
          <a:prstGeom prst="rightArrow">
            <a:avLst/>
          </a:prstGeom>
          <a:solidFill>
            <a:schemeClr val="accent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2400" b="0" i="0" u="none" strike="noStrike" cap="none" normalizeH="0" baseline="0">
              <a:ln>
                <a:noFill/>
              </a:ln>
              <a:solidFill>
                <a:schemeClr val="tx1"/>
              </a:solidFill>
              <a:effectLst/>
              <a:latin typeface="+mn-lt"/>
            </a:endParaRPr>
          </a:p>
        </p:txBody>
      </p:sp>
      <p:sp>
        <p:nvSpPr>
          <p:cNvPr id="51" name="Rectángulo 50"/>
          <p:cNvSpPr/>
          <p:nvPr/>
        </p:nvSpPr>
        <p:spPr>
          <a:xfrm>
            <a:off x="7956376" y="2996952"/>
            <a:ext cx="1083443" cy="553998"/>
          </a:xfrm>
          <a:prstGeom prst="rect">
            <a:avLst/>
          </a:prstGeom>
        </p:spPr>
        <p:txBody>
          <a:bodyPr wrap="square">
            <a:spAutoFit/>
          </a:bodyPr>
          <a:lstStyle/>
          <a:p>
            <a:r>
              <a:rPr lang="es-CO" sz="3000" b="1" dirty="0"/>
              <a:t>$ 4´08</a:t>
            </a:r>
          </a:p>
        </p:txBody>
      </p:sp>
      <p:sp>
        <p:nvSpPr>
          <p:cNvPr id="52" name="Rectángulo 51"/>
          <p:cNvSpPr/>
          <p:nvPr/>
        </p:nvSpPr>
        <p:spPr>
          <a:xfrm>
            <a:off x="8076970" y="4268650"/>
            <a:ext cx="902811" cy="553998"/>
          </a:xfrm>
          <a:prstGeom prst="rect">
            <a:avLst/>
          </a:prstGeom>
        </p:spPr>
        <p:txBody>
          <a:bodyPr wrap="none">
            <a:spAutoFit/>
          </a:bodyPr>
          <a:lstStyle/>
          <a:p>
            <a:r>
              <a:rPr lang="es-CO" sz="3000" b="1" dirty="0"/>
              <a:t>$ 5´8</a:t>
            </a:r>
          </a:p>
        </p:txBody>
      </p:sp>
    </p:spTree>
    <p:extLst>
      <p:ext uri="{BB962C8B-B14F-4D97-AF65-F5344CB8AC3E}">
        <p14:creationId xmlns:p14="http://schemas.microsoft.com/office/powerpoint/2010/main" val="16213737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9"/>
          </p:nvPr>
        </p:nvSpPr>
        <p:spPr/>
        <p:txBody>
          <a:bodyPr/>
          <a:lstStyle/>
          <a:p>
            <a:pPr>
              <a:defRPr/>
            </a:pPr>
            <a:fld id="{BD78BF63-D6E5-49D8-99EB-4D36175B83F1}" type="slidenum">
              <a:rPr lang="es-ES_tradnl" smtClean="0"/>
              <a:pPr>
                <a:defRPr/>
              </a:pPr>
              <a:t>46</a:t>
            </a:fld>
            <a:endParaRPr lang="es-ES_tradnl"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9513" y="116632"/>
            <a:ext cx="8784974" cy="3490498"/>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9512" y="3607130"/>
            <a:ext cx="8784975" cy="270219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5" name="Rectangle 5"/>
          <p:cNvSpPr>
            <a:spLocks noChangeArrowheads="1"/>
          </p:cNvSpPr>
          <p:nvPr/>
        </p:nvSpPr>
        <p:spPr bwMode="auto">
          <a:xfrm>
            <a:off x="0" y="4114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Tree>
    <p:extLst>
      <p:ext uri="{BB962C8B-B14F-4D97-AF65-F5344CB8AC3E}">
        <p14:creationId xmlns:p14="http://schemas.microsoft.com/office/powerpoint/2010/main" val="14219272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9"/>
          </p:nvPr>
        </p:nvSpPr>
        <p:spPr/>
        <p:txBody>
          <a:bodyPr/>
          <a:lstStyle/>
          <a:p>
            <a:pPr>
              <a:defRPr/>
            </a:pPr>
            <a:fld id="{BD78BF63-D6E5-49D8-99EB-4D36175B83F1}" type="slidenum">
              <a:rPr lang="es-ES_tradnl" smtClean="0"/>
              <a:pPr>
                <a:defRPr/>
              </a:pPr>
              <a:t>47</a:t>
            </a:fld>
            <a:endParaRPr lang="es-ES_tradnl"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1258" y="249993"/>
            <a:ext cx="7988895" cy="2528045"/>
          </a:xfrm>
          <a:prstGeom prst="rect">
            <a:avLst/>
          </a:prstGeom>
          <a:noFill/>
          <a:extLst>
            <a:ext uri="{909E8E84-426E-40DD-AFC4-6F175D3DCCD1}">
              <a14:hiddenFill xmlns:a14="http://schemas.microsoft.com/office/drawing/2010/main">
                <a:solidFill>
                  <a:srgbClr val="FFFFFF"/>
                </a:solidFill>
              </a14:hiddenFill>
            </a:ext>
          </a:extLst>
        </p:spPr>
      </p:pic>
      <p:pic>
        <p:nvPicPr>
          <p:cNvPr id="307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9569" y="3187787"/>
            <a:ext cx="7980584" cy="30495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6" name="Rectangle 4"/>
          <p:cNvSpPr>
            <a:spLocks noChangeArrowheads="1"/>
          </p:cNvSpPr>
          <p:nvPr/>
        </p:nvSpPr>
        <p:spPr bwMode="auto">
          <a:xfrm>
            <a:off x="759569" y="2878783"/>
            <a:ext cx="1825041"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CO" sz="1300" b="0" i="0" u="none" strike="noStrike" cap="none" normalizeH="0" baseline="0" dirty="0">
                <a:ln>
                  <a:noFill/>
                </a:ln>
                <a:solidFill>
                  <a:schemeClr val="tx1"/>
                </a:solidFill>
                <a:effectLst/>
                <a:latin typeface="+mn-lt"/>
                <a:ea typeface="Times New Roman" panose="02020603050405020304" pitchFamily="18" charset="0"/>
                <a:cs typeface="Franklin Gothic Book" panose="020B0503020102020204" pitchFamily="34" charset="0"/>
              </a:rPr>
              <a:t>Gráfica 2.5</a:t>
            </a:r>
            <a:endParaRPr kumimoji="0" lang="es-CO" altLang="es-CO" sz="13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CO" altLang="es-CO" sz="1300" b="0" i="0" u="none" strike="noStrike" cap="none" normalizeH="0" baseline="0" dirty="0">
              <a:ln>
                <a:noFill/>
              </a:ln>
              <a:solidFill>
                <a:schemeClr val="tx1"/>
              </a:solidFill>
              <a:effectLst/>
              <a:latin typeface="+mn-lt"/>
            </a:endParaRPr>
          </a:p>
        </p:txBody>
      </p:sp>
      <p:sp>
        <p:nvSpPr>
          <p:cNvPr id="7" name="Rectangle 5"/>
          <p:cNvSpPr>
            <a:spLocks noChangeArrowheads="1"/>
          </p:cNvSpPr>
          <p:nvPr/>
        </p:nvSpPr>
        <p:spPr bwMode="auto">
          <a:xfrm>
            <a:off x="0" y="55086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Tree>
    <p:extLst>
      <p:ext uri="{BB962C8B-B14F-4D97-AF65-F5344CB8AC3E}">
        <p14:creationId xmlns:p14="http://schemas.microsoft.com/office/powerpoint/2010/main" val="29052121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9"/>
          </p:nvPr>
        </p:nvSpPr>
        <p:spPr/>
        <p:txBody>
          <a:bodyPr/>
          <a:lstStyle/>
          <a:p>
            <a:pPr>
              <a:defRPr/>
            </a:pPr>
            <a:fld id="{BD78BF63-D6E5-49D8-99EB-4D36175B83F1}" type="slidenum">
              <a:rPr lang="es-ES_tradnl" smtClean="0"/>
              <a:pPr>
                <a:defRPr/>
              </a:pPr>
              <a:t>48</a:t>
            </a:fld>
            <a:endParaRPr lang="es-ES_tradnl"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5414" y="116632"/>
            <a:ext cx="8911082" cy="6048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397217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49</a:t>
            </a:fld>
            <a:endParaRPr lang="es-ES_tradnl"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1520" y="188640"/>
            <a:ext cx="8784976" cy="6669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23780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6" descr="Resultado de imagen para campus universidad de antioqui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1026" name="Picture 2" descr="https://upload.wikimedia.org/wikipedia/commons/thumb/0/07/Mapa_de_Colombia_%28regiones_naturales%29.svg/800px-Mapa_de_Colombia_%28regiones_naturales%29.svg.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59832" y="0"/>
            <a:ext cx="6192688" cy="6857999"/>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820" y="0"/>
            <a:ext cx="3082652" cy="1556792"/>
          </a:xfrm>
          <a:prstGeom prst="rect">
            <a:avLst/>
          </a:prstGeom>
        </p:spPr>
      </p:pic>
      <p:pic>
        <p:nvPicPr>
          <p:cNvPr id="4" name="Imagen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820" y="2708920"/>
            <a:ext cx="3082652" cy="1656184"/>
          </a:xfrm>
          <a:prstGeom prst="rect">
            <a:avLst/>
          </a:prstGeom>
        </p:spPr>
      </p:pic>
      <p:pic>
        <p:nvPicPr>
          <p:cNvPr id="7" name="Imagen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2820" y="1556792"/>
            <a:ext cx="3082652" cy="1440160"/>
          </a:xfrm>
          <a:prstGeom prst="rect">
            <a:avLst/>
          </a:prstGeom>
        </p:spPr>
      </p:pic>
      <p:pic>
        <p:nvPicPr>
          <p:cNvPr id="9" name="Imagen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2820" y="5805263"/>
            <a:ext cx="3082652" cy="1080117"/>
          </a:xfrm>
          <a:prstGeom prst="rect">
            <a:avLst/>
          </a:prstGeom>
        </p:spPr>
      </p:pic>
      <p:sp>
        <p:nvSpPr>
          <p:cNvPr id="2" name="AutoShape 2" descr="Resultado de imagen para imagenes PAISAJES de risarald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1027" name="Picture 3"/>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2820" y="4365103"/>
            <a:ext cx="3082652" cy="1440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8272283"/>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50</a:t>
            </a:fld>
            <a:endParaRPr lang="es-ES_tradnl"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5412" y="201192"/>
            <a:ext cx="8911083" cy="6588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19686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51</a:t>
            </a:fld>
            <a:endParaRPr lang="es-ES_tradnl" dirty="0"/>
          </a:p>
        </p:txBody>
      </p:sp>
      <p:sp>
        <p:nvSpPr>
          <p:cNvPr id="5" name="Rectangle 2"/>
          <p:cNvSpPr>
            <a:spLocks noChangeArrowheads="1"/>
          </p:cNvSpPr>
          <p:nvPr/>
        </p:nvSpPr>
        <p:spPr bwMode="auto">
          <a:xfrm>
            <a:off x="467544" y="438200"/>
            <a:ext cx="12932350"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CO" sz="13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Franklin Gothic Book" panose="020B0503020102020204" pitchFamily="34" charset="0"/>
              </a:rPr>
              <a:t>Gráfica 2.6</a:t>
            </a:r>
            <a:endParaRPr kumimoji="0" lang="es-ES" altLang="es-CO" sz="1300" b="0" i="0" u="none" strike="noStrike" cap="none" normalizeH="0" baseline="0" dirty="0">
              <a:ln>
                <a:noFill/>
              </a:ln>
              <a:solidFill>
                <a:schemeClr val="tx1"/>
              </a:solidFill>
              <a:effectLst/>
              <a:latin typeface="Arial" panose="020B0604020202020204" pitchFamily="34" charset="0"/>
            </a:endParaRPr>
          </a:p>
        </p:txBody>
      </p:sp>
      <p:pic>
        <p:nvPicPr>
          <p:cNvPr id="7169"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5413" y="188640"/>
            <a:ext cx="8911083" cy="6120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740703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52</a:t>
            </a:fld>
            <a:endParaRPr lang="es-ES_tradnl" dirty="0"/>
          </a:p>
        </p:txBody>
      </p:sp>
      <p:sp>
        <p:nvSpPr>
          <p:cNvPr id="5" name="Rectangle 2"/>
          <p:cNvSpPr>
            <a:spLocks noChangeArrowheads="1"/>
          </p:cNvSpPr>
          <p:nvPr/>
        </p:nvSpPr>
        <p:spPr bwMode="auto">
          <a:xfrm>
            <a:off x="316753" y="258064"/>
            <a:ext cx="913070"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CO" sz="13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Franklin Gothic Book" panose="020B0503020102020204" pitchFamily="34" charset="0"/>
              </a:rPr>
              <a:t>Gráfica 2.7</a:t>
            </a:r>
            <a:endParaRPr kumimoji="0" lang="es-ES" altLang="es-CO" sz="1300" b="0" i="0" u="none" strike="noStrike" cap="none" normalizeH="0" baseline="0" dirty="0">
              <a:ln>
                <a:noFill/>
              </a:ln>
              <a:solidFill>
                <a:schemeClr val="tx1"/>
              </a:solidFill>
              <a:effectLst/>
              <a:latin typeface="Arial" panose="020B0604020202020204" pitchFamily="34" charset="0"/>
            </a:endParaRPr>
          </a:p>
        </p:txBody>
      </p:sp>
      <p:pic>
        <p:nvPicPr>
          <p:cNvPr id="8193"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5414" y="116632"/>
            <a:ext cx="9018586" cy="6192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93970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53</a:t>
            </a:fld>
            <a:endParaRPr lang="es-ES_tradnl" dirty="0"/>
          </a:p>
        </p:txBody>
      </p:sp>
      <p:sp>
        <p:nvSpPr>
          <p:cNvPr id="5" name="Rectangle 2"/>
          <p:cNvSpPr>
            <a:spLocks noChangeArrowheads="1"/>
          </p:cNvSpPr>
          <p:nvPr/>
        </p:nvSpPr>
        <p:spPr bwMode="auto">
          <a:xfrm>
            <a:off x="130749" y="166810"/>
            <a:ext cx="913070"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CO" sz="13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Franklin Gothic Book" panose="020B0503020102020204" pitchFamily="34" charset="0"/>
              </a:rPr>
              <a:t>Gráfica 2.8</a:t>
            </a:r>
            <a:endParaRPr kumimoji="0" lang="es-ES" altLang="es-CO" sz="1300" b="0" i="0" u="none" strike="noStrike" cap="none" normalizeH="0" baseline="0" dirty="0">
              <a:ln>
                <a:noFill/>
              </a:ln>
              <a:solidFill>
                <a:schemeClr val="tx1"/>
              </a:solidFill>
              <a:effectLst/>
              <a:latin typeface="Arial" panose="020B0604020202020204" pitchFamily="34" charset="0"/>
            </a:endParaRPr>
          </a:p>
        </p:txBody>
      </p:sp>
      <p:pic>
        <p:nvPicPr>
          <p:cNvPr id="9217"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5414" y="166810"/>
            <a:ext cx="8911082" cy="6142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978849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54</a:t>
            </a:fld>
            <a:endParaRPr lang="es-ES_tradnl"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5413" y="0"/>
            <a:ext cx="8924210" cy="678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869736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55</a:t>
            </a:fld>
            <a:endParaRPr lang="es-ES_tradnl"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5413" y="0"/>
            <a:ext cx="8911083" cy="3284984"/>
          </a:xfrm>
          <a:prstGeom prst="rect">
            <a:avLst/>
          </a:prstGeom>
          <a:noFill/>
          <a:extLst>
            <a:ext uri="{909E8E84-426E-40DD-AFC4-6F175D3DCCD1}">
              <a14:hiddenFill xmlns:a14="http://schemas.microsoft.com/office/drawing/2010/main">
                <a:solidFill>
                  <a:srgbClr val="FFFFFF"/>
                </a:solidFill>
              </a14:hiddenFill>
            </a:ext>
          </a:extLst>
        </p:spPr>
      </p:pic>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5413" y="3284984"/>
            <a:ext cx="8911083" cy="350475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6" name="Rectangle 4"/>
          <p:cNvSpPr>
            <a:spLocks noChangeArrowheads="1"/>
          </p:cNvSpPr>
          <p:nvPr/>
        </p:nvSpPr>
        <p:spPr bwMode="auto">
          <a:xfrm>
            <a:off x="539552" y="2017569"/>
            <a:ext cx="913070"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CO" sz="13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Franklin Gothic Book" panose="020B0503020102020204" pitchFamily="34" charset="0"/>
              </a:rPr>
              <a:t>Gráfica 3.1</a:t>
            </a:r>
            <a:endParaRPr kumimoji="0" lang="es-ES" altLang="es-CO" sz="13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754960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56</a:t>
            </a:fld>
            <a:endParaRPr lang="es-ES_tradnl"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771" y="0"/>
            <a:ext cx="903173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65642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57</a:t>
            </a:fld>
            <a:endParaRPr lang="es-ES_tradnl" dirty="0"/>
          </a:p>
        </p:txBody>
      </p:sp>
      <p:pic>
        <p:nvPicPr>
          <p:cNvPr id="2253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6521" y="44624"/>
            <a:ext cx="8991983" cy="6745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44839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9"/>
          </p:nvPr>
        </p:nvSpPr>
        <p:spPr/>
        <p:txBody>
          <a:bodyPr/>
          <a:lstStyle/>
          <a:p>
            <a:pPr>
              <a:defRPr/>
            </a:pPr>
            <a:fld id="{BD78BF63-D6E5-49D8-99EB-4D36175B83F1}" type="slidenum">
              <a:rPr lang="es-ES_tradnl" smtClean="0"/>
              <a:pPr>
                <a:defRPr/>
              </a:pPr>
              <a:t>58</a:t>
            </a:fld>
            <a:endParaRPr lang="es-ES_tradnl"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770" y="76771"/>
            <a:ext cx="8959726" cy="6781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396012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9"/>
          </p:nvPr>
        </p:nvSpPr>
        <p:spPr/>
        <p:txBody>
          <a:bodyPr/>
          <a:lstStyle/>
          <a:p>
            <a:pPr>
              <a:defRPr/>
            </a:pPr>
            <a:fld id="{BD78BF63-D6E5-49D8-99EB-4D36175B83F1}" type="slidenum">
              <a:rPr lang="es-ES_tradnl" smtClean="0"/>
              <a:pPr>
                <a:defRPr/>
              </a:pPr>
              <a:t>59</a:t>
            </a:fld>
            <a:endParaRPr lang="es-ES_tradnl"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834" y="0"/>
            <a:ext cx="9010670"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234966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6</a:t>
            </a:fld>
            <a:endParaRPr lang="es-ES_tradnl" dirty="0"/>
          </a:p>
        </p:txBody>
      </p:sp>
      <p:sp>
        <p:nvSpPr>
          <p:cNvPr id="6" name="Rectangle 3"/>
          <p:cNvSpPr>
            <a:spLocks noGrp="1" noChangeArrowheads="1"/>
          </p:cNvSpPr>
          <p:nvPr>
            <p:ph type="body" idx="4294967295"/>
          </p:nvPr>
        </p:nvSpPr>
        <p:spPr>
          <a:xfrm>
            <a:off x="1187624" y="549924"/>
            <a:ext cx="7398915" cy="5255340"/>
          </a:xfrm>
          <a:prstGeom prst="rect">
            <a:avLst/>
          </a:prstGeom>
          <a:noFill/>
          <a:ln>
            <a:solidFill>
              <a:schemeClr val="tx1"/>
            </a:solidFill>
            <a:miter lim="800000"/>
            <a:headEnd/>
            <a:tailEnd/>
          </a:ln>
          <a:effectLst>
            <a:glow rad="63500">
              <a:schemeClr val="accent6">
                <a:satMod val="175000"/>
                <a:alpha val="40000"/>
              </a:schemeClr>
            </a:glow>
          </a:effectLst>
        </p:spPr>
        <p:txBody>
          <a:bodyPr/>
          <a:lstStyle/>
          <a:p>
            <a:pPr algn="just" eaLnBrk="1" hangingPunct="1">
              <a:buClr>
                <a:schemeClr val="tx1"/>
              </a:buClr>
              <a:buFont typeface="Wingdings" panose="05000000000000000000" pitchFamily="2" charset="2"/>
              <a:buChar char="Ø"/>
            </a:pPr>
            <a:r>
              <a:rPr lang="es-MX" altLang="es-CO" sz="3600" b="1" dirty="0"/>
              <a:t>Estado social de derecho.</a:t>
            </a:r>
          </a:p>
          <a:p>
            <a:pPr algn="just" eaLnBrk="1" hangingPunct="1">
              <a:buClr>
                <a:schemeClr val="tx1"/>
              </a:buClr>
              <a:buFont typeface="Wingdings" panose="05000000000000000000" pitchFamily="2" charset="2"/>
              <a:buChar char="Ø"/>
            </a:pPr>
            <a:r>
              <a:rPr lang="es-MX" altLang="es-CO" sz="3600" b="1" dirty="0"/>
              <a:t>República unitaria, </a:t>
            </a:r>
            <a:r>
              <a:rPr lang="es-MX" altLang="es-CO" sz="3600" b="1" i="1" u="sng" dirty="0"/>
              <a:t>descentralizada</a:t>
            </a:r>
            <a:r>
              <a:rPr lang="es-MX" altLang="es-CO" sz="3600" b="1" i="1" dirty="0"/>
              <a:t>,</a:t>
            </a:r>
            <a:r>
              <a:rPr lang="es-MX" altLang="es-CO" sz="3600" b="1" dirty="0"/>
              <a:t> con autonomía de sus entidades territoriales, democrática, participativa, pluralista.</a:t>
            </a:r>
          </a:p>
          <a:p>
            <a:pPr algn="just" eaLnBrk="1" hangingPunct="1">
              <a:buClr>
                <a:schemeClr val="tx1"/>
              </a:buClr>
              <a:buFont typeface="Wingdings" panose="05000000000000000000" pitchFamily="2" charset="2"/>
              <a:buChar char="Ø"/>
            </a:pPr>
            <a:r>
              <a:rPr lang="es-MX" altLang="es-CO" sz="3600" b="1" dirty="0"/>
              <a:t>Fundada en el respeto a la dignidad humana, en el trabajo, la solidaridad y en la prevalencia del interés general. </a:t>
            </a:r>
          </a:p>
          <a:p>
            <a:pPr algn="just" eaLnBrk="1" hangingPunct="1">
              <a:buClr>
                <a:schemeClr val="tx1"/>
              </a:buClr>
              <a:buFont typeface="Wingdings" panose="05000000000000000000" pitchFamily="2" charset="2"/>
              <a:buChar char="Ø"/>
            </a:pPr>
            <a:endParaRPr lang="es-MX" altLang="es-CO" sz="3600" b="1" dirty="0"/>
          </a:p>
          <a:p>
            <a:pPr algn="just" eaLnBrk="1" hangingPunct="1">
              <a:buClr>
                <a:schemeClr val="tx1"/>
              </a:buClr>
              <a:buFont typeface="Wingdings" panose="05000000000000000000" pitchFamily="2" charset="2"/>
              <a:buChar char="Ø"/>
            </a:pPr>
            <a:endParaRPr lang="es-MX" altLang="es-CO" sz="1000" b="1" dirty="0"/>
          </a:p>
          <a:p>
            <a:pPr marL="0" indent="0" algn="just" eaLnBrk="1" hangingPunct="1">
              <a:buClr>
                <a:schemeClr val="tx1"/>
              </a:buClr>
              <a:buNone/>
            </a:pPr>
            <a:r>
              <a:rPr lang="es-MX" altLang="es-CO" sz="1000" b="1" dirty="0"/>
              <a:t>	</a:t>
            </a:r>
            <a:r>
              <a:rPr lang="es-MX" altLang="es-CO" sz="1000" dirty="0"/>
              <a:t>Constitución Política, art. 1</a:t>
            </a:r>
            <a:endParaRPr lang="es-ES" altLang="es-CO" sz="1000" dirty="0"/>
          </a:p>
          <a:p>
            <a:pPr algn="just" eaLnBrk="1" hangingPunct="1">
              <a:buClr>
                <a:schemeClr val="tx1"/>
              </a:buClr>
              <a:buFont typeface="Wingdings" panose="05000000000000000000" pitchFamily="2" charset="2"/>
              <a:buChar char="Ø"/>
            </a:pPr>
            <a:endParaRPr lang="es-MX" altLang="es-CO" dirty="0"/>
          </a:p>
          <a:p>
            <a:pPr algn="just" eaLnBrk="1" hangingPunct="1">
              <a:buClr>
                <a:schemeClr val="tx1"/>
              </a:buClr>
              <a:buFont typeface="Wingdings" panose="05000000000000000000" pitchFamily="2" charset="2"/>
              <a:buChar char="Ø"/>
            </a:pPr>
            <a:endParaRPr lang="es-MX" altLang="es-CO" dirty="0"/>
          </a:p>
          <a:p>
            <a:pPr algn="just" eaLnBrk="1" hangingPunct="1">
              <a:buClr>
                <a:schemeClr val="tx1"/>
              </a:buClr>
              <a:buFont typeface="Wingdings" panose="05000000000000000000" pitchFamily="2" charset="2"/>
              <a:buChar char="Ø"/>
            </a:pPr>
            <a:endParaRPr lang="es-ES" altLang="es-CO" dirty="0"/>
          </a:p>
        </p:txBody>
      </p:sp>
      <p:sp>
        <p:nvSpPr>
          <p:cNvPr id="9" name="Rectángulo 8"/>
          <p:cNvSpPr/>
          <p:nvPr/>
        </p:nvSpPr>
        <p:spPr bwMode="auto">
          <a:xfrm>
            <a:off x="35496" y="404664"/>
            <a:ext cx="914400" cy="5544616"/>
          </a:xfrm>
          <a:prstGeom prst="rect">
            <a:avLst/>
          </a:prstGeom>
          <a:solidFill>
            <a:schemeClr val="accent6">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3200" b="0" i="0" u="none" strike="noStrike" cap="none" normalizeH="0" baseline="0" dirty="0">
              <a:ln>
                <a:noFill/>
              </a:ln>
              <a:solidFill>
                <a:schemeClr val="tx1"/>
              </a:solidFill>
              <a:effectLst/>
              <a:latin typeface="Times New Roman"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r>
              <a:rPr kumimoji="0" lang="es-CO" sz="3200" b="0" i="0" u="none" strike="noStrike" cap="none" normalizeH="0" baseline="0" dirty="0">
                <a:ln>
                  <a:noFill/>
                </a:ln>
                <a:solidFill>
                  <a:schemeClr val="tx1"/>
                </a:solidFill>
                <a:effectLst/>
                <a:latin typeface="Times New Roman" pitchFamily="18" charset="0"/>
              </a:rPr>
              <a:t>C</a:t>
            </a:r>
          </a:p>
          <a:p>
            <a:pPr marL="0" marR="0" indent="0" algn="l" defTabSz="914400" rtl="0" eaLnBrk="0" fontAlgn="base" latinLnBrk="0" hangingPunct="0">
              <a:lnSpc>
                <a:spcPct val="100000"/>
              </a:lnSpc>
              <a:spcBef>
                <a:spcPct val="0"/>
              </a:spcBef>
              <a:spcAft>
                <a:spcPct val="0"/>
              </a:spcAft>
              <a:buClrTx/>
              <a:buSzTx/>
              <a:buFontTx/>
              <a:buNone/>
              <a:tabLst/>
            </a:pPr>
            <a:r>
              <a:rPr lang="es-CO" sz="3200" dirty="0">
                <a:latin typeface="Times New Roman" pitchFamily="18" charset="0"/>
              </a:rPr>
              <a:t>O</a:t>
            </a:r>
          </a:p>
          <a:p>
            <a:pPr marL="0" marR="0" indent="0" algn="l" defTabSz="914400" rtl="0" eaLnBrk="0" fontAlgn="base" latinLnBrk="0" hangingPunct="0">
              <a:lnSpc>
                <a:spcPct val="100000"/>
              </a:lnSpc>
              <a:spcBef>
                <a:spcPct val="0"/>
              </a:spcBef>
              <a:spcAft>
                <a:spcPct val="0"/>
              </a:spcAft>
              <a:buClrTx/>
              <a:buSzTx/>
              <a:buFontTx/>
              <a:buNone/>
              <a:tabLst/>
            </a:pPr>
            <a:r>
              <a:rPr kumimoji="0" lang="es-CO" sz="3200" b="0" i="0" u="none" strike="noStrike" cap="none" normalizeH="0" baseline="0" dirty="0">
                <a:ln>
                  <a:noFill/>
                </a:ln>
                <a:solidFill>
                  <a:schemeClr val="tx1"/>
                </a:solidFill>
                <a:effectLst/>
                <a:latin typeface="Times New Roman" pitchFamily="18" charset="0"/>
              </a:rPr>
              <a:t>L</a:t>
            </a:r>
          </a:p>
          <a:p>
            <a:pPr marL="0" marR="0" indent="0" algn="l" defTabSz="914400" rtl="0" eaLnBrk="0" fontAlgn="base" latinLnBrk="0" hangingPunct="0">
              <a:lnSpc>
                <a:spcPct val="100000"/>
              </a:lnSpc>
              <a:spcBef>
                <a:spcPct val="0"/>
              </a:spcBef>
              <a:spcAft>
                <a:spcPct val="0"/>
              </a:spcAft>
              <a:buClrTx/>
              <a:buSzTx/>
              <a:buFontTx/>
              <a:buNone/>
              <a:tabLst/>
            </a:pPr>
            <a:r>
              <a:rPr lang="es-CO" sz="3200" dirty="0">
                <a:latin typeface="Times New Roman" pitchFamily="18" charset="0"/>
              </a:rPr>
              <a:t>O</a:t>
            </a:r>
          </a:p>
          <a:p>
            <a:pPr marL="0" marR="0" indent="0" algn="l" defTabSz="914400" rtl="0" eaLnBrk="0" fontAlgn="base" latinLnBrk="0" hangingPunct="0">
              <a:lnSpc>
                <a:spcPct val="100000"/>
              </a:lnSpc>
              <a:spcBef>
                <a:spcPct val="0"/>
              </a:spcBef>
              <a:spcAft>
                <a:spcPct val="0"/>
              </a:spcAft>
              <a:buClrTx/>
              <a:buSzTx/>
              <a:buFontTx/>
              <a:buNone/>
              <a:tabLst/>
            </a:pPr>
            <a:r>
              <a:rPr kumimoji="0" lang="es-CO" sz="3200" b="0" i="0" u="none" strike="noStrike" cap="none" normalizeH="0" baseline="0" dirty="0">
                <a:ln>
                  <a:noFill/>
                </a:ln>
                <a:solidFill>
                  <a:schemeClr val="tx1"/>
                </a:solidFill>
                <a:effectLst/>
                <a:latin typeface="Times New Roman" pitchFamily="18" charset="0"/>
              </a:rPr>
              <a:t>M</a:t>
            </a:r>
          </a:p>
          <a:p>
            <a:pPr marL="0" marR="0" indent="0" algn="l" defTabSz="914400" rtl="0" eaLnBrk="0" fontAlgn="base" latinLnBrk="0" hangingPunct="0">
              <a:lnSpc>
                <a:spcPct val="100000"/>
              </a:lnSpc>
              <a:spcBef>
                <a:spcPct val="0"/>
              </a:spcBef>
              <a:spcAft>
                <a:spcPct val="0"/>
              </a:spcAft>
              <a:buClrTx/>
              <a:buSzTx/>
              <a:buFontTx/>
              <a:buNone/>
              <a:tabLst/>
            </a:pPr>
            <a:r>
              <a:rPr lang="es-CO" sz="3200" dirty="0">
                <a:latin typeface="Times New Roman" pitchFamily="18" charset="0"/>
              </a:rPr>
              <a:t>B</a:t>
            </a:r>
          </a:p>
          <a:p>
            <a:pPr marL="0" marR="0" indent="0" algn="l" defTabSz="914400" rtl="0" eaLnBrk="0" fontAlgn="base" latinLnBrk="0" hangingPunct="0">
              <a:lnSpc>
                <a:spcPct val="100000"/>
              </a:lnSpc>
              <a:spcBef>
                <a:spcPct val="0"/>
              </a:spcBef>
              <a:spcAft>
                <a:spcPct val="0"/>
              </a:spcAft>
              <a:buClrTx/>
              <a:buSzTx/>
              <a:buFontTx/>
              <a:buNone/>
              <a:tabLst/>
            </a:pPr>
            <a:r>
              <a:rPr kumimoji="0" lang="es-CO" sz="3200" b="0" i="0" u="none" strike="noStrike" cap="none" normalizeH="0" baseline="0" dirty="0">
                <a:ln>
                  <a:noFill/>
                </a:ln>
                <a:solidFill>
                  <a:schemeClr val="tx1"/>
                </a:solidFill>
                <a:effectLst/>
                <a:latin typeface="Times New Roman" pitchFamily="18" charset="0"/>
              </a:rPr>
              <a:t>I</a:t>
            </a:r>
          </a:p>
          <a:p>
            <a:pPr marL="0" marR="0" indent="0" algn="l" defTabSz="914400" rtl="0" eaLnBrk="0" fontAlgn="base" latinLnBrk="0" hangingPunct="0">
              <a:lnSpc>
                <a:spcPct val="100000"/>
              </a:lnSpc>
              <a:spcBef>
                <a:spcPct val="0"/>
              </a:spcBef>
              <a:spcAft>
                <a:spcPct val="0"/>
              </a:spcAft>
              <a:buClrTx/>
              <a:buSzTx/>
              <a:buFontTx/>
              <a:buNone/>
              <a:tabLst/>
            </a:pPr>
            <a:r>
              <a:rPr lang="es-CO" sz="3200" dirty="0">
                <a:latin typeface="Times New Roman" pitchFamily="18" charset="0"/>
              </a:rPr>
              <a:t>A</a:t>
            </a:r>
            <a:endParaRPr kumimoji="0" lang="es-CO" sz="32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344208871"/>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9"/>
          </p:nvPr>
        </p:nvSpPr>
        <p:spPr/>
        <p:txBody>
          <a:bodyPr/>
          <a:lstStyle/>
          <a:p>
            <a:pPr>
              <a:defRPr/>
            </a:pPr>
            <a:fld id="{BD78BF63-D6E5-49D8-99EB-4D36175B83F1}" type="slidenum">
              <a:rPr lang="es-ES_tradnl" smtClean="0"/>
              <a:pPr>
                <a:defRPr/>
              </a:pPr>
              <a:t>60</a:t>
            </a:fld>
            <a:endParaRPr lang="es-ES_tradnl"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9442" y="116632"/>
            <a:ext cx="9039062" cy="674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510862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9"/>
          </p:nvPr>
        </p:nvSpPr>
        <p:spPr/>
        <p:txBody>
          <a:bodyPr/>
          <a:lstStyle/>
          <a:p>
            <a:pPr>
              <a:defRPr/>
            </a:pPr>
            <a:fld id="{BD78BF63-D6E5-49D8-99EB-4D36175B83F1}" type="slidenum">
              <a:rPr lang="es-ES_tradnl" smtClean="0"/>
              <a:pPr>
                <a:defRPr/>
              </a:pPr>
              <a:t>61</a:t>
            </a:fld>
            <a:endParaRPr lang="es-ES_tradnl"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8803" y="0"/>
            <a:ext cx="915730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431871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9"/>
          </p:nvPr>
        </p:nvSpPr>
        <p:spPr/>
        <p:txBody>
          <a:bodyPr/>
          <a:lstStyle/>
          <a:p>
            <a:pPr>
              <a:defRPr/>
            </a:pPr>
            <a:fld id="{BD78BF63-D6E5-49D8-99EB-4D36175B83F1}" type="slidenum">
              <a:rPr lang="es-ES_tradnl" smtClean="0"/>
              <a:pPr>
                <a:defRPr/>
              </a:pPr>
              <a:t>62</a:t>
            </a:fld>
            <a:endParaRPr lang="es-ES_tradnl" dirty="0"/>
          </a:p>
        </p:txBody>
      </p:sp>
      <p:sp>
        <p:nvSpPr>
          <p:cNvPr id="2" name="Rectangle 2"/>
          <p:cNvSpPr>
            <a:spLocks noChangeArrowheads="1"/>
          </p:cNvSpPr>
          <p:nvPr/>
        </p:nvSpPr>
        <p:spPr bwMode="auto">
          <a:xfrm>
            <a:off x="197768" y="93518"/>
            <a:ext cx="913070"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es-CO" sz="1300" b="0" i="0" u="none" strike="noStrike" cap="none" normalizeH="0" baseline="0" dirty="0">
                <a:ln>
                  <a:noFill/>
                </a:ln>
                <a:solidFill>
                  <a:schemeClr val="tx1"/>
                </a:solidFill>
                <a:effectLst/>
                <a:latin typeface="+mn-lt"/>
                <a:ea typeface="Times New Roman" panose="02020603050405020304" pitchFamily="18" charset="0"/>
                <a:cs typeface="Calibri" panose="020F0502020204030204" pitchFamily="34" charset="0"/>
              </a:rPr>
              <a:t>Gráfica 3.3</a:t>
            </a:r>
            <a:endParaRPr kumimoji="0" lang="es-CO" altLang="es-CO" sz="1300" b="0" i="0" u="none" strike="noStrike" cap="none" normalizeH="0" baseline="0" dirty="0">
              <a:ln>
                <a:noFill/>
              </a:ln>
              <a:solidFill>
                <a:schemeClr val="tx1"/>
              </a:solidFill>
              <a:effectLst/>
              <a:latin typeface="+mn-lt"/>
            </a:endParaRPr>
          </a:p>
        </p:txBody>
      </p:sp>
      <p:pic>
        <p:nvPicPr>
          <p:cNvPr id="17409"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7768" y="458468"/>
            <a:ext cx="8946232" cy="639953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3124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CO" altLang="es-CO" sz="1200" b="1" i="0" u="none" strike="noStrike" cap="none" normalizeH="0" baseline="0">
              <a:ln>
                <a:noFill/>
              </a:ln>
              <a:solidFill>
                <a:schemeClr val="tx1"/>
              </a:solidFill>
              <a:effectLst/>
              <a:latin typeface="Tahoma" panose="020B060403050404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CO" altLang="es-CO"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0954436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9"/>
          </p:nvPr>
        </p:nvSpPr>
        <p:spPr/>
        <p:txBody>
          <a:bodyPr/>
          <a:lstStyle/>
          <a:p>
            <a:pPr>
              <a:defRPr/>
            </a:pPr>
            <a:fld id="{BD78BF63-D6E5-49D8-99EB-4D36175B83F1}" type="slidenum">
              <a:rPr lang="es-ES_tradnl" smtClean="0"/>
              <a:pPr>
                <a:defRPr/>
              </a:pPr>
              <a:t>63</a:t>
            </a:fld>
            <a:endParaRPr lang="es-ES_tradnl" dirty="0"/>
          </a:p>
        </p:txBody>
      </p:sp>
      <p:pic>
        <p:nvPicPr>
          <p:cNvPr id="1843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5413" y="17292"/>
            <a:ext cx="8972819" cy="6840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589297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9"/>
          </p:nvPr>
        </p:nvSpPr>
        <p:spPr/>
        <p:txBody>
          <a:bodyPr/>
          <a:lstStyle/>
          <a:p>
            <a:pPr>
              <a:defRPr/>
            </a:pPr>
            <a:fld id="{BD78BF63-D6E5-49D8-99EB-4D36175B83F1}" type="slidenum">
              <a:rPr lang="es-ES_tradnl" smtClean="0"/>
              <a:pPr>
                <a:defRPr/>
              </a:pPr>
              <a:t>64</a:t>
            </a:fld>
            <a:endParaRPr lang="es-ES_tradnl" dirty="0"/>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pic>
        <p:nvPicPr>
          <p:cNvPr id="19457" name="Picture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703" y="116632"/>
            <a:ext cx="8943551" cy="6741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131799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9"/>
          </p:nvPr>
        </p:nvSpPr>
        <p:spPr/>
        <p:txBody>
          <a:bodyPr/>
          <a:lstStyle/>
          <a:p>
            <a:pPr>
              <a:defRPr/>
            </a:pPr>
            <a:fld id="{BD78BF63-D6E5-49D8-99EB-4D36175B83F1}" type="slidenum">
              <a:rPr lang="es-ES_tradnl" smtClean="0"/>
              <a:pPr>
                <a:defRPr/>
              </a:pPr>
              <a:t>65</a:t>
            </a:fld>
            <a:endParaRPr lang="es-ES_tradnl" dirty="0"/>
          </a:p>
        </p:txBody>
      </p:sp>
      <p:pic>
        <p:nvPicPr>
          <p:cNvPr id="2048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3921" y="116632"/>
            <a:ext cx="8872575" cy="674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917748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9"/>
          </p:nvPr>
        </p:nvSpPr>
        <p:spPr/>
        <p:txBody>
          <a:bodyPr/>
          <a:lstStyle/>
          <a:p>
            <a:pPr>
              <a:defRPr/>
            </a:pPr>
            <a:fld id="{BD78BF63-D6E5-49D8-99EB-4D36175B83F1}" type="slidenum">
              <a:rPr lang="es-ES_tradnl" smtClean="0"/>
              <a:pPr>
                <a:defRPr/>
              </a:pPr>
              <a:t>66</a:t>
            </a:fld>
            <a:endParaRPr lang="es-ES_tradnl" dirty="0"/>
          </a:p>
        </p:txBody>
      </p:sp>
      <p:pic>
        <p:nvPicPr>
          <p:cNvPr id="2150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183" y="6350"/>
            <a:ext cx="9033321" cy="6851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81331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5"/>
          </p:nvPr>
        </p:nvSpPr>
        <p:spPr/>
        <p:txBody>
          <a:bodyPr/>
          <a:lstStyle/>
          <a:p>
            <a:pPr>
              <a:defRPr/>
            </a:pPr>
            <a:fld id="{25F2CEDC-C121-4A35-A220-69FF99A1891C}" type="slidenum">
              <a:rPr lang="es-ES_tradnl" smtClean="0"/>
              <a:pPr>
                <a:defRPr/>
              </a:pPr>
              <a:t>67</a:t>
            </a:fld>
            <a:endParaRPr lang="es-ES_tradnl" dirty="0"/>
          </a:p>
        </p:txBody>
      </p:sp>
      <p:pic>
        <p:nvPicPr>
          <p:cNvPr id="15" name="Imagen 3"/>
          <p:cNvPicPr>
            <a:picLocks noChangeAspect="1"/>
          </p:cNvPicPr>
          <p:nvPr/>
        </p:nvPicPr>
        <p:blipFill>
          <a:blip r:embed="rId2"/>
          <a:stretch>
            <a:fillRect/>
          </a:stretch>
        </p:blipFill>
        <p:spPr>
          <a:xfrm>
            <a:off x="2987824" y="3993362"/>
            <a:ext cx="3059832" cy="2864637"/>
          </a:xfrm>
          <a:prstGeom prst="rect">
            <a:avLst/>
          </a:prstGeom>
        </p:spPr>
      </p:pic>
      <p:pic>
        <p:nvPicPr>
          <p:cNvPr id="16" name="Imagen 4"/>
          <p:cNvPicPr>
            <a:picLocks noChangeAspect="1"/>
          </p:cNvPicPr>
          <p:nvPr/>
        </p:nvPicPr>
        <p:blipFill>
          <a:blip r:embed="rId3"/>
          <a:stretch>
            <a:fillRect/>
          </a:stretch>
        </p:blipFill>
        <p:spPr>
          <a:xfrm>
            <a:off x="0" y="4005064"/>
            <a:ext cx="2987824" cy="2852936"/>
          </a:xfrm>
          <a:prstGeom prst="rect">
            <a:avLst/>
          </a:prstGeom>
        </p:spPr>
      </p:pic>
      <p:pic>
        <p:nvPicPr>
          <p:cNvPr id="17" name="Imagen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47656" y="4005064"/>
            <a:ext cx="3096343" cy="2852936"/>
          </a:xfrm>
          <a:prstGeom prst="rect">
            <a:avLst/>
          </a:prstGeom>
        </p:spPr>
      </p:pic>
      <p:sp>
        <p:nvSpPr>
          <p:cNvPr id="19" name="18 CuadroTexto"/>
          <p:cNvSpPr txBox="1"/>
          <p:nvPr/>
        </p:nvSpPr>
        <p:spPr>
          <a:xfrm>
            <a:off x="-27966" y="-99392"/>
            <a:ext cx="9143998" cy="707886"/>
          </a:xfrm>
          <a:prstGeom prst="rect">
            <a:avLst/>
          </a:prstGeom>
          <a:noFill/>
        </p:spPr>
        <p:txBody>
          <a:bodyPr wrap="square" rtlCol="0">
            <a:spAutoFit/>
          </a:bodyPr>
          <a:lstStyle/>
          <a:p>
            <a:pPr algn="ctr"/>
            <a:r>
              <a:rPr lang="es-CO" sz="4000" b="1" dirty="0">
                <a:solidFill>
                  <a:schemeClr val="bg1"/>
                </a:solidFill>
                <a:latin typeface="+mn-lt"/>
              </a:rPr>
              <a:t>GESTIÓN ESTATAL</a:t>
            </a:r>
          </a:p>
        </p:txBody>
      </p:sp>
      <p:sp>
        <p:nvSpPr>
          <p:cNvPr id="20" name="Rectángulo 6"/>
          <p:cNvSpPr/>
          <p:nvPr/>
        </p:nvSpPr>
        <p:spPr>
          <a:xfrm>
            <a:off x="179512" y="2852936"/>
            <a:ext cx="8728973" cy="1011858"/>
          </a:xfrm>
          <a:prstGeom prst="rect">
            <a:avLst/>
          </a:prstGeom>
          <a:solidFill>
            <a:schemeClr val="accent3"/>
          </a:solidFill>
          <a:ln>
            <a:solidFill>
              <a:schemeClr val="tx1"/>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400" b="1" dirty="0">
                <a:solidFill>
                  <a:schemeClr val="tx1"/>
                </a:solidFill>
              </a:rPr>
              <a:t>UN GRAN QUEHACER PARA UN </a:t>
            </a:r>
          </a:p>
          <a:p>
            <a:pPr algn="ctr"/>
            <a:r>
              <a:rPr lang="es-CO" sz="3400" b="1" dirty="0">
                <a:solidFill>
                  <a:schemeClr val="tx1"/>
                </a:solidFill>
              </a:rPr>
              <a:t>PAIS DE MUCHA PROSPERIDAD </a:t>
            </a:r>
          </a:p>
        </p:txBody>
      </p:sp>
      <p:sp>
        <p:nvSpPr>
          <p:cNvPr id="21" name="Rectángulo 7"/>
          <p:cNvSpPr/>
          <p:nvPr/>
        </p:nvSpPr>
        <p:spPr>
          <a:xfrm>
            <a:off x="0" y="1340768"/>
            <a:ext cx="9116032" cy="1140427"/>
          </a:xfrm>
          <a:prstGeom prst="rect">
            <a:avLst/>
          </a:prstGeom>
          <a:solidFill>
            <a:schemeClr val="accent6">
              <a:lumMod val="20000"/>
              <a:lumOff val="80000"/>
            </a:schemeClr>
          </a:solidFill>
          <a:ln w="76200">
            <a:solidFill>
              <a:srgbClr val="006666"/>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500" b="1" dirty="0">
                <a:solidFill>
                  <a:schemeClr val="tx1"/>
                </a:solidFill>
                <a:latin typeface="Calibri" panose="020F0502020204030204" pitchFamily="34" charset="0"/>
                <a:cs typeface="Calibri" panose="020F0502020204030204" pitchFamily="34" charset="0"/>
              </a:rPr>
              <a:t>GENERADORA DE VALOR PARA UN PAÍS </a:t>
            </a:r>
          </a:p>
          <a:p>
            <a:pPr algn="ctr"/>
            <a:r>
              <a:rPr lang="es-CO" sz="3500" b="1" dirty="0">
                <a:solidFill>
                  <a:schemeClr val="tx1"/>
                </a:solidFill>
                <a:latin typeface="Calibri" panose="020F0502020204030204" pitchFamily="34" charset="0"/>
                <a:cs typeface="Calibri" panose="020F0502020204030204" pitchFamily="34" charset="0"/>
              </a:rPr>
              <a:t>DE BUENAS PRÁCTICAS DE GOBIERNO</a:t>
            </a:r>
          </a:p>
        </p:txBody>
      </p:sp>
      <p:sp>
        <p:nvSpPr>
          <p:cNvPr id="2" name="Flecha abajo 1"/>
          <p:cNvSpPr/>
          <p:nvPr/>
        </p:nvSpPr>
        <p:spPr bwMode="auto">
          <a:xfrm>
            <a:off x="4499992" y="2481195"/>
            <a:ext cx="484632" cy="371741"/>
          </a:xfrm>
          <a:prstGeom prst="downArrow">
            <a:avLst/>
          </a:prstGeom>
          <a:solidFill>
            <a:schemeClr val="tx2">
              <a:lumMod val="95000"/>
              <a:lumOff val="5000"/>
            </a:schemeClr>
          </a:solidFill>
          <a:ln w="9525" cap="flat" cmpd="sng" algn="ctr">
            <a:noFill/>
            <a:prstDash val="solid"/>
            <a:round/>
            <a:headEnd type="none" w="med" len="med"/>
            <a:tailEnd type="none" w="med" len="med"/>
          </a:ln>
          <a:effectLst>
            <a:glow rad="63500">
              <a:schemeClr val="accent6">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3419849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p:cTn id="37" dur="500" fill="hold"/>
                                        <p:tgtEl>
                                          <p:spTgt spid="2"/>
                                        </p:tgtEl>
                                        <p:attrNameLst>
                                          <p:attrName>ppt_w</p:attrName>
                                        </p:attrNameLst>
                                      </p:cBhvr>
                                      <p:tavLst>
                                        <p:tav tm="0">
                                          <p:val>
                                            <p:fltVal val="0"/>
                                          </p:val>
                                        </p:tav>
                                        <p:tav tm="100000">
                                          <p:val>
                                            <p:strVal val="#ppt_w"/>
                                          </p:val>
                                        </p:tav>
                                      </p:tavLst>
                                    </p:anim>
                                    <p:anim calcmode="lin" valueType="num">
                                      <p:cBhvr>
                                        <p:cTn id="38" dur="500" fill="hold"/>
                                        <p:tgtEl>
                                          <p:spTgt spid="2"/>
                                        </p:tgtEl>
                                        <p:attrNameLst>
                                          <p:attrName>ppt_h</p:attrName>
                                        </p:attrNameLst>
                                      </p:cBhvr>
                                      <p:tavLst>
                                        <p:tav tm="0">
                                          <p:val>
                                            <p:fltVal val="0"/>
                                          </p:val>
                                        </p:tav>
                                        <p:tav tm="100000">
                                          <p:val>
                                            <p:strVal val="#ppt_h"/>
                                          </p:val>
                                        </p:tav>
                                      </p:tavLst>
                                    </p:anim>
                                    <p:animEffect transition="in" filter="fade">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animBg="1"/>
      <p:bldP spid="21" grpId="0" animBg="1"/>
      <p:bldP spid="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pPr>
              <a:defRPr/>
            </a:pPr>
            <a:fld id="{8A025F99-1DAF-4D1C-906F-3757E7DA4970}" type="slidenum">
              <a:rPr lang="es-ES_tradnl" smtClean="0"/>
              <a:pPr>
                <a:defRPr/>
              </a:pPr>
              <a:t>68</a:t>
            </a:fld>
            <a:endParaRPr lang="es-ES_tradnl" dirty="0"/>
          </a:p>
        </p:txBody>
      </p:sp>
      <p:sp>
        <p:nvSpPr>
          <p:cNvPr id="6" name="Rectángulo 1"/>
          <p:cNvSpPr/>
          <p:nvPr/>
        </p:nvSpPr>
        <p:spPr>
          <a:xfrm>
            <a:off x="323528" y="116632"/>
            <a:ext cx="8496944" cy="995367"/>
          </a:xfrm>
          <a:prstGeom prst="rect">
            <a:avLst/>
          </a:prstGeom>
          <a:solidFill>
            <a:schemeClr val="accent1">
              <a:lumMod val="20000"/>
              <a:lumOff val="80000"/>
            </a:schemeClr>
          </a:solidFill>
          <a:ln>
            <a:solidFill>
              <a:srgbClr val="FFFF0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600" b="1" dirty="0">
                <a:solidFill>
                  <a:schemeClr val="tx1"/>
                </a:solidFill>
              </a:rPr>
              <a:t>ASUNTOS  DE  LA  GESTIÓN ESTATAL COMO RESPONSABILIDAD SOCIAL</a:t>
            </a:r>
          </a:p>
        </p:txBody>
      </p:sp>
      <p:sp>
        <p:nvSpPr>
          <p:cNvPr id="8" name="Rectángulo 3"/>
          <p:cNvSpPr/>
          <p:nvPr/>
        </p:nvSpPr>
        <p:spPr>
          <a:xfrm>
            <a:off x="125413" y="1988841"/>
            <a:ext cx="8911083" cy="4235314"/>
          </a:xfrm>
          <a:prstGeom prst="rect">
            <a:avLst/>
          </a:prstGeom>
          <a:solidFill>
            <a:schemeClr val="accent5">
              <a:lumMod val="20000"/>
              <a:lumOff val="80000"/>
            </a:schemeClr>
          </a:solidFill>
          <a:ln>
            <a:solidFill>
              <a:schemeClr val="tx1"/>
            </a:solidFill>
          </a:ln>
          <a:effectLst>
            <a:glow rad="63500">
              <a:schemeClr val="accent6">
                <a:satMod val="175000"/>
                <a:alpha val="40000"/>
              </a:schemeClr>
            </a:glow>
          </a:effectLst>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CO" sz="3200" b="1" dirty="0">
                <a:solidFill>
                  <a:schemeClr val="tx1"/>
                </a:solidFill>
              </a:rPr>
              <a:t>- </a:t>
            </a:r>
            <a:r>
              <a:rPr lang="es-CO" sz="3500" b="1" dirty="0">
                <a:solidFill>
                  <a:schemeClr val="tx1"/>
                </a:solidFill>
              </a:rPr>
              <a:t>GOBIERNO DE LA ORGANIZACIÓN</a:t>
            </a:r>
          </a:p>
          <a:p>
            <a:pPr algn="just"/>
            <a:r>
              <a:rPr lang="es-CO" sz="3500" b="1" dirty="0">
                <a:solidFill>
                  <a:schemeClr val="tx1"/>
                </a:solidFill>
              </a:rPr>
              <a:t>- DERECHOS HUMANOS</a:t>
            </a:r>
          </a:p>
          <a:p>
            <a:pPr algn="just"/>
            <a:r>
              <a:rPr lang="es-CO" sz="3500" b="1" dirty="0">
                <a:solidFill>
                  <a:schemeClr val="tx1"/>
                </a:solidFill>
              </a:rPr>
              <a:t>- PRÁCTICAS LABORALES</a:t>
            </a:r>
          </a:p>
          <a:p>
            <a:pPr algn="just"/>
            <a:r>
              <a:rPr lang="es-CO" sz="3500" b="1" dirty="0">
                <a:solidFill>
                  <a:schemeClr val="tx1"/>
                </a:solidFill>
              </a:rPr>
              <a:t>- MEDIO AMBIENTE</a:t>
            </a:r>
          </a:p>
          <a:p>
            <a:pPr algn="just"/>
            <a:r>
              <a:rPr lang="es-CO" sz="3500" b="1" dirty="0">
                <a:solidFill>
                  <a:schemeClr val="tx1"/>
                </a:solidFill>
              </a:rPr>
              <a:t>- PRÁCTICAS OPERATIVAS JUSTAS </a:t>
            </a:r>
          </a:p>
          <a:p>
            <a:pPr algn="just"/>
            <a:r>
              <a:rPr lang="es-CO" sz="3500" b="1" dirty="0">
                <a:solidFill>
                  <a:schemeClr val="tx1"/>
                </a:solidFill>
              </a:rPr>
              <a:t>- ASUNTOS DEL CONSUMIDOR</a:t>
            </a:r>
          </a:p>
          <a:p>
            <a:pPr algn="just"/>
            <a:r>
              <a:rPr lang="es-CO" sz="3500" b="1" dirty="0">
                <a:solidFill>
                  <a:schemeClr val="tx1"/>
                </a:solidFill>
              </a:rPr>
              <a:t>- DESARROLLO SOCIAL</a:t>
            </a:r>
            <a:endParaRPr lang="es-CO" sz="3500" dirty="0"/>
          </a:p>
        </p:txBody>
      </p:sp>
      <p:sp>
        <p:nvSpPr>
          <p:cNvPr id="9" name="Flecha abajo 8"/>
          <p:cNvSpPr/>
          <p:nvPr/>
        </p:nvSpPr>
        <p:spPr>
          <a:xfrm>
            <a:off x="3996310" y="1353732"/>
            <a:ext cx="935730" cy="563100"/>
          </a:xfrm>
          <a:prstGeom prst="downArrow">
            <a:avLst/>
          </a:prstGeom>
          <a:solidFill>
            <a:schemeClr val="accent2">
              <a:lumMod val="20000"/>
              <a:lumOff val="80000"/>
            </a:schemeClr>
          </a:solidFill>
          <a:ln>
            <a:solidFill>
              <a:srgbClr val="FFFF00"/>
            </a:solidFill>
          </a:ln>
          <a:effectLst>
            <a:glow rad="101600">
              <a:schemeClr val="accent1">
                <a:satMod val="175000"/>
                <a:alpha val="40000"/>
              </a:schemeClr>
            </a:glow>
            <a:reflection blurRad="6350" stA="50000" endA="300" endPos="55000" dir="5400000" sy="-100000" algn="bl" rotWithShape="0"/>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12088571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2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5"/>
          </p:nvPr>
        </p:nvSpPr>
        <p:spPr/>
        <p:txBody>
          <a:bodyPr/>
          <a:lstStyle/>
          <a:p>
            <a:pPr>
              <a:defRPr/>
            </a:pPr>
            <a:fld id="{8A025F99-1DAF-4D1C-906F-3757E7DA4970}" type="slidenum">
              <a:rPr lang="es-ES_tradnl" smtClean="0"/>
              <a:pPr>
                <a:defRPr/>
              </a:pPr>
              <a:t>69</a:t>
            </a:fld>
            <a:endParaRPr lang="es-ES_tradnl" dirty="0"/>
          </a:p>
        </p:txBody>
      </p:sp>
      <p:sp>
        <p:nvSpPr>
          <p:cNvPr id="6" name="2 CuadroTexto"/>
          <p:cNvSpPr txBox="1"/>
          <p:nvPr/>
        </p:nvSpPr>
        <p:spPr>
          <a:xfrm>
            <a:off x="1259632" y="260648"/>
            <a:ext cx="7272808" cy="707886"/>
          </a:xfrm>
          <a:prstGeom prst="rect">
            <a:avLst/>
          </a:prstGeom>
          <a:noFill/>
        </p:spPr>
        <p:txBody>
          <a:bodyPr wrap="square" rtlCol="0">
            <a:spAutoFit/>
          </a:bodyPr>
          <a:lstStyle/>
          <a:p>
            <a:pPr algn="ctr"/>
            <a:r>
              <a:rPr lang="en-US" sz="4000" b="1" dirty="0">
                <a:solidFill>
                  <a:schemeClr val="bg1"/>
                </a:solidFill>
              </a:rPr>
              <a:t>L A S   I D E A S   A P O R T A N  . . .</a:t>
            </a:r>
            <a:endParaRPr lang="es-CO" sz="4000" b="1" dirty="0">
              <a:solidFill>
                <a:schemeClr val="bg1"/>
              </a:solidFill>
            </a:endParaRPr>
          </a:p>
        </p:txBody>
      </p:sp>
      <p:sp>
        <p:nvSpPr>
          <p:cNvPr id="8" name="Flecha abajo 7"/>
          <p:cNvSpPr/>
          <p:nvPr/>
        </p:nvSpPr>
        <p:spPr bwMode="auto">
          <a:xfrm>
            <a:off x="3995936" y="1268760"/>
            <a:ext cx="720080" cy="504056"/>
          </a:xfrm>
          <a:prstGeom prst="downArrow">
            <a:avLst/>
          </a:prstGeom>
          <a:solidFill>
            <a:schemeClr val="tx1">
              <a:lumMod val="95000"/>
              <a:lumOff val="5000"/>
            </a:schemeClr>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2400" b="0" i="0" u="none" strike="noStrike" cap="none" normalizeH="0" baseline="0">
              <a:ln>
                <a:noFill/>
              </a:ln>
              <a:solidFill>
                <a:schemeClr val="tx1"/>
              </a:solidFill>
              <a:effectLst/>
              <a:latin typeface="Times New Roman" pitchFamily="18" charset="0"/>
            </a:endParaRPr>
          </a:p>
        </p:txBody>
      </p:sp>
      <p:pic>
        <p:nvPicPr>
          <p:cNvPr id="2" name="V1">
            <a:hlinkClick r:id="" action="ppaction://media"/>
            <a:extLst>
              <a:ext uri="{FF2B5EF4-FFF2-40B4-BE49-F238E27FC236}">
                <a16:creationId xmlns:a16="http://schemas.microsoft.com/office/drawing/2014/main" id="{67581C5B-11B3-4168-8FED-FB8CDE07194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844824"/>
            <a:ext cx="9144000" cy="3888432"/>
          </a:xfrm>
          <a:prstGeom prst="rect">
            <a:avLst/>
          </a:prstGeom>
        </p:spPr>
      </p:pic>
    </p:spTree>
    <p:extLst>
      <p:ext uri="{BB962C8B-B14F-4D97-AF65-F5344CB8AC3E}">
        <p14:creationId xmlns:p14="http://schemas.microsoft.com/office/powerpoint/2010/main" val="257617181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3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3 Marcador de número de diapositiva"/>
          <p:cNvSpPr>
            <a:spLocks noGrp="1"/>
          </p:cNvSpPr>
          <p:nvPr>
            <p:ph type="sldNum" sz="quarter" idx="18"/>
          </p:nvPr>
        </p:nvSpPr>
        <p:spPr/>
        <p:txBody>
          <a:bodyPr/>
          <a:lstStyle/>
          <a:p>
            <a:pPr>
              <a:defRPr/>
            </a:pPr>
            <a:fld id="{032EBA84-FDE2-4B5C-AE46-2B206F781270}" type="slidenum">
              <a:rPr lang="es-ES_tradnl">
                <a:solidFill>
                  <a:srgbClr val="008080"/>
                </a:solidFill>
              </a:rPr>
              <a:pPr>
                <a:defRPr/>
              </a:pPr>
              <a:t>7</a:t>
            </a:fld>
            <a:endParaRPr lang="es-ES_tradnl" dirty="0">
              <a:solidFill>
                <a:srgbClr val="008080"/>
              </a:solidFill>
            </a:endParaRPr>
          </a:p>
        </p:txBody>
      </p:sp>
      <p:sp>
        <p:nvSpPr>
          <p:cNvPr id="7" name="2 Marcador de fecha"/>
          <p:cNvSpPr txBox="1">
            <a:spLocks/>
          </p:cNvSpPr>
          <p:nvPr/>
        </p:nvSpPr>
        <p:spPr bwMode="auto">
          <a:xfrm>
            <a:off x="41907" y="6056982"/>
            <a:ext cx="1473200" cy="2857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s-ES_tradnl"/>
            </a:defPPr>
            <a:lvl1pPr algn="l" rtl="0" eaLnBrk="0" fontAlgn="base" hangingPunct="0">
              <a:spcBef>
                <a:spcPct val="0"/>
              </a:spcBef>
              <a:spcAft>
                <a:spcPct val="0"/>
              </a:spcAft>
              <a:defRPr sz="1400" kern="1200">
                <a:solidFill>
                  <a:schemeClr val="tx1"/>
                </a:solidFill>
                <a:latin typeface="+mn-lt"/>
                <a:ea typeface="+mn-ea"/>
                <a:cs typeface="+mn-cs"/>
              </a:defRPr>
            </a:lvl1pPr>
            <a:lvl2pPr marL="457200" algn="l" rtl="0" fontAlgn="base">
              <a:spcBef>
                <a:spcPct val="0"/>
              </a:spcBef>
              <a:spcAft>
                <a:spcPct val="0"/>
              </a:spcAft>
              <a:defRPr sz="2300" kern="1200">
                <a:solidFill>
                  <a:schemeClr val="tx1"/>
                </a:solidFill>
                <a:latin typeface="Arial Narrow" pitchFamily="34" charset="0"/>
                <a:ea typeface="+mn-ea"/>
                <a:cs typeface="Arial" charset="0"/>
              </a:defRPr>
            </a:lvl2pPr>
            <a:lvl3pPr marL="914400" algn="l" rtl="0" fontAlgn="base">
              <a:spcBef>
                <a:spcPct val="0"/>
              </a:spcBef>
              <a:spcAft>
                <a:spcPct val="0"/>
              </a:spcAft>
              <a:defRPr sz="2300" kern="1200">
                <a:solidFill>
                  <a:schemeClr val="tx1"/>
                </a:solidFill>
                <a:latin typeface="Arial Narrow" pitchFamily="34" charset="0"/>
                <a:ea typeface="+mn-ea"/>
                <a:cs typeface="Arial" charset="0"/>
              </a:defRPr>
            </a:lvl3pPr>
            <a:lvl4pPr marL="1371600" algn="l" rtl="0" fontAlgn="base">
              <a:spcBef>
                <a:spcPct val="0"/>
              </a:spcBef>
              <a:spcAft>
                <a:spcPct val="0"/>
              </a:spcAft>
              <a:defRPr sz="2300" kern="1200">
                <a:solidFill>
                  <a:schemeClr val="tx1"/>
                </a:solidFill>
                <a:latin typeface="Arial Narrow" pitchFamily="34" charset="0"/>
                <a:ea typeface="+mn-ea"/>
                <a:cs typeface="Arial" charset="0"/>
              </a:defRPr>
            </a:lvl4pPr>
            <a:lvl5pPr marL="1828800" algn="l" rtl="0" fontAlgn="base">
              <a:spcBef>
                <a:spcPct val="0"/>
              </a:spcBef>
              <a:spcAft>
                <a:spcPct val="0"/>
              </a:spcAft>
              <a:defRPr sz="2300" kern="1200">
                <a:solidFill>
                  <a:schemeClr val="tx1"/>
                </a:solidFill>
                <a:latin typeface="Arial Narrow" pitchFamily="34" charset="0"/>
                <a:ea typeface="+mn-ea"/>
                <a:cs typeface="Arial" charset="0"/>
              </a:defRPr>
            </a:lvl5pPr>
            <a:lvl6pPr marL="2286000" algn="l" defTabSz="914400" rtl="0" eaLnBrk="1" latinLnBrk="0" hangingPunct="1">
              <a:defRPr sz="2300" kern="1200">
                <a:solidFill>
                  <a:schemeClr val="tx1"/>
                </a:solidFill>
                <a:latin typeface="Arial Narrow" pitchFamily="34" charset="0"/>
                <a:ea typeface="+mn-ea"/>
                <a:cs typeface="Arial" charset="0"/>
              </a:defRPr>
            </a:lvl6pPr>
            <a:lvl7pPr marL="2743200" algn="l" defTabSz="914400" rtl="0" eaLnBrk="1" latinLnBrk="0" hangingPunct="1">
              <a:defRPr sz="2300" kern="1200">
                <a:solidFill>
                  <a:schemeClr val="tx1"/>
                </a:solidFill>
                <a:latin typeface="Arial Narrow" pitchFamily="34" charset="0"/>
                <a:ea typeface="+mn-ea"/>
                <a:cs typeface="Arial" charset="0"/>
              </a:defRPr>
            </a:lvl7pPr>
            <a:lvl8pPr marL="3200400" algn="l" defTabSz="914400" rtl="0" eaLnBrk="1" latinLnBrk="0" hangingPunct="1">
              <a:defRPr sz="2300" kern="1200">
                <a:solidFill>
                  <a:schemeClr val="tx1"/>
                </a:solidFill>
                <a:latin typeface="Arial Narrow" pitchFamily="34" charset="0"/>
                <a:ea typeface="+mn-ea"/>
                <a:cs typeface="Arial" charset="0"/>
              </a:defRPr>
            </a:lvl8pPr>
            <a:lvl9pPr marL="3657600" algn="l" defTabSz="914400" rtl="0" eaLnBrk="1" latinLnBrk="0" hangingPunct="1">
              <a:defRPr sz="2300" kern="1200">
                <a:solidFill>
                  <a:schemeClr val="tx1"/>
                </a:solidFill>
                <a:latin typeface="Arial Narrow" pitchFamily="34" charset="0"/>
                <a:ea typeface="+mn-ea"/>
                <a:cs typeface="Arial" charset="0"/>
              </a:defRPr>
            </a:lvl9pPr>
          </a:lstStyle>
          <a:p>
            <a:fld id="{6679F0EF-1381-4B5A-A16D-812FA83A1042}" type="datetime1">
              <a:rPr lang="es-CO" smtClean="0">
                <a:solidFill>
                  <a:srgbClr val="00CC99">
                    <a:lumMod val="75000"/>
                  </a:srgbClr>
                </a:solidFill>
              </a:rPr>
              <a:pPr/>
              <a:t>27/05/2021</a:t>
            </a:fld>
            <a:endParaRPr lang="es-ES" dirty="0">
              <a:solidFill>
                <a:srgbClr val="00CC99">
                  <a:lumMod val="75000"/>
                </a:srgbClr>
              </a:solidFill>
            </a:endParaRPr>
          </a:p>
        </p:txBody>
      </p:sp>
      <p:sp>
        <p:nvSpPr>
          <p:cNvPr id="8" name="3 Título"/>
          <p:cNvSpPr txBox="1">
            <a:spLocks/>
          </p:cNvSpPr>
          <p:nvPr/>
        </p:nvSpPr>
        <p:spPr>
          <a:xfrm>
            <a:off x="1373547" y="641102"/>
            <a:ext cx="6048672" cy="864096"/>
          </a:xfrm>
          <a:prstGeom prst="rect">
            <a:avLst/>
          </a:prstGeom>
        </p:spPr>
        <p:txBody>
          <a:bodyPr/>
          <a:lstStyle/>
          <a:p>
            <a:pPr marL="484632" algn="r" eaLnBrk="1" fontAlgn="auto" hangingPunct="1">
              <a:spcBef>
                <a:spcPct val="0"/>
              </a:spcBef>
              <a:spcAft>
                <a:spcPts val="0"/>
              </a:spcAft>
              <a:defRPr/>
            </a:pPr>
            <a:endParaRPr lang="es-CO" sz="2800" b="1" dirty="0">
              <a:ln w="6350">
                <a:noFill/>
              </a:ln>
              <a:solidFill>
                <a:srgbClr val="000000"/>
              </a:solidFill>
              <a:latin typeface="Calibri" pitchFamily="34" charset="0"/>
              <a:cs typeface="Calibri" pitchFamily="34" charset="0"/>
            </a:endParaRPr>
          </a:p>
        </p:txBody>
      </p:sp>
      <p:sp>
        <p:nvSpPr>
          <p:cNvPr id="9" name="5 Marcador de pie de página"/>
          <p:cNvSpPr txBox="1">
            <a:spLocks/>
          </p:cNvSpPr>
          <p:nvPr/>
        </p:nvSpPr>
        <p:spPr>
          <a:xfrm>
            <a:off x="1472245" y="6114132"/>
            <a:ext cx="4260850" cy="300038"/>
          </a:xfrm>
          <a:prstGeom prst="rect">
            <a:avLst/>
          </a:prstGeom>
        </p:spPr>
        <p:txBody>
          <a:bodyPr vert="horz" anchor="b"/>
          <a:lstStyle/>
          <a:p>
            <a:pPr algn="r" eaLnBrk="1" fontAlgn="auto" hangingPunct="1">
              <a:spcBef>
                <a:spcPts val="0"/>
              </a:spcBef>
              <a:spcAft>
                <a:spcPts val="0"/>
              </a:spcAft>
              <a:defRPr/>
            </a:pPr>
            <a:r>
              <a:rPr lang="es-CO" sz="1000">
                <a:solidFill>
                  <a:srgbClr val="00CC99">
                    <a:lumMod val="75000"/>
                  </a:srgbClr>
                </a:solidFill>
                <a:latin typeface="Calibri" pitchFamily="34" charset="0"/>
                <a:cs typeface="Calibri" pitchFamily="34" charset="0"/>
              </a:rPr>
              <a:t>Contaduría General de la Nación</a:t>
            </a:r>
            <a:endParaRPr lang="es-CO" sz="1000" dirty="0">
              <a:solidFill>
                <a:srgbClr val="00CC99">
                  <a:lumMod val="75000"/>
                </a:srgbClr>
              </a:solidFill>
              <a:latin typeface="Calibri" pitchFamily="34" charset="0"/>
              <a:cs typeface="Calibri" pitchFamily="34" charset="0"/>
            </a:endParaRPr>
          </a:p>
        </p:txBody>
      </p:sp>
      <p:grpSp>
        <p:nvGrpSpPr>
          <p:cNvPr id="10" name="9 Grupo"/>
          <p:cNvGrpSpPr/>
          <p:nvPr/>
        </p:nvGrpSpPr>
        <p:grpSpPr>
          <a:xfrm>
            <a:off x="395536" y="256864"/>
            <a:ext cx="8352928" cy="6157306"/>
            <a:chOff x="-76508" y="1069437"/>
            <a:chExt cx="8752964" cy="5396102"/>
          </a:xfrm>
        </p:grpSpPr>
        <p:sp>
          <p:nvSpPr>
            <p:cNvPr id="11" name="3 Marcador de texto"/>
            <p:cNvSpPr txBox="1">
              <a:spLocks/>
            </p:cNvSpPr>
            <p:nvPr/>
          </p:nvSpPr>
          <p:spPr>
            <a:xfrm>
              <a:off x="-1051" y="1069437"/>
              <a:ext cx="4392488" cy="141201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buFont typeface="Arial" panose="020B0604020202020204" pitchFamily="34" charset="0"/>
                <a:buNone/>
              </a:pPr>
              <a:r>
                <a:rPr lang="es-ES" sz="2400" b="1" dirty="0">
                  <a:solidFill>
                    <a:srgbClr val="314C14"/>
                  </a:solidFill>
                </a:rPr>
                <a:t>LA CONSTITUYENTE</a:t>
              </a:r>
            </a:p>
            <a:p>
              <a:pPr algn="ctr">
                <a:buFont typeface="Arial" panose="020B0604020202020204" pitchFamily="34" charset="0"/>
                <a:buNone/>
              </a:pPr>
              <a:r>
                <a:rPr lang="es-ES" sz="2400" b="1" dirty="0">
                  <a:solidFill>
                    <a:srgbClr val="314C14"/>
                  </a:solidFill>
                </a:rPr>
                <a:t>de 1991</a:t>
              </a:r>
            </a:p>
          </p:txBody>
        </p:sp>
        <p:pic>
          <p:nvPicPr>
            <p:cNvPr id="1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196336">
              <a:off x="6142173" y="1576474"/>
              <a:ext cx="2534283" cy="1540718"/>
            </a:xfrm>
            <a:prstGeom prst="rect">
              <a:avLst/>
            </a:prstGeom>
            <a:ln>
              <a:noFill/>
            </a:ln>
            <a:effectLst>
              <a:reflection blurRad="12700" stA="30000" endPos="30000" dist="5000" dir="5400000" sy="-100000" algn="bl" rotWithShape="0"/>
            </a:effectLst>
            <a:scene3d>
              <a:camera prst="perspectiveContrastingLeftFacing" fov="0">
                <a:rot lat="149861" lon="1805671" rev="259969"/>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12 Imagen" descr="https://encrypted-tbn1.gstatic.com/images?q=tbn:ANd9GcT4YlP7Hc0TTCdQnzDkzuKWtDErOrVeGJc7tiJ4JkTqZTKMpuRf">
              <a:hlinkClick r:id="rId4"/>
            </p:cNvPr>
            <p:cNvPicPr/>
            <p:nvPr/>
          </p:nvPicPr>
          <p:blipFill rotWithShape="1">
            <a:blip r:embed="rId5" cstate="email">
              <a:extLst>
                <a:ext uri="{28A0092B-C50C-407E-A947-70E740481C1C}">
                  <a14:useLocalDpi xmlns:a14="http://schemas.microsoft.com/office/drawing/2010/main"/>
                </a:ext>
              </a:extLst>
            </a:blip>
            <a:srcRect/>
            <a:stretch/>
          </p:blipFill>
          <p:spPr bwMode="auto">
            <a:xfrm>
              <a:off x="4586003" y="1487766"/>
              <a:ext cx="2002221" cy="163769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4" name="13 Imagen" descr="https://encrypted-tbn0.gstatic.com/images?q=tbn:ANd9GcSzuqNXY-IjPE9PKzOKRbzQ0AsuE7jxxexk6hh4W_6kr_H_8uBKyA">
              <a:hlinkClick r:id="rId6"/>
            </p:cNvPr>
            <p:cNvPicPr/>
            <p:nvPr/>
          </p:nvPicPr>
          <p:blipFill>
            <a:blip r:embed="rId7">
              <a:extLst>
                <a:ext uri="{28A0092B-C50C-407E-A947-70E740481C1C}">
                  <a14:useLocalDpi xmlns:a14="http://schemas.microsoft.com/office/drawing/2010/main"/>
                </a:ext>
              </a:extLst>
            </a:blip>
            <a:srcRect/>
            <a:stretch>
              <a:fillRect/>
            </a:stretch>
          </p:blipFill>
          <p:spPr bwMode="auto">
            <a:xfrm>
              <a:off x="5118287" y="3613570"/>
              <a:ext cx="2590800" cy="1762125"/>
            </a:xfrm>
            <a:prstGeom prst="rect">
              <a:avLst/>
            </a:prstGeom>
            <a:ln>
              <a:noFill/>
            </a:ln>
            <a:effectLst>
              <a:softEdge rad="112500"/>
            </a:effectLst>
          </p:spPr>
        </p:pic>
        <p:pic>
          <p:nvPicPr>
            <p:cNvPr id="15" name="Imagen 8"/>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85720" y="2071678"/>
              <a:ext cx="3024336" cy="625488"/>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5" descr="http://t3.gstatic.com/images?q=tbn:ANd9GcRRrX98ik45LsKvqAdQivDo6jAIYl5ZYs4XJkw6lKJFLaYfXoVbjQ">
              <a:hlinkClick r:id="rId9"/>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6508" y="2786058"/>
              <a:ext cx="2526401" cy="3329183"/>
            </a:xfrm>
            <a:prstGeom prst="rect">
              <a:avLst/>
            </a:prstGeom>
            <a:noFill/>
            <a:extLst>
              <a:ext uri="{909E8E84-426E-40DD-AFC4-6F175D3DCCD1}">
                <a14:hiddenFill xmlns:a14="http://schemas.microsoft.com/office/drawing/2010/main">
                  <a:solidFill>
                    <a:srgbClr val="FFFFFF"/>
                  </a:solidFill>
                </a14:hiddenFill>
              </a:ext>
            </a:extLst>
          </p:spPr>
        </p:pic>
        <p:sp>
          <p:nvSpPr>
            <p:cNvPr id="17" name="16 Rectángulo"/>
            <p:cNvSpPr/>
            <p:nvPr/>
          </p:nvSpPr>
          <p:spPr>
            <a:xfrm>
              <a:off x="3998149" y="5265947"/>
              <a:ext cx="2279129" cy="1199592"/>
            </a:xfrm>
            <a:prstGeom prst="rect">
              <a:avLst/>
            </a:prstGeom>
          </p:spPr>
          <p:style>
            <a:lnRef idx="2">
              <a:schemeClr val="lt1">
                <a:hueOff val="0"/>
                <a:satOff val="0"/>
                <a:lumOff val="0"/>
                <a:alphaOff val="0"/>
              </a:schemeClr>
            </a:lnRef>
            <a:fillRef idx="1">
              <a:schemeClr val="accent1">
                <a:tint val="50000"/>
                <a:hueOff val="-791554"/>
                <a:satOff val="13075"/>
                <a:lumOff val="2094"/>
                <a:alphaOff val="0"/>
              </a:schemeClr>
            </a:fillRef>
            <a:effectRef idx="0">
              <a:schemeClr val="accent1">
                <a:tint val="50000"/>
                <a:hueOff val="-791554"/>
                <a:satOff val="13075"/>
                <a:lumOff val="2094"/>
                <a:alphaOff val="0"/>
              </a:schemeClr>
            </a:effectRef>
            <a:fontRef idx="minor">
              <a:schemeClr val="lt1">
                <a:hueOff val="0"/>
                <a:satOff val="0"/>
                <a:lumOff val="0"/>
                <a:alphaOff val="0"/>
              </a:schemeClr>
            </a:fontRef>
          </p:style>
        </p:sp>
        <p:sp>
          <p:nvSpPr>
            <p:cNvPr id="18" name="17 Rectángulo"/>
            <p:cNvSpPr/>
            <p:nvPr/>
          </p:nvSpPr>
          <p:spPr>
            <a:xfrm>
              <a:off x="4057127" y="5332302"/>
              <a:ext cx="2053805" cy="959303"/>
            </a:xfrm>
            <a:prstGeom prst="rect">
              <a:avLst/>
            </a:prstGeom>
          </p:spPr>
          <p:style>
            <a:lnRef idx="2">
              <a:schemeClr val="accent1">
                <a:hueOff val="0"/>
                <a:satOff val="0"/>
                <a:lumOff val="0"/>
                <a:alphaOff val="0"/>
              </a:schemeClr>
            </a:lnRef>
            <a:fillRef idx="0">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sp>
        <p:sp>
          <p:nvSpPr>
            <p:cNvPr id="19" name="18 Forma libre"/>
            <p:cNvSpPr/>
            <p:nvPr/>
          </p:nvSpPr>
          <p:spPr>
            <a:xfrm>
              <a:off x="4149061" y="5406716"/>
              <a:ext cx="1798215" cy="745792"/>
            </a:xfrm>
            <a:custGeom>
              <a:avLst/>
              <a:gdLst>
                <a:gd name="connsiteX0" fmla="*/ 0 w 1798215"/>
                <a:gd name="connsiteY0" fmla="*/ 0 h 770851"/>
                <a:gd name="connsiteX1" fmla="*/ 1798215 w 1798215"/>
                <a:gd name="connsiteY1" fmla="*/ 0 h 770851"/>
                <a:gd name="connsiteX2" fmla="*/ 1798215 w 1798215"/>
                <a:gd name="connsiteY2" fmla="*/ 770851 h 770851"/>
                <a:gd name="connsiteX3" fmla="*/ 0 w 1798215"/>
                <a:gd name="connsiteY3" fmla="*/ 770851 h 770851"/>
                <a:gd name="connsiteX4" fmla="*/ 0 w 1798215"/>
                <a:gd name="connsiteY4" fmla="*/ 0 h 770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215" h="770851">
                  <a:moveTo>
                    <a:pt x="0" y="0"/>
                  </a:moveTo>
                  <a:lnTo>
                    <a:pt x="1798215" y="0"/>
                  </a:lnTo>
                  <a:lnTo>
                    <a:pt x="1798215" y="770851"/>
                  </a:lnTo>
                  <a:lnTo>
                    <a:pt x="0" y="770851"/>
                  </a:lnTo>
                  <a:lnTo>
                    <a:pt x="0" y="0"/>
                  </a:lnTo>
                  <a:close/>
                </a:path>
              </a:pathLst>
            </a:custGeom>
            <a:noFill/>
            <a:ln>
              <a:noFill/>
            </a:ln>
            <a:sp3d/>
          </p:spPr>
          <p:style>
            <a:lnRef idx="2">
              <a:scrgbClr r="0" g="0" b="0"/>
            </a:lnRef>
            <a:fillRef idx="1">
              <a:scrgbClr r="0" g="0" b="0"/>
            </a:fillRef>
            <a:effectRef idx="0">
              <a:schemeClr val="accent1">
                <a:tint val="50000"/>
                <a:hueOff val="-791554"/>
                <a:satOff val="13075"/>
                <a:lumOff val="2094"/>
                <a:alphaOff val="0"/>
              </a:schemeClr>
            </a:effectRef>
            <a:fontRef idx="minor">
              <a:schemeClr val="lt1">
                <a:hueOff val="0"/>
                <a:satOff val="0"/>
                <a:lumOff val="0"/>
                <a:alphaOff val="0"/>
              </a:schemeClr>
            </a:fontRef>
          </p:style>
          <p:txBody>
            <a:bodyPr spcFirstLastPara="0" vert="horz" wrap="square" lIns="22860" tIns="7620" rIns="22860" bIns="0" numCol="1" spcCol="1270" anchor="b" anchorCtr="0">
              <a:noAutofit/>
            </a:bodyPr>
            <a:lstStyle/>
            <a:p>
              <a:pPr algn="ctr" defTabSz="533400">
                <a:lnSpc>
                  <a:spcPct val="90000"/>
                </a:lnSpc>
                <a:spcBef>
                  <a:spcPct val="0"/>
                </a:spcBef>
                <a:spcAft>
                  <a:spcPct val="35000"/>
                </a:spcAft>
              </a:pPr>
              <a:r>
                <a:rPr lang="es-ES" sz="1600" b="1" dirty="0">
                  <a:solidFill>
                    <a:srgbClr val="000000">
                      <a:lumMod val="75000"/>
                    </a:srgbClr>
                  </a:solidFill>
                </a:rPr>
                <a:t>Ley 298 DE 1996 crea la AUE  - Contaduría General de la Nación - CGN</a:t>
              </a:r>
            </a:p>
          </p:txBody>
        </p:sp>
        <p:sp>
          <p:nvSpPr>
            <p:cNvPr id="20" name="19 Rectángulo"/>
            <p:cNvSpPr/>
            <p:nvPr/>
          </p:nvSpPr>
          <p:spPr>
            <a:xfrm>
              <a:off x="3357554" y="2071678"/>
              <a:ext cx="2618113" cy="997945"/>
            </a:xfrm>
            <a:prstGeom prst="rect">
              <a:avLst/>
            </a:prstGeom>
            <a:ln>
              <a:solidFill>
                <a:schemeClr val="tx1"/>
              </a:solidFill>
            </a:ln>
          </p:spPr>
          <p:style>
            <a:lnRef idx="2">
              <a:schemeClr val="lt1">
                <a:hueOff val="0"/>
                <a:satOff val="0"/>
                <a:lumOff val="0"/>
                <a:alphaOff val="0"/>
              </a:schemeClr>
            </a:lnRef>
            <a:fillRef idx="1">
              <a:schemeClr val="accent1">
                <a:tint val="50000"/>
                <a:hueOff val="-1583108"/>
                <a:satOff val="26150"/>
                <a:lumOff val="4189"/>
                <a:alphaOff val="0"/>
              </a:schemeClr>
            </a:fillRef>
            <a:effectRef idx="0">
              <a:schemeClr val="accent1">
                <a:tint val="50000"/>
                <a:hueOff val="-1583108"/>
                <a:satOff val="26150"/>
                <a:lumOff val="4189"/>
                <a:alphaOff val="0"/>
              </a:schemeClr>
            </a:effectRef>
            <a:fontRef idx="minor">
              <a:schemeClr val="lt1">
                <a:hueOff val="0"/>
                <a:satOff val="0"/>
                <a:lumOff val="0"/>
                <a:alphaOff val="0"/>
              </a:schemeClr>
            </a:fontRef>
          </p:style>
        </p:sp>
        <p:sp>
          <p:nvSpPr>
            <p:cNvPr id="21" name="20 Rectángulo"/>
            <p:cNvSpPr/>
            <p:nvPr/>
          </p:nvSpPr>
          <p:spPr>
            <a:xfrm>
              <a:off x="3518633" y="2143244"/>
              <a:ext cx="2410689" cy="905251"/>
            </a:xfrm>
            <a:prstGeom prst="rect">
              <a:avLst/>
            </a:prstGeom>
          </p:spPr>
          <p:style>
            <a:lnRef idx="2">
              <a:schemeClr val="accent1">
                <a:hueOff val="0"/>
                <a:satOff val="0"/>
                <a:lumOff val="0"/>
                <a:alphaOff val="0"/>
              </a:schemeClr>
            </a:lnRef>
            <a:fillRef idx="0">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sp>
        <p:sp>
          <p:nvSpPr>
            <p:cNvPr id="22" name="21 Forma libre"/>
            <p:cNvSpPr/>
            <p:nvPr/>
          </p:nvSpPr>
          <p:spPr>
            <a:xfrm>
              <a:off x="3538373" y="2338544"/>
              <a:ext cx="2371408" cy="458436"/>
            </a:xfrm>
            <a:custGeom>
              <a:avLst/>
              <a:gdLst>
                <a:gd name="connsiteX0" fmla="*/ 0 w 2235764"/>
                <a:gd name="connsiteY0" fmla="*/ 0 h 781625"/>
                <a:gd name="connsiteX1" fmla="*/ 2235764 w 2235764"/>
                <a:gd name="connsiteY1" fmla="*/ 0 h 781625"/>
                <a:gd name="connsiteX2" fmla="*/ 2235764 w 2235764"/>
                <a:gd name="connsiteY2" fmla="*/ 781625 h 781625"/>
                <a:gd name="connsiteX3" fmla="*/ 0 w 2235764"/>
                <a:gd name="connsiteY3" fmla="*/ 781625 h 781625"/>
                <a:gd name="connsiteX4" fmla="*/ 0 w 2235764"/>
                <a:gd name="connsiteY4" fmla="*/ 0 h 781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764" h="781625">
                  <a:moveTo>
                    <a:pt x="0" y="0"/>
                  </a:moveTo>
                  <a:lnTo>
                    <a:pt x="2235764" y="0"/>
                  </a:lnTo>
                  <a:lnTo>
                    <a:pt x="2235764" y="781625"/>
                  </a:lnTo>
                  <a:lnTo>
                    <a:pt x="0" y="781625"/>
                  </a:lnTo>
                  <a:lnTo>
                    <a:pt x="0" y="0"/>
                  </a:lnTo>
                  <a:close/>
                </a:path>
              </a:pathLst>
            </a:custGeom>
            <a:noFill/>
            <a:ln>
              <a:noFill/>
            </a:ln>
            <a:sp3d/>
          </p:spPr>
          <p:style>
            <a:lnRef idx="2">
              <a:scrgbClr r="0" g="0" b="0"/>
            </a:lnRef>
            <a:fillRef idx="1">
              <a:scrgbClr r="0" g="0" b="0"/>
            </a:fillRef>
            <a:effectRef idx="0">
              <a:schemeClr val="accent1">
                <a:tint val="50000"/>
                <a:hueOff val="-1583108"/>
                <a:satOff val="26150"/>
                <a:lumOff val="4189"/>
                <a:alphaOff val="0"/>
              </a:schemeClr>
            </a:effectRef>
            <a:fontRef idx="minor">
              <a:schemeClr val="lt1">
                <a:hueOff val="0"/>
                <a:satOff val="0"/>
                <a:lumOff val="0"/>
                <a:alphaOff val="0"/>
              </a:schemeClr>
            </a:fontRef>
          </p:style>
          <p:txBody>
            <a:bodyPr spcFirstLastPara="0" vert="horz" wrap="square" lIns="20955" tIns="6985" rIns="20955" bIns="0" numCol="1" spcCol="1270" anchor="b" anchorCtr="0">
              <a:noAutofit/>
            </a:bodyPr>
            <a:lstStyle/>
            <a:p>
              <a:pPr algn="ctr" defTabSz="488950">
                <a:lnSpc>
                  <a:spcPct val="90000"/>
                </a:lnSpc>
                <a:spcAft>
                  <a:spcPct val="35000"/>
                </a:spcAft>
              </a:pPr>
              <a:r>
                <a:rPr lang="es-ES" sz="1600" b="1" dirty="0">
                  <a:solidFill>
                    <a:srgbClr val="000000">
                      <a:lumMod val="75000"/>
                    </a:srgbClr>
                  </a:solidFill>
                </a:rPr>
                <a:t>La Constitución de 1991, en su  artículo 354 establece:</a:t>
              </a:r>
            </a:p>
          </p:txBody>
        </p:sp>
        <p:sp>
          <p:nvSpPr>
            <p:cNvPr id="23" name="22 Rectángulo"/>
            <p:cNvSpPr/>
            <p:nvPr/>
          </p:nvSpPr>
          <p:spPr>
            <a:xfrm>
              <a:off x="2111734" y="3902071"/>
              <a:ext cx="2895694" cy="1219866"/>
            </a:xfrm>
            <a:prstGeom prst="rect">
              <a:avLst/>
            </a:prstGeom>
          </p:spPr>
          <p:style>
            <a:lnRef idx="2">
              <a:schemeClr val="lt1">
                <a:hueOff val="0"/>
                <a:satOff val="0"/>
                <a:lumOff val="0"/>
                <a:alphaOff val="0"/>
              </a:schemeClr>
            </a:lnRef>
            <a:fillRef idx="1">
              <a:schemeClr val="accent1">
                <a:tint val="50000"/>
                <a:hueOff val="-3957770"/>
                <a:satOff val="65374"/>
                <a:lumOff val="10472"/>
                <a:alphaOff val="0"/>
              </a:schemeClr>
            </a:fillRef>
            <a:effectRef idx="0">
              <a:schemeClr val="accent1">
                <a:tint val="50000"/>
                <a:hueOff val="-3957770"/>
                <a:satOff val="65374"/>
                <a:lumOff val="10472"/>
                <a:alphaOff val="0"/>
              </a:schemeClr>
            </a:effectRef>
            <a:fontRef idx="minor">
              <a:schemeClr val="lt1">
                <a:hueOff val="0"/>
                <a:satOff val="0"/>
                <a:lumOff val="0"/>
                <a:alphaOff val="0"/>
              </a:schemeClr>
            </a:fontRef>
          </p:style>
        </p:sp>
        <p:sp>
          <p:nvSpPr>
            <p:cNvPr id="25" name="24 Forma libre"/>
            <p:cNvSpPr/>
            <p:nvPr/>
          </p:nvSpPr>
          <p:spPr>
            <a:xfrm>
              <a:off x="2111733" y="3921962"/>
              <a:ext cx="2894776" cy="983242"/>
            </a:xfrm>
            <a:custGeom>
              <a:avLst/>
              <a:gdLst>
                <a:gd name="connsiteX0" fmla="*/ 0 w 1851919"/>
                <a:gd name="connsiteY0" fmla="*/ 0 h 286860"/>
                <a:gd name="connsiteX1" fmla="*/ 1851919 w 1851919"/>
                <a:gd name="connsiteY1" fmla="*/ 0 h 286860"/>
                <a:gd name="connsiteX2" fmla="*/ 1851919 w 1851919"/>
                <a:gd name="connsiteY2" fmla="*/ 286860 h 286860"/>
                <a:gd name="connsiteX3" fmla="*/ 0 w 1851919"/>
                <a:gd name="connsiteY3" fmla="*/ 286860 h 286860"/>
                <a:gd name="connsiteX4" fmla="*/ 0 w 1851919"/>
                <a:gd name="connsiteY4" fmla="*/ 0 h 286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1919" h="286860">
                  <a:moveTo>
                    <a:pt x="0" y="0"/>
                  </a:moveTo>
                  <a:lnTo>
                    <a:pt x="1851919" y="0"/>
                  </a:lnTo>
                  <a:lnTo>
                    <a:pt x="1851919" y="286860"/>
                  </a:lnTo>
                  <a:lnTo>
                    <a:pt x="0" y="286860"/>
                  </a:lnTo>
                  <a:lnTo>
                    <a:pt x="0" y="0"/>
                  </a:lnTo>
                  <a:close/>
                </a:path>
              </a:pathLst>
            </a:custGeom>
            <a:noFill/>
            <a:ln>
              <a:solidFill>
                <a:schemeClr val="tx1"/>
              </a:solidFill>
            </a:ln>
            <a:sp3d/>
          </p:spPr>
          <p:style>
            <a:lnRef idx="2">
              <a:scrgbClr r="0" g="0" b="0"/>
            </a:lnRef>
            <a:fillRef idx="1">
              <a:scrgbClr r="0" g="0" b="0"/>
            </a:fillRef>
            <a:effectRef idx="0">
              <a:schemeClr val="accent1">
                <a:tint val="50000"/>
                <a:hueOff val="-3957770"/>
                <a:satOff val="65374"/>
                <a:lumOff val="10472"/>
                <a:alphaOff val="0"/>
              </a:schemeClr>
            </a:effectRef>
            <a:fontRef idx="minor">
              <a:schemeClr val="lt1">
                <a:hueOff val="0"/>
                <a:satOff val="0"/>
                <a:lumOff val="0"/>
                <a:alphaOff val="0"/>
              </a:schemeClr>
            </a:fontRef>
          </p:style>
          <p:txBody>
            <a:bodyPr spcFirstLastPara="0" vert="horz" wrap="square" lIns="13335" tIns="4445" rIns="13335" bIns="0" numCol="1" spcCol="1270" anchor="b" anchorCtr="0">
              <a:noAutofit/>
            </a:bodyPr>
            <a:lstStyle/>
            <a:p>
              <a:pPr algn="ctr" defTabSz="311150">
                <a:lnSpc>
                  <a:spcPct val="90000"/>
                </a:lnSpc>
                <a:spcBef>
                  <a:spcPct val="0"/>
                </a:spcBef>
                <a:spcAft>
                  <a:spcPct val="35000"/>
                </a:spcAft>
              </a:pPr>
              <a:r>
                <a:rPr lang="es-ES" sz="1400" b="1" i="1" dirty="0">
                  <a:solidFill>
                    <a:srgbClr val="000000">
                      <a:lumMod val="75000"/>
                    </a:srgbClr>
                  </a:solidFill>
                </a:rPr>
                <a:t>Corresponden al Contador General las funciones de uniformar, centralizar y </a:t>
              </a:r>
              <a:r>
                <a:rPr lang="es-ES" sz="1400" b="1" i="1" u="sng" dirty="0">
                  <a:solidFill>
                    <a:srgbClr val="000000">
                      <a:lumMod val="75000"/>
                    </a:srgbClr>
                  </a:solidFill>
                </a:rPr>
                <a:t>consolidar</a:t>
              </a:r>
              <a:r>
                <a:rPr lang="es-ES" sz="1400" b="1" i="1" dirty="0">
                  <a:solidFill>
                    <a:srgbClr val="000000">
                      <a:lumMod val="75000"/>
                    </a:srgbClr>
                  </a:solidFill>
                </a:rPr>
                <a:t> la contabilidad pública, </a:t>
              </a:r>
              <a:r>
                <a:rPr lang="es-ES" sz="1400" b="1" i="1" u="sng" dirty="0">
                  <a:solidFill>
                    <a:srgbClr val="000000">
                      <a:lumMod val="75000"/>
                    </a:srgbClr>
                  </a:solidFill>
                </a:rPr>
                <a:t>elaborar el balance general </a:t>
              </a:r>
              <a:r>
                <a:rPr lang="es-ES" sz="1400" b="1" i="1" dirty="0">
                  <a:solidFill>
                    <a:srgbClr val="000000">
                      <a:lumMod val="75000"/>
                    </a:srgbClr>
                  </a:solidFill>
                </a:rPr>
                <a:t>y </a:t>
              </a:r>
              <a:r>
                <a:rPr lang="es-ES" sz="1050" b="1" i="1" dirty="0">
                  <a:solidFill>
                    <a:srgbClr val="000000">
                      <a:lumMod val="75000"/>
                    </a:srgbClr>
                  </a:solidFill>
                </a:rPr>
                <a:t>…</a:t>
              </a:r>
              <a:endParaRPr lang="es-ES" sz="1050" b="1" dirty="0">
                <a:solidFill>
                  <a:srgbClr val="000000">
                    <a:lumMod val="75000"/>
                  </a:srgbClr>
                </a:solidFill>
              </a:endParaRPr>
            </a:p>
          </p:txBody>
        </p:sp>
        <p:sp>
          <p:nvSpPr>
            <p:cNvPr id="26" name="25 Rectángulo"/>
            <p:cNvSpPr/>
            <p:nvPr/>
          </p:nvSpPr>
          <p:spPr>
            <a:xfrm>
              <a:off x="5130710" y="4051501"/>
              <a:ext cx="3084628" cy="1092011"/>
            </a:xfrm>
            <a:prstGeom prst="rect">
              <a:avLst/>
            </a:prstGeom>
            <a:ln>
              <a:solidFill>
                <a:schemeClr val="tx1"/>
              </a:solidFill>
            </a:ln>
          </p:spPr>
          <p:style>
            <a:lnRef idx="2">
              <a:schemeClr val="lt1">
                <a:hueOff val="0"/>
                <a:satOff val="0"/>
                <a:lumOff val="0"/>
                <a:alphaOff val="0"/>
              </a:schemeClr>
            </a:lnRef>
            <a:fillRef idx="1">
              <a:schemeClr val="accent1">
                <a:tint val="50000"/>
                <a:hueOff val="-3166216"/>
                <a:satOff val="52299"/>
                <a:lumOff val="8378"/>
                <a:alphaOff val="0"/>
              </a:schemeClr>
            </a:fillRef>
            <a:effectRef idx="0">
              <a:schemeClr val="accent1">
                <a:tint val="50000"/>
                <a:hueOff val="-3166216"/>
                <a:satOff val="52299"/>
                <a:lumOff val="8378"/>
                <a:alphaOff val="0"/>
              </a:schemeClr>
            </a:effectRef>
            <a:fontRef idx="minor">
              <a:schemeClr val="lt1">
                <a:hueOff val="0"/>
                <a:satOff val="0"/>
                <a:lumOff val="0"/>
                <a:alphaOff val="0"/>
              </a:schemeClr>
            </a:fontRef>
          </p:style>
        </p:sp>
        <p:sp>
          <p:nvSpPr>
            <p:cNvPr id="28" name="27 Forma libre"/>
            <p:cNvSpPr/>
            <p:nvPr/>
          </p:nvSpPr>
          <p:spPr>
            <a:xfrm>
              <a:off x="5503125" y="4235690"/>
              <a:ext cx="2315586" cy="728038"/>
            </a:xfrm>
            <a:custGeom>
              <a:avLst/>
              <a:gdLst>
                <a:gd name="connsiteX0" fmla="*/ 0 w 2187481"/>
                <a:gd name="connsiteY0" fmla="*/ 0 h 720082"/>
                <a:gd name="connsiteX1" fmla="*/ 2187481 w 2187481"/>
                <a:gd name="connsiteY1" fmla="*/ 0 h 720082"/>
                <a:gd name="connsiteX2" fmla="*/ 2187481 w 2187481"/>
                <a:gd name="connsiteY2" fmla="*/ 720082 h 720082"/>
                <a:gd name="connsiteX3" fmla="*/ 0 w 2187481"/>
                <a:gd name="connsiteY3" fmla="*/ 720082 h 720082"/>
                <a:gd name="connsiteX4" fmla="*/ 0 w 2187481"/>
                <a:gd name="connsiteY4" fmla="*/ 0 h 72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7481" h="720082">
                  <a:moveTo>
                    <a:pt x="0" y="0"/>
                  </a:moveTo>
                  <a:lnTo>
                    <a:pt x="2187481" y="0"/>
                  </a:lnTo>
                  <a:lnTo>
                    <a:pt x="2187481" y="720082"/>
                  </a:lnTo>
                  <a:lnTo>
                    <a:pt x="0" y="720082"/>
                  </a:lnTo>
                  <a:lnTo>
                    <a:pt x="0" y="0"/>
                  </a:lnTo>
                  <a:close/>
                </a:path>
              </a:pathLst>
            </a:custGeom>
            <a:noFill/>
            <a:ln>
              <a:noFill/>
            </a:ln>
            <a:sp3d/>
          </p:spPr>
          <p:style>
            <a:lnRef idx="2">
              <a:scrgbClr r="0" g="0" b="0"/>
            </a:lnRef>
            <a:fillRef idx="1">
              <a:scrgbClr r="0" g="0" b="0"/>
            </a:fillRef>
            <a:effectRef idx="0">
              <a:schemeClr val="accent1">
                <a:tint val="50000"/>
                <a:hueOff val="-3166216"/>
                <a:satOff val="52299"/>
                <a:lumOff val="8378"/>
                <a:alphaOff val="0"/>
              </a:schemeClr>
            </a:effectRef>
            <a:fontRef idx="minor">
              <a:schemeClr val="lt1">
                <a:hueOff val="0"/>
                <a:satOff val="0"/>
                <a:lumOff val="0"/>
                <a:alphaOff val="0"/>
              </a:schemeClr>
            </a:fontRef>
          </p:style>
          <p:txBody>
            <a:bodyPr spcFirstLastPara="0" vert="horz" wrap="square" lIns="17145" tIns="5715" rIns="17145" bIns="0" numCol="1" spcCol="1270" anchor="b" anchorCtr="0">
              <a:noAutofit/>
            </a:bodyPr>
            <a:lstStyle/>
            <a:p>
              <a:pPr defTabSz="400050">
                <a:lnSpc>
                  <a:spcPct val="90000"/>
                </a:lnSpc>
                <a:spcBef>
                  <a:spcPct val="0"/>
                </a:spcBef>
                <a:spcAft>
                  <a:spcPct val="35000"/>
                </a:spcAft>
              </a:pPr>
              <a:r>
                <a:rPr lang="es-ES" sz="1400" b="1" i="1" dirty="0">
                  <a:solidFill>
                    <a:srgbClr val="000000">
                      <a:lumMod val="75000"/>
                    </a:srgbClr>
                  </a:solidFill>
                </a:rPr>
                <a:t>Habrá un Contador General, funcionario de la rama ejecutiva, quien llevará la contabilidad general de la Nación y  </a:t>
              </a:r>
              <a:r>
                <a:rPr lang="es-ES" sz="1100" b="1" i="1" dirty="0">
                  <a:solidFill>
                    <a:srgbClr val="000000">
                      <a:lumMod val="75000"/>
                    </a:srgbClr>
                  </a:solidFill>
                </a:rPr>
                <a:t>…  </a:t>
              </a:r>
              <a:endParaRPr lang="es-ES" sz="1100" b="1" dirty="0">
                <a:solidFill>
                  <a:srgbClr val="000000">
                    <a:lumMod val="75000"/>
                  </a:srgbClr>
                </a:solidFill>
              </a:endParaRPr>
            </a:p>
          </p:txBody>
        </p:sp>
        <p:sp>
          <p:nvSpPr>
            <p:cNvPr id="29" name="28 Rectángulo"/>
            <p:cNvSpPr/>
            <p:nvPr/>
          </p:nvSpPr>
          <p:spPr>
            <a:xfrm>
              <a:off x="2790842" y="5300345"/>
              <a:ext cx="1285884" cy="1136412"/>
            </a:xfrm>
            <a:prstGeom prst="rect">
              <a:avLst/>
            </a:prstGeom>
            <a:ln>
              <a:solidFill>
                <a:schemeClr val="tx1"/>
              </a:solidFill>
            </a:ln>
          </p:spPr>
          <p:style>
            <a:lnRef idx="2">
              <a:schemeClr val="accent1">
                <a:hueOff val="0"/>
                <a:satOff val="0"/>
                <a:lumOff val="0"/>
                <a:alphaOff val="0"/>
              </a:schemeClr>
            </a:lnRef>
            <a:fillRef idx="0">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sp>
        <p:sp>
          <p:nvSpPr>
            <p:cNvPr id="30" name="29 Rectángulo"/>
            <p:cNvSpPr/>
            <p:nvPr/>
          </p:nvSpPr>
          <p:spPr>
            <a:xfrm>
              <a:off x="2823778" y="5383244"/>
              <a:ext cx="1099698" cy="939340"/>
            </a:xfrm>
            <a:prstGeom prst="rect">
              <a:avLst/>
            </a:prstGeom>
            <a:blipFill>
              <a:blip r:embed="rId11" cstate="email">
                <a:extLst>
                  <a:ext uri="{28A0092B-C50C-407E-A947-70E740481C1C}">
                    <a14:useLocalDpi xmlns:a14="http://schemas.microsoft.com/office/drawing/2010/main"/>
                  </a:ext>
                </a:extLst>
              </a:blip>
              <a:srcRect/>
              <a:stretch>
                <a:fillRect t="-6000" b="-6000"/>
              </a:stretch>
            </a:blipFill>
          </p:spPr>
          <p:style>
            <a:lnRef idx="2">
              <a:schemeClr val="lt1">
                <a:hueOff val="0"/>
                <a:satOff val="0"/>
                <a:lumOff val="0"/>
                <a:alphaOff val="0"/>
              </a:schemeClr>
            </a:lnRef>
            <a:fillRef idx="1">
              <a:scrgbClr r="0" g="0" b="0"/>
            </a:fillRef>
            <a:effectRef idx="0">
              <a:schemeClr val="accent1">
                <a:tint val="50000"/>
                <a:hueOff val="-2374662"/>
                <a:satOff val="39224"/>
                <a:lumOff val="6283"/>
                <a:alphaOff val="0"/>
              </a:schemeClr>
            </a:effectRef>
            <a:fontRef idx="minor">
              <a:schemeClr val="lt1">
                <a:hueOff val="0"/>
                <a:satOff val="0"/>
                <a:lumOff val="0"/>
                <a:alphaOff val="0"/>
              </a:schemeClr>
            </a:fontRef>
          </p:style>
        </p:sp>
        <p:cxnSp>
          <p:nvCxnSpPr>
            <p:cNvPr id="31" name="30 Conector recto de flecha"/>
            <p:cNvCxnSpPr/>
            <p:nvPr/>
          </p:nvCxnSpPr>
          <p:spPr>
            <a:xfrm rot="16200000" flipH="1">
              <a:off x="5322099" y="3178967"/>
              <a:ext cx="1000132" cy="642942"/>
            </a:xfrm>
            <a:prstGeom prst="straightConnector1">
              <a:avLst/>
            </a:prstGeom>
            <a:ln w="539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31 Conector recto de flecha"/>
            <p:cNvCxnSpPr/>
            <p:nvPr/>
          </p:nvCxnSpPr>
          <p:spPr>
            <a:xfrm rot="5400000">
              <a:off x="3494730" y="3077510"/>
              <a:ext cx="940095" cy="785818"/>
            </a:xfrm>
            <a:prstGeom prst="straightConnector1">
              <a:avLst/>
            </a:prstGeom>
            <a:ln w="539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0129302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70</a:t>
            </a:fld>
            <a:endParaRPr lang="es-ES_tradnl" dirty="0"/>
          </a:p>
        </p:txBody>
      </p:sp>
      <p:sp>
        <p:nvSpPr>
          <p:cNvPr id="5" name="Rectangle 2"/>
          <p:cNvSpPr txBox="1">
            <a:spLocks noChangeArrowheads="1"/>
          </p:cNvSpPr>
          <p:nvPr/>
        </p:nvSpPr>
        <p:spPr bwMode="auto">
          <a:xfrm>
            <a:off x="395536" y="-387424"/>
            <a:ext cx="8350696" cy="129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000" b="1" kern="1200">
                <a:solidFill>
                  <a:schemeClr val="tx1"/>
                </a:solidFill>
                <a:latin typeface="+mj-lt"/>
                <a:ea typeface="+mj-ea"/>
                <a:cs typeface="+mj-cs"/>
              </a:defRPr>
            </a:lvl1pPr>
            <a:lvl2pPr algn="ctr" rtl="0" fontAlgn="base">
              <a:spcBef>
                <a:spcPct val="0"/>
              </a:spcBef>
              <a:spcAft>
                <a:spcPct val="0"/>
              </a:spcAft>
              <a:defRPr sz="4000" b="1">
                <a:solidFill>
                  <a:schemeClr val="tx1"/>
                </a:solidFill>
                <a:latin typeface="Verdana" panose="020B0604030504040204" pitchFamily="34" charset="0"/>
              </a:defRPr>
            </a:lvl2pPr>
            <a:lvl3pPr algn="ctr" rtl="0" fontAlgn="base">
              <a:spcBef>
                <a:spcPct val="0"/>
              </a:spcBef>
              <a:spcAft>
                <a:spcPct val="0"/>
              </a:spcAft>
              <a:defRPr sz="4000" b="1">
                <a:solidFill>
                  <a:schemeClr val="tx1"/>
                </a:solidFill>
                <a:latin typeface="Verdana" panose="020B0604030504040204" pitchFamily="34" charset="0"/>
              </a:defRPr>
            </a:lvl3pPr>
            <a:lvl4pPr algn="ctr" rtl="0" fontAlgn="base">
              <a:spcBef>
                <a:spcPct val="0"/>
              </a:spcBef>
              <a:spcAft>
                <a:spcPct val="0"/>
              </a:spcAft>
              <a:defRPr sz="4000" b="1">
                <a:solidFill>
                  <a:schemeClr val="tx1"/>
                </a:solidFill>
                <a:latin typeface="Verdana" panose="020B0604030504040204" pitchFamily="34" charset="0"/>
              </a:defRPr>
            </a:lvl4pPr>
            <a:lvl5pPr algn="ctr" rtl="0" fontAlgn="base">
              <a:spcBef>
                <a:spcPct val="0"/>
              </a:spcBef>
              <a:spcAft>
                <a:spcPct val="0"/>
              </a:spcAft>
              <a:defRPr sz="4000" b="1">
                <a:solidFill>
                  <a:schemeClr val="tx1"/>
                </a:solidFill>
                <a:latin typeface="Verdana" panose="020B0604030504040204" pitchFamily="34" charset="0"/>
              </a:defRPr>
            </a:lvl5pPr>
            <a:lvl6pPr marL="457200" algn="ctr" rtl="0" fontAlgn="base">
              <a:spcBef>
                <a:spcPct val="0"/>
              </a:spcBef>
              <a:spcAft>
                <a:spcPct val="0"/>
              </a:spcAft>
              <a:defRPr sz="4000" b="1">
                <a:solidFill>
                  <a:schemeClr val="tx1"/>
                </a:solidFill>
                <a:latin typeface="Verdana" panose="020B0604030504040204" pitchFamily="34" charset="0"/>
              </a:defRPr>
            </a:lvl6pPr>
            <a:lvl7pPr marL="914400" algn="ctr" rtl="0" fontAlgn="base">
              <a:spcBef>
                <a:spcPct val="0"/>
              </a:spcBef>
              <a:spcAft>
                <a:spcPct val="0"/>
              </a:spcAft>
              <a:defRPr sz="4000" b="1">
                <a:solidFill>
                  <a:schemeClr val="tx1"/>
                </a:solidFill>
                <a:latin typeface="Verdana" panose="020B0604030504040204" pitchFamily="34" charset="0"/>
              </a:defRPr>
            </a:lvl7pPr>
            <a:lvl8pPr marL="1371600" algn="ctr" rtl="0" fontAlgn="base">
              <a:spcBef>
                <a:spcPct val="0"/>
              </a:spcBef>
              <a:spcAft>
                <a:spcPct val="0"/>
              </a:spcAft>
              <a:defRPr sz="4000" b="1">
                <a:solidFill>
                  <a:schemeClr val="tx1"/>
                </a:solidFill>
                <a:latin typeface="Verdana" panose="020B0604030504040204" pitchFamily="34" charset="0"/>
              </a:defRPr>
            </a:lvl8pPr>
            <a:lvl9pPr marL="1828800" algn="ctr" rtl="0" fontAlgn="base">
              <a:spcBef>
                <a:spcPct val="0"/>
              </a:spcBef>
              <a:spcAft>
                <a:spcPct val="0"/>
              </a:spcAft>
              <a:defRPr sz="4000" b="1">
                <a:solidFill>
                  <a:schemeClr val="tx1"/>
                </a:solidFill>
                <a:latin typeface="Verdana" panose="020B0604030504040204" pitchFamily="34" charset="0"/>
              </a:defRPr>
            </a:lvl9pPr>
          </a:lstStyle>
          <a:p>
            <a:pPr algn="just" eaLnBrk="1" hangingPunct="1">
              <a:defRPr/>
            </a:pPr>
            <a:r>
              <a:rPr lang="es-ES" altLang="es-CO" sz="3600" dirty="0">
                <a:solidFill>
                  <a:srgbClr val="002680"/>
                </a:solidFill>
                <a:latin typeface="Verdana"/>
              </a:rPr>
              <a:t>PARA RECORDAR …</a:t>
            </a:r>
          </a:p>
        </p:txBody>
      </p:sp>
      <p:sp>
        <p:nvSpPr>
          <p:cNvPr id="6" name="Text Box 5"/>
          <p:cNvSpPr txBox="1">
            <a:spLocks noChangeArrowheads="1"/>
          </p:cNvSpPr>
          <p:nvPr/>
        </p:nvSpPr>
        <p:spPr bwMode="auto">
          <a:xfrm>
            <a:off x="35496" y="692696"/>
            <a:ext cx="9108504" cy="612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lgn="l" eaLnBrk="1" fontAlgn="auto" hangingPunct="1">
              <a:spcBef>
                <a:spcPts val="0"/>
              </a:spcBef>
              <a:spcAft>
                <a:spcPts val="0"/>
              </a:spcAft>
              <a:buFontTx/>
              <a:buAutoNum type="arabicPeriod"/>
              <a:defRPr/>
            </a:pPr>
            <a:r>
              <a:rPr lang="es-ES" altLang="es-CO" sz="2800" b="1" kern="0" dirty="0">
                <a:solidFill>
                  <a:srgbClr val="002680"/>
                </a:solidFill>
                <a:cs typeface="Arial" charset="0"/>
              </a:rPr>
              <a:t>Se mide todo lo que se hace.</a:t>
            </a:r>
          </a:p>
          <a:p>
            <a:pPr eaLnBrk="1" fontAlgn="auto" hangingPunct="1">
              <a:spcBef>
                <a:spcPts val="0"/>
              </a:spcBef>
              <a:spcAft>
                <a:spcPts val="0"/>
              </a:spcAft>
              <a:buFontTx/>
              <a:buAutoNum type="arabicPeriod"/>
              <a:defRPr/>
            </a:pPr>
            <a:r>
              <a:rPr lang="es-ES" altLang="es-CO" sz="2800" b="1" kern="0" dirty="0">
                <a:solidFill>
                  <a:srgbClr val="002680"/>
                </a:solidFill>
                <a:cs typeface="Arial" charset="0"/>
              </a:rPr>
              <a:t>Si no se miden los resultados no se puede distinguir los éxitos de los fracasos.</a:t>
            </a:r>
          </a:p>
          <a:p>
            <a:pPr eaLnBrk="1" fontAlgn="auto" hangingPunct="1">
              <a:spcBef>
                <a:spcPts val="0"/>
              </a:spcBef>
              <a:spcAft>
                <a:spcPts val="0"/>
              </a:spcAft>
              <a:buFontTx/>
              <a:buAutoNum type="arabicPeriod"/>
              <a:defRPr/>
            </a:pPr>
            <a:r>
              <a:rPr lang="es-ES" altLang="es-CO" sz="2800" b="1" kern="0" dirty="0">
                <a:solidFill>
                  <a:srgbClr val="002680"/>
                </a:solidFill>
                <a:cs typeface="Arial" charset="0"/>
              </a:rPr>
              <a:t>Si no se puede determinar el éxito, tampoco se lo puede premiar.</a:t>
            </a:r>
          </a:p>
          <a:p>
            <a:pPr eaLnBrk="1" fontAlgn="auto" hangingPunct="1">
              <a:spcBef>
                <a:spcPts val="0"/>
              </a:spcBef>
              <a:spcAft>
                <a:spcPts val="0"/>
              </a:spcAft>
              <a:buFontTx/>
              <a:buAutoNum type="arabicPeriod"/>
              <a:defRPr/>
            </a:pPr>
            <a:r>
              <a:rPr lang="es-ES" altLang="es-CO" sz="2800" b="1" kern="0" dirty="0">
                <a:solidFill>
                  <a:srgbClr val="002680"/>
                </a:solidFill>
                <a:cs typeface="Arial" charset="0"/>
              </a:rPr>
              <a:t>Si no se puede premiar el éxito, se premia el fracaso.</a:t>
            </a:r>
          </a:p>
          <a:p>
            <a:pPr eaLnBrk="1" fontAlgn="auto" hangingPunct="1">
              <a:spcBef>
                <a:spcPts val="0"/>
              </a:spcBef>
              <a:spcAft>
                <a:spcPts val="0"/>
              </a:spcAft>
              <a:buFontTx/>
              <a:buAutoNum type="arabicPeriod"/>
              <a:defRPr/>
            </a:pPr>
            <a:r>
              <a:rPr lang="es-ES" altLang="es-CO" sz="2800" b="1" kern="0" dirty="0">
                <a:solidFill>
                  <a:srgbClr val="002680"/>
                </a:solidFill>
                <a:cs typeface="Arial" charset="0"/>
              </a:rPr>
              <a:t>Si no se puede visualizar el éxito, no podremos aprender de él.</a:t>
            </a:r>
          </a:p>
          <a:p>
            <a:pPr eaLnBrk="1" fontAlgn="auto" hangingPunct="1">
              <a:spcBef>
                <a:spcPts val="0"/>
              </a:spcBef>
              <a:spcAft>
                <a:spcPts val="0"/>
              </a:spcAft>
              <a:buFontTx/>
              <a:buAutoNum type="arabicPeriod"/>
              <a:defRPr/>
            </a:pPr>
            <a:r>
              <a:rPr lang="es-ES" altLang="es-CO" sz="2800" b="1" kern="0" dirty="0">
                <a:solidFill>
                  <a:srgbClr val="002680"/>
                </a:solidFill>
                <a:cs typeface="Arial" charset="0"/>
              </a:rPr>
              <a:t>Si no se puede visualizar el fracaso, no podremos tomar las medidas</a:t>
            </a:r>
            <a:r>
              <a:rPr lang="es-ES" altLang="es-CO" sz="2800" kern="0" dirty="0">
                <a:solidFill>
                  <a:srgbClr val="002680"/>
                </a:solidFill>
                <a:cs typeface="Arial" charset="0"/>
              </a:rPr>
              <a:t> </a:t>
            </a:r>
            <a:r>
              <a:rPr lang="es-ES" altLang="es-CO" sz="2800" b="1" kern="0" dirty="0">
                <a:solidFill>
                  <a:srgbClr val="002680"/>
                </a:solidFill>
                <a:cs typeface="Arial" charset="0"/>
              </a:rPr>
              <a:t>correctivas.</a:t>
            </a:r>
          </a:p>
          <a:p>
            <a:pPr eaLnBrk="1" fontAlgn="auto" hangingPunct="1">
              <a:spcBef>
                <a:spcPts val="0"/>
              </a:spcBef>
              <a:spcAft>
                <a:spcPts val="0"/>
              </a:spcAft>
              <a:buFontTx/>
              <a:buAutoNum type="arabicPeriod"/>
              <a:defRPr/>
            </a:pPr>
            <a:r>
              <a:rPr lang="es-ES" altLang="es-CO" sz="2800" b="1" kern="0" dirty="0">
                <a:solidFill>
                  <a:srgbClr val="002680"/>
                </a:solidFill>
                <a:cs typeface="Arial" charset="0"/>
              </a:rPr>
              <a:t>Si no podemos demostrar los resultados, </a:t>
            </a:r>
            <a:r>
              <a:rPr lang="es-ES" altLang="es-CO" sz="2800" b="1" kern="0" dirty="0">
                <a:solidFill>
                  <a:srgbClr val="002060"/>
                </a:solidFill>
                <a:cs typeface="Arial" charset="0"/>
              </a:rPr>
              <a:t>no podremos lograr el apoyo de la ciudadanía.</a:t>
            </a:r>
          </a:p>
          <a:p>
            <a:pPr algn="l" eaLnBrk="1" fontAlgn="auto" hangingPunct="1">
              <a:spcBef>
                <a:spcPts val="0"/>
              </a:spcBef>
              <a:spcAft>
                <a:spcPts val="0"/>
              </a:spcAft>
              <a:defRPr/>
            </a:pPr>
            <a:endParaRPr lang="es-ES" altLang="es-CO" sz="2800" kern="0" dirty="0">
              <a:solidFill>
                <a:srgbClr val="A68000"/>
              </a:solidFill>
              <a:cs typeface="Arial" charset="0"/>
            </a:endParaRPr>
          </a:p>
        </p:txBody>
      </p:sp>
      <p:sp>
        <p:nvSpPr>
          <p:cNvPr id="9" name="Rectángulo 8"/>
          <p:cNvSpPr/>
          <p:nvPr/>
        </p:nvSpPr>
        <p:spPr>
          <a:xfrm>
            <a:off x="35496" y="6525344"/>
            <a:ext cx="2498576" cy="1860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s-ES" altLang="es-CO" sz="1000" b="1" dirty="0">
                <a:solidFill>
                  <a:schemeClr val="tx1"/>
                </a:solidFill>
              </a:rPr>
              <a:t>Fuente</a:t>
            </a:r>
            <a:r>
              <a:rPr lang="es-ES" altLang="es-CO" sz="1000" dirty="0">
                <a:solidFill>
                  <a:schemeClr val="tx1"/>
                </a:solidFill>
              </a:rPr>
              <a:t>: Original Lic. Carlos </a:t>
            </a:r>
            <a:r>
              <a:rPr lang="es-ES" altLang="es-CO" sz="1000" dirty="0" err="1">
                <a:solidFill>
                  <a:schemeClr val="tx1"/>
                </a:solidFill>
              </a:rPr>
              <a:t>Zarlenga</a:t>
            </a:r>
            <a:endParaRPr lang="es-ES" altLang="es-CO" sz="1000" dirty="0">
              <a:solidFill>
                <a:schemeClr val="tx1"/>
              </a:solidFill>
            </a:endParaRPr>
          </a:p>
        </p:txBody>
      </p:sp>
    </p:spTree>
    <p:extLst>
      <p:ext uri="{BB962C8B-B14F-4D97-AF65-F5344CB8AC3E}">
        <p14:creationId xmlns:p14="http://schemas.microsoft.com/office/powerpoint/2010/main" val="191926769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8987097"/>
      </p:ext>
    </p:extLst>
  </p:cSld>
  <p:clrMapOvr>
    <a:masterClrMapping/>
  </p:clrMapOvr>
  <p:transition spd="slow">
    <p:split orient="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1 Título"/>
          <p:cNvSpPr>
            <a:spLocks noGrp="1"/>
          </p:cNvSpPr>
          <p:nvPr>
            <p:ph type="ctrTitle"/>
          </p:nvPr>
        </p:nvSpPr>
        <p:spPr bwMode="auto">
          <a:xfrm>
            <a:off x="-28575" y="3141663"/>
            <a:ext cx="1936750" cy="1079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br>
              <a:rPr lang="es-CO" dirty="0"/>
            </a:br>
            <a:r>
              <a:rPr lang="es-CO" dirty="0"/>
              <a:t>CONSIDERANDOS</a:t>
            </a:r>
            <a:endParaRPr lang="es-ES" altLang="es-ES" dirty="0"/>
          </a:p>
        </p:txBody>
      </p:sp>
      <p:sp>
        <p:nvSpPr>
          <p:cNvPr id="6" name="3 Marcador de número de diapositiva"/>
          <p:cNvSpPr>
            <a:spLocks noGrp="1"/>
          </p:cNvSpPr>
          <p:nvPr>
            <p:ph type="sldNum" sz="quarter" idx="18"/>
          </p:nvPr>
        </p:nvSpPr>
        <p:spPr/>
        <p:txBody>
          <a:bodyPr/>
          <a:lstStyle/>
          <a:p>
            <a:pPr>
              <a:defRPr/>
            </a:pPr>
            <a:fld id="{032EBA84-FDE2-4B5C-AE46-2B206F781270}" type="slidenum">
              <a:rPr lang="es-ES_tradnl">
                <a:solidFill>
                  <a:srgbClr val="008080"/>
                </a:solidFill>
              </a:rPr>
              <a:pPr>
                <a:defRPr/>
              </a:pPr>
              <a:t>8</a:t>
            </a:fld>
            <a:endParaRPr lang="es-ES_tradnl" dirty="0">
              <a:solidFill>
                <a:srgbClr val="008080"/>
              </a:solidFill>
            </a:endParaRPr>
          </a:p>
        </p:txBody>
      </p:sp>
      <p:sp>
        <p:nvSpPr>
          <p:cNvPr id="7" name="6 Rectángulo"/>
          <p:cNvSpPr/>
          <p:nvPr/>
        </p:nvSpPr>
        <p:spPr>
          <a:xfrm>
            <a:off x="2627784" y="134044"/>
            <a:ext cx="6289228" cy="6848029"/>
          </a:xfrm>
          <a:prstGeom prst="rect">
            <a:avLst/>
          </a:prstGeom>
        </p:spPr>
        <p:txBody>
          <a:bodyPr wrap="square">
            <a:spAutoFit/>
          </a:bodyPr>
          <a:lstStyle/>
          <a:p>
            <a:r>
              <a:rPr lang="es-CO" b="1" dirty="0">
                <a:solidFill>
                  <a:srgbClr val="000000"/>
                </a:solidFill>
              </a:rPr>
              <a:t>Artículo 354. </a:t>
            </a:r>
            <a:r>
              <a:rPr lang="es-CO" dirty="0">
                <a:solidFill>
                  <a:srgbClr val="000000"/>
                </a:solidFill>
              </a:rPr>
              <a:t>Habrá un Contador General, funcionario de la rama ejecutiva, quien llevará la contabilidad general de la Nación y consolidará ésta con la de sus entidades descentralizadas territorialmente o por servicios, cualquiera que sea el orden al que pertenezcan, excepto la referente a la ejecución del Presupuesto, cuya competencia se atribuye a la Contraloría. Corresponden al Contador General las funciones de </a:t>
            </a:r>
            <a:r>
              <a:rPr lang="es-CO" b="1" u="sng" dirty="0">
                <a:solidFill>
                  <a:srgbClr val="000000"/>
                </a:solidFill>
              </a:rPr>
              <a:t>uniformar</a:t>
            </a:r>
            <a:r>
              <a:rPr lang="es-CO" b="1" dirty="0">
                <a:solidFill>
                  <a:srgbClr val="000000"/>
                </a:solidFill>
              </a:rPr>
              <a:t>, </a:t>
            </a:r>
            <a:r>
              <a:rPr lang="es-CO" b="1" u="sng" dirty="0">
                <a:solidFill>
                  <a:srgbClr val="000000"/>
                </a:solidFill>
              </a:rPr>
              <a:t>centralizar</a:t>
            </a:r>
            <a:r>
              <a:rPr lang="es-CO" b="1" dirty="0">
                <a:solidFill>
                  <a:srgbClr val="000000"/>
                </a:solidFill>
              </a:rPr>
              <a:t> y </a:t>
            </a:r>
            <a:r>
              <a:rPr lang="es-CO" sz="2600" b="1" u="sng" dirty="0">
                <a:solidFill>
                  <a:srgbClr val="000000"/>
                </a:solidFill>
              </a:rPr>
              <a:t>consolidar</a:t>
            </a:r>
            <a:r>
              <a:rPr lang="es-CO" dirty="0">
                <a:solidFill>
                  <a:srgbClr val="000000"/>
                </a:solidFill>
              </a:rPr>
              <a:t> la contabilidad pública, </a:t>
            </a:r>
            <a:r>
              <a:rPr lang="es-CO" b="1" u="sng" dirty="0">
                <a:solidFill>
                  <a:srgbClr val="000000"/>
                </a:solidFill>
              </a:rPr>
              <a:t>elaborar el balance general</a:t>
            </a:r>
            <a:r>
              <a:rPr lang="es-CO" b="1" dirty="0">
                <a:solidFill>
                  <a:srgbClr val="000000"/>
                </a:solidFill>
              </a:rPr>
              <a:t> </a:t>
            </a:r>
            <a:r>
              <a:rPr lang="es-CO" dirty="0">
                <a:solidFill>
                  <a:srgbClr val="000000"/>
                </a:solidFill>
              </a:rPr>
              <a:t>y determinar las normas contables que deben regir en el país, conforme a la ley.</a:t>
            </a:r>
          </a:p>
          <a:p>
            <a:br>
              <a:rPr lang="es-CO" dirty="0">
                <a:solidFill>
                  <a:srgbClr val="000000"/>
                </a:solidFill>
              </a:rPr>
            </a:br>
            <a:r>
              <a:rPr lang="es-CO" b="1" dirty="0">
                <a:solidFill>
                  <a:srgbClr val="000000"/>
                </a:solidFill>
              </a:rPr>
              <a:t>PARÁGRAFO.</a:t>
            </a:r>
            <a:r>
              <a:rPr lang="es-CO" dirty="0">
                <a:solidFill>
                  <a:srgbClr val="000000"/>
                </a:solidFill>
              </a:rPr>
              <a:t> </a:t>
            </a:r>
            <a:r>
              <a:rPr lang="es-CO" sz="2600" dirty="0">
                <a:solidFill>
                  <a:srgbClr val="000000"/>
                </a:solidFill>
              </a:rPr>
              <a:t>Seis meses después de concluido el año fiscal, el Gobierno Nacional enviará al Congreso el </a:t>
            </a:r>
            <a:r>
              <a:rPr lang="es-CO" sz="2600" b="1" i="1" u="sng" dirty="0">
                <a:solidFill>
                  <a:srgbClr val="000000"/>
                </a:solidFill>
              </a:rPr>
              <a:t>balance de la Hacienda</a:t>
            </a:r>
            <a:r>
              <a:rPr lang="es-CO" sz="2600" b="1" i="1" dirty="0">
                <a:solidFill>
                  <a:srgbClr val="000000"/>
                </a:solidFill>
              </a:rPr>
              <a:t>, </a:t>
            </a:r>
            <a:r>
              <a:rPr lang="es-CO" sz="2600" b="1" i="1" u="sng" dirty="0">
                <a:solidFill>
                  <a:srgbClr val="000000"/>
                </a:solidFill>
              </a:rPr>
              <a:t>auditado por la Contraloría General de la República</a:t>
            </a:r>
            <a:r>
              <a:rPr lang="es-CO" sz="2600" dirty="0">
                <a:solidFill>
                  <a:srgbClr val="000000"/>
                </a:solidFill>
              </a:rPr>
              <a:t>, para su conocimiento y análisis.</a:t>
            </a:r>
          </a:p>
          <a:p>
            <a:endParaRPr lang="es-CO" dirty="0">
              <a:solidFill>
                <a:srgbClr val="000000"/>
              </a:solidFill>
            </a:endParaRPr>
          </a:p>
        </p:txBody>
      </p:sp>
      <p:pic>
        <p:nvPicPr>
          <p:cNvPr id="8"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24544" y="1412776"/>
            <a:ext cx="2438872" cy="3744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8 Flecha derecha"/>
          <p:cNvSpPr/>
          <p:nvPr/>
        </p:nvSpPr>
        <p:spPr>
          <a:xfrm>
            <a:off x="1835696" y="2839616"/>
            <a:ext cx="662584" cy="484632"/>
          </a:xfrm>
          <a:prstGeom prst="rightArrow">
            <a:avLst/>
          </a:prstGeom>
          <a:solidFill>
            <a:schemeClr val="bg2">
              <a:lumMod val="75000"/>
            </a:schemeClr>
          </a:solidFill>
          <a:ln>
            <a:solidFill>
              <a:schemeClr val="tx1"/>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rgbClr val="FFFFFF"/>
              </a:solidFill>
            </a:endParaRPr>
          </a:p>
        </p:txBody>
      </p:sp>
    </p:spTree>
    <p:extLst>
      <p:ext uri="{BB962C8B-B14F-4D97-AF65-F5344CB8AC3E}">
        <p14:creationId xmlns:p14="http://schemas.microsoft.com/office/powerpoint/2010/main" val="87716646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1 Título"/>
          <p:cNvSpPr>
            <a:spLocks noGrp="1"/>
          </p:cNvSpPr>
          <p:nvPr>
            <p:ph type="ctrTitle"/>
          </p:nvPr>
        </p:nvSpPr>
        <p:spPr bwMode="auto">
          <a:xfrm>
            <a:off x="4427984" y="2781300"/>
            <a:ext cx="4536629" cy="1079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s-CO" sz="2200" dirty="0"/>
              <a:t>PEDRO LUÍS BOHÓRQUEZ RAMÍREZ</a:t>
            </a:r>
            <a:br>
              <a:rPr lang="es-ES" altLang="es-ES" sz="2200" dirty="0"/>
            </a:br>
            <a:r>
              <a:rPr lang="es-ES" altLang="es-ES" sz="2200" dirty="0"/>
              <a:t>Contador General de la Nación</a:t>
            </a:r>
            <a:endParaRPr lang="es-ES" altLang="es-ES" sz="2200" b="0" dirty="0"/>
          </a:p>
        </p:txBody>
      </p:sp>
      <p:sp>
        <p:nvSpPr>
          <p:cNvPr id="6" name="3 Marcador de número de diapositiva"/>
          <p:cNvSpPr>
            <a:spLocks noGrp="1"/>
          </p:cNvSpPr>
          <p:nvPr>
            <p:ph type="sldNum" sz="quarter" idx="10"/>
          </p:nvPr>
        </p:nvSpPr>
        <p:spPr/>
        <p:txBody>
          <a:bodyPr/>
          <a:lstStyle/>
          <a:p>
            <a:pPr>
              <a:defRPr/>
            </a:pPr>
            <a:fld id="{AFC90FB3-13A7-4DC4-AF14-7DAF7B4C6676}" type="slidenum">
              <a:rPr lang="es-ES_tradnl">
                <a:solidFill>
                  <a:srgbClr val="008080"/>
                </a:solidFill>
              </a:rPr>
              <a:pPr>
                <a:defRPr/>
              </a:pPr>
              <a:t>9</a:t>
            </a:fld>
            <a:endParaRPr lang="es-ES_tradnl" dirty="0">
              <a:solidFill>
                <a:srgbClr val="008080"/>
              </a:solidFill>
            </a:endParaRPr>
          </a:p>
        </p:txBody>
      </p:sp>
      <p:pic>
        <p:nvPicPr>
          <p:cNvPr id="12292" name="Picture 4"/>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rot="365160">
            <a:off x="404193" y="332315"/>
            <a:ext cx="4090966" cy="63671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2000" y="2564904"/>
            <a:ext cx="4572000"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bwMode="auto">
          <a:xfrm>
            <a:off x="4644008" y="260648"/>
            <a:ext cx="4499992" cy="2304256"/>
          </a:xfrm>
          <a:prstGeom prst="rect">
            <a:avLst/>
          </a:prstGeom>
          <a:solidFill>
            <a:schemeClr val="accent5">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lang="es-CO" sz="2800" b="1" dirty="0">
                <a:latin typeface="Times New Roman" pitchFamily="18" charset="0"/>
              </a:rPr>
              <a:t>CONTADURIA GENERAL </a:t>
            </a:r>
          </a:p>
          <a:p>
            <a:pPr algn="ctr" eaLnBrk="0" hangingPunct="0"/>
            <a:r>
              <a:rPr lang="es-CO" sz="2800" b="1" dirty="0">
                <a:latin typeface="Times New Roman" pitchFamily="18" charset="0"/>
              </a:rPr>
              <a:t>DE LA NACIÓN</a:t>
            </a:r>
          </a:p>
          <a:p>
            <a:pPr marL="0" marR="0" indent="0" algn="ctr" defTabSz="914400" rtl="0" eaLnBrk="0" fontAlgn="base" latinLnBrk="0" hangingPunct="0">
              <a:lnSpc>
                <a:spcPct val="100000"/>
              </a:lnSpc>
              <a:spcBef>
                <a:spcPct val="0"/>
              </a:spcBef>
              <a:spcAft>
                <a:spcPct val="0"/>
              </a:spcAft>
              <a:buClrTx/>
              <a:buSzTx/>
              <a:buFontTx/>
              <a:buNone/>
              <a:tabLst/>
            </a:pPr>
            <a:r>
              <a:rPr kumimoji="0" lang="es-CO" sz="2800" b="1" i="0" u="none" strike="noStrike" cap="none" normalizeH="0" baseline="0" dirty="0">
                <a:ln>
                  <a:noFill/>
                </a:ln>
                <a:solidFill>
                  <a:schemeClr val="tx1"/>
                </a:solidFill>
                <a:effectLst/>
                <a:latin typeface="Times New Roman" pitchFamily="18" charset="0"/>
              </a:rPr>
              <a:t>INFORMES CONTABLES </a:t>
            </a:r>
          </a:p>
          <a:p>
            <a:pPr marL="0" marR="0" indent="0" algn="ctr" defTabSz="914400" rtl="0" eaLnBrk="0" fontAlgn="base" latinLnBrk="0" hangingPunct="0">
              <a:lnSpc>
                <a:spcPct val="100000"/>
              </a:lnSpc>
              <a:spcBef>
                <a:spcPct val="0"/>
              </a:spcBef>
              <a:spcAft>
                <a:spcPct val="0"/>
              </a:spcAft>
              <a:buClrTx/>
              <a:buSzTx/>
              <a:buFontTx/>
              <a:buNone/>
              <a:tabLst/>
            </a:pPr>
            <a:r>
              <a:rPr kumimoji="0" lang="es-CO" sz="2800" b="1" i="0" u="none" strike="noStrike" cap="none" normalizeH="0" baseline="0" dirty="0">
                <a:ln>
                  <a:noFill/>
                </a:ln>
                <a:solidFill>
                  <a:schemeClr val="tx1"/>
                </a:solidFill>
                <a:effectLst/>
                <a:latin typeface="Times New Roman" pitchFamily="18" charset="0"/>
              </a:rPr>
              <a:t>2014</a:t>
            </a:r>
          </a:p>
        </p:txBody>
      </p:sp>
    </p:spTree>
    <p:extLst>
      <p:ext uri="{BB962C8B-B14F-4D97-AF65-F5344CB8AC3E}">
        <p14:creationId xmlns:p14="http://schemas.microsoft.com/office/powerpoint/2010/main" val="427397483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theme/theme1.xml><?xml version="1.0" encoding="utf-8"?>
<a:theme xmlns:a="http://schemas.openxmlformats.org/drawingml/2006/main" name="PresentacionesGenerales+-CGN2015_2003">
  <a:themeElements>
    <a:clrScheme name="plantilla_presentacion_MHC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B369A"/>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ES_tradnl"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1B369A"/>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ES_tradnl"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lantilla_presentacion_MHC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lantilla_presentacion_MHCP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lantilla_presentacion_MHCP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lantilla_presentacion_MHCP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lantilla_presentacion_MHC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lantilla_presentacion_MHC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lantilla_presentacion_MHC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PresentacionesGenerales+-CGN2015_2003</Template>
  <TotalTime>4658</TotalTime>
  <Words>7608</Words>
  <Application>Microsoft Office PowerPoint</Application>
  <PresentationFormat>Presentación en pantalla (4:3)</PresentationFormat>
  <Paragraphs>898</Paragraphs>
  <Slides>71</Slides>
  <Notes>38</Notes>
  <HiddenSlides>0</HiddenSlides>
  <MMClips>1</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71</vt:i4>
      </vt:variant>
    </vt:vector>
  </HeadingPairs>
  <TitlesOfParts>
    <vt:vector size="80" baseType="lpstr">
      <vt:lpstr>Arial</vt:lpstr>
      <vt:lpstr>Arial Narrow</vt:lpstr>
      <vt:lpstr>Calibri</vt:lpstr>
      <vt:lpstr>Franklin Gothic Book</vt:lpstr>
      <vt:lpstr>Tahoma</vt:lpstr>
      <vt:lpstr>Times New Roman</vt:lpstr>
      <vt:lpstr>Verdana</vt:lpstr>
      <vt:lpstr>Wingdings</vt:lpstr>
      <vt:lpstr>PresentacionesGenerales+-CGN2015_2003</vt:lpstr>
      <vt:lpstr>Presentación de PowerPoint</vt:lpstr>
      <vt:lpstr>Presentación de PowerPoint</vt:lpstr>
      <vt:lpstr>“IMPORTANCIA DEL BALANCE GENERAL DE LA NACIÓN Y EL BOLETÍN DE DEUDORES MOROSOS DEL ESTADO”</vt:lpstr>
      <vt:lpstr>Presentación de PowerPoint</vt:lpstr>
      <vt:lpstr>Presentación de PowerPoint</vt:lpstr>
      <vt:lpstr>Presentación de PowerPoint</vt:lpstr>
      <vt:lpstr>Presentación de PowerPoint</vt:lpstr>
      <vt:lpstr> CONSIDERANDOS</vt:lpstr>
      <vt:lpstr>PEDRO LUÍS BOHÓRQUEZ RAMÍREZ Contador General de la Nación</vt:lpstr>
      <vt:lpstr>Presentación de PowerPoint</vt:lpstr>
      <vt:lpstr>COBERTURA</vt:lpstr>
      <vt:lpstr>Presentación de PowerPoint</vt:lpstr>
      <vt:lpstr>Presentación de PowerPoint</vt:lpstr>
      <vt:lpstr>Presentación de PowerPoint</vt:lpstr>
      <vt:lpstr>Presentación de PowerPoint</vt:lpstr>
      <vt:lpstr>Presentación de PowerPoint</vt:lpstr>
      <vt:lpstr>Presentación de PowerPoint</vt:lpstr>
      <vt:lpstr>Balance General Consolidado de la Nación</vt:lpstr>
      <vt:lpstr>Composición de los activos</vt:lpstr>
      <vt:lpstr>Presentación de PowerPoint</vt:lpstr>
      <vt:lpstr>Deudores</vt:lpstr>
      <vt:lpstr>Propiedades, Planta y Equipo - Costo Histórico</vt:lpstr>
      <vt:lpstr>Otros Activos</vt:lpstr>
      <vt:lpstr>Composición de los Pasivos</vt:lpstr>
      <vt:lpstr>Operaciones de Crédito Público y Financiamiento con Banca Central</vt:lpstr>
      <vt:lpstr>Pasivos Estimados</vt:lpstr>
      <vt:lpstr>Evolución Principales Conceptos del Pasivo Pensional </vt:lpstr>
      <vt:lpstr>Otros Pasivos</vt:lpstr>
      <vt:lpstr>Acciones  Judiciales contra la Nación </vt:lpstr>
      <vt:lpstr>Composición del Patrimonio de la Nación</vt:lpstr>
      <vt:lpstr>Evolución del Patrimonio 2008 - 2014</vt:lpstr>
      <vt:lpstr>Estado de Actividad Financiera, Económica, Social y Ambiental</vt:lpstr>
      <vt:lpstr>Ingresos</vt:lpstr>
      <vt:lpstr>Ingresos Fiscales</vt:lpstr>
      <vt:lpstr>Venta de Bienes</vt:lpstr>
      <vt:lpstr>Otros Ingresos</vt:lpstr>
      <vt:lpstr>Gastos</vt:lpstr>
      <vt:lpstr>Otros Gastos</vt:lpstr>
      <vt:lpstr>Transferencias Giradas</vt:lpstr>
      <vt:lpstr>Gastos de Operación</vt:lpstr>
      <vt:lpstr>Costos de Ventas y Operación</vt:lpstr>
      <vt:lpstr>Presentación de PowerPoint</vt:lpstr>
      <vt:lpstr>Opiniones expresadas por la Contraloría General de la República sobre el Balance General de la Nación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Manager>Juan Carlos Tarazona</Manager>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keywords>Plantillas, Presentaciones, PowerPoint, Imágen Institucional</cp:keywords>
  <dc:description>Actualizada con Logo 15 años Calidad Agosto 2011</dc:description>
  <cp:lastModifiedBy>Carlos Estrada</cp:lastModifiedBy>
  <cp:revision>438</cp:revision>
  <cp:lastPrinted>2015-06-24T13:10:27Z</cp:lastPrinted>
  <dcterms:created xsi:type="dcterms:W3CDTF">2015-02-23T21:40:43Z</dcterms:created>
  <dcterms:modified xsi:type="dcterms:W3CDTF">2021-05-27T14:34:56Z</dcterms:modified>
</cp:coreProperties>
</file>