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  <p:sldMasterId id="2147483726" r:id="rId2"/>
    <p:sldMasterId id="2147483801" r:id="rId3"/>
    <p:sldMasterId id="2147483870" r:id="rId4"/>
  </p:sldMasterIdLst>
  <p:notesMasterIdLst>
    <p:notesMasterId r:id="rId22"/>
  </p:notesMasterIdLst>
  <p:handoutMasterIdLst>
    <p:handoutMasterId r:id="rId23"/>
  </p:handoutMasterIdLst>
  <p:sldIdLst>
    <p:sldId id="256" r:id="rId5"/>
    <p:sldId id="366" r:id="rId6"/>
    <p:sldId id="367" r:id="rId7"/>
    <p:sldId id="368" r:id="rId8"/>
    <p:sldId id="369" r:id="rId9"/>
    <p:sldId id="370" r:id="rId10"/>
    <p:sldId id="335" r:id="rId11"/>
    <p:sldId id="353" r:id="rId12"/>
    <p:sldId id="336" r:id="rId13"/>
    <p:sldId id="363" r:id="rId14"/>
    <p:sldId id="365" r:id="rId15"/>
    <p:sldId id="362" r:id="rId16"/>
    <p:sldId id="316" r:id="rId17"/>
    <p:sldId id="337" r:id="rId18"/>
    <p:sldId id="357" r:id="rId19"/>
    <p:sldId id="350" r:id="rId20"/>
    <p:sldId id="308" r:id="rId21"/>
  </p:sldIdLst>
  <p:sldSz cx="9144000" cy="6858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/>
        <a:cs typeface="ヒラギノ角ゴ Pro W3"/>
      </a:defRPr>
    </a:lvl9pPr>
  </p:defaultTextStyle>
  <p:extLst>
    <p:ext uri="{EFAFB233-063F-42B5-8137-9DF3F51BA10A}">
      <p15:sldGuideLst xmlns:p15="http://schemas.microsoft.com/office/powerpoint/2012/main">
        <p15:guide id="1" orient="horz" pos="1991">
          <p15:clr>
            <a:srgbClr val="A4A3A4"/>
          </p15:clr>
        </p15:guide>
        <p15:guide id="2" pos="26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8D23"/>
    <a:srgbClr val="12A9D9"/>
    <a:srgbClr val="013C80"/>
    <a:srgbClr val="2D8EC2"/>
    <a:srgbClr val="1A276D"/>
    <a:srgbClr val="68B133"/>
    <a:srgbClr val="168136"/>
    <a:srgbClr val="D53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4" autoAdjust="0"/>
    <p:restoredTop sz="94660"/>
  </p:normalViewPr>
  <p:slideViewPr>
    <p:cSldViewPr>
      <p:cViewPr varScale="1">
        <p:scale>
          <a:sx n="68" d="100"/>
          <a:sy n="68" d="100"/>
        </p:scale>
        <p:origin x="1560" y="72"/>
      </p:cViewPr>
      <p:guideLst>
        <p:guide orient="horz" pos="1991"/>
        <p:guide pos="2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Based on or Similar to Accruals IPSAS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Africa</c:v>
                </c:pt>
                <c:pt idx="1">
                  <c:v>Americas &amp; Caribbean</c:v>
                </c:pt>
                <c:pt idx="2">
                  <c:v>Asia - Pacific</c:v>
                </c:pt>
                <c:pt idx="3">
                  <c:v>Central &amp; Southern Europe</c:v>
                </c:pt>
                <c:pt idx="4">
                  <c:v>Middle East</c:v>
                </c:pt>
                <c:pt idx="5">
                  <c:v>North &amp; East Europe and Central Asia</c:v>
                </c:pt>
                <c:pt idx="6">
                  <c:v>Western Europe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</c:v>
                </c:pt>
                <c:pt idx="1">
                  <c:v>6</c:v>
                </c:pt>
                <c:pt idx="2">
                  <c:v>9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24-43FD-B177-4601B759008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Cash IPSAS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Africa</c:v>
                </c:pt>
                <c:pt idx="1">
                  <c:v>Americas &amp; Caribbean</c:v>
                </c:pt>
                <c:pt idx="2">
                  <c:v>Asia - Pacific</c:v>
                </c:pt>
                <c:pt idx="3">
                  <c:v>Central &amp; Southern Europe</c:v>
                </c:pt>
                <c:pt idx="4">
                  <c:v>Middle East</c:v>
                </c:pt>
                <c:pt idx="5">
                  <c:v>North &amp; East Europe and Central Asia</c:v>
                </c:pt>
                <c:pt idx="6">
                  <c:v>Western Europe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6</c:v>
                </c:pt>
                <c:pt idx="1">
                  <c:v>1</c:v>
                </c:pt>
                <c:pt idx="2">
                  <c:v>9</c:v>
                </c:pt>
                <c:pt idx="3">
                  <c:v>5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24-43FD-B177-4601B7590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1441560"/>
        <c:axId val="291442736"/>
      </c:barChar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Accruals IPSAS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Africa</c:v>
                </c:pt>
                <c:pt idx="1">
                  <c:v>Americas &amp; Caribbean</c:v>
                </c:pt>
                <c:pt idx="2">
                  <c:v>Asia - Pacific</c:v>
                </c:pt>
                <c:pt idx="3">
                  <c:v>Central &amp; Southern Europe</c:v>
                </c:pt>
                <c:pt idx="4">
                  <c:v>Middle East</c:v>
                </c:pt>
                <c:pt idx="5">
                  <c:v>North &amp; East Europe and Central Asia</c:v>
                </c:pt>
                <c:pt idx="6">
                  <c:v>Western Europe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</c:v>
                </c:pt>
                <c:pt idx="1">
                  <c:v>10</c:v>
                </c:pt>
                <c:pt idx="2">
                  <c:v>8</c:v>
                </c:pt>
                <c:pt idx="3">
                  <c:v>5</c:v>
                </c:pt>
                <c:pt idx="4">
                  <c:v>3</c:v>
                </c:pt>
                <c:pt idx="5">
                  <c:v>9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24-43FD-B177-4601B75900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91444696"/>
        <c:axId val="291443520"/>
      </c:barChart>
      <c:catAx>
        <c:axId val="291441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291442736"/>
        <c:crosses val="autoZero"/>
        <c:auto val="1"/>
        <c:lblAlgn val="ctr"/>
        <c:lblOffset val="100"/>
        <c:noMultiLvlLbl val="0"/>
      </c:catAx>
      <c:valAx>
        <c:axId val="2914427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91441560"/>
        <c:crosses val="autoZero"/>
        <c:crossBetween val="between"/>
      </c:valAx>
      <c:valAx>
        <c:axId val="29144352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419"/>
          </a:p>
        </c:txPr>
        <c:crossAx val="291444696"/>
        <c:crosses val="max"/>
        <c:crossBetween val="between"/>
      </c:valAx>
      <c:catAx>
        <c:axId val="291444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91443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419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419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74BEDA-ADEE-404C-A732-EEC29CF56FE5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95DE25EA-EB35-8B4A-8122-6F3FBF5D9A67}">
      <dgm:prSet/>
      <dgm:spPr/>
      <dgm:t>
        <a:bodyPr/>
        <a:lstStyle/>
        <a:p>
          <a:pPr rtl="0"/>
          <a:r>
            <a:rPr lang="es-CO" noProof="0" dirty="0"/>
            <a:t>Presupuesto</a:t>
          </a:r>
        </a:p>
      </dgm:t>
    </dgm:pt>
    <dgm:pt modelId="{4F6EC632-4D17-9A44-9727-8D448CC359F3}" type="parTrans" cxnId="{6DB8E025-E657-F74B-AFB6-716FDFAB4BBD}">
      <dgm:prSet/>
      <dgm:spPr/>
      <dgm:t>
        <a:bodyPr/>
        <a:lstStyle/>
        <a:p>
          <a:endParaRPr lang="es-CO" noProof="0" dirty="0"/>
        </a:p>
      </dgm:t>
    </dgm:pt>
    <dgm:pt modelId="{2258B17F-9AB1-F74A-A40A-91BB72328E49}" type="sibTrans" cxnId="{6DB8E025-E657-F74B-AFB6-716FDFAB4BBD}">
      <dgm:prSet/>
      <dgm:spPr/>
      <dgm:t>
        <a:bodyPr/>
        <a:lstStyle/>
        <a:p>
          <a:endParaRPr lang="es-CO" noProof="0" dirty="0"/>
        </a:p>
      </dgm:t>
    </dgm:pt>
    <dgm:pt modelId="{E5E7FBFA-E458-4440-81A2-575570FDE5F0}">
      <dgm:prSet/>
      <dgm:spPr/>
      <dgm:t>
        <a:bodyPr/>
        <a:lstStyle/>
        <a:p>
          <a:r>
            <a:rPr lang="es-CO" noProof="0" dirty="0"/>
            <a:t>Auditoría</a:t>
          </a:r>
        </a:p>
      </dgm:t>
    </dgm:pt>
    <dgm:pt modelId="{D6A4CA1E-DF2D-C042-8BBD-AEEFC9F2745F}" type="parTrans" cxnId="{74104A29-C5BA-3E4A-A400-764708762230}">
      <dgm:prSet/>
      <dgm:spPr/>
      <dgm:t>
        <a:bodyPr/>
        <a:lstStyle/>
        <a:p>
          <a:endParaRPr lang="es-CO" noProof="0" dirty="0"/>
        </a:p>
      </dgm:t>
    </dgm:pt>
    <dgm:pt modelId="{EC627D9A-EEAB-B542-9476-39C5B06576D8}" type="sibTrans" cxnId="{74104A29-C5BA-3E4A-A400-764708762230}">
      <dgm:prSet/>
      <dgm:spPr/>
      <dgm:t>
        <a:bodyPr/>
        <a:lstStyle/>
        <a:p>
          <a:endParaRPr lang="es-CO" noProof="0" dirty="0"/>
        </a:p>
      </dgm:t>
    </dgm:pt>
    <dgm:pt modelId="{26FFF4DC-FEEF-1F4D-A104-ACE13092EC54}">
      <dgm:prSet/>
      <dgm:spPr/>
      <dgm:t>
        <a:bodyPr/>
        <a:lstStyle/>
        <a:p>
          <a:r>
            <a:rPr lang="es-CO" noProof="0" dirty="0"/>
            <a:t>Estadística de Finanzas Públicas</a:t>
          </a:r>
        </a:p>
      </dgm:t>
    </dgm:pt>
    <dgm:pt modelId="{728562BC-9C57-6E4E-A5B2-4D90509CCAEC}" type="parTrans" cxnId="{249BC72F-0D44-824B-9BE6-1443E652F2D3}">
      <dgm:prSet/>
      <dgm:spPr/>
      <dgm:t>
        <a:bodyPr/>
        <a:lstStyle/>
        <a:p>
          <a:endParaRPr lang="es-CO" noProof="0" dirty="0"/>
        </a:p>
      </dgm:t>
    </dgm:pt>
    <dgm:pt modelId="{2F2344FB-A399-CC4A-BE6C-2AAD4882E485}" type="sibTrans" cxnId="{249BC72F-0D44-824B-9BE6-1443E652F2D3}">
      <dgm:prSet/>
      <dgm:spPr/>
      <dgm:t>
        <a:bodyPr/>
        <a:lstStyle/>
        <a:p>
          <a:endParaRPr lang="es-CO" noProof="0" dirty="0"/>
        </a:p>
      </dgm:t>
    </dgm:pt>
    <dgm:pt modelId="{F3B73E51-CB9B-43C7-860C-E8E70B0C4E33}">
      <dgm:prSet/>
      <dgm:spPr/>
      <dgm:t>
        <a:bodyPr/>
        <a:lstStyle/>
        <a:p>
          <a:pPr rtl="0"/>
          <a:r>
            <a:rPr lang="es-CO" noProof="0" dirty="0"/>
            <a:t>Contabilidad</a:t>
          </a:r>
        </a:p>
      </dgm:t>
    </dgm:pt>
    <dgm:pt modelId="{0EC69B52-35BC-480F-B9B7-00D70A88B37B}" type="parTrans" cxnId="{D9751A6B-684C-4A64-9879-C61B23A7A67C}">
      <dgm:prSet/>
      <dgm:spPr/>
      <dgm:t>
        <a:bodyPr/>
        <a:lstStyle/>
        <a:p>
          <a:endParaRPr lang="es-CO" noProof="0" dirty="0"/>
        </a:p>
      </dgm:t>
    </dgm:pt>
    <dgm:pt modelId="{EB467244-2566-439E-A378-7CAAC9749A7A}" type="sibTrans" cxnId="{D9751A6B-684C-4A64-9879-C61B23A7A67C}">
      <dgm:prSet/>
      <dgm:spPr/>
      <dgm:t>
        <a:bodyPr/>
        <a:lstStyle/>
        <a:p>
          <a:endParaRPr lang="es-CO" noProof="0" dirty="0"/>
        </a:p>
      </dgm:t>
    </dgm:pt>
    <dgm:pt modelId="{38E68F93-7676-D841-A40F-9829789BAB95}" type="pres">
      <dgm:prSet presAssocID="{7E74BEDA-ADEE-404C-A732-EEC29CF56FE5}" presName="CompostProcess" presStyleCnt="0">
        <dgm:presLayoutVars>
          <dgm:dir/>
          <dgm:resizeHandles val="exact"/>
        </dgm:presLayoutVars>
      </dgm:prSet>
      <dgm:spPr/>
    </dgm:pt>
    <dgm:pt modelId="{4EF4F2F2-B6A5-F54E-96A8-81753BC74321}" type="pres">
      <dgm:prSet presAssocID="{7E74BEDA-ADEE-404C-A732-EEC29CF56FE5}" presName="arrow" presStyleLbl="bgShp" presStyleIdx="0" presStyleCnt="1"/>
      <dgm:spPr/>
    </dgm:pt>
    <dgm:pt modelId="{B52D2BE0-D739-914C-AC07-75AC138F9389}" type="pres">
      <dgm:prSet presAssocID="{7E74BEDA-ADEE-404C-A732-EEC29CF56FE5}" presName="linearProcess" presStyleCnt="0"/>
      <dgm:spPr/>
    </dgm:pt>
    <dgm:pt modelId="{457EEE2D-1E40-3343-83B5-9B27AAC29904}" type="pres">
      <dgm:prSet presAssocID="{95DE25EA-EB35-8B4A-8122-6F3FBF5D9A67}" presName="textNode" presStyleLbl="node1" presStyleIdx="0" presStyleCnt="4">
        <dgm:presLayoutVars>
          <dgm:bulletEnabled val="1"/>
        </dgm:presLayoutVars>
      </dgm:prSet>
      <dgm:spPr/>
    </dgm:pt>
    <dgm:pt modelId="{18E1D906-FB48-9143-987A-7B9C441114D9}" type="pres">
      <dgm:prSet presAssocID="{2258B17F-9AB1-F74A-A40A-91BB72328E49}" presName="sibTrans" presStyleCnt="0"/>
      <dgm:spPr/>
    </dgm:pt>
    <dgm:pt modelId="{9340BA66-6C77-4F34-A2C0-CCCE152EF801}" type="pres">
      <dgm:prSet presAssocID="{F3B73E51-CB9B-43C7-860C-E8E70B0C4E33}" presName="textNode" presStyleLbl="node1" presStyleIdx="1" presStyleCnt="4">
        <dgm:presLayoutVars>
          <dgm:bulletEnabled val="1"/>
        </dgm:presLayoutVars>
      </dgm:prSet>
      <dgm:spPr/>
    </dgm:pt>
    <dgm:pt modelId="{F6326B49-9ED3-4451-8927-C01700B8E7F7}" type="pres">
      <dgm:prSet presAssocID="{EB467244-2566-439E-A378-7CAAC9749A7A}" presName="sibTrans" presStyleCnt="0"/>
      <dgm:spPr/>
    </dgm:pt>
    <dgm:pt modelId="{711AFB47-03C2-6E43-8C62-1C5F2683A5C0}" type="pres">
      <dgm:prSet presAssocID="{E5E7FBFA-E458-4440-81A2-575570FDE5F0}" presName="textNode" presStyleLbl="node1" presStyleIdx="2" presStyleCnt="4">
        <dgm:presLayoutVars>
          <dgm:bulletEnabled val="1"/>
        </dgm:presLayoutVars>
      </dgm:prSet>
      <dgm:spPr/>
    </dgm:pt>
    <dgm:pt modelId="{6754FC11-B507-7F4E-9701-F4EFDEDC85EE}" type="pres">
      <dgm:prSet presAssocID="{EC627D9A-EEAB-B542-9476-39C5B06576D8}" presName="sibTrans" presStyleCnt="0"/>
      <dgm:spPr/>
    </dgm:pt>
    <dgm:pt modelId="{29D16D8D-25A3-0742-8236-45B05673E725}" type="pres">
      <dgm:prSet presAssocID="{26FFF4DC-FEEF-1F4D-A104-ACE13092EC5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409B4D04-3538-4BD1-A25D-962B531D3BED}" type="presOf" srcId="{7E74BEDA-ADEE-404C-A732-EEC29CF56FE5}" destId="{38E68F93-7676-D841-A40F-9829789BAB95}" srcOrd="0" destOrd="0" presId="urn:microsoft.com/office/officeart/2005/8/layout/hProcess9"/>
    <dgm:cxn modelId="{4E899F17-6813-4890-96D7-F5A8E7B60956}" type="presOf" srcId="{E5E7FBFA-E458-4440-81A2-575570FDE5F0}" destId="{711AFB47-03C2-6E43-8C62-1C5F2683A5C0}" srcOrd="0" destOrd="0" presId="urn:microsoft.com/office/officeart/2005/8/layout/hProcess9"/>
    <dgm:cxn modelId="{6DB8E025-E657-F74B-AFB6-716FDFAB4BBD}" srcId="{7E74BEDA-ADEE-404C-A732-EEC29CF56FE5}" destId="{95DE25EA-EB35-8B4A-8122-6F3FBF5D9A67}" srcOrd="0" destOrd="0" parTransId="{4F6EC632-4D17-9A44-9727-8D448CC359F3}" sibTransId="{2258B17F-9AB1-F74A-A40A-91BB72328E49}"/>
    <dgm:cxn modelId="{9200AD26-5A17-441F-99F8-00800C68710C}" type="presOf" srcId="{95DE25EA-EB35-8B4A-8122-6F3FBF5D9A67}" destId="{457EEE2D-1E40-3343-83B5-9B27AAC29904}" srcOrd="0" destOrd="0" presId="urn:microsoft.com/office/officeart/2005/8/layout/hProcess9"/>
    <dgm:cxn modelId="{74104A29-C5BA-3E4A-A400-764708762230}" srcId="{7E74BEDA-ADEE-404C-A732-EEC29CF56FE5}" destId="{E5E7FBFA-E458-4440-81A2-575570FDE5F0}" srcOrd="2" destOrd="0" parTransId="{D6A4CA1E-DF2D-C042-8BBD-AEEFC9F2745F}" sibTransId="{EC627D9A-EEAB-B542-9476-39C5B06576D8}"/>
    <dgm:cxn modelId="{249BC72F-0D44-824B-9BE6-1443E652F2D3}" srcId="{7E74BEDA-ADEE-404C-A732-EEC29CF56FE5}" destId="{26FFF4DC-FEEF-1F4D-A104-ACE13092EC54}" srcOrd="3" destOrd="0" parTransId="{728562BC-9C57-6E4E-A5B2-4D90509CCAEC}" sibTransId="{2F2344FB-A399-CC4A-BE6C-2AAD4882E485}"/>
    <dgm:cxn modelId="{8948C731-B9C7-4015-A43A-9321527454BF}" type="presOf" srcId="{26FFF4DC-FEEF-1F4D-A104-ACE13092EC54}" destId="{29D16D8D-25A3-0742-8236-45B05673E725}" srcOrd="0" destOrd="0" presId="urn:microsoft.com/office/officeart/2005/8/layout/hProcess9"/>
    <dgm:cxn modelId="{D9751A6B-684C-4A64-9879-C61B23A7A67C}" srcId="{7E74BEDA-ADEE-404C-A732-EEC29CF56FE5}" destId="{F3B73E51-CB9B-43C7-860C-E8E70B0C4E33}" srcOrd="1" destOrd="0" parTransId="{0EC69B52-35BC-480F-B9B7-00D70A88B37B}" sibTransId="{EB467244-2566-439E-A378-7CAAC9749A7A}"/>
    <dgm:cxn modelId="{BB1D42AE-E4F7-4C61-87DC-C96F789AC6FA}" type="presOf" srcId="{F3B73E51-CB9B-43C7-860C-E8E70B0C4E33}" destId="{9340BA66-6C77-4F34-A2C0-CCCE152EF801}" srcOrd="0" destOrd="0" presId="urn:microsoft.com/office/officeart/2005/8/layout/hProcess9"/>
    <dgm:cxn modelId="{5FF41FD2-4B9B-4181-9C15-6E70F1EBBE92}" type="presParOf" srcId="{38E68F93-7676-D841-A40F-9829789BAB95}" destId="{4EF4F2F2-B6A5-F54E-96A8-81753BC74321}" srcOrd="0" destOrd="0" presId="urn:microsoft.com/office/officeart/2005/8/layout/hProcess9"/>
    <dgm:cxn modelId="{76E500C2-291D-4034-86E3-2865FC27AF26}" type="presParOf" srcId="{38E68F93-7676-D841-A40F-9829789BAB95}" destId="{B52D2BE0-D739-914C-AC07-75AC138F9389}" srcOrd="1" destOrd="0" presId="urn:microsoft.com/office/officeart/2005/8/layout/hProcess9"/>
    <dgm:cxn modelId="{887EB5E6-F434-4A27-98EF-08A553D985DB}" type="presParOf" srcId="{B52D2BE0-D739-914C-AC07-75AC138F9389}" destId="{457EEE2D-1E40-3343-83B5-9B27AAC29904}" srcOrd="0" destOrd="0" presId="urn:microsoft.com/office/officeart/2005/8/layout/hProcess9"/>
    <dgm:cxn modelId="{331CD457-365D-456F-A93F-9A9BBC73AEC2}" type="presParOf" srcId="{B52D2BE0-D739-914C-AC07-75AC138F9389}" destId="{18E1D906-FB48-9143-987A-7B9C441114D9}" srcOrd="1" destOrd="0" presId="urn:microsoft.com/office/officeart/2005/8/layout/hProcess9"/>
    <dgm:cxn modelId="{9B81DBBC-795D-4F3A-8996-A51A767FC306}" type="presParOf" srcId="{B52D2BE0-D739-914C-AC07-75AC138F9389}" destId="{9340BA66-6C77-4F34-A2C0-CCCE152EF801}" srcOrd="2" destOrd="0" presId="urn:microsoft.com/office/officeart/2005/8/layout/hProcess9"/>
    <dgm:cxn modelId="{2F34C1B3-E5EA-4265-9A7F-0F9DAAD1967D}" type="presParOf" srcId="{B52D2BE0-D739-914C-AC07-75AC138F9389}" destId="{F6326B49-9ED3-4451-8927-C01700B8E7F7}" srcOrd="3" destOrd="0" presId="urn:microsoft.com/office/officeart/2005/8/layout/hProcess9"/>
    <dgm:cxn modelId="{8EF285D2-427B-4467-8012-961B61466D26}" type="presParOf" srcId="{B52D2BE0-D739-914C-AC07-75AC138F9389}" destId="{711AFB47-03C2-6E43-8C62-1C5F2683A5C0}" srcOrd="4" destOrd="0" presId="urn:microsoft.com/office/officeart/2005/8/layout/hProcess9"/>
    <dgm:cxn modelId="{9E18BDC7-AAFD-41FD-8D2D-42326D2DA0F6}" type="presParOf" srcId="{B52D2BE0-D739-914C-AC07-75AC138F9389}" destId="{6754FC11-B507-7F4E-9701-F4EFDEDC85EE}" srcOrd="5" destOrd="0" presId="urn:microsoft.com/office/officeart/2005/8/layout/hProcess9"/>
    <dgm:cxn modelId="{7AE3507D-2992-4EE4-B317-1B6858DD12CE}" type="presParOf" srcId="{B52D2BE0-D739-914C-AC07-75AC138F9389}" destId="{29D16D8D-25A3-0742-8236-45B05673E725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5C4121-4FF9-4CE6-8E8C-4D055D47A6D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DB9816-B465-4A42-9DBE-E0BB81FC399D}">
      <dgm:prSet custT="1"/>
      <dgm:spPr/>
      <dgm:t>
        <a:bodyPr/>
        <a:lstStyle/>
        <a:p>
          <a:pPr rtl="0"/>
          <a:r>
            <a:rPr lang="es-CO" sz="2000" b="1" dirty="0" err="1"/>
            <a:t>Public</a:t>
          </a:r>
          <a:r>
            <a:rPr lang="es-CO" sz="2000" b="1" dirty="0"/>
            <a:t> </a:t>
          </a:r>
          <a:r>
            <a:rPr lang="es-CO" sz="2000" b="1" dirty="0" err="1"/>
            <a:t>Interest</a:t>
          </a:r>
          <a:r>
            <a:rPr lang="es-CO" sz="2000" b="1" dirty="0"/>
            <a:t> </a:t>
          </a:r>
          <a:r>
            <a:rPr lang="es-CO" sz="2000" b="1" dirty="0" err="1"/>
            <a:t>Committee</a:t>
          </a:r>
          <a:endParaRPr lang="es-CO" sz="2000" b="1" dirty="0"/>
        </a:p>
      </dgm:t>
    </dgm:pt>
    <dgm:pt modelId="{C963EA79-FAE5-4C36-B4A2-5876AEA03EB3}" type="parTrans" cxnId="{2B3D38BD-F4C8-45EC-93F2-94AE4F8D6A88}">
      <dgm:prSet/>
      <dgm:spPr/>
      <dgm:t>
        <a:bodyPr/>
        <a:lstStyle/>
        <a:p>
          <a:endParaRPr lang="es-CO" dirty="0"/>
        </a:p>
      </dgm:t>
    </dgm:pt>
    <dgm:pt modelId="{D960782F-FF81-4052-A16C-B755800ABB81}" type="sibTrans" cxnId="{2B3D38BD-F4C8-45EC-93F2-94AE4F8D6A88}">
      <dgm:prSet/>
      <dgm:spPr/>
      <dgm:t>
        <a:bodyPr/>
        <a:lstStyle/>
        <a:p>
          <a:endParaRPr lang="es-CO" dirty="0"/>
        </a:p>
      </dgm:t>
    </dgm:pt>
    <dgm:pt modelId="{D9D19C78-DD54-452B-B56E-754B390A63D4}">
      <dgm:prSet custT="1"/>
      <dgm:spPr/>
      <dgm:t>
        <a:bodyPr/>
        <a:lstStyle/>
        <a:p>
          <a:pPr rtl="0"/>
          <a:r>
            <a:rPr lang="es-CO" sz="1800" b="1" dirty="0"/>
            <a:t>Dos reuniones </a:t>
          </a:r>
          <a:r>
            <a:rPr lang="es-CO" sz="1800" b="1" noProof="0" dirty="0"/>
            <a:t>iniciales</a:t>
          </a:r>
          <a:r>
            <a:rPr lang="es-CO" sz="1800" b="1" dirty="0"/>
            <a:t> en 2015</a:t>
          </a:r>
        </a:p>
      </dgm:t>
    </dgm:pt>
    <dgm:pt modelId="{B8FF235C-65E6-4633-9C77-4232DBF2939F}" type="parTrans" cxnId="{EFD0E049-C27B-4BC5-84C2-53A4A327D196}">
      <dgm:prSet/>
      <dgm:spPr/>
      <dgm:t>
        <a:bodyPr/>
        <a:lstStyle/>
        <a:p>
          <a:endParaRPr lang="es-CO" dirty="0"/>
        </a:p>
      </dgm:t>
    </dgm:pt>
    <dgm:pt modelId="{5B37BE6B-363C-4233-A0C0-78B0F5A73940}" type="sibTrans" cxnId="{EFD0E049-C27B-4BC5-84C2-53A4A327D196}">
      <dgm:prSet/>
      <dgm:spPr/>
      <dgm:t>
        <a:bodyPr/>
        <a:lstStyle/>
        <a:p>
          <a:endParaRPr lang="es-CO" dirty="0"/>
        </a:p>
      </dgm:t>
    </dgm:pt>
    <dgm:pt modelId="{D9E8F342-B2A1-4649-B4E4-E4017E62B551}">
      <dgm:prSet custT="1"/>
      <dgm:spPr/>
      <dgm:t>
        <a:bodyPr/>
        <a:lstStyle/>
        <a:p>
          <a:pPr rtl="0"/>
          <a:r>
            <a:rPr lang="es-CO" sz="1800" b="1" dirty="0"/>
            <a:t>FMI, Banco Mundial (Presidencia actual), OCDE, INTOSAI</a:t>
          </a:r>
        </a:p>
      </dgm:t>
    </dgm:pt>
    <dgm:pt modelId="{7C88E646-826C-4515-9714-7285048DC0C1}" type="parTrans" cxnId="{4BA9D032-8F38-4397-892D-1D989346AF82}">
      <dgm:prSet/>
      <dgm:spPr/>
      <dgm:t>
        <a:bodyPr/>
        <a:lstStyle/>
        <a:p>
          <a:endParaRPr lang="es-CO" dirty="0"/>
        </a:p>
      </dgm:t>
    </dgm:pt>
    <dgm:pt modelId="{AB910225-E92D-4D30-8084-0DB8EF3CC1DD}" type="sibTrans" cxnId="{4BA9D032-8F38-4397-892D-1D989346AF82}">
      <dgm:prSet/>
      <dgm:spPr/>
      <dgm:t>
        <a:bodyPr/>
        <a:lstStyle/>
        <a:p>
          <a:endParaRPr lang="es-CO" dirty="0"/>
        </a:p>
      </dgm:t>
    </dgm:pt>
    <dgm:pt modelId="{E589AC14-767F-4BBC-BA3D-6B7538646DDE}">
      <dgm:prSet custT="1"/>
      <dgm:spPr/>
      <dgm:t>
        <a:bodyPr/>
        <a:lstStyle/>
        <a:p>
          <a:pPr rtl="0"/>
          <a:r>
            <a:rPr lang="es-CO" sz="1800" b="1" dirty="0"/>
            <a:t>Enfoque inicial hacia los Términos de Referencia del Comité NICSP, los procesos de Nominación, el Plan de Trabajo y el Presupuesto del Comité</a:t>
          </a:r>
        </a:p>
      </dgm:t>
    </dgm:pt>
    <dgm:pt modelId="{4C8DABDE-7195-4FF9-AA61-393F023E98C4}" type="parTrans" cxnId="{4601B31A-FF69-4E35-9E17-DC91EC9FC42D}">
      <dgm:prSet/>
      <dgm:spPr/>
      <dgm:t>
        <a:bodyPr/>
        <a:lstStyle/>
        <a:p>
          <a:endParaRPr lang="es-CO" dirty="0"/>
        </a:p>
      </dgm:t>
    </dgm:pt>
    <dgm:pt modelId="{DA71010D-E302-42F2-8AA5-1265E25854DD}" type="sibTrans" cxnId="{4601B31A-FF69-4E35-9E17-DC91EC9FC42D}">
      <dgm:prSet/>
      <dgm:spPr/>
      <dgm:t>
        <a:bodyPr/>
        <a:lstStyle/>
        <a:p>
          <a:endParaRPr lang="es-CO" dirty="0"/>
        </a:p>
      </dgm:t>
    </dgm:pt>
    <dgm:pt modelId="{C0A2396E-C49B-4C91-974C-B79716A03B33}">
      <dgm:prSet custT="1"/>
      <dgm:spPr/>
      <dgm:t>
        <a:bodyPr/>
        <a:lstStyle/>
        <a:p>
          <a:pPr rtl="0"/>
          <a:r>
            <a:rPr lang="es-CO" sz="2000" b="1" dirty="0" err="1"/>
            <a:t>Consultative</a:t>
          </a:r>
          <a:r>
            <a:rPr lang="es-CO" sz="2000" b="1" dirty="0"/>
            <a:t> </a:t>
          </a:r>
          <a:r>
            <a:rPr lang="es-CO" sz="2000" b="1" dirty="0" err="1"/>
            <a:t>Advisory</a:t>
          </a:r>
          <a:r>
            <a:rPr lang="es-CO" sz="2000" b="1" dirty="0"/>
            <a:t> </a:t>
          </a:r>
          <a:r>
            <a:rPr lang="es-CO" sz="2000" b="1" dirty="0" err="1"/>
            <a:t>Group</a:t>
          </a:r>
          <a:endParaRPr lang="es-CO" sz="2000" b="1" dirty="0"/>
        </a:p>
      </dgm:t>
    </dgm:pt>
    <dgm:pt modelId="{CF863221-A7DE-46AA-B063-5FC7EC41BFF0}" type="parTrans" cxnId="{6794691F-D129-4A50-846D-680788F5E8C2}">
      <dgm:prSet/>
      <dgm:spPr/>
      <dgm:t>
        <a:bodyPr/>
        <a:lstStyle/>
        <a:p>
          <a:endParaRPr lang="es-CO" dirty="0"/>
        </a:p>
      </dgm:t>
    </dgm:pt>
    <dgm:pt modelId="{7AB4A599-1B68-4535-90E8-7612430270EF}" type="sibTrans" cxnId="{6794691F-D129-4A50-846D-680788F5E8C2}">
      <dgm:prSet/>
      <dgm:spPr/>
      <dgm:t>
        <a:bodyPr/>
        <a:lstStyle/>
        <a:p>
          <a:endParaRPr lang="es-CO" dirty="0"/>
        </a:p>
      </dgm:t>
    </dgm:pt>
    <dgm:pt modelId="{0AFA3311-E072-432C-86D0-541A450E8638}">
      <dgm:prSet custT="1"/>
      <dgm:spPr/>
      <dgm:t>
        <a:bodyPr/>
        <a:lstStyle/>
        <a:p>
          <a:pPr rtl="0"/>
          <a:r>
            <a:rPr lang="es-CO" sz="1800" b="1" dirty="0"/>
            <a:t>Términos de Referencia: Enfoque a la participación de los interesados</a:t>
          </a:r>
        </a:p>
      </dgm:t>
    </dgm:pt>
    <dgm:pt modelId="{88278A87-CBB0-4070-8111-71C8F26CA037}" type="parTrans" cxnId="{645970A2-4D29-4B85-A923-5B351D1437E7}">
      <dgm:prSet/>
      <dgm:spPr/>
      <dgm:t>
        <a:bodyPr/>
        <a:lstStyle/>
        <a:p>
          <a:endParaRPr lang="es-CO" dirty="0"/>
        </a:p>
      </dgm:t>
    </dgm:pt>
    <dgm:pt modelId="{12DA3B92-0DF6-4CE5-8CC8-D19CFC301985}" type="sibTrans" cxnId="{645970A2-4D29-4B85-A923-5B351D1437E7}">
      <dgm:prSet/>
      <dgm:spPr/>
      <dgm:t>
        <a:bodyPr/>
        <a:lstStyle/>
        <a:p>
          <a:endParaRPr lang="es-CO" dirty="0"/>
        </a:p>
      </dgm:t>
    </dgm:pt>
    <dgm:pt modelId="{3B7B68BB-2B2F-4068-96EC-90B4477CDDA8}">
      <dgm:prSet custT="1"/>
      <dgm:spPr/>
      <dgm:t>
        <a:bodyPr/>
        <a:lstStyle/>
        <a:p>
          <a:pPr rtl="0"/>
          <a:r>
            <a:rPr lang="es-CO" sz="1800" b="1" dirty="0"/>
            <a:t>Presidente aprobado: Thomas Müller-Marqués Berger</a:t>
          </a:r>
        </a:p>
      </dgm:t>
    </dgm:pt>
    <dgm:pt modelId="{DE3BB1AC-8024-4085-9E68-DD15EFC90B4C}" type="parTrans" cxnId="{D51CCF53-50AB-49D8-8EF6-A11F29B3181D}">
      <dgm:prSet/>
      <dgm:spPr/>
      <dgm:t>
        <a:bodyPr/>
        <a:lstStyle/>
        <a:p>
          <a:endParaRPr lang="es-CO" dirty="0"/>
        </a:p>
      </dgm:t>
    </dgm:pt>
    <dgm:pt modelId="{9705CC8B-12E6-41E6-8B5A-7DB56443C4FD}" type="sibTrans" cxnId="{D51CCF53-50AB-49D8-8EF6-A11F29B3181D}">
      <dgm:prSet/>
      <dgm:spPr/>
      <dgm:t>
        <a:bodyPr/>
        <a:lstStyle/>
        <a:p>
          <a:endParaRPr lang="es-CO" dirty="0"/>
        </a:p>
      </dgm:t>
    </dgm:pt>
    <dgm:pt modelId="{DD3453DE-14E1-4260-AAC1-D58E133B3FBB}">
      <dgm:prSet custT="1"/>
      <dgm:spPr/>
      <dgm:t>
        <a:bodyPr/>
        <a:lstStyle/>
        <a:p>
          <a:pPr rtl="0"/>
          <a:r>
            <a:rPr lang="es-CO" sz="1800" b="1" dirty="0"/>
            <a:t>Composición: Enfoque en las </a:t>
          </a:r>
          <a:r>
            <a:rPr lang="es-CO" sz="1800" b="1" noProof="0" dirty="0"/>
            <a:t>regiones </a:t>
          </a:r>
          <a:r>
            <a:rPr lang="es-CO" sz="1800" b="1" i="0" dirty="0"/>
            <a:t>insuficientemente representadas</a:t>
          </a:r>
          <a:endParaRPr lang="es-CO" sz="1800" b="1" dirty="0"/>
        </a:p>
      </dgm:t>
    </dgm:pt>
    <dgm:pt modelId="{707EA610-022A-4753-B91D-4DFF3708EBAF}" type="parTrans" cxnId="{37EC1437-0BC9-433E-89CC-B03EA6D13507}">
      <dgm:prSet/>
      <dgm:spPr/>
      <dgm:t>
        <a:bodyPr/>
        <a:lstStyle/>
        <a:p>
          <a:endParaRPr lang="es-CO" dirty="0"/>
        </a:p>
      </dgm:t>
    </dgm:pt>
    <dgm:pt modelId="{2E957C82-87F4-4142-874B-0E7CBBFED171}" type="sibTrans" cxnId="{37EC1437-0BC9-433E-89CC-B03EA6D13507}">
      <dgm:prSet/>
      <dgm:spPr/>
      <dgm:t>
        <a:bodyPr/>
        <a:lstStyle/>
        <a:p>
          <a:endParaRPr lang="es-CO" dirty="0"/>
        </a:p>
      </dgm:t>
    </dgm:pt>
    <dgm:pt modelId="{F9B67315-E9EA-4906-B08A-1C456F2589B8}" type="pres">
      <dgm:prSet presAssocID="{0C5C4121-4FF9-4CE6-8E8C-4D055D47A6D4}" presName="linear" presStyleCnt="0">
        <dgm:presLayoutVars>
          <dgm:dir/>
          <dgm:animLvl val="lvl"/>
          <dgm:resizeHandles val="exact"/>
        </dgm:presLayoutVars>
      </dgm:prSet>
      <dgm:spPr/>
    </dgm:pt>
    <dgm:pt modelId="{355692FD-E240-43E9-B4A3-95B1F8754421}" type="pres">
      <dgm:prSet presAssocID="{50DB9816-B465-4A42-9DBE-E0BB81FC399D}" presName="parentLin" presStyleCnt="0"/>
      <dgm:spPr/>
    </dgm:pt>
    <dgm:pt modelId="{D8BBD1EF-FD70-459D-9257-2C42C3891456}" type="pres">
      <dgm:prSet presAssocID="{50DB9816-B465-4A42-9DBE-E0BB81FC399D}" presName="parentLeftMargin" presStyleLbl="node1" presStyleIdx="0" presStyleCnt="2"/>
      <dgm:spPr/>
    </dgm:pt>
    <dgm:pt modelId="{5E4310E1-08AA-43A5-99FC-785A7F7F8A08}" type="pres">
      <dgm:prSet presAssocID="{50DB9816-B465-4A42-9DBE-E0BB81FC399D}" presName="parentText" presStyleLbl="node1" presStyleIdx="0" presStyleCnt="2" custScaleY="171036">
        <dgm:presLayoutVars>
          <dgm:chMax val="0"/>
          <dgm:bulletEnabled val="1"/>
        </dgm:presLayoutVars>
      </dgm:prSet>
      <dgm:spPr/>
    </dgm:pt>
    <dgm:pt modelId="{D5345115-3F0E-403A-B952-219C7F911770}" type="pres">
      <dgm:prSet presAssocID="{50DB9816-B465-4A42-9DBE-E0BB81FC399D}" presName="negativeSpace" presStyleCnt="0"/>
      <dgm:spPr/>
    </dgm:pt>
    <dgm:pt modelId="{08FD0AAB-C4B9-4836-A5AC-A67B39ED6520}" type="pres">
      <dgm:prSet presAssocID="{50DB9816-B465-4A42-9DBE-E0BB81FC399D}" presName="childText" presStyleLbl="conFgAcc1" presStyleIdx="0" presStyleCnt="2">
        <dgm:presLayoutVars>
          <dgm:bulletEnabled val="1"/>
        </dgm:presLayoutVars>
      </dgm:prSet>
      <dgm:spPr/>
    </dgm:pt>
    <dgm:pt modelId="{CDF2EE8B-451E-42C3-A0C5-064BB92B5827}" type="pres">
      <dgm:prSet presAssocID="{D960782F-FF81-4052-A16C-B755800ABB81}" presName="spaceBetweenRectangles" presStyleCnt="0"/>
      <dgm:spPr/>
    </dgm:pt>
    <dgm:pt modelId="{7CC5E86F-53F0-4135-B830-1FE47B4A4B76}" type="pres">
      <dgm:prSet presAssocID="{C0A2396E-C49B-4C91-974C-B79716A03B33}" presName="parentLin" presStyleCnt="0"/>
      <dgm:spPr/>
    </dgm:pt>
    <dgm:pt modelId="{9233073D-A914-4AB0-8850-A09F8B55C397}" type="pres">
      <dgm:prSet presAssocID="{C0A2396E-C49B-4C91-974C-B79716A03B33}" presName="parentLeftMargin" presStyleLbl="node1" presStyleIdx="0" presStyleCnt="2"/>
      <dgm:spPr/>
    </dgm:pt>
    <dgm:pt modelId="{DBA92D1E-5A39-4600-9194-A4A1C8F19093}" type="pres">
      <dgm:prSet presAssocID="{C0A2396E-C49B-4C91-974C-B79716A03B33}" presName="parentText" presStyleLbl="node1" presStyleIdx="1" presStyleCnt="2" custScaleY="167395">
        <dgm:presLayoutVars>
          <dgm:chMax val="0"/>
          <dgm:bulletEnabled val="1"/>
        </dgm:presLayoutVars>
      </dgm:prSet>
      <dgm:spPr/>
    </dgm:pt>
    <dgm:pt modelId="{FAFF7DB0-A7ED-492F-AFAB-AACD9DAC1347}" type="pres">
      <dgm:prSet presAssocID="{C0A2396E-C49B-4C91-974C-B79716A03B33}" presName="negativeSpace" presStyleCnt="0"/>
      <dgm:spPr/>
    </dgm:pt>
    <dgm:pt modelId="{8A538FC2-6A99-4594-8E0A-4226C6A060B1}" type="pres">
      <dgm:prSet presAssocID="{C0A2396E-C49B-4C91-974C-B79716A03B33}" presName="childText" presStyleLbl="conFgAcc1" presStyleIdx="1" presStyleCnt="2" custLinFactNeighborY="7217">
        <dgm:presLayoutVars>
          <dgm:bulletEnabled val="1"/>
        </dgm:presLayoutVars>
      </dgm:prSet>
      <dgm:spPr/>
    </dgm:pt>
  </dgm:ptLst>
  <dgm:cxnLst>
    <dgm:cxn modelId="{82A04106-D6F9-4F15-B628-042C9D8C0EAB}" type="presOf" srcId="{0AFA3311-E072-432C-86D0-541A450E8638}" destId="{8A538FC2-6A99-4594-8E0A-4226C6A060B1}" srcOrd="0" destOrd="0" presId="urn:microsoft.com/office/officeart/2005/8/layout/list1"/>
    <dgm:cxn modelId="{DC7D1910-207C-470B-9605-ABC4B38D72F3}" type="presOf" srcId="{E589AC14-767F-4BBC-BA3D-6B7538646DDE}" destId="{08FD0AAB-C4B9-4836-A5AC-A67B39ED6520}" srcOrd="0" destOrd="2" presId="urn:microsoft.com/office/officeart/2005/8/layout/list1"/>
    <dgm:cxn modelId="{4601B31A-FF69-4E35-9E17-DC91EC9FC42D}" srcId="{50DB9816-B465-4A42-9DBE-E0BB81FC399D}" destId="{E589AC14-767F-4BBC-BA3D-6B7538646DDE}" srcOrd="2" destOrd="0" parTransId="{4C8DABDE-7195-4FF9-AA61-393F023E98C4}" sibTransId="{DA71010D-E302-42F2-8AA5-1265E25854DD}"/>
    <dgm:cxn modelId="{8EE77E1C-9276-417A-AC09-C945E8E8A9BA}" type="presOf" srcId="{DD3453DE-14E1-4260-AAC1-D58E133B3FBB}" destId="{8A538FC2-6A99-4594-8E0A-4226C6A060B1}" srcOrd="0" destOrd="1" presId="urn:microsoft.com/office/officeart/2005/8/layout/list1"/>
    <dgm:cxn modelId="{6794691F-D129-4A50-846D-680788F5E8C2}" srcId="{0C5C4121-4FF9-4CE6-8E8C-4D055D47A6D4}" destId="{C0A2396E-C49B-4C91-974C-B79716A03B33}" srcOrd="1" destOrd="0" parTransId="{CF863221-A7DE-46AA-B063-5FC7EC41BFF0}" sibTransId="{7AB4A599-1B68-4535-90E8-7612430270EF}"/>
    <dgm:cxn modelId="{59556621-FD90-49BC-948E-6ADB11D99397}" type="presOf" srcId="{3B7B68BB-2B2F-4068-96EC-90B4477CDDA8}" destId="{8A538FC2-6A99-4594-8E0A-4226C6A060B1}" srcOrd="0" destOrd="2" presId="urn:microsoft.com/office/officeart/2005/8/layout/list1"/>
    <dgm:cxn modelId="{4BA9D032-8F38-4397-892D-1D989346AF82}" srcId="{50DB9816-B465-4A42-9DBE-E0BB81FC399D}" destId="{D9E8F342-B2A1-4649-B4E4-E4017E62B551}" srcOrd="1" destOrd="0" parTransId="{7C88E646-826C-4515-9714-7285048DC0C1}" sibTransId="{AB910225-E92D-4D30-8084-0DB8EF3CC1DD}"/>
    <dgm:cxn modelId="{37EC1437-0BC9-433E-89CC-B03EA6D13507}" srcId="{C0A2396E-C49B-4C91-974C-B79716A03B33}" destId="{DD3453DE-14E1-4260-AAC1-D58E133B3FBB}" srcOrd="1" destOrd="0" parTransId="{707EA610-022A-4753-B91D-4DFF3708EBAF}" sibTransId="{2E957C82-87F4-4142-874B-0E7CBBFED171}"/>
    <dgm:cxn modelId="{EFD0E049-C27B-4BC5-84C2-53A4A327D196}" srcId="{50DB9816-B465-4A42-9DBE-E0BB81FC399D}" destId="{D9D19C78-DD54-452B-B56E-754B390A63D4}" srcOrd="0" destOrd="0" parTransId="{B8FF235C-65E6-4633-9C77-4232DBF2939F}" sibTransId="{5B37BE6B-363C-4233-A0C0-78B0F5A73940}"/>
    <dgm:cxn modelId="{6384536A-F462-4BC1-91D4-5CE812B70659}" type="presOf" srcId="{50DB9816-B465-4A42-9DBE-E0BB81FC399D}" destId="{D8BBD1EF-FD70-459D-9257-2C42C3891456}" srcOrd="0" destOrd="0" presId="urn:microsoft.com/office/officeart/2005/8/layout/list1"/>
    <dgm:cxn modelId="{D51CCF53-50AB-49D8-8EF6-A11F29B3181D}" srcId="{C0A2396E-C49B-4C91-974C-B79716A03B33}" destId="{3B7B68BB-2B2F-4068-96EC-90B4477CDDA8}" srcOrd="2" destOrd="0" parTransId="{DE3BB1AC-8024-4085-9E68-DD15EFC90B4C}" sibTransId="{9705CC8B-12E6-41E6-8B5A-7DB56443C4FD}"/>
    <dgm:cxn modelId="{C0974D84-B1A3-4FED-90DC-05EF752E5357}" type="presOf" srcId="{D9D19C78-DD54-452B-B56E-754B390A63D4}" destId="{08FD0AAB-C4B9-4836-A5AC-A67B39ED6520}" srcOrd="0" destOrd="0" presId="urn:microsoft.com/office/officeart/2005/8/layout/list1"/>
    <dgm:cxn modelId="{771BFB8E-FB13-4E0B-90BA-C3007399B77A}" type="presOf" srcId="{0C5C4121-4FF9-4CE6-8E8C-4D055D47A6D4}" destId="{F9B67315-E9EA-4906-B08A-1C456F2589B8}" srcOrd="0" destOrd="0" presId="urn:microsoft.com/office/officeart/2005/8/layout/list1"/>
    <dgm:cxn modelId="{4A1FF39A-13B8-4187-B129-9CC582A50741}" type="presOf" srcId="{50DB9816-B465-4A42-9DBE-E0BB81FC399D}" destId="{5E4310E1-08AA-43A5-99FC-785A7F7F8A08}" srcOrd="1" destOrd="0" presId="urn:microsoft.com/office/officeart/2005/8/layout/list1"/>
    <dgm:cxn modelId="{645970A2-4D29-4B85-A923-5B351D1437E7}" srcId="{C0A2396E-C49B-4C91-974C-B79716A03B33}" destId="{0AFA3311-E072-432C-86D0-541A450E8638}" srcOrd="0" destOrd="0" parTransId="{88278A87-CBB0-4070-8111-71C8F26CA037}" sibTransId="{12DA3B92-0DF6-4CE5-8CC8-D19CFC301985}"/>
    <dgm:cxn modelId="{2B3D38BD-F4C8-45EC-93F2-94AE4F8D6A88}" srcId="{0C5C4121-4FF9-4CE6-8E8C-4D055D47A6D4}" destId="{50DB9816-B465-4A42-9DBE-E0BB81FC399D}" srcOrd="0" destOrd="0" parTransId="{C963EA79-FAE5-4C36-B4A2-5876AEA03EB3}" sibTransId="{D960782F-FF81-4052-A16C-B755800ABB81}"/>
    <dgm:cxn modelId="{31B697CC-7764-459E-BA3F-09ABC6EC0CD0}" type="presOf" srcId="{C0A2396E-C49B-4C91-974C-B79716A03B33}" destId="{DBA92D1E-5A39-4600-9194-A4A1C8F19093}" srcOrd="1" destOrd="0" presId="urn:microsoft.com/office/officeart/2005/8/layout/list1"/>
    <dgm:cxn modelId="{2E93E3DE-B623-4823-81FD-7770290B596B}" type="presOf" srcId="{D9E8F342-B2A1-4649-B4E4-E4017E62B551}" destId="{08FD0AAB-C4B9-4836-A5AC-A67B39ED6520}" srcOrd="0" destOrd="1" presId="urn:microsoft.com/office/officeart/2005/8/layout/list1"/>
    <dgm:cxn modelId="{364097F2-EB86-4FBF-BBDE-B02BEA26122E}" type="presOf" srcId="{C0A2396E-C49B-4C91-974C-B79716A03B33}" destId="{9233073D-A914-4AB0-8850-A09F8B55C397}" srcOrd="0" destOrd="0" presId="urn:microsoft.com/office/officeart/2005/8/layout/list1"/>
    <dgm:cxn modelId="{0B5BF7E4-1AC4-42D2-9F38-EC5FE8C61634}" type="presParOf" srcId="{F9B67315-E9EA-4906-B08A-1C456F2589B8}" destId="{355692FD-E240-43E9-B4A3-95B1F8754421}" srcOrd="0" destOrd="0" presId="urn:microsoft.com/office/officeart/2005/8/layout/list1"/>
    <dgm:cxn modelId="{0370992E-198C-43DE-90F0-44C240BF1769}" type="presParOf" srcId="{355692FD-E240-43E9-B4A3-95B1F8754421}" destId="{D8BBD1EF-FD70-459D-9257-2C42C3891456}" srcOrd="0" destOrd="0" presId="urn:microsoft.com/office/officeart/2005/8/layout/list1"/>
    <dgm:cxn modelId="{0B72F959-3BEB-4F95-84BB-6E7C4A3E401F}" type="presParOf" srcId="{355692FD-E240-43E9-B4A3-95B1F8754421}" destId="{5E4310E1-08AA-43A5-99FC-785A7F7F8A08}" srcOrd="1" destOrd="0" presId="urn:microsoft.com/office/officeart/2005/8/layout/list1"/>
    <dgm:cxn modelId="{203CBB8D-197D-4896-9742-119FF012BDFD}" type="presParOf" srcId="{F9B67315-E9EA-4906-B08A-1C456F2589B8}" destId="{D5345115-3F0E-403A-B952-219C7F911770}" srcOrd="1" destOrd="0" presId="urn:microsoft.com/office/officeart/2005/8/layout/list1"/>
    <dgm:cxn modelId="{F0D7C2C7-8FF0-4467-A8EE-75F7A7C4A257}" type="presParOf" srcId="{F9B67315-E9EA-4906-B08A-1C456F2589B8}" destId="{08FD0AAB-C4B9-4836-A5AC-A67B39ED6520}" srcOrd="2" destOrd="0" presId="urn:microsoft.com/office/officeart/2005/8/layout/list1"/>
    <dgm:cxn modelId="{E8BC76AA-29A8-49C0-A5EC-F9B31EC789E3}" type="presParOf" srcId="{F9B67315-E9EA-4906-B08A-1C456F2589B8}" destId="{CDF2EE8B-451E-42C3-A0C5-064BB92B5827}" srcOrd="3" destOrd="0" presId="urn:microsoft.com/office/officeart/2005/8/layout/list1"/>
    <dgm:cxn modelId="{E69C67AB-8219-4A03-9B11-AB368D4B13F0}" type="presParOf" srcId="{F9B67315-E9EA-4906-B08A-1C456F2589B8}" destId="{7CC5E86F-53F0-4135-B830-1FE47B4A4B76}" srcOrd="4" destOrd="0" presId="urn:microsoft.com/office/officeart/2005/8/layout/list1"/>
    <dgm:cxn modelId="{04A55041-7417-4DE4-B503-23D3346605FE}" type="presParOf" srcId="{7CC5E86F-53F0-4135-B830-1FE47B4A4B76}" destId="{9233073D-A914-4AB0-8850-A09F8B55C397}" srcOrd="0" destOrd="0" presId="urn:microsoft.com/office/officeart/2005/8/layout/list1"/>
    <dgm:cxn modelId="{68FC16CD-9708-45CC-9507-17ECAB5165C0}" type="presParOf" srcId="{7CC5E86F-53F0-4135-B830-1FE47B4A4B76}" destId="{DBA92D1E-5A39-4600-9194-A4A1C8F19093}" srcOrd="1" destOrd="0" presId="urn:microsoft.com/office/officeart/2005/8/layout/list1"/>
    <dgm:cxn modelId="{6CE269E0-64D4-45B3-BBC6-E6D3EE5E2BCB}" type="presParOf" srcId="{F9B67315-E9EA-4906-B08A-1C456F2589B8}" destId="{FAFF7DB0-A7ED-492F-AFAB-AACD9DAC1347}" srcOrd="5" destOrd="0" presId="urn:microsoft.com/office/officeart/2005/8/layout/list1"/>
    <dgm:cxn modelId="{9776BAB0-63D1-4009-AAA4-49FA6B80367B}" type="presParOf" srcId="{F9B67315-E9EA-4906-B08A-1C456F2589B8}" destId="{8A538FC2-6A99-4594-8E0A-4226C6A060B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B16595-4B12-43BE-8F45-83F1CA01AC3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A20711-D971-477B-B4DD-FD60C1BDB75F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es-CO" noProof="0" dirty="0"/>
            <a:t>NICSP 32,  </a:t>
          </a:r>
          <a:r>
            <a:rPr lang="es-CO" i="1" noProof="0" dirty="0"/>
            <a:t>Acuerdos de Concesiones (el concedente) </a:t>
          </a:r>
          <a:r>
            <a:rPr lang="es-CO" noProof="0" dirty="0"/>
            <a:t>(Octubre 2011)</a:t>
          </a:r>
        </a:p>
      </dgm:t>
    </dgm:pt>
    <dgm:pt modelId="{E4214D96-1AA3-4400-9B92-752265D1F3C1}" type="parTrans" cxnId="{D0A516F8-BCCB-444F-9FFE-FB9804CB465E}">
      <dgm:prSet/>
      <dgm:spPr/>
      <dgm:t>
        <a:bodyPr/>
        <a:lstStyle/>
        <a:p>
          <a:endParaRPr lang="en-US"/>
        </a:p>
      </dgm:t>
    </dgm:pt>
    <dgm:pt modelId="{C59E5D50-7A69-4BA6-93CF-1703C30D5BF1}" type="sibTrans" cxnId="{D0A516F8-BCCB-444F-9FFE-FB9804CB465E}">
      <dgm:prSet/>
      <dgm:spPr/>
      <dgm:t>
        <a:bodyPr/>
        <a:lstStyle/>
        <a:p>
          <a:endParaRPr lang="en-US"/>
        </a:p>
      </dgm:t>
    </dgm:pt>
    <dgm:pt modelId="{950383FE-63C1-4970-B4B7-05E2E681C72B}">
      <dgm:prSet/>
      <dgm:spPr>
        <a:ln>
          <a:solidFill>
            <a:srgbClr val="1A276D"/>
          </a:solidFill>
        </a:ln>
      </dgm:spPr>
      <dgm:t>
        <a:bodyPr/>
        <a:lstStyle/>
        <a:p>
          <a:pPr rtl="0"/>
          <a:r>
            <a:rPr lang="es-CO" noProof="0" dirty="0"/>
            <a:t>Mejoras bianuales</a:t>
          </a:r>
        </a:p>
      </dgm:t>
    </dgm:pt>
    <dgm:pt modelId="{DB7F7D47-B5D7-4343-B41F-309EC19A48DD}" type="parTrans" cxnId="{B2D76A8F-E74A-4C71-B6A2-372B61CBD7CC}">
      <dgm:prSet/>
      <dgm:spPr/>
      <dgm:t>
        <a:bodyPr/>
        <a:lstStyle/>
        <a:p>
          <a:endParaRPr lang="en-US"/>
        </a:p>
      </dgm:t>
    </dgm:pt>
    <dgm:pt modelId="{F6D25C24-F625-4D77-A21A-7553382266C7}" type="sibTrans" cxnId="{B2D76A8F-E74A-4C71-B6A2-372B61CBD7CC}">
      <dgm:prSet/>
      <dgm:spPr/>
      <dgm:t>
        <a:bodyPr/>
        <a:lstStyle/>
        <a:p>
          <a:endParaRPr lang="en-US"/>
        </a:p>
      </dgm:t>
    </dgm:pt>
    <dgm:pt modelId="{B46BB8C0-6EFF-41D6-BE87-BA570A811BEC}" type="pres">
      <dgm:prSet presAssocID="{2AB16595-4B12-43BE-8F45-83F1CA01AC3C}" presName="linearFlow" presStyleCnt="0">
        <dgm:presLayoutVars>
          <dgm:dir/>
          <dgm:resizeHandles val="exact"/>
        </dgm:presLayoutVars>
      </dgm:prSet>
      <dgm:spPr/>
    </dgm:pt>
    <dgm:pt modelId="{31CA0746-FC14-45D2-9A7F-CFC6A6EDF09F}" type="pres">
      <dgm:prSet presAssocID="{3BA20711-D971-477B-B4DD-FD60C1BDB75F}" presName="composite" presStyleCnt="0"/>
      <dgm:spPr/>
    </dgm:pt>
    <dgm:pt modelId="{D0563434-2B8E-4569-AC49-DB7BDA944620}" type="pres">
      <dgm:prSet presAssocID="{3BA20711-D971-477B-B4DD-FD60C1BDB75F}" presName="imgShp" presStyleLbl="fgImgPlace1" presStyleIdx="0" presStyleCnt="2" custScaleX="131783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214564EA-CD0D-41F8-A3D7-2E093D3FBB0F}" type="pres">
      <dgm:prSet presAssocID="{3BA20711-D971-477B-B4DD-FD60C1BDB75F}" presName="txShp" presStyleLbl="node1" presStyleIdx="0" presStyleCnt="2">
        <dgm:presLayoutVars>
          <dgm:bulletEnabled val="1"/>
        </dgm:presLayoutVars>
      </dgm:prSet>
      <dgm:spPr/>
    </dgm:pt>
    <dgm:pt modelId="{EC221959-95D0-42DD-9DBA-168C744FF8C3}" type="pres">
      <dgm:prSet presAssocID="{C59E5D50-7A69-4BA6-93CF-1703C30D5BF1}" presName="spacing" presStyleCnt="0"/>
      <dgm:spPr/>
    </dgm:pt>
    <dgm:pt modelId="{7594F376-FE97-4C34-B30B-F6C0CE0FDE28}" type="pres">
      <dgm:prSet presAssocID="{950383FE-63C1-4970-B4B7-05E2E681C72B}" presName="composite" presStyleCnt="0"/>
      <dgm:spPr/>
    </dgm:pt>
    <dgm:pt modelId="{4A7D0539-1DC9-4C5D-A8D1-CF1772E5C471}" type="pres">
      <dgm:prSet presAssocID="{950383FE-63C1-4970-B4B7-05E2E681C72B}" presName="imgShp" presStyleLbl="fgImgPlace1" presStyleIdx="1" presStyleCnt="2" custScaleX="148834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rgbClr val="1A276D"/>
          </a:solidFill>
        </a:ln>
      </dgm:spPr>
    </dgm:pt>
    <dgm:pt modelId="{70E94C44-DCB3-4694-A767-8AF02F1E034A}" type="pres">
      <dgm:prSet presAssocID="{950383FE-63C1-4970-B4B7-05E2E681C72B}" presName="txShp" presStyleLbl="node1" presStyleIdx="1" presStyleCnt="2">
        <dgm:presLayoutVars>
          <dgm:bulletEnabled val="1"/>
        </dgm:presLayoutVars>
      </dgm:prSet>
      <dgm:spPr/>
    </dgm:pt>
  </dgm:ptLst>
  <dgm:cxnLst>
    <dgm:cxn modelId="{7C9FD70D-5653-47B6-92E4-0B3AC899EBFC}" type="presOf" srcId="{3BA20711-D971-477B-B4DD-FD60C1BDB75F}" destId="{214564EA-CD0D-41F8-A3D7-2E093D3FBB0F}" srcOrd="0" destOrd="0" presId="urn:microsoft.com/office/officeart/2005/8/layout/vList3"/>
    <dgm:cxn modelId="{2E42DB25-8B40-468B-A63C-7C0376B8789E}" type="presOf" srcId="{2AB16595-4B12-43BE-8F45-83F1CA01AC3C}" destId="{B46BB8C0-6EFF-41D6-BE87-BA570A811BEC}" srcOrd="0" destOrd="0" presId="urn:microsoft.com/office/officeart/2005/8/layout/vList3"/>
    <dgm:cxn modelId="{C8A91177-E0AA-46AD-BD96-0815F7B1AF6C}" type="presOf" srcId="{950383FE-63C1-4970-B4B7-05E2E681C72B}" destId="{70E94C44-DCB3-4694-A767-8AF02F1E034A}" srcOrd="0" destOrd="0" presId="urn:microsoft.com/office/officeart/2005/8/layout/vList3"/>
    <dgm:cxn modelId="{B2D76A8F-E74A-4C71-B6A2-372B61CBD7CC}" srcId="{2AB16595-4B12-43BE-8F45-83F1CA01AC3C}" destId="{950383FE-63C1-4970-B4B7-05E2E681C72B}" srcOrd="1" destOrd="0" parTransId="{DB7F7D47-B5D7-4343-B41F-309EC19A48DD}" sibTransId="{F6D25C24-F625-4D77-A21A-7553382266C7}"/>
    <dgm:cxn modelId="{D0A516F8-BCCB-444F-9FFE-FB9804CB465E}" srcId="{2AB16595-4B12-43BE-8F45-83F1CA01AC3C}" destId="{3BA20711-D971-477B-B4DD-FD60C1BDB75F}" srcOrd="0" destOrd="0" parTransId="{E4214D96-1AA3-4400-9B92-752265D1F3C1}" sibTransId="{C59E5D50-7A69-4BA6-93CF-1703C30D5BF1}"/>
    <dgm:cxn modelId="{1B8279FA-AC92-4B22-A770-0563203A3BAB}" type="presParOf" srcId="{B46BB8C0-6EFF-41D6-BE87-BA570A811BEC}" destId="{31CA0746-FC14-45D2-9A7F-CFC6A6EDF09F}" srcOrd="0" destOrd="0" presId="urn:microsoft.com/office/officeart/2005/8/layout/vList3"/>
    <dgm:cxn modelId="{CBEF7FD1-7C0D-4E27-949F-47C3605F9EB9}" type="presParOf" srcId="{31CA0746-FC14-45D2-9A7F-CFC6A6EDF09F}" destId="{D0563434-2B8E-4569-AC49-DB7BDA944620}" srcOrd="0" destOrd="0" presId="urn:microsoft.com/office/officeart/2005/8/layout/vList3"/>
    <dgm:cxn modelId="{F10BF9AB-D2E4-4549-928D-52E1C61F6825}" type="presParOf" srcId="{31CA0746-FC14-45D2-9A7F-CFC6A6EDF09F}" destId="{214564EA-CD0D-41F8-A3D7-2E093D3FBB0F}" srcOrd="1" destOrd="0" presId="urn:microsoft.com/office/officeart/2005/8/layout/vList3"/>
    <dgm:cxn modelId="{519AF14D-C697-4389-81E0-012413EDF5DE}" type="presParOf" srcId="{B46BB8C0-6EFF-41D6-BE87-BA570A811BEC}" destId="{EC221959-95D0-42DD-9DBA-168C744FF8C3}" srcOrd="1" destOrd="0" presId="urn:microsoft.com/office/officeart/2005/8/layout/vList3"/>
    <dgm:cxn modelId="{13020082-2555-4821-BA5C-A17A5B8D8FE8}" type="presParOf" srcId="{B46BB8C0-6EFF-41D6-BE87-BA570A811BEC}" destId="{7594F376-FE97-4C34-B30B-F6C0CE0FDE28}" srcOrd="2" destOrd="0" presId="urn:microsoft.com/office/officeart/2005/8/layout/vList3"/>
    <dgm:cxn modelId="{5E6801D8-2D5C-454E-A9FC-E08DD51F187E}" type="presParOf" srcId="{7594F376-FE97-4C34-B30B-F6C0CE0FDE28}" destId="{4A7D0539-1DC9-4C5D-A8D1-CF1772E5C471}" srcOrd="0" destOrd="0" presId="urn:microsoft.com/office/officeart/2005/8/layout/vList3"/>
    <dgm:cxn modelId="{33508DDB-EE6B-4DC8-A5DF-F1C9932346EF}" type="presParOf" srcId="{7594F376-FE97-4C34-B30B-F6C0CE0FDE28}" destId="{70E94C44-DCB3-4694-A767-8AF02F1E034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B16595-4B12-43BE-8F45-83F1CA01AC3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9AFBF4-51E7-45BF-BA44-CF6DCB9F94BF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pPr rtl="0"/>
          <a:r>
            <a:rPr lang="es-CO" dirty="0"/>
            <a:t>GPR 1: Información sobre la </a:t>
          </a:r>
          <a:r>
            <a:rPr lang="es-CO" noProof="0" dirty="0"/>
            <a:t>sostenibilidad</a:t>
          </a:r>
          <a:r>
            <a:rPr lang="es-CO" dirty="0"/>
            <a:t> de las </a:t>
          </a:r>
          <a:r>
            <a:rPr lang="es-CO" noProof="0" dirty="0"/>
            <a:t>finanzas</a:t>
          </a:r>
          <a:r>
            <a:rPr lang="es-CO" dirty="0"/>
            <a:t> (julio 2013)</a:t>
          </a:r>
        </a:p>
      </dgm:t>
    </dgm:pt>
    <dgm:pt modelId="{83BD0872-D33A-46DB-84DF-4F01F83DC8E3}" type="parTrans" cxnId="{51DA319C-7FF1-4B0F-96D7-27FD7E9DADA5}">
      <dgm:prSet/>
      <dgm:spPr/>
      <dgm:t>
        <a:bodyPr/>
        <a:lstStyle/>
        <a:p>
          <a:endParaRPr lang="es-CO" dirty="0"/>
        </a:p>
      </dgm:t>
    </dgm:pt>
    <dgm:pt modelId="{30B2ED1A-A348-483B-B406-C06BE3E84375}" type="sibTrans" cxnId="{51DA319C-7FF1-4B0F-96D7-27FD7E9DADA5}">
      <dgm:prSet/>
      <dgm:spPr/>
      <dgm:t>
        <a:bodyPr/>
        <a:lstStyle/>
        <a:p>
          <a:endParaRPr lang="es-CO" dirty="0"/>
        </a:p>
      </dgm:t>
    </dgm:pt>
    <dgm:pt modelId="{16A35243-9388-4993-9EA2-DB2C108142A1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pPr rtl="0"/>
          <a:r>
            <a:rPr lang="es-CO" dirty="0"/>
            <a:t>GPR 2: </a:t>
          </a:r>
          <a:r>
            <a:rPr lang="es-CO" noProof="0" dirty="0"/>
            <a:t>Análisis</a:t>
          </a:r>
          <a:r>
            <a:rPr lang="es-CO" dirty="0"/>
            <a:t> y </a:t>
          </a:r>
          <a:r>
            <a:rPr lang="es-CO" noProof="0" dirty="0"/>
            <a:t>comentario</a:t>
          </a:r>
          <a:r>
            <a:rPr lang="es-CO" dirty="0"/>
            <a:t> de EEFF (julio 2013)</a:t>
          </a:r>
        </a:p>
      </dgm:t>
    </dgm:pt>
    <dgm:pt modelId="{B14CAE7A-622A-412B-B6F3-DDA3521010C6}" type="parTrans" cxnId="{EE1FBED4-B22A-4FBD-8F7A-545A01359E61}">
      <dgm:prSet/>
      <dgm:spPr/>
      <dgm:t>
        <a:bodyPr/>
        <a:lstStyle/>
        <a:p>
          <a:endParaRPr lang="es-CO" dirty="0"/>
        </a:p>
      </dgm:t>
    </dgm:pt>
    <dgm:pt modelId="{944FCE23-F50F-4B00-87ED-30CA6B78277A}" type="sibTrans" cxnId="{EE1FBED4-B22A-4FBD-8F7A-545A01359E61}">
      <dgm:prSet/>
      <dgm:spPr/>
      <dgm:t>
        <a:bodyPr/>
        <a:lstStyle/>
        <a:p>
          <a:endParaRPr lang="es-CO" dirty="0"/>
        </a:p>
      </dgm:t>
    </dgm:pt>
    <dgm:pt modelId="{5528F3E5-E2B3-42A7-B7B2-EC8ECC99E51E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pPr rtl="0"/>
          <a:r>
            <a:rPr lang="es-CO" dirty="0"/>
            <a:t>Marco Conceptual (septiembre 2014)</a:t>
          </a:r>
        </a:p>
      </dgm:t>
    </dgm:pt>
    <dgm:pt modelId="{CB2B128A-3B42-4FA7-ABF4-8955C185D28B}" type="parTrans" cxnId="{2AE469BA-CCB2-4234-ABBA-3D4BC1285D08}">
      <dgm:prSet/>
      <dgm:spPr/>
      <dgm:t>
        <a:bodyPr/>
        <a:lstStyle/>
        <a:p>
          <a:endParaRPr lang="es-CO" dirty="0"/>
        </a:p>
      </dgm:t>
    </dgm:pt>
    <dgm:pt modelId="{9E4D1767-2770-434C-9F93-D4057B4E4560}" type="sibTrans" cxnId="{2AE469BA-CCB2-4234-ABBA-3D4BC1285D08}">
      <dgm:prSet/>
      <dgm:spPr/>
      <dgm:t>
        <a:bodyPr/>
        <a:lstStyle/>
        <a:p>
          <a:endParaRPr lang="es-CO" dirty="0"/>
        </a:p>
      </dgm:t>
    </dgm:pt>
    <dgm:pt modelId="{B46BB8C0-6EFF-41D6-BE87-BA570A811BEC}" type="pres">
      <dgm:prSet presAssocID="{2AB16595-4B12-43BE-8F45-83F1CA01AC3C}" presName="linearFlow" presStyleCnt="0">
        <dgm:presLayoutVars>
          <dgm:dir/>
          <dgm:resizeHandles val="exact"/>
        </dgm:presLayoutVars>
      </dgm:prSet>
      <dgm:spPr/>
    </dgm:pt>
    <dgm:pt modelId="{87D650C0-11CC-4E22-9FFB-8B1CB76A419C}" type="pres">
      <dgm:prSet presAssocID="{3B9AFBF4-51E7-45BF-BA44-CF6DCB9F94BF}" presName="composite" presStyleCnt="0"/>
      <dgm:spPr/>
    </dgm:pt>
    <dgm:pt modelId="{BC5FBA26-CF02-4245-A49C-0E8D6067A5A7}" type="pres">
      <dgm:prSet presAssocID="{3B9AFBF4-51E7-45BF-BA44-CF6DCB9F94BF}" presName="imgShp" presStyleLbl="fgImgPlace1" presStyleIdx="0" presStyleCnt="3" custScaleX="164586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rgbClr val="168136"/>
          </a:solidFill>
        </a:ln>
      </dgm:spPr>
    </dgm:pt>
    <dgm:pt modelId="{3B85D3BE-AC4C-4DD2-A43B-B573FE555805}" type="pres">
      <dgm:prSet presAssocID="{3B9AFBF4-51E7-45BF-BA44-CF6DCB9F94BF}" presName="txShp" presStyleLbl="node1" presStyleIdx="0" presStyleCnt="3">
        <dgm:presLayoutVars>
          <dgm:bulletEnabled val="1"/>
        </dgm:presLayoutVars>
      </dgm:prSet>
      <dgm:spPr/>
    </dgm:pt>
    <dgm:pt modelId="{A5B1C43E-77D4-468C-9287-6EBA1496BE14}" type="pres">
      <dgm:prSet presAssocID="{30B2ED1A-A348-483B-B406-C06BE3E84375}" presName="spacing" presStyleCnt="0"/>
      <dgm:spPr/>
    </dgm:pt>
    <dgm:pt modelId="{33E99DB8-0011-4638-86FC-DC2ED179BA1B}" type="pres">
      <dgm:prSet presAssocID="{16A35243-9388-4993-9EA2-DB2C108142A1}" presName="composite" presStyleCnt="0"/>
      <dgm:spPr/>
    </dgm:pt>
    <dgm:pt modelId="{910C5157-DE7F-4B88-A826-67AD1CFE6061}" type="pres">
      <dgm:prSet presAssocID="{16A35243-9388-4993-9EA2-DB2C108142A1}" presName="imgShp" presStyleLbl="fgImgPlace1" presStyleIdx="1" presStyleCnt="3" custScaleX="164586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chemeClr val="accent5"/>
          </a:solidFill>
        </a:ln>
      </dgm:spPr>
    </dgm:pt>
    <dgm:pt modelId="{B33D821F-AC08-4CF5-8735-410181ED6253}" type="pres">
      <dgm:prSet presAssocID="{16A35243-9388-4993-9EA2-DB2C108142A1}" presName="txShp" presStyleLbl="node1" presStyleIdx="1" presStyleCnt="3">
        <dgm:presLayoutVars>
          <dgm:bulletEnabled val="1"/>
        </dgm:presLayoutVars>
      </dgm:prSet>
      <dgm:spPr/>
    </dgm:pt>
    <dgm:pt modelId="{F30E2727-7E1C-4A86-9AAB-4A1CE5700300}" type="pres">
      <dgm:prSet presAssocID="{944FCE23-F50F-4B00-87ED-30CA6B78277A}" presName="spacing" presStyleCnt="0"/>
      <dgm:spPr/>
    </dgm:pt>
    <dgm:pt modelId="{A0198C9D-DC9A-4DC7-8F87-DA49D3876ADB}" type="pres">
      <dgm:prSet presAssocID="{5528F3E5-E2B3-42A7-B7B2-EC8ECC99E51E}" presName="composite" presStyleCnt="0"/>
      <dgm:spPr/>
    </dgm:pt>
    <dgm:pt modelId="{037BD38E-EB83-423E-BB06-83833F2FE74C}" type="pres">
      <dgm:prSet presAssocID="{5528F3E5-E2B3-42A7-B7B2-EC8ECC99E51E}" presName="imgShp" presStyleLbl="fgImgPlace1" presStyleIdx="2" presStyleCnt="3" custScaleX="156514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chemeClr val="accent5"/>
          </a:solidFill>
        </a:ln>
      </dgm:spPr>
    </dgm:pt>
    <dgm:pt modelId="{A78FE730-AD58-451C-B89A-0049EA9120EA}" type="pres">
      <dgm:prSet presAssocID="{5528F3E5-E2B3-42A7-B7B2-EC8ECC99E51E}" presName="txShp" presStyleLbl="node1" presStyleIdx="2" presStyleCnt="3">
        <dgm:presLayoutVars>
          <dgm:bulletEnabled val="1"/>
        </dgm:presLayoutVars>
      </dgm:prSet>
      <dgm:spPr/>
    </dgm:pt>
  </dgm:ptLst>
  <dgm:cxnLst>
    <dgm:cxn modelId="{13303A12-1D28-4521-B1E7-684E83285B75}" type="presOf" srcId="{5528F3E5-E2B3-42A7-B7B2-EC8ECC99E51E}" destId="{A78FE730-AD58-451C-B89A-0049EA9120EA}" srcOrd="0" destOrd="0" presId="urn:microsoft.com/office/officeart/2005/8/layout/vList3"/>
    <dgm:cxn modelId="{9E870870-F0E4-4CD2-8F36-F22DBC3CB318}" type="presOf" srcId="{16A35243-9388-4993-9EA2-DB2C108142A1}" destId="{B33D821F-AC08-4CF5-8735-410181ED6253}" srcOrd="0" destOrd="0" presId="urn:microsoft.com/office/officeart/2005/8/layout/vList3"/>
    <dgm:cxn modelId="{8C566373-1B4A-4AEA-8960-1EB9A4E0ED53}" type="presOf" srcId="{3B9AFBF4-51E7-45BF-BA44-CF6DCB9F94BF}" destId="{3B85D3BE-AC4C-4DD2-A43B-B573FE555805}" srcOrd="0" destOrd="0" presId="urn:microsoft.com/office/officeart/2005/8/layout/vList3"/>
    <dgm:cxn modelId="{51DA319C-7FF1-4B0F-96D7-27FD7E9DADA5}" srcId="{2AB16595-4B12-43BE-8F45-83F1CA01AC3C}" destId="{3B9AFBF4-51E7-45BF-BA44-CF6DCB9F94BF}" srcOrd="0" destOrd="0" parTransId="{83BD0872-D33A-46DB-84DF-4F01F83DC8E3}" sibTransId="{30B2ED1A-A348-483B-B406-C06BE3E84375}"/>
    <dgm:cxn modelId="{2AE469BA-CCB2-4234-ABBA-3D4BC1285D08}" srcId="{2AB16595-4B12-43BE-8F45-83F1CA01AC3C}" destId="{5528F3E5-E2B3-42A7-B7B2-EC8ECC99E51E}" srcOrd="2" destOrd="0" parTransId="{CB2B128A-3B42-4FA7-ABF4-8955C185D28B}" sibTransId="{9E4D1767-2770-434C-9F93-D4057B4E4560}"/>
    <dgm:cxn modelId="{EE1FBED4-B22A-4FBD-8F7A-545A01359E61}" srcId="{2AB16595-4B12-43BE-8F45-83F1CA01AC3C}" destId="{16A35243-9388-4993-9EA2-DB2C108142A1}" srcOrd="1" destOrd="0" parTransId="{B14CAE7A-622A-412B-B6F3-DDA3521010C6}" sibTransId="{944FCE23-F50F-4B00-87ED-30CA6B78277A}"/>
    <dgm:cxn modelId="{5C8137E0-5DAB-48B0-8177-1C170BBB2311}" type="presOf" srcId="{2AB16595-4B12-43BE-8F45-83F1CA01AC3C}" destId="{B46BB8C0-6EFF-41D6-BE87-BA570A811BEC}" srcOrd="0" destOrd="0" presId="urn:microsoft.com/office/officeart/2005/8/layout/vList3"/>
    <dgm:cxn modelId="{5FCA4FD9-269D-4CAD-8C34-4DB596422AC0}" type="presParOf" srcId="{B46BB8C0-6EFF-41D6-BE87-BA570A811BEC}" destId="{87D650C0-11CC-4E22-9FFB-8B1CB76A419C}" srcOrd="0" destOrd="0" presId="urn:microsoft.com/office/officeart/2005/8/layout/vList3"/>
    <dgm:cxn modelId="{0F5A8CA0-9880-4FBD-8E7B-250E45F82DB5}" type="presParOf" srcId="{87D650C0-11CC-4E22-9FFB-8B1CB76A419C}" destId="{BC5FBA26-CF02-4245-A49C-0E8D6067A5A7}" srcOrd="0" destOrd="0" presId="urn:microsoft.com/office/officeart/2005/8/layout/vList3"/>
    <dgm:cxn modelId="{A22561D5-64EC-457B-8629-158854A15B52}" type="presParOf" srcId="{87D650C0-11CC-4E22-9FFB-8B1CB76A419C}" destId="{3B85D3BE-AC4C-4DD2-A43B-B573FE555805}" srcOrd="1" destOrd="0" presId="urn:microsoft.com/office/officeart/2005/8/layout/vList3"/>
    <dgm:cxn modelId="{71DE7820-1853-4F29-A691-263E5C9D5E23}" type="presParOf" srcId="{B46BB8C0-6EFF-41D6-BE87-BA570A811BEC}" destId="{A5B1C43E-77D4-468C-9287-6EBA1496BE14}" srcOrd="1" destOrd="0" presId="urn:microsoft.com/office/officeart/2005/8/layout/vList3"/>
    <dgm:cxn modelId="{4D79DE86-8A89-42C6-9B12-344EA7CE5911}" type="presParOf" srcId="{B46BB8C0-6EFF-41D6-BE87-BA570A811BEC}" destId="{33E99DB8-0011-4638-86FC-DC2ED179BA1B}" srcOrd="2" destOrd="0" presId="urn:microsoft.com/office/officeart/2005/8/layout/vList3"/>
    <dgm:cxn modelId="{25188922-1F8B-466F-944D-FE84FAC1F911}" type="presParOf" srcId="{33E99DB8-0011-4638-86FC-DC2ED179BA1B}" destId="{910C5157-DE7F-4B88-A826-67AD1CFE6061}" srcOrd="0" destOrd="0" presId="urn:microsoft.com/office/officeart/2005/8/layout/vList3"/>
    <dgm:cxn modelId="{49DF3803-CCE3-460F-BA5F-8B9A31672A13}" type="presParOf" srcId="{33E99DB8-0011-4638-86FC-DC2ED179BA1B}" destId="{B33D821F-AC08-4CF5-8735-410181ED6253}" srcOrd="1" destOrd="0" presId="urn:microsoft.com/office/officeart/2005/8/layout/vList3"/>
    <dgm:cxn modelId="{7128B087-56E9-4F05-BB6F-C14CC39F92C6}" type="presParOf" srcId="{B46BB8C0-6EFF-41D6-BE87-BA570A811BEC}" destId="{F30E2727-7E1C-4A86-9AAB-4A1CE5700300}" srcOrd="3" destOrd="0" presId="urn:microsoft.com/office/officeart/2005/8/layout/vList3"/>
    <dgm:cxn modelId="{5809AD09-26F1-4A80-B485-EB7B90F196EF}" type="presParOf" srcId="{B46BB8C0-6EFF-41D6-BE87-BA570A811BEC}" destId="{A0198C9D-DC9A-4DC7-8F87-DA49D3876ADB}" srcOrd="4" destOrd="0" presId="urn:microsoft.com/office/officeart/2005/8/layout/vList3"/>
    <dgm:cxn modelId="{0FAC6A16-7E8A-4137-A167-1C9A39D62AD3}" type="presParOf" srcId="{A0198C9D-DC9A-4DC7-8F87-DA49D3876ADB}" destId="{037BD38E-EB83-423E-BB06-83833F2FE74C}" srcOrd="0" destOrd="0" presId="urn:microsoft.com/office/officeart/2005/8/layout/vList3"/>
    <dgm:cxn modelId="{5453BD4A-8DA8-481E-B8BA-1F62DAA94A46}" type="presParOf" srcId="{A0198C9D-DC9A-4DC7-8F87-DA49D3876ADB}" destId="{A78FE730-AD58-451C-B89A-0049EA9120E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4C998D5-AF93-45BB-93CE-3E644FE14DF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4EDC3A-B5DB-4781-B97F-E13A79AE3AA5}">
      <dgm:prSet custT="1"/>
      <dgm:spPr/>
      <dgm:t>
        <a:bodyPr/>
        <a:lstStyle/>
        <a:p>
          <a:pPr rtl="0"/>
          <a:r>
            <a:rPr lang="es-CO" sz="2000" b="0" dirty="0"/>
            <a:t>Propósito</a:t>
          </a:r>
        </a:p>
      </dgm:t>
    </dgm:pt>
    <dgm:pt modelId="{B1D582A6-5484-43A6-A552-CF6834693659}" type="parTrans" cxnId="{EC0E401E-4F83-48FA-A1B6-52023E6B0B1B}">
      <dgm:prSet/>
      <dgm:spPr/>
      <dgm:t>
        <a:bodyPr/>
        <a:lstStyle/>
        <a:p>
          <a:endParaRPr lang="es-CO" dirty="0"/>
        </a:p>
      </dgm:t>
    </dgm:pt>
    <dgm:pt modelId="{9D2A9BDC-4E13-48BA-893F-3A338CF58607}" type="sibTrans" cxnId="{EC0E401E-4F83-48FA-A1B6-52023E6B0B1B}">
      <dgm:prSet/>
      <dgm:spPr/>
      <dgm:t>
        <a:bodyPr/>
        <a:lstStyle/>
        <a:p>
          <a:endParaRPr lang="es-CO" dirty="0"/>
        </a:p>
      </dgm:t>
    </dgm:pt>
    <dgm:pt modelId="{F96217C7-A552-481D-B301-F07925383542}">
      <dgm:prSet custT="1"/>
      <dgm:spPr/>
      <dgm:t>
        <a:bodyPr/>
        <a:lstStyle/>
        <a:p>
          <a:pPr rtl="0"/>
          <a:r>
            <a:rPr lang="es-CO" sz="1800" b="1" noProof="0" dirty="0"/>
            <a:t>Establecer conceptos aplicados al desarrollo </a:t>
          </a:r>
          <a:r>
            <a:rPr lang="es-CO" sz="1800" b="1" dirty="0"/>
            <a:t>de las NICSP</a:t>
          </a:r>
        </a:p>
      </dgm:t>
    </dgm:pt>
    <dgm:pt modelId="{1E138C13-C33A-4CE4-92A9-596CA76BA216}" type="parTrans" cxnId="{79533EC3-2E47-4E97-9B85-5D0F0358C3A9}">
      <dgm:prSet/>
      <dgm:spPr/>
      <dgm:t>
        <a:bodyPr/>
        <a:lstStyle/>
        <a:p>
          <a:endParaRPr lang="es-CO" dirty="0"/>
        </a:p>
      </dgm:t>
    </dgm:pt>
    <dgm:pt modelId="{E5322A25-115D-462A-A8E1-CEDD2770A480}" type="sibTrans" cxnId="{79533EC3-2E47-4E97-9B85-5D0F0358C3A9}">
      <dgm:prSet/>
      <dgm:spPr/>
      <dgm:t>
        <a:bodyPr/>
        <a:lstStyle/>
        <a:p>
          <a:endParaRPr lang="es-CO" dirty="0"/>
        </a:p>
      </dgm:t>
    </dgm:pt>
    <dgm:pt modelId="{AE483B4F-1B86-43C8-BB54-EFFEFDEE1E8A}">
      <dgm:prSet custT="1"/>
      <dgm:spPr/>
      <dgm:t>
        <a:bodyPr/>
        <a:lstStyle/>
        <a:p>
          <a:pPr rtl="0"/>
          <a:r>
            <a:rPr lang="es-CO" sz="1800" b="1" dirty="0"/>
            <a:t>Directrices para las entidades preparando EEFF de propósito general (</a:t>
          </a:r>
          <a:r>
            <a:rPr lang="es-CO" sz="1800" b="1" dirty="0" err="1"/>
            <a:t>GPFRs</a:t>
          </a:r>
          <a:r>
            <a:rPr lang="es-CO" sz="1800" b="1" dirty="0"/>
            <a:t>) si no existen NICSP</a:t>
          </a:r>
        </a:p>
      </dgm:t>
    </dgm:pt>
    <dgm:pt modelId="{11DAD6E8-9E31-4826-A63D-5DE23C669EEC}" type="parTrans" cxnId="{531FDDF7-AE04-4D07-B8F5-8FBBF6E1F520}">
      <dgm:prSet/>
      <dgm:spPr/>
      <dgm:t>
        <a:bodyPr/>
        <a:lstStyle/>
        <a:p>
          <a:endParaRPr lang="es-CO" dirty="0"/>
        </a:p>
      </dgm:t>
    </dgm:pt>
    <dgm:pt modelId="{23CB149C-F43C-4AAA-9296-3E508DB40831}" type="sibTrans" cxnId="{531FDDF7-AE04-4D07-B8F5-8FBBF6E1F520}">
      <dgm:prSet/>
      <dgm:spPr/>
      <dgm:t>
        <a:bodyPr/>
        <a:lstStyle/>
        <a:p>
          <a:endParaRPr lang="es-CO" dirty="0"/>
        </a:p>
      </dgm:t>
    </dgm:pt>
    <dgm:pt modelId="{B457A4FD-D33A-474F-8A36-CB404AE48E24}">
      <dgm:prSet custT="1"/>
      <dgm:spPr/>
      <dgm:t>
        <a:bodyPr/>
        <a:lstStyle/>
        <a:p>
          <a:pPr rtl="0"/>
          <a:r>
            <a:rPr lang="es-CO" sz="2000" dirty="0"/>
            <a:t>Proyecto iniciado en 2006; acelerado en 2010</a:t>
          </a:r>
        </a:p>
      </dgm:t>
    </dgm:pt>
    <dgm:pt modelId="{E7DC47B6-DD9D-4639-9A84-F25DE1D60DE8}" type="parTrans" cxnId="{468EB867-CF82-4CCB-A33D-7DC59128A01D}">
      <dgm:prSet/>
      <dgm:spPr/>
      <dgm:t>
        <a:bodyPr/>
        <a:lstStyle/>
        <a:p>
          <a:endParaRPr lang="es-CO" dirty="0"/>
        </a:p>
      </dgm:t>
    </dgm:pt>
    <dgm:pt modelId="{3D8B3318-13F5-458C-8F4E-30749A93D574}" type="sibTrans" cxnId="{468EB867-CF82-4CCB-A33D-7DC59128A01D}">
      <dgm:prSet/>
      <dgm:spPr/>
      <dgm:t>
        <a:bodyPr/>
        <a:lstStyle/>
        <a:p>
          <a:endParaRPr lang="es-CO" dirty="0"/>
        </a:p>
      </dgm:t>
    </dgm:pt>
    <dgm:pt modelId="{62E41AEA-CDC7-4A93-9879-E6BF5C24CB3C}">
      <dgm:prSet custT="1"/>
      <dgm:spPr/>
      <dgm:t>
        <a:bodyPr/>
        <a:lstStyle/>
        <a:p>
          <a:pPr rtl="0"/>
          <a:r>
            <a:rPr lang="es-CO" sz="2000" dirty="0"/>
            <a:t>Emitido en octubre 2014</a:t>
          </a:r>
        </a:p>
      </dgm:t>
    </dgm:pt>
    <dgm:pt modelId="{CE396CC6-53DF-4C95-A41B-D76DF3D4C6CA}" type="parTrans" cxnId="{009E655F-8B42-405B-82B9-D37C71ED5A54}">
      <dgm:prSet/>
      <dgm:spPr/>
      <dgm:t>
        <a:bodyPr/>
        <a:lstStyle/>
        <a:p>
          <a:endParaRPr lang="es-CO" dirty="0"/>
        </a:p>
      </dgm:t>
    </dgm:pt>
    <dgm:pt modelId="{24ED9745-1080-4560-90CA-DCADDE70DA8A}" type="sibTrans" cxnId="{009E655F-8B42-405B-82B9-D37C71ED5A54}">
      <dgm:prSet/>
      <dgm:spPr/>
      <dgm:t>
        <a:bodyPr/>
        <a:lstStyle/>
        <a:p>
          <a:endParaRPr lang="es-CO" dirty="0"/>
        </a:p>
      </dgm:t>
    </dgm:pt>
    <dgm:pt modelId="{3A93C2E5-94B8-4D6B-8E96-2EC4998CEEAC}">
      <dgm:prSet custT="1"/>
      <dgm:spPr/>
      <dgm:t>
        <a:bodyPr/>
        <a:lstStyle/>
        <a:p>
          <a:pPr rtl="0"/>
          <a:r>
            <a:rPr lang="es-CO" sz="2000" dirty="0"/>
            <a:t>Impacto ya visible</a:t>
          </a:r>
        </a:p>
      </dgm:t>
    </dgm:pt>
    <dgm:pt modelId="{FFEC1525-6B6E-4A8F-92DD-4C5923588C13}" type="parTrans" cxnId="{5E282382-D2D4-4B37-8E0A-183403204610}">
      <dgm:prSet/>
      <dgm:spPr/>
      <dgm:t>
        <a:bodyPr/>
        <a:lstStyle/>
        <a:p>
          <a:endParaRPr lang="es-CO" dirty="0"/>
        </a:p>
      </dgm:t>
    </dgm:pt>
    <dgm:pt modelId="{15C19BA8-4FC1-47FA-A92A-40CFD511B6C3}" type="sibTrans" cxnId="{5E282382-D2D4-4B37-8E0A-183403204610}">
      <dgm:prSet/>
      <dgm:spPr/>
      <dgm:t>
        <a:bodyPr/>
        <a:lstStyle/>
        <a:p>
          <a:endParaRPr lang="es-CO" dirty="0"/>
        </a:p>
      </dgm:t>
    </dgm:pt>
    <dgm:pt modelId="{C86F1E14-9B67-4797-9745-9E7838E21CC1}">
      <dgm:prSet custT="1"/>
      <dgm:spPr/>
      <dgm:t>
        <a:bodyPr/>
        <a:lstStyle/>
        <a:p>
          <a:pPr rtl="0"/>
          <a:r>
            <a:rPr lang="es-CO" sz="1800" b="1" dirty="0"/>
            <a:t>Por ej. </a:t>
          </a:r>
          <a:r>
            <a:rPr lang="es-CO" sz="1800" b="1" noProof="0" dirty="0"/>
            <a:t>en los proyectos de Beneficios Sociales, Combinaciones de Entidades, Comercio de Emisiones</a:t>
          </a:r>
        </a:p>
      </dgm:t>
    </dgm:pt>
    <dgm:pt modelId="{ADC2D86E-6A14-453A-BA9F-8A746D157B2F}" type="parTrans" cxnId="{A6DD1A4F-B332-482B-A372-36E1C450D1FA}">
      <dgm:prSet/>
      <dgm:spPr/>
      <dgm:t>
        <a:bodyPr/>
        <a:lstStyle/>
        <a:p>
          <a:endParaRPr lang="es-CO" dirty="0"/>
        </a:p>
      </dgm:t>
    </dgm:pt>
    <dgm:pt modelId="{C36FA3F2-A64E-4726-9C32-7E0459CD7941}" type="sibTrans" cxnId="{A6DD1A4F-B332-482B-A372-36E1C450D1FA}">
      <dgm:prSet/>
      <dgm:spPr/>
      <dgm:t>
        <a:bodyPr/>
        <a:lstStyle/>
        <a:p>
          <a:endParaRPr lang="es-CO" dirty="0"/>
        </a:p>
      </dgm:t>
    </dgm:pt>
    <dgm:pt modelId="{9A2F2273-CD0D-4606-9A73-8824E886179E}" type="pres">
      <dgm:prSet presAssocID="{E4C998D5-AF93-45BB-93CE-3E644FE14DF1}" presName="linear" presStyleCnt="0">
        <dgm:presLayoutVars>
          <dgm:dir/>
          <dgm:animLvl val="lvl"/>
          <dgm:resizeHandles val="exact"/>
        </dgm:presLayoutVars>
      </dgm:prSet>
      <dgm:spPr/>
    </dgm:pt>
    <dgm:pt modelId="{D296D4FA-F909-4658-AD1B-FBFBC3E41213}" type="pres">
      <dgm:prSet presAssocID="{314EDC3A-B5DB-4781-B97F-E13A79AE3AA5}" presName="parentLin" presStyleCnt="0"/>
      <dgm:spPr/>
    </dgm:pt>
    <dgm:pt modelId="{F09ACC83-FE6C-4F95-BB6E-C977B19B2012}" type="pres">
      <dgm:prSet presAssocID="{314EDC3A-B5DB-4781-B97F-E13A79AE3AA5}" presName="parentLeftMargin" presStyleLbl="node1" presStyleIdx="0" presStyleCnt="4"/>
      <dgm:spPr/>
    </dgm:pt>
    <dgm:pt modelId="{7CC32221-ABB2-4200-80D8-8BB9A7F2A9C0}" type="pres">
      <dgm:prSet presAssocID="{314EDC3A-B5DB-4781-B97F-E13A79AE3AA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70D5027-264C-429F-A476-68F4D18FAC2C}" type="pres">
      <dgm:prSet presAssocID="{314EDC3A-B5DB-4781-B97F-E13A79AE3AA5}" presName="negativeSpace" presStyleCnt="0"/>
      <dgm:spPr/>
    </dgm:pt>
    <dgm:pt modelId="{8BA7D1EC-19FE-4AAC-B178-4137BBF35992}" type="pres">
      <dgm:prSet presAssocID="{314EDC3A-B5DB-4781-B97F-E13A79AE3AA5}" presName="childText" presStyleLbl="conFgAcc1" presStyleIdx="0" presStyleCnt="4">
        <dgm:presLayoutVars>
          <dgm:bulletEnabled val="1"/>
        </dgm:presLayoutVars>
      </dgm:prSet>
      <dgm:spPr/>
    </dgm:pt>
    <dgm:pt modelId="{9E6A8326-CDB6-4D94-8DD8-D3271A68E143}" type="pres">
      <dgm:prSet presAssocID="{9D2A9BDC-4E13-48BA-893F-3A338CF58607}" presName="spaceBetweenRectangles" presStyleCnt="0"/>
      <dgm:spPr/>
    </dgm:pt>
    <dgm:pt modelId="{AD828B2B-1703-4365-8752-C808312F9D0F}" type="pres">
      <dgm:prSet presAssocID="{B457A4FD-D33A-474F-8A36-CB404AE48E24}" presName="parentLin" presStyleCnt="0"/>
      <dgm:spPr/>
    </dgm:pt>
    <dgm:pt modelId="{32564FC3-81B3-4A71-9AA2-479CDD595386}" type="pres">
      <dgm:prSet presAssocID="{B457A4FD-D33A-474F-8A36-CB404AE48E24}" presName="parentLeftMargin" presStyleLbl="node1" presStyleIdx="0" presStyleCnt="4"/>
      <dgm:spPr/>
    </dgm:pt>
    <dgm:pt modelId="{C3DA5E4F-A724-41ED-B15F-BB7756EE53E7}" type="pres">
      <dgm:prSet presAssocID="{B457A4FD-D33A-474F-8A36-CB404AE48E2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D909E23-48CB-42DB-943A-2C7C51D3FD20}" type="pres">
      <dgm:prSet presAssocID="{B457A4FD-D33A-474F-8A36-CB404AE48E24}" presName="negativeSpace" presStyleCnt="0"/>
      <dgm:spPr/>
    </dgm:pt>
    <dgm:pt modelId="{F2511667-9014-48C2-AFC1-87DFC0FF227D}" type="pres">
      <dgm:prSet presAssocID="{B457A4FD-D33A-474F-8A36-CB404AE48E24}" presName="childText" presStyleLbl="conFgAcc1" presStyleIdx="1" presStyleCnt="4">
        <dgm:presLayoutVars>
          <dgm:bulletEnabled val="1"/>
        </dgm:presLayoutVars>
      </dgm:prSet>
      <dgm:spPr/>
    </dgm:pt>
    <dgm:pt modelId="{57AA2E45-CFED-4502-A815-829237883361}" type="pres">
      <dgm:prSet presAssocID="{3D8B3318-13F5-458C-8F4E-30749A93D574}" presName="spaceBetweenRectangles" presStyleCnt="0"/>
      <dgm:spPr/>
    </dgm:pt>
    <dgm:pt modelId="{57388BF6-A832-4462-9AF5-C57E95DCCE96}" type="pres">
      <dgm:prSet presAssocID="{62E41AEA-CDC7-4A93-9879-E6BF5C24CB3C}" presName="parentLin" presStyleCnt="0"/>
      <dgm:spPr/>
    </dgm:pt>
    <dgm:pt modelId="{9B6A3E48-B5E1-4F62-999F-0B5FE507C31B}" type="pres">
      <dgm:prSet presAssocID="{62E41AEA-CDC7-4A93-9879-E6BF5C24CB3C}" presName="parentLeftMargin" presStyleLbl="node1" presStyleIdx="1" presStyleCnt="4"/>
      <dgm:spPr/>
    </dgm:pt>
    <dgm:pt modelId="{E673798E-047E-454D-A687-D974B256CCEA}" type="pres">
      <dgm:prSet presAssocID="{62E41AEA-CDC7-4A93-9879-E6BF5C24CB3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981A724-3C09-49F1-927F-A6B4A3BB8B7F}" type="pres">
      <dgm:prSet presAssocID="{62E41AEA-CDC7-4A93-9879-E6BF5C24CB3C}" presName="negativeSpace" presStyleCnt="0"/>
      <dgm:spPr/>
    </dgm:pt>
    <dgm:pt modelId="{B0F2A77A-C05E-42FD-AA39-BF696A23C6D7}" type="pres">
      <dgm:prSet presAssocID="{62E41AEA-CDC7-4A93-9879-E6BF5C24CB3C}" presName="childText" presStyleLbl="conFgAcc1" presStyleIdx="2" presStyleCnt="4">
        <dgm:presLayoutVars>
          <dgm:bulletEnabled val="1"/>
        </dgm:presLayoutVars>
      </dgm:prSet>
      <dgm:spPr/>
    </dgm:pt>
    <dgm:pt modelId="{1616D54F-2B5C-47F3-A15A-7716B64EFABA}" type="pres">
      <dgm:prSet presAssocID="{24ED9745-1080-4560-90CA-DCADDE70DA8A}" presName="spaceBetweenRectangles" presStyleCnt="0"/>
      <dgm:spPr/>
    </dgm:pt>
    <dgm:pt modelId="{9FDA4EB1-E840-4989-B37B-477C71AA37D3}" type="pres">
      <dgm:prSet presAssocID="{3A93C2E5-94B8-4D6B-8E96-2EC4998CEEAC}" presName="parentLin" presStyleCnt="0"/>
      <dgm:spPr/>
    </dgm:pt>
    <dgm:pt modelId="{D1D88918-9A5C-44D1-A795-53D02E057D30}" type="pres">
      <dgm:prSet presAssocID="{3A93C2E5-94B8-4D6B-8E96-2EC4998CEEAC}" presName="parentLeftMargin" presStyleLbl="node1" presStyleIdx="2" presStyleCnt="4"/>
      <dgm:spPr/>
    </dgm:pt>
    <dgm:pt modelId="{D6EF1A1D-D468-4123-9852-40FC94B5D87B}" type="pres">
      <dgm:prSet presAssocID="{3A93C2E5-94B8-4D6B-8E96-2EC4998CEEA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3FB026E7-83A8-48C6-A00C-345D55132D60}" type="pres">
      <dgm:prSet presAssocID="{3A93C2E5-94B8-4D6B-8E96-2EC4998CEEAC}" presName="negativeSpace" presStyleCnt="0"/>
      <dgm:spPr/>
    </dgm:pt>
    <dgm:pt modelId="{B374A9EB-9969-4DF4-9E00-5A9201E88421}" type="pres">
      <dgm:prSet presAssocID="{3A93C2E5-94B8-4D6B-8E96-2EC4998CEEA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2E83D18-81B3-4343-98E0-FB4615FCEAC6}" type="presOf" srcId="{E4C998D5-AF93-45BB-93CE-3E644FE14DF1}" destId="{9A2F2273-CD0D-4606-9A73-8824E886179E}" srcOrd="0" destOrd="0" presId="urn:microsoft.com/office/officeart/2005/8/layout/list1"/>
    <dgm:cxn modelId="{EC0E401E-4F83-48FA-A1B6-52023E6B0B1B}" srcId="{E4C998D5-AF93-45BB-93CE-3E644FE14DF1}" destId="{314EDC3A-B5DB-4781-B97F-E13A79AE3AA5}" srcOrd="0" destOrd="0" parTransId="{B1D582A6-5484-43A6-A552-CF6834693659}" sibTransId="{9D2A9BDC-4E13-48BA-893F-3A338CF58607}"/>
    <dgm:cxn modelId="{7F40E05D-0D7B-4F38-9B56-CCD92F39EA5C}" type="presOf" srcId="{C86F1E14-9B67-4797-9745-9E7838E21CC1}" destId="{B374A9EB-9969-4DF4-9E00-5A9201E88421}" srcOrd="0" destOrd="0" presId="urn:microsoft.com/office/officeart/2005/8/layout/list1"/>
    <dgm:cxn modelId="{009E655F-8B42-405B-82B9-D37C71ED5A54}" srcId="{E4C998D5-AF93-45BB-93CE-3E644FE14DF1}" destId="{62E41AEA-CDC7-4A93-9879-E6BF5C24CB3C}" srcOrd="2" destOrd="0" parTransId="{CE396CC6-53DF-4C95-A41B-D76DF3D4C6CA}" sibTransId="{24ED9745-1080-4560-90CA-DCADDE70DA8A}"/>
    <dgm:cxn modelId="{26159543-EFBE-4628-9E1B-4A8CF583C5C2}" type="presOf" srcId="{314EDC3A-B5DB-4781-B97F-E13A79AE3AA5}" destId="{7CC32221-ABB2-4200-80D8-8BB9A7F2A9C0}" srcOrd="1" destOrd="0" presId="urn:microsoft.com/office/officeart/2005/8/layout/list1"/>
    <dgm:cxn modelId="{468EB867-CF82-4CCB-A33D-7DC59128A01D}" srcId="{E4C998D5-AF93-45BB-93CE-3E644FE14DF1}" destId="{B457A4FD-D33A-474F-8A36-CB404AE48E24}" srcOrd="1" destOrd="0" parTransId="{E7DC47B6-DD9D-4639-9A84-F25DE1D60DE8}" sibTransId="{3D8B3318-13F5-458C-8F4E-30749A93D574}"/>
    <dgm:cxn modelId="{A6DD1A4F-B332-482B-A372-36E1C450D1FA}" srcId="{3A93C2E5-94B8-4D6B-8E96-2EC4998CEEAC}" destId="{C86F1E14-9B67-4797-9745-9E7838E21CC1}" srcOrd="0" destOrd="0" parTransId="{ADC2D86E-6A14-453A-BA9F-8A746D157B2F}" sibTransId="{C36FA3F2-A64E-4726-9C32-7E0459CD7941}"/>
    <dgm:cxn modelId="{B70B3651-9D5C-4C39-8F5C-CAC549C84A0F}" type="presOf" srcId="{62E41AEA-CDC7-4A93-9879-E6BF5C24CB3C}" destId="{E673798E-047E-454D-A687-D974B256CCEA}" srcOrd="1" destOrd="0" presId="urn:microsoft.com/office/officeart/2005/8/layout/list1"/>
    <dgm:cxn modelId="{B9C8F152-B452-467D-BCDF-1B2FF893D251}" type="presOf" srcId="{AE483B4F-1B86-43C8-BB54-EFFEFDEE1E8A}" destId="{8BA7D1EC-19FE-4AAC-B178-4137BBF35992}" srcOrd="0" destOrd="1" presId="urn:microsoft.com/office/officeart/2005/8/layout/list1"/>
    <dgm:cxn modelId="{358A8779-E981-4B15-8252-85FD38415326}" type="presOf" srcId="{B457A4FD-D33A-474F-8A36-CB404AE48E24}" destId="{C3DA5E4F-A724-41ED-B15F-BB7756EE53E7}" srcOrd="1" destOrd="0" presId="urn:microsoft.com/office/officeart/2005/8/layout/list1"/>
    <dgm:cxn modelId="{5E282382-D2D4-4B37-8E0A-183403204610}" srcId="{E4C998D5-AF93-45BB-93CE-3E644FE14DF1}" destId="{3A93C2E5-94B8-4D6B-8E96-2EC4998CEEAC}" srcOrd="3" destOrd="0" parTransId="{FFEC1525-6B6E-4A8F-92DD-4C5923588C13}" sibTransId="{15C19BA8-4FC1-47FA-A92A-40CFD511B6C3}"/>
    <dgm:cxn modelId="{31F9EAC1-5F6E-4E82-896D-9BE4FEFA5F07}" type="presOf" srcId="{62E41AEA-CDC7-4A93-9879-E6BF5C24CB3C}" destId="{9B6A3E48-B5E1-4F62-999F-0B5FE507C31B}" srcOrd="0" destOrd="0" presId="urn:microsoft.com/office/officeart/2005/8/layout/list1"/>
    <dgm:cxn modelId="{79533EC3-2E47-4E97-9B85-5D0F0358C3A9}" srcId="{314EDC3A-B5DB-4781-B97F-E13A79AE3AA5}" destId="{F96217C7-A552-481D-B301-F07925383542}" srcOrd="0" destOrd="0" parTransId="{1E138C13-C33A-4CE4-92A9-596CA76BA216}" sibTransId="{E5322A25-115D-462A-A8E1-CEDD2770A480}"/>
    <dgm:cxn modelId="{45FF58C3-2A8A-4379-96C3-9CE82E803EA1}" type="presOf" srcId="{314EDC3A-B5DB-4781-B97F-E13A79AE3AA5}" destId="{F09ACC83-FE6C-4F95-BB6E-C977B19B2012}" srcOrd="0" destOrd="0" presId="urn:microsoft.com/office/officeart/2005/8/layout/list1"/>
    <dgm:cxn modelId="{C01318C7-79B7-4D5B-9971-B470BE13654E}" type="presOf" srcId="{F96217C7-A552-481D-B301-F07925383542}" destId="{8BA7D1EC-19FE-4AAC-B178-4137BBF35992}" srcOrd="0" destOrd="0" presId="urn:microsoft.com/office/officeart/2005/8/layout/list1"/>
    <dgm:cxn modelId="{4CC658CA-284D-4D8B-8E12-B742A959D392}" type="presOf" srcId="{3A93C2E5-94B8-4D6B-8E96-2EC4998CEEAC}" destId="{D1D88918-9A5C-44D1-A795-53D02E057D30}" srcOrd="0" destOrd="0" presId="urn:microsoft.com/office/officeart/2005/8/layout/list1"/>
    <dgm:cxn modelId="{A66819EA-65C0-425B-9E4C-7BBAA481B682}" type="presOf" srcId="{B457A4FD-D33A-474F-8A36-CB404AE48E24}" destId="{32564FC3-81B3-4A71-9AA2-479CDD595386}" srcOrd="0" destOrd="0" presId="urn:microsoft.com/office/officeart/2005/8/layout/list1"/>
    <dgm:cxn modelId="{ACC225EF-61C8-47DA-BE9B-9EEA07F1AECD}" type="presOf" srcId="{3A93C2E5-94B8-4D6B-8E96-2EC4998CEEAC}" destId="{D6EF1A1D-D468-4123-9852-40FC94B5D87B}" srcOrd="1" destOrd="0" presId="urn:microsoft.com/office/officeart/2005/8/layout/list1"/>
    <dgm:cxn modelId="{531FDDF7-AE04-4D07-B8F5-8FBBF6E1F520}" srcId="{314EDC3A-B5DB-4781-B97F-E13A79AE3AA5}" destId="{AE483B4F-1B86-43C8-BB54-EFFEFDEE1E8A}" srcOrd="1" destOrd="0" parTransId="{11DAD6E8-9E31-4826-A63D-5DE23C669EEC}" sibTransId="{23CB149C-F43C-4AAA-9296-3E508DB40831}"/>
    <dgm:cxn modelId="{3CA025E7-33DB-4E48-9134-F1ED06425F06}" type="presParOf" srcId="{9A2F2273-CD0D-4606-9A73-8824E886179E}" destId="{D296D4FA-F909-4658-AD1B-FBFBC3E41213}" srcOrd="0" destOrd="0" presId="urn:microsoft.com/office/officeart/2005/8/layout/list1"/>
    <dgm:cxn modelId="{B440CE37-6AB6-4F59-AB50-24BF9492BD0D}" type="presParOf" srcId="{D296D4FA-F909-4658-AD1B-FBFBC3E41213}" destId="{F09ACC83-FE6C-4F95-BB6E-C977B19B2012}" srcOrd="0" destOrd="0" presId="urn:microsoft.com/office/officeart/2005/8/layout/list1"/>
    <dgm:cxn modelId="{0B918564-0845-4A8E-9B0B-081661E88D8C}" type="presParOf" srcId="{D296D4FA-F909-4658-AD1B-FBFBC3E41213}" destId="{7CC32221-ABB2-4200-80D8-8BB9A7F2A9C0}" srcOrd="1" destOrd="0" presId="urn:microsoft.com/office/officeart/2005/8/layout/list1"/>
    <dgm:cxn modelId="{6B295EB0-1704-49A8-8AA1-149CBA916AEE}" type="presParOf" srcId="{9A2F2273-CD0D-4606-9A73-8824E886179E}" destId="{470D5027-264C-429F-A476-68F4D18FAC2C}" srcOrd="1" destOrd="0" presId="urn:microsoft.com/office/officeart/2005/8/layout/list1"/>
    <dgm:cxn modelId="{F28E7ECD-62A1-43C5-B3BE-45557873B590}" type="presParOf" srcId="{9A2F2273-CD0D-4606-9A73-8824E886179E}" destId="{8BA7D1EC-19FE-4AAC-B178-4137BBF35992}" srcOrd="2" destOrd="0" presId="urn:microsoft.com/office/officeart/2005/8/layout/list1"/>
    <dgm:cxn modelId="{F0C6D22A-F1F1-4025-94C2-D7678CE51B53}" type="presParOf" srcId="{9A2F2273-CD0D-4606-9A73-8824E886179E}" destId="{9E6A8326-CDB6-4D94-8DD8-D3271A68E143}" srcOrd="3" destOrd="0" presId="urn:microsoft.com/office/officeart/2005/8/layout/list1"/>
    <dgm:cxn modelId="{C16BBE50-6997-4DC7-A99F-FB9562C57FE2}" type="presParOf" srcId="{9A2F2273-CD0D-4606-9A73-8824E886179E}" destId="{AD828B2B-1703-4365-8752-C808312F9D0F}" srcOrd="4" destOrd="0" presId="urn:microsoft.com/office/officeart/2005/8/layout/list1"/>
    <dgm:cxn modelId="{D5C61787-1CD3-4455-975F-C406031EDF6E}" type="presParOf" srcId="{AD828B2B-1703-4365-8752-C808312F9D0F}" destId="{32564FC3-81B3-4A71-9AA2-479CDD595386}" srcOrd="0" destOrd="0" presId="urn:microsoft.com/office/officeart/2005/8/layout/list1"/>
    <dgm:cxn modelId="{4CA343FE-9A16-497C-8878-3C96CF653594}" type="presParOf" srcId="{AD828B2B-1703-4365-8752-C808312F9D0F}" destId="{C3DA5E4F-A724-41ED-B15F-BB7756EE53E7}" srcOrd="1" destOrd="0" presId="urn:microsoft.com/office/officeart/2005/8/layout/list1"/>
    <dgm:cxn modelId="{629F7417-DB99-4ECB-8B66-E3211DA2D7A9}" type="presParOf" srcId="{9A2F2273-CD0D-4606-9A73-8824E886179E}" destId="{ED909E23-48CB-42DB-943A-2C7C51D3FD20}" srcOrd="5" destOrd="0" presId="urn:microsoft.com/office/officeart/2005/8/layout/list1"/>
    <dgm:cxn modelId="{67D045E1-51E0-4C90-BB21-1AA7B5CAFEAF}" type="presParOf" srcId="{9A2F2273-CD0D-4606-9A73-8824E886179E}" destId="{F2511667-9014-48C2-AFC1-87DFC0FF227D}" srcOrd="6" destOrd="0" presId="urn:microsoft.com/office/officeart/2005/8/layout/list1"/>
    <dgm:cxn modelId="{6B552F52-72C3-4D6D-88E3-5A2F12DA7175}" type="presParOf" srcId="{9A2F2273-CD0D-4606-9A73-8824E886179E}" destId="{57AA2E45-CFED-4502-A815-829237883361}" srcOrd="7" destOrd="0" presId="urn:microsoft.com/office/officeart/2005/8/layout/list1"/>
    <dgm:cxn modelId="{6F6E184E-0EC6-4525-AE05-4DA4F5184218}" type="presParOf" srcId="{9A2F2273-CD0D-4606-9A73-8824E886179E}" destId="{57388BF6-A832-4462-9AF5-C57E95DCCE96}" srcOrd="8" destOrd="0" presId="urn:microsoft.com/office/officeart/2005/8/layout/list1"/>
    <dgm:cxn modelId="{39C14D9D-D0A7-4E6A-9BDB-5F3E308431E8}" type="presParOf" srcId="{57388BF6-A832-4462-9AF5-C57E95DCCE96}" destId="{9B6A3E48-B5E1-4F62-999F-0B5FE507C31B}" srcOrd="0" destOrd="0" presId="urn:microsoft.com/office/officeart/2005/8/layout/list1"/>
    <dgm:cxn modelId="{5DAB5C21-FD84-4C8A-8043-C0379EECA01C}" type="presParOf" srcId="{57388BF6-A832-4462-9AF5-C57E95DCCE96}" destId="{E673798E-047E-454D-A687-D974B256CCEA}" srcOrd="1" destOrd="0" presId="urn:microsoft.com/office/officeart/2005/8/layout/list1"/>
    <dgm:cxn modelId="{3C9C3E5B-D4A6-45EB-A2D6-D7C12F1F98C6}" type="presParOf" srcId="{9A2F2273-CD0D-4606-9A73-8824E886179E}" destId="{F981A724-3C09-49F1-927F-A6B4A3BB8B7F}" srcOrd="9" destOrd="0" presId="urn:microsoft.com/office/officeart/2005/8/layout/list1"/>
    <dgm:cxn modelId="{3B7250E2-FC40-4EDD-B04B-3D16DD8FB5EE}" type="presParOf" srcId="{9A2F2273-CD0D-4606-9A73-8824E886179E}" destId="{B0F2A77A-C05E-42FD-AA39-BF696A23C6D7}" srcOrd="10" destOrd="0" presId="urn:microsoft.com/office/officeart/2005/8/layout/list1"/>
    <dgm:cxn modelId="{A7AE142E-B0D5-4C4E-9424-8751B3B75918}" type="presParOf" srcId="{9A2F2273-CD0D-4606-9A73-8824E886179E}" destId="{1616D54F-2B5C-47F3-A15A-7716B64EFABA}" srcOrd="11" destOrd="0" presId="urn:microsoft.com/office/officeart/2005/8/layout/list1"/>
    <dgm:cxn modelId="{3D275D97-427C-4A6C-B7A8-0381173DF30E}" type="presParOf" srcId="{9A2F2273-CD0D-4606-9A73-8824E886179E}" destId="{9FDA4EB1-E840-4989-B37B-477C71AA37D3}" srcOrd="12" destOrd="0" presId="urn:microsoft.com/office/officeart/2005/8/layout/list1"/>
    <dgm:cxn modelId="{0A3A8372-CB11-422E-86CB-A27EF2FF8B41}" type="presParOf" srcId="{9FDA4EB1-E840-4989-B37B-477C71AA37D3}" destId="{D1D88918-9A5C-44D1-A795-53D02E057D30}" srcOrd="0" destOrd="0" presId="urn:microsoft.com/office/officeart/2005/8/layout/list1"/>
    <dgm:cxn modelId="{577184BC-0309-4619-8FAA-41ECC2A0A023}" type="presParOf" srcId="{9FDA4EB1-E840-4989-B37B-477C71AA37D3}" destId="{D6EF1A1D-D468-4123-9852-40FC94B5D87B}" srcOrd="1" destOrd="0" presId="urn:microsoft.com/office/officeart/2005/8/layout/list1"/>
    <dgm:cxn modelId="{99FDD046-855B-446F-B50B-4B6B7A6CA96D}" type="presParOf" srcId="{9A2F2273-CD0D-4606-9A73-8824E886179E}" destId="{3FB026E7-83A8-48C6-A00C-345D55132D60}" srcOrd="13" destOrd="0" presId="urn:microsoft.com/office/officeart/2005/8/layout/list1"/>
    <dgm:cxn modelId="{B7AD070B-A57F-4629-9AB4-63FDE24055DA}" type="presParOf" srcId="{9A2F2273-CD0D-4606-9A73-8824E886179E}" destId="{B374A9EB-9969-4DF4-9E00-5A9201E8842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AB16595-4B12-43BE-8F45-83F1CA01AC3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A20711-D971-477B-B4DD-FD60C1BDB75F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rtl="0"/>
          <a:r>
            <a:rPr lang="es-CO" dirty="0"/>
            <a:t>NICSP 33, </a:t>
          </a:r>
          <a:r>
            <a:rPr lang="es-CO" i="1" dirty="0"/>
            <a:t> Adopción por primera vez </a:t>
          </a:r>
          <a:r>
            <a:rPr lang="es-CO" dirty="0"/>
            <a:t>(enero 2015)</a:t>
          </a:r>
        </a:p>
      </dgm:t>
    </dgm:pt>
    <dgm:pt modelId="{E4214D96-1AA3-4400-9B92-752265D1F3C1}" type="parTrans" cxnId="{D0A516F8-BCCB-444F-9FFE-FB9804CB465E}">
      <dgm:prSet/>
      <dgm:spPr/>
      <dgm:t>
        <a:bodyPr/>
        <a:lstStyle/>
        <a:p>
          <a:endParaRPr lang="es-CO" dirty="0"/>
        </a:p>
      </dgm:t>
    </dgm:pt>
    <dgm:pt modelId="{C59E5D50-7A69-4BA6-93CF-1703C30D5BF1}" type="sibTrans" cxnId="{D0A516F8-BCCB-444F-9FFE-FB9804CB465E}">
      <dgm:prSet/>
      <dgm:spPr/>
      <dgm:t>
        <a:bodyPr/>
        <a:lstStyle/>
        <a:p>
          <a:endParaRPr lang="es-CO" dirty="0"/>
        </a:p>
      </dgm:t>
    </dgm:pt>
    <dgm:pt modelId="{950383FE-63C1-4970-B4B7-05E2E681C72B}">
      <dgm:prSet/>
      <dgm:spPr>
        <a:ln>
          <a:solidFill>
            <a:srgbClr val="1A276D"/>
          </a:solidFill>
        </a:ln>
      </dgm:spPr>
      <dgm:t>
        <a:bodyPr/>
        <a:lstStyle/>
        <a:p>
          <a:pPr rtl="0"/>
          <a:r>
            <a:rPr lang="es-CO" dirty="0"/>
            <a:t>NICSP 34 a 38, </a:t>
          </a:r>
          <a:r>
            <a:rPr lang="es-CO" i="1" dirty="0"/>
            <a:t>Interés en otras entidades</a:t>
          </a:r>
          <a:br>
            <a:rPr lang="es-CO" dirty="0"/>
          </a:br>
          <a:r>
            <a:rPr lang="es-CO" dirty="0"/>
            <a:t>(</a:t>
          </a:r>
          <a:r>
            <a:rPr lang="es-CO" noProof="0" dirty="0"/>
            <a:t>reemplazando</a:t>
          </a:r>
          <a:r>
            <a:rPr lang="es-CO" dirty="0"/>
            <a:t> NICSP 6-8) (enero 2015)</a:t>
          </a:r>
        </a:p>
      </dgm:t>
    </dgm:pt>
    <dgm:pt modelId="{DB7F7D47-B5D7-4343-B41F-309EC19A48DD}" type="parTrans" cxnId="{B2D76A8F-E74A-4C71-B6A2-372B61CBD7CC}">
      <dgm:prSet/>
      <dgm:spPr/>
      <dgm:t>
        <a:bodyPr/>
        <a:lstStyle/>
        <a:p>
          <a:endParaRPr lang="es-CO" dirty="0"/>
        </a:p>
      </dgm:t>
    </dgm:pt>
    <dgm:pt modelId="{F6D25C24-F625-4D77-A21A-7553382266C7}" type="sibTrans" cxnId="{B2D76A8F-E74A-4C71-B6A2-372B61CBD7CC}">
      <dgm:prSet/>
      <dgm:spPr/>
      <dgm:t>
        <a:bodyPr/>
        <a:lstStyle/>
        <a:p>
          <a:endParaRPr lang="es-CO" dirty="0"/>
        </a:p>
      </dgm:t>
    </dgm:pt>
    <dgm:pt modelId="{3B9AFBF4-51E7-45BF-BA44-CF6DCB9F94BF}">
      <dgm:prSet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pPr rtl="0"/>
          <a:r>
            <a:rPr lang="es-CO" dirty="0"/>
            <a:t>GPR 3, </a:t>
          </a:r>
          <a:r>
            <a:rPr lang="es-CO" i="1" dirty="0"/>
            <a:t>Información sobre el desempeño de servicios </a:t>
          </a:r>
          <a:r>
            <a:rPr lang="es-CO" dirty="0"/>
            <a:t>(marzo 2015)</a:t>
          </a:r>
        </a:p>
      </dgm:t>
    </dgm:pt>
    <dgm:pt modelId="{83BD0872-D33A-46DB-84DF-4F01F83DC8E3}" type="parTrans" cxnId="{51DA319C-7FF1-4B0F-96D7-27FD7E9DADA5}">
      <dgm:prSet/>
      <dgm:spPr/>
      <dgm:t>
        <a:bodyPr/>
        <a:lstStyle/>
        <a:p>
          <a:endParaRPr lang="es-CO" dirty="0"/>
        </a:p>
      </dgm:t>
    </dgm:pt>
    <dgm:pt modelId="{30B2ED1A-A348-483B-B406-C06BE3E84375}" type="sibTrans" cxnId="{51DA319C-7FF1-4B0F-96D7-27FD7E9DADA5}">
      <dgm:prSet/>
      <dgm:spPr/>
      <dgm:t>
        <a:bodyPr/>
        <a:lstStyle/>
        <a:p>
          <a:endParaRPr lang="es-CO" dirty="0"/>
        </a:p>
      </dgm:t>
    </dgm:pt>
    <dgm:pt modelId="{B46BB8C0-6EFF-41D6-BE87-BA570A811BEC}" type="pres">
      <dgm:prSet presAssocID="{2AB16595-4B12-43BE-8F45-83F1CA01AC3C}" presName="linearFlow" presStyleCnt="0">
        <dgm:presLayoutVars>
          <dgm:dir/>
          <dgm:resizeHandles val="exact"/>
        </dgm:presLayoutVars>
      </dgm:prSet>
      <dgm:spPr/>
    </dgm:pt>
    <dgm:pt modelId="{31CA0746-FC14-45D2-9A7F-CFC6A6EDF09F}" type="pres">
      <dgm:prSet presAssocID="{3BA20711-D971-477B-B4DD-FD60C1BDB75F}" presName="composite" presStyleCnt="0"/>
      <dgm:spPr/>
    </dgm:pt>
    <dgm:pt modelId="{D0563434-2B8E-4569-AC49-DB7BDA944620}" type="pres">
      <dgm:prSet presAssocID="{3BA20711-D971-477B-B4DD-FD60C1BDB75F}" presName="imgShp" presStyleLbl="fgImgPlace1" presStyleIdx="0" presStyleCnt="3" custScaleX="151250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chemeClr val="accent1">
              <a:lumMod val="75000"/>
            </a:schemeClr>
          </a:solidFill>
        </a:ln>
      </dgm:spPr>
    </dgm:pt>
    <dgm:pt modelId="{214564EA-CD0D-41F8-A3D7-2E093D3FBB0F}" type="pres">
      <dgm:prSet presAssocID="{3BA20711-D971-477B-B4DD-FD60C1BDB75F}" presName="txShp" presStyleLbl="node1" presStyleIdx="0" presStyleCnt="3">
        <dgm:presLayoutVars>
          <dgm:bulletEnabled val="1"/>
        </dgm:presLayoutVars>
      </dgm:prSet>
      <dgm:spPr/>
    </dgm:pt>
    <dgm:pt modelId="{EC221959-95D0-42DD-9DBA-168C744FF8C3}" type="pres">
      <dgm:prSet presAssocID="{C59E5D50-7A69-4BA6-93CF-1703C30D5BF1}" presName="spacing" presStyleCnt="0"/>
      <dgm:spPr/>
    </dgm:pt>
    <dgm:pt modelId="{7594F376-FE97-4C34-B30B-F6C0CE0FDE28}" type="pres">
      <dgm:prSet presAssocID="{950383FE-63C1-4970-B4B7-05E2E681C72B}" presName="composite" presStyleCnt="0"/>
      <dgm:spPr/>
    </dgm:pt>
    <dgm:pt modelId="{4A7D0539-1DC9-4C5D-A8D1-CF1772E5C471}" type="pres">
      <dgm:prSet presAssocID="{950383FE-63C1-4970-B4B7-05E2E681C72B}" presName="imgShp" presStyleLbl="fgImgPlace1" presStyleIdx="1" presStyleCnt="3" custScaleX="151250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rgbClr val="1A276D"/>
          </a:solidFill>
        </a:ln>
      </dgm:spPr>
    </dgm:pt>
    <dgm:pt modelId="{70E94C44-DCB3-4694-A767-8AF02F1E034A}" type="pres">
      <dgm:prSet presAssocID="{950383FE-63C1-4970-B4B7-05E2E681C72B}" presName="txShp" presStyleLbl="node1" presStyleIdx="1" presStyleCnt="3">
        <dgm:presLayoutVars>
          <dgm:bulletEnabled val="1"/>
        </dgm:presLayoutVars>
      </dgm:prSet>
      <dgm:spPr/>
    </dgm:pt>
    <dgm:pt modelId="{E797F854-E395-4374-A084-5B031D098ACA}" type="pres">
      <dgm:prSet presAssocID="{F6D25C24-F625-4D77-A21A-7553382266C7}" presName="spacing" presStyleCnt="0"/>
      <dgm:spPr/>
    </dgm:pt>
    <dgm:pt modelId="{87D650C0-11CC-4E22-9FFB-8B1CB76A419C}" type="pres">
      <dgm:prSet presAssocID="{3B9AFBF4-51E7-45BF-BA44-CF6DCB9F94BF}" presName="composite" presStyleCnt="0"/>
      <dgm:spPr/>
    </dgm:pt>
    <dgm:pt modelId="{BC5FBA26-CF02-4245-A49C-0E8D6067A5A7}" type="pres">
      <dgm:prSet presAssocID="{3B9AFBF4-51E7-45BF-BA44-CF6DCB9F94BF}" presName="imgShp" presStyleLbl="fgImgPlace1" presStyleIdx="2" presStyleCnt="3" custScaleX="137915"/>
      <dgm:spPr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>
          <a:solidFill>
            <a:srgbClr val="168136"/>
          </a:solidFill>
        </a:ln>
      </dgm:spPr>
    </dgm:pt>
    <dgm:pt modelId="{3B85D3BE-AC4C-4DD2-A43B-B573FE555805}" type="pres">
      <dgm:prSet presAssocID="{3B9AFBF4-51E7-45BF-BA44-CF6DCB9F94BF}" presName="txShp" presStyleLbl="node1" presStyleIdx="2" presStyleCnt="3">
        <dgm:presLayoutVars>
          <dgm:bulletEnabled val="1"/>
        </dgm:presLayoutVars>
      </dgm:prSet>
      <dgm:spPr/>
    </dgm:pt>
  </dgm:ptLst>
  <dgm:cxnLst>
    <dgm:cxn modelId="{B932A84D-71E9-466A-B1A9-05022A751671}" type="presOf" srcId="{3B9AFBF4-51E7-45BF-BA44-CF6DCB9F94BF}" destId="{3B85D3BE-AC4C-4DD2-A43B-B573FE555805}" srcOrd="0" destOrd="0" presId="urn:microsoft.com/office/officeart/2005/8/layout/vList3"/>
    <dgm:cxn modelId="{EB86E871-5243-43FC-ADC1-D0871F401A3D}" type="presOf" srcId="{950383FE-63C1-4970-B4B7-05E2E681C72B}" destId="{70E94C44-DCB3-4694-A767-8AF02F1E034A}" srcOrd="0" destOrd="0" presId="urn:microsoft.com/office/officeart/2005/8/layout/vList3"/>
    <dgm:cxn modelId="{95089B5A-F71F-4705-A89A-84EE5D4DFFB8}" type="presOf" srcId="{2AB16595-4B12-43BE-8F45-83F1CA01AC3C}" destId="{B46BB8C0-6EFF-41D6-BE87-BA570A811BEC}" srcOrd="0" destOrd="0" presId="urn:microsoft.com/office/officeart/2005/8/layout/vList3"/>
    <dgm:cxn modelId="{B2D76A8F-E74A-4C71-B6A2-372B61CBD7CC}" srcId="{2AB16595-4B12-43BE-8F45-83F1CA01AC3C}" destId="{950383FE-63C1-4970-B4B7-05E2E681C72B}" srcOrd="1" destOrd="0" parTransId="{DB7F7D47-B5D7-4343-B41F-309EC19A48DD}" sibTransId="{F6D25C24-F625-4D77-A21A-7553382266C7}"/>
    <dgm:cxn modelId="{51DA319C-7FF1-4B0F-96D7-27FD7E9DADA5}" srcId="{2AB16595-4B12-43BE-8F45-83F1CA01AC3C}" destId="{3B9AFBF4-51E7-45BF-BA44-CF6DCB9F94BF}" srcOrd="2" destOrd="0" parTransId="{83BD0872-D33A-46DB-84DF-4F01F83DC8E3}" sibTransId="{30B2ED1A-A348-483B-B406-C06BE3E84375}"/>
    <dgm:cxn modelId="{34FA38A3-2DAC-43C6-A8BF-DD9BAC070DAE}" type="presOf" srcId="{3BA20711-D971-477B-B4DD-FD60C1BDB75F}" destId="{214564EA-CD0D-41F8-A3D7-2E093D3FBB0F}" srcOrd="0" destOrd="0" presId="urn:microsoft.com/office/officeart/2005/8/layout/vList3"/>
    <dgm:cxn modelId="{D0A516F8-BCCB-444F-9FFE-FB9804CB465E}" srcId="{2AB16595-4B12-43BE-8F45-83F1CA01AC3C}" destId="{3BA20711-D971-477B-B4DD-FD60C1BDB75F}" srcOrd="0" destOrd="0" parTransId="{E4214D96-1AA3-4400-9B92-752265D1F3C1}" sibTransId="{C59E5D50-7A69-4BA6-93CF-1703C30D5BF1}"/>
    <dgm:cxn modelId="{2476F1FD-1970-453E-8C98-B55D925455AC}" type="presParOf" srcId="{B46BB8C0-6EFF-41D6-BE87-BA570A811BEC}" destId="{31CA0746-FC14-45D2-9A7F-CFC6A6EDF09F}" srcOrd="0" destOrd="0" presId="urn:microsoft.com/office/officeart/2005/8/layout/vList3"/>
    <dgm:cxn modelId="{08D330D8-63A3-460F-8C50-087BF98DC757}" type="presParOf" srcId="{31CA0746-FC14-45D2-9A7F-CFC6A6EDF09F}" destId="{D0563434-2B8E-4569-AC49-DB7BDA944620}" srcOrd="0" destOrd="0" presId="urn:microsoft.com/office/officeart/2005/8/layout/vList3"/>
    <dgm:cxn modelId="{4E0FE088-66F2-48EE-9800-67A7983BA8A7}" type="presParOf" srcId="{31CA0746-FC14-45D2-9A7F-CFC6A6EDF09F}" destId="{214564EA-CD0D-41F8-A3D7-2E093D3FBB0F}" srcOrd="1" destOrd="0" presId="urn:microsoft.com/office/officeart/2005/8/layout/vList3"/>
    <dgm:cxn modelId="{A188F964-3A0D-48F5-BFFB-183501FDEAF9}" type="presParOf" srcId="{B46BB8C0-6EFF-41D6-BE87-BA570A811BEC}" destId="{EC221959-95D0-42DD-9DBA-168C744FF8C3}" srcOrd="1" destOrd="0" presId="urn:microsoft.com/office/officeart/2005/8/layout/vList3"/>
    <dgm:cxn modelId="{F76E313C-BF09-4E68-9BE8-15F5A1258F7D}" type="presParOf" srcId="{B46BB8C0-6EFF-41D6-BE87-BA570A811BEC}" destId="{7594F376-FE97-4C34-B30B-F6C0CE0FDE28}" srcOrd="2" destOrd="0" presId="urn:microsoft.com/office/officeart/2005/8/layout/vList3"/>
    <dgm:cxn modelId="{A7B5554C-20BC-4B87-919B-028F7225861E}" type="presParOf" srcId="{7594F376-FE97-4C34-B30B-F6C0CE0FDE28}" destId="{4A7D0539-1DC9-4C5D-A8D1-CF1772E5C471}" srcOrd="0" destOrd="0" presId="urn:microsoft.com/office/officeart/2005/8/layout/vList3"/>
    <dgm:cxn modelId="{DA02991D-FD6B-44A9-BF15-03FAA6D6F289}" type="presParOf" srcId="{7594F376-FE97-4C34-B30B-F6C0CE0FDE28}" destId="{70E94C44-DCB3-4694-A767-8AF02F1E034A}" srcOrd="1" destOrd="0" presId="urn:microsoft.com/office/officeart/2005/8/layout/vList3"/>
    <dgm:cxn modelId="{88421019-3E0A-4469-8F53-A5626A14051C}" type="presParOf" srcId="{B46BB8C0-6EFF-41D6-BE87-BA570A811BEC}" destId="{E797F854-E395-4374-A084-5B031D098ACA}" srcOrd="3" destOrd="0" presId="urn:microsoft.com/office/officeart/2005/8/layout/vList3"/>
    <dgm:cxn modelId="{9739EEAE-1E30-4B19-B282-0D82DED2F669}" type="presParOf" srcId="{B46BB8C0-6EFF-41D6-BE87-BA570A811BEC}" destId="{87D650C0-11CC-4E22-9FFB-8B1CB76A419C}" srcOrd="4" destOrd="0" presId="urn:microsoft.com/office/officeart/2005/8/layout/vList3"/>
    <dgm:cxn modelId="{8A363F58-0978-4611-95EE-A2BEBD0D2287}" type="presParOf" srcId="{87D650C0-11CC-4E22-9FFB-8B1CB76A419C}" destId="{BC5FBA26-CF02-4245-A49C-0E8D6067A5A7}" srcOrd="0" destOrd="0" presId="urn:microsoft.com/office/officeart/2005/8/layout/vList3"/>
    <dgm:cxn modelId="{8BB03077-4B86-44AD-B303-5137E3374BAF}" type="presParOf" srcId="{87D650C0-11CC-4E22-9FFB-8B1CB76A419C}" destId="{3B85D3BE-AC4C-4DD2-A43B-B573FE55580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4F2F2-B6A5-F54E-96A8-81753BC74321}">
      <dsp:nvSpPr>
        <dsp:cNvPr id="0" name=""/>
        <dsp:cNvSpPr/>
      </dsp:nvSpPr>
      <dsp:spPr>
        <a:xfrm>
          <a:off x="634364" y="0"/>
          <a:ext cx="7189470" cy="4114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57EEE2D-1E40-3343-83B5-9B27AAC29904}">
      <dsp:nvSpPr>
        <dsp:cNvPr id="0" name=""/>
        <dsp:cNvSpPr/>
      </dsp:nvSpPr>
      <dsp:spPr>
        <a:xfrm>
          <a:off x="4233" y="1234440"/>
          <a:ext cx="2036080" cy="1645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noProof="0" dirty="0"/>
            <a:t>Presupuesto</a:t>
          </a:r>
        </a:p>
      </dsp:txBody>
      <dsp:txXfrm>
        <a:off x="84580" y="1314787"/>
        <a:ext cx="1875386" cy="1485226"/>
      </dsp:txXfrm>
    </dsp:sp>
    <dsp:sp modelId="{9340BA66-6C77-4F34-A2C0-CCCE152EF801}">
      <dsp:nvSpPr>
        <dsp:cNvPr id="0" name=""/>
        <dsp:cNvSpPr/>
      </dsp:nvSpPr>
      <dsp:spPr>
        <a:xfrm>
          <a:off x="2142117" y="1234440"/>
          <a:ext cx="2036080" cy="1645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noProof="0" dirty="0"/>
            <a:t>Contabilidad</a:t>
          </a:r>
        </a:p>
      </dsp:txBody>
      <dsp:txXfrm>
        <a:off x="2222464" y="1314787"/>
        <a:ext cx="1875386" cy="1485226"/>
      </dsp:txXfrm>
    </dsp:sp>
    <dsp:sp modelId="{711AFB47-03C2-6E43-8C62-1C5F2683A5C0}">
      <dsp:nvSpPr>
        <dsp:cNvPr id="0" name=""/>
        <dsp:cNvSpPr/>
      </dsp:nvSpPr>
      <dsp:spPr>
        <a:xfrm>
          <a:off x="4280002" y="1234440"/>
          <a:ext cx="2036080" cy="1645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noProof="0" dirty="0"/>
            <a:t>Auditoría</a:t>
          </a:r>
        </a:p>
      </dsp:txBody>
      <dsp:txXfrm>
        <a:off x="4360349" y="1314787"/>
        <a:ext cx="1875386" cy="1485226"/>
      </dsp:txXfrm>
    </dsp:sp>
    <dsp:sp modelId="{29D16D8D-25A3-0742-8236-45B05673E725}">
      <dsp:nvSpPr>
        <dsp:cNvPr id="0" name=""/>
        <dsp:cNvSpPr/>
      </dsp:nvSpPr>
      <dsp:spPr>
        <a:xfrm>
          <a:off x="6417886" y="1234440"/>
          <a:ext cx="2036080" cy="16459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300" kern="1200" noProof="0" dirty="0"/>
            <a:t>Estadística de Finanzas Públicas</a:t>
          </a:r>
        </a:p>
      </dsp:txBody>
      <dsp:txXfrm>
        <a:off x="6498233" y="1314787"/>
        <a:ext cx="1875386" cy="14852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FD0AAB-C4B9-4836-A5AC-A67B39ED6520}">
      <dsp:nvSpPr>
        <dsp:cNvPr id="0" name=""/>
        <dsp:cNvSpPr/>
      </dsp:nvSpPr>
      <dsp:spPr>
        <a:xfrm>
          <a:off x="0" y="394375"/>
          <a:ext cx="7826456" cy="16285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420" tIns="229108" rIns="607420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Dos reuniones </a:t>
          </a:r>
          <a:r>
            <a:rPr lang="es-CO" sz="1800" b="1" kern="1200" noProof="0" dirty="0"/>
            <a:t>iniciales</a:t>
          </a:r>
          <a:r>
            <a:rPr lang="es-CO" sz="1800" b="1" kern="1200" dirty="0"/>
            <a:t> en 2015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FMI, Banco Mundial (Presidencia actual), OCDE, INTOSAI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Enfoque inicial hacia los Términos de Referencia del Comité NICSP, los procesos de Nominación, el Plan de Trabajo y el Presupuesto del Comité</a:t>
          </a:r>
        </a:p>
      </dsp:txBody>
      <dsp:txXfrm>
        <a:off x="0" y="394375"/>
        <a:ext cx="7826456" cy="1628549"/>
      </dsp:txXfrm>
    </dsp:sp>
    <dsp:sp modelId="{5E4310E1-08AA-43A5-99FC-785A7F7F8A08}">
      <dsp:nvSpPr>
        <dsp:cNvPr id="0" name=""/>
        <dsp:cNvSpPr/>
      </dsp:nvSpPr>
      <dsp:spPr>
        <a:xfrm>
          <a:off x="391322" y="1347"/>
          <a:ext cx="5478519" cy="5553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075" tIns="0" rIns="207075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 err="1"/>
            <a:t>Public</a:t>
          </a:r>
          <a:r>
            <a:rPr lang="es-CO" sz="2000" b="1" kern="1200" dirty="0"/>
            <a:t> </a:t>
          </a:r>
          <a:r>
            <a:rPr lang="es-CO" sz="2000" b="1" kern="1200" dirty="0" err="1"/>
            <a:t>Interest</a:t>
          </a:r>
          <a:r>
            <a:rPr lang="es-CO" sz="2000" b="1" kern="1200" dirty="0"/>
            <a:t> </a:t>
          </a:r>
          <a:r>
            <a:rPr lang="es-CO" sz="2000" b="1" kern="1200" dirty="0" err="1"/>
            <a:t>Committee</a:t>
          </a:r>
          <a:endParaRPr lang="es-CO" sz="2000" b="1" kern="1200" dirty="0"/>
        </a:p>
      </dsp:txBody>
      <dsp:txXfrm>
        <a:off x="418434" y="28459"/>
        <a:ext cx="5424295" cy="501164"/>
      </dsp:txXfrm>
    </dsp:sp>
    <dsp:sp modelId="{8A538FC2-6A99-4594-8E0A-4226C6A060B1}">
      <dsp:nvSpPr>
        <dsp:cNvPr id="0" name=""/>
        <dsp:cNvSpPr/>
      </dsp:nvSpPr>
      <dsp:spPr>
        <a:xfrm>
          <a:off x="0" y="2464878"/>
          <a:ext cx="7826456" cy="16285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420" tIns="229108" rIns="607420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Términos de Referencia: Enfoque a la participación de los interesados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Composición: Enfoque en las </a:t>
          </a:r>
          <a:r>
            <a:rPr lang="es-CO" sz="1800" b="1" kern="1200" noProof="0" dirty="0"/>
            <a:t>regiones </a:t>
          </a:r>
          <a:r>
            <a:rPr lang="es-CO" sz="1800" b="1" i="0" kern="1200" dirty="0"/>
            <a:t>insuficientemente representadas</a:t>
          </a:r>
          <a:endParaRPr lang="es-CO" sz="1800" b="1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Presidente aprobado: Thomas Müller-Marqués Berger</a:t>
          </a:r>
        </a:p>
      </dsp:txBody>
      <dsp:txXfrm>
        <a:off x="0" y="2464878"/>
        <a:ext cx="7826456" cy="1628549"/>
      </dsp:txXfrm>
    </dsp:sp>
    <dsp:sp modelId="{DBA92D1E-5A39-4600-9194-A4A1C8F19093}">
      <dsp:nvSpPr>
        <dsp:cNvPr id="0" name=""/>
        <dsp:cNvSpPr/>
      </dsp:nvSpPr>
      <dsp:spPr>
        <a:xfrm>
          <a:off x="391322" y="2082325"/>
          <a:ext cx="5478519" cy="5435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075" tIns="0" rIns="207075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 err="1"/>
            <a:t>Consultative</a:t>
          </a:r>
          <a:r>
            <a:rPr lang="es-CO" sz="2000" b="1" kern="1200" dirty="0"/>
            <a:t> </a:t>
          </a:r>
          <a:r>
            <a:rPr lang="es-CO" sz="2000" b="1" kern="1200" dirty="0" err="1"/>
            <a:t>Advisory</a:t>
          </a:r>
          <a:r>
            <a:rPr lang="es-CO" sz="2000" b="1" kern="1200" dirty="0"/>
            <a:t> </a:t>
          </a:r>
          <a:r>
            <a:rPr lang="es-CO" sz="2000" b="1" kern="1200" dirty="0" err="1"/>
            <a:t>Group</a:t>
          </a:r>
          <a:endParaRPr lang="es-CO" sz="2000" b="1" kern="1200" dirty="0"/>
        </a:p>
      </dsp:txBody>
      <dsp:txXfrm>
        <a:off x="417857" y="2108860"/>
        <a:ext cx="5425449" cy="4904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564EA-CD0D-41F8-A3D7-2E093D3FBB0F}">
      <dsp:nvSpPr>
        <dsp:cNvPr id="0" name=""/>
        <dsp:cNvSpPr/>
      </dsp:nvSpPr>
      <dsp:spPr>
        <a:xfrm rot="10800000">
          <a:off x="2064078" y="2652"/>
          <a:ext cx="5726049" cy="18873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2270" tIns="118110" rIns="220472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100" kern="1200" noProof="0" dirty="0"/>
            <a:t>NICSP 32,  </a:t>
          </a:r>
          <a:r>
            <a:rPr lang="es-CO" sz="3100" i="1" kern="1200" noProof="0" dirty="0"/>
            <a:t>Acuerdos de Concesiones (el concedente) </a:t>
          </a:r>
          <a:r>
            <a:rPr lang="es-CO" sz="3100" kern="1200" noProof="0" dirty="0"/>
            <a:t>(Octubre 2011)</a:t>
          </a:r>
        </a:p>
      </dsp:txBody>
      <dsp:txXfrm rot="10800000">
        <a:off x="2535916" y="2652"/>
        <a:ext cx="5254211" cy="1887352"/>
      </dsp:txXfrm>
    </dsp:sp>
    <dsp:sp modelId="{D0563434-2B8E-4569-AC49-DB7BDA944620}">
      <dsp:nvSpPr>
        <dsp:cNvPr id="0" name=""/>
        <dsp:cNvSpPr/>
      </dsp:nvSpPr>
      <dsp:spPr>
        <a:xfrm>
          <a:off x="820472" y="2652"/>
          <a:ext cx="2487210" cy="1887352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E94C44-DCB3-4694-A767-8AF02F1E034A}">
      <dsp:nvSpPr>
        <dsp:cNvPr id="0" name=""/>
        <dsp:cNvSpPr/>
      </dsp:nvSpPr>
      <dsp:spPr>
        <a:xfrm rot="10800000">
          <a:off x="2144531" y="2453394"/>
          <a:ext cx="5726049" cy="188735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A276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2270" tIns="118110" rIns="220472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100" kern="1200" noProof="0" dirty="0"/>
            <a:t>Mejoras bianuales</a:t>
          </a:r>
        </a:p>
      </dsp:txBody>
      <dsp:txXfrm rot="10800000">
        <a:off x="2616369" y="2453394"/>
        <a:ext cx="5254211" cy="1887352"/>
      </dsp:txXfrm>
    </dsp:sp>
    <dsp:sp modelId="{4A7D0539-1DC9-4C5D-A8D1-CF1772E5C471}">
      <dsp:nvSpPr>
        <dsp:cNvPr id="0" name=""/>
        <dsp:cNvSpPr/>
      </dsp:nvSpPr>
      <dsp:spPr>
        <a:xfrm>
          <a:off x="740019" y="2453394"/>
          <a:ext cx="2809022" cy="1887352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rgbClr val="1A276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85D3BE-AC4C-4DD2-A43B-B573FE555805}">
      <dsp:nvSpPr>
        <dsp:cNvPr id="0" name=""/>
        <dsp:cNvSpPr/>
      </dsp:nvSpPr>
      <dsp:spPr>
        <a:xfrm rot="10800000">
          <a:off x="1964409" y="1039"/>
          <a:ext cx="5827395" cy="1206923"/>
        </a:xfrm>
        <a:prstGeom prst="homePlat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220" tIns="95250" rIns="17780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/>
            <a:t>GPR 1: Información sobre la </a:t>
          </a:r>
          <a:r>
            <a:rPr lang="es-CO" sz="2500" kern="1200" noProof="0" dirty="0"/>
            <a:t>sostenibilidad</a:t>
          </a:r>
          <a:r>
            <a:rPr lang="es-CO" sz="2500" kern="1200" dirty="0"/>
            <a:t> de las </a:t>
          </a:r>
          <a:r>
            <a:rPr lang="es-CO" sz="2500" kern="1200" noProof="0" dirty="0"/>
            <a:t>finanzas</a:t>
          </a:r>
          <a:r>
            <a:rPr lang="es-CO" sz="2500" kern="1200" dirty="0"/>
            <a:t> (julio 2013)</a:t>
          </a:r>
        </a:p>
      </dsp:txBody>
      <dsp:txXfrm rot="10800000">
        <a:off x="2266140" y="1039"/>
        <a:ext cx="5525664" cy="1206923"/>
      </dsp:txXfrm>
    </dsp:sp>
    <dsp:sp modelId="{BC5FBA26-CF02-4245-A49C-0E8D6067A5A7}">
      <dsp:nvSpPr>
        <dsp:cNvPr id="0" name=""/>
        <dsp:cNvSpPr/>
      </dsp:nvSpPr>
      <dsp:spPr>
        <a:xfrm>
          <a:off x="971195" y="1039"/>
          <a:ext cx="1986427" cy="1206923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rgbClr val="16813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3D821F-AC08-4CF5-8735-410181ED6253}">
      <dsp:nvSpPr>
        <dsp:cNvPr id="0" name=""/>
        <dsp:cNvSpPr/>
      </dsp:nvSpPr>
      <dsp:spPr>
        <a:xfrm rot="10800000">
          <a:off x="1964409" y="1568238"/>
          <a:ext cx="5827395" cy="1206923"/>
        </a:xfrm>
        <a:prstGeom prst="homePlat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220" tIns="95250" rIns="17780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/>
            <a:t>GPR 2: </a:t>
          </a:r>
          <a:r>
            <a:rPr lang="es-CO" sz="2500" kern="1200" noProof="0" dirty="0"/>
            <a:t>Análisis</a:t>
          </a:r>
          <a:r>
            <a:rPr lang="es-CO" sz="2500" kern="1200" dirty="0"/>
            <a:t> y </a:t>
          </a:r>
          <a:r>
            <a:rPr lang="es-CO" sz="2500" kern="1200" noProof="0" dirty="0"/>
            <a:t>comentario</a:t>
          </a:r>
          <a:r>
            <a:rPr lang="es-CO" sz="2500" kern="1200" dirty="0"/>
            <a:t> de EEFF (julio 2013)</a:t>
          </a:r>
        </a:p>
      </dsp:txBody>
      <dsp:txXfrm rot="10800000">
        <a:off x="2266140" y="1568238"/>
        <a:ext cx="5525664" cy="1206923"/>
      </dsp:txXfrm>
    </dsp:sp>
    <dsp:sp modelId="{910C5157-DE7F-4B88-A826-67AD1CFE6061}">
      <dsp:nvSpPr>
        <dsp:cNvPr id="0" name=""/>
        <dsp:cNvSpPr/>
      </dsp:nvSpPr>
      <dsp:spPr>
        <a:xfrm>
          <a:off x="971195" y="1568238"/>
          <a:ext cx="1986427" cy="1206923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FE730-AD58-451C-B89A-0049EA9120EA}">
      <dsp:nvSpPr>
        <dsp:cNvPr id="0" name=""/>
        <dsp:cNvSpPr/>
      </dsp:nvSpPr>
      <dsp:spPr>
        <a:xfrm rot="10800000">
          <a:off x="1940053" y="3135437"/>
          <a:ext cx="5827395" cy="1206923"/>
        </a:xfrm>
        <a:prstGeom prst="homePlat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220" tIns="95250" rIns="177800" bIns="95250" numCol="1" spcCol="1270" anchor="ctr" anchorCtr="0">
          <a:noAutofit/>
        </a:bodyPr>
        <a:lstStyle/>
        <a:p>
          <a:pPr marL="0" lvl="0" indent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/>
            <a:t>Marco Conceptual (septiembre 2014)</a:t>
          </a:r>
        </a:p>
      </dsp:txBody>
      <dsp:txXfrm rot="10800000">
        <a:off x="2241784" y="3135437"/>
        <a:ext cx="5525664" cy="1206923"/>
      </dsp:txXfrm>
    </dsp:sp>
    <dsp:sp modelId="{037BD38E-EB83-423E-BB06-83833F2FE74C}">
      <dsp:nvSpPr>
        <dsp:cNvPr id="0" name=""/>
        <dsp:cNvSpPr/>
      </dsp:nvSpPr>
      <dsp:spPr>
        <a:xfrm>
          <a:off x="995551" y="3135437"/>
          <a:ext cx="1889004" cy="1206923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A7D1EC-19FE-4AAC-B178-4137BBF35992}">
      <dsp:nvSpPr>
        <dsp:cNvPr id="0" name=""/>
        <dsp:cNvSpPr/>
      </dsp:nvSpPr>
      <dsp:spPr>
        <a:xfrm>
          <a:off x="0" y="295004"/>
          <a:ext cx="8458200" cy="1231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450" tIns="354076" rIns="656450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noProof="0" dirty="0"/>
            <a:t>Establecer conceptos aplicados al desarrollo </a:t>
          </a:r>
          <a:r>
            <a:rPr lang="es-CO" sz="1800" b="1" kern="1200" dirty="0"/>
            <a:t>de las NICSP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Directrices para las entidades preparando EEFF de propósito general (</a:t>
          </a:r>
          <a:r>
            <a:rPr lang="es-CO" sz="1800" b="1" kern="1200" dirty="0" err="1"/>
            <a:t>GPFRs</a:t>
          </a:r>
          <a:r>
            <a:rPr lang="es-CO" sz="1800" b="1" kern="1200" dirty="0"/>
            <a:t>) si no existen NICSP</a:t>
          </a:r>
        </a:p>
      </dsp:txBody>
      <dsp:txXfrm>
        <a:off x="0" y="295004"/>
        <a:ext cx="8458200" cy="1231650"/>
      </dsp:txXfrm>
    </dsp:sp>
    <dsp:sp modelId="{7CC32221-ABB2-4200-80D8-8BB9A7F2A9C0}">
      <dsp:nvSpPr>
        <dsp:cNvPr id="0" name=""/>
        <dsp:cNvSpPr/>
      </dsp:nvSpPr>
      <dsp:spPr>
        <a:xfrm>
          <a:off x="422910" y="44084"/>
          <a:ext cx="59207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0" kern="1200" dirty="0"/>
            <a:t>Propósito</a:t>
          </a:r>
        </a:p>
      </dsp:txBody>
      <dsp:txXfrm>
        <a:off x="447408" y="68582"/>
        <a:ext cx="5871744" cy="452844"/>
      </dsp:txXfrm>
    </dsp:sp>
    <dsp:sp modelId="{F2511667-9014-48C2-AFC1-87DFC0FF227D}">
      <dsp:nvSpPr>
        <dsp:cNvPr id="0" name=""/>
        <dsp:cNvSpPr/>
      </dsp:nvSpPr>
      <dsp:spPr>
        <a:xfrm>
          <a:off x="0" y="1869375"/>
          <a:ext cx="84582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DA5E4F-A724-41ED-B15F-BB7756EE53E7}">
      <dsp:nvSpPr>
        <dsp:cNvPr id="0" name=""/>
        <dsp:cNvSpPr/>
      </dsp:nvSpPr>
      <dsp:spPr>
        <a:xfrm>
          <a:off x="422910" y="1618454"/>
          <a:ext cx="59207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Proyecto iniciado en 2006; acelerado en 2010</a:t>
          </a:r>
        </a:p>
      </dsp:txBody>
      <dsp:txXfrm>
        <a:off x="447408" y="1642952"/>
        <a:ext cx="5871744" cy="452844"/>
      </dsp:txXfrm>
    </dsp:sp>
    <dsp:sp modelId="{B0F2A77A-C05E-42FD-AA39-BF696A23C6D7}">
      <dsp:nvSpPr>
        <dsp:cNvPr id="0" name=""/>
        <dsp:cNvSpPr/>
      </dsp:nvSpPr>
      <dsp:spPr>
        <a:xfrm>
          <a:off x="0" y="2640495"/>
          <a:ext cx="84582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73798E-047E-454D-A687-D974B256CCEA}">
      <dsp:nvSpPr>
        <dsp:cNvPr id="0" name=""/>
        <dsp:cNvSpPr/>
      </dsp:nvSpPr>
      <dsp:spPr>
        <a:xfrm>
          <a:off x="422910" y="2389575"/>
          <a:ext cx="59207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Emitido en octubre 2014</a:t>
          </a:r>
        </a:p>
      </dsp:txBody>
      <dsp:txXfrm>
        <a:off x="447408" y="2414073"/>
        <a:ext cx="5871744" cy="452844"/>
      </dsp:txXfrm>
    </dsp:sp>
    <dsp:sp modelId="{B374A9EB-9969-4DF4-9E00-5A9201E88421}">
      <dsp:nvSpPr>
        <dsp:cNvPr id="0" name=""/>
        <dsp:cNvSpPr/>
      </dsp:nvSpPr>
      <dsp:spPr>
        <a:xfrm>
          <a:off x="0" y="3411615"/>
          <a:ext cx="845820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450" tIns="354076" rIns="656450" bIns="128016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800" b="1" kern="1200" dirty="0"/>
            <a:t>Por ej. </a:t>
          </a:r>
          <a:r>
            <a:rPr lang="es-CO" sz="1800" b="1" kern="1200" noProof="0" dirty="0"/>
            <a:t>en los proyectos de Beneficios Sociales, Combinaciones de Entidades, Comercio de Emisiones</a:t>
          </a:r>
        </a:p>
      </dsp:txBody>
      <dsp:txXfrm>
        <a:off x="0" y="3411615"/>
        <a:ext cx="8458200" cy="963900"/>
      </dsp:txXfrm>
    </dsp:sp>
    <dsp:sp modelId="{D6EF1A1D-D468-4123-9852-40FC94B5D87B}">
      <dsp:nvSpPr>
        <dsp:cNvPr id="0" name=""/>
        <dsp:cNvSpPr/>
      </dsp:nvSpPr>
      <dsp:spPr>
        <a:xfrm>
          <a:off x="422910" y="3160695"/>
          <a:ext cx="592074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Impacto ya visible</a:t>
          </a:r>
        </a:p>
      </dsp:txBody>
      <dsp:txXfrm>
        <a:off x="447408" y="3185193"/>
        <a:ext cx="5871744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4564EA-CD0D-41F8-A3D7-2E093D3FBB0F}">
      <dsp:nvSpPr>
        <dsp:cNvPr id="0" name=""/>
        <dsp:cNvSpPr/>
      </dsp:nvSpPr>
      <dsp:spPr>
        <a:xfrm rot="10800000">
          <a:off x="1848872" y="2053"/>
          <a:ext cx="5624703" cy="114280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946" tIns="76200" rIns="14224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NICSP 33, </a:t>
          </a:r>
          <a:r>
            <a:rPr lang="es-CO" sz="2000" i="1" kern="1200" dirty="0"/>
            <a:t> Adopción por primera vez </a:t>
          </a:r>
          <a:r>
            <a:rPr lang="es-CO" sz="2000" kern="1200" dirty="0"/>
            <a:t>(enero 2015)</a:t>
          </a:r>
        </a:p>
      </dsp:txBody>
      <dsp:txXfrm rot="10800000">
        <a:off x="2134573" y="2053"/>
        <a:ext cx="5339002" cy="1142806"/>
      </dsp:txXfrm>
    </dsp:sp>
    <dsp:sp modelId="{D0563434-2B8E-4569-AC49-DB7BDA944620}">
      <dsp:nvSpPr>
        <dsp:cNvPr id="0" name=""/>
        <dsp:cNvSpPr/>
      </dsp:nvSpPr>
      <dsp:spPr>
        <a:xfrm>
          <a:off x="984624" y="2053"/>
          <a:ext cx="1728495" cy="1142806"/>
        </a:xfrm>
        <a:prstGeom prst="ellipse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E94C44-DCB3-4694-A767-8AF02F1E034A}">
      <dsp:nvSpPr>
        <dsp:cNvPr id="0" name=""/>
        <dsp:cNvSpPr/>
      </dsp:nvSpPr>
      <dsp:spPr>
        <a:xfrm rot="10800000">
          <a:off x="1848872" y="1485996"/>
          <a:ext cx="5624703" cy="114280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A276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946" tIns="76200" rIns="14224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NICSP 34 a 38, </a:t>
          </a:r>
          <a:r>
            <a:rPr lang="es-CO" sz="2000" i="1" kern="1200" dirty="0"/>
            <a:t>Interés en otras entidades</a:t>
          </a:r>
          <a:br>
            <a:rPr lang="es-CO" sz="2000" kern="1200" dirty="0"/>
          </a:br>
          <a:r>
            <a:rPr lang="es-CO" sz="2000" kern="1200" dirty="0"/>
            <a:t>(</a:t>
          </a:r>
          <a:r>
            <a:rPr lang="es-CO" sz="2000" kern="1200" noProof="0" dirty="0"/>
            <a:t>reemplazando</a:t>
          </a:r>
          <a:r>
            <a:rPr lang="es-CO" sz="2000" kern="1200" dirty="0"/>
            <a:t> NICSP 6-8) (enero 2015)</a:t>
          </a:r>
        </a:p>
      </dsp:txBody>
      <dsp:txXfrm rot="10800000">
        <a:off x="2134573" y="1485996"/>
        <a:ext cx="5339002" cy="1142806"/>
      </dsp:txXfrm>
    </dsp:sp>
    <dsp:sp modelId="{4A7D0539-1DC9-4C5D-A8D1-CF1772E5C471}">
      <dsp:nvSpPr>
        <dsp:cNvPr id="0" name=""/>
        <dsp:cNvSpPr/>
      </dsp:nvSpPr>
      <dsp:spPr>
        <a:xfrm>
          <a:off x="984624" y="1485996"/>
          <a:ext cx="1728495" cy="1142806"/>
        </a:xfrm>
        <a:prstGeom prst="ellipse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rgbClr val="1A276D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5D3BE-AC4C-4DD2-A43B-B573FE555805}">
      <dsp:nvSpPr>
        <dsp:cNvPr id="0" name=""/>
        <dsp:cNvSpPr/>
      </dsp:nvSpPr>
      <dsp:spPr>
        <a:xfrm rot="10800000">
          <a:off x="1810774" y="2969939"/>
          <a:ext cx="5624703" cy="1142806"/>
        </a:xfrm>
        <a:prstGeom prst="homePlat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946" tIns="76200" rIns="14224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GPR 3, </a:t>
          </a:r>
          <a:r>
            <a:rPr lang="es-CO" sz="2000" i="1" kern="1200" dirty="0"/>
            <a:t>Información sobre el desempeño de servicios </a:t>
          </a:r>
          <a:r>
            <a:rPr lang="es-CO" sz="2000" kern="1200" dirty="0"/>
            <a:t>(marzo 2015)</a:t>
          </a:r>
        </a:p>
      </dsp:txBody>
      <dsp:txXfrm rot="10800000">
        <a:off x="2096475" y="2969939"/>
        <a:ext cx="5339002" cy="1142806"/>
      </dsp:txXfrm>
    </dsp:sp>
    <dsp:sp modelId="{BC5FBA26-CF02-4245-A49C-0E8D6067A5A7}">
      <dsp:nvSpPr>
        <dsp:cNvPr id="0" name=""/>
        <dsp:cNvSpPr/>
      </dsp:nvSpPr>
      <dsp:spPr>
        <a:xfrm>
          <a:off x="1022722" y="2969939"/>
          <a:ext cx="1576102" cy="1142806"/>
        </a:xfrm>
        <a:prstGeom prst="ellipse">
          <a:avLst/>
        </a:prstGeom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ln w="25400" cap="flat" cmpd="sng" algn="ctr">
          <a:solidFill>
            <a:srgbClr val="16813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0292FD8-EEFE-4828-AC61-9CE88E5BF57F}" type="datetime1">
              <a:rPr lang="en-GB"/>
              <a:pPr>
                <a:defRPr/>
              </a:pPr>
              <a:t>27/05/2021</a:t>
            </a:fld>
            <a:endParaRPr lang="en-GB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E919FF0-528C-4C53-9789-3A87999D879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070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fld id="{43EDD82D-80BF-4D5F-806F-7FF994EE437D}" type="datetime1">
              <a:rPr lang="en-US"/>
              <a:pPr>
                <a:defRPr/>
              </a:pPr>
              <a:t>5/27/2021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fld id="{D8BF5B5C-C854-465B-B844-629EEF685C1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60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9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6" name="Picture 6" descr="Ribbon_orang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399"/>
            <a:ext cx="4648200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060700" cy="1752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438400" cy="70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791200" cy="64135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2672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1"/>
            <a:ext cx="3084513" cy="42671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447799"/>
            <a:ext cx="8458200" cy="44196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719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3088"/>
            <a:ext cx="8229600" cy="8445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42038"/>
            <a:ext cx="2133600" cy="3540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2AC75-0BF5-41FC-B3B8-966D7F078C9D}" type="datetimeFigureOut">
              <a:rPr lang="en-US"/>
              <a:pPr>
                <a:defRPr/>
              </a:pPr>
              <a:t>5/27/2021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42038"/>
            <a:ext cx="4176713" cy="327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9525" y="6127750"/>
            <a:ext cx="517525" cy="3683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E228F-BBB0-435A-B9A3-417CBA67813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003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6" name="Picture 6" descr="Ribbon_green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600200"/>
            <a:ext cx="8458200" cy="4191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7100" y="1981200"/>
            <a:ext cx="41148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600200"/>
            <a:ext cx="8458200" cy="4191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orang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399"/>
            <a:ext cx="4648200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060700" cy="1752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2542205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43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68136"/>
              </a:gs>
              <a:gs pos="100000">
                <a:srgbClr val="68B133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6" name="Picture 6" descr="Ribbon_blu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r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8276E"/>
              </a:gs>
              <a:gs pos="100000">
                <a:srgbClr val="0092D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green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18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1598613"/>
            <a:ext cx="9144000" cy="5256212"/>
          </a:xfrm>
          <a:prstGeom prst="rect">
            <a:avLst/>
          </a:prstGeom>
          <a:gradFill rotWithShape="0">
            <a:gsLst>
              <a:gs pos="0">
                <a:srgbClr val="168136"/>
              </a:gs>
              <a:gs pos="100000">
                <a:srgbClr val="68B1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Ribbon_blue_1.2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59385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1676400"/>
            <a:ext cx="4648200" cy="9906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313113"/>
            <a:ext cx="3581400" cy="1752600"/>
          </a:xfrm>
        </p:spPr>
        <p:txBody>
          <a:bodyPr lIns="0" tIns="0" rIns="0" bIns="0"/>
          <a:lstStyle>
            <a:lvl1pPr marL="341313" indent="-341313" algn="l" eaLnBrk="1" hangingPunct="1">
              <a:lnSpc>
                <a:spcPct val="70000"/>
              </a:lnSpc>
              <a:spcBef>
                <a:spcPct val="200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158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9" descr="IFAC_Logo_MASTERcolor_092711-CS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Ribbon_blue_1.75in_width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724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9" descr="Ribbon_orange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662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918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9" descr="Ribbon_green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660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6733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4781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6360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86200" cy="41148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2242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4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Picture 9" descr="IFAC_Logo_MASTERcolor_092711-CS4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Ribbon_blue_1.75in_width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22356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791200" cy="641350"/>
          </a:xfrm>
        </p:spPr>
        <p:txBody>
          <a:bodyPr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267200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1600201"/>
            <a:ext cx="3084513" cy="42671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90310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447799"/>
            <a:ext cx="8458200" cy="44196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036004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3088"/>
            <a:ext cx="8229600" cy="8445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42038"/>
            <a:ext cx="2133600" cy="3540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23F3-9F80-4F87-BD39-50F9D4F85EE9}" type="datetimeFigureOut">
              <a:rPr lang="en-US"/>
              <a:pPr>
                <a:defRPr/>
              </a:pPr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42038"/>
            <a:ext cx="4176713" cy="327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9525" y="6127750"/>
            <a:ext cx="517525" cy="3683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0ACD6-1EC8-45FA-AA8D-CC850F2B70A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407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8291" y="593218"/>
            <a:ext cx="7790590" cy="40027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876934" y="1794052"/>
            <a:ext cx="3830815" cy="181708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38067" y="1794052"/>
            <a:ext cx="3830815" cy="181708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18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Picture 9" descr="Ribbon_orange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662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5" name="Picture 9" descr="Ribbon_green_1.75in_width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300" y="1600200"/>
            <a:ext cx="6629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IFAC_Logo_MASTERcolor_092711-CS4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20589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267200" y="1828800"/>
            <a:ext cx="45720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4267200" y="2286000"/>
            <a:ext cx="3200400" cy="609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406900"/>
            <a:ext cx="8113713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906713"/>
            <a:ext cx="8113713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1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8" descr="Ribbon_orange_top.png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33400"/>
            <a:ext cx="678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D53D20"/>
              </a:gs>
              <a:gs pos="999">
                <a:srgbClr val="D53D20"/>
              </a:gs>
              <a:gs pos="100000">
                <a:srgbClr val="E58D23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eaLnBrk="0" hangingPunct="0">
              <a:defRPr/>
            </a:pPr>
            <a:r>
              <a:rPr lang="en-US" sz="800" dirty="0" err="1">
                <a:solidFill>
                  <a:schemeClr val="bg2"/>
                </a:solidFill>
                <a:cs typeface="MS PGothic" charset="0"/>
              </a:rPr>
              <a:t>Página</a:t>
            </a:r>
            <a:r>
              <a:rPr lang="en-US" sz="800" dirty="0">
                <a:solidFill>
                  <a:schemeClr val="bg2"/>
                </a:solidFill>
                <a:cs typeface="MS PGothic" charset="0"/>
              </a:rPr>
              <a:t> </a:t>
            </a:r>
            <a:fld id="{B74F92F9-F0CF-4261-9962-812FBDBEFD28}" type="slidenum">
              <a:rPr lang="en-US" sz="800" smtClean="0">
                <a:solidFill>
                  <a:schemeClr val="bg2"/>
                </a:solidFill>
              </a:rPr>
              <a:pPr algn="r" eaLnBrk="0" hangingPunct="0">
                <a:defRPr/>
              </a:pPr>
              <a:t>‹Nº›</a:t>
            </a:fld>
            <a:endParaRPr lang="en-US" sz="800" dirty="0">
              <a:solidFill>
                <a:schemeClr val="bg2"/>
              </a:solidFill>
              <a:cs typeface="MS PGothic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6253956"/>
            <a:ext cx="1230100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16" r:id="rId7"/>
    <p:sldLayoutId id="2147483815" r:id="rId8"/>
    <p:sldLayoutId id="2147483814" r:id="rId9"/>
    <p:sldLayoutId id="2147483813" r:id="rId10"/>
    <p:sldLayoutId id="2147483812" r:id="rId11"/>
    <p:sldLayoutId id="2147483811" r:id="rId12"/>
    <p:sldLayoutId id="2147483810" r:id="rId13"/>
    <p:sldLayoutId id="2147483809" r:id="rId14"/>
    <p:sldLayoutId id="2147483887" r:id="rId15"/>
    <p:sldLayoutId id="2147483888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Ribbon_blue_top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1A276D"/>
              </a:gs>
              <a:gs pos="999">
                <a:srgbClr val="1A276D"/>
              </a:gs>
              <a:gs pos="100000">
                <a:srgbClr val="2D8EC2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eaLnBrk="0" hangingPunct="0">
              <a:defRPr/>
            </a:pPr>
            <a:r>
              <a:rPr lang="en-US" sz="800" dirty="0">
                <a:solidFill>
                  <a:schemeClr val="bg2"/>
                </a:solidFill>
                <a:cs typeface="MS PGothic" charset="0"/>
              </a:rPr>
              <a:t>Page </a:t>
            </a:r>
            <a:fld id="{0176FF3A-7C36-4133-8DB2-038C00CD7A30}" type="slidenum">
              <a:rPr lang="en-US" sz="800" smtClean="0">
                <a:solidFill>
                  <a:schemeClr val="bg2"/>
                </a:solidFill>
              </a:rPr>
              <a:pPr algn="r" eaLnBrk="0" hangingPunct="0">
                <a:defRPr/>
              </a:pPr>
              <a:t>‹Nº›</a:t>
            </a:fld>
            <a:r>
              <a:rPr lang="en-US" sz="800" dirty="0">
                <a:solidFill>
                  <a:schemeClr val="bg2"/>
                </a:solidFill>
                <a:cs typeface="MS PGothic" charset="0"/>
              </a:rPr>
              <a:t>  |  Confidential and Proprietary Information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6337413"/>
            <a:ext cx="1180118" cy="342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1" r:id="rId2"/>
    <p:sldLayoutId id="2147483820" r:id="rId3"/>
    <p:sldLayoutId id="2147483819" r:id="rId4"/>
    <p:sldLayoutId id="2147483818" r:id="rId5"/>
    <p:sldLayoutId id="2147483817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7" descr="Ribbon_green_top.pn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543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 eaLnBrk="0" hangingPunct="0">
              <a:defRPr/>
            </a:pPr>
            <a:r>
              <a:rPr lang="en-US" sz="800" dirty="0">
                <a:solidFill>
                  <a:schemeClr val="bg2"/>
                </a:solidFill>
                <a:cs typeface="MS PGothic" charset="0"/>
              </a:rPr>
              <a:t>Page </a:t>
            </a:r>
            <a:fld id="{EF479097-D3D4-4986-BB95-8034DBEEA1A9}" type="slidenum">
              <a:rPr lang="en-US" sz="800" smtClean="0">
                <a:solidFill>
                  <a:schemeClr val="bg2"/>
                </a:solidFill>
              </a:rPr>
              <a:pPr algn="r" eaLnBrk="0" hangingPunct="0">
                <a:defRPr/>
              </a:pPr>
              <a:t>‹Nº›</a:t>
            </a:fld>
            <a:r>
              <a:rPr lang="en-US" sz="800" dirty="0">
                <a:solidFill>
                  <a:schemeClr val="bg2"/>
                </a:solidFill>
                <a:cs typeface="MS PGothic" charset="0"/>
              </a:rPr>
              <a:t>  |  Confidential and Proprietary Information</a:t>
            </a:r>
          </a:p>
        </p:txBody>
      </p:sp>
      <p:sp>
        <p:nvSpPr>
          <p:cNvPr id="15367" name="Rectangle 5"/>
          <p:cNvSpPr>
            <a:spLocks noChangeArrowheads="1"/>
          </p:cNvSpPr>
          <p:nvPr/>
        </p:nvSpPr>
        <p:spPr bwMode="auto">
          <a:xfrm flipH="1">
            <a:off x="384175" y="6096000"/>
            <a:ext cx="8759825" cy="46038"/>
          </a:xfrm>
          <a:prstGeom prst="rect">
            <a:avLst/>
          </a:prstGeom>
          <a:gradFill rotWithShape="1">
            <a:gsLst>
              <a:gs pos="0">
                <a:srgbClr val="168136"/>
              </a:gs>
              <a:gs pos="999">
                <a:srgbClr val="168136"/>
              </a:gs>
              <a:gs pos="100000">
                <a:srgbClr val="68B133"/>
              </a:gs>
            </a:gsLst>
            <a:lin ang="0" scaled="1"/>
          </a:gradFill>
          <a:ln>
            <a:noFill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a typeface="ヒラギノ角ゴ Pro W3" charset="0"/>
              <a:cs typeface="ヒラギノ角ゴ Pro W3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4175" y="6251050"/>
            <a:ext cx="1444625" cy="419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7" r:id="rId2"/>
    <p:sldLayoutId id="2147483826" r:id="rId3"/>
    <p:sldLayoutId id="2147483825" r:id="rId4"/>
    <p:sldLayoutId id="2147483824" r:id="rId5"/>
    <p:sldLayoutId id="2147483823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595959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Ribbon_orange_top.png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313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533400"/>
            <a:ext cx="6781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 flipH="1">
            <a:off x="381000" y="6096000"/>
            <a:ext cx="8763000" cy="46038"/>
          </a:xfrm>
          <a:prstGeom prst="rect">
            <a:avLst/>
          </a:prstGeom>
          <a:gradFill rotWithShape="1">
            <a:gsLst>
              <a:gs pos="0">
                <a:srgbClr val="D53D20"/>
              </a:gs>
              <a:gs pos="999">
                <a:srgbClr val="D53D20"/>
              </a:gs>
              <a:gs pos="100000">
                <a:srgbClr val="E58D2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Slide Number Placeholder 3"/>
          <p:cNvSpPr txBox="1">
            <a:spLocks noGrp="1"/>
          </p:cNvSpPr>
          <p:nvPr/>
        </p:nvSpPr>
        <p:spPr bwMode="auto">
          <a:xfrm>
            <a:off x="6424613" y="6432550"/>
            <a:ext cx="24145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algn="r">
              <a:defRPr/>
            </a:pPr>
            <a:r>
              <a:rPr lang="en-US" sz="800" dirty="0">
                <a:solidFill>
                  <a:schemeClr val="bg2"/>
                </a:solidFill>
                <a:cs typeface="MS PGothic" charset="0"/>
              </a:rPr>
              <a:t>Page </a:t>
            </a:r>
            <a:fld id="{E3CAB21C-BC65-364F-A804-105922D50C8B}" type="slidenum">
              <a:rPr lang="en-US" sz="800" smtClean="0">
                <a:solidFill>
                  <a:schemeClr val="bg2"/>
                </a:solidFill>
              </a:rPr>
              <a:pPr algn="r">
                <a:defRPr/>
              </a:pPr>
              <a:t>‹Nº›</a:t>
            </a:fld>
            <a:endParaRPr lang="en-US" sz="800" dirty="0">
              <a:solidFill>
                <a:schemeClr val="bg2"/>
              </a:solidFill>
              <a:cs typeface="MS PGothic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6844" y="6248400"/>
            <a:ext cx="1223356" cy="35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883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n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2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s.bergmann@zhaw.ch" TargetMode="External"/><Relationship Id="rId2" Type="http://schemas.openxmlformats.org/officeDocument/2006/relationships/hyperlink" Target="mailto:iancarruthers@ipsasb.or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hyperlink" Target="mailto:johnstanford@ipsasb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ctrTitle"/>
          </p:nvPr>
        </p:nvSpPr>
        <p:spPr>
          <a:xfrm>
            <a:off x="4267200" y="1524000"/>
            <a:ext cx="4876800" cy="1143000"/>
          </a:xfrm>
        </p:spPr>
        <p:txBody>
          <a:bodyPr/>
          <a:lstStyle/>
          <a:p>
            <a:pPr eaLnBrk="1" hangingPunct="1"/>
            <a:r>
              <a:rPr lang="es-CO" dirty="0">
                <a:ea typeface="ＭＳ Ｐゴシック"/>
                <a:cs typeface="ＭＳ Ｐゴシック"/>
              </a:rPr>
              <a:t>Comité NICSP: Mirando atrás</a:t>
            </a:r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33794" name="Subtitle 2"/>
          <p:cNvSpPr>
            <a:spLocks noGrp="1"/>
          </p:cNvSpPr>
          <p:nvPr>
            <p:ph type="subTitle" idx="1"/>
          </p:nvPr>
        </p:nvSpPr>
        <p:spPr>
          <a:xfrm>
            <a:off x="4267200" y="3352800"/>
            <a:ext cx="4648200" cy="1752600"/>
          </a:xfrm>
        </p:spPr>
        <p:txBody>
          <a:bodyPr/>
          <a:lstStyle/>
          <a:p>
            <a:pPr eaLnBrk="1" hangingPunct="1"/>
            <a:r>
              <a:rPr lang="en-US" sz="2000" b="1" dirty="0">
                <a:ea typeface="ＭＳ Ｐゴシック"/>
                <a:cs typeface="ＭＳ Ｐゴシック"/>
              </a:rPr>
              <a:t>Andreas Bergmann </a:t>
            </a:r>
            <a:br>
              <a:rPr lang="en-US" sz="2000" b="1" dirty="0">
                <a:ea typeface="ＭＳ Ｐゴシック"/>
                <a:cs typeface="ＭＳ Ｐゴシック"/>
              </a:rPr>
            </a:br>
            <a:r>
              <a:rPr lang="en-US" sz="2000" b="1" dirty="0" err="1">
                <a:ea typeface="ＭＳ Ｐゴシック"/>
                <a:cs typeface="ＭＳ Ｐゴシック"/>
              </a:rPr>
              <a:t>Presidente</a:t>
            </a:r>
            <a:r>
              <a:rPr lang="en-US" sz="2000" b="1" dirty="0">
                <a:ea typeface="ＭＳ Ｐゴシック"/>
                <a:cs typeface="ＭＳ Ｐゴシック"/>
              </a:rPr>
              <a:t> </a:t>
            </a:r>
            <a:r>
              <a:rPr lang="en-US" sz="2000" b="1" dirty="0" err="1">
                <a:ea typeface="ＭＳ Ｐゴシック"/>
                <a:cs typeface="ＭＳ Ｐゴシック"/>
              </a:rPr>
              <a:t>Comité</a:t>
            </a:r>
            <a:r>
              <a:rPr lang="en-US" sz="2000" b="1" dirty="0">
                <a:ea typeface="ＭＳ Ｐゴシック"/>
                <a:cs typeface="ＭＳ Ｐゴシック"/>
              </a:rPr>
              <a:t> NICSP (2010-15)</a:t>
            </a:r>
          </a:p>
          <a:p>
            <a:pPr eaLnBrk="1" hangingPunct="1"/>
            <a:endParaRPr lang="en-US" sz="2000" b="1" dirty="0">
              <a:ea typeface="ＭＳ Ｐゴシック"/>
              <a:cs typeface="ＭＳ Ｐゴシック"/>
            </a:endParaRPr>
          </a:p>
          <a:p>
            <a:pPr eaLnBrk="1" hangingPunct="1"/>
            <a:r>
              <a:rPr lang="en-US" sz="2000" b="1" dirty="0" err="1">
                <a:ea typeface="ＭＳ Ｐゴシック"/>
                <a:cs typeface="ＭＳ Ｐゴシック"/>
              </a:rPr>
              <a:t>Enero</a:t>
            </a:r>
            <a:r>
              <a:rPr lang="en-US" sz="2000" b="1" dirty="0">
                <a:ea typeface="ＭＳ Ｐゴシック"/>
                <a:cs typeface="ＭＳ Ｐゴシック"/>
              </a:rPr>
              <a:t> 2016</a:t>
            </a:r>
          </a:p>
          <a:p>
            <a:pPr eaLnBrk="1" hangingPunct="1"/>
            <a:endParaRPr lang="en-US" sz="2000" dirty="0">
              <a:ea typeface="ＭＳ Ｐゴシック"/>
              <a:cs typeface="ＭＳ Ｐゴシック"/>
            </a:endParaRPr>
          </a:p>
          <a:p>
            <a:pPr eaLnBrk="1" hangingPunct="1"/>
            <a:endParaRPr lang="en-US" sz="120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077200" cy="533400"/>
          </a:xfrm>
        </p:spPr>
        <p:txBody>
          <a:bodyPr/>
          <a:lstStyle/>
          <a:p>
            <a:r>
              <a:rPr lang="es-ES" dirty="0"/>
              <a:t>Normas nuevas y revisadas emitidas entre 2010 y 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797394"/>
              </p:ext>
            </p:extLst>
          </p:nvPr>
        </p:nvGraphicFramePr>
        <p:xfrm>
          <a:off x="381000" y="1524000"/>
          <a:ext cx="86106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214829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077200" cy="533400"/>
          </a:xfrm>
        </p:spPr>
        <p:txBody>
          <a:bodyPr/>
          <a:lstStyle/>
          <a:p>
            <a:r>
              <a:rPr lang="es-ES" dirty="0"/>
              <a:t>Directrices nuevas y revisadas emitidas entre 2010 y 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104865"/>
              </p:ext>
            </p:extLst>
          </p:nvPr>
        </p:nvGraphicFramePr>
        <p:xfrm>
          <a:off x="152400" y="1524000"/>
          <a:ext cx="8763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085745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Marco Conceptual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184974"/>
              </p:ext>
            </p:extLst>
          </p:nvPr>
        </p:nvGraphicFramePr>
        <p:xfrm>
          <a:off x="381000" y="1447800"/>
          <a:ext cx="8458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13338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Marco Conceptual (septiembre 2014)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gray">
          <a:xfrm>
            <a:off x="467544" y="5013176"/>
            <a:ext cx="7850038" cy="506536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995363">
              <a:buClr>
                <a:schemeClr val="folHlink"/>
              </a:buClr>
              <a:buSzPct val="75000"/>
            </a:pPr>
            <a:r>
              <a:rPr lang="es-CO" sz="2800" b="1" dirty="0">
                <a:solidFill>
                  <a:schemeClr val="bg1"/>
                </a:solidFill>
              </a:rPr>
              <a:t>Marco Conceptual Sector Público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gray">
          <a:xfrm flipV="1">
            <a:off x="448226" y="1900359"/>
            <a:ext cx="7775249" cy="664543"/>
          </a:xfrm>
          <a:custGeom>
            <a:avLst/>
            <a:gdLst>
              <a:gd name="G0" fmla="+- 612 0 0"/>
              <a:gd name="G1" fmla="+- 21600 0 612"/>
              <a:gd name="G2" fmla="*/ 612 1 2"/>
              <a:gd name="G3" fmla="+- 21600 0 G2"/>
              <a:gd name="G4" fmla="+/ 612 21600 2"/>
              <a:gd name="G5" fmla="+/ G1 0 2"/>
              <a:gd name="G6" fmla="*/ 21600 21600 612"/>
              <a:gd name="G7" fmla="*/ G6 1 2"/>
              <a:gd name="G8" fmla="+- 21600 0 G7"/>
              <a:gd name="G9" fmla="*/ 21600 1 2"/>
              <a:gd name="G10" fmla="+- 612 0 G9"/>
              <a:gd name="G11" fmla="?: G10 G8 0"/>
              <a:gd name="G12" fmla="?: G10 G7 21600"/>
              <a:gd name="T0" fmla="*/ 21294 w 21600"/>
              <a:gd name="T1" fmla="*/ 10800 h 21600"/>
              <a:gd name="T2" fmla="*/ 10800 w 21600"/>
              <a:gd name="T3" fmla="*/ 21600 h 21600"/>
              <a:gd name="T4" fmla="*/ 306 w 21600"/>
              <a:gd name="T5" fmla="*/ 10800 h 21600"/>
              <a:gd name="T6" fmla="*/ 10800 w 21600"/>
              <a:gd name="T7" fmla="*/ 0 h 21600"/>
              <a:gd name="T8" fmla="*/ 2106 w 21600"/>
              <a:gd name="T9" fmla="*/ 2106 h 21600"/>
              <a:gd name="T10" fmla="*/ 19494 w 21600"/>
              <a:gd name="T11" fmla="*/ 1949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612" y="21600"/>
                </a:lnTo>
                <a:lnTo>
                  <a:pt x="2098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10800000" lIns="90000" tIns="46800" rIns="90000" bIns="46800" anchor="ctr"/>
          <a:lstStyle/>
          <a:p>
            <a:pPr algn="ctr" defTabSz="995363">
              <a:buClr>
                <a:schemeClr val="folHlink"/>
              </a:buClr>
              <a:buSzPct val="75000"/>
            </a:pPr>
            <a:r>
              <a:rPr lang="es-CO" sz="1900" b="1" dirty="0">
                <a:latin typeface="+mj-lt"/>
              </a:rPr>
              <a:t>Prefacio - Características claves del sector público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gray">
          <a:xfrm>
            <a:off x="2624361" y="2807792"/>
            <a:ext cx="1471612" cy="19399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82800" rIns="90000" bIns="46800"/>
          <a:lstStyle/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r>
              <a:rPr lang="es-CO" sz="1800" b="1" dirty="0"/>
              <a:t>Fase 2</a:t>
            </a:r>
          </a:p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endParaRPr lang="es-CO" sz="1800" b="1" dirty="0"/>
          </a:p>
          <a:p>
            <a:pPr marL="177800" lvl="1" indent="-176213" defTabSz="995363">
              <a:spcBef>
                <a:spcPct val="15000"/>
              </a:spcBef>
              <a:buSzPct val="75000"/>
              <a:buFont typeface="Arial" pitchFamily="34" charset="0"/>
              <a:buChar char="•"/>
            </a:pPr>
            <a:r>
              <a:rPr lang="es-CO" sz="1600" b="1" dirty="0"/>
              <a:t>Elementos     y </a:t>
            </a:r>
            <a:r>
              <a:rPr lang="es-CO" sz="1600" b="1" dirty="0" err="1"/>
              <a:t>Reconoci</a:t>
            </a:r>
            <a:r>
              <a:rPr lang="es-CO" sz="1600" b="1" dirty="0"/>
              <a:t>-miento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gray">
          <a:xfrm>
            <a:off x="2433863" y="2564904"/>
            <a:ext cx="1851025" cy="242888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gray">
          <a:xfrm flipV="1">
            <a:off x="2433863" y="4747718"/>
            <a:ext cx="1851025" cy="242887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rot="10800000"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gray">
          <a:xfrm>
            <a:off x="4592861" y="2807792"/>
            <a:ext cx="1473200" cy="19399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82800" rIns="90000" bIns="46800"/>
          <a:lstStyle/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r>
              <a:rPr lang="es-CO" sz="1800" b="1" dirty="0"/>
              <a:t>Fase 3</a:t>
            </a:r>
          </a:p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endParaRPr lang="es-CO" sz="1800" b="1" dirty="0"/>
          </a:p>
          <a:p>
            <a:pPr marL="177800" lvl="1" indent="-176213" defTabSz="995363">
              <a:spcBef>
                <a:spcPct val="15000"/>
              </a:spcBef>
              <a:buSzPct val="75000"/>
              <a:buFont typeface="Arial" pitchFamily="34" charset="0"/>
              <a:buChar char="•"/>
            </a:pPr>
            <a:r>
              <a:rPr lang="es-CO" sz="1600" b="1" dirty="0"/>
              <a:t>Medición/ Valuación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gray">
          <a:xfrm>
            <a:off x="4402363" y="2564904"/>
            <a:ext cx="1851025" cy="242888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gray">
          <a:xfrm flipV="1">
            <a:off x="4402363" y="4747718"/>
            <a:ext cx="1851025" cy="242887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rot="10800000"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gray">
          <a:xfrm>
            <a:off x="6562948" y="2807792"/>
            <a:ext cx="1473200" cy="19399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82800" rIns="90000" bIns="46800"/>
          <a:lstStyle/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r>
              <a:rPr lang="es-CO" sz="1800" b="1" dirty="0"/>
              <a:t>Fase 4</a:t>
            </a:r>
          </a:p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endParaRPr lang="es-CO" sz="1800" b="1" dirty="0"/>
          </a:p>
          <a:p>
            <a:pPr marL="177800" lvl="1" indent="-176213" defTabSz="995363">
              <a:spcBef>
                <a:spcPct val="15000"/>
              </a:spcBef>
              <a:buSzPct val="75000"/>
              <a:buFont typeface="Arial" pitchFamily="34" charset="0"/>
              <a:buChar char="•"/>
            </a:pPr>
            <a:r>
              <a:rPr lang="es-CO" sz="1600" b="1" dirty="0"/>
              <a:t>Presenta-</a:t>
            </a:r>
            <a:r>
              <a:rPr lang="es-CO" sz="1600" b="1" dirty="0" err="1"/>
              <a:t>ción</a:t>
            </a:r>
            <a:endParaRPr lang="es-CO" sz="1600" b="1" dirty="0"/>
          </a:p>
          <a:p>
            <a:pPr marL="177800" lvl="1" indent="-176213" defTabSz="995363">
              <a:spcBef>
                <a:spcPct val="15000"/>
              </a:spcBef>
              <a:buSzPct val="75000"/>
              <a:buFont typeface="Arial" charset="0"/>
              <a:buChar char="►"/>
            </a:pPr>
            <a:endParaRPr lang="es-CO" sz="1600" b="1" dirty="0"/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gray">
          <a:xfrm>
            <a:off x="6372450" y="2564904"/>
            <a:ext cx="1851025" cy="242888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gray">
          <a:xfrm flipV="1">
            <a:off x="6372450" y="4747718"/>
            <a:ext cx="1851025" cy="242887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rot="10800000"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gray">
          <a:xfrm>
            <a:off x="658044" y="2807792"/>
            <a:ext cx="1471612" cy="1939925"/>
          </a:xfrm>
          <a:prstGeom prst="rect">
            <a:avLst/>
          </a:prstGeom>
          <a:solidFill>
            <a:srgbClr val="FFFF0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90000" tIns="82800" rIns="90000" bIns="46800"/>
          <a:lstStyle/>
          <a:p>
            <a:pPr algn="ctr" defTabSz="995363" eaLnBrk="0" hangingPunct="0">
              <a:spcBef>
                <a:spcPct val="15000"/>
              </a:spcBef>
              <a:spcAft>
                <a:spcPct val="0"/>
              </a:spcAft>
            </a:pPr>
            <a:r>
              <a:rPr lang="es-CO" sz="1800" b="1" dirty="0"/>
              <a:t>Fase 1</a:t>
            </a:r>
          </a:p>
          <a:p>
            <a:pPr marL="177800" lvl="1" indent="-176213" defTabSz="995363" eaLnBrk="0" hangingPunct="0">
              <a:spcBef>
                <a:spcPts val="280"/>
              </a:spcBef>
              <a:spcAft>
                <a:spcPct val="0"/>
              </a:spcAft>
              <a:buSzPct val="75000"/>
              <a:buFont typeface="Arial" pitchFamily="34" charset="0"/>
              <a:buChar char="•"/>
            </a:pPr>
            <a:r>
              <a:rPr lang="es-CO" sz="1400" b="1" dirty="0"/>
              <a:t>Rol</a:t>
            </a:r>
          </a:p>
          <a:p>
            <a:pPr marL="177800" lvl="1" indent="-176213" defTabSz="995363" eaLnBrk="0" hangingPunct="0">
              <a:spcBef>
                <a:spcPts val="200"/>
              </a:spcBef>
              <a:spcAft>
                <a:spcPct val="0"/>
              </a:spcAft>
              <a:buSzPct val="75000"/>
              <a:buFont typeface="Arial" pitchFamily="34" charset="0"/>
              <a:buChar char="•"/>
            </a:pPr>
            <a:r>
              <a:rPr lang="es-CO" sz="1400" b="1" dirty="0"/>
              <a:t>Objetivos y usuarios</a:t>
            </a:r>
          </a:p>
          <a:p>
            <a:pPr marL="177800" lvl="1" indent="-176213" defTabSz="995363" eaLnBrk="0" hangingPunct="0">
              <a:spcBef>
                <a:spcPts val="200"/>
              </a:spcBef>
              <a:spcAft>
                <a:spcPct val="0"/>
              </a:spcAft>
              <a:buSzPct val="75000"/>
              <a:buFont typeface="Arial" pitchFamily="34" charset="0"/>
              <a:buChar char="•"/>
            </a:pPr>
            <a:r>
              <a:rPr lang="es-CO" sz="1400" b="1" dirty="0" err="1"/>
              <a:t>CCs</a:t>
            </a:r>
            <a:endParaRPr lang="es-CO" sz="1400" b="1" dirty="0"/>
          </a:p>
          <a:p>
            <a:pPr marL="177800" lvl="1" indent="-176213" defTabSz="995363" eaLnBrk="0" hangingPunct="0">
              <a:spcBef>
                <a:spcPts val="200"/>
              </a:spcBef>
              <a:spcAft>
                <a:spcPct val="0"/>
              </a:spcAft>
              <a:buSzPct val="75000"/>
              <a:buFont typeface="Arial" pitchFamily="34" charset="0"/>
              <a:buChar char="•"/>
            </a:pPr>
            <a:r>
              <a:rPr lang="es-CO" sz="1400" b="1" dirty="0"/>
              <a:t>Entidades</a:t>
            </a:r>
          </a:p>
          <a:p>
            <a:pPr marL="177800" lvl="1" indent="-176213" defTabSz="995363" eaLnBrk="0" hangingPunct="0">
              <a:spcBef>
                <a:spcPct val="15000"/>
              </a:spcBef>
              <a:spcAft>
                <a:spcPct val="0"/>
              </a:spcAft>
              <a:buSzPct val="75000"/>
              <a:buFont typeface="Arial" charset="0"/>
              <a:buChar char="►"/>
            </a:pPr>
            <a:endParaRPr lang="es-CO" sz="1600" b="1" dirty="0"/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gray">
          <a:xfrm>
            <a:off x="467546" y="2564904"/>
            <a:ext cx="1851025" cy="242888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gray">
          <a:xfrm flipV="1">
            <a:off x="467546" y="4747718"/>
            <a:ext cx="1851025" cy="242887"/>
          </a:xfrm>
          <a:custGeom>
            <a:avLst/>
            <a:gdLst>
              <a:gd name="G0" fmla="+- 2222 0 0"/>
              <a:gd name="G1" fmla="+- 21600 0 2222"/>
              <a:gd name="G2" fmla="*/ 2222 1 2"/>
              <a:gd name="G3" fmla="+- 21600 0 G2"/>
              <a:gd name="G4" fmla="+/ 2222 21600 2"/>
              <a:gd name="G5" fmla="+/ G1 0 2"/>
              <a:gd name="G6" fmla="*/ 21600 21600 2222"/>
              <a:gd name="G7" fmla="*/ G6 1 2"/>
              <a:gd name="G8" fmla="+- 21600 0 G7"/>
              <a:gd name="G9" fmla="*/ 21600 1 2"/>
              <a:gd name="G10" fmla="+- 2222 0 G9"/>
              <a:gd name="G11" fmla="?: G10 G8 0"/>
              <a:gd name="G12" fmla="?: G10 G7 21600"/>
              <a:gd name="T0" fmla="*/ 20489 w 21600"/>
              <a:gd name="T1" fmla="*/ 10800 h 21600"/>
              <a:gd name="T2" fmla="*/ 10800 w 21600"/>
              <a:gd name="T3" fmla="*/ 21600 h 21600"/>
              <a:gd name="T4" fmla="*/ 1111 w 21600"/>
              <a:gd name="T5" fmla="*/ 10800 h 21600"/>
              <a:gd name="T6" fmla="*/ 10800 w 21600"/>
              <a:gd name="T7" fmla="*/ 0 h 21600"/>
              <a:gd name="T8" fmla="*/ 2911 w 21600"/>
              <a:gd name="T9" fmla="*/ 2911 h 21600"/>
              <a:gd name="T10" fmla="*/ 18689 w 21600"/>
              <a:gd name="T11" fmla="*/ 1868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222" y="21600"/>
                </a:lnTo>
                <a:lnTo>
                  <a:pt x="19378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rot="10800000" wrap="none" lIns="102663" tIns="94450" rIns="102663" bIns="52516" anchor="ctr"/>
          <a:lstStyle/>
          <a:p>
            <a:pPr algn="ctr" defTabSz="995363">
              <a:spcAft>
                <a:spcPct val="0"/>
              </a:spcAft>
              <a:buClr>
                <a:schemeClr val="folHlink"/>
              </a:buClr>
              <a:buSzPct val="75000"/>
            </a:pPr>
            <a:endParaRPr lang="es-CO" sz="1800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912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dirty="0">
                <a:latin typeface="+mj-lt"/>
                <a:cs typeface="Times New Roman" pitchFamily="18" charset="0"/>
              </a:rPr>
              <a:t>Marco </a:t>
            </a:r>
            <a:r>
              <a:rPr lang="de-CH" dirty="0" err="1">
                <a:latin typeface="+mj-lt"/>
                <a:cs typeface="Times New Roman" pitchFamily="18" charset="0"/>
              </a:rPr>
              <a:t>Conceptual</a:t>
            </a:r>
            <a:endParaRPr dirty="0">
              <a:latin typeface="+mj-lt"/>
              <a:cs typeface="Times New Roman" pitchFamily="18" charset="0"/>
            </a:endParaRPr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838200"/>
            <a:ext cx="8229600" cy="5257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endParaRPr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None/>
            </a:pPr>
            <a:r>
              <a:rPr lang="es-ES" b="1" dirty="0">
                <a:solidFill>
                  <a:schemeClr val="tx1"/>
                </a:solidFill>
                <a:cs typeface="Times New Roman" pitchFamily="18" charset="0"/>
              </a:rPr>
              <a:t>Características del Sector Público que influyen la Contabilidad del Sector Público</a:t>
            </a:r>
            <a:endParaRPr lang="en-US" sz="2400" b="1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i="1" dirty="0">
                <a:solidFill>
                  <a:srgbClr val="E58D23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2590800" y="2207514"/>
            <a:ext cx="3915900" cy="3888486"/>
            <a:chOff x="2267261" y="482977"/>
            <a:chExt cx="3915900" cy="3888486"/>
          </a:xfrm>
        </p:grpSpPr>
        <p:sp>
          <p:nvSpPr>
            <p:cNvPr id="23" name="Kreis 22"/>
            <p:cNvSpPr/>
            <p:nvPr/>
          </p:nvSpPr>
          <p:spPr>
            <a:xfrm>
              <a:off x="2267261" y="482977"/>
              <a:ext cx="3915900" cy="3888486"/>
            </a:xfrm>
            <a:prstGeom prst="pie">
              <a:avLst>
                <a:gd name="adj1" fmla="val 16200000"/>
                <a:gd name="adj2" fmla="val 1980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Kreis 4"/>
            <p:cNvSpPr/>
            <p:nvPr/>
          </p:nvSpPr>
          <p:spPr>
            <a:xfrm>
              <a:off x="4248461" y="871216"/>
              <a:ext cx="1447800" cy="8332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400" dirty="0"/>
                <a:t>Transacciones sin contraprestación</a:t>
              </a:r>
              <a:endParaRPr lang="es-CO" sz="1400" kern="1200" dirty="0"/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2614434" y="2195090"/>
            <a:ext cx="3888486" cy="3888486"/>
            <a:chOff x="2290895" y="470553"/>
            <a:chExt cx="3888486" cy="3888486"/>
          </a:xfrm>
        </p:grpSpPr>
        <p:sp>
          <p:nvSpPr>
            <p:cNvPr id="21" name="Kreis 20"/>
            <p:cNvSpPr/>
            <p:nvPr/>
          </p:nvSpPr>
          <p:spPr>
            <a:xfrm>
              <a:off x="2290895" y="470553"/>
              <a:ext cx="3888486" cy="3888486"/>
            </a:xfrm>
            <a:prstGeom prst="pie">
              <a:avLst>
                <a:gd name="adj1" fmla="val 19800000"/>
                <a:gd name="adj2" fmla="val 1800000"/>
              </a:avLst>
            </a:prstGeom>
            <a:solidFill>
              <a:srgbClr val="00B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Kreis 6"/>
            <p:cNvSpPr/>
            <p:nvPr/>
          </p:nvSpPr>
          <p:spPr>
            <a:xfrm>
              <a:off x="4952657" y="2021318"/>
              <a:ext cx="1175804" cy="786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500" dirty="0"/>
                <a:t>Rol del Presupuesto aprobado</a:t>
              </a:r>
              <a:endParaRPr lang="es-CO" sz="1500" kern="1200" dirty="0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2590800" y="2207514"/>
            <a:ext cx="3888486" cy="3888486"/>
            <a:chOff x="2207082" y="470553"/>
            <a:chExt cx="3888486" cy="3888486"/>
          </a:xfrm>
        </p:grpSpPr>
        <p:sp>
          <p:nvSpPr>
            <p:cNvPr id="19" name="Kreis 18"/>
            <p:cNvSpPr/>
            <p:nvPr/>
          </p:nvSpPr>
          <p:spPr>
            <a:xfrm>
              <a:off x="2207082" y="470553"/>
              <a:ext cx="3888486" cy="3888486"/>
            </a:xfrm>
            <a:prstGeom prst="pie">
              <a:avLst>
                <a:gd name="adj1" fmla="val 1800000"/>
                <a:gd name="adj2" fmla="val 5400000"/>
              </a:avLst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Kreis 8"/>
            <p:cNvSpPr/>
            <p:nvPr/>
          </p:nvSpPr>
          <p:spPr>
            <a:xfrm>
              <a:off x="4276801" y="3109169"/>
              <a:ext cx="1275097" cy="8332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Aft>
                  <a:spcPct val="35000"/>
                </a:spcAft>
              </a:pPr>
              <a:r>
                <a:rPr lang="es-CO" sz="1500" dirty="0"/>
                <a:t>Longevidad</a:t>
              </a:r>
              <a:endParaRPr lang="es-CO" sz="1500" kern="1200" dirty="0"/>
            </a:p>
          </p:txBody>
        </p:sp>
      </p:grpSp>
      <p:grpSp>
        <p:nvGrpSpPr>
          <p:cNvPr id="10" name="Gruppieren 9"/>
          <p:cNvGrpSpPr/>
          <p:nvPr/>
        </p:nvGrpSpPr>
        <p:grpSpPr>
          <a:xfrm>
            <a:off x="2607590" y="2194895"/>
            <a:ext cx="3888486" cy="3888486"/>
            <a:chOff x="2284051" y="470358"/>
            <a:chExt cx="3888486" cy="3888486"/>
          </a:xfrm>
        </p:grpSpPr>
        <p:sp>
          <p:nvSpPr>
            <p:cNvPr id="17" name="Kreis 16"/>
            <p:cNvSpPr/>
            <p:nvPr/>
          </p:nvSpPr>
          <p:spPr>
            <a:xfrm>
              <a:off x="2284051" y="470358"/>
              <a:ext cx="3888486" cy="3888486"/>
            </a:xfrm>
            <a:prstGeom prst="pie">
              <a:avLst>
                <a:gd name="adj1" fmla="val 5400000"/>
                <a:gd name="adj2" fmla="val 9000000"/>
              </a:avLst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Kreis 10"/>
            <p:cNvSpPr/>
            <p:nvPr/>
          </p:nvSpPr>
          <p:spPr>
            <a:xfrm>
              <a:off x="2724461" y="3108974"/>
              <a:ext cx="1462171" cy="8332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500" dirty="0"/>
                <a:t>Características de Bienes/ Obligaciones</a:t>
              </a:r>
              <a:endParaRPr lang="es-CO" sz="1500" kern="1200" dirty="0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2614434" y="2195090"/>
            <a:ext cx="3888486" cy="3888486"/>
            <a:chOff x="2290895" y="470553"/>
            <a:chExt cx="3888486" cy="3888486"/>
          </a:xfrm>
        </p:grpSpPr>
        <p:sp>
          <p:nvSpPr>
            <p:cNvPr id="15" name="Kreis 14"/>
            <p:cNvSpPr/>
            <p:nvPr/>
          </p:nvSpPr>
          <p:spPr>
            <a:xfrm>
              <a:off x="2290895" y="470553"/>
              <a:ext cx="3888486" cy="3888486"/>
            </a:xfrm>
            <a:prstGeom prst="pie">
              <a:avLst>
                <a:gd name="adj1" fmla="val 9000000"/>
                <a:gd name="adj2" fmla="val 12600000"/>
              </a:avLst>
            </a:prstGeom>
            <a:solidFill>
              <a:srgbClr val="D53D2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Kreis 12"/>
            <p:cNvSpPr/>
            <p:nvPr/>
          </p:nvSpPr>
          <p:spPr>
            <a:xfrm>
              <a:off x="2351074" y="2021318"/>
              <a:ext cx="1175804" cy="7869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500" kern="1200" dirty="0"/>
                <a:t>Rol como</a:t>
              </a:r>
              <a:br>
                <a:rPr lang="es-CO" sz="1500" kern="1200" dirty="0"/>
              </a:br>
              <a:r>
                <a:rPr lang="es-CO" sz="1500" kern="1200" dirty="0"/>
                <a:t>Regulador</a:t>
              </a: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2614434" y="2195090"/>
            <a:ext cx="3786366" cy="3888486"/>
            <a:chOff x="2290895" y="470553"/>
            <a:chExt cx="3888486" cy="3888486"/>
          </a:xfrm>
        </p:grpSpPr>
        <p:sp>
          <p:nvSpPr>
            <p:cNvPr id="13" name="Kreis 12"/>
            <p:cNvSpPr/>
            <p:nvPr/>
          </p:nvSpPr>
          <p:spPr>
            <a:xfrm>
              <a:off x="2290895" y="470553"/>
              <a:ext cx="3888486" cy="3888486"/>
            </a:xfrm>
            <a:prstGeom prst="pie">
              <a:avLst>
                <a:gd name="adj1" fmla="val 12600000"/>
                <a:gd name="adj2" fmla="val 16200000"/>
              </a:avLst>
            </a:prstGeom>
            <a:solidFill>
              <a:srgbClr val="E58D2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Kreis 14"/>
            <p:cNvSpPr/>
            <p:nvPr/>
          </p:nvSpPr>
          <p:spPr>
            <a:xfrm>
              <a:off x="3059334" y="887176"/>
              <a:ext cx="1134141" cy="83324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500" dirty="0"/>
                <a:t>Estadística</a:t>
              </a:r>
              <a:br>
                <a:rPr lang="es-CO" sz="1500" dirty="0"/>
              </a:br>
              <a:r>
                <a:rPr lang="es-CO" sz="1500" dirty="0"/>
                <a:t>de Finanzas</a:t>
              </a:r>
              <a:br>
                <a:rPr lang="es-CO" sz="1500" dirty="0"/>
              </a:br>
              <a:r>
                <a:rPr lang="es-CO" sz="1500" dirty="0"/>
                <a:t>Públicas</a:t>
              </a:r>
              <a:endParaRPr lang="es-CO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64543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Normas nuevas y revisadas emitidas en 2015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129249"/>
              </p:ext>
            </p:extLst>
          </p:nvPr>
        </p:nvGraphicFramePr>
        <p:xfrm>
          <a:off x="381000" y="1524000"/>
          <a:ext cx="8458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4250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Consultaciones y Borradores 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>
                <a:solidFill>
                  <a:schemeClr val="tx1"/>
                </a:solidFill>
              </a:rPr>
              <a:t>Beneficios Sociales: DC 2015 </a:t>
            </a:r>
          </a:p>
          <a:p>
            <a:r>
              <a:rPr lang="es-CL" b="1" dirty="0">
                <a:solidFill>
                  <a:schemeClr val="tx1"/>
                </a:solidFill>
              </a:rPr>
              <a:t>Definición de Empresas Públicas: </a:t>
            </a:r>
            <a:r>
              <a:rPr lang="es-CL" b="1" dirty="0">
                <a:solidFill>
                  <a:schemeClr val="tx1"/>
                </a:solidFill>
                <a:sym typeface="Wingdings" panose="05000000000000000000" pitchFamily="2" charset="2"/>
              </a:rPr>
              <a:t>borrador 2015</a:t>
            </a:r>
          </a:p>
          <a:p>
            <a:r>
              <a:rPr lang="es-CL" b="1" dirty="0">
                <a:solidFill>
                  <a:schemeClr val="tx1"/>
                </a:solidFill>
                <a:sym typeface="Wingdings" panose="05000000000000000000" pitchFamily="2" charset="2"/>
              </a:rPr>
              <a:t>Combinaciones de entidades: borrador 2015/6</a:t>
            </a:r>
          </a:p>
          <a:p>
            <a:r>
              <a:rPr lang="es-CL" b="1" dirty="0">
                <a:solidFill>
                  <a:schemeClr val="tx1"/>
                </a:solidFill>
                <a:sym typeface="Wingdings" panose="05000000000000000000" pitchFamily="2" charset="2"/>
              </a:rPr>
              <a:t>Actualización de NICSP 25 Beneficios a los empleados: Borrador 2015/6</a:t>
            </a:r>
          </a:p>
          <a:p>
            <a:r>
              <a:rPr lang="es-CL" b="1" dirty="0">
                <a:solidFill>
                  <a:schemeClr val="tx1"/>
                </a:solidFill>
                <a:sym typeface="Wingdings" panose="05000000000000000000" pitchFamily="2" charset="2"/>
              </a:rPr>
              <a:t>Actualización de la norma de base efectivo: borrador 2015/6</a:t>
            </a:r>
          </a:p>
          <a:p>
            <a:r>
              <a:rPr lang="es-CL" b="1" dirty="0">
                <a:solidFill>
                  <a:schemeClr val="tx1"/>
                </a:solidFill>
                <a:sym typeface="Wingdings" panose="05000000000000000000" pitchFamily="2" charset="2"/>
              </a:rPr>
              <a:t>Actualizaciones: 2 borradores 2015</a:t>
            </a:r>
          </a:p>
        </p:txBody>
      </p:sp>
    </p:spTree>
    <p:extLst>
      <p:ext uri="{BB962C8B-B14F-4D97-AF65-F5344CB8AC3E}">
        <p14:creationId xmlns:p14="http://schemas.microsoft.com/office/powerpoint/2010/main" val="10337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381000" y="457200"/>
            <a:ext cx="8001000" cy="533400"/>
          </a:xfrm>
        </p:spPr>
        <p:txBody>
          <a:bodyPr/>
          <a:lstStyle/>
          <a:p>
            <a:pPr algn="ctr" eaLnBrk="1" hangingPunct="1"/>
            <a:r>
              <a:rPr lang="es-CO" dirty="0">
                <a:cs typeface="Times New Roman" pitchFamily="18" charset="0"/>
              </a:rPr>
              <a:t>Preguntas, Discusión e Información Adicional</a:t>
            </a:r>
            <a:endParaRPr lang="en-GB" dirty="0">
              <a:latin typeface="+mj-lt"/>
              <a:cs typeface="Times New Roman" pitchFamily="18" charset="0"/>
            </a:endParaRPr>
          </a:p>
        </p:txBody>
      </p:sp>
      <p:sp>
        <p:nvSpPr>
          <p:cNvPr id="20482" name="Content Placeholder 6"/>
          <p:cNvSpPr>
            <a:spLocks noGrp="1"/>
          </p:cNvSpPr>
          <p:nvPr>
            <p:ph idx="1"/>
          </p:nvPr>
        </p:nvSpPr>
        <p:spPr bwMode="auto">
          <a:xfrm>
            <a:off x="381000" y="1828800"/>
            <a:ext cx="8534400" cy="4419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CO" sz="27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CO" sz="2000" b="1" dirty="0">
                <a:solidFill>
                  <a:schemeClr val="tx1"/>
                </a:solidFill>
                <a:cs typeface="Times New Roman" pitchFamily="18" charset="0"/>
              </a:rPr>
              <a:t>Visite nuestro sitio web </a:t>
            </a:r>
            <a:r>
              <a:rPr lang="es-CO" sz="2200" dirty="0">
                <a:solidFill>
                  <a:srgbClr val="E58D23"/>
                </a:solidFill>
                <a:cs typeface="Times New Roman" pitchFamily="18" charset="0"/>
              </a:rPr>
              <a:t>http://www.ipsasb.org/ </a:t>
            </a:r>
          </a:p>
          <a:p>
            <a:pPr eaLnBrk="1" hangingPunct="1">
              <a:lnSpc>
                <a:spcPct val="90000"/>
              </a:lnSpc>
            </a:pPr>
            <a:r>
              <a:rPr lang="es-CO" sz="2000" b="1" dirty="0">
                <a:solidFill>
                  <a:schemeClr val="tx1"/>
                </a:solidFill>
                <a:cs typeface="Times New Roman" pitchFamily="18" charset="0"/>
              </a:rPr>
              <a:t>O ponerse en contacto con nosotros por correo electrónico</a:t>
            </a:r>
            <a:r>
              <a:rPr lang="es-CO" sz="2000" dirty="0">
                <a:solidFill>
                  <a:schemeClr val="tx1"/>
                </a:solidFill>
                <a:cs typeface="Times New Roman" pitchFamily="18" charset="0"/>
              </a:rPr>
              <a:t>:</a:t>
            </a:r>
            <a:br>
              <a:rPr lang="es-CO" sz="2000" dirty="0">
                <a:cs typeface="Times New Roman" pitchFamily="18" charset="0"/>
              </a:rPr>
            </a:br>
            <a:r>
              <a:rPr lang="es-CO" sz="2200" dirty="0">
                <a:cs typeface="Times New Roman" pitchFamily="18" charset="0"/>
              </a:rPr>
              <a:t> </a:t>
            </a:r>
            <a:r>
              <a:rPr lang="es-CO" sz="2200" b="1" dirty="0">
                <a:cs typeface="Times New Roman" pitchFamily="18" charset="0"/>
              </a:rPr>
              <a:t>-</a:t>
            </a:r>
            <a:r>
              <a:rPr lang="es-CO" sz="2200" dirty="0">
                <a:cs typeface="Times New Roman" pitchFamily="18" charset="0"/>
              </a:rPr>
              <a:t> 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</a:rPr>
              <a:t>Presidente Comité NICSP: </a:t>
            </a:r>
            <a:r>
              <a:rPr lang="es-CO" sz="2200" dirty="0">
                <a:cs typeface="Times New Roman" pitchFamily="18" charset="0"/>
                <a:hlinkClick r:id="rId2"/>
              </a:rPr>
              <a:t>iancarruthers@ipsasb.org</a:t>
            </a:r>
            <a:r>
              <a:rPr lang="es-CO" sz="2200" dirty="0">
                <a:cs typeface="Times New Roman" pitchFamily="18" charset="0"/>
              </a:rPr>
              <a:t> </a:t>
            </a:r>
            <a:br>
              <a:rPr lang="es-CO" sz="2200" dirty="0">
                <a:cs typeface="Times New Roman" pitchFamily="18" charset="0"/>
              </a:rPr>
            </a:br>
            <a:r>
              <a:rPr lang="es-CO" sz="2200" dirty="0">
                <a:cs typeface="Times New Roman" pitchFamily="18" charset="0"/>
              </a:rPr>
              <a:t> </a:t>
            </a:r>
            <a:r>
              <a:rPr lang="es-CO" sz="2200" b="1" dirty="0">
                <a:cs typeface="Times New Roman" pitchFamily="18" charset="0"/>
              </a:rPr>
              <a:t>-</a:t>
            </a:r>
            <a:r>
              <a:rPr lang="es-CO" sz="2200" dirty="0">
                <a:cs typeface="Times New Roman" pitchFamily="18" charset="0"/>
              </a:rPr>
              <a:t> 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</a:rPr>
              <a:t>Ex - Presidente Comité NICSP: </a:t>
            </a:r>
            <a:r>
              <a:rPr lang="es-CO" sz="2200" dirty="0">
                <a:solidFill>
                  <a:srgbClr val="E58D23"/>
                </a:solidFill>
                <a:cs typeface="Times New Roman" pitchFamily="18" charset="0"/>
                <a:hlinkClick r:id="rId3"/>
              </a:rPr>
              <a:t>andreas.bergmann@zhaw.ch</a:t>
            </a:r>
            <a:r>
              <a:rPr lang="es-CO" sz="2200" dirty="0">
                <a:solidFill>
                  <a:srgbClr val="E58D23"/>
                </a:solidFill>
                <a:cs typeface="Times New Roman" pitchFamily="18" charset="0"/>
              </a:rPr>
              <a:t>  </a:t>
            </a:r>
            <a:br>
              <a:rPr lang="es-CO" sz="2200" dirty="0">
                <a:cs typeface="Times New Roman" pitchFamily="18" charset="0"/>
              </a:rPr>
            </a:br>
            <a:r>
              <a:rPr lang="es-CO" sz="2200" dirty="0">
                <a:cs typeface="Times New Roman" pitchFamily="18" charset="0"/>
              </a:rPr>
              <a:t> </a:t>
            </a:r>
            <a:r>
              <a:rPr lang="es-CO" sz="2200" b="1" dirty="0">
                <a:cs typeface="Times New Roman" pitchFamily="18" charset="0"/>
              </a:rPr>
              <a:t>-</a:t>
            </a:r>
            <a:r>
              <a:rPr lang="es-CO" sz="2200" dirty="0">
                <a:cs typeface="Times New Roman" pitchFamily="18" charset="0"/>
              </a:rPr>
              <a:t> 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</a:rPr>
              <a:t>Director Técnico Interino: 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  <a:hlinkClick r:id="rId4"/>
              </a:rPr>
              <a:t>johnstanford@ipsasb.org</a:t>
            </a:r>
            <a:r>
              <a:rPr lang="es-CO" sz="2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es-CO" sz="2200" dirty="0">
              <a:solidFill>
                <a:srgbClr val="E58D23"/>
              </a:solidFill>
              <a:cs typeface="Times New Roman" pitchFamily="18" charset="0"/>
            </a:endParaRPr>
          </a:p>
        </p:txBody>
      </p:sp>
      <p:pic>
        <p:nvPicPr>
          <p:cNvPr id="103428" name="Picture 4" descr="http://www.eko-punkt.de/fileadmin/user_upload/ekopunkt/bilder/Fragezeichen_545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95785" y="1555868"/>
            <a:ext cx="8352430" cy="22253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Lo qué se necesita: un sistema integrado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381000" y="1524000"/>
          <a:ext cx="84582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45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Adopción de las NICSP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838200" y="1524000"/>
          <a:ext cx="7086600" cy="4225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4572000" y="1676400"/>
            <a:ext cx="3048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/>
              <a:t>Además casi todas las organizaciones internacionales </a:t>
            </a:r>
            <a:r>
              <a:rPr lang="de-CH" sz="1600"/>
              <a:t>(ONU, CE, Interpol, </a:t>
            </a:r>
            <a:r>
              <a:rPr lang="de-CH" sz="1600" dirty="0"/>
              <a:t>ASEAN</a:t>
            </a:r>
            <a:r>
              <a:rPr lang="de-CH" sz="1600"/>
              <a:t>, UA </a:t>
            </a:r>
            <a:r>
              <a:rPr lang="de-CH" sz="1600" dirty="0"/>
              <a:t>…)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3263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FMI: Relevancia de la transparencia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1752600"/>
            <a:ext cx="7716202" cy="410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17922" y="1265219"/>
            <a:ext cx="8340278" cy="48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s-CO" kern="0" dirty="0">
                <a:solidFill>
                  <a:srgbClr val="000000"/>
                </a:solidFill>
              </a:rPr>
              <a:t> Efecto de transparencia: Nivel de deuda e interés inferior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133600" y="6167735"/>
            <a:ext cx="5182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i="1" dirty="0"/>
              <a:t>Cuentas claras, Estado transparente</a:t>
            </a:r>
          </a:p>
        </p:txBody>
      </p:sp>
    </p:spTree>
    <p:extLst>
      <p:ext uri="{BB962C8B-B14F-4D97-AF65-F5344CB8AC3E}">
        <p14:creationId xmlns:p14="http://schemas.microsoft.com/office/powerpoint/2010/main" val="151604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FMI: </a:t>
            </a:r>
            <a:r>
              <a:rPr lang="en-US" dirty="0" err="1"/>
              <a:t>Relevancia</a:t>
            </a:r>
            <a:r>
              <a:rPr lang="en-US" dirty="0"/>
              <a:t> de la </a:t>
            </a:r>
            <a:r>
              <a:rPr lang="en-US" dirty="0" err="1"/>
              <a:t>transparencia</a:t>
            </a:r>
            <a:endParaRPr lang="en-GB" dirty="0">
              <a:latin typeface="+mj-lt"/>
              <a:cs typeface="Times New Roman" pitchFamily="18" charset="0"/>
            </a:endParaRP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xfrm>
            <a:off x="76200" y="1219200"/>
            <a:ext cx="8915400" cy="4525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s-CL" sz="2800" b="1" dirty="0">
                <a:solidFill>
                  <a:srgbClr val="000000"/>
                </a:solidFill>
                <a:cs typeface="+mn-cs"/>
              </a:rPr>
              <a:t>Riesgo fiscal: </a:t>
            </a:r>
          </a:p>
          <a:p>
            <a:pPr lvl="1" algn="just" eaLnBrk="1" hangingPunct="1"/>
            <a:r>
              <a:rPr lang="es-CL" sz="2000" b="1" dirty="0">
                <a:solidFill>
                  <a:srgbClr val="000000"/>
                </a:solidFill>
                <a:cs typeface="+mn-cs"/>
              </a:rPr>
              <a:t>Informes financieros gubernamentales son responsables para el aumento de la deuda durante el crisis financiero global</a:t>
            </a:r>
          </a:p>
          <a:p>
            <a:pPr lvl="2" eaLnBrk="1" hangingPunct="1"/>
            <a:r>
              <a:rPr lang="es-CL" sz="18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23% del aumento de deuda a causa de información incompleta</a:t>
            </a:r>
          </a:p>
          <a:p>
            <a:pPr lvl="2" eaLnBrk="1" hangingPunct="1"/>
            <a:r>
              <a:rPr lang="es-CL" sz="18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37% del aumento de deuda a causa de subestimaciones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Críticos son elementos fuera de balance, como</a:t>
            </a:r>
          </a:p>
          <a:p>
            <a:pPr lvl="2" eaLnBrk="1" hangingPunct="1"/>
            <a:r>
              <a:rPr lang="es-CL" sz="18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Empresas públicas (si falta la consolidación …)</a:t>
            </a:r>
          </a:p>
          <a:p>
            <a:pPr lvl="2" eaLnBrk="1" hangingPunct="1"/>
            <a:r>
              <a:rPr lang="es-CL" sz="18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APP (si no se contabilizan)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Críticos son también los EEFF sin pruebas de deterioro y/o valuación a valores actuales</a:t>
            </a:r>
          </a:p>
          <a:p>
            <a:pPr lvl="1" eaLnBrk="1" hangingPunct="1"/>
            <a:endParaRPr lang="es-CL" sz="2000" b="1" dirty="0">
              <a:solidFill>
                <a:srgbClr val="000000"/>
              </a:solidFill>
              <a:cs typeface="+mn-cs"/>
              <a:sym typeface="Wingdings" panose="05000000000000000000" pitchFamily="2" charset="2"/>
            </a:endParaRPr>
          </a:p>
          <a:p>
            <a:pPr eaLnBrk="1" hangingPunct="1"/>
            <a:r>
              <a:rPr lang="es-CL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Adherencia a las NICSP/MEFP es crítico para el éxito</a:t>
            </a:r>
          </a:p>
          <a:p>
            <a:pPr lvl="1" eaLnBrk="1" hangingPunct="1">
              <a:buFont typeface="Symbol" panose="05050102010706020507" pitchFamily="18" charset="2"/>
              <a:buChar char="-"/>
            </a:pPr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Alineación de las NICSP y EFP</a:t>
            </a:r>
            <a:endParaRPr lang="en-US" b="1" dirty="0">
              <a:solidFill>
                <a:srgbClr val="000000"/>
              </a:solidFill>
              <a:cs typeface="+mn-cs"/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olidFill>
                <a:srgbClr val="000000"/>
              </a:solidFill>
              <a:cs typeface="+mn-cs"/>
              <a:sym typeface="Wingdings" panose="05000000000000000000" pitchFamily="2" charset="2"/>
            </a:endParaRPr>
          </a:p>
          <a:p>
            <a:pPr lvl="0" eaLnBrk="1" hangingPunct="1"/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1" hangingPunct="1"/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1" hangingPunct="1"/>
            <a:endParaRPr lang="en-US" sz="14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0981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228600" y="222250"/>
            <a:ext cx="8229600" cy="844550"/>
          </a:xfrm>
        </p:spPr>
        <p:txBody>
          <a:bodyPr/>
          <a:lstStyle/>
          <a:p>
            <a:pPr algn="ctr"/>
            <a:r>
              <a:rPr lang="es-ES" dirty="0">
                <a:latin typeface="+mj-lt"/>
                <a:cs typeface="Times New Roman" pitchFamily="18" charset="0"/>
              </a:rPr>
              <a:t>Los riesgos fiscales y los desafíos de implementación son los mismos</a:t>
            </a:r>
            <a:endParaRPr lang="en-GB" dirty="0">
              <a:latin typeface="+mj-lt"/>
              <a:cs typeface="Times New Roman" pitchFamily="18" charset="0"/>
            </a:endParaRP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xfrm>
            <a:off x="152400" y="1295400"/>
            <a:ext cx="8839200" cy="4525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s-CL" sz="2800" b="1" dirty="0">
                <a:solidFill>
                  <a:srgbClr val="000000"/>
                </a:solidFill>
                <a:cs typeface="+mn-cs"/>
              </a:rPr>
              <a:t>Riesgos fiscales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Consolidación de Empresas Públicas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Ingresos fiscales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Comparación del presupuesto y EEFF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Garantías financieras</a:t>
            </a:r>
          </a:p>
          <a:p>
            <a:pPr eaLnBrk="1" hangingPunct="1"/>
            <a:r>
              <a:rPr lang="es-CL" sz="28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Desafíos de implementación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cs typeface="+mn-cs"/>
                <a:sym typeface="Wingdings" panose="05000000000000000000" pitchFamily="2" charset="2"/>
              </a:rPr>
              <a:t>Consolidación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sym typeface="Wingdings" panose="05000000000000000000" pitchFamily="2" charset="2"/>
              </a:rPr>
              <a:t>Ingresos sin contraprestación (transferencias/impuestos) : NICSP 23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sym typeface="Wingdings" panose="05000000000000000000" pitchFamily="2" charset="2"/>
              </a:rPr>
              <a:t>Información presupuestaria: NICSP 24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sym typeface="Wingdings" panose="05000000000000000000" pitchFamily="2" charset="2"/>
              </a:rPr>
              <a:t>Instrumentos financieros: NICSP 28-30</a:t>
            </a:r>
          </a:p>
          <a:p>
            <a:pPr lvl="1" eaLnBrk="1" hangingPunct="1"/>
            <a:r>
              <a:rPr lang="es-CL" sz="2000" b="1" dirty="0">
                <a:solidFill>
                  <a:srgbClr val="000000"/>
                </a:solidFill>
                <a:sym typeface="Wingdings" panose="05000000000000000000" pitchFamily="2" charset="2"/>
              </a:rPr>
              <a:t>Registro de bienes: NICSP 17  </a:t>
            </a:r>
            <a:r>
              <a:rPr lang="es-CL" sz="1900" b="1" dirty="0">
                <a:solidFill>
                  <a:srgbClr val="000000"/>
                </a:solidFill>
                <a:sym typeface="Wingdings" panose="05000000000000000000" pitchFamily="2" charset="2"/>
              </a:rPr>
              <a:t>no difícil, pero una tarea grande</a:t>
            </a:r>
          </a:p>
          <a:p>
            <a:pPr lvl="1" eaLnBrk="1" hangingPunct="1"/>
            <a:endParaRPr lang="en-US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lvl="1" eaLnBrk="1" hangingPunct="1"/>
            <a:endParaRPr lang="en-US" sz="2000" dirty="0">
              <a:solidFill>
                <a:srgbClr val="000000"/>
              </a:solidFill>
              <a:cs typeface="+mn-cs"/>
              <a:sym typeface="Wingdings" panose="05000000000000000000" pitchFamily="2" charset="2"/>
            </a:endParaRPr>
          </a:p>
          <a:p>
            <a:pPr lvl="1" eaLnBrk="1" hangingPunct="1"/>
            <a:endParaRPr lang="en-US" sz="2000" dirty="0">
              <a:solidFill>
                <a:srgbClr val="000000"/>
              </a:solidFill>
              <a:cs typeface="+mn-cs"/>
              <a:sym typeface="Wingdings" panose="05000000000000000000" pitchFamily="2" charset="2"/>
            </a:endParaRPr>
          </a:p>
          <a:p>
            <a:pPr eaLnBrk="1" hangingPunct="1"/>
            <a:endParaRPr lang="en-US" dirty="0">
              <a:solidFill>
                <a:srgbClr val="000000"/>
              </a:solidFill>
              <a:cs typeface="+mn-cs"/>
              <a:sym typeface="Wingdings" panose="05000000000000000000" pitchFamily="2" charset="2"/>
            </a:endParaRPr>
          </a:p>
          <a:p>
            <a:pPr lvl="0" eaLnBrk="1" hangingPunct="1"/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1" hangingPunct="1"/>
            <a:endParaRPr lang="en-US" dirty="0">
              <a:solidFill>
                <a:srgbClr val="000000"/>
              </a:solidFill>
              <a:cs typeface="+mn-cs"/>
            </a:endParaRPr>
          </a:p>
          <a:p>
            <a:pPr eaLnBrk="1" hangingPunct="1"/>
            <a:endParaRPr lang="en-US" sz="14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876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CO" dirty="0">
                <a:latin typeface="+mj-lt"/>
                <a:cs typeface="Times New Roman" pitchFamily="18" charset="0"/>
              </a:rPr>
              <a:t>El Comité NICSP</a:t>
            </a:r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838200"/>
            <a:ext cx="8458200" cy="5257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endParaRPr lang="es-CO" sz="25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Comité de normas con 18 miembros</a:t>
            </a:r>
            <a:r>
              <a:rPr lang="es-CO" sz="1600" dirty="0">
                <a:solidFill>
                  <a:schemeClr val="tx1"/>
                </a:solidFill>
                <a:cs typeface="Times New Roman" pitchFamily="18" charset="0"/>
              </a:rPr>
              <a:t>, incluidos 2 de Latino América (Panamá, Brasil)</a:t>
            </a:r>
          </a:p>
          <a:p>
            <a:pPr eaLnBrk="1" hangingPunct="1"/>
            <a:endParaRPr lang="es-CO" sz="16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8 funcionarios internacionales</a:t>
            </a:r>
            <a:r>
              <a:rPr lang="es-CO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s-CO" sz="1600" dirty="0">
                <a:solidFill>
                  <a:schemeClr val="tx1"/>
                </a:solidFill>
                <a:cs typeface="Times New Roman" pitchFamily="18" charset="0"/>
              </a:rPr>
              <a:t>principalmente en la sede en Toronto / Canadá</a:t>
            </a:r>
          </a:p>
          <a:p>
            <a:pPr eaLnBrk="1" hangingPunct="1"/>
            <a:endParaRPr lang="es-CO" sz="16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Comité de normas independiente, dentro de International </a:t>
            </a:r>
            <a:r>
              <a:rPr lang="es-CO" b="1" dirty="0" err="1">
                <a:solidFill>
                  <a:schemeClr val="tx1"/>
                </a:solidFill>
                <a:cs typeface="Times New Roman" pitchFamily="18" charset="0"/>
              </a:rPr>
              <a:t>Federation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 of </a:t>
            </a:r>
            <a:r>
              <a:rPr lang="es-CO" b="1" dirty="0" err="1">
                <a:solidFill>
                  <a:schemeClr val="tx1"/>
                </a:solidFill>
                <a:cs typeface="Times New Roman" pitchFamily="18" charset="0"/>
              </a:rPr>
              <a:t>Accountants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 (IFAC)</a:t>
            </a:r>
          </a:p>
          <a:p>
            <a:pPr lvl="1" eaLnBrk="1" hangingPunct="1"/>
            <a:r>
              <a:rPr lang="es-CO" sz="1600" dirty="0">
                <a:solidFill>
                  <a:schemeClr val="tx1"/>
                </a:solidFill>
                <a:cs typeface="Times New Roman" pitchFamily="18" charset="0"/>
              </a:rPr>
              <a:t>Parecido a los comités de Auditoría y Aseguramiento; de la Ética Profesional; y de Capacitación Profesional</a:t>
            </a:r>
          </a:p>
          <a:p>
            <a:pPr lvl="1" eaLnBrk="1" hangingPunct="1"/>
            <a:r>
              <a:rPr lang="es-CO" sz="1600" dirty="0">
                <a:solidFill>
                  <a:schemeClr val="tx1"/>
                </a:solidFill>
                <a:cs typeface="Times New Roman" pitchFamily="18" charset="0"/>
              </a:rPr>
              <a:t>Diferente del Comité NIIF</a:t>
            </a:r>
          </a:p>
          <a:p>
            <a:pPr lvl="1" eaLnBrk="1" hangingPunct="1"/>
            <a:endParaRPr lang="es-CO" sz="16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Desde 2015 bajo la supervisión independiente del </a:t>
            </a:r>
            <a:r>
              <a:rPr lang="es-CO" b="1" dirty="0" err="1">
                <a:solidFill>
                  <a:schemeClr val="tx1"/>
                </a:solidFill>
                <a:cs typeface="Times New Roman" pitchFamily="18" charset="0"/>
              </a:rPr>
              <a:t>Public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CO" b="1" dirty="0" err="1">
                <a:solidFill>
                  <a:schemeClr val="tx1"/>
                </a:solidFill>
                <a:cs typeface="Times New Roman" pitchFamily="18" charset="0"/>
              </a:rPr>
              <a:t>Interest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CO" b="1" dirty="0" err="1">
                <a:solidFill>
                  <a:schemeClr val="tx1"/>
                </a:solidFill>
                <a:cs typeface="Times New Roman" pitchFamily="18" charset="0"/>
              </a:rPr>
              <a:t>Committee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 PIC </a:t>
            </a:r>
            <a:r>
              <a:rPr lang="es-CO" sz="1600" dirty="0">
                <a:solidFill>
                  <a:schemeClr val="tx1"/>
                </a:solidFill>
                <a:cs typeface="Times New Roman" pitchFamily="18" charset="0"/>
              </a:rPr>
              <a:t>(FMI, Banco Mundial, OCDE, </a:t>
            </a:r>
            <a:r>
              <a:rPr lang="es-CO" sz="1600" dirty="0" err="1">
                <a:solidFill>
                  <a:schemeClr val="tx1"/>
                </a:solidFill>
                <a:cs typeface="Times New Roman" pitchFamily="18" charset="0"/>
              </a:rPr>
              <a:t>Intosai</a:t>
            </a:r>
            <a:r>
              <a:rPr lang="es-CO" sz="1600" dirty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eaLnBrk="1" hangingPunct="1"/>
            <a:endParaRPr lang="es-CO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es-CO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s-CO" sz="2800" i="1" dirty="0">
                <a:solidFill>
                  <a:srgbClr val="E58D23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s-CO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847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Gobernanza Mejorada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25561694"/>
              </p:ext>
            </p:extLst>
          </p:nvPr>
        </p:nvGraphicFramePr>
        <p:xfrm>
          <a:off x="528651" y="1371600"/>
          <a:ext cx="7826456" cy="4093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6276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dirty="0" err="1">
                <a:latin typeface="+mj-lt"/>
                <a:cs typeface="Times New Roman" pitchFamily="18" charset="0"/>
              </a:rPr>
              <a:t>Actualización</a:t>
            </a:r>
            <a:r>
              <a:rPr lang="de-CH" dirty="0">
                <a:latin typeface="+mj-lt"/>
                <a:cs typeface="Times New Roman" pitchFamily="18" charset="0"/>
              </a:rPr>
              <a:t> </a:t>
            </a:r>
            <a:r>
              <a:rPr lang="de-CH" dirty="0" err="1">
                <a:latin typeface="+mj-lt"/>
                <a:cs typeface="Times New Roman" pitchFamily="18" charset="0"/>
              </a:rPr>
              <a:t>sobre</a:t>
            </a:r>
            <a:r>
              <a:rPr lang="de-CH" dirty="0">
                <a:latin typeface="+mj-lt"/>
                <a:cs typeface="Times New Roman" pitchFamily="18" charset="0"/>
              </a:rPr>
              <a:t> las </a:t>
            </a:r>
            <a:r>
              <a:rPr lang="de-CH" dirty="0" err="1">
                <a:latin typeface="+mj-lt"/>
                <a:cs typeface="Times New Roman" pitchFamily="18" charset="0"/>
              </a:rPr>
              <a:t>normas</a:t>
            </a:r>
            <a:endParaRPr dirty="0">
              <a:latin typeface="+mj-lt"/>
              <a:cs typeface="Times New Roman" pitchFamily="18" charset="0"/>
            </a:endParaRPr>
          </a:p>
        </p:txBody>
      </p:sp>
      <p:sp>
        <p:nvSpPr>
          <p:cNvPr id="12290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838200"/>
            <a:ext cx="8458200" cy="52578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endParaRPr lang="es-CO" sz="25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es-CO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38 normas de base devengo emitidas desde 2001, de las mismas, 4 retiradas/reemplazadas 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  <a:sym typeface="Wingdings" panose="05000000000000000000" pitchFamily="2" charset="2"/>
              </a:rPr>
              <a:t> 34 normas vigentes de base devengo</a:t>
            </a:r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, 1 norma de base efectivo como un “escalón” hacia el devengo</a:t>
            </a:r>
          </a:p>
          <a:p>
            <a:pPr eaLnBrk="1" hangingPunct="1"/>
            <a:endParaRPr lang="es-CO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EE FF de base devengo incluyen siempre información sobre el efectivo!</a:t>
            </a:r>
          </a:p>
          <a:p>
            <a:pPr eaLnBrk="1" hangingPunct="1"/>
            <a:endParaRPr lang="es-CO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es-CO" b="1" dirty="0">
                <a:solidFill>
                  <a:schemeClr val="tx1"/>
                </a:solidFill>
                <a:cs typeface="Times New Roman" pitchFamily="18" charset="0"/>
              </a:rPr>
              <a:t>Por primera vez un Marco Conceptual para Contabilidad del Sector Público (a nivel internacional)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s-CO" sz="2800" i="1" dirty="0">
                <a:solidFill>
                  <a:srgbClr val="E58D23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s-CO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585735"/>
      </p:ext>
    </p:extLst>
  </p:cSld>
  <p:clrMapOvr>
    <a:masterClrMapping/>
  </p:clrMapOvr>
</p:sld>
</file>

<file path=ppt/theme/theme1.xml><?xml version="1.0" encoding="utf-8"?>
<a:theme xmlns:a="http://schemas.openxmlformats.org/drawingml/2006/main" name="Strategic Report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trategic Report">
  <a:themeElements>
    <a:clrScheme name="IFAC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BAA"/>
      </a:accent1>
      <a:accent2>
        <a:srgbClr val="00C0F3"/>
      </a:accent2>
      <a:accent3>
        <a:srgbClr val="F15A22"/>
      </a:accent3>
      <a:accent4>
        <a:srgbClr val="FAA61A"/>
      </a:accent4>
      <a:accent5>
        <a:srgbClr val="0D9C4A"/>
      </a:accent5>
      <a:accent6>
        <a:srgbClr val="8DC63F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  <a:cs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Strategic Report</Template>
  <TotalTime>0</TotalTime>
  <Words>843</Words>
  <Application>Microsoft Office PowerPoint</Application>
  <PresentationFormat>Carta (216 x 279 mm)</PresentationFormat>
  <Paragraphs>140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Calibri</vt:lpstr>
      <vt:lpstr>Symbol</vt:lpstr>
      <vt:lpstr>Times New Roman</vt:lpstr>
      <vt:lpstr>Strategic Report</vt:lpstr>
      <vt:lpstr>1_Blank Presentation</vt:lpstr>
      <vt:lpstr>2_Blank Presentation</vt:lpstr>
      <vt:lpstr>3_Strategic Report</vt:lpstr>
      <vt:lpstr>Comité NICSP: Mirando atrás</vt:lpstr>
      <vt:lpstr>Lo qué se necesita: un sistema integrado</vt:lpstr>
      <vt:lpstr>Adopción de las NICSP</vt:lpstr>
      <vt:lpstr>FMI: Relevancia de la transparencia</vt:lpstr>
      <vt:lpstr>FMI: Relevancia de la transparencia</vt:lpstr>
      <vt:lpstr>Los riesgos fiscales y los desafíos de implementación son los mismos</vt:lpstr>
      <vt:lpstr>El Comité NICSP</vt:lpstr>
      <vt:lpstr>Gobernanza Mejorada</vt:lpstr>
      <vt:lpstr>Actualización sobre las normas</vt:lpstr>
      <vt:lpstr>Normas nuevas y revisadas emitidas entre 2010 y 14</vt:lpstr>
      <vt:lpstr>Directrices nuevas y revisadas emitidas entre 2010 y 14</vt:lpstr>
      <vt:lpstr>Marco Conceptual</vt:lpstr>
      <vt:lpstr>Marco Conceptual (septiembre 2014)</vt:lpstr>
      <vt:lpstr>Marco Conceptual</vt:lpstr>
      <vt:lpstr>Normas nuevas y revisadas emitidas en 2015</vt:lpstr>
      <vt:lpstr>Consultaciones y Borradores 2015</vt:lpstr>
      <vt:lpstr>Preguntas, Discusión e Información Adicional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2016-01-03T09:52:25Z</dcterms:created>
  <dcterms:modified xsi:type="dcterms:W3CDTF">2021-05-27T14:54:12Z</dcterms:modified>
</cp:coreProperties>
</file>