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5"/>
  </p:notesMasterIdLst>
  <p:sldIdLst>
    <p:sldId id="269" r:id="rId2"/>
    <p:sldId id="301" r:id="rId3"/>
    <p:sldId id="300" r:id="rId4"/>
  </p:sldIdLst>
  <p:sldSz cx="12192000" cy="6858000"/>
  <p:notesSz cx="7010400" cy="9223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9">
          <p15:clr>
            <a:srgbClr val="A4A3A4"/>
          </p15:clr>
        </p15:guide>
        <p15:guide id="2" pos="3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DDF2FF"/>
    <a:srgbClr val="A4E5EE"/>
    <a:srgbClr val="00FFFF"/>
    <a:srgbClr val="CC3300"/>
    <a:srgbClr val="FF6600"/>
    <a:srgbClr val="A26C00"/>
    <a:srgbClr val="FFF1D5"/>
    <a:srgbClr val="3232CC"/>
    <a:srgbClr val="689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8" autoAdjust="0"/>
    <p:restoredTop sz="94660"/>
  </p:normalViewPr>
  <p:slideViewPr>
    <p:cSldViewPr snapToGrid="0">
      <p:cViewPr varScale="1">
        <p:scale>
          <a:sx n="72" d="100"/>
          <a:sy n="72" d="100"/>
        </p:scale>
        <p:origin x="294" y="492"/>
      </p:cViewPr>
      <p:guideLst>
        <p:guide orient="horz" pos="4179"/>
        <p:guide pos="3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EA-41BA-87E0-58C0EE40C85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EA-41BA-87E0-58C0EE40C857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EA-41BA-87E0-58C0EE40C8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6818264"/>
        <c:axId val="626828064"/>
      </c:barChart>
      <c:catAx>
        <c:axId val="626818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626828064"/>
        <c:crosses val="autoZero"/>
        <c:auto val="1"/>
        <c:lblAlgn val="ctr"/>
        <c:lblOffset val="100"/>
        <c:noMultiLvlLbl val="0"/>
      </c:catAx>
      <c:valAx>
        <c:axId val="626828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626818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633CBA-2502-434A-928C-6EC6967F259D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12EDDC6-207F-4EE3-9DEB-146599520561}">
      <dgm:prSet phldrT="[Texto]"/>
      <dgm:spPr/>
      <dgm:t>
        <a:bodyPr/>
        <a:lstStyle/>
        <a:p>
          <a:r>
            <a:rPr lang="es-ES" dirty="0"/>
            <a:t>Paso 1 </a:t>
          </a:r>
          <a:br>
            <a:rPr dirty="0"/>
          </a:br>
          <a:r>
            <a:rPr lang="es-ES" dirty="0"/>
            <a:t>Título</a:t>
          </a:r>
        </a:p>
      </dgm:t>
    </dgm:pt>
    <dgm:pt modelId="{1850CBD5-1A99-4F4F-897C-451AA66F1516}" type="parTrans" cxnId="{A9676025-22BC-4F10-8860-B270A6112553}">
      <dgm:prSet/>
      <dgm:spPr/>
      <dgm:t>
        <a:bodyPr/>
        <a:lstStyle/>
        <a:p>
          <a:endParaRPr lang="es-ES"/>
        </a:p>
      </dgm:t>
    </dgm:pt>
    <dgm:pt modelId="{7985EE53-BD3D-4DB3-B5BD-6B9FFA75B9E6}" type="sibTrans" cxnId="{A9676025-22BC-4F10-8860-B270A6112553}">
      <dgm:prSet/>
      <dgm:spPr/>
      <dgm:t>
        <a:bodyPr/>
        <a:lstStyle/>
        <a:p>
          <a:endParaRPr lang="es-ES" dirty="0"/>
        </a:p>
      </dgm:t>
    </dgm:pt>
    <dgm:pt modelId="{38FB0022-09EC-4D6F-86C0-C813C6F2F39A}">
      <dgm:prSet phldrT="[Texto]"/>
      <dgm:spPr/>
      <dgm:t>
        <a:bodyPr/>
        <a:lstStyle/>
        <a:p>
          <a:r>
            <a:rPr lang="es-ES" dirty="0"/>
            <a:t>Paso 3</a:t>
          </a:r>
          <a:br>
            <a:rPr dirty="0"/>
          </a:br>
          <a:r>
            <a:rPr lang="es-ES" dirty="0"/>
            <a:t>Título</a:t>
          </a:r>
        </a:p>
      </dgm:t>
    </dgm:pt>
    <dgm:pt modelId="{A0BBE5C2-C8CF-4F12-974F-53039E6D00EC}" type="parTrans" cxnId="{9A1C775D-7DDB-48F9-97D9-490A63DE2A86}">
      <dgm:prSet/>
      <dgm:spPr/>
      <dgm:t>
        <a:bodyPr/>
        <a:lstStyle/>
        <a:p>
          <a:endParaRPr lang="es-ES"/>
        </a:p>
      </dgm:t>
    </dgm:pt>
    <dgm:pt modelId="{EA86A114-EBD1-49CF-AB76-042FF3D636A5}" type="sibTrans" cxnId="{9A1C775D-7DDB-48F9-97D9-490A63DE2A86}">
      <dgm:prSet/>
      <dgm:spPr/>
      <dgm:t>
        <a:bodyPr/>
        <a:lstStyle/>
        <a:p>
          <a:endParaRPr lang="es-ES" dirty="0"/>
        </a:p>
      </dgm:t>
    </dgm:pt>
    <dgm:pt modelId="{9131EDB8-27A6-42FD-A541-052EFC01D4C6}">
      <dgm:prSet phldrT="[Texto]"/>
      <dgm:spPr/>
      <dgm:t>
        <a:bodyPr/>
        <a:lstStyle/>
        <a:p>
          <a:r>
            <a:rPr lang="es-ES" dirty="0"/>
            <a:t>Paso 4</a:t>
          </a:r>
          <a:br>
            <a:rPr dirty="0"/>
          </a:br>
          <a:r>
            <a:rPr lang="es-ES" dirty="0"/>
            <a:t>Título</a:t>
          </a:r>
        </a:p>
      </dgm:t>
    </dgm:pt>
    <dgm:pt modelId="{6EC3601D-D6CE-49D7-9229-0442323129DA}" type="parTrans" cxnId="{198EE807-14A4-40FA-B030-5F9F79A9713E}">
      <dgm:prSet/>
      <dgm:spPr/>
      <dgm:t>
        <a:bodyPr/>
        <a:lstStyle/>
        <a:p>
          <a:endParaRPr lang="es-ES"/>
        </a:p>
      </dgm:t>
    </dgm:pt>
    <dgm:pt modelId="{13A2EB04-B868-427A-B17F-16729BFA55DA}" type="sibTrans" cxnId="{198EE807-14A4-40FA-B030-5F9F79A9713E}">
      <dgm:prSet/>
      <dgm:spPr/>
      <dgm:t>
        <a:bodyPr/>
        <a:lstStyle/>
        <a:p>
          <a:endParaRPr lang="es-ES" dirty="0"/>
        </a:p>
      </dgm:t>
    </dgm:pt>
    <dgm:pt modelId="{23116FF9-AEB9-43F5-882D-9ECB1FD5DE18}">
      <dgm:prSet phldrT="[Texto]"/>
      <dgm:spPr/>
      <dgm:t>
        <a:bodyPr/>
        <a:lstStyle/>
        <a:p>
          <a:r>
            <a:rPr lang="es-ES" dirty="0"/>
            <a:t>Paso 5</a:t>
          </a:r>
          <a:br>
            <a:rPr dirty="0"/>
          </a:br>
          <a:r>
            <a:rPr lang="es-ES" dirty="0"/>
            <a:t>Título</a:t>
          </a:r>
        </a:p>
      </dgm:t>
    </dgm:pt>
    <dgm:pt modelId="{86229775-B50F-4220-B88B-07C4BA05CEAC}" type="parTrans" cxnId="{97323DE5-E2BF-422D-8188-D2445F20223B}">
      <dgm:prSet/>
      <dgm:spPr/>
      <dgm:t>
        <a:bodyPr/>
        <a:lstStyle/>
        <a:p>
          <a:endParaRPr lang="es-ES"/>
        </a:p>
      </dgm:t>
    </dgm:pt>
    <dgm:pt modelId="{BEE765C7-6165-4808-9B3B-A6627557B77F}" type="sibTrans" cxnId="{97323DE5-E2BF-422D-8188-D2445F20223B}">
      <dgm:prSet/>
      <dgm:spPr/>
      <dgm:t>
        <a:bodyPr/>
        <a:lstStyle/>
        <a:p>
          <a:endParaRPr lang="es-ES" dirty="0"/>
        </a:p>
      </dgm:t>
    </dgm:pt>
    <dgm:pt modelId="{DA2EE66E-1894-4E15-A659-CCDCFE4DAD65}">
      <dgm:prSet phldrT="[Texto]"/>
      <dgm:spPr/>
      <dgm:t>
        <a:bodyPr/>
        <a:lstStyle/>
        <a:p>
          <a:r>
            <a:rPr lang="es-ES" dirty="0"/>
            <a:t>Paso 2</a:t>
          </a:r>
          <a:br>
            <a:rPr dirty="0"/>
          </a:br>
          <a:r>
            <a:rPr lang="es-ES" dirty="0"/>
            <a:t>Título</a:t>
          </a:r>
        </a:p>
      </dgm:t>
    </dgm:pt>
    <dgm:pt modelId="{21005F9D-878A-4CC9-A13A-8A9C577A9239}" type="parTrans" cxnId="{64DAF508-E1BA-4EDC-A97D-EE1A011CB9E0}">
      <dgm:prSet/>
      <dgm:spPr/>
      <dgm:t>
        <a:bodyPr/>
        <a:lstStyle/>
        <a:p>
          <a:endParaRPr lang="es-ES"/>
        </a:p>
      </dgm:t>
    </dgm:pt>
    <dgm:pt modelId="{612BA10D-4F4F-4BF6-9059-06A94BDAF34E}" type="sibTrans" cxnId="{64DAF508-E1BA-4EDC-A97D-EE1A011CB9E0}">
      <dgm:prSet/>
      <dgm:spPr/>
      <dgm:t>
        <a:bodyPr/>
        <a:lstStyle/>
        <a:p>
          <a:endParaRPr lang="es-ES" dirty="0"/>
        </a:p>
      </dgm:t>
    </dgm:pt>
    <dgm:pt modelId="{EA3ADED0-C9AD-4C17-98CE-D872DACD90E8}" type="pres">
      <dgm:prSet presAssocID="{13633CBA-2502-434A-928C-6EC6967F259D}" presName="cycle" presStyleCnt="0">
        <dgm:presLayoutVars>
          <dgm:dir/>
          <dgm:resizeHandles val="exact"/>
        </dgm:presLayoutVars>
      </dgm:prSet>
      <dgm:spPr/>
    </dgm:pt>
    <dgm:pt modelId="{558890D5-4F42-4C33-B381-CD393B37A1FF}" type="pres">
      <dgm:prSet presAssocID="{012EDDC6-207F-4EE3-9DEB-146599520561}" presName="node" presStyleLbl="node1" presStyleIdx="0" presStyleCnt="5">
        <dgm:presLayoutVars>
          <dgm:bulletEnabled val="1"/>
        </dgm:presLayoutVars>
      </dgm:prSet>
      <dgm:spPr/>
    </dgm:pt>
    <dgm:pt modelId="{973C755A-5077-47FB-BDC0-FF7A84FD3F26}" type="pres">
      <dgm:prSet presAssocID="{7985EE53-BD3D-4DB3-B5BD-6B9FFA75B9E6}" presName="sibTrans" presStyleLbl="sibTrans2D1" presStyleIdx="0" presStyleCnt="5"/>
      <dgm:spPr/>
    </dgm:pt>
    <dgm:pt modelId="{746707A3-847D-4DEF-8437-C19565999197}" type="pres">
      <dgm:prSet presAssocID="{7985EE53-BD3D-4DB3-B5BD-6B9FFA75B9E6}" presName="connectorText" presStyleLbl="sibTrans2D1" presStyleIdx="0" presStyleCnt="5"/>
      <dgm:spPr/>
    </dgm:pt>
    <dgm:pt modelId="{7C5A343C-E262-450D-959C-A644EA0CABBE}" type="pres">
      <dgm:prSet presAssocID="{DA2EE66E-1894-4E15-A659-CCDCFE4DAD65}" presName="node" presStyleLbl="node1" presStyleIdx="1" presStyleCnt="5">
        <dgm:presLayoutVars>
          <dgm:bulletEnabled val="1"/>
        </dgm:presLayoutVars>
      </dgm:prSet>
      <dgm:spPr/>
    </dgm:pt>
    <dgm:pt modelId="{719BC63E-F731-4648-BC28-EDC25FC57AA9}" type="pres">
      <dgm:prSet presAssocID="{612BA10D-4F4F-4BF6-9059-06A94BDAF34E}" presName="sibTrans" presStyleLbl="sibTrans2D1" presStyleIdx="1" presStyleCnt="5"/>
      <dgm:spPr/>
    </dgm:pt>
    <dgm:pt modelId="{018B9E75-742E-4303-A16C-8A821310EF15}" type="pres">
      <dgm:prSet presAssocID="{612BA10D-4F4F-4BF6-9059-06A94BDAF34E}" presName="connectorText" presStyleLbl="sibTrans2D1" presStyleIdx="1" presStyleCnt="5"/>
      <dgm:spPr/>
    </dgm:pt>
    <dgm:pt modelId="{91CB6799-0928-4E01-9EDA-41B17BB04FAF}" type="pres">
      <dgm:prSet presAssocID="{38FB0022-09EC-4D6F-86C0-C813C6F2F39A}" presName="node" presStyleLbl="node1" presStyleIdx="2" presStyleCnt="5">
        <dgm:presLayoutVars>
          <dgm:bulletEnabled val="1"/>
        </dgm:presLayoutVars>
      </dgm:prSet>
      <dgm:spPr/>
    </dgm:pt>
    <dgm:pt modelId="{3701657F-6946-4A4C-877D-2A88A526B7E1}" type="pres">
      <dgm:prSet presAssocID="{EA86A114-EBD1-49CF-AB76-042FF3D636A5}" presName="sibTrans" presStyleLbl="sibTrans2D1" presStyleIdx="2" presStyleCnt="5"/>
      <dgm:spPr/>
    </dgm:pt>
    <dgm:pt modelId="{A60042D3-910C-4160-96CD-1A63C2C4C0FB}" type="pres">
      <dgm:prSet presAssocID="{EA86A114-EBD1-49CF-AB76-042FF3D636A5}" presName="connectorText" presStyleLbl="sibTrans2D1" presStyleIdx="2" presStyleCnt="5"/>
      <dgm:spPr/>
    </dgm:pt>
    <dgm:pt modelId="{28372633-A8CE-4898-AF86-305447452F30}" type="pres">
      <dgm:prSet presAssocID="{9131EDB8-27A6-42FD-A541-052EFC01D4C6}" presName="node" presStyleLbl="node1" presStyleIdx="3" presStyleCnt="5">
        <dgm:presLayoutVars>
          <dgm:bulletEnabled val="1"/>
        </dgm:presLayoutVars>
      </dgm:prSet>
      <dgm:spPr/>
    </dgm:pt>
    <dgm:pt modelId="{3BFA7701-5D17-48E5-8EAF-0CE4B894FCD8}" type="pres">
      <dgm:prSet presAssocID="{13A2EB04-B868-427A-B17F-16729BFA55DA}" presName="sibTrans" presStyleLbl="sibTrans2D1" presStyleIdx="3" presStyleCnt="5"/>
      <dgm:spPr/>
    </dgm:pt>
    <dgm:pt modelId="{2F68EEE9-28D4-49EC-A4B1-C191492E34F2}" type="pres">
      <dgm:prSet presAssocID="{13A2EB04-B868-427A-B17F-16729BFA55DA}" presName="connectorText" presStyleLbl="sibTrans2D1" presStyleIdx="3" presStyleCnt="5"/>
      <dgm:spPr/>
    </dgm:pt>
    <dgm:pt modelId="{4DD53E4A-81C3-4CAD-B31F-4C20BA5CFCD7}" type="pres">
      <dgm:prSet presAssocID="{23116FF9-AEB9-43F5-882D-9ECB1FD5DE18}" presName="node" presStyleLbl="node1" presStyleIdx="4" presStyleCnt="5">
        <dgm:presLayoutVars>
          <dgm:bulletEnabled val="1"/>
        </dgm:presLayoutVars>
      </dgm:prSet>
      <dgm:spPr/>
    </dgm:pt>
    <dgm:pt modelId="{670EC530-2BF9-418C-9EBE-CFD33FE15D7D}" type="pres">
      <dgm:prSet presAssocID="{BEE765C7-6165-4808-9B3B-A6627557B77F}" presName="sibTrans" presStyleLbl="sibTrans2D1" presStyleIdx="4" presStyleCnt="5"/>
      <dgm:spPr/>
    </dgm:pt>
    <dgm:pt modelId="{75E8BE9C-270B-4810-939F-EB750969C50A}" type="pres">
      <dgm:prSet presAssocID="{BEE765C7-6165-4808-9B3B-A6627557B77F}" presName="connectorText" presStyleLbl="sibTrans2D1" presStyleIdx="4" presStyleCnt="5"/>
      <dgm:spPr/>
    </dgm:pt>
  </dgm:ptLst>
  <dgm:cxnLst>
    <dgm:cxn modelId="{198EE807-14A4-40FA-B030-5F9F79A9713E}" srcId="{13633CBA-2502-434A-928C-6EC6967F259D}" destId="{9131EDB8-27A6-42FD-A541-052EFC01D4C6}" srcOrd="3" destOrd="0" parTransId="{6EC3601D-D6CE-49D7-9229-0442323129DA}" sibTransId="{13A2EB04-B868-427A-B17F-16729BFA55DA}"/>
    <dgm:cxn modelId="{64DAF508-E1BA-4EDC-A97D-EE1A011CB9E0}" srcId="{13633CBA-2502-434A-928C-6EC6967F259D}" destId="{DA2EE66E-1894-4E15-A659-CCDCFE4DAD65}" srcOrd="1" destOrd="0" parTransId="{21005F9D-878A-4CC9-A13A-8A9C577A9239}" sibTransId="{612BA10D-4F4F-4BF6-9059-06A94BDAF34E}"/>
    <dgm:cxn modelId="{13C93111-F832-4ECF-A3CC-18D0134E8BEA}" type="presOf" srcId="{BEE765C7-6165-4808-9B3B-A6627557B77F}" destId="{75E8BE9C-270B-4810-939F-EB750969C50A}" srcOrd="1" destOrd="0" presId="urn:microsoft.com/office/officeart/2005/8/layout/cycle2"/>
    <dgm:cxn modelId="{EEC77D12-0357-440E-9DA3-475A3AD7C464}" type="presOf" srcId="{23116FF9-AEB9-43F5-882D-9ECB1FD5DE18}" destId="{4DD53E4A-81C3-4CAD-B31F-4C20BA5CFCD7}" srcOrd="0" destOrd="0" presId="urn:microsoft.com/office/officeart/2005/8/layout/cycle2"/>
    <dgm:cxn modelId="{5181131A-6DCB-4998-AE0B-592AD7773970}" type="presOf" srcId="{13A2EB04-B868-427A-B17F-16729BFA55DA}" destId="{2F68EEE9-28D4-49EC-A4B1-C191492E34F2}" srcOrd="1" destOrd="0" presId="urn:microsoft.com/office/officeart/2005/8/layout/cycle2"/>
    <dgm:cxn modelId="{A9676025-22BC-4F10-8860-B270A6112553}" srcId="{13633CBA-2502-434A-928C-6EC6967F259D}" destId="{012EDDC6-207F-4EE3-9DEB-146599520561}" srcOrd="0" destOrd="0" parTransId="{1850CBD5-1A99-4F4F-897C-451AA66F1516}" sibTransId="{7985EE53-BD3D-4DB3-B5BD-6B9FFA75B9E6}"/>
    <dgm:cxn modelId="{2408D325-D449-4FF4-975C-18B80653F32E}" type="presOf" srcId="{612BA10D-4F4F-4BF6-9059-06A94BDAF34E}" destId="{719BC63E-F731-4648-BC28-EDC25FC57AA9}" srcOrd="0" destOrd="0" presId="urn:microsoft.com/office/officeart/2005/8/layout/cycle2"/>
    <dgm:cxn modelId="{99F6B527-E4FA-48F4-B841-ABFABCFBF2A4}" type="presOf" srcId="{13633CBA-2502-434A-928C-6EC6967F259D}" destId="{EA3ADED0-C9AD-4C17-98CE-D872DACD90E8}" srcOrd="0" destOrd="0" presId="urn:microsoft.com/office/officeart/2005/8/layout/cycle2"/>
    <dgm:cxn modelId="{9A1C775D-7DDB-48F9-97D9-490A63DE2A86}" srcId="{13633CBA-2502-434A-928C-6EC6967F259D}" destId="{38FB0022-09EC-4D6F-86C0-C813C6F2F39A}" srcOrd="2" destOrd="0" parTransId="{A0BBE5C2-C8CF-4F12-974F-53039E6D00EC}" sibTransId="{EA86A114-EBD1-49CF-AB76-042FF3D636A5}"/>
    <dgm:cxn modelId="{258F8466-6B3F-4E19-A9CC-0E2D86B1E53F}" type="presOf" srcId="{012EDDC6-207F-4EE3-9DEB-146599520561}" destId="{558890D5-4F42-4C33-B381-CD393B37A1FF}" srcOrd="0" destOrd="0" presId="urn:microsoft.com/office/officeart/2005/8/layout/cycle2"/>
    <dgm:cxn modelId="{24021E6E-1679-4500-BA25-FA5D548E9BC0}" type="presOf" srcId="{9131EDB8-27A6-42FD-A541-052EFC01D4C6}" destId="{28372633-A8CE-4898-AF86-305447452F30}" srcOrd="0" destOrd="0" presId="urn:microsoft.com/office/officeart/2005/8/layout/cycle2"/>
    <dgm:cxn modelId="{CA0C5970-A869-41CC-A399-3E44D42776FA}" type="presOf" srcId="{EA86A114-EBD1-49CF-AB76-042FF3D636A5}" destId="{3701657F-6946-4A4C-877D-2A88A526B7E1}" srcOrd="0" destOrd="0" presId="urn:microsoft.com/office/officeart/2005/8/layout/cycle2"/>
    <dgm:cxn modelId="{E7601875-5E0F-4408-8875-3623C8B8BF08}" type="presOf" srcId="{7985EE53-BD3D-4DB3-B5BD-6B9FFA75B9E6}" destId="{746707A3-847D-4DEF-8437-C19565999197}" srcOrd="1" destOrd="0" presId="urn:microsoft.com/office/officeart/2005/8/layout/cycle2"/>
    <dgm:cxn modelId="{780E6655-EF93-43B7-B15E-CB893337A2C0}" type="presOf" srcId="{38FB0022-09EC-4D6F-86C0-C813C6F2F39A}" destId="{91CB6799-0928-4E01-9EDA-41B17BB04FAF}" srcOrd="0" destOrd="0" presId="urn:microsoft.com/office/officeart/2005/8/layout/cycle2"/>
    <dgm:cxn modelId="{1E77DE7F-C1A2-4908-BE6F-2F29DBB2FFE5}" type="presOf" srcId="{612BA10D-4F4F-4BF6-9059-06A94BDAF34E}" destId="{018B9E75-742E-4303-A16C-8A821310EF15}" srcOrd="1" destOrd="0" presId="urn:microsoft.com/office/officeart/2005/8/layout/cycle2"/>
    <dgm:cxn modelId="{B5D4878C-E021-40D3-992F-D4092DFBFAFA}" type="presOf" srcId="{BEE765C7-6165-4808-9B3B-A6627557B77F}" destId="{670EC530-2BF9-418C-9EBE-CFD33FE15D7D}" srcOrd="0" destOrd="0" presId="urn:microsoft.com/office/officeart/2005/8/layout/cycle2"/>
    <dgm:cxn modelId="{50213390-218C-41BA-80CA-D3AAE8323821}" type="presOf" srcId="{DA2EE66E-1894-4E15-A659-CCDCFE4DAD65}" destId="{7C5A343C-E262-450D-959C-A644EA0CABBE}" srcOrd="0" destOrd="0" presId="urn:microsoft.com/office/officeart/2005/8/layout/cycle2"/>
    <dgm:cxn modelId="{28155DB0-4AB9-4661-AE36-190F213F87A6}" type="presOf" srcId="{13A2EB04-B868-427A-B17F-16729BFA55DA}" destId="{3BFA7701-5D17-48E5-8EAF-0CE4B894FCD8}" srcOrd="0" destOrd="0" presId="urn:microsoft.com/office/officeart/2005/8/layout/cycle2"/>
    <dgm:cxn modelId="{AE7B3DDF-81A2-4E7B-8F29-5837EF381A9A}" type="presOf" srcId="{EA86A114-EBD1-49CF-AB76-042FF3D636A5}" destId="{A60042D3-910C-4160-96CD-1A63C2C4C0FB}" srcOrd="1" destOrd="0" presId="urn:microsoft.com/office/officeart/2005/8/layout/cycle2"/>
    <dgm:cxn modelId="{97323DE5-E2BF-422D-8188-D2445F20223B}" srcId="{13633CBA-2502-434A-928C-6EC6967F259D}" destId="{23116FF9-AEB9-43F5-882D-9ECB1FD5DE18}" srcOrd="4" destOrd="0" parTransId="{86229775-B50F-4220-B88B-07C4BA05CEAC}" sibTransId="{BEE765C7-6165-4808-9B3B-A6627557B77F}"/>
    <dgm:cxn modelId="{4BAA1DE6-6042-4D72-8610-28505E80A9EF}" type="presOf" srcId="{7985EE53-BD3D-4DB3-B5BD-6B9FFA75B9E6}" destId="{973C755A-5077-47FB-BDC0-FF7A84FD3F26}" srcOrd="0" destOrd="0" presId="urn:microsoft.com/office/officeart/2005/8/layout/cycle2"/>
    <dgm:cxn modelId="{8BA53E5F-57F1-41D1-911E-EE13785198E8}" type="presParOf" srcId="{EA3ADED0-C9AD-4C17-98CE-D872DACD90E8}" destId="{558890D5-4F42-4C33-B381-CD393B37A1FF}" srcOrd="0" destOrd="0" presId="urn:microsoft.com/office/officeart/2005/8/layout/cycle2"/>
    <dgm:cxn modelId="{C95BDAEE-2BA3-4AD8-B15A-CC38ABDF1CCF}" type="presParOf" srcId="{EA3ADED0-C9AD-4C17-98CE-D872DACD90E8}" destId="{973C755A-5077-47FB-BDC0-FF7A84FD3F26}" srcOrd="1" destOrd="0" presId="urn:microsoft.com/office/officeart/2005/8/layout/cycle2"/>
    <dgm:cxn modelId="{066C8CCF-F9FD-460E-B45D-71757A842376}" type="presParOf" srcId="{973C755A-5077-47FB-BDC0-FF7A84FD3F26}" destId="{746707A3-847D-4DEF-8437-C19565999197}" srcOrd="0" destOrd="0" presId="urn:microsoft.com/office/officeart/2005/8/layout/cycle2"/>
    <dgm:cxn modelId="{AA40C9EA-91F7-45D9-A5C1-09F2689AB55A}" type="presParOf" srcId="{EA3ADED0-C9AD-4C17-98CE-D872DACD90E8}" destId="{7C5A343C-E262-450D-959C-A644EA0CABBE}" srcOrd="2" destOrd="0" presId="urn:microsoft.com/office/officeart/2005/8/layout/cycle2"/>
    <dgm:cxn modelId="{98E0C588-6E81-42F5-AE19-F19B55296FCB}" type="presParOf" srcId="{EA3ADED0-C9AD-4C17-98CE-D872DACD90E8}" destId="{719BC63E-F731-4648-BC28-EDC25FC57AA9}" srcOrd="3" destOrd="0" presId="urn:microsoft.com/office/officeart/2005/8/layout/cycle2"/>
    <dgm:cxn modelId="{EBC880E8-8ADC-45AA-9506-248D501445E9}" type="presParOf" srcId="{719BC63E-F731-4648-BC28-EDC25FC57AA9}" destId="{018B9E75-742E-4303-A16C-8A821310EF15}" srcOrd="0" destOrd="0" presId="urn:microsoft.com/office/officeart/2005/8/layout/cycle2"/>
    <dgm:cxn modelId="{6C3A457E-6926-49AA-834D-D39B1254DA37}" type="presParOf" srcId="{EA3ADED0-C9AD-4C17-98CE-D872DACD90E8}" destId="{91CB6799-0928-4E01-9EDA-41B17BB04FAF}" srcOrd="4" destOrd="0" presId="urn:microsoft.com/office/officeart/2005/8/layout/cycle2"/>
    <dgm:cxn modelId="{3484A300-43CA-4E9C-A041-065FFECB246A}" type="presParOf" srcId="{EA3ADED0-C9AD-4C17-98CE-D872DACD90E8}" destId="{3701657F-6946-4A4C-877D-2A88A526B7E1}" srcOrd="5" destOrd="0" presId="urn:microsoft.com/office/officeart/2005/8/layout/cycle2"/>
    <dgm:cxn modelId="{2C70F014-3B13-49C1-BD28-501FD8BF3EB5}" type="presParOf" srcId="{3701657F-6946-4A4C-877D-2A88A526B7E1}" destId="{A60042D3-910C-4160-96CD-1A63C2C4C0FB}" srcOrd="0" destOrd="0" presId="urn:microsoft.com/office/officeart/2005/8/layout/cycle2"/>
    <dgm:cxn modelId="{29B7AAD3-9916-4338-8F90-C52F32A807AE}" type="presParOf" srcId="{EA3ADED0-C9AD-4C17-98CE-D872DACD90E8}" destId="{28372633-A8CE-4898-AF86-305447452F30}" srcOrd="6" destOrd="0" presId="urn:microsoft.com/office/officeart/2005/8/layout/cycle2"/>
    <dgm:cxn modelId="{DFAB777F-4B8C-4EF9-BB13-5201A49401A9}" type="presParOf" srcId="{EA3ADED0-C9AD-4C17-98CE-D872DACD90E8}" destId="{3BFA7701-5D17-48E5-8EAF-0CE4B894FCD8}" srcOrd="7" destOrd="0" presId="urn:microsoft.com/office/officeart/2005/8/layout/cycle2"/>
    <dgm:cxn modelId="{770FEF08-2A14-454F-9C81-70047AA51962}" type="presParOf" srcId="{3BFA7701-5D17-48E5-8EAF-0CE4B894FCD8}" destId="{2F68EEE9-28D4-49EC-A4B1-C191492E34F2}" srcOrd="0" destOrd="0" presId="urn:microsoft.com/office/officeart/2005/8/layout/cycle2"/>
    <dgm:cxn modelId="{C60C1E52-22D6-47FE-934A-81CE714338DC}" type="presParOf" srcId="{EA3ADED0-C9AD-4C17-98CE-D872DACD90E8}" destId="{4DD53E4A-81C3-4CAD-B31F-4C20BA5CFCD7}" srcOrd="8" destOrd="0" presId="urn:microsoft.com/office/officeart/2005/8/layout/cycle2"/>
    <dgm:cxn modelId="{181CB697-F1FD-452E-8D89-BBD1DC26638B}" type="presParOf" srcId="{EA3ADED0-C9AD-4C17-98CE-D872DACD90E8}" destId="{670EC530-2BF9-418C-9EBE-CFD33FE15D7D}" srcOrd="9" destOrd="0" presId="urn:microsoft.com/office/officeart/2005/8/layout/cycle2"/>
    <dgm:cxn modelId="{7740D87D-FFC1-4E9D-A218-4626049B031D}" type="presParOf" srcId="{670EC530-2BF9-418C-9EBE-CFD33FE15D7D}" destId="{75E8BE9C-270B-4810-939F-EB750969C50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890D5-4F42-4C33-B381-CD393B37A1FF}">
      <dsp:nvSpPr>
        <dsp:cNvPr id="0" name=""/>
        <dsp:cNvSpPr/>
      </dsp:nvSpPr>
      <dsp:spPr>
        <a:xfrm>
          <a:off x="1714158" y="304"/>
          <a:ext cx="1280733" cy="12807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Paso 1 </a:t>
          </a:r>
          <a:br>
            <a:rPr sz="2500" kern="1200" dirty="0"/>
          </a:br>
          <a:r>
            <a:rPr lang="es-ES" sz="2500" kern="1200" dirty="0"/>
            <a:t>Título</a:t>
          </a:r>
        </a:p>
      </dsp:txBody>
      <dsp:txXfrm>
        <a:off x="1901717" y="187863"/>
        <a:ext cx="905615" cy="905615"/>
      </dsp:txXfrm>
    </dsp:sp>
    <dsp:sp modelId="{973C755A-5077-47FB-BDC0-FF7A84FD3F26}">
      <dsp:nvSpPr>
        <dsp:cNvPr id="0" name=""/>
        <dsp:cNvSpPr/>
      </dsp:nvSpPr>
      <dsp:spPr>
        <a:xfrm rot="2160000">
          <a:off x="2954640" y="984576"/>
          <a:ext cx="341398" cy="4322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2964420" y="1040925"/>
        <a:ext cx="238979" cy="259349"/>
      </dsp:txXfrm>
    </dsp:sp>
    <dsp:sp modelId="{7C5A343C-E262-450D-959C-A644EA0CABBE}">
      <dsp:nvSpPr>
        <dsp:cNvPr id="0" name=""/>
        <dsp:cNvSpPr/>
      </dsp:nvSpPr>
      <dsp:spPr>
        <a:xfrm>
          <a:off x="3271420" y="1131721"/>
          <a:ext cx="1280733" cy="12807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Paso 2</a:t>
          </a:r>
          <a:br>
            <a:rPr sz="2500" kern="1200" dirty="0"/>
          </a:br>
          <a:r>
            <a:rPr lang="es-ES" sz="2500" kern="1200" dirty="0"/>
            <a:t>Título</a:t>
          </a:r>
        </a:p>
      </dsp:txBody>
      <dsp:txXfrm>
        <a:off x="3458979" y="1319280"/>
        <a:ext cx="905615" cy="905615"/>
      </dsp:txXfrm>
    </dsp:sp>
    <dsp:sp modelId="{719BC63E-F731-4648-BC28-EDC25FC57AA9}">
      <dsp:nvSpPr>
        <dsp:cNvPr id="0" name=""/>
        <dsp:cNvSpPr/>
      </dsp:nvSpPr>
      <dsp:spPr>
        <a:xfrm rot="6480000">
          <a:off x="3446663" y="2462110"/>
          <a:ext cx="341398" cy="4322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 rot="10800000">
        <a:off x="3513697" y="2499856"/>
        <a:ext cx="238979" cy="259349"/>
      </dsp:txXfrm>
    </dsp:sp>
    <dsp:sp modelId="{91CB6799-0928-4E01-9EDA-41B17BB04FAF}">
      <dsp:nvSpPr>
        <dsp:cNvPr id="0" name=""/>
        <dsp:cNvSpPr/>
      </dsp:nvSpPr>
      <dsp:spPr>
        <a:xfrm>
          <a:off x="2676599" y="2962392"/>
          <a:ext cx="1280733" cy="12807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Paso 3</a:t>
          </a:r>
          <a:br>
            <a:rPr sz="2500" kern="1200" dirty="0"/>
          </a:br>
          <a:r>
            <a:rPr lang="es-ES" sz="2500" kern="1200" dirty="0"/>
            <a:t>Título</a:t>
          </a:r>
        </a:p>
      </dsp:txBody>
      <dsp:txXfrm>
        <a:off x="2864158" y="3149951"/>
        <a:ext cx="905615" cy="905615"/>
      </dsp:txXfrm>
    </dsp:sp>
    <dsp:sp modelId="{3701657F-6946-4A4C-877D-2A88A526B7E1}">
      <dsp:nvSpPr>
        <dsp:cNvPr id="0" name=""/>
        <dsp:cNvSpPr/>
      </dsp:nvSpPr>
      <dsp:spPr>
        <a:xfrm rot="10800000">
          <a:off x="2193488" y="3386634"/>
          <a:ext cx="341398" cy="4322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 rot="10800000">
        <a:off x="2295907" y="3473083"/>
        <a:ext cx="238979" cy="259349"/>
      </dsp:txXfrm>
    </dsp:sp>
    <dsp:sp modelId="{28372633-A8CE-4898-AF86-305447452F30}">
      <dsp:nvSpPr>
        <dsp:cNvPr id="0" name=""/>
        <dsp:cNvSpPr/>
      </dsp:nvSpPr>
      <dsp:spPr>
        <a:xfrm>
          <a:off x="751718" y="2962392"/>
          <a:ext cx="1280733" cy="12807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Paso 4</a:t>
          </a:r>
          <a:br>
            <a:rPr sz="2500" kern="1200" dirty="0"/>
          </a:br>
          <a:r>
            <a:rPr lang="es-ES" sz="2500" kern="1200" dirty="0"/>
            <a:t>Título</a:t>
          </a:r>
        </a:p>
      </dsp:txBody>
      <dsp:txXfrm>
        <a:off x="939277" y="3149951"/>
        <a:ext cx="905615" cy="905615"/>
      </dsp:txXfrm>
    </dsp:sp>
    <dsp:sp modelId="{3BFA7701-5D17-48E5-8EAF-0CE4B894FCD8}">
      <dsp:nvSpPr>
        <dsp:cNvPr id="0" name=""/>
        <dsp:cNvSpPr/>
      </dsp:nvSpPr>
      <dsp:spPr>
        <a:xfrm rot="15120000">
          <a:off x="926961" y="2480488"/>
          <a:ext cx="341398" cy="4322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 rot="10800000">
        <a:off x="993995" y="2615640"/>
        <a:ext cx="238979" cy="259349"/>
      </dsp:txXfrm>
    </dsp:sp>
    <dsp:sp modelId="{4DD53E4A-81C3-4CAD-B31F-4C20BA5CFCD7}">
      <dsp:nvSpPr>
        <dsp:cNvPr id="0" name=""/>
        <dsp:cNvSpPr/>
      </dsp:nvSpPr>
      <dsp:spPr>
        <a:xfrm>
          <a:off x="156897" y="1131721"/>
          <a:ext cx="1280733" cy="128073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Paso 5</a:t>
          </a:r>
          <a:br>
            <a:rPr sz="2500" kern="1200" dirty="0"/>
          </a:br>
          <a:r>
            <a:rPr lang="es-ES" sz="2500" kern="1200" dirty="0"/>
            <a:t>Título</a:t>
          </a:r>
        </a:p>
      </dsp:txBody>
      <dsp:txXfrm>
        <a:off x="344456" y="1319280"/>
        <a:ext cx="905615" cy="905615"/>
      </dsp:txXfrm>
    </dsp:sp>
    <dsp:sp modelId="{670EC530-2BF9-418C-9EBE-CFD33FE15D7D}">
      <dsp:nvSpPr>
        <dsp:cNvPr id="0" name=""/>
        <dsp:cNvSpPr/>
      </dsp:nvSpPr>
      <dsp:spPr>
        <a:xfrm rot="19440000">
          <a:off x="1397378" y="995935"/>
          <a:ext cx="341398" cy="4322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1407158" y="1112484"/>
        <a:ext cx="238979" cy="259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0F62A23F-5575-47F5-903C-7DAAB980EB4A}" type="datetimeFigureOut">
              <a:rPr lang="es-CO" smtClean="0"/>
              <a:t>27/05/2021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2FDF7E63-4CEE-4177-B510-1EEA4D00EA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1688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CO" altLang="es-CO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277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F7E63-4CEE-4177-B510-1EEA4D00EA61}" type="slidenum">
              <a:rPr lang="es-CO" smtClean="0"/>
              <a:t>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20889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F7E63-4CEE-4177-B510-1EEA4D00EA61}" type="slidenum">
              <a:rPr lang="es-CO" smtClean="0"/>
              <a:t>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34776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diagramData" Target="../diagrams/data1.xml"/><Relationship Id="rId5" Type="http://schemas.openxmlformats.org/officeDocument/2006/relationships/image" Target="../media/image13.png"/><Relationship Id="rId10" Type="http://schemas.microsoft.com/office/2007/relationships/diagramDrawing" Target="../diagrams/drawing1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chart" Target="../charts/chart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131" y="4547352"/>
            <a:ext cx="1262379" cy="1525693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190751" y="5157789"/>
            <a:ext cx="8346016" cy="564647"/>
          </a:xfrm>
          <a:prstGeom prst="rect">
            <a:avLst/>
          </a:prstGeom>
          <a:noFill/>
        </p:spPr>
        <p:txBody>
          <a:bodyPr lIns="117226" tIns="58613" rIns="117226" bIns="5861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s-CO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8732488" y="6307843"/>
            <a:ext cx="768085" cy="15865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7226" tIns="58613" rIns="117226" bIns="5861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72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Marcador de posición de título 1"/>
          <p:cNvSpPr>
            <a:spLocks noGrp="1"/>
          </p:cNvSpPr>
          <p:nvPr>
            <p:ph type="title" hasCustomPrompt="1"/>
          </p:nvPr>
        </p:nvSpPr>
        <p:spPr>
          <a:xfrm>
            <a:off x="522358" y="318255"/>
            <a:ext cx="11335209" cy="1420279"/>
          </a:xfrm>
          <a:prstGeom prst="rect">
            <a:avLst/>
          </a:prstGeom>
        </p:spPr>
        <p:txBody>
          <a:bodyPr vert="horz" lIns="117226" tIns="58613" rIns="117226" bIns="58613" rtlCol="0" anchor="b">
            <a:normAutofit/>
          </a:bodyPr>
          <a:lstStyle>
            <a:lvl1pPr algn="l" defTabSz="1172261" rtl="0" eaLnBrk="1" latinLnBrk="0" hangingPunct="1">
              <a:spcBef>
                <a:spcPct val="0"/>
              </a:spcBef>
              <a:buNone/>
              <a:defRPr lang="es-ES" sz="4400" b="0" kern="12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título</a:t>
            </a:r>
          </a:p>
        </p:txBody>
      </p:sp>
      <p:sp>
        <p:nvSpPr>
          <p:cNvPr id="3" name="2 Rectángulo"/>
          <p:cNvSpPr/>
          <p:nvPr/>
        </p:nvSpPr>
        <p:spPr bwMode="auto">
          <a:xfrm>
            <a:off x="-1" y="3064776"/>
            <a:ext cx="1968501" cy="135010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7226" tIns="58613" rIns="117226" bIns="5861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72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68" y="3197075"/>
            <a:ext cx="966721" cy="1126786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990" t="46872"/>
          <a:stretch/>
        </p:blipFill>
        <p:spPr bwMode="auto">
          <a:xfrm>
            <a:off x="1911152" y="6806244"/>
            <a:ext cx="10280848" cy="14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7680" y="6798976"/>
            <a:ext cx="1776432" cy="15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335361" y="5958401"/>
            <a:ext cx="1431687" cy="175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s-ES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Cartagena - Colombia</a:t>
            </a:r>
          </a:p>
        </p:txBody>
      </p:sp>
      <p:sp>
        <p:nvSpPr>
          <p:cNvPr id="12" name="Marcador de posición de contenido 2"/>
          <p:cNvSpPr>
            <a:spLocks noGrp="1"/>
          </p:cNvSpPr>
          <p:nvPr>
            <p:ph idx="10"/>
          </p:nvPr>
        </p:nvSpPr>
        <p:spPr>
          <a:xfrm>
            <a:off x="1930836" y="1879201"/>
            <a:ext cx="9926731" cy="4507966"/>
          </a:xfrm>
          <a:prstGeom prst="rect">
            <a:avLst/>
          </a:prstGeom>
        </p:spPr>
        <p:txBody>
          <a:bodyPr lIns="117226" tIns="58613" rIns="117226" bIns="58613"/>
          <a:lstStyle>
            <a:lvl1pPr marL="269620" indent="-269620" algn="l" defTabSz="1172261" rtl="0" eaLnBrk="1" latinLnBrk="0" hangingPunct="1">
              <a:lnSpc>
                <a:spcPct val="90000"/>
              </a:lnSpc>
              <a:spcBef>
                <a:spcPts val="1410"/>
              </a:spcBef>
              <a:buFont typeface="Arial" panose="020B0604020202020204" pitchFamily="34" charset="0"/>
              <a:buChar char="•"/>
              <a:defRPr lang="es-E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35504628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presentación cap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7"/>
          <p:cNvSpPr txBox="1">
            <a:spLocks noChangeArrowheads="1"/>
          </p:cNvSpPr>
          <p:nvPr/>
        </p:nvSpPr>
        <p:spPr>
          <a:xfrm>
            <a:off x="7932526" y="5256422"/>
            <a:ext cx="3805505" cy="1110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17226" tIns="58613" rIns="117226" bIns="58613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s-CO" sz="2600" b="0" i="1" dirty="0">
                <a:solidFill>
                  <a:schemeClr val="accent1">
                    <a:lumMod val="50000"/>
                  </a:schemeClr>
                </a:solidFill>
              </a:rPr>
              <a:t>Cuentas Claras, </a:t>
            </a:r>
          </a:p>
          <a:p>
            <a:pPr>
              <a:defRPr/>
            </a:pPr>
            <a:r>
              <a:rPr lang="es-CO" sz="2600" b="0" i="1" dirty="0">
                <a:solidFill>
                  <a:schemeClr val="accent1">
                    <a:lumMod val="50000"/>
                  </a:schemeClr>
                </a:solidFill>
              </a:rPr>
              <a:t>Estado Transparente</a:t>
            </a:r>
          </a:p>
          <a:p>
            <a:pPr>
              <a:defRPr/>
            </a:pPr>
            <a:endParaRPr lang="es-ES" sz="26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272061" y="5157789"/>
            <a:ext cx="8346016" cy="564647"/>
          </a:xfrm>
          <a:prstGeom prst="rect">
            <a:avLst/>
          </a:prstGeom>
          <a:noFill/>
        </p:spPr>
        <p:txBody>
          <a:bodyPr lIns="117226" tIns="58613" rIns="117226" bIns="5861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s-CO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Rectángulo 7"/>
          <p:cNvSpPr/>
          <p:nvPr/>
        </p:nvSpPr>
        <p:spPr>
          <a:xfrm>
            <a:off x="2063553" y="1703070"/>
            <a:ext cx="6074636" cy="46634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endParaRPr lang="es-ES" dirty="0"/>
          </a:p>
        </p:txBody>
      </p:sp>
      <p:sp>
        <p:nvSpPr>
          <p:cNvPr id="12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2348026" y="4120277"/>
            <a:ext cx="5584500" cy="1553723"/>
          </a:xfrm>
          <a:prstGeom prst="rect">
            <a:avLst/>
          </a:prstGeom>
        </p:spPr>
        <p:txBody>
          <a:bodyPr lIns="117226" tIns="58613" rIns="117226" bIns="58613"/>
          <a:lstStyle>
            <a:lvl1pPr marL="0" indent="0" latinLnBrk="0">
              <a:spcBef>
                <a:spcPts val="0"/>
              </a:spcBef>
              <a:buNone/>
              <a:defRPr lang="es-ES" sz="3100" baseline="0">
                <a:solidFill>
                  <a:schemeClr val="bg1"/>
                </a:solidFill>
              </a:defRPr>
            </a:lvl1pPr>
            <a:lvl2pPr marL="586130" indent="0" latinLnBrk="0">
              <a:buNone/>
              <a:defRPr lang="es-ES" sz="2600"/>
            </a:lvl2pPr>
            <a:lvl3pPr marL="1172261" indent="0" latinLnBrk="0">
              <a:buNone/>
              <a:defRPr lang="es-ES" sz="2300"/>
            </a:lvl3pPr>
            <a:lvl4pPr marL="1758391" indent="0" latinLnBrk="0">
              <a:buNone/>
              <a:defRPr lang="es-ES" sz="2100"/>
            </a:lvl4pPr>
            <a:lvl5pPr marL="2344522" indent="0" latinLnBrk="0">
              <a:buNone/>
              <a:defRPr lang="es-ES" sz="2100"/>
            </a:lvl5pPr>
            <a:lvl6pPr marL="2930652" indent="0" latinLnBrk="0">
              <a:buNone/>
              <a:defRPr lang="es-ES" sz="2100"/>
            </a:lvl6pPr>
            <a:lvl7pPr marL="3516782" indent="0" latinLnBrk="0">
              <a:buNone/>
              <a:defRPr lang="es-ES" sz="2100"/>
            </a:lvl7pPr>
            <a:lvl8pPr marL="4102913" indent="0" latinLnBrk="0">
              <a:buNone/>
              <a:defRPr lang="es-ES" sz="2100"/>
            </a:lvl8pPr>
            <a:lvl9pPr marL="4689043" indent="0" latinLnBrk="0">
              <a:buNone/>
              <a:defRPr lang="es-ES" sz="2100"/>
            </a:lvl9pPr>
          </a:lstStyle>
          <a:p>
            <a:pPr lvl="0"/>
            <a:r>
              <a:rPr lang="es-ES" dirty="0"/>
              <a:t>Haga clic para modificar el texto- </a:t>
            </a:r>
            <a:r>
              <a:rPr lang="es-ES" dirty="0" err="1"/>
              <a:t>Subtitulos</a:t>
            </a:r>
            <a:r>
              <a:rPr lang="es-ES" dirty="0"/>
              <a:t> o cambio de sección</a:t>
            </a:r>
          </a:p>
        </p:txBody>
      </p:sp>
      <p:pic>
        <p:nvPicPr>
          <p:cNvPr id="17" name="Picture 2" descr="http://www.miramarcruceros.com/_img_puertos/puertos24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2020" y="1721226"/>
            <a:ext cx="1987296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Rectángulo"/>
          <p:cNvSpPr/>
          <p:nvPr/>
        </p:nvSpPr>
        <p:spPr>
          <a:xfrm>
            <a:off x="8527853" y="1688048"/>
            <a:ext cx="3009345" cy="3262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endParaRPr lang="es-ES" dirty="0"/>
          </a:p>
        </p:txBody>
      </p:sp>
      <p:pic>
        <p:nvPicPr>
          <p:cNvPr id="20" name="1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7625" y="1649770"/>
            <a:ext cx="3701107" cy="329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72" t="44179"/>
          <a:stretch/>
        </p:blipFill>
        <p:spPr bwMode="auto">
          <a:xfrm>
            <a:off x="2063552" y="6798976"/>
            <a:ext cx="10128448" cy="15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7681" y="6801889"/>
            <a:ext cx="1986180" cy="14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8650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apositiva Títulos o cambio de SECC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 bwMode="auto">
          <a:xfrm>
            <a:off x="-1" y="3064776"/>
            <a:ext cx="1968501" cy="135010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7226" tIns="58613" rIns="117226" bIns="5861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72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23 Rectángulo"/>
          <p:cNvSpPr/>
          <p:nvPr/>
        </p:nvSpPr>
        <p:spPr bwMode="auto">
          <a:xfrm>
            <a:off x="8732488" y="6307843"/>
            <a:ext cx="768085" cy="15865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7226" tIns="58613" rIns="117226" bIns="5861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72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5157" y="4514790"/>
            <a:ext cx="1383595" cy="165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68" y="3197075"/>
            <a:ext cx="966721" cy="1126786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72" t="44179"/>
          <a:stretch/>
        </p:blipFill>
        <p:spPr bwMode="auto">
          <a:xfrm>
            <a:off x="2063552" y="6798976"/>
            <a:ext cx="10128448" cy="15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7681" y="6801889"/>
            <a:ext cx="1986180" cy="14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335361" y="6073044"/>
            <a:ext cx="1431687" cy="175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s-ES" sz="9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Cartagena - Colombia</a:t>
            </a:r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520767" y="331305"/>
            <a:ext cx="11431884" cy="1420279"/>
          </a:xfrm>
          <a:prstGeom prst="rect">
            <a:avLst/>
          </a:prstGeom>
        </p:spPr>
        <p:txBody>
          <a:bodyPr lIns="117226" tIns="58613" rIns="117226" bIns="58613"/>
          <a:lstStyle>
            <a:lvl1pPr algn="l" defTabSz="1172261" rtl="0" eaLnBrk="1" latinLnBrk="0" hangingPunct="1">
              <a:spcBef>
                <a:spcPct val="0"/>
              </a:spcBef>
              <a:buNone/>
              <a:defRPr lang="es-E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14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968500" y="1866900"/>
            <a:ext cx="4537153" cy="4758053"/>
          </a:xfrm>
          <a:prstGeom prst="rect">
            <a:avLst/>
          </a:prstGeom>
        </p:spPr>
        <p:txBody>
          <a:bodyPr lIns="117226" tIns="58613" rIns="117226" bIns="58613"/>
          <a:lstStyle>
            <a:lvl1pPr marL="269620" indent="-269620" algn="l" defTabSz="1172261" rtl="0" eaLnBrk="1" latinLnBrk="0" hangingPunct="1">
              <a:lnSpc>
                <a:spcPct val="90000"/>
              </a:lnSpc>
              <a:spcBef>
                <a:spcPts val="1410"/>
              </a:spcBef>
              <a:buFont typeface="Arial" panose="020B0604020202020204" pitchFamily="34" charset="0"/>
              <a:buChar char="•"/>
              <a:defRPr lang="es-E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graphicFrame>
        <p:nvGraphicFramePr>
          <p:cNvPr id="16" name="Marcador de posición de contenido 9" descr="Ciclo básico" title="Smart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134110"/>
              </p:ext>
            </p:extLst>
          </p:nvPr>
        </p:nvGraphicFramePr>
        <p:xfrm>
          <a:off x="7051579" y="1917394"/>
          <a:ext cx="4709051" cy="4243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74395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apositiva Cuerp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5157" y="4514790"/>
            <a:ext cx="1383595" cy="165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Rectángulo"/>
          <p:cNvSpPr/>
          <p:nvPr/>
        </p:nvSpPr>
        <p:spPr bwMode="auto">
          <a:xfrm>
            <a:off x="-1" y="3064776"/>
            <a:ext cx="1968501" cy="135010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7226" tIns="58613" rIns="117226" bIns="5861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72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4" name="23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68" y="3197075"/>
            <a:ext cx="966721" cy="1126786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72" t="44179"/>
          <a:stretch/>
        </p:blipFill>
        <p:spPr bwMode="auto">
          <a:xfrm>
            <a:off x="2063552" y="6798976"/>
            <a:ext cx="10128448" cy="15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7681" y="6801889"/>
            <a:ext cx="1986180" cy="14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335361" y="6073044"/>
            <a:ext cx="1431687" cy="175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s-ES" sz="9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Cartagena - Colombia</a:t>
            </a: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520767" y="331305"/>
            <a:ext cx="11239863" cy="1420279"/>
          </a:xfrm>
          <a:prstGeom prst="rect">
            <a:avLst/>
          </a:prstGeom>
        </p:spPr>
        <p:txBody>
          <a:bodyPr lIns="117226" tIns="58613" rIns="117226" bIns="58613"/>
          <a:lstStyle>
            <a:lvl1pPr algn="l" defTabSz="1172261" rtl="0" eaLnBrk="1" latinLnBrk="0" hangingPunct="1">
              <a:spcBef>
                <a:spcPct val="0"/>
              </a:spcBef>
              <a:buNone/>
              <a:defRPr lang="es-E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22444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Diapositiva imagén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 bwMode="auto">
          <a:xfrm>
            <a:off x="8732488" y="6307843"/>
            <a:ext cx="768085" cy="15865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7226" tIns="58613" rIns="117226" bIns="5861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72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5157" y="4514790"/>
            <a:ext cx="1383595" cy="165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Rectángulo"/>
          <p:cNvSpPr/>
          <p:nvPr/>
        </p:nvSpPr>
        <p:spPr bwMode="auto">
          <a:xfrm>
            <a:off x="-1" y="3064776"/>
            <a:ext cx="1967543" cy="135010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7226" tIns="58613" rIns="117226" bIns="5861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72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68" y="3197075"/>
            <a:ext cx="966721" cy="1126786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72" t="44179"/>
          <a:stretch/>
        </p:blipFill>
        <p:spPr bwMode="auto">
          <a:xfrm>
            <a:off x="2063552" y="6798976"/>
            <a:ext cx="10128448" cy="15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7681" y="6801889"/>
            <a:ext cx="1986180" cy="14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335361" y="6073044"/>
            <a:ext cx="1431687" cy="175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s-ES" sz="9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Cartagena - Colombia</a:t>
            </a:r>
          </a:p>
        </p:txBody>
      </p:sp>
      <p:sp>
        <p:nvSpPr>
          <p:cNvPr id="14" name="4 Título"/>
          <p:cNvSpPr>
            <a:spLocks noGrp="1"/>
          </p:cNvSpPr>
          <p:nvPr>
            <p:ph type="title"/>
          </p:nvPr>
        </p:nvSpPr>
        <p:spPr>
          <a:xfrm>
            <a:off x="520767" y="331305"/>
            <a:ext cx="11488071" cy="1420279"/>
          </a:xfrm>
          <a:prstGeom prst="rect">
            <a:avLst/>
          </a:prstGeom>
        </p:spPr>
        <p:txBody>
          <a:bodyPr lIns="117226" tIns="58613" rIns="117226" bIns="58613"/>
          <a:lstStyle>
            <a:lvl1pPr algn="l">
              <a:defRPr lang="es-E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16" name="5 Marcador de texto"/>
          <p:cNvSpPr>
            <a:spLocks noGrp="1"/>
          </p:cNvSpPr>
          <p:nvPr>
            <p:ph type="body" idx="1"/>
          </p:nvPr>
        </p:nvSpPr>
        <p:spPr>
          <a:xfrm>
            <a:off x="1985739" y="1865376"/>
            <a:ext cx="4992555" cy="815318"/>
          </a:xfrm>
          <a:prstGeom prst="rect">
            <a:avLst/>
          </a:prstGeom>
        </p:spPr>
        <p:txBody>
          <a:bodyPr lIns="117226" tIns="58613" rIns="117226" bIns="58613"/>
          <a:lstStyle>
            <a:lvl1pPr>
              <a:defRPr lang="es-ES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8" name="7 Marcador de texto"/>
          <p:cNvSpPr>
            <a:spLocks noGrp="1"/>
          </p:cNvSpPr>
          <p:nvPr>
            <p:ph type="body" sz="quarter" idx="3"/>
          </p:nvPr>
        </p:nvSpPr>
        <p:spPr>
          <a:xfrm>
            <a:off x="7198560" y="1865376"/>
            <a:ext cx="4810277" cy="815318"/>
          </a:xfrm>
          <a:prstGeom prst="rect">
            <a:avLst/>
          </a:prstGeom>
        </p:spPr>
        <p:txBody>
          <a:bodyPr lIns="117226" tIns="58613" rIns="117226" bIns="58613"/>
          <a:lstStyle>
            <a:lvl1pPr>
              <a:defRPr lang="es-ES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8" name="Marcador de posición de contenido 3"/>
          <p:cNvSpPr>
            <a:spLocks noGrp="1"/>
          </p:cNvSpPr>
          <p:nvPr>
            <p:ph sz="half" idx="10"/>
          </p:nvPr>
        </p:nvSpPr>
        <p:spPr>
          <a:xfrm>
            <a:off x="7127778" y="2858489"/>
            <a:ext cx="4881061" cy="3771520"/>
          </a:xfrm>
          <a:prstGeom prst="rect">
            <a:avLst/>
          </a:prstGeom>
        </p:spPr>
        <p:txBody>
          <a:bodyPr lIns="117226" tIns="58613" rIns="117226" bIns="58613"/>
          <a:lstStyle>
            <a:lvl1pPr latinLnBrk="0">
              <a:defRPr lang="es-ES" sz="2800"/>
            </a:lvl1pPr>
            <a:lvl2pPr latinLnBrk="0">
              <a:defRPr lang="es-ES" sz="2300"/>
            </a:lvl2pPr>
            <a:lvl3pPr latinLnBrk="0">
              <a:defRPr lang="es-ES" sz="2100"/>
            </a:lvl3pPr>
            <a:lvl4pPr latinLnBrk="0">
              <a:defRPr lang="es-ES" sz="2100"/>
            </a:lvl4pPr>
            <a:lvl5pPr latinLnBrk="0">
              <a:defRPr lang="es-ES" sz="2100"/>
            </a:lvl5pPr>
            <a:lvl6pPr latinLnBrk="0">
              <a:defRPr lang="es-ES" sz="2100"/>
            </a:lvl6pPr>
            <a:lvl7pPr latinLnBrk="0">
              <a:defRPr lang="es-ES" sz="2100"/>
            </a:lvl7pPr>
            <a:lvl8pPr latinLnBrk="0">
              <a:defRPr lang="es-ES" sz="2100"/>
            </a:lvl8pPr>
            <a:lvl9pPr latinLnBrk="0">
              <a:defRPr lang="es-ES" sz="2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29" name="Marcador de posición de contenido 3"/>
          <p:cNvSpPr>
            <a:spLocks noGrp="1"/>
          </p:cNvSpPr>
          <p:nvPr>
            <p:ph sz="half" idx="11"/>
          </p:nvPr>
        </p:nvSpPr>
        <p:spPr>
          <a:xfrm>
            <a:off x="1965121" y="2854071"/>
            <a:ext cx="4881061" cy="3771520"/>
          </a:xfrm>
          <a:prstGeom prst="rect">
            <a:avLst/>
          </a:prstGeom>
        </p:spPr>
        <p:txBody>
          <a:bodyPr lIns="117226" tIns="58613" rIns="117226" bIns="58613"/>
          <a:lstStyle>
            <a:lvl1pPr latinLnBrk="0">
              <a:defRPr lang="es-ES" sz="2800"/>
            </a:lvl1pPr>
            <a:lvl2pPr latinLnBrk="0">
              <a:defRPr lang="es-ES" sz="2300"/>
            </a:lvl2pPr>
            <a:lvl3pPr latinLnBrk="0">
              <a:defRPr lang="es-ES" sz="2100"/>
            </a:lvl3pPr>
            <a:lvl4pPr latinLnBrk="0">
              <a:defRPr lang="es-ES" sz="2100"/>
            </a:lvl4pPr>
            <a:lvl5pPr latinLnBrk="0">
              <a:defRPr lang="es-ES" sz="2100"/>
            </a:lvl5pPr>
            <a:lvl6pPr latinLnBrk="0">
              <a:defRPr lang="es-ES" sz="2100"/>
            </a:lvl6pPr>
            <a:lvl7pPr latinLnBrk="0">
              <a:defRPr lang="es-ES" sz="2100"/>
            </a:lvl7pPr>
            <a:lvl8pPr latinLnBrk="0">
              <a:defRPr lang="es-ES" sz="2100"/>
            </a:lvl8pPr>
            <a:lvl9pPr latinLnBrk="0">
              <a:defRPr lang="es-ES" sz="2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4574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a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 bwMode="auto">
          <a:xfrm>
            <a:off x="8732488" y="6307843"/>
            <a:ext cx="768085" cy="15865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7226" tIns="58613" rIns="117226" bIns="5861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72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5157" y="4514790"/>
            <a:ext cx="1383595" cy="165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Rectángulo"/>
          <p:cNvSpPr/>
          <p:nvPr/>
        </p:nvSpPr>
        <p:spPr bwMode="auto">
          <a:xfrm>
            <a:off x="0" y="3064776"/>
            <a:ext cx="1883409" cy="135010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7226" tIns="58613" rIns="117226" bIns="5861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72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68" y="3197075"/>
            <a:ext cx="966721" cy="1126786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72" t="44179"/>
          <a:stretch/>
        </p:blipFill>
        <p:spPr bwMode="auto">
          <a:xfrm>
            <a:off x="2063552" y="6798976"/>
            <a:ext cx="10128448" cy="15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7681" y="6801889"/>
            <a:ext cx="1986180" cy="14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335361" y="6073044"/>
            <a:ext cx="1431687" cy="175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s-ES" sz="9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Cartagena - Colombia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875346" y="351441"/>
            <a:ext cx="10365337" cy="1420279"/>
          </a:xfrm>
          <a:prstGeom prst="rect">
            <a:avLst/>
          </a:prstGeom>
        </p:spPr>
        <p:txBody>
          <a:bodyPr lIns="117226" tIns="58613" rIns="117226" bIns="58613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l" defTabSz="1172261" rtl="0" eaLnBrk="1" latinLnBrk="0" hangingPunct="1">
              <a:spcBef>
                <a:spcPct val="0"/>
              </a:spcBef>
              <a:buNone/>
            </a:pPr>
            <a:r>
              <a:rPr lang="es-E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Diseño de dos objetos de contenido en tabla</a:t>
            </a:r>
          </a:p>
        </p:txBody>
      </p:sp>
      <p:sp>
        <p:nvSpPr>
          <p:cNvPr id="14" name="Marcador de posición de contenido 2"/>
          <p:cNvSpPr>
            <a:spLocks noGrp="1"/>
          </p:cNvSpPr>
          <p:nvPr>
            <p:ph sz="half" idx="10"/>
          </p:nvPr>
        </p:nvSpPr>
        <p:spPr>
          <a:xfrm>
            <a:off x="1871531" y="1867537"/>
            <a:ext cx="5098751" cy="4758053"/>
          </a:xfrm>
          <a:prstGeom prst="rect">
            <a:avLst/>
          </a:prstGeom>
        </p:spPr>
        <p:txBody>
          <a:bodyPr lIns="117226" tIns="58613" rIns="117226" bIns="58613"/>
          <a:lstStyle>
            <a:lvl1pPr marL="269620" indent="-269620" algn="l" defTabSz="1172261" rtl="0" eaLnBrk="1" latinLnBrk="0" hangingPunct="1">
              <a:lnSpc>
                <a:spcPct val="90000"/>
              </a:lnSpc>
              <a:spcBef>
                <a:spcPts val="1410"/>
              </a:spcBef>
              <a:buFont typeface="Arial" panose="020B0604020202020204" pitchFamily="34" charset="0"/>
              <a:buChar char="•"/>
              <a:defRPr lang="es-E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graphicFrame>
        <p:nvGraphicFramePr>
          <p:cNvPr id="16" name="Marcador de posición de contenido 7" descr="Tabla de muestra con 3 columnas y 4 filas" title="Tabl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8133689"/>
              </p:ext>
            </p:extLst>
          </p:nvPr>
        </p:nvGraphicFramePr>
        <p:xfrm>
          <a:off x="7127776" y="1866900"/>
          <a:ext cx="4440831" cy="2793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0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0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0976">
                <a:tc>
                  <a:txBody>
                    <a:bodyPr/>
                    <a:lstStyle/>
                    <a:p>
                      <a:endParaRPr lang="es-ES" sz="2800" dirty="0"/>
                    </a:p>
                  </a:txBody>
                  <a:tcPr marL="121920" marR="121920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Grupo A</a:t>
                      </a:r>
                    </a:p>
                  </a:txBody>
                  <a:tcPr marL="121920" marR="121920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Grupo B</a:t>
                      </a:r>
                    </a:p>
                  </a:txBody>
                  <a:tcPr marL="121920" marR="121920" marT="54864" marB="5486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240">
                <a:tc>
                  <a:txBody>
                    <a:bodyPr/>
                    <a:lstStyle/>
                    <a:p>
                      <a:r>
                        <a:rPr lang="es-ES" sz="2800" dirty="0"/>
                        <a:t>Clase 1</a:t>
                      </a:r>
                    </a:p>
                  </a:txBody>
                  <a:tcPr marL="121920" marR="121920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82</a:t>
                      </a:r>
                    </a:p>
                  </a:txBody>
                  <a:tcPr marL="121920" marR="121920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95</a:t>
                      </a:r>
                    </a:p>
                  </a:txBody>
                  <a:tcPr marL="121920" marR="121920" marT="54864" marB="5486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240">
                <a:tc>
                  <a:txBody>
                    <a:bodyPr/>
                    <a:lstStyle/>
                    <a:p>
                      <a:r>
                        <a:rPr lang="es-ES" sz="2800" dirty="0"/>
                        <a:t>Clase 2</a:t>
                      </a:r>
                    </a:p>
                  </a:txBody>
                  <a:tcPr marL="121920" marR="121920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76</a:t>
                      </a:r>
                    </a:p>
                  </a:txBody>
                  <a:tcPr marL="121920" marR="121920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88</a:t>
                      </a:r>
                    </a:p>
                  </a:txBody>
                  <a:tcPr marL="121920" marR="121920" marT="54864" marB="5486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240">
                <a:tc>
                  <a:txBody>
                    <a:bodyPr/>
                    <a:lstStyle/>
                    <a:p>
                      <a:r>
                        <a:rPr lang="es-ES" sz="2800" dirty="0"/>
                        <a:t>Clase 3</a:t>
                      </a:r>
                    </a:p>
                  </a:txBody>
                  <a:tcPr marL="121920" marR="121920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84</a:t>
                      </a:r>
                    </a:p>
                  </a:txBody>
                  <a:tcPr marL="121920" marR="121920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90</a:t>
                      </a:r>
                    </a:p>
                  </a:txBody>
                  <a:tcPr marL="121920" marR="121920" marT="54864" marB="5486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3223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Diapositiva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 bwMode="auto">
          <a:xfrm>
            <a:off x="8732488" y="6307843"/>
            <a:ext cx="768085" cy="15865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7226" tIns="58613" rIns="117226" bIns="5861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72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5157" y="4514790"/>
            <a:ext cx="1383595" cy="165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Rectángulo"/>
          <p:cNvSpPr/>
          <p:nvPr/>
        </p:nvSpPr>
        <p:spPr bwMode="auto">
          <a:xfrm>
            <a:off x="0" y="3064776"/>
            <a:ext cx="1883409" cy="135010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7226" tIns="58613" rIns="117226" bIns="5861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72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68" y="3197075"/>
            <a:ext cx="966721" cy="1126786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72" t="44179"/>
          <a:stretch/>
        </p:blipFill>
        <p:spPr bwMode="auto">
          <a:xfrm>
            <a:off x="2063552" y="6798976"/>
            <a:ext cx="10128448" cy="15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7681" y="6801889"/>
            <a:ext cx="1986180" cy="14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335361" y="6073044"/>
            <a:ext cx="1431687" cy="175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s-ES" sz="9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Cartagena - Colombia</a:t>
            </a:r>
          </a:p>
        </p:txBody>
      </p:sp>
      <p:sp>
        <p:nvSpPr>
          <p:cNvPr id="19" name="Título 1"/>
          <p:cNvSpPr>
            <a:spLocks noGrp="1"/>
          </p:cNvSpPr>
          <p:nvPr>
            <p:ph type="title"/>
          </p:nvPr>
        </p:nvSpPr>
        <p:spPr>
          <a:xfrm>
            <a:off x="7536160" y="551090"/>
            <a:ext cx="4416491" cy="3039466"/>
          </a:xfrm>
          <a:prstGeom prst="rect">
            <a:avLst/>
          </a:prstGeom>
        </p:spPr>
        <p:txBody>
          <a:bodyPr lIns="117226" tIns="58613" rIns="117226" bIns="58613" anchor="b"/>
          <a:lstStyle>
            <a:lvl1pPr algn="l" defTabSz="1172261" rtl="0" eaLnBrk="1" latinLnBrk="0" hangingPunct="1">
              <a:spcBef>
                <a:spcPct val="0"/>
              </a:spcBef>
              <a:buNone/>
              <a:defRPr lang="es-ES" sz="41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20" name="Marcador de posición de contenido 2"/>
          <p:cNvSpPr>
            <a:spLocks noGrp="1"/>
          </p:cNvSpPr>
          <p:nvPr>
            <p:ph idx="1"/>
          </p:nvPr>
        </p:nvSpPr>
        <p:spPr>
          <a:xfrm>
            <a:off x="1879600" y="546659"/>
            <a:ext cx="5656561" cy="6078931"/>
          </a:xfrm>
          <a:prstGeom prst="rect">
            <a:avLst/>
          </a:prstGeom>
        </p:spPr>
        <p:txBody>
          <a:bodyPr lIns="117226" tIns="58613" rIns="117226" bIns="58613"/>
          <a:lstStyle>
            <a:lvl1pPr marL="439598" indent="-439598" algn="l" defTabSz="1172261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s-E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462" indent="-366332" algn="l" defTabSz="1172261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s-E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65326" indent="-293065" algn="l" defTabSz="1172261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s-E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1456" indent="-293065" algn="l" defTabSz="1172261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s-E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37587" indent="-293065" algn="l" defTabSz="1172261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s-E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latinLnBrk="0">
              <a:defRPr lang="es-ES" sz="2100"/>
            </a:lvl6pPr>
            <a:lvl7pPr latinLnBrk="0">
              <a:defRPr lang="es-ES" sz="2100"/>
            </a:lvl7pPr>
            <a:lvl8pPr latinLnBrk="0">
              <a:defRPr lang="es-ES" sz="2100"/>
            </a:lvl8pPr>
            <a:lvl9pPr latinLnBrk="0">
              <a:defRPr lang="es-ES" sz="2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23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536160" y="3583227"/>
            <a:ext cx="4416491" cy="3042364"/>
          </a:xfrm>
          <a:prstGeom prst="rect">
            <a:avLst/>
          </a:prstGeom>
        </p:spPr>
        <p:txBody>
          <a:bodyPr lIns="117226" tIns="58613" rIns="117226" bIns="58613">
            <a:normAutofit/>
          </a:bodyPr>
          <a:lstStyle>
            <a:lvl1pPr marL="0" indent="0" latinLnBrk="0">
              <a:spcBef>
                <a:spcPts val="1154"/>
              </a:spcBef>
              <a:buNone/>
              <a:defRPr lang="es-ES" sz="23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130" indent="0" latinLnBrk="0">
              <a:buNone/>
              <a:defRPr lang="es-ES" sz="1800"/>
            </a:lvl2pPr>
            <a:lvl3pPr marL="1172261" indent="0" latinLnBrk="0">
              <a:buNone/>
              <a:defRPr lang="es-ES" sz="1500"/>
            </a:lvl3pPr>
            <a:lvl4pPr marL="1758391" indent="0" latinLnBrk="0">
              <a:buNone/>
              <a:defRPr lang="es-ES" sz="1300"/>
            </a:lvl4pPr>
            <a:lvl5pPr marL="2344522" indent="0" latinLnBrk="0">
              <a:buNone/>
              <a:defRPr lang="es-ES" sz="1300"/>
            </a:lvl5pPr>
            <a:lvl6pPr marL="2930652" indent="0" latinLnBrk="0">
              <a:buNone/>
              <a:defRPr lang="es-ES" sz="1300"/>
            </a:lvl6pPr>
            <a:lvl7pPr marL="3516782" indent="0" latinLnBrk="0">
              <a:buNone/>
              <a:defRPr lang="es-ES" sz="1300"/>
            </a:lvl7pPr>
            <a:lvl8pPr marL="4102913" indent="0" latinLnBrk="0">
              <a:buNone/>
              <a:defRPr lang="es-ES" sz="1300"/>
            </a:lvl8pPr>
            <a:lvl9pPr marL="4689043" indent="0" latinLnBrk="0">
              <a:buNone/>
              <a:defRPr lang="es-ES" sz="1300"/>
            </a:lvl9pPr>
          </a:lstStyle>
          <a:p>
            <a:pPr marL="0" lvl="0" indent="0" algn="l" defTabSz="1172261" rtl="0" eaLnBrk="1" latinLnBrk="0" hangingPunct="1">
              <a:lnSpc>
                <a:spcPct val="90000"/>
              </a:lnSpc>
              <a:spcBef>
                <a:spcPts val="1154"/>
              </a:spcBef>
              <a:buFont typeface="Arial" panose="020B0604020202020204" pitchFamily="34" charset="0"/>
              <a:buNone/>
            </a:pPr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527553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Diapositiva 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 bwMode="auto">
          <a:xfrm>
            <a:off x="8732488" y="6307843"/>
            <a:ext cx="768085" cy="15865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7226" tIns="58613" rIns="117226" bIns="5861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72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5157" y="4514790"/>
            <a:ext cx="1383595" cy="165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 bwMode="auto">
          <a:xfrm>
            <a:off x="0" y="3064776"/>
            <a:ext cx="1883409" cy="135010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7226" tIns="58613" rIns="117226" bIns="5861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72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68" y="3197075"/>
            <a:ext cx="966721" cy="1126786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72" t="44179"/>
          <a:stretch/>
        </p:blipFill>
        <p:spPr bwMode="auto">
          <a:xfrm>
            <a:off x="2063552" y="6798976"/>
            <a:ext cx="10128448" cy="15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7681" y="6801889"/>
            <a:ext cx="1986180" cy="14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3"/>
          <p:cNvSpPr>
            <a:spLocks noGrp="1"/>
          </p:cNvSpPr>
          <p:nvPr>
            <p:ph type="title"/>
          </p:nvPr>
        </p:nvSpPr>
        <p:spPr>
          <a:xfrm>
            <a:off x="1871135" y="386620"/>
            <a:ext cx="9505453" cy="968549"/>
          </a:xfrm>
          <a:prstGeom prst="rect">
            <a:avLst/>
          </a:prstGeom>
        </p:spPr>
        <p:txBody>
          <a:bodyPr lIns="117226" tIns="58613" rIns="117226" bIns="58613"/>
          <a:lstStyle>
            <a:lvl1pPr algn="l" defTabSz="1172261" rtl="0" eaLnBrk="1" latinLnBrk="0" hangingPunct="1">
              <a:spcBef>
                <a:spcPct val="0"/>
              </a:spcBef>
              <a:buNone/>
              <a:defRPr lang="es-E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graphicFrame>
        <p:nvGraphicFramePr>
          <p:cNvPr id="11" name="Marcador de contenido 7" descr="Gráfico de columnas agrupadas" title="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731116"/>
              </p:ext>
            </p:extLst>
          </p:nvPr>
        </p:nvGraphicFramePr>
        <p:xfrm>
          <a:off x="1883409" y="1355169"/>
          <a:ext cx="10083180" cy="5270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464829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a desped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34 Grupo"/>
          <p:cNvGrpSpPr/>
          <p:nvPr/>
        </p:nvGrpSpPr>
        <p:grpSpPr>
          <a:xfrm rot="7881209">
            <a:off x="3224898" y="-269594"/>
            <a:ext cx="5778194" cy="10189600"/>
            <a:chOff x="8010738" y="2667000"/>
            <a:chExt cx="5778194" cy="4064000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sp>
          <p:nvSpPr>
            <p:cNvPr id="37" name="36 Arco de bloque"/>
            <p:cNvSpPr/>
            <p:nvPr/>
          </p:nvSpPr>
          <p:spPr>
            <a:xfrm>
              <a:off x="8010738" y="2667000"/>
              <a:ext cx="3898548" cy="4064000"/>
            </a:xfrm>
            <a:prstGeom prst="blockArc">
              <a:avLst>
                <a:gd name="adj1" fmla="val 17527788"/>
                <a:gd name="adj2" fmla="val 4119114"/>
                <a:gd name="adj3" fmla="val 5750"/>
              </a:avLst>
            </a:pr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39" name="38 Forma libre"/>
            <p:cNvSpPr/>
            <p:nvPr/>
          </p:nvSpPr>
          <p:spPr>
            <a:xfrm>
              <a:off x="11995959" y="3026257"/>
              <a:ext cx="1386766" cy="1002995"/>
            </a:xfrm>
            <a:custGeom>
              <a:avLst/>
              <a:gdLst>
                <a:gd name="connsiteX0" fmla="*/ 0 w 1386766"/>
                <a:gd name="connsiteY0" fmla="*/ 0 h 1002995"/>
                <a:gd name="connsiteX1" fmla="*/ 1386766 w 1386766"/>
                <a:gd name="connsiteY1" fmla="*/ 0 h 1002995"/>
                <a:gd name="connsiteX2" fmla="*/ 1386766 w 1386766"/>
                <a:gd name="connsiteY2" fmla="*/ 1002995 h 1002995"/>
                <a:gd name="connsiteX3" fmla="*/ 0 w 1386766"/>
                <a:gd name="connsiteY3" fmla="*/ 1002995 h 1002995"/>
                <a:gd name="connsiteX4" fmla="*/ 0 w 1386766"/>
                <a:gd name="connsiteY4" fmla="*/ 0 h 100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6766" h="1002995">
                  <a:moveTo>
                    <a:pt x="0" y="0"/>
                  </a:moveTo>
                  <a:lnTo>
                    <a:pt x="1386766" y="0"/>
                  </a:lnTo>
                  <a:lnTo>
                    <a:pt x="1386766" y="1002995"/>
                  </a:lnTo>
                  <a:lnTo>
                    <a:pt x="0" y="100299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l" defTabSz="2051456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endParaRPr lang="es-ES" sz="4600" kern="1200" dirty="0"/>
            </a:p>
          </p:txBody>
        </p:sp>
        <p:sp>
          <p:nvSpPr>
            <p:cNvPr id="41" name="40 Forma libre"/>
            <p:cNvSpPr/>
            <p:nvPr/>
          </p:nvSpPr>
          <p:spPr>
            <a:xfrm>
              <a:off x="12402166" y="4203192"/>
              <a:ext cx="1386766" cy="1002995"/>
            </a:xfrm>
            <a:custGeom>
              <a:avLst/>
              <a:gdLst>
                <a:gd name="connsiteX0" fmla="*/ 0 w 1386766"/>
                <a:gd name="connsiteY0" fmla="*/ 0 h 1002995"/>
                <a:gd name="connsiteX1" fmla="*/ 1386766 w 1386766"/>
                <a:gd name="connsiteY1" fmla="*/ 0 h 1002995"/>
                <a:gd name="connsiteX2" fmla="*/ 1386766 w 1386766"/>
                <a:gd name="connsiteY2" fmla="*/ 1002995 h 1002995"/>
                <a:gd name="connsiteX3" fmla="*/ 0 w 1386766"/>
                <a:gd name="connsiteY3" fmla="*/ 1002995 h 1002995"/>
                <a:gd name="connsiteX4" fmla="*/ 0 w 1386766"/>
                <a:gd name="connsiteY4" fmla="*/ 0 h 100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6766" h="1002995">
                  <a:moveTo>
                    <a:pt x="0" y="0"/>
                  </a:moveTo>
                  <a:lnTo>
                    <a:pt x="1386766" y="0"/>
                  </a:lnTo>
                  <a:lnTo>
                    <a:pt x="1386766" y="1002995"/>
                  </a:lnTo>
                  <a:lnTo>
                    <a:pt x="0" y="100299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l" defTabSz="2051456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endParaRPr lang="es-ES" sz="4600" kern="1200" dirty="0"/>
            </a:p>
          </p:txBody>
        </p:sp>
        <p:sp>
          <p:nvSpPr>
            <p:cNvPr id="43" name="42 Forma libre"/>
            <p:cNvSpPr/>
            <p:nvPr/>
          </p:nvSpPr>
          <p:spPr>
            <a:xfrm>
              <a:off x="11995959" y="5405323"/>
              <a:ext cx="1386766" cy="1002995"/>
            </a:xfrm>
            <a:custGeom>
              <a:avLst/>
              <a:gdLst>
                <a:gd name="connsiteX0" fmla="*/ 0 w 1386766"/>
                <a:gd name="connsiteY0" fmla="*/ 0 h 1002995"/>
                <a:gd name="connsiteX1" fmla="*/ 1386766 w 1386766"/>
                <a:gd name="connsiteY1" fmla="*/ 0 h 1002995"/>
                <a:gd name="connsiteX2" fmla="*/ 1386766 w 1386766"/>
                <a:gd name="connsiteY2" fmla="*/ 1002995 h 1002995"/>
                <a:gd name="connsiteX3" fmla="*/ 0 w 1386766"/>
                <a:gd name="connsiteY3" fmla="*/ 1002995 h 1002995"/>
                <a:gd name="connsiteX4" fmla="*/ 0 w 1386766"/>
                <a:gd name="connsiteY4" fmla="*/ 0 h 100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6766" h="1002995">
                  <a:moveTo>
                    <a:pt x="0" y="0"/>
                  </a:moveTo>
                  <a:lnTo>
                    <a:pt x="1386766" y="0"/>
                  </a:lnTo>
                  <a:lnTo>
                    <a:pt x="1386766" y="1002995"/>
                  </a:lnTo>
                  <a:lnTo>
                    <a:pt x="0" y="100299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l" defTabSz="2051456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endParaRPr lang="es-ES" sz="4600" kern="1200" dirty="0"/>
            </a:p>
          </p:txBody>
        </p:sp>
      </p:grpSp>
      <p:sp>
        <p:nvSpPr>
          <p:cNvPr id="12" name="15 Rectángulo"/>
          <p:cNvSpPr>
            <a:spLocks noChangeArrowheads="1"/>
          </p:cNvSpPr>
          <p:nvPr/>
        </p:nvSpPr>
        <p:spPr bwMode="auto">
          <a:xfrm>
            <a:off x="3664067" y="3579511"/>
            <a:ext cx="2352507" cy="39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>
            <a:spAutoFit/>
          </a:bodyPr>
          <a:lstStyle/>
          <a:p>
            <a:pPr lvl="0"/>
            <a:r>
              <a:rPr lang="es-ES" altLang="es-ES" sz="1800" b="1" dirty="0">
                <a:latin typeface="+mn-lt"/>
              </a:rPr>
              <a:t> @</a:t>
            </a:r>
            <a:r>
              <a:rPr lang="es-ES" altLang="es-ES" sz="1800" b="1" dirty="0" err="1">
                <a:latin typeface="+mn-lt"/>
              </a:rPr>
              <a:t>Contaduria_CGN</a:t>
            </a:r>
            <a:endParaRPr lang="es-ES" altLang="es-ES" sz="1800" b="1" dirty="0">
              <a:latin typeface="+mn-lt"/>
            </a:endParaRP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2125135" y="171451"/>
            <a:ext cx="9732433" cy="3709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7226" tIns="58613" rIns="117226" bIns="58613"/>
          <a:lstStyle>
            <a:lvl1pPr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>
              <a:spcBef>
                <a:spcPct val="0"/>
              </a:spcBef>
              <a:defRPr/>
            </a:pPr>
            <a:endParaRPr lang="es-ES" altLang="es-ES" sz="3100">
              <a:latin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6325" y="327027"/>
            <a:ext cx="1577813" cy="62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8165" y="116632"/>
            <a:ext cx="2479420" cy="913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14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7172" y="348545"/>
            <a:ext cx="699097" cy="67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570660" y="2130546"/>
            <a:ext cx="11046883" cy="82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>
            <a:spAutoFit/>
          </a:bodyPr>
          <a:lstStyle>
            <a:lvl1pPr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CO" altLang="es-CO" sz="4600" i="1" dirty="0">
                <a:latin typeface="Calibri" pitchFamily="34" charset="0"/>
              </a:rPr>
              <a:t>“POR PERMITIRNOS HACER PÚBLICO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056361" y="1009532"/>
            <a:ext cx="7988956" cy="1534143"/>
          </a:xfrm>
          <a:prstGeom prst="rect">
            <a:avLst/>
          </a:prstGeom>
          <a:noFill/>
        </p:spPr>
        <p:txBody>
          <a:bodyPr lIns="117226" tIns="58613" rIns="117226" bIns="5861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9200" kern="0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29000" endPos="43000" dir="5400000" sy="-100000" algn="bl" rotWithShape="0"/>
                </a:effectLst>
                <a:latin typeface="Calibri"/>
              </a:rPr>
              <a:t>G  r  a  c  i  a  s</a:t>
            </a:r>
          </a:p>
        </p:txBody>
      </p:sp>
      <p:pic>
        <p:nvPicPr>
          <p:cNvPr id="15" name="Picture 4" descr="http://www.ignition-mktg.com/wp-content/uploads/2014/07/Social-Media-Icons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95183" y="5294656"/>
            <a:ext cx="902676" cy="64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www.ignition-mktg.com/wp-content/uploads/2014/07/Social-Media-Icons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4575" y="3593009"/>
            <a:ext cx="839903" cy="61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www.ignition-mktg.com/wp-content/uploads/2014/07/Social-Media-Icons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23921" y="4149106"/>
            <a:ext cx="854579" cy="62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19 Imagen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9524" y="5613500"/>
            <a:ext cx="964768" cy="79208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4652573" y="2839254"/>
            <a:ext cx="3285012" cy="826257"/>
          </a:xfrm>
          <a:prstGeom prst="rect">
            <a:avLst/>
          </a:prstGeom>
        </p:spPr>
        <p:txBody>
          <a:bodyPr wrap="none" lIns="117226" tIns="58613" rIns="117226" bIns="58613">
            <a:spAutoFit/>
          </a:bodyPr>
          <a:lstStyle/>
          <a:p>
            <a:pPr algn="ctr" eaLnBrk="1" hangingPunct="1">
              <a:defRPr/>
            </a:pPr>
            <a:r>
              <a:rPr lang="es-CO" altLang="es-CO" sz="4600" b="1" i="1" kern="1200" dirty="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rPr>
              <a:t>LO</a:t>
            </a:r>
            <a:r>
              <a:rPr lang="es-CO" altLang="es-CO" sz="2600" i="1" dirty="0">
                <a:latin typeface="Calibri" pitchFamily="34" charset="0"/>
              </a:rPr>
              <a:t> </a:t>
            </a:r>
            <a:r>
              <a:rPr lang="es-CO" altLang="es-CO" sz="4600" b="1" i="1" kern="1200" dirty="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rPr>
              <a:t>PÚBLICO</a:t>
            </a:r>
            <a:r>
              <a:rPr lang="es-CO" altLang="es-CO" sz="2600" i="1" dirty="0">
                <a:latin typeface="Calibri" pitchFamily="34" charset="0"/>
              </a:rPr>
              <a:t> ”</a:t>
            </a:r>
          </a:p>
        </p:txBody>
      </p:sp>
      <p:sp>
        <p:nvSpPr>
          <p:cNvPr id="23" name="15 Rectángulo"/>
          <p:cNvSpPr>
            <a:spLocks noChangeArrowheads="1"/>
          </p:cNvSpPr>
          <p:nvPr/>
        </p:nvSpPr>
        <p:spPr bwMode="auto">
          <a:xfrm>
            <a:off x="4462675" y="4322035"/>
            <a:ext cx="2933700" cy="39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>
            <a:spAutoFit/>
          </a:bodyPr>
          <a:lstStyle/>
          <a:p>
            <a:pPr lvl="0"/>
            <a:r>
              <a:rPr lang="es-ES" altLang="es-ES" sz="1800" b="1" dirty="0" err="1">
                <a:latin typeface="+mn-lt"/>
              </a:rPr>
              <a:t>CGNOficial</a:t>
            </a:r>
            <a:endParaRPr lang="es-ES" altLang="es-ES" sz="1800" b="1" dirty="0">
              <a:latin typeface="+mn-lt"/>
            </a:endParaRPr>
          </a:p>
        </p:txBody>
      </p:sp>
      <p:pic>
        <p:nvPicPr>
          <p:cNvPr id="14" name="Picture 12" descr="http://www.ignition-mktg.com/wp-content/uploads/2014/07/Social-Media-Icons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84835" y="4789195"/>
            <a:ext cx="877368" cy="65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cartagenacaribe.com/images/boton-contactenos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683" y="4739153"/>
            <a:ext cx="2374900" cy="83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14 Rectángulo"/>
          <p:cNvSpPr>
            <a:spLocks noChangeArrowheads="1"/>
          </p:cNvSpPr>
          <p:nvPr/>
        </p:nvSpPr>
        <p:spPr bwMode="auto">
          <a:xfrm>
            <a:off x="6885184" y="5785905"/>
            <a:ext cx="2523067" cy="39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>
            <a:spAutoFit/>
          </a:bodyPr>
          <a:lstStyle/>
          <a:p>
            <a:pPr lvl="0"/>
            <a:r>
              <a:rPr lang="es-ES" altLang="es-ES" sz="1800" b="1" dirty="0">
                <a:latin typeface="+mn-lt"/>
              </a:rPr>
              <a:t>@</a:t>
            </a:r>
            <a:r>
              <a:rPr lang="es-ES" altLang="es-ES" sz="1800" b="1" dirty="0" err="1">
                <a:latin typeface="+mn-lt"/>
              </a:rPr>
              <a:t>contaduriacgn</a:t>
            </a:r>
            <a:endParaRPr lang="es-ES" altLang="es-ES" sz="1800" b="1" dirty="0">
              <a:latin typeface="+mn-lt"/>
            </a:endParaRPr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5815959" y="5378050"/>
            <a:ext cx="3649133" cy="39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>
            <a:spAutoFit/>
          </a:bodyPr>
          <a:lstStyle/>
          <a:p>
            <a:pPr lvl="0"/>
            <a:r>
              <a:rPr lang="es-ES" altLang="es-ES" sz="1800" b="1" dirty="0">
                <a:latin typeface="+mn-lt"/>
              </a:rPr>
              <a:t>+</a:t>
            </a:r>
            <a:r>
              <a:rPr lang="es-ES" altLang="es-ES" sz="1800" b="1" dirty="0" err="1">
                <a:latin typeface="+mn-lt"/>
              </a:rPr>
              <a:t>ContaduríaGeneraldelaNaciónCG</a:t>
            </a:r>
            <a:endParaRPr lang="es-ES" altLang="es-ES" sz="1800" b="1" dirty="0">
              <a:latin typeface="+mn-lt"/>
            </a:endParaRPr>
          </a:p>
        </p:txBody>
      </p:sp>
      <p:sp>
        <p:nvSpPr>
          <p:cNvPr id="22" name="20 Rectángulo"/>
          <p:cNvSpPr>
            <a:spLocks noChangeArrowheads="1"/>
          </p:cNvSpPr>
          <p:nvPr/>
        </p:nvSpPr>
        <p:spPr bwMode="auto">
          <a:xfrm>
            <a:off x="5062203" y="4960832"/>
            <a:ext cx="3530027" cy="39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>
            <a:spAutoFit/>
          </a:bodyPr>
          <a:lstStyle/>
          <a:p>
            <a:pPr lvl="0"/>
            <a:r>
              <a:rPr lang="es-ES" altLang="es-ES" sz="1800" b="1" dirty="0">
                <a:latin typeface="+mn-lt"/>
              </a:rPr>
              <a:t>Contaduría-General-de-la-Nación</a:t>
            </a:r>
          </a:p>
        </p:txBody>
      </p:sp>
    </p:spTree>
    <p:extLst>
      <p:ext uri="{BB962C8B-B14F-4D97-AF65-F5344CB8AC3E}">
        <p14:creationId xmlns:p14="http://schemas.microsoft.com/office/powerpoint/2010/main" val="2582964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25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75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25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750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25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75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250"/>
                            </p:stCondLst>
                            <p:childTnLst>
                              <p:par>
                                <p:cTn id="7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75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25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750"/>
                            </p:stCondLst>
                            <p:childTnLst>
                              <p:par>
                                <p:cTn id="9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2" grpId="0"/>
      <p:bldP spid="23" grpId="0"/>
      <p:bldP spid="44" grpId="0"/>
      <p:bldP spid="21" grpId="0"/>
      <p:bldP spid="2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2190751" y="5157789"/>
            <a:ext cx="8346016" cy="564647"/>
          </a:xfrm>
          <a:prstGeom prst="rect">
            <a:avLst/>
          </a:prstGeom>
          <a:noFill/>
        </p:spPr>
        <p:txBody>
          <a:bodyPr lIns="117226" tIns="58613" rIns="117226" bIns="5861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s-CO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5157" y="4514790"/>
            <a:ext cx="1383595" cy="165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23 Rectángulo"/>
          <p:cNvSpPr/>
          <p:nvPr/>
        </p:nvSpPr>
        <p:spPr bwMode="auto">
          <a:xfrm>
            <a:off x="0" y="3064776"/>
            <a:ext cx="1883409" cy="135010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7226" tIns="58613" rIns="117226" bIns="5861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72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5" name="24 Imagen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68" y="3197075"/>
            <a:ext cx="966721" cy="1126786"/>
          </a:xfrm>
          <a:prstGeom prst="rect">
            <a:avLst/>
          </a:prstGeom>
        </p:spPr>
      </p:pic>
      <p:sp>
        <p:nvSpPr>
          <p:cNvPr id="20" name="19 Rectángulo"/>
          <p:cNvSpPr/>
          <p:nvPr/>
        </p:nvSpPr>
        <p:spPr bwMode="auto">
          <a:xfrm>
            <a:off x="1172771" y="6185645"/>
            <a:ext cx="768085" cy="15865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7226" tIns="58613" rIns="117226" bIns="5861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72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" name="Picture 4" descr="http://upload.wikimedia.org/wikipedia/commons/thumb/1/12/Sunset-cartagena-tower-dewired.jpg/250px-Sunset-cartagena-tower-dewired.jp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098" y="1142687"/>
            <a:ext cx="4684444" cy="515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pload.wikimedia.org/wikipedia/commons/thumb/1/12/Sunset-cartagena-tower-dewired.jpg/250px-Sunset-cartagena-tower-dewired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4120" y="1150689"/>
            <a:ext cx="7379057" cy="515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ítulo 2"/>
          <p:cNvSpPr txBox="1">
            <a:spLocks/>
          </p:cNvSpPr>
          <p:nvPr/>
        </p:nvSpPr>
        <p:spPr>
          <a:xfrm>
            <a:off x="6637722" y="5606798"/>
            <a:ext cx="5392988" cy="760129"/>
          </a:xfrm>
          <a:prstGeom prst="rect">
            <a:avLst/>
          </a:prstGeom>
        </p:spPr>
        <p:txBody>
          <a:bodyPr vert="horz" lIns="117226" tIns="58613" rIns="117226" bIns="58613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s-ES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117226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2100" dirty="0">
                <a:solidFill>
                  <a:srgbClr val="FFC000"/>
                </a:solidFill>
              </a:rPr>
              <a:t>Centro de Convenciones - Cartagena de Indias Colombia 13, 14 y 15 de julio</a:t>
            </a:r>
            <a:r>
              <a:rPr lang="es-ES" sz="2100" baseline="0" dirty="0">
                <a:solidFill>
                  <a:srgbClr val="FFC000"/>
                </a:solidFill>
              </a:rPr>
              <a:t> de </a:t>
            </a:r>
            <a:r>
              <a:rPr lang="es-ES" sz="2100" dirty="0">
                <a:solidFill>
                  <a:srgbClr val="FFC000"/>
                </a:solidFill>
              </a:rPr>
              <a:t>2015</a:t>
            </a:r>
          </a:p>
          <a:p>
            <a:pPr algn="ctr"/>
            <a:endParaRPr lang="es-ES" sz="2100" dirty="0">
              <a:solidFill>
                <a:srgbClr val="FFC000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72" t="44179"/>
          <a:stretch/>
        </p:blipFill>
        <p:spPr bwMode="auto">
          <a:xfrm>
            <a:off x="1957152" y="6797394"/>
            <a:ext cx="10234848" cy="15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7681" y="6801890"/>
            <a:ext cx="1888815" cy="14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957153" y="6369815"/>
            <a:ext cx="4558140" cy="349203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pPr algn="ctr"/>
            <a:r>
              <a:rPr lang="es-ES" sz="15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Sede</a:t>
            </a:r>
            <a:r>
              <a:rPr lang="es-ES" sz="1500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2015   -   Contaduría General de la Nación</a:t>
            </a:r>
            <a:endParaRPr lang="es-ES" sz="15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022" y="145436"/>
            <a:ext cx="9816075" cy="97155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0580" y="1085454"/>
            <a:ext cx="2567550" cy="32384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6" r:id="rId10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5pPr>
      <a:lvl6pPr marL="58613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 Narrow" pitchFamily="34" charset="0"/>
        </a:defRPr>
      </a:lvl6pPr>
      <a:lvl7pPr marL="1172261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 Narrow" pitchFamily="34" charset="0"/>
        </a:defRPr>
      </a:lvl7pPr>
      <a:lvl8pPr marL="1758391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 Narrow" pitchFamily="34" charset="0"/>
        </a:defRPr>
      </a:lvl8pPr>
      <a:lvl9pPr marL="2344522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 Narrow" pitchFamily="34" charset="0"/>
        </a:defRPr>
      </a:lvl9pPr>
    </p:titleStyle>
    <p:bodyStyle>
      <a:lvl1pPr marL="439598" indent="-439598" algn="l" rtl="0" eaLnBrk="1" fontAlgn="base" hangingPunct="1">
        <a:spcBef>
          <a:spcPct val="20000"/>
        </a:spcBef>
        <a:spcAft>
          <a:spcPct val="0"/>
        </a:spcAft>
        <a:buChar char="•"/>
        <a:defRPr sz="4100">
          <a:solidFill>
            <a:schemeClr val="tx1"/>
          </a:solidFill>
          <a:latin typeface="+mn-lt"/>
          <a:ea typeface="+mn-ea"/>
          <a:cs typeface="+mn-cs"/>
        </a:defRPr>
      </a:lvl1pPr>
      <a:lvl2pPr marL="952462" indent="-366332" algn="l" rtl="0" eaLnBrk="1" fontAlgn="base" hangingPunct="1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</a:defRPr>
      </a:lvl2pPr>
      <a:lvl3pPr marL="1465326" indent="-293065" algn="l" rtl="0" eaLnBrk="1" fontAlgn="base" hangingPunct="1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</a:defRPr>
      </a:lvl3pPr>
      <a:lvl4pPr marL="2051456" indent="-293065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4pPr>
      <a:lvl5pPr marL="2637587" indent="-293065" algn="l" rtl="0" eaLnBrk="1" fontAlgn="base" hangingPunct="1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5pPr>
      <a:lvl6pPr marL="3223717" indent="-293065" algn="l" rtl="0" eaLnBrk="1" fontAlgn="base" hangingPunct="1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6pPr>
      <a:lvl7pPr marL="3809848" indent="-293065" algn="l" rtl="0" eaLnBrk="1" fontAlgn="base" hangingPunct="1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7pPr>
      <a:lvl8pPr marL="4395978" indent="-293065" algn="l" rtl="0" eaLnBrk="1" fontAlgn="base" hangingPunct="1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8pPr>
      <a:lvl9pPr marL="4982108" indent="-293065" algn="l" rtl="0" eaLnBrk="1" fontAlgn="base" hangingPunct="1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130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261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391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52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65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678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2913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9043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917651" y="1163171"/>
            <a:ext cx="4845755" cy="5140901"/>
            <a:chOff x="-9441091" y="-1625630"/>
            <a:chExt cx="4613020" cy="5158256"/>
          </a:xfrm>
        </p:grpSpPr>
        <p:sp>
          <p:nvSpPr>
            <p:cNvPr id="5" name="Rectángulo 8"/>
            <p:cNvSpPr/>
            <p:nvPr/>
          </p:nvSpPr>
          <p:spPr>
            <a:xfrm>
              <a:off x="-9386212" y="-1625630"/>
              <a:ext cx="4558141" cy="51582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7226" tIns="58613" rIns="117226" bIns="58613" rtlCol="0" anchor="ctr"/>
            <a:lstStyle/>
            <a:p>
              <a:pPr algn="ctr"/>
              <a:r>
                <a:rPr lang="es-ES" sz="3600" b="1" dirty="0">
                  <a:solidFill>
                    <a:schemeClr val="tx1"/>
                  </a:solidFill>
                </a:rPr>
                <a:t>CIERRE AGENDA ACADÉMICA  </a:t>
              </a:r>
            </a:p>
            <a:p>
              <a:pPr algn="ctr"/>
              <a:r>
                <a:rPr lang="es-ES" sz="3600" b="1" dirty="0">
                  <a:solidFill>
                    <a:schemeClr val="tx1"/>
                  </a:solidFill>
                </a:rPr>
                <a:t>FOCAL II</a:t>
              </a:r>
            </a:p>
            <a:p>
              <a:pPr algn="ctr"/>
              <a:endParaRPr lang="es-ES" sz="3600" b="1" dirty="0">
                <a:solidFill>
                  <a:schemeClr val="tx1"/>
                </a:solidFill>
              </a:endParaRPr>
            </a:p>
            <a:p>
              <a:pPr algn="ctr"/>
              <a:endParaRPr lang="es-ES" sz="3600" b="1" dirty="0">
                <a:solidFill>
                  <a:schemeClr val="tx1"/>
                </a:solidFill>
              </a:endParaRPr>
            </a:p>
            <a:p>
              <a:pPr algn="ctr"/>
              <a:r>
                <a:rPr lang="es-ES" sz="3600" b="1" dirty="0">
                  <a:solidFill>
                    <a:schemeClr val="tx1"/>
                  </a:solidFill>
                </a:rPr>
                <a:t>CONCLUSIONES</a:t>
              </a:r>
            </a:p>
            <a:p>
              <a:pPr algn="ctr"/>
              <a:endParaRPr lang="es-ES" dirty="0"/>
            </a:p>
          </p:txBody>
        </p:sp>
        <p:sp>
          <p:nvSpPr>
            <p:cNvPr id="4" name="Subtítulo 2"/>
            <p:cNvSpPr txBox="1">
              <a:spLocks/>
            </p:cNvSpPr>
            <p:nvPr/>
          </p:nvSpPr>
          <p:spPr>
            <a:xfrm>
              <a:off x="-9441091" y="-1297667"/>
              <a:ext cx="4596672" cy="4042829"/>
            </a:xfrm>
            <a:prstGeom prst="rect">
              <a:avLst/>
            </a:prstGeom>
          </p:spPr>
          <p:txBody>
            <a:bodyPr lIns="117226" tIns="58613" rIns="117226" bIns="58613">
              <a:noAutofit/>
            </a:bodyPr>
            <a:lstStyle>
              <a:lvl1pPr marL="0" indent="0" algn="l" rtl="0" eaLnBrk="1" fontAlgn="base" latinLnBrk="0" hangingPunct="1">
                <a:spcBef>
                  <a:spcPts val="0"/>
                </a:spcBef>
                <a:spcAft>
                  <a:spcPct val="0"/>
                </a:spcAft>
                <a:buNone/>
                <a:defRPr lang="es-ES" sz="18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1" fontAlgn="base" latinLnBrk="0" hangingPunct="1">
                <a:spcBef>
                  <a:spcPct val="20000"/>
                </a:spcBef>
                <a:spcAft>
                  <a:spcPct val="0"/>
                </a:spcAft>
                <a:buNone/>
                <a:defRPr lang="es-ES" sz="2000">
                  <a:solidFill>
                    <a:schemeClr val="tx1"/>
                  </a:solidFill>
                  <a:latin typeface="+mn-lt"/>
                </a:defRPr>
              </a:lvl2pPr>
              <a:lvl3pPr marL="914400" indent="0" algn="ctr" rtl="0" eaLnBrk="1" fontAlgn="base" latinLnBrk="0" hangingPunct="1">
                <a:spcBef>
                  <a:spcPct val="20000"/>
                </a:spcBef>
                <a:spcAft>
                  <a:spcPct val="0"/>
                </a:spcAft>
                <a:buNone/>
                <a:defRPr lang="es-ES" sz="1800">
                  <a:solidFill>
                    <a:schemeClr val="tx1"/>
                  </a:solidFill>
                  <a:latin typeface="+mn-lt"/>
                </a:defRPr>
              </a:lvl3pPr>
              <a:lvl4pPr marL="1371600" indent="0" algn="ctr" rtl="0" eaLnBrk="1" fontAlgn="base" latinLnBrk="0" hangingPunct="1">
                <a:spcBef>
                  <a:spcPct val="20000"/>
                </a:spcBef>
                <a:spcAft>
                  <a:spcPct val="0"/>
                </a:spcAft>
                <a:buNone/>
                <a:defRPr lang="es-ES" sz="1600">
                  <a:solidFill>
                    <a:schemeClr val="tx1"/>
                  </a:solidFill>
                  <a:latin typeface="+mn-lt"/>
                </a:defRPr>
              </a:lvl4pPr>
              <a:lvl5pPr marL="1828800" indent="0" algn="ctr" rtl="0" eaLnBrk="1" fontAlgn="base" latinLnBrk="0" hangingPunct="1">
                <a:spcBef>
                  <a:spcPct val="20000"/>
                </a:spcBef>
                <a:spcAft>
                  <a:spcPct val="0"/>
                </a:spcAft>
                <a:buNone/>
                <a:defRPr lang="es-ES" sz="1600">
                  <a:solidFill>
                    <a:schemeClr val="tx1"/>
                  </a:solidFill>
                  <a:latin typeface="+mn-lt"/>
                </a:defRPr>
              </a:lvl5pPr>
              <a:lvl6pPr marL="2286000" indent="0" algn="ctr" rtl="0" eaLnBrk="1" fontAlgn="base" latinLnBrk="0" hangingPunct="1">
                <a:spcBef>
                  <a:spcPct val="20000"/>
                </a:spcBef>
                <a:spcAft>
                  <a:spcPct val="0"/>
                </a:spcAft>
                <a:buNone/>
                <a:defRPr lang="es-ES" sz="1600">
                  <a:solidFill>
                    <a:schemeClr val="tx1"/>
                  </a:solidFill>
                  <a:latin typeface="+mn-lt"/>
                </a:defRPr>
              </a:lvl6pPr>
              <a:lvl7pPr marL="2743200" indent="0" algn="ctr" rtl="0" eaLnBrk="1" fontAlgn="base" latinLnBrk="0" hangingPunct="1">
                <a:spcBef>
                  <a:spcPct val="20000"/>
                </a:spcBef>
                <a:spcAft>
                  <a:spcPct val="0"/>
                </a:spcAft>
                <a:buNone/>
                <a:defRPr lang="es-ES" sz="1600">
                  <a:solidFill>
                    <a:schemeClr val="tx1"/>
                  </a:solidFill>
                  <a:latin typeface="+mn-lt"/>
                </a:defRPr>
              </a:lvl7pPr>
              <a:lvl8pPr marL="3200400" indent="0" algn="ctr" rtl="0" eaLnBrk="1" fontAlgn="base" latinLnBrk="0" hangingPunct="1">
                <a:spcBef>
                  <a:spcPct val="20000"/>
                </a:spcBef>
                <a:spcAft>
                  <a:spcPct val="0"/>
                </a:spcAft>
                <a:buNone/>
                <a:defRPr lang="es-ES" sz="1600">
                  <a:solidFill>
                    <a:schemeClr val="tx1"/>
                  </a:solidFill>
                  <a:latin typeface="+mn-lt"/>
                </a:defRPr>
              </a:lvl8pPr>
              <a:lvl9pPr marL="3657600" indent="0" algn="ctr" rtl="0" eaLnBrk="1" fontAlgn="base" latinLnBrk="0" hangingPunct="1">
                <a:spcBef>
                  <a:spcPct val="20000"/>
                </a:spcBef>
                <a:spcAft>
                  <a:spcPct val="0"/>
                </a:spcAft>
                <a:buNone/>
                <a:defRPr lang="es-ES"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1" indent="0" algn="r" defTabSz="1172261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s-ES" sz="4400" b="1" dirty="0"/>
            </a:p>
          </p:txBody>
        </p:sp>
      </p:grp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70707" y="-2028797"/>
            <a:ext cx="1711158" cy="202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2596"/>
      </p:ext>
    </p:extLst>
  </p:cSld>
  <p:clrMapOvr>
    <a:masterClrMapping/>
  </p:clrMapOvr>
  <p:transition advTm="3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465 0.36297 C 0.04194 0.31829 0.03517 0.28959 0.02918 0.27709 C 0.02136 0.23866 0.02931 0.27523 0.01746 0.23866 C 0.01407 0.22709 0.01081 0.20116 0.00716 0.19074 C 0.00469 0.18403 0.00208 0.18403 -0.00052 0.18125 C -0.00612 0.16019 -0.0112 0.14352 -0.01693 0.13403 C -0.02579 0.09746 -0.03413 0.05718 -0.04364 0.0382 C -0.04885 0.00556 -0.05406 -0.00023 -0.05992 -0.00879 C -0.07685 -0.06574 -0.09665 -0.0456 -0.11463 -0.05717 C -0.16126 -0.12477 -0.24059 -0.07083 -0.28305 -0.06666 C -0.29868 -0.05995 -0.31366 -0.05046 -0.32903 -0.02801 C -0.3349 -0.00787 -0.32877 -0.02731 -0.33867 -0.00879 C -0.34297 -0.00115 -0.34792 0.02084 -0.35209 0.0382 C -0.35717 0.06135 -0.36329 0.07755 -0.36824 0.10533 C -0.37788 0.15903 -0.37046 0.13195 -0.37697 0.15348 C -0.38348 0.21736 -0.3758 0.15116 -0.38348 0.19074 C -0.39482 0.24723 -0.38465 0.21736 -0.39312 0.23866 C -0.39911 0.27616 -0.4055 0.33079 -0.41227 0.35301 C -0.41514 0.39653 -0.41826 0.44074 -0.42178 0.47755 " pathEditMode="relative" rAng="0" ptsTypes="ffffffffffffffffffA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21" y="-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59430" y="130499"/>
            <a:ext cx="1019773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/>
              <a:t>COMITÉ DIRECTIVO FOCAL </a:t>
            </a:r>
          </a:p>
          <a:p>
            <a:endParaRPr lang="es-CO" sz="4000" b="1" dirty="0"/>
          </a:p>
          <a:p>
            <a:r>
              <a:rPr lang="es-CO" sz="4000" b="1" dirty="0"/>
              <a:t>COLOMBIA (SECRETARIA EJECUTIVA)</a:t>
            </a:r>
          </a:p>
          <a:p>
            <a:endParaRPr lang="es-CO" sz="4000" b="1" dirty="0"/>
          </a:p>
          <a:p>
            <a:endParaRPr lang="es-CO" sz="4000" b="1" dirty="0"/>
          </a:p>
          <a:p>
            <a:r>
              <a:rPr lang="es-CO" sz="4000" b="1" dirty="0"/>
              <a:t>           CHILE </a:t>
            </a:r>
          </a:p>
          <a:p>
            <a:endParaRPr lang="es-CO" sz="4000" b="1" dirty="0"/>
          </a:p>
          <a:p>
            <a:endParaRPr lang="es-CO" sz="4000" b="1" dirty="0"/>
          </a:p>
          <a:p>
            <a:r>
              <a:rPr lang="es-CO" sz="4000" b="1" dirty="0"/>
              <a:t>                           PARAGUAY</a:t>
            </a:r>
          </a:p>
          <a:p>
            <a:endParaRPr lang="es-CO" sz="4000" b="1" dirty="0"/>
          </a:p>
        </p:txBody>
      </p:sp>
      <p:pic>
        <p:nvPicPr>
          <p:cNvPr id="1026" name="Picture 2" descr="http://www.megamaquinas.com/mega.web/mega.admin.img/col-contact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4037" y="722810"/>
            <a:ext cx="1424454" cy="181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pdc.es/mapas/mapas/chile/MapaBanderaChil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7298" y="2268894"/>
            <a:ext cx="851098" cy="233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araguayconvention.com/wp-content/uploads/2013/11/paraguay_bandera_mapa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4920" y="4444264"/>
            <a:ext cx="1633821" cy="183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81616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Marcador de número de diapositiva"/>
          <p:cNvSpPr txBox="1">
            <a:spLocks/>
          </p:cNvSpPr>
          <p:nvPr/>
        </p:nvSpPr>
        <p:spPr>
          <a:xfrm>
            <a:off x="2768322" y="5989216"/>
            <a:ext cx="1649029" cy="3238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D78BF63-D6E5-49D8-99EB-4D36175B83F1}" type="slidenum">
              <a:rPr lang="es-ES_tradnl" smtClean="0"/>
              <a:pPr>
                <a:defRPr/>
              </a:pPr>
              <a:t>3</a:t>
            </a:fld>
            <a:endParaRPr lang="es-ES_tradnl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6572" y="13166"/>
            <a:ext cx="4004783" cy="3434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6572" y="3447331"/>
            <a:ext cx="2592287" cy="311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4604" y="3507563"/>
            <a:ext cx="2948738" cy="299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7 Image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6979" y="13166"/>
            <a:ext cx="4616363" cy="3592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n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859" y="3507563"/>
            <a:ext cx="2938927" cy="299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93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OCAL_CGN">
  <a:themeElements>
    <a:clrScheme name="plantilla_presentacion_MHC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1B369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B369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lantilla_presentacion_MHC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_MHC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_MHC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_MHC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_MHC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_MHC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_MHC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FOCAL_CGN</Template>
  <TotalTime>713</TotalTime>
  <Words>21</Words>
  <Application>Microsoft Office PowerPoint</Application>
  <PresentationFormat>Panorámica</PresentationFormat>
  <Paragraphs>17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Arial Narrow</vt:lpstr>
      <vt:lpstr>Calibri</vt:lpstr>
      <vt:lpstr>Corbel</vt:lpstr>
      <vt:lpstr>Times New Roman</vt:lpstr>
      <vt:lpstr>FOCAL_CGN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Fredy Armando Castaño Pineda</dc:creator>
  <cp:lastModifiedBy>Carlos Estrada</cp:lastModifiedBy>
  <cp:revision>74</cp:revision>
  <cp:lastPrinted>2015-07-14T13:41:43Z</cp:lastPrinted>
  <dcterms:created xsi:type="dcterms:W3CDTF">2014-10-02T20:01:55Z</dcterms:created>
  <dcterms:modified xsi:type="dcterms:W3CDTF">2021-05-27T15:00:05Z</dcterms:modified>
</cp:coreProperties>
</file>