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726" r:id="rId2"/>
    <p:sldMasterId id="2147483801" r:id="rId3"/>
    <p:sldMasterId id="2147483870" r:id="rId4"/>
  </p:sldMasterIdLst>
  <p:notesMasterIdLst>
    <p:notesMasterId r:id="rId19"/>
  </p:notesMasterIdLst>
  <p:handoutMasterIdLst>
    <p:handoutMasterId r:id="rId20"/>
  </p:handoutMasterIdLst>
  <p:sldIdLst>
    <p:sldId id="256" r:id="rId5"/>
    <p:sldId id="311" r:id="rId6"/>
    <p:sldId id="335" r:id="rId7"/>
    <p:sldId id="332" r:id="rId8"/>
    <p:sldId id="333" r:id="rId9"/>
    <p:sldId id="334" r:id="rId10"/>
    <p:sldId id="339" r:id="rId11"/>
    <p:sldId id="336" r:id="rId12"/>
    <p:sldId id="338" r:id="rId13"/>
    <p:sldId id="340" r:id="rId14"/>
    <p:sldId id="343" r:id="rId15"/>
    <p:sldId id="341" r:id="rId16"/>
    <p:sldId id="342" r:id="rId17"/>
    <p:sldId id="308" r:id="rId18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991">
          <p15:clr>
            <a:srgbClr val="A4A3A4"/>
          </p15:clr>
        </p15:guide>
        <p15:guide id="2" pos="2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76D"/>
    <a:srgbClr val="168136"/>
    <a:srgbClr val="E58D23"/>
    <a:srgbClr val="12A9D9"/>
    <a:srgbClr val="013C80"/>
    <a:srgbClr val="2D8EC2"/>
    <a:srgbClr val="68B133"/>
    <a:srgbClr val="D5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84" autoAdjust="0"/>
    <p:restoredTop sz="85905" autoAdjust="0"/>
  </p:normalViewPr>
  <p:slideViewPr>
    <p:cSldViewPr snapToGrid="0">
      <p:cViewPr varScale="1">
        <p:scale>
          <a:sx n="72" d="100"/>
          <a:sy n="72" d="100"/>
        </p:scale>
        <p:origin x="1440" y="78"/>
      </p:cViewPr>
      <p:guideLst>
        <p:guide orient="horz" pos="1991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74AE05-D7FD-479C-B078-B794FFA74DB7}" type="doc">
      <dgm:prSet loTypeId="urn:microsoft.com/office/officeart/2005/8/layout/hList1" loCatId="list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4A616651-0E7C-49A7-A632-DACD1873277F}">
      <dgm:prSet phldrT="[Text]"/>
      <dgm:spPr/>
      <dgm:t>
        <a:bodyPr/>
        <a:lstStyle/>
        <a:p>
          <a:pPr algn="just"/>
          <a:r>
            <a:rPr lang="es-ES" b="1" dirty="0"/>
            <a:t>Fortalecimiento de la gestión y del conocimiento de las finanzas públicas a nivel mundial mediante el aumento de la adopción de las NICSP basadas en el principio del devengo, a través de:</a:t>
          </a:r>
          <a:endParaRPr lang="en-US" b="1" dirty="0"/>
        </a:p>
      </dgm:t>
    </dgm:pt>
    <dgm:pt modelId="{25964925-4CE1-4AEB-9E80-67193434A5B2}" type="parTrans" cxnId="{61576F1E-53DB-455A-A0D9-4841CD677F10}">
      <dgm:prSet/>
      <dgm:spPr/>
      <dgm:t>
        <a:bodyPr/>
        <a:lstStyle/>
        <a:p>
          <a:endParaRPr lang="en-US"/>
        </a:p>
      </dgm:t>
    </dgm:pt>
    <dgm:pt modelId="{EE9E8395-3A73-485F-BD8D-E36FB21115D4}" type="sibTrans" cxnId="{61576F1E-53DB-455A-A0D9-4841CD677F10}">
      <dgm:prSet/>
      <dgm:spPr/>
      <dgm:t>
        <a:bodyPr/>
        <a:lstStyle/>
        <a:p>
          <a:endParaRPr lang="en-US"/>
        </a:p>
      </dgm:t>
    </dgm:pt>
    <dgm:pt modelId="{6F0A1069-BB36-4F51-B5F6-519799AE74B8}">
      <dgm:prSet phldrT="[Text]" custT="1"/>
      <dgm:spPr/>
      <dgm:t>
        <a:bodyPr/>
        <a:lstStyle/>
        <a:p>
          <a:pPr algn="just"/>
          <a:r>
            <a:rPr lang="es-CO" sz="2800" b="1" noProof="0" dirty="0"/>
            <a:t>Desarrollar normas de información financiera de alta calidad</a:t>
          </a:r>
        </a:p>
      </dgm:t>
    </dgm:pt>
    <dgm:pt modelId="{6BF83A9E-A802-4E81-905D-A7C9DC1C80D6}" type="parTrans" cxnId="{B1E2420C-4A4A-43C3-8103-F767BBF04515}">
      <dgm:prSet/>
      <dgm:spPr/>
      <dgm:t>
        <a:bodyPr/>
        <a:lstStyle/>
        <a:p>
          <a:endParaRPr lang="es-CO"/>
        </a:p>
      </dgm:t>
    </dgm:pt>
    <dgm:pt modelId="{61D9D025-DED2-4EC5-B45B-79E533270A12}" type="sibTrans" cxnId="{B1E2420C-4A4A-43C3-8103-F767BBF04515}">
      <dgm:prSet/>
      <dgm:spPr/>
      <dgm:t>
        <a:bodyPr/>
        <a:lstStyle/>
        <a:p>
          <a:endParaRPr lang="es-CO"/>
        </a:p>
      </dgm:t>
    </dgm:pt>
    <dgm:pt modelId="{E4426D1F-1873-4D09-A8AD-1946584694F5}">
      <dgm:prSet custT="1"/>
      <dgm:spPr/>
      <dgm:t>
        <a:bodyPr/>
        <a:lstStyle/>
        <a:p>
          <a:pPr algn="just"/>
          <a:r>
            <a:rPr lang="es-CO" sz="2800" b="1" noProof="0" dirty="0"/>
            <a:t>Desarrollar otras publicaciones para el sector público</a:t>
          </a:r>
        </a:p>
      </dgm:t>
    </dgm:pt>
    <dgm:pt modelId="{35736C17-AA34-460D-B132-84C7F53B03AD}" type="parTrans" cxnId="{82EA8028-100E-40EC-BDFD-25C48563F13A}">
      <dgm:prSet/>
      <dgm:spPr/>
      <dgm:t>
        <a:bodyPr/>
        <a:lstStyle/>
        <a:p>
          <a:endParaRPr lang="es-CO"/>
        </a:p>
      </dgm:t>
    </dgm:pt>
    <dgm:pt modelId="{E74CC105-E73B-48D2-AC8A-AEB22FA4A3D9}" type="sibTrans" cxnId="{82EA8028-100E-40EC-BDFD-25C48563F13A}">
      <dgm:prSet/>
      <dgm:spPr/>
      <dgm:t>
        <a:bodyPr/>
        <a:lstStyle/>
        <a:p>
          <a:endParaRPr lang="es-CO"/>
        </a:p>
      </dgm:t>
    </dgm:pt>
    <dgm:pt modelId="{E4602C6D-BD62-4D47-A682-F00D1077C05E}">
      <dgm:prSet custT="1"/>
      <dgm:spPr/>
      <dgm:t>
        <a:bodyPr/>
        <a:lstStyle/>
        <a:p>
          <a:pPr algn="just"/>
          <a:r>
            <a:rPr lang="es-CO" sz="2800" b="1" noProof="0" dirty="0"/>
            <a:t>Crear conciencia sobre las NICSP y los beneficios de su adopción</a:t>
          </a:r>
        </a:p>
      </dgm:t>
    </dgm:pt>
    <dgm:pt modelId="{B1D37042-AC2C-4152-A28E-48D8FFBF4449}" type="parTrans" cxnId="{198E885D-E23A-4DFE-A64C-51C6A76523EF}">
      <dgm:prSet/>
      <dgm:spPr/>
      <dgm:t>
        <a:bodyPr/>
        <a:lstStyle/>
        <a:p>
          <a:endParaRPr lang="es-CO"/>
        </a:p>
      </dgm:t>
    </dgm:pt>
    <dgm:pt modelId="{CF8A331D-5B46-4711-801D-6720C201F348}" type="sibTrans" cxnId="{198E885D-E23A-4DFE-A64C-51C6A76523EF}">
      <dgm:prSet/>
      <dgm:spPr/>
      <dgm:t>
        <a:bodyPr/>
        <a:lstStyle/>
        <a:p>
          <a:endParaRPr lang="es-CO"/>
        </a:p>
      </dgm:t>
    </dgm:pt>
    <dgm:pt modelId="{872F9325-8C66-4C3E-ACD2-1797866CB7CF}" type="pres">
      <dgm:prSet presAssocID="{2474AE05-D7FD-479C-B078-B794FFA74DB7}" presName="Name0" presStyleCnt="0">
        <dgm:presLayoutVars>
          <dgm:dir/>
          <dgm:animLvl val="lvl"/>
          <dgm:resizeHandles val="exact"/>
        </dgm:presLayoutVars>
      </dgm:prSet>
      <dgm:spPr/>
    </dgm:pt>
    <dgm:pt modelId="{6834D760-2B32-489E-9260-F3A11547D783}" type="pres">
      <dgm:prSet presAssocID="{4A616651-0E7C-49A7-A632-DACD1873277F}" presName="composite" presStyleCnt="0"/>
      <dgm:spPr/>
    </dgm:pt>
    <dgm:pt modelId="{B262BEAB-B303-43B6-A71A-FF159F143327}" type="pres">
      <dgm:prSet presAssocID="{4A616651-0E7C-49A7-A632-DACD1873277F}" presName="parTx" presStyleLbl="alignNode1" presStyleIdx="0" presStyleCnt="1" custLinFactNeighborY="-4375">
        <dgm:presLayoutVars>
          <dgm:chMax val="0"/>
          <dgm:chPref val="0"/>
          <dgm:bulletEnabled val="1"/>
        </dgm:presLayoutVars>
      </dgm:prSet>
      <dgm:spPr/>
    </dgm:pt>
    <dgm:pt modelId="{928475C4-13BA-40C5-9CF3-E7CDC53BE94A}" type="pres">
      <dgm:prSet presAssocID="{4A616651-0E7C-49A7-A632-DACD1873277F}" presName="desTx" presStyleLbl="alignAccFollowNode1" presStyleIdx="0" presStyleCnt="1" custLinFactNeighborX="-91" custLinFactNeighborY="-625">
        <dgm:presLayoutVars>
          <dgm:bulletEnabled val="1"/>
        </dgm:presLayoutVars>
      </dgm:prSet>
      <dgm:spPr/>
    </dgm:pt>
  </dgm:ptLst>
  <dgm:cxnLst>
    <dgm:cxn modelId="{BFB23602-1E58-4958-85C4-40D1CB16CF69}" type="presOf" srcId="{4A616651-0E7C-49A7-A632-DACD1873277F}" destId="{B262BEAB-B303-43B6-A71A-FF159F143327}" srcOrd="0" destOrd="0" presId="urn:microsoft.com/office/officeart/2005/8/layout/hList1"/>
    <dgm:cxn modelId="{B1E2420C-4A4A-43C3-8103-F767BBF04515}" srcId="{4A616651-0E7C-49A7-A632-DACD1873277F}" destId="{6F0A1069-BB36-4F51-B5F6-519799AE74B8}" srcOrd="0" destOrd="0" parTransId="{6BF83A9E-A802-4E81-905D-A7C9DC1C80D6}" sibTransId="{61D9D025-DED2-4EC5-B45B-79E533270A12}"/>
    <dgm:cxn modelId="{50502E0D-681B-45ED-9279-7C9D7C561FF3}" type="presOf" srcId="{2474AE05-D7FD-479C-B078-B794FFA74DB7}" destId="{872F9325-8C66-4C3E-ACD2-1797866CB7CF}" srcOrd="0" destOrd="0" presId="urn:microsoft.com/office/officeart/2005/8/layout/hList1"/>
    <dgm:cxn modelId="{61576F1E-53DB-455A-A0D9-4841CD677F10}" srcId="{2474AE05-D7FD-479C-B078-B794FFA74DB7}" destId="{4A616651-0E7C-49A7-A632-DACD1873277F}" srcOrd="0" destOrd="0" parTransId="{25964925-4CE1-4AEB-9E80-67193434A5B2}" sibTransId="{EE9E8395-3A73-485F-BD8D-E36FB21115D4}"/>
    <dgm:cxn modelId="{82EA8028-100E-40EC-BDFD-25C48563F13A}" srcId="{4A616651-0E7C-49A7-A632-DACD1873277F}" destId="{E4426D1F-1873-4D09-A8AD-1946584694F5}" srcOrd="1" destOrd="0" parTransId="{35736C17-AA34-460D-B132-84C7F53B03AD}" sibTransId="{E74CC105-E73B-48D2-AC8A-AEB22FA4A3D9}"/>
    <dgm:cxn modelId="{198E885D-E23A-4DFE-A64C-51C6A76523EF}" srcId="{4A616651-0E7C-49A7-A632-DACD1873277F}" destId="{E4602C6D-BD62-4D47-A682-F00D1077C05E}" srcOrd="2" destOrd="0" parTransId="{B1D37042-AC2C-4152-A28E-48D8FFBF4449}" sibTransId="{CF8A331D-5B46-4711-801D-6720C201F348}"/>
    <dgm:cxn modelId="{A4847C76-7537-4D03-832C-19455D1B4875}" type="presOf" srcId="{E4426D1F-1873-4D09-A8AD-1946584694F5}" destId="{928475C4-13BA-40C5-9CF3-E7CDC53BE94A}" srcOrd="0" destOrd="1" presId="urn:microsoft.com/office/officeart/2005/8/layout/hList1"/>
    <dgm:cxn modelId="{141DEF80-C599-4910-AE12-E0D202C4797F}" type="presOf" srcId="{E4602C6D-BD62-4D47-A682-F00D1077C05E}" destId="{928475C4-13BA-40C5-9CF3-E7CDC53BE94A}" srcOrd="0" destOrd="2" presId="urn:microsoft.com/office/officeart/2005/8/layout/hList1"/>
    <dgm:cxn modelId="{A4460183-2D0B-428F-B661-72C6ECACC519}" type="presOf" srcId="{6F0A1069-BB36-4F51-B5F6-519799AE74B8}" destId="{928475C4-13BA-40C5-9CF3-E7CDC53BE94A}" srcOrd="0" destOrd="0" presId="urn:microsoft.com/office/officeart/2005/8/layout/hList1"/>
    <dgm:cxn modelId="{97689D3D-D92A-4179-9365-FEA176E5908E}" type="presParOf" srcId="{872F9325-8C66-4C3E-ACD2-1797866CB7CF}" destId="{6834D760-2B32-489E-9260-F3A11547D783}" srcOrd="0" destOrd="0" presId="urn:microsoft.com/office/officeart/2005/8/layout/hList1"/>
    <dgm:cxn modelId="{597D4389-6B69-4DDC-8E4E-DC174FFDC922}" type="presParOf" srcId="{6834D760-2B32-489E-9260-F3A11547D783}" destId="{B262BEAB-B303-43B6-A71A-FF159F143327}" srcOrd="0" destOrd="0" presId="urn:microsoft.com/office/officeart/2005/8/layout/hList1"/>
    <dgm:cxn modelId="{D2773E3A-E4BC-4F5B-92B6-BA55B50C927D}" type="presParOf" srcId="{6834D760-2B32-489E-9260-F3A11547D783}" destId="{928475C4-13BA-40C5-9CF3-E7CDC53BE94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75316C-607F-4F0A-A37E-6BC584DAF068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AF7F68-DBA9-402E-9E02-AB8DE63FBDBD}">
      <dgm:prSet phldrT="[Text]" custT="1"/>
      <dgm:spPr>
        <a:xfrm>
          <a:off x="4332" y="1240788"/>
          <a:ext cx="1525701" cy="1140853"/>
        </a:xfr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17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Asistencia Social</a:t>
          </a:r>
        </a:p>
      </dgm:t>
    </dgm:pt>
    <dgm:pt modelId="{B619AAAC-9311-427F-A91D-33374588DC4C}" type="parTrans" cxnId="{8423A4CB-F96B-43C4-8CE7-4EE909991FAA}">
      <dgm:prSet/>
      <dgm:spPr/>
      <dgm:t>
        <a:bodyPr/>
        <a:lstStyle/>
        <a:p>
          <a:endParaRPr lang="es-CO" noProof="0" dirty="0"/>
        </a:p>
      </dgm:t>
    </dgm:pt>
    <dgm:pt modelId="{71CFE87A-6039-40D3-B2B4-8F5509AC81F1}" type="sibTrans" cxnId="{8423A4CB-F96B-43C4-8CE7-4EE909991FAA}">
      <dgm:prSet/>
      <dgm:spPr/>
      <dgm:t>
        <a:bodyPr/>
        <a:lstStyle/>
        <a:p>
          <a:endParaRPr lang="es-CO" noProof="0" dirty="0"/>
        </a:p>
      </dgm:t>
    </dgm:pt>
    <dgm:pt modelId="{0A65AB12-CF40-42DE-803E-0848D0C5937B}">
      <dgm:prSet phldrT="[Text]" custT="1"/>
      <dgm:spPr>
        <a:xfrm>
          <a:off x="1592794" y="1240788"/>
          <a:ext cx="1525701" cy="1140853"/>
        </a:xfr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17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Seguridad Social</a:t>
          </a:r>
        </a:p>
      </dgm:t>
    </dgm:pt>
    <dgm:pt modelId="{BF6F8406-8484-43B1-88B6-E867EA24CC4D}" type="parTrans" cxnId="{6533ECA4-4DDC-4610-8E75-A3308B615095}">
      <dgm:prSet/>
      <dgm:spPr/>
      <dgm:t>
        <a:bodyPr/>
        <a:lstStyle/>
        <a:p>
          <a:endParaRPr lang="es-CO" noProof="0" dirty="0"/>
        </a:p>
      </dgm:t>
    </dgm:pt>
    <dgm:pt modelId="{58B96484-D1B5-4AC6-99F0-FC274CD6059B}" type="sibTrans" cxnId="{6533ECA4-4DDC-4610-8E75-A3308B615095}">
      <dgm:prSet/>
      <dgm:spPr/>
      <dgm:t>
        <a:bodyPr/>
        <a:lstStyle/>
        <a:p>
          <a:endParaRPr lang="es-CO" noProof="0" dirty="0"/>
        </a:p>
      </dgm:t>
    </dgm:pt>
    <dgm:pt modelId="{450CCA7D-4DC5-4F90-8B89-775672FFED97}">
      <dgm:prSet custT="1"/>
      <dgm:spPr>
        <a:xfrm>
          <a:off x="4863861" y="1240788"/>
          <a:ext cx="747160" cy="1140853"/>
        </a:xfr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17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Bienes y Servicios Colectivos</a:t>
          </a:r>
        </a:p>
      </dgm:t>
    </dgm:pt>
    <dgm:pt modelId="{08F49B51-9119-48EE-B34D-D4C404556C45}" type="parTrans" cxnId="{B0343C4B-9A0F-43DB-9496-22D7558BF558}">
      <dgm:prSet/>
      <dgm:spPr/>
      <dgm:t>
        <a:bodyPr/>
        <a:lstStyle/>
        <a:p>
          <a:endParaRPr lang="es-CO" noProof="0" dirty="0"/>
        </a:p>
      </dgm:t>
    </dgm:pt>
    <dgm:pt modelId="{4832EC43-6C5B-4EC4-BBEF-DF08F8BB2DA6}" type="sibTrans" cxnId="{B0343C4B-9A0F-43DB-9496-22D7558BF558}">
      <dgm:prSet/>
      <dgm:spPr/>
      <dgm:t>
        <a:bodyPr/>
        <a:lstStyle/>
        <a:p>
          <a:endParaRPr lang="es-CO" noProof="0" dirty="0"/>
        </a:p>
      </dgm:t>
    </dgm:pt>
    <dgm:pt modelId="{76F0E3D4-BDAA-48D4-8C01-E6D536FCD25A}">
      <dgm:prSet custT="1"/>
      <dgm:spPr>
        <a:xfrm>
          <a:off x="4053940" y="1240788"/>
          <a:ext cx="747160" cy="1140853"/>
        </a:xfr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17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Otras Transferencias en especie</a:t>
          </a:r>
        </a:p>
      </dgm:t>
    </dgm:pt>
    <dgm:pt modelId="{7AAB8980-9D0E-4F58-BFA3-D525C4A9E600}" type="parTrans" cxnId="{C92810CE-0307-4669-BBE5-CCB6AC93C577}">
      <dgm:prSet/>
      <dgm:spPr/>
      <dgm:t>
        <a:bodyPr/>
        <a:lstStyle/>
        <a:p>
          <a:endParaRPr lang="es-CO" noProof="0" dirty="0"/>
        </a:p>
      </dgm:t>
    </dgm:pt>
    <dgm:pt modelId="{87189A3F-95BF-4306-A09C-3BA1A22F872A}" type="sibTrans" cxnId="{C92810CE-0307-4669-BBE5-CCB6AC93C577}">
      <dgm:prSet/>
      <dgm:spPr/>
      <dgm:t>
        <a:bodyPr/>
        <a:lstStyle/>
        <a:p>
          <a:endParaRPr lang="es-CO" noProof="0" dirty="0"/>
        </a:p>
      </dgm:t>
    </dgm:pt>
    <dgm:pt modelId="{B9E7A260-652E-4CC0-AB97-98940B21BF07}">
      <dgm:prSet phldrT="[Text]" custT="1"/>
      <dgm:spPr>
        <a:xfrm>
          <a:off x="4332" y="898"/>
          <a:ext cx="3114163" cy="1140853"/>
        </a:xfr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2800" b="1" noProof="0" dirty="0"/>
            <a:t>Beneficios Sociales</a:t>
          </a:r>
          <a:endParaRPr lang="es-CO" sz="2800" b="1" noProof="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81D165C-5336-4A5B-86D4-4D3320905895}" type="sibTrans" cxnId="{0615EFEA-40C6-46E4-BFF5-4A524A9F769F}">
      <dgm:prSet/>
      <dgm:spPr/>
      <dgm:t>
        <a:bodyPr/>
        <a:lstStyle/>
        <a:p>
          <a:endParaRPr lang="es-CO" noProof="0" dirty="0"/>
        </a:p>
      </dgm:t>
    </dgm:pt>
    <dgm:pt modelId="{BE862C29-7EBC-4491-BAF8-F6DF539425F3}" type="parTrans" cxnId="{0615EFEA-40C6-46E4-BFF5-4A524A9F769F}">
      <dgm:prSet/>
      <dgm:spPr/>
      <dgm:t>
        <a:bodyPr/>
        <a:lstStyle/>
        <a:p>
          <a:endParaRPr lang="es-CO" noProof="0" dirty="0"/>
        </a:p>
      </dgm:t>
    </dgm:pt>
    <dgm:pt modelId="{A790E7BF-4CCD-474B-A541-11DB1E68D9CF}">
      <dgm:prSet custT="1"/>
      <dgm:spPr>
        <a:xfrm>
          <a:off x="3244018" y="898"/>
          <a:ext cx="2367003" cy="1140853"/>
        </a:xfr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2800" b="1" baseline="0" noProof="0" dirty="0"/>
            <a:t>Gastos Sin Contraprestación</a:t>
          </a:r>
          <a:endParaRPr lang="es-CO" sz="2800" b="1" noProof="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AC34E358-33AC-4BFF-A399-BB4028E3CABE}" type="sibTrans" cxnId="{1BAF258E-C2FB-4EB7-82A1-0F35BBAD5F12}">
      <dgm:prSet/>
      <dgm:spPr/>
      <dgm:t>
        <a:bodyPr/>
        <a:lstStyle/>
        <a:p>
          <a:endParaRPr lang="es-CO" noProof="0" dirty="0"/>
        </a:p>
      </dgm:t>
    </dgm:pt>
    <dgm:pt modelId="{11A161B7-3F02-4E81-9B9C-C4929B085F9F}" type="parTrans" cxnId="{1BAF258E-C2FB-4EB7-82A1-0F35BBAD5F12}">
      <dgm:prSet/>
      <dgm:spPr/>
      <dgm:t>
        <a:bodyPr/>
        <a:lstStyle/>
        <a:p>
          <a:endParaRPr lang="es-CO" noProof="0" dirty="0"/>
        </a:p>
      </dgm:t>
    </dgm:pt>
    <dgm:pt modelId="{CEF5022E-66EE-4732-A5BA-15B5DB648FD2}">
      <dgm:prSet custT="1"/>
      <dgm:spPr>
        <a:xfrm>
          <a:off x="3244018" y="1240788"/>
          <a:ext cx="747160" cy="1140853"/>
        </a:xfrm>
        <a:solidFill>
          <a:srgbClr val="D53D2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28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Actualización NICSP 25 </a:t>
          </a:r>
        </a:p>
      </dgm:t>
    </dgm:pt>
    <dgm:pt modelId="{DA3810C7-1976-4428-A9EA-BC7640C6D39D}" type="parTrans" cxnId="{A961AC34-067E-475B-8236-4215CE2B7DA7}">
      <dgm:prSet/>
      <dgm:spPr/>
      <dgm:t>
        <a:bodyPr/>
        <a:lstStyle/>
        <a:p>
          <a:endParaRPr lang="es-CO" noProof="0" dirty="0"/>
        </a:p>
      </dgm:t>
    </dgm:pt>
    <dgm:pt modelId="{CD034C9A-B7C4-41D8-8D9A-850B340AC03F}" type="sibTrans" cxnId="{A961AC34-067E-475B-8236-4215CE2B7DA7}">
      <dgm:prSet/>
      <dgm:spPr/>
      <dgm:t>
        <a:bodyPr/>
        <a:lstStyle/>
        <a:p>
          <a:endParaRPr lang="es-CO" noProof="0" dirty="0"/>
        </a:p>
      </dgm:t>
    </dgm:pt>
    <dgm:pt modelId="{1D9B673E-6A07-46D5-BC13-62A0FD74C879}">
      <dgm:prSet phldrT="[Text]" custT="1"/>
      <dgm:spPr>
        <a:xfrm>
          <a:off x="4332" y="898"/>
          <a:ext cx="3114163" cy="1140853"/>
        </a:xfr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32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Proyectos</a:t>
          </a:r>
        </a:p>
      </dgm:t>
    </dgm:pt>
    <dgm:pt modelId="{F59AECD4-57DB-4276-87B8-A6650042ADF0}" type="parTrans" cxnId="{D2D6F309-40DC-4AB9-B46A-7250042373FD}">
      <dgm:prSet/>
      <dgm:spPr/>
      <dgm:t>
        <a:bodyPr/>
        <a:lstStyle/>
        <a:p>
          <a:endParaRPr lang="es-CO" noProof="0" dirty="0"/>
        </a:p>
      </dgm:t>
    </dgm:pt>
    <dgm:pt modelId="{12D9C0A8-988D-45C0-8273-0521CEFC8267}" type="sibTrans" cxnId="{D2D6F309-40DC-4AB9-B46A-7250042373FD}">
      <dgm:prSet/>
      <dgm:spPr/>
      <dgm:t>
        <a:bodyPr/>
        <a:lstStyle/>
        <a:p>
          <a:endParaRPr lang="es-CO" noProof="0" dirty="0"/>
        </a:p>
      </dgm:t>
    </dgm:pt>
    <dgm:pt modelId="{542D93A7-6E60-4D67-9839-3403CA919041}">
      <dgm:prSet custT="1"/>
      <dgm:spPr>
        <a:xfrm>
          <a:off x="3244018" y="1240788"/>
          <a:ext cx="747160" cy="1140853"/>
        </a:xfrm>
        <a:solidFill>
          <a:srgbClr val="D53D2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CO" sz="1700" b="1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Seguro Social relacionado con el Empleo</a:t>
          </a:r>
        </a:p>
      </dgm:t>
    </dgm:pt>
    <dgm:pt modelId="{435C49CE-2A2D-4ADB-BD4E-2FD8877E775E}" type="parTrans" cxnId="{A89A9CE1-603D-4823-98E1-4B4C406B0A58}">
      <dgm:prSet/>
      <dgm:spPr/>
      <dgm:t>
        <a:bodyPr/>
        <a:lstStyle/>
        <a:p>
          <a:endParaRPr lang="es-CO" noProof="0" dirty="0"/>
        </a:p>
      </dgm:t>
    </dgm:pt>
    <dgm:pt modelId="{96F0CA0A-A019-439D-8B06-64E65879E9AA}" type="sibTrans" cxnId="{A89A9CE1-603D-4823-98E1-4B4C406B0A58}">
      <dgm:prSet/>
      <dgm:spPr/>
      <dgm:t>
        <a:bodyPr/>
        <a:lstStyle/>
        <a:p>
          <a:endParaRPr lang="es-CO" noProof="0" dirty="0"/>
        </a:p>
      </dgm:t>
    </dgm:pt>
    <dgm:pt modelId="{313314A3-ED44-49C5-8360-9BBC79E43A37}" type="pres">
      <dgm:prSet presAssocID="{1475316C-607F-4F0A-A37E-6BC584DAF06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EF0FB3-579C-4B60-BD60-3838D04F7559}" type="pres">
      <dgm:prSet presAssocID="{1D9B673E-6A07-46D5-BC13-62A0FD74C879}" presName="vertOne" presStyleCnt="0"/>
      <dgm:spPr/>
    </dgm:pt>
    <dgm:pt modelId="{730F8592-38C3-4751-BF85-B5560A7ABDC0}" type="pres">
      <dgm:prSet presAssocID="{1D9B673E-6A07-46D5-BC13-62A0FD74C879}" presName="txOne" presStyleLbl="node0" presStyleIdx="0" presStyleCnt="1" custScaleY="41099">
        <dgm:presLayoutVars>
          <dgm:chPref val="3"/>
        </dgm:presLayoutVars>
      </dgm:prSet>
      <dgm:spPr/>
    </dgm:pt>
    <dgm:pt modelId="{289A09D4-8DAC-4728-B047-70D0278685C8}" type="pres">
      <dgm:prSet presAssocID="{1D9B673E-6A07-46D5-BC13-62A0FD74C879}" presName="parTransOne" presStyleCnt="0"/>
      <dgm:spPr/>
    </dgm:pt>
    <dgm:pt modelId="{2516F318-247B-43FB-9E9C-C54232AA3396}" type="pres">
      <dgm:prSet presAssocID="{1D9B673E-6A07-46D5-BC13-62A0FD74C879}" presName="horzOne" presStyleCnt="0"/>
      <dgm:spPr/>
    </dgm:pt>
    <dgm:pt modelId="{FFE8AB09-E450-46AD-A082-7853FAC9CEAB}" type="pres">
      <dgm:prSet presAssocID="{B9E7A260-652E-4CC0-AB97-98940B21BF07}" presName="vertTwo" presStyleCnt="0"/>
      <dgm:spPr/>
    </dgm:pt>
    <dgm:pt modelId="{5E0B0F67-DB24-4DEF-BD91-D4880D646D5C}" type="pres">
      <dgm:prSet presAssocID="{B9E7A260-652E-4CC0-AB97-98940B21BF07}" presName="txTwo" presStyleLbl="node2" presStyleIdx="0" presStyleCnt="3" custLinFactNeighborX="-190" custLinFactNeighborY="-13626">
        <dgm:presLayoutVars>
          <dgm:chPref val="3"/>
        </dgm:presLayoutVars>
      </dgm:prSet>
      <dgm:spPr/>
    </dgm:pt>
    <dgm:pt modelId="{A8ACBC07-DC73-49D1-ABFA-A5C1250E64BC}" type="pres">
      <dgm:prSet presAssocID="{B9E7A260-652E-4CC0-AB97-98940B21BF07}" presName="parTransTwo" presStyleCnt="0"/>
      <dgm:spPr/>
    </dgm:pt>
    <dgm:pt modelId="{60742AFC-8BEA-4599-AA2D-06957D2BF069}" type="pres">
      <dgm:prSet presAssocID="{B9E7A260-652E-4CC0-AB97-98940B21BF07}" presName="horzTwo" presStyleCnt="0"/>
      <dgm:spPr/>
    </dgm:pt>
    <dgm:pt modelId="{2FD09E0E-3B5E-49B1-89D9-7C349FC21973}" type="pres">
      <dgm:prSet presAssocID="{C1AF7F68-DBA9-402E-9E02-AB8DE63FBDBD}" presName="vertThree" presStyleCnt="0"/>
      <dgm:spPr/>
    </dgm:pt>
    <dgm:pt modelId="{6137C202-CABD-4E56-9F1E-74CD2DEE18ED}" type="pres">
      <dgm:prSet presAssocID="{C1AF7F68-DBA9-402E-9E02-AB8DE63FBDBD}" presName="txThree" presStyleLbl="node3" presStyleIdx="0" presStyleCnt="5">
        <dgm:presLayoutVars>
          <dgm:chPref val="3"/>
        </dgm:presLayoutVars>
      </dgm:prSet>
      <dgm:spPr/>
    </dgm:pt>
    <dgm:pt modelId="{912526F8-13F9-491B-9A5E-DE42F24B0788}" type="pres">
      <dgm:prSet presAssocID="{C1AF7F68-DBA9-402E-9E02-AB8DE63FBDBD}" presName="horzThree" presStyleCnt="0"/>
      <dgm:spPr/>
    </dgm:pt>
    <dgm:pt modelId="{1458451D-01D8-4054-B12D-330C52238302}" type="pres">
      <dgm:prSet presAssocID="{71CFE87A-6039-40D3-B2B4-8F5509AC81F1}" presName="sibSpaceThree" presStyleCnt="0"/>
      <dgm:spPr/>
    </dgm:pt>
    <dgm:pt modelId="{D316068F-D693-4DFD-9036-EAD70A202B35}" type="pres">
      <dgm:prSet presAssocID="{0A65AB12-CF40-42DE-803E-0848D0C5937B}" presName="vertThree" presStyleCnt="0"/>
      <dgm:spPr/>
    </dgm:pt>
    <dgm:pt modelId="{1BC41D04-04E5-441F-9812-01FFE8848180}" type="pres">
      <dgm:prSet presAssocID="{0A65AB12-CF40-42DE-803E-0848D0C5937B}" presName="txThree" presStyleLbl="node3" presStyleIdx="1" presStyleCnt="5">
        <dgm:presLayoutVars>
          <dgm:chPref val="3"/>
        </dgm:presLayoutVars>
      </dgm:prSet>
      <dgm:spPr/>
    </dgm:pt>
    <dgm:pt modelId="{0418CA30-14D8-488E-A0D5-709F7C7BE545}" type="pres">
      <dgm:prSet presAssocID="{0A65AB12-CF40-42DE-803E-0848D0C5937B}" presName="horzThree" presStyleCnt="0"/>
      <dgm:spPr/>
    </dgm:pt>
    <dgm:pt modelId="{70FEF28E-DADD-4C12-BA9B-3D3435AC7E62}" type="pres">
      <dgm:prSet presAssocID="{581D165C-5336-4A5B-86D4-4D3320905895}" presName="sibSpaceTwo" presStyleCnt="0"/>
      <dgm:spPr/>
    </dgm:pt>
    <dgm:pt modelId="{29ED8062-DEAD-40F3-87CB-8D4B1B7741D3}" type="pres">
      <dgm:prSet presAssocID="{A790E7BF-4CCD-474B-A541-11DB1E68D9CF}" presName="vertTwo" presStyleCnt="0"/>
      <dgm:spPr/>
    </dgm:pt>
    <dgm:pt modelId="{E4F6E959-D4D9-4BD4-B060-0E0F5BB5BB40}" type="pres">
      <dgm:prSet presAssocID="{A790E7BF-4CCD-474B-A541-11DB1E68D9CF}" presName="txTwo" presStyleLbl="node2" presStyleIdx="1" presStyleCnt="3" custScaleX="104532">
        <dgm:presLayoutVars>
          <dgm:chPref val="3"/>
        </dgm:presLayoutVars>
      </dgm:prSet>
      <dgm:spPr/>
    </dgm:pt>
    <dgm:pt modelId="{53B1068E-3DF4-4F94-9267-84410FB1732D}" type="pres">
      <dgm:prSet presAssocID="{A790E7BF-4CCD-474B-A541-11DB1E68D9CF}" presName="parTransTwo" presStyleCnt="0"/>
      <dgm:spPr/>
    </dgm:pt>
    <dgm:pt modelId="{96F01D2B-AB07-43FC-8177-55EE8FD22328}" type="pres">
      <dgm:prSet presAssocID="{A790E7BF-4CCD-474B-A541-11DB1E68D9CF}" presName="horzTwo" presStyleCnt="0"/>
      <dgm:spPr/>
    </dgm:pt>
    <dgm:pt modelId="{7433BE52-CBF7-4B27-9733-CD685A2C19EE}" type="pres">
      <dgm:prSet presAssocID="{76F0E3D4-BDAA-48D4-8C01-E6D536FCD25A}" presName="vertThree" presStyleCnt="0"/>
      <dgm:spPr/>
    </dgm:pt>
    <dgm:pt modelId="{599A4010-509C-45BD-8DEF-BD06327E44C0}" type="pres">
      <dgm:prSet presAssocID="{76F0E3D4-BDAA-48D4-8C01-E6D536FCD25A}" presName="txThree" presStyleLbl="node3" presStyleIdx="2" presStyleCnt="5" custScaleX="115418">
        <dgm:presLayoutVars>
          <dgm:chPref val="3"/>
        </dgm:presLayoutVars>
      </dgm:prSet>
      <dgm:spPr/>
    </dgm:pt>
    <dgm:pt modelId="{5027AE26-06AC-49C7-9E6D-3834399D5DC0}" type="pres">
      <dgm:prSet presAssocID="{76F0E3D4-BDAA-48D4-8C01-E6D536FCD25A}" presName="horzThree" presStyleCnt="0"/>
      <dgm:spPr/>
    </dgm:pt>
    <dgm:pt modelId="{B578D8B3-C25C-4FA6-A01E-1845D3D80E56}" type="pres">
      <dgm:prSet presAssocID="{87189A3F-95BF-4306-A09C-3BA1A22F872A}" presName="sibSpaceThree" presStyleCnt="0"/>
      <dgm:spPr/>
    </dgm:pt>
    <dgm:pt modelId="{F409211F-5F65-4B46-925B-8C9F4492335D}" type="pres">
      <dgm:prSet presAssocID="{450CCA7D-4DC5-4F90-8B89-775672FFED97}" presName="vertThree" presStyleCnt="0"/>
      <dgm:spPr/>
    </dgm:pt>
    <dgm:pt modelId="{0A0A2282-1B17-45B1-8601-79EDABF16C23}" type="pres">
      <dgm:prSet presAssocID="{450CCA7D-4DC5-4F90-8B89-775672FFED97}" presName="txThree" presStyleLbl="node3" presStyleIdx="3" presStyleCnt="5">
        <dgm:presLayoutVars>
          <dgm:chPref val="3"/>
        </dgm:presLayoutVars>
      </dgm:prSet>
      <dgm:spPr/>
    </dgm:pt>
    <dgm:pt modelId="{B9DB895E-12A8-4761-B821-7EE29EA2E5A1}" type="pres">
      <dgm:prSet presAssocID="{450CCA7D-4DC5-4F90-8B89-775672FFED97}" presName="horzThree" presStyleCnt="0"/>
      <dgm:spPr/>
    </dgm:pt>
    <dgm:pt modelId="{80C0258A-25D5-486B-89B9-4166C3C37954}" type="pres">
      <dgm:prSet presAssocID="{AC34E358-33AC-4BFF-A399-BB4028E3CABE}" presName="sibSpaceTwo" presStyleCnt="0"/>
      <dgm:spPr/>
    </dgm:pt>
    <dgm:pt modelId="{629F0B6D-7FAB-41AA-95E8-AC7EB1AF0043}" type="pres">
      <dgm:prSet presAssocID="{CEF5022E-66EE-4732-A5BA-15B5DB648FD2}" presName="vertTwo" presStyleCnt="0"/>
      <dgm:spPr/>
    </dgm:pt>
    <dgm:pt modelId="{759FFB1A-ECB5-49C2-8F0B-712AD7813034}" type="pres">
      <dgm:prSet presAssocID="{CEF5022E-66EE-4732-A5BA-15B5DB648FD2}" presName="txTwo" presStyleLbl="node2" presStyleIdx="2" presStyleCnt="3">
        <dgm:presLayoutVars>
          <dgm:chPref val="3"/>
        </dgm:presLayoutVars>
      </dgm:prSet>
      <dgm:spPr/>
    </dgm:pt>
    <dgm:pt modelId="{F20C8DDA-24B1-471A-8C3E-3F2CE0E7A319}" type="pres">
      <dgm:prSet presAssocID="{CEF5022E-66EE-4732-A5BA-15B5DB648FD2}" presName="parTransTwo" presStyleCnt="0"/>
      <dgm:spPr/>
    </dgm:pt>
    <dgm:pt modelId="{E813D751-8D60-4AB8-BD54-F9DE0C138A27}" type="pres">
      <dgm:prSet presAssocID="{CEF5022E-66EE-4732-A5BA-15B5DB648FD2}" presName="horzTwo" presStyleCnt="0"/>
      <dgm:spPr/>
    </dgm:pt>
    <dgm:pt modelId="{46B282ED-A07C-4EFC-BE00-509D8C4093BC}" type="pres">
      <dgm:prSet presAssocID="{542D93A7-6E60-4D67-9839-3403CA919041}" presName="vertThree" presStyleCnt="0"/>
      <dgm:spPr/>
    </dgm:pt>
    <dgm:pt modelId="{893AA1CF-DE4B-4C3D-8E62-E6E272837BF2}" type="pres">
      <dgm:prSet presAssocID="{542D93A7-6E60-4D67-9839-3403CA919041}" presName="txThree" presStyleLbl="node3" presStyleIdx="4" presStyleCnt="5">
        <dgm:presLayoutVars>
          <dgm:chPref val="3"/>
        </dgm:presLayoutVars>
      </dgm:prSet>
      <dgm:spPr/>
    </dgm:pt>
    <dgm:pt modelId="{A5C8E697-6B07-4056-BD2F-977069A80C1D}" type="pres">
      <dgm:prSet presAssocID="{542D93A7-6E60-4D67-9839-3403CA919041}" presName="horzThree" presStyleCnt="0"/>
      <dgm:spPr/>
    </dgm:pt>
  </dgm:ptLst>
  <dgm:cxnLst>
    <dgm:cxn modelId="{D2D6F309-40DC-4AB9-B46A-7250042373FD}" srcId="{1475316C-607F-4F0A-A37E-6BC584DAF068}" destId="{1D9B673E-6A07-46D5-BC13-62A0FD74C879}" srcOrd="0" destOrd="0" parTransId="{F59AECD4-57DB-4276-87B8-A6650042ADF0}" sibTransId="{12D9C0A8-988D-45C0-8273-0521CEFC8267}"/>
    <dgm:cxn modelId="{D11CD20D-0027-4BB8-935B-D66A5E238ADE}" type="presOf" srcId="{A790E7BF-4CCD-474B-A541-11DB1E68D9CF}" destId="{E4F6E959-D4D9-4BD4-B060-0E0F5BB5BB40}" srcOrd="0" destOrd="0" presId="urn:microsoft.com/office/officeart/2005/8/layout/hierarchy4"/>
    <dgm:cxn modelId="{6448C21B-7231-498B-8F4F-2E637B39B02C}" type="presOf" srcId="{76F0E3D4-BDAA-48D4-8C01-E6D536FCD25A}" destId="{599A4010-509C-45BD-8DEF-BD06327E44C0}" srcOrd="0" destOrd="0" presId="urn:microsoft.com/office/officeart/2005/8/layout/hierarchy4"/>
    <dgm:cxn modelId="{AB0F0E2E-7F8B-4C1A-90DC-0E6DF5735D52}" type="presOf" srcId="{0A65AB12-CF40-42DE-803E-0848D0C5937B}" destId="{1BC41D04-04E5-441F-9812-01FFE8848180}" srcOrd="0" destOrd="0" presId="urn:microsoft.com/office/officeart/2005/8/layout/hierarchy4"/>
    <dgm:cxn modelId="{A961AC34-067E-475B-8236-4215CE2B7DA7}" srcId="{1D9B673E-6A07-46D5-BC13-62A0FD74C879}" destId="{CEF5022E-66EE-4732-A5BA-15B5DB648FD2}" srcOrd="2" destOrd="0" parTransId="{DA3810C7-1976-4428-A9EA-BC7640C6D39D}" sibTransId="{CD034C9A-B7C4-41D8-8D9A-850B340AC03F}"/>
    <dgm:cxn modelId="{B0343C4B-9A0F-43DB-9496-22D7558BF558}" srcId="{A790E7BF-4CCD-474B-A541-11DB1E68D9CF}" destId="{450CCA7D-4DC5-4F90-8B89-775672FFED97}" srcOrd="1" destOrd="0" parTransId="{08F49B51-9119-48EE-B34D-D4C404556C45}" sibTransId="{4832EC43-6C5B-4EC4-BBEF-DF08F8BB2DA6}"/>
    <dgm:cxn modelId="{76E3084E-0CAF-4C13-987F-19B8FB8EAA56}" type="presOf" srcId="{C1AF7F68-DBA9-402E-9E02-AB8DE63FBDBD}" destId="{6137C202-CABD-4E56-9F1E-74CD2DEE18ED}" srcOrd="0" destOrd="0" presId="urn:microsoft.com/office/officeart/2005/8/layout/hierarchy4"/>
    <dgm:cxn modelId="{F9E51F54-06AA-4783-BBFB-C8A4849D963A}" type="presOf" srcId="{542D93A7-6E60-4D67-9839-3403CA919041}" destId="{893AA1CF-DE4B-4C3D-8E62-E6E272837BF2}" srcOrd="0" destOrd="0" presId="urn:microsoft.com/office/officeart/2005/8/layout/hierarchy4"/>
    <dgm:cxn modelId="{1BAF258E-C2FB-4EB7-82A1-0F35BBAD5F12}" srcId="{1D9B673E-6A07-46D5-BC13-62A0FD74C879}" destId="{A790E7BF-4CCD-474B-A541-11DB1E68D9CF}" srcOrd="1" destOrd="0" parTransId="{11A161B7-3F02-4E81-9B9C-C4929B085F9F}" sibTransId="{AC34E358-33AC-4BFF-A399-BB4028E3CABE}"/>
    <dgm:cxn modelId="{3EBC9B95-5B84-4516-8377-190C0AA12192}" type="presOf" srcId="{CEF5022E-66EE-4732-A5BA-15B5DB648FD2}" destId="{759FFB1A-ECB5-49C2-8F0B-712AD7813034}" srcOrd="0" destOrd="0" presId="urn:microsoft.com/office/officeart/2005/8/layout/hierarchy4"/>
    <dgm:cxn modelId="{6533ECA4-4DDC-4610-8E75-A3308B615095}" srcId="{B9E7A260-652E-4CC0-AB97-98940B21BF07}" destId="{0A65AB12-CF40-42DE-803E-0848D0C5937B}" srcOrd="1" destOrd="0" parTransId="{BF6F8406-8484-43B1-88B6-E867EA24CC4D}" sibTransId="{58B96484-D1B5-4AC6-99F0-FC274CD6059B}"/>
    <dgm:cxn modelId="{29E3A3A7-8EF5-4CCC-AA65-94E45FE39371}" type="presOf" srcId="{B9E7A260-652E-4CC0-AB97-98940B21BF07}" destId="{5E0B0F67-DB24-4DEF-BD91-D4880D646D5C}" srcOrd="0" destOrd="0" presId="urn:microsoft.com/office/officeart/2005/8/layout/hierarchy4"/>
    <dgm:cxn modelId="{6A6954CB-48C2-4B62-B1E4-381A64315CD9}" type="presOf" srcId="{1D9B673E-6A07-46D5-BC13-62A0FD74C879}" destId="{730F8592-38C3-4751-BF85-B5560A7ABDC0}" srcOrd="0" destOrd="0" presId="urn:microsoft.com/office/officeart/2005/8/layout/hierarchy4"/>
    <dgm:cxn modelId="{8423A4CB-F96B-43C4-8CE7-4EE909991FAA}" srcId="{B9E7A260-652E-4CC0-AB97-98940B21BF07}" destId="{C1AF7F68-DBA9-402E-9E02-AB8DE63FBDBD}" srcOrd="0" destOrd="0" parTransId="{B619AAAC-9311-427F-A91D-33374588DC4C}" sibTransId="{71CFE87A-6039-40D3-B2B4-8F5509AC81F1}"/>
    <dgm:cxn modelId="{EEB15ECD-C9CB-4373-AC07-574244864A7D}" type="presOf" srcId="{1475316C-607F-4F0A-A37E-6BC584DAF068}" destId="{313314A3-ED44-49C5-8360-9BBC79E43A37}" srcOrd="0" destOrd="0" presId="urn:microsoft.com/office/officeart/2005/8/layout/hierarchy4"/>
    <dgm:cxn modelId="{C92810CE-0307-4669-BBE5-CCB6AC93C577}" srcId="{A790E7BF-4CCD-474B-A541-11DB1E68D9CF}" destId="{76F0E3D4-BDAA-48D4-8C01-E6D536FCD25A}" srcOrd="0" destOrd="0" parTransId="{7AAB8980-9D0E-4F58-BFA3-D525C4A9E600}" sibTransId="{87189A3F-95BF-4306-A09C-3BA1A22F872A}"/>
    <dgm:cxn modelId="{A89A9CE1-603D-4823-98E1-4B4C406B0A58}" srcId="{CEF5022E-66EE-4732-A5BA-15B5DB648FD2}" destId="{542D93A7-6E60-4D67-9839-3403CA919041}" srcOrd="0" destOrd="0" parTransId="{435C49CE-2A2D-4ADB-BD4E-2FD8877E775E}" sibTransId="{96F0CA0A-A019-439D-8B06-64E65879E9AA}"/>
    <dgm:cxn modelId="{0615EFEA-40C6-46E4-BFF5-4A524A9F769F}" srcId="{1D9B673E-6A07-46D5-BC13-62A0FD74C879}" destId="{B9E7A260-652E-4CC0-AB97-98940B21BF07}" srcOrd="0" destOrd="0" parTransId="{BE862C29-7EBC-4491-BAF8-F6DF539425F3}" sibTransId="{581D165C-5336-4A5B-86D4-4D3320905895}"/>
    <dgm:cxn modelId="{87FE40F5-6CA0-45A0-9CD8-58AAB7289860}" type="presOf" srcId="{450CCA7D-4DC5-4F90-8B89-775672FFED97}" destId="{0A0A2282-1B17-45B1-8601-79EDABF16C23}" srcOrd="0" destOrd="0" presId="urn:microsoft.com/office/officeart/2005/8/layout/hierarchy4"/>
    <dgm:cxn modelId="{C62D776E-2D2E-4C10-A5FC-6D96A41ED752}" type="presParOf" srcId="{313314A3-ED44-49C5-8360-9BBC79E43A37}" destId="{46EF0FB3-579C-4B60-BD60-3838D04F7559}" srcOrd="0" destOrd="0" presId="urn:microsoft.com/office/officeart/2005/8/layout/hierarchy4"/>
    <dgm:cxn modelId="{8FCC5077-EF41-4CA0-A150-301F07D71371}" type="presParOf" srcId="{46EF0FB3-579C-4B60-BD60-3838D04F7559}" destId="{730F8592-38C3-4751-BF85-B5560A7ABDC0}" srcOrd="0" destOrd="0" presId="urn:microsoft.com/office/officeart/2005/8/layout/hierarchy4"/>
    <dgm:cxn modelId="{4D12C08D-A3AD-4856-9E69-FA1EE662EABA}" type="presParOf" srcId="{46EF0FB3-579C-4B60-BD60-3838D04F7559}" destId="{289A09D4-8DAC-4728-B047-70D0278685C8}" srcOrd="1" destOrd="0" presId="urn:microsoft.com/office/officeart/2005/8/layout/hierarchy4"/>
    <dgm:cxn modelId="{37A699E1-11E2-4061-A231-CA3B0D53D5FF}" type="presParOf" srcId="{46EF0FB3-579C-4B60-BD60-3838D04F7559}" destId="{2516F318-247B-43FB-9E9C-C54232AA3396}" srcOrd="2" destOrd="0" presId="urn:microsoft.com/office/officeart/2005/8/layout/hierarchy4"/>
    <dgm:cxn modelId="{61B43059-6B9C-4A0E-86E1-07613C50137C}" type="presParOf" srcId="{2516F318-247B-43FB-9E9C-C54232AA3396}" destId="{FFE8AB09-E450-46AD-A082-7853FAC9CEAB}" srcOrd="0" destOrd="0" presId="urn:microsoft.com/office/officeart/2005/8/layout/hierarchy4"/>
    <dgm:cxn modelId="{1C37BA4E-C178-46A7-8539-0C4E2E9D6C1A}" type="presParOf" srcId="{FFE8AB09-E450-46AD-A082-7853FAC9CEAB}" destId="{5E0B0F67-DB24-4DEF-BD91-D4880D646D5C}" srcOrd="0" destOrd="0" presId="urn:microsoft.com/office/officeart/2005/8/layout/hierarchy4"/>
    <dgm:cxn modelId="{885317C5-214B-446C-962A-187890E3ECBB}" type="presParOf" srcId="{FFE8AB09-E450-46AD-A082-7853FAC9CEAB}" destId="{A8ACBC07-DC73-49D1-ABFA-A5C1250E64BC}" srcOrd="1" destOrd="0" presId="urn:microsoft.com/office/officeart/2005/8/layout/hierarchy4"/>
    <dgm:cxn modelId="{AD9591D3-BA36-40D7-B2B7-E0F8405A4B84}" type="presParOf" srcId="{FFE8AB09-E450-46AD-A082-7853FAC9CEAB}" destId="{60742AFC-8BEA-4599-AA2D-06957D2BF069}" srcOrd="2" destOrd="0" presId="urn:microsoft.com/office/officeart/2005/8/layout/hierarchy4"/>
    <dgm:cxn modelId="{44F1C05B-D347-4997-B280-A7948F413664}" type="presParOf" srcId="{60742AFC-8BEA-4599-AA2D-06957D2BF069}" destId="{2FD09E0E-3B5E-49B1-89D9-7C349FC21973}" srcOrd="0" destOrd="0" presId="urn:microsoft.com/office/officeart/2005/8/layout/hierarchy4"/>
    <dgm:cxn modelId="{682089CB-7FE1-479D-87C0-D7B858F745FD}" type="presParOf" srcId="{2FD09E0E-3B5E-49B1-89D9-7C349FC21973}" destId="{6137C202-CABD-4E56-9F1E-74CD2DEE18ED}" srcOrd="0" destOrd="0" presId="urn:microsoft.com/office/officeart/2005/8/layout/hierarchy4"/>
    <dgm:cxn modelId="{5CD30349-77A8-46E3-BB9F-E7F78FE1A643}" type="presParOf" srcId="{2FD09E0E-3B5E-49B1-89D9-7C349FC21973}" destId="{912526F8-13F9-491B-9A5E-DE42F24B0788}" srcOrd="1" destOrd="0" presId="urn:microsoft.com/office/officeart/2005/8/layout/hierarchy4"/>
    <dgm:cxn modelId="{0EE304B9-29C5-41CF-9DE5-459D5167F1FF}" type="presParOf" srcId="{60742AFC-8BEA-4599-AA2D-06957D2BF069}" destId="{1458451D-01D8-4054-B12D-330C52238302}" srcOrd="1" destOrd="0" presId="urn:microsoft.com/office/officeart/2005/8/layout/hierarchy4"/>
    <dgm:cxn modelId="{A9C5C501-0771-4448-8303-1C6E45DDA174}" type="presParOf" srcId="{60742AFC-8BEA-4599-AA2D-06957D2BF069}" destId="{D316068F-D693-4DFD-9036-EAD70A202B35}" srcOrd="2" destOrd="0" presId="urn:microsoft.com/office/officeart/2005/8/layout/hierarchy4"/>
    <dgm:cxn modelId="{1D9C22E5-23C9-4114-99C4-0B19A7ACF8C5}" type="presParOf" srcId="{D316068F-D693-4DFD-9036-EAD70A202B35}" destId="{1BC41D04-04E5-441F-9812-01FFE8848180}" srcOrd="0" destOrd="0" presId="urn:microsoft.com/office/officeart/2005/8/layout/hierarchy4"/>
    <dgm:cxn modelId="{E71B8378-4EF2-4CB1-AF88-AF558008C36E}" type="presParOf" srcId="{D316068F-D693-4DFD-9036-EAD70A202B35}" destId="{0418CA30-14D8-488E-A0D5-709F7C7BE545}" srcOrd="1" destOrd="0" presId="urn:microsoft.com/office/officeart/2005/8/layout/hierarchy4"/>
    <dgm:cxn modelId="{149A9FDF-DB21-4B44-B22F-CE4B93EF4407}" type="presParOf" srcId="{2516F318-247B-43FB-9E9C-C54232AA3396}" destId="{70FEF28E-DADD-4C12-BA9B-3D3435AC7E62}" srcOrd="1" destOrd="0" presId="urn:microsoft.com/office/officeart/2005/8/layout/hierarchy4"/>
    <dgm:cxn modelId="{4E329B2C-F8FF-4CB1-9B93-D1E43F7CEF62}" type="presParOf" srcId="{2516F318-247B-43FB-9E9C-C54232AA3396}" destId="{29ED8062-DEAD-40F3-87CB-8D4B1B7741D3}" srcOrd="2" destOrd="0" presId="urn:microsoft.com/office/officeart/2005/8/layout/hierarchy4"/>
    <dgm:cxn modelId="{4FD43B00-70F9-4327-9D03-65894025C3DF}" type="presParOf" srcId="{29ED8062-DEAD-40F3-87CB-8D4B1B7741D3}" destId="{E4F6E959-D4D9-4BD4-B060-0E0F5BB5BB40}" srcOrd="0" destOrd="0" presId="urn:microsoft.com/office/officeart/2005/8/layout/hierarchy4"/>
    <dgm:cxn modelId="{B5DFC70E-405C-4995-939B-A77529AE464E}" type="presParOf" srcId="{29ED8062-DEAD-40F3-87CB-8D4B1B7741D3}" destId="{53B1068E-3DF4-4F94-9267-84410FB1732D}" srcOrd="1" destOrd="0" presId="urn:microsoft.com/office/officeart/2005/8/layout/hierarchy4"/>
    <dgm:cxn modelId="{10FDEC66-D3AE-40F4-AA4B-0F6B7E1E802E}" type="presParOf" srcId="{29ED8062-DEAD-40F3-87CB-8D4B1B7741D3}" destId="{96F01D2B-AB07-43FC-8177-55EE8FD22328}" srcOrd="2" destOrd="0" presId="urn:microsoft.com/office/officeart/2005/8/layout/hierarchy4"/>
    <dgm:cxn modelId="{FC021192-77C4-456C-A26B-097EFD568757}" type="presParOf" srcId="{96F01D2B-AB07-43FC-8177-55EE8FD22328}" destId="{7433BE52-CBF7-4B27-9733-CD685A2C19EE}" srcOrd="0" destOrd="0" presId="urn:microsoft.com/office/officeart/2005/8/layout/hierarchy4"/>
    <dgm:cxn modelId="{EBFDE127-037C-4256-BA95-5F0973260623}" type="presParOf" srcId="{7433BE52-CBF7-4B27-9733-CD685A2C19EE}" destId="{599A4010-509C-45BD-8DEF-BD06327E44C0}" srcOrd="0" destOrd="0" presId="urn:microsoft.com/office/officeart/2005/8/layout/hierarchy4"/>
    <dgm:cxn modelId="{00EECEDE-9C7E-4962-BB91-DC61AB0B0A8A}" type="presParOf" srcId="{7433BE52-CBF7-4B27-9733-CD685A2C19EE}" destId="{5027AE26-06AC-49C7-9E6D-3834399D5DC0}" srcOrd="1" destOrd="0" presId="urn:microsoft.com/office/officeart/2005/8/layout/hierarchy4"/>
    <dgm:cxn modelId="{2B089C9C-E622-434F-90C8-FCF91EC29E34}" type="presParOf" srcId="{96F01D2B-AB07-43FC-8177-55EE8FD22328}" destId="{B578D8B3-C25C-4FA6-A01E-1845D3D80E56}" srcOrd="1" destOrd="0" presId="urn:microsoft.com/office/officeart/2005/8/layout/hierarchy4"/>
    <dgm:cxn modelId="{26A9F9E0-961E-45D5-9F7D-BC6EE13EF043}" type="presParOf" srcId="{96F01D2B-AB07-43FC-8177-55EE8FD22328}" destId="{F409211F-5F65-4B46-925B-8C9F4492335D}" srcOrd="2" destOrd="0" presId="urn:microsoft.com/office/officeart/2005/8/layout/hierarchy4"/>
    <dgm:cxn modelId="{234D7F70-7156-4475-8106-CBCBC780B553}" type="presParOf" srcId="{F409211F-5F65-4B46-925B-8C9F4492335D}" destId="{0A0A2282-1B17-45B1-8601-79EDABF16C23}" srcOrd="0" destOrd="0" presId="urn:microsoft.com/office/officeart/2005/8/layout/hierarchy4"/>
    <dgm:cxn modelId="{3492A0EB-0B7F-4C9E-AD82-711008D3C13D}" type="presParOf" srcId="{F409211F-5F65-4B46-925B-8C9F4492335D}" destId="{B9DB895E-12A8-4761-B821-7EE29EA2E5A1}" srcOrd="1" destOrd="0" presId="urn:microsoft.com/office/officeart/2005/8/layout/hierarchy4"/>
    <dgm:cxn modelId="{9DFDBAAF-6495-4E7B-9F63-FC524699632B}" type="presParOf" srcId="{2516F318-247B-43FB-9E9C-C54232AA3396}" destId="{80C0258A-25D5-486B-89B9-4166C3C37954}" srcOrd="3" destOrd="0" presId="urn:microsoft.com/office/officeart/2005/8/layout/hierarchy4"/>
    <dgm:cxn modelId="{81F8EB02-CCDC-4F60-8F1E-0469C9087EE9}" type="presParOf" srcId="{2516F318-247B-43FB-9E9C-C54232AA3396}" destId="{629F0B6D-7FAB-41AA-95E8-AC7EB1AF0043}" srcOrd="4" destOrd="0" presId="urn:microsoft.com/office/officeart/2005/8/layout/hierarchy4"/>
    <dgm:cxn modelId="{723319A4-B065-4599-B306-60F8659EE276}" type="presParOf" srcId="{629F0B6D-7FAB-41AA-95E8-AC7EB1AF0043}" destId="{759FFB1A-ECB5-49C2-8F0B-712AD7813034}" srcOrd="0" destOrd="0" presId="urn:microsoft.com/office/officeart/2005/8/layout/hierarchy4"/>
    <dgm:cxn modelId="{262374C0-220E-46A9-A014-A78883914173}" type="presParOf" srcId="{629F0B6D-7FAB-41AA-95E8-AC7EB1AF0043}" destId="{F20C8DDA-24B1-471A-8C3E-3F2CE0E7A319}" srcOrd="1" destOrd="0" presId="urn:microsoft.com/office/officeart/2005/8/layout/hierarchy4"/>
    <dgm:cxn modelId="{D7773993-6FB7-4DA5-80EB-CFE06F704989}" type="presParOf" srcId="{629F0B6D-7FAB-41AA-95E8-AC7EB1AF0043}" destId="{E813D751-8D60-4AB8-BD54-F9DE0C138A27}" srcOrd="2" destOrd="0" presId="urn:microsoft.com/office/officeart/2005/8/layout/hierarchy4"/>
    <dgm:cxn modelId="{4D719428-45E8-4993-BD98-3166F95D00CD}" type="presParOf" srcId="{E813D751-8D60-4AB8-BD54-F9DE0C138A27}" destId="{46B282ED-A07C-4EFC-BE00-509D8C4093BC}" srcOrd="0" destOrd="0" presId="urn:microsoft.com/office/officeart/2005/8/layout/hierarchy4"/>
    <dgm:cxn modelId="{F13A6983-E44A-44FB-B7DC-B1A23EC36272}" type="presParOf" srcId="{46B282ED-A07C-4EFC-BE00-509D8C4093BC}" destId="{893AA1CF-DE4B-4C3D-8E62-E6E272837BF2}" srcOrd="0" destOrd="0" presId="urn:microsoft.com/office/officeart/2005/8/layout/hierarchy4"/>
    <dgm:cxn modelId="{B3D3B5A5-5194-4138-BA69-9EE1D736A224}" type="presParOf" srcId="{46B282ED-A07C-4EFC-BE00-509D8C4093BC}" destId="{A5C8E697-6B07-4056-BD2F-977069A80C1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E94EE5-6F0F-44DA-8619-4A7FB39F84BB}" type="doc">
      <dgm:prSet loTypeId="urn:microsoft.com/office/officeart/2005/8/layout/hList1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961CF39-B20A-41B9-9F45-40C91918A69B}">
      <dgm:prSet/>
      <dgm:spPr/>
      <dgm:t>
        <a:bodyPr/>
        <a:lstStyle/>
        <a:p>
          <a:pPr rtl="0"/>
          <a:r>
            <a:rPr lang="es-CO" b="1" noProof="0" dirty="0"/>
            <a:t>Opción1</a:t>
          </a:r>
        </a:p>
      </dgm:t>
    </dgm:pt>
    <dgm:pt modelId="{BA0DAE88-8B4F-4FC7-8CCC-AB26DBCADA4D}" type="parTrans" cxnId="{7036C228-602E-446B-978D-9E148B134B44}">
      <dgm:prSet/>
      <dgm:spPr/>
      <dgm:t>
        <a:bodyPr/>
        <a:lstStyle/>
        <a:p>
          <a:endParaRPr lang="es-CO" noProof="0" dirty="0"/>
        </a:p>
      </dgm:t>
    </dgm:pt>
    <dgm:pt modelId="{D0C5BD97-511F-4265-A823-6E22BEAA8DD3}" type="sibTrans" cxnId="{7036C228-602E-446B-978D-9E148B134B44}">
      <dgm:prSet/>
      <dgm:spPr/>
      <dgm:t>
        <a:bodyPr/>
        <a:lstStyle/>
        <a:p>
          <a:endParaRPr lang="es-CO" noProof="0" dirty="0"/>
        </a:p>
      </dgm:t>
    </dgm:pt>
    <dgm:pt modelId="{EDA900A3-CCC2-4684-B6D7-0F9EBFD449CD}">
      <dgm:prSet custT="1"/>
      <dgm:spPr/>
      <dgm:t>
        <a:bodyPr/>
        <a:lstStyle/>
        <a:p>
          <a:pPr rtl="0"/>
          <a:r>
            <a:rPr lang="es-CO" sz="2400" b="1" noProof="0" dirty="0"/>
            <a:t>Enfoque al evento que da origen a la obligación</a:t>
          </a:r>
        </a:p>
      </dgm:t>
    </dgm:pt>
    <dgm:pt modelId="{CB4D1D06-1350-49C3-80CC-318C8895D0EB}" type="parTrans" cxnId="{2D2B45FC-663D-4120-A006-C019D5F6D2EA}">
      <dgm:prSet/>
      <dgm:spPr/>
      <dgm:t>
        <a:bodyPr/>
        <a:lstStyle/>
        <a:p>
          <a:endParaRPr lang="es-CO" noProof="0" dirty="0"/>
        </a:p>
      </dgm:t>
    </dgm:pt>
    <dgm:pt modelId="{D8DF7CAA-8E73-4B44-9836-6CFBC5147299}" type="sibTrans" cxnId="{2D2B45FC-663D-4120-A006-C019D5F6D2EA}">
      <dgm:prSet/>
      <dgm:spPr/>
      <dgm:t>
        <a:bodyPr/>
        <a:lstStyle/>
        <a:p>
          <a:endParaRPr lang="es-CO" noProof="0" dirty="0"/>
        </a:p>
      </dgm:t>
    </dgm:pt>
    <dgm:pt modelId="{C0D00DAA-41A2-45BD-9897-F957A8E77CFB}">
      <dgm:prSet/>
      <dgm:spPr/>
      <dgm:t>
        <a:bodyPr/>
        <a:lstStyle/>
        <a:p>
          <a:pPr rtl="0"/>
          <a:r>
            <a:rPr lang="es-CO" b="1" noProof="0" dirty="0"/>
            <a:t>Opción 2</a:t>
          </a:r>
        </a:p>
      </dgm:t>
    </dgm:pt>
    <dgm:pt modelId="{A7743CD9-FE66-48EB-9868-E5B7DA080900}" type="parTrans" cxnId="{2279F17F-D4A2-45EF-95BA-0E246518DE3E}">
      <dgm:prSet/>
      <dgm:spPr/>
      <dgm:t>
        <a:bodyPr/>
        <a:lstStyle/>
        <a:p>
          <a:endParaRPr lang="es-CO" noProof="0" dirty="0"/>
        </a:p>
      </dgm:t>
    </dgm:pt>
    <dgm:pt modelId="{ACC387A6-BA96-4C81-8CC8-E95EC354951D}" type="sibTrans" cxnId="{2279F17F-D4A2-45EF-95BA-0E246518DE3E}">
      <dgm:prSet/>
      <dgm:spPr/>
      <dgm:t>
        <a:bodyPr/>
        <a:lstStyle/>
        <a:p>
          <a:endParaRPr lang="es-CO" noProof="0" dirty="0"/>
        </a:p>
      </dgm:t>
    </dgm:pt>
    <dgm:pt modelId="{8CDB802F-6F60-42EB-9FB0-3B0FE2429269}">
      <dgm:prSet custT="1"/>
      <dgm:spPr/>
      <dgm:t>
        <a:bodyPr/>
        <a:lstStyle/>
        <a:p>
          <a:pPr rtl="0"/>
          <a:r>
            <a:rPr lang="es-CO" sz="2400" b="1" noProof="0" dirty="0"/>
            <a:t>Enfoque a un contrato social</a:t>
          </a:r>
        </a:p>
      </dgm:t>
    </dgm:pt>
    <dgm:pt modelId="{4CB78227-88D3-4756-BA30-61261533A701}" type="parTrans" cxnId="{F92365A0-CF12-4D05-92D8-F0C236AF53B4}">
      <dgm:prSet/>
      <dgm:spPr/>
      <dgm:t>
        <a:bodyPr/>
        <a:lstStyle/>
        <a:p>
          <a:endParaRPr lang="es-CO" noProof="0" dirty="0"/>
        </a:p>
      </dgm:t>
    </dgm:pt>
    <dgm:pt modelId="{487617E7-D041-4733-B46C-7A52DF017D04}" type="sibTrans" cxnId="{F92365A0-CF12-4D05-92D8-F0C236AF53B4}">
      <dgm:prSet/>
      <dgm:spPr/>
      <dgm:t>
        <a:bodyPr/>
        <a:lstStyle/>
        <a:p>
          <a:endParaRPr lang="es-CO" noProof="0" dirty="0"/>
        </a:p>
      </dgm:t>
    </dgm:pt>
    <dgm:pt modelId="{10A3F555-E104-4020-875D-9B9354005459}">
      <dgm:prSet/>
      <dgm:spPr/>
      <dgm:t>
        <a:bodyPr/>
        <a:lstStyle/>
        <a:p>
          <a:pPr rtl="0"/>
          <a:r>
            <a:rPr lang="es-CO" b="1" noProof="0" dirty="0"/>
            <a:t>Opción 3</a:t>
          </a:r>
        </a:p>
      </dgm:t>
    </dgm:pt>
    <dgm:pt modelId="{F01BFCBD-826F-46CB-B95B-F5DEAAE0803E}" type="parTrans" cxnId="{B29CCCDE-0E54-4ECE-9328-E7F088D49DBD}">
      <dgm:prSet/>
      <dgm:spPr/>
      <dgm:t>
        <a:bodyPr/>
        <a:lstStyle/>
        <a:p>
          <a:endParaRPr lang="es-CO" noProof="0" dirty="0"/>
        </a:p>
      </dgm:t>
    </dgm:pt>
    <dgm:pt modelId="{D7D8AD02-2E76-4A07-9A32-38303DDFCF10}" type="sibTrans" cxnId="{B29CCCDE-0E54-4ECE-9328-E7F088D49DBD}">
      <dgm:prSet/>
      <dgm:spPr/>
      <dgm:t>
        <a:bodyPr/>
        <a:lstStyle/>
        <a:p>
          <a:endParaRPr lang="es-CO" noProof="0" dirty="0"/>
        </a:p>
      </dgm:t>
    </dgm:pt>
    <dgm:pt modelId="{E08F198C-B67E-4797-9210-B2B5AED147FA}">
      <dgm:prSet custT="1"/>
      <dgm:spPr/>
      <dgm:t>
        <a:bodyPr/>
        <a:lstStyle/>
        <a:p>
          <a:pPr rtl="0"/>
          <a:r>
            <a:rPr lang="es-CO" sz="2400" b="1" noProof="0" dirty="0"/>
            <a:t>Enfoque a la contabilidad de seguros</a:t>
          </a:r>
        </a:p>
      </dgm:t>
    </dgm:pt>
    <dgm:pt modelId="{11759399-6D7A-4781-97CA-BDA4288BEFEC}" type="parTrans" cxnId="{A1600755-F8AB-49F5-81C6-29D1377C4D4B}">
      <dgm:prSet/>
      <dgm:spPr/>
      <dgm:t>
        <a:bodyPr/>
        <a:lstStyle/>
        <a:p>
          <a:endParaRPr lang="es-CO" noProof="0" dirty="0"/>
        </a:p>
      </dgm:t>
    </dgm:pt>
    <dgm:pt modelId="{AE9812CC-0F8F-4FD0-AF3E-2CBF87C23419}" type="sibTrans" cxnId="{A1600755-F8AB-49F5-81C6-29D1377C4D4B}">
      <dgm:prSet/>
      <dgm:spPr/>
      <dgm:t>
        <a:bodyPr/>
        <a:lstStyle/>
        <a:p>
          <a:endParaRPr lang="es-CO" noProof="0" dirty="0"/>
        </a:p>
      </dgm:t>
    </dgm:pt>
    <dgm:pt modelId="{A27B8338-ECA2-4408-82B6-D1F1612F1C21}" type="pres">
      <dgm:prSet presAssocID="{1BE94EE5-6F0F-44DA-8619-4A7FB39F84BB}" presName="Name0" presStyleCnt="0">
        <dgm:presLayoutVars>
          <dgm:dir/>
          <dgm:animLvl val="lvl"/>
          <dgm:resizeHandles val="exact"/>
        </dgm:presLayoutVars>
      </dgm:prSet>
      <dgm:spPr/>
    </dgm:pt>
    <dgm:pt modelId="{4A575331-1DB8-4536-BBCE-2CCBED0AE492}" type="pres">
      <dgm:prSet presAssocID="{6961CF39-B20A-41B9-9F45-40C91918A69B}" presName="composite" presStyleCnt="0"/>
      <dgm:spPr/>
    </dgm:pt>
    <dgm:pt modelId="{7B841C84-6260-4A31-A1F0-72212E479CD8}" type="pres">
      <dgm:prSet presAssocID="{6961CF39-B20A-41B9-9F45-40C91918A69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C2F8C30-82C6-4C83-918C-71C92A360018}" type="pres">
      <dgm:prSet presAssocID="{6961CF39-B20A-41B9-9F45-40C91918A69B}" presName="desTx" presStyleLbl="alignAccFollowNode1" presStyleIdx="0" presStyleCnt="3">
        <dgm:presLayoutVars>
          <dgm:bulletEnabled val="1"/>
        </dgm:presLayoutVars>
      </dgm:prSet>
      <dgm:spPr/>
    </dgm:pt>
    <dgm:pt modelId="{08B09AF6-F15F-4288-80ED-5A07999E3913}" type="pres">
      <dgm:prSet presAssocID="{D0C5BD97-511F-4265-A823-6E22BEAA8DD3}" presName="space" presStyleCnt="0"/>
      <dgm:spPr/>
    </dgm:pt>
    <dgm:pt modelId="{444978CA-60BB-47AF-AE83-FEF8C5CE98D1}" type="pres">
      <dgm:prSet presAssocID="{C0D00DAA-41A2-45BD-9897-F957A8E77CFB}" presName="composite" presStyleCnt="0"/>
      <dgm:spPr/>
    </dgm:pt>
    <dgm:pt modelId="{CCF485A2-7234-4E99-BA60-781740DB22D7}" type="pres">
      <dgm:prSet presAssocID="{C0D00DAA-41A2-45BD-9897-F957A8E77CF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111EFDF-34DE-47FC-B8D5-7BCA27614274}" type="pres">
      <dgm:prSet presAssocID="{C0D00DAA-41A2-45BD-9897-F957A8E77CFB}" presName="desTx" presStyleLbl="alignAccFollowNode1" presStyleIdx="1" presStyleCnt="3">
        <dgm:presLayoutVars>
          <dgm:bulletEnabled val="1"/>
        </dgm:presLayoutVars>
      </dgm:prSet>
      <dgm:spPr/>
    </dgm:pt>
    <dgm:pt modelId="{C196ED3C-6D39-468F-B827-3D1780BB6D9C}" type="pres">
      <dgm:prSet presAssocID="{ACC387A6-BA96-4C81-8CC8-E95EC354951D}" presName="space" presStyleCnt="0"/>
      <dgm:spPr/>
    </dgm:pt>
    <dgm:pt modelId="{A242F920-BF3F-4A37-A751-9A3A98C55E5E}" type="pres">
      <dgm:prSet presAssocID="{10A3F555-E104-4020-875D-9B9354005459}" presName="composite" presStyleCnt="0"/>
      <dgm:spPr/>
    </dgm:pt>
    <dgm:pt modelId="{57A65E0A-74D8-4068-9978-1CD5DC221A87}" type="pres">
      <dgm:prSet presAssocID="{10A3F555-E104-4020-875D-9B935400545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8FD7897-0C5A-46E1-BF13-6B6A83114A09}" type="pres">
      <dgm:prSet presAssocID="{10A3F555-E104-4020-875D-9B935400545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B4E8F1E-CAF2-4DB7-A22E-5C9ECFAD8C59}" type="presOf" srcId="{1BE94EE5-6F0F-44DA-8619-4A7FB39F84BB}" destId="{A27B8338-ECA2-4408-82B6-D1F1612F1C21}" srcOrd="0" destOrd="0" presId="urn:microsoft.com/office/officeart/2005/8/layout/hList1"/>
    <dgm:cxn modelId="{7036C228-602E-446B-978D-9E148B134B44}" srcId="{1BE94EE5-6F0F-44DA-8619-4A7FB39F84BB}" destId="{6961CF39-B20A-41B9-9F45-40C91918A69B}" srcOrd="0" destOrd="0" parTransId="{BA0DAE88-8B4F-4FC7-8CCC-AB26DBCADA4D}" sibTransId="{D0C5BD97-511F-4265-A823-6E22BEAA8DD3}"/>
    <dgm:cxn modelId="{26839B2B-11F4-4E74-B4DA-3FDF63D9FF77}" type="presOf" srcId="{8CDB802F-6F60-42EB-9FB0-3B0FE2429269}" destId="{C111EFDF-34DE-47FC-B8D5-7BCA27614274}" srcOrd="0" destOrd="0" presId="urn:microsoft.com/office/officeart/2005/8/layout/hList1"/>
    <dgm:cxn modelId="{CECAF35E-ECEA-4139-85F4-E3A98755CEA1}" type="presOf" srcId="{EDA900A3-CCC2-4684-B6D7-0F9EBFD449CD}" destId="{FC2F8C30-82C6-4C83-918C-71C92A360018}" srcOrd="0" destOrd="0" presId="urn:microsoft.com/office/officeart/2005/8/layout/hList1"/>
    <dgm:cxn modelId="{86EE7D45-E1A6-4317-99D4-53F57D63F927}" type="presOf" srcId="{E08F198C-B67E-4797-9210-B2B5AED147FA}" destId="{08FD7897-0C5A-46E1-BF13-6B6A83114A09}" srcOrd="0" destOrd="0" presId="urn:microsoft.com/office/officeart/2005/8/layout/hList1"/>
    <dgm:cxn modelId="{017E564B-65C9-4376-B5EB-C43EE5BFF507}" type="presOf" srcId="{10A3F555-E104-4020-875D-9B9354005459}" destId="{57A65E0A-74D8-4068-9978-1CD5DC221A87}" srcOrd="0" destOrd="0" presId="urn:microsoft.com/office/officeart/2005/8/layout/hList1"/>
    <dgm:cxn modelId="{012E9754-3BBD-42D8-A1EF-8BB8A88E0CD9}" type="presOf" srcId="{6961CF39-B20A-41B9-9F45-40C91918A69B}" destId="{7B841C84-6260-4A31-A1F0-72212E479CD8}" srcOrd="0" destOrd="0" presId="urn:microsoft.com/office/officeart/2005/8/layout/hList1"/>
    <dgm:cxn modelId="{A1600755-F8AB-49F5-81C6-29D1377C4D4B}" srcId="{10A3F555-E104-4020-875D-9B9354005459}" destId="{E08F198C-B67E-4797-9210-B2B5AED147FA}" srcOrd="0" destOrd="0" parTransId="{11759399-6D7A-4781-97CA-BDA4288BEFEC}" sibTransId="{AE9812CC-0F8F-4FD0-AF3E-2CBF87C23419}"/>
    <dgm:cxn modelId="{2279F17F-D4A2-45EF-95BA-0E246518DE3E}" srcId="{1BE94EE5-6F0F-44DA-8619-4A7FB39F84BB}" destId="{C0D00DAA-41A2-45BD-9897-F957A8E77CFB}" srcOrd="1" destOrd="0" parTransId="{A7743CD9-FE66-48EB-9868-E5B7DA080900}" sibTransId="{ACC387A6-BA96-4C81-8CC8-E95EC354951D}"/>
    <dgm:cxn modelId="{05C46C80-DFCD-44E2-A25B-EFA414074ED1}" type="presOf" srcId="{C0D00DAA-41A2-45BD-9897-F957A8E77CFB}" destId="{CCF485A2-7234-4E99-BA60-781740DB22D7}" srcOrd="0" destOrd="0" presId="urn:microsoft.com/office/officeart/2005/8/layout/hList1"/>
    <dgm:cxn modelId="{F92365A0-CF12-4D05-92D8-F0C236AF53B4}" srcId="{C0D00DAA-41A2-45BD-9897-F957A8E77CFB}" destId="{8CDB802F-6F60-42EB-9FB0-3B0FE2429269}" srcOrd="0" destOrd="0" parTransId="{4CB78227-88D3-4756-BA30-61261533A701}" sibTransId="{487617E7-D041-4733-B46C-7A52DF017D04}"/>
    <dgm:cxn modelId="{B29CCCDE-0E54-4ECE-9328-E7F088D49DBD}" srcId="{1BE94EE5-6F0F-44DA-8619-4A7FB39F84BB}" destId="{10A3F555-E104-4020-875D-9B9354005459}" srcOrd="2" destOrd="0" parTransId="{F01BFCBD-826F-46CB-B95B-F5DEAAE0803E}" sibTransId="{D7D8AD02-2E76-4A07-9A32-38303DDFCF10}"/>
    <dgm:cxn modelId="{2D2B45FC-663D-4120-A006-C019D5F6D2EA}" srcId="{6961CF39-B20A-41B9-9F45-40C91918A69B}" destId="{EDA900A3-CCC2-4684-B6D7-0F9EBFD449CD}" srcOrd="0" destOrd="0" parTransId="{CB4D1D06-1350-49C3-80CC-318C8895D0EB}" sibTransId="{D8DF7CAA-8E73-4B44-9836-6CFBC5147299}"/>
    <dgm:cxn modelId="{E53879B1-7F2A-4FF7-90EC-D5CE0511E978}" type="presParOf" srcId="{A27B8338-ECA2-4408-82B6-D1F1612F1C21}" destId="{4A575331-1DB8-4536-BBCE-2CCBED0AE492}" srcOrd="0" destOrd="0" presId="urn:microsoft.com/office/officeart/2005/8/layout/hList1"/>
    <dgm:cxn modelId="{F8AF2DAD-764E-489E-9185-954A379202D3}" type="presParOf" srcId="{4A575331-1DB8-4536-BBCE-2CCBED0AE492}" destId="{7B841C84-6260-4A31-A1F0-72212E479CD8}" srcOrd="0" destOrd="0" presId="urn:microsoft.com/office/officeart/2005/8/layout/hList1"/>
    <dgm:cxn modelId="{2D01048C-02C7-4EA5-B710-152A7C55F250}" type="presParOf" srcId="{4A575331-1DB8-4536-BBCE-2CCBED0AE492}" destId="{FC2F8C30-82C6-4C83-918C-71C92A360018}" srcOrd="1" destOrd="0" presId="urn:microsoft.com/office/officeart/2005/8/layout/hList1"/>
    <dgm:cxn modelId="{332716D4-69D9-4A5A-957E-B0F58BDC4664}" type="presParOf" srcId="{A27B8338-ECA2-4408-82B6-D1F1612F1C21}" destId="{08B09AF6-F15F-4288-80ED-5A07999E3913}" srcOrd="1" destOrd="0" presId="urn:microsoft.com/office/officeart/2005/8/layout/hList1"/>
    <dgm:cxn modelId="{7C33BB7B-7658-4CCE-B402-D0733D4862ED}" type="presParOf" srcId="{A27B8338-ECA2-4408-82B6-D1F1612F1C21}" destId="{444978CA-60BB-47AF-AE83-FEF8C5CE98D1}" srcOrd="2" destOrd="0" presId="urn:microsoft.com/office/officeart/2005/8/layout/hList1"/>
    <dgm:cxn modelId="{0699CE48-07AA-4E7B-A16B-65D65F838B06}" type="presParOf" srcId="{444978CA-60BB-47AF-AE83-FEF8C5CE98D1}" destId="{CCF485A2-7234-4E99-BA60-781740DB22D7}" srcOrd="0" destOrd="0" presId="urn:microsoft.com/office/officeart/2005/8/layout/hList1"/>
    <dgm:cxn modelId="{14F5E082-7838-4B2D-8F6A-9BA5A1EFE7BA}" type="presParOf" srcId="{444978CA-60BB-47AF-AE83-FEF8C5CE98D1}" destId="{C111EFDF-34DE-47FC-B8D5-7BCA27614274}" srcOrd="1" destOrd="0" presId="urn:microsoft.com/office/officeart/2005/8/layout/hList1"/>
    <dgm:cxn modelId="{FD127647-A6BE-46CE-AEF6-95F97EF684EF}" type="presParOf" srcId="{A27B8338-ECA2-4408-82B6-D1F1612F1C21}" destId="{C196ED3C-6D39-468F-B827-3D1780BB6D9C}" srcOrd="3" destOrd="0" presId="urn:microsoft.com/office/officeart/2005/8/layout/hList1"/>
    <dgm:cxn modelId="{F76D5AC4-995F-4F71-8C06-23C3DA9198DD}" type="presParOf" srcId="{A27B8338-ECA2-4408-82B6-D1F1612F1C21}" destId="{A242F920-BF3F-4A37-A751-9A3A98C55E5E}" srcOrd="4" destOrd="0" presId="urn:microsoft.com/office/officeart/2005/8/layout/hList1"/>
    <dgm:cxn modelId="{E6857A63-7D0B-4291-AD12-0D216076E126}" type="presParOf" srcId="{A242F920-BF3F-4A37-A751-9A3A98C55E5E}" destId="{57A65E0A-74D8-4068-9978-1CD5DC221A87}" srcOrd="0" destOrd="0" presId="urn:microsoft.com/office/officeart/2005/8/layout/hList1"/>
    <dgm:cxn modelId="{9A357B6F-A036-401B-9C36-D8BAE1CF2F53}" type="presParOf" srcId="{A242F920-BF3F-4A37-A751-9A3A98C55E5E}" destId="{08FD7897-0C5A-46E1-BF13-6B6A83114A0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2BEAB-B303-43B6-A71A-FF159F143327}">
      <dsp:nvSpPr>
        <dsp:cNvPr id="0" name=""/>
        <dsp:cNvSpPr/>
      </dsp:nvSpPr>
      <dsp:spPr>
        <a:xfrm>
          <a:off x="0" y="0"/>
          <a:ext cx="8829719" cy="161851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600" b="1" kern="1200" dirty="0"/>
            <a:t>Fortalecimiento de la gestión y del conocimiento de las finanzas públicas a nivel mundial mediante el aumento de la adopción de las NICSP basadas en el principio del devengo, a través de:</a:t>
          </a:r>
          <a:endParaRPr lang="en-US" sz="2600" b="1" kern="1200" dirty="0"/>
        </a:p>
      </dsp:txBody>
      <dsp:txXfrm>
        <a:off x="0" y="0"/>
        <a:ext cx="8829719" cy="1618514"/>
      </dsp:txXfrm>
    </dsp:sp>
    <dsp:sp modelId="{928475C4-13BA-40C5-9CF3-E7CDC53BE94A}">
      <dsp:nvSpPr>
        <dsp:cNvPr id="0" name=""/>
        <dsp:cNvSpPr/>
      </dsp:nvSpPr>
      <dsp:spPr>
        <a:xfrm>
          <a:off x="0" y="1604405"/>
          <a:ext cx="8829719" cy="27120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800" b="1" kern="1200" noProof="0" dirty="0"/>
            <a:t>Desarrollar normas de información financiera de alta calidad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800" b="1" kern="1200" noProof="0" dirty="0"/>
            <a:t>Desarrollar otras publicaciones para el sector público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800" b="1" kern="1200" noProof="0" dirty="0"/>
            <a:t>Crear conciencia sobre las NICSP y los beneficios de su adopción</a:t>
          </a:r>
        </a:p>
      </dsp:txBody>
      <dsp:txXfrm>
        <a:off x="0" y="1604405"/>
        <a:ext cx="8829719" cy="27120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0F8592-38C3-4751-BF85-B5560A7ABDC0}">
      <dsp:nvSpPr>
        <dsp:cNvPr id="0" name=""/>
        <dsp:cNvSpPr/>
      </dsp:nvSpPr>
      <dsp:spPr>
        <a:xfrm>
          <a:off x="5607" y="1345"/>
          <a:ext cx="8727776" cy="67281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2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Proyectos</a:t>
          </a:r>
        </a:p>
      </dsp:txBody>
      <dsp:txXfrm>
        <a:off x="25313" y="21051"/>
        <a:ext cx="8688364" cy="633402"/>
      </dsp:txXfrm>
    </dsp:sp>
    <dsp:sp modelId="{5E0B0F67-DB24-4DEF-BD91-D4880D646D5C}">
      <dsp:nvSpPr>
        <dsp:cNvPr id="0" name=""/>
        <dsp:cNvSpPr/>
      </dsp:nvSpPr>
      <dsp:spPr>
        <a:xfrm>
          <a:off x="7988" y="834323"/>
          <a:ext cx="3230704" cy="1637056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noProof="0" dirty="0"/>
            <a:t>Beneficios Sociales</a:t>
          </a:r>
          <a:endParaRPr lang="es-CO" sz="2800" b="1" kern="1200" noProof="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5936" y="882271"/>
        <a:ext cx="3134808" cy="1541160"/>
      </dsp:txXfrm>
    </dsp:sp>
    <dsp:sp modelId="{6137C202-CABD-4E56-9F1E-74CD2DEE18ED}">
      <dsp:nvSpPr>
        <dsp:cNvPr id="0" name=""/>
        <dsp:cNvSpPr/>
      </dsp:nvSpPr>
      <dsp:spPr>
        <a:xfrm>
          <a:off x="14126" y="2682077"/>
          <a:ext cx="1582127" cy="1637056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Asistencia Social</a:t>
          </a:r>
        </a:p>
      </dsp:txBody>
      <dsp:txXfrm>
        <a:off x="60465" y="2728416"/>
        <a:ext cx="1489449" cy="1544378"/>
      </dsp:txXfrm>
    </dsp:sp>
    <dsp:sp modelId="{1BC41D04-04E5-441F-9812-01FFE8848180}">
      <dsp:nvSpPr>
        <dsp:cNvPr id="0" name=""/>
        <dsp:cNvSpPr/>
      </dsp:nvSpPr>
      <dsp:spPr>
        <a:xfrm>
          <a:off x="1662704" y="2682077"/>
          <a:ext cx="1582127" cy="1637056"/>
        </a:xfrm>
        <a:prstGeom prst="roundRect">
          <a:avLst>
            <a:gd name="adj" fmla="val 10000"/>
          </a:avLst>
        </a:prstGeom>
        <a:solidFill>
          <a:srgbClr val="70AD47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Seguridad Social</a:t>
          </a:r>
        </a:p>
      </dsp:txBody>
      <dsp:txXfrm>
        <a:off x="1709043" y="2728416"/>
        <a:ext cx="1489449" cy="1544378"/>
      </dsp:txXfrm>
    </dsp:sp>
    <dsp:sp modelId="{E4F6E959-D4D9-4BD4-B060-0E0F5BB5BB40}">
      <dsp:nvSpPr>
        <dsp:cNvPr id="0" name=""/>
        <dsp:cNvSpPr/>
      </dsp:nvSpPr>
      <dsp:spPr>
        <a:xfrm>
          <a:off x="3377730" y="859590"/>
          <a:ext cx="3632108" cy="1637056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baseline="0" noProof="0" dirty="0"/>
            <a:t>Gastos Sin Contraprestación</a:t>
          </a:r>
          <a:endParaRPr lang="es-CO" sz="2800" b="1" kern="1200" noProof="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425678" y="907538"/>
        <a:ext cx="3536212" cy="1541160"/>
      </dsp:txXfrm>
    </dsp:sp>
    <dsp:sp modelId="{599A4010-509C-45BD-8DEF-BD06327E44C0}">
      <dsp:nvSpPr>
        <dsp:cNvPr id="0" name=""/>
        <dsp:cNvSpPr/>
      </dsp:nvSpPr>
      <dsp:spPr>
        <a:xfrm>
          <a:off x="3456465" y="2682077"/>
          <a:ext cx="1826060" cy="1637056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Otras Transferencias en especie</a:t>
          </a:r>
        </a:p>
      </dsp:txBody>
      <dsp:txXfrm>
        <a:off x="3504413" y="2730025"/>
        <a:ext cx="1730164" cy="1541160"/>
      </dsp:txXfrm>
    </dsp:sp>
    <dsp:sp modelId="{0A0A2282-1B17-45B1-8601-79EDABF16C23}">
      <dsp:nvSpPr>
        <dsp:cNvPr id="0" name=""/>
        <dsp:cNvSpPr/>
      </dsp:nvSpPr>
      <dsp:spPr>
        <a:xfrm>
          <a:off x="5348975" y="2682077"/>
          <a:ext cx="1582127" cy="1637056"/>
        </a:xfrm>
        <a:prstGeom prst="roundRect">
          <a:avLst>
            <a:gd name="adj" fmla="val 10000"/>
          </a:avLst>
        </a:prstGeom>
        <a:solidFill>
          <a:srgbClr val="ED7D3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Bienes y Servicios Colectivos</a:t>
          </a:r>
        </a:p>
      </dsp:txBody>
      <dsp:txXfrm>
        <a:off x="5395314" y="2728416"/>
        <a:ext cx="1489449" cy="1544378"/>
      </dsp:txXfrm>
    </dsp:sp>
    <dsp:sp modelId="{759FFB1A-ECB5-49C2-8F0B-712AD7813034}">
      <dsp:nvSpPr>
        <dsp:cNvPr id="0" name=""/>
        <dsp:cNvSpPr/>
      </dsp:nvSpPr>
      <dsp:spPr>
        <a:xfrm>
          <a:off x="7142737" y="859590"/>
          <a:ext cx="1582127" cy="1637056"/>
        </a:xfrm>
        <a:prstGeom prst="roundRect">
          <a:avLst>
            <a:gd name="adj" fmla="val 10000"/>
          </a:avLst>
        </a:prstGeom>
        <a:solidFill>
          <a:srgbClr val="D53D2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Actualización NICSP 25 </a:t>
          </a:r>
        </a:p>
      </dsp:txBody>
      <dsp:txXfrm>
        <a:off x="7189076" y="905929"/>
        <a:ext cx="1489449" cy="1544378"/>
      </dsp:txXfrm>
    </dsp:sp>
    <dsp:sp modelId="{893AA1CF-DE4B-4C3D-8E62-E6E272837BF2}">
      <dsp:nvSpPr>
        <dsp:cNvPr id="0" name=""/>
        <dsp:cNvSpPr/>
      </dsp:nvSpPr>
      <dsp:spPr>
        <a:xfrm>
          <a:off x="7142737" y="2682077"/>
          <a:ext cx="1582127" cy="1637056"/>
        </a:xfrm>
        <a:prstGeom prst="roundRect">
          <a:avLst>
            <a:gd name="adj" fmla="val 10000"/>
          </a:avLst>
        </a:prstGeom>
        <a:solidFill>
          <a:srgbClr val="D53D2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b="1" kern="1200" noProof="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Seguro Social relacionado con el Empleo</a:t>
          </a:r>
        </a:p>
      </dsp:txBody>
      <dsp:txXfrm>
        <a:off x="7189076" y="2728416"/>
        <a:ext cx="1489449" cy="1544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41C84-6260-4A31-A1F0-72212E479CD8}">
      <dsp:nvSpPr>
        <dsp:cNvPr id="0" name=""/>
        <dsp:cNvSpPr/>
      </dsp:nvSpPr>
      <dsp:spPr>
        <a:xfrm>
          <a:off x="2643" y="729458"/>
          <a:ext cx="2577107" cy="10308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700" b="1" kern="1200" noProof="0" dirty="0"/>
            <a:t>Opción1</a:t>
          </a:r>
        </a:p>
      </dsp:txBody>
      <dsp:txXfrm>
        <a:off x="2643" y="729458"/>
        <a:ext cx="2577107" cy="1030843"/>
      </dsp:txXfrm>
    </dsp:sp>
    <dsp:sp modelId="{FC2F8C30-82C6-4C83-918C-71C92A360018}">
      <dsp:nvSpPr>
        <dsp:cNvPr id="0" name=""/>
        <dsp:cNvSpPr/>
      </dsp:nvSpPr>
      <dsp:spPr>
        <a:xfrm>
          <a:off x="2643" y="1760301"/>
          <a:ext cx="2577107" cy="16250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1" kern="1200" noProof="0" dirty="0"/>
            <a:t>Enfoque al evento que da origen a la obligación</a:t>
          </a:r>
        </a:p>
      </dsp:txBody>
      <dsp:txXfrm>
        <a:off x="2643" y="1760301"/>
        <a:ext cx="2577107" cy="1625040"/>
      </dsp:txXfrm>
    </dsp:sp>
    <dsp:sp modelId="{CCF485A2-7234-4E99-BA60-781740DB22D7}">
      <dsp:nvSpPr>
        <dsp:cNvPr id="0" name=""/>
        <dsp:cNvSpPr/>
      </dsp:nvSpPr>
      <dsp:spPr>
        <a:xfrm>
          <a:off x="2940546" y="729458"/>
          <a:ext cx="2577107" cy="10308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700" b="1" kern="1200" noProof="0" dirty="0"/>
            <a:t>Opción 2</a:t>
          </a:r>
        </a:p>
      </dsp:txBody>
      <dsp:txXfrm>
        <a:off x="2940546" y="729458"/>
        <a:ext cx="2577107" cy="1030843"/>
      </dsp:txXfrm>
    </dsp:sp>
    <dsp:sp modelId="{C111EFDF-34DE-47FC-B8D5-7BCA27614274}">
      <dsp:nvSpPr>
        <dsp:cNvPr id="0" name=""/>
        <dsp:cNvSpPr/>
      </dsp:nvSpPr>
      <dsp:spPr>
        <a:xfrm>
          <a:off x="2940546" y="1760301"/>
          <a:ext cx="2577107" cy="16250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1" kern="1200" noProof="0" dirty="0"/>
            <a:t>Enfoque a un contrato social</a:t>
          </a:r>
        </a:p>
      </dsp:txBody>
      <dsp:txXfrm>
        <a:off x="2940546" y="1760301"/>
        <a:ext cx="2577107" cy="1625040"/>
      </dsp:txXfrm>
    </dsp:sp>
    <dsp:sp modelId="{57A65E0A-74D8-4068-9978-1CD5DC221A87}">
      <dsp:nvSpPr>
        <dsp:cNvPr id="0" name=""/>
        <dsp:cNvSpPr/>
      </dsp:nvSpPr>
      <dsp:spPr>
        <a:xfrm>
          <a:off x="5878448" y="729458"/>
          <a:ext cx="2577107" cy="10308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700" b="1" kern="1200" noProof="0" dirty="0"/>
            <a:t>Opción 3</a:t>
          </a:r>
        </a:p>
      </dsp:txBody>
      <dsp:txXfrm>
        <a:off x="5878448" y="729458"/>
        <a:ext cx="2577107" cy="1030843"/>
      </dsp:txXfrm>
    </dsp:sp>
    <dsp:sp modelId="{08FD7897-0C5A-46E1-BF13-6B6A83114A09}">
      <dsp:nvSpPr>
        <dsp:cNvPr id="0" name=""/>
        <dsp:cNvSpPr/>
      </dsp:nvSpPr>
      <dsp:spPr>
        <a:xfrm>
          <a:off x="5878448" y="1760301"/>
          <a:ext cx="2577107" cy="162504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1" kern="1200" noProof="0" dirty="0"/>
            <a:t>Enfoque a la contabilidad de seguros</a:t>
          </a:r>
        </a:p>
      </dsp:txBody>
      <dsp:txXfrm>
        <a:off x="5878448" y="1760301"/>
        <a:ext cx="2577107" cy="1625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0292FD8-EEFE-4828-AC61-9CE88E5BF57F}" type="datetime1">
              <a:rPr lang="en-GB"/>
              <a:pPr>
                <a:defRPr/>
              </a:pPr>
              <a:t>27/05/2021</a:t>
            </a:fld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E919FF0-528C-4C53-9789-3A87999D87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070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43EDD82D-80BF-4D5F-806F-7FF994EE437D}" type="datetime1">
              <a:rPr lang="en-US"/>
              <a:pPr>
                <a:defRPr/>
              </a:pPr>
              <a:t>5/27/2021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D8BF5B5C-C854-465B-B844-629EEF685C1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60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55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882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BF5B5C-C854-465B-B844-629EEF685C1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27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orang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399"/>
            <a:ext cx="4648200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060700" cy="1752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438400" cy="70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64135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2672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1"/>
            <a:ext cx="3084513" cy="42671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447799"/>
            <a:ext cx="8458200" cy="44196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1"/>
          <p:cNvSpPr>
            <a:spLocks noGrp="1"/>
          </p:cNvSpPr>
          <p:nvPr>
            <p:ph type="dt" sz="half" idx="2"/>
          </p:nvPr>
        </p:nvSpPr>
        <p:spPr>
          <a:xfrm>
            <a:off x="337076" y="6586452"/>
            <a:ext cx="1292922" cy="12561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lvl1pPr>
              <a:defRPr lang="de-CH" sz="800" smtClean="0">
                <a:solidFill>
                  <a:srgbClr val="012C59"/>
                </a:solidFill>
              </a:defRPr>
            </a:lvl1pPr>
          </a:lstStyle>
          <a:p>
            <a:fld id="{F604C402-3E2E-473C-AF87-89983EA6A678}" type="datetime3">
              <a:rPr lang="en-US"/>
              <a:pPr/>
              <a:t>27 May 2021</a:t>
            </a:fld>
            <a:endParaRPr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2121746" y="6572494"/>
            <a:ext cx="2896867" cy="139575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>
                <a:solidFill>
                  <a:srgbClr val="012C59"/>
                </a:solidFill>
              </a:rPr>
              <a:t>name of document</a:t>
            </a:r>
            <a:endParaRPr lang="de-CH" dirty="0">
              <a:solidFill>
                <a:srgbClr val="012C59"/>
              </a:solidFill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23080" y="1475638"/>
            <a:ext cx="8668882" cy="4675807"/>
          </a:xfrm>
        </p:spPr>
        <p:txBody>
          <a:bodyPr/>
          <a:lstStyle>
            <a:lvl1pPr marL="311683" indent="-311683">
              <a:lnSpc>
                <a:spcPct val="120000"/>
              </a:lnSpc>
              <a:spcBef>
                <a:spcPts val="0"/>
              </a:spcBef>
              <a:defRPr sz="1800"/>
            </a:lvl1pPr>
            <a:lvl2pPr marL="630324" indent="-317249">
              <a:lnSpc>
                <a:spcPct val="120000"/>
              </a:lnSpc>
              <a:spcBef>
                <a:spcPts val="0"/>
              </a:spcBef>
              <a:defRPr sz="1600"/>
            </a:lvl2pPr>
            <a:lvl3pPr marL="942008" indent="-311683">
              <a:lnSpc>
                <a:spcPct val="120000"/>
              </a:lnSpc>
              <a:spcBef>
                <a:spcPts val="0"/>
              </a:spcBef>
              <a:defRPr sz="1600"/>
            </a:lvl3pPr>
            <a:lvl4pPr marL="1256474" indent="-314466">
              <a:lnSpc>
                <a:spcPct val="120000"/>
              </a:lnSpc>
              <a:spcBef>
                <a:spcPts val="0"/>
              </a:spcBef>
              <a:buFont typeface="Symbol" pitchFamily="18" charset="2"/>
              <a:buChar char="-"/>
              <a:defRPr sz="1600"/>
            </a:lvl4pPr>
            <a:lvl5pPr marL="1566766" indent="-310292">
              <a:lnSpc>
                <a:spcPct val="120000"/>
              </a:lnSpc>
              <a:spcBef>
                <a:spcPts val="0"/>
              </a:spcBef>
              <a:buFont typeface="Symbol" pitchFamily="18" charset="2"/>
              <a:buChar char="-"/>
              <a:defRPr sz="1600"/>
            </a:lvl5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Click to add text</a:t>
            </a:r>
          </a:p>
          <a:p>
            <a:pPr lvl="2"/>
            <a:r>
              <a:rPr lang="en-US" noProof="0" dirty="0"/>
              <a:t>Click to add text</a:t>
            </a:r>
          </a:p>
          <a:p>
            <a:pPr lvl="3"/>
            <a:r>
              <a:rPr lang="en-US" noProof="0" dirty="0"/>
              <a:t>Click to add text</a:t>
            </a:r>
          </a:p>
          <a:p>
            <a:pPr lvl="4"/>
            <a:r>
              <a:rPr lang="en-US" noProof="0" dirty="0"/>
              <a:t>Click to add text</a:t>
            </a:r>
          </a:p>
        </p:txBody>
      </p:sp>
      <p:sp>
        <p:nvSpPr>
          <p:cNvPr id="10" name="Textplatzhalter 2"/>
          <p:cNvSpPr txBox="1">
            <a:spLocks/>
          </p:cNvSpPr>
          <p:nvPr userDrawn="1"/>
        </p:nvSpPr>
        <p:spPr>
          <a:xfrm>
            <a:off x="325704" y="257636"/>
            <a:ext cx="8489694" cy="725684"/>
          </a:xfrm>
          <a:prstGeom prst="rect">
            <a:avLst/>
          </a:prstGeom>
        </p:spPr>
        <p:txBody>
          <a:bodyPr lIns="80147" tIns="40074" rIns="80147" bIns="40074" anchor="ctr" anchorCtr="0"/>
          <a:lstStyle>
            <a:lvl1pPr marL="0" marR="0" indent="0" algn="l" defTabSz="9956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88942" indent="-190149" algn="l" defTabSz="995690" rtl="0" eaLnBrk="1" latinLnBrk="0" hangingPunct="1">
              <a:spcBef>
                <a:spcPts val="871"/>
              </a:spcBef>
              <a:buFont typeface="Symbol" pitchFamily="18" charset="2"/>
              <a:buChar char="-"/>
              <a:defRPr sz="2000" kern="1200">
                <a:solidFill>
                  <a:srgbClr val="002C59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7734" indent="-198793" algn="l" defTabSz="995690" rtl="0" eaLnBrk="1" latinLnBrk="0" hangingPunct="1">
              <a:spcBef>
                <a:spcPts val="871"/>
              </a:spcBef>
              <a:buFont typeface="Symbol" pitchFamily="18" charset="2"/>
              <a:buChar char="-"/>
              <a:defRPr sz="1700" kern="1200">
                <a:solidFill>
                  <a:srgbClr val="002C5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93535" indent="0" algn="l" defTabSz="995690" rtl="0" eaLnBrk="1" latinLnBrk="0" hangingPunct="1">
              <a:spcBef>
                <a:spcPct val="20000"/>
              </a:spcBef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380" indent="0" algn="l" defTabSz="995690" rtl="0" eaLnBrk="1" latinLnBrk="0" hangingPunct="1">
              <a:spcBef>
                <a:spcPct val="20000"/>
              </a:spcBef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300" b="0" spc="26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325704" y="235963"/>
            <a:ext cx="8489694" cy="762446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ctr" anchorCtr="0">
            <a:noAutofit/>
          </a:bodyPr>
          <a:lstStyle>
            <a:lvl1pPr>
              <a:defRPr sz="2300"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2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6137038" y="6586452"/>
            <a:ext cx="711317" cy="12561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>
            <a:lvl1pPr>
              <a:defRPr lang="de-CH" sz="800" smtClean="0">
                <a:solidFill>
                  <a:srgbClr val="012C59"/>
                </a:solidFill>
              </a:defRPr>
            </a:lvl1pPr>
          </a:lstStyle>
          <a:p>
            <a:pPr algn="r"/>
            <a:fld id="{05F9AC53-F790-4868-97E7-45E3866EE614}" type="slidenum">
              <a:rPr/>
              <a:pPr algn="r"/>
              <a:t>‹Nº›</a:t>
            </a:fld>
            <a:r>
              <a:rPr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0858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088"/>
            <a:ext cx="8229600" cy="8445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42038"/>
            <a:ext cx="2133600" cy="3540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2AC75-0BF5-41FC-B3B8-966D7F078C9D}" type="datetimeFigureOut">
              <a:rPr lang="en-US"/>
              <a:pPr>
                <a:defRPr/>
              </a:pPr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42038"/>
            <a:ext cx="4176713" cy="327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9525" y="6127750"/>
            <a:ext cx="517525" cy="3683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E228F-BBB0-435A-B9A3-417CBA67813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39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green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600200"/>
            <a:ext cx="8458200" cy="4191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600200"/>
            <a:ext cx="8458200" cy="4191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orang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399"/>
            <a:ext cx="4648200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060700" cy="1752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2542205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43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blu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r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green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18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blu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r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15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9" descr="IFAC_Logo_MASTERcolor_092711-CS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Ribbon_blue_1.75in_width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724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9" descr="Ribbon_orange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18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9" descr="Ribbon_green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60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733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4781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6360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2242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4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IFAC_Logo_MASTERcolor_092711-CS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Ribbon_blue_1.75in_width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22356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64135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2672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1"/>
            <a:ext cx="3084513" cy="42671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90310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447799"/>
            <a:ext cx="8458200" cy="44196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3600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088"/>
            <a:ext cx="8229600" cy="8445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42038"/>
            <a:ext cx="2133600" cy="3540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23F3-9F80-4F87-BD39-50F9D4F85EE9}" type="datetimeFigureOut">
              <a:rPr lang="en-US"/>
              <a:pPr>
                <a:defRPr/>
              </a:pPr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42038"/>
            <a:ext cx="4176713" cy="327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9525" y="6127750"/>
            <a:ext cx="517525" cy="3683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0ACD6-1EC8-45FA-AA8D-CC850F2B70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407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8291" y="593218"/>
            <a:ext cx="7790590" cy="40027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876934" y="1794052"/>
            <a:ext cx="3830815" cy="181708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38067" y="1794052"/>
            <a:ext cx="3830815" cy="181708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18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Ribbon_orange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Ribbon_green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1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8" descr="Ribbon_orange_top.png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334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 err="1">
                <a:solidFill>
                  <a:schemeClr val="bg2"/>
                </a:solidFill>
                <a:cs typeface="MS PGothic" charset="0"/>
              </a:rPr>
              <a:t>Página</a:t>
            </a:r>
            <a:r>
              <a:rPr lang="en-US" sz="800" dirty="0">
                <a:solidFill>
                  <a:schemeClr val="bg2"/>
                </a:solidFill>
                <a:cs typeface="MS PGothic" charset="0"/>
              </a:rPr>
              <a:t> </a:t>
            </a:r>
            <a:fld id="{B74F92F9-F0CF-4261-9962-812FBDBEFD28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endParaRPr lang="en-US" sz="800" dirty="0">
              <a:solidFill>
                <a:schemeClr val="bg2"/>
              </a:solidFill>
              <a:cs typeface="MS PGothic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6253956"/>
            <a:ext cx="12301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16" r:id="rId7"/>
    <p:sldLayoutId id="2147483815" r:id="rId8"/>
    <p:sldLayoutId id="2147483814" r:id="rId9"/>
    <p:sldLayoutId id="2147483813" r:id="rId10"/>
    <p:sldLayoutId id="2147483812" r:id="rId11"/>
    <p:sldLayoutId id="2147483811" r:id="rId12"/>
    <p:sldLayoutId id="2147483810" r:id="rId13"/>
    <p:sldLayoutId id="2147483809" r:id="rId14"/>
    <p:sldLayoutId id="2147483887" r:id="rId15"/>
    <p:sldLayoutId id="2147483888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Ribbon_blue_top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1A276D"/>
              </a:gs>
              <a:gs pos="999">
                <a:srgbClr val="1A276D"/>
              </a:gs>
              <a:gs pos="100000">
                <a:srgbClr val="2D8EC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0176FF3A-7C36-4133-8DB2-038C00CD7A30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r>
              <a:rPr lang="en-US" sz="800" dirty="0">
                <a:solidFill>
                  <a:schemeClr val="bg2"/>
                </a:solidFill>
                <a:cs typeface="MS PGothic" charset="0"/>
              </a:rPr>
              <a:t>  |  Confidential and Proprietary Information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6337413"/>
            <a:ext cx="1180118" cy="342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1" r:id="rId2"/>
    <p:sldLayoutId id="2147483820" r:id="rId3"/>
    <p:sldLayoutId id="2147483819" r:id="rId4"/>
    <p:sldLayoutId id="2147483818" r:id="rId5"/>
    <p:sldLayoutId id="2147483817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7" descr="Ribbon_green_top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EF479097-D3D4-4986-BB95-8034DBEEA1A9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r>
              <a:rPr lang="en-US" sz="800" dirty="0">
                <a:solidFill>
                  <a:schemeClr val="bg2"/>
                </a:solidFill>
                <a:cs typeface="MS PGothic" charset="0"/>
              </a:rPr>
              <a:t>  |  Confidential and Proprietary Information</a:t>
            </a:r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 flipH="1">
            <a:off x="384175" y="6096000"/>
            <a:ext cx="8759825" cy="46038"/>
          </a:xfrm>
          <a:prstGeom prst="rect">
            <a:avLst/>
          </a:prstGeom>
          <a:gradFill rotWithShape="1">
            <a:gsLst>
              <a:gs pos="0">
                <a:srgbClr val="168136"/>
              </a:gs>
              <a:gs pos="999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175" y="6251050"/>
            <a:ext cx="1444625" cy="419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6" r:id="rId3"/>
    <p:sldLayoutId id="2147483825" r:id="rId4"/>
    <p:sldLayoutId id="2147483824" r:id="rId5"/>
    <p:sldLayoutId id="2147483823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Ribbon_orange_top.png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33400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E3CAB21C-BC65-364F-A804-105922D50C8B}" type="slidenum">
              <a:rPr lang="en-US" sz="800" smtClean="0">
                <a:solidFill>
                  <a:schemeClr val="bg2"/>
                </a:solidFill>
              </a:rPr>
              <a:pPr algn="r">
                <a:defRPr/>
              </a:pPr>
              <a:t>‹Nº›</a:t>
            </a:fld>
            <a:endParaRPr lang="en-US" sz="800" dirty="0">
              <a:solidFill>
                <a:schemeClr val="bg2"/>
              </a:solidFill>
              <a:cs typeface="MS PGothic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6844" y="6248400"/>
            <a:ext cx="1223356" cy="35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83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ohnstanford@ipsasb.org" TargetMode="External"/><Relationship Id="rId2" Type="http://schemas.openxmlformats.org/officeDocument/2006/relationships/hyperlink" Target="mailto:iancarruthers@ipsasb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ctrTitle"/>
          </p:nvPr>
        </p:nvSpPr>
        <p:spPr>
          <a:xfrm>
            <a:off x="3924300" y="1676400"/>
            <a:ext cx="4876800" cy="1143000"/>
          </a:xfrm>
        </p:spPr>
        <p:txBody>
          <a:bodyPr/>
          <a:lstStyle/>
          <a:p>
            <a:pPr eaLnBrk="1" hangingPunct="1"/>
            <a:r>
              <a:rPr lang="es-CO" dirty="0">
                <a:ea typeface="ＭＳ Ｐゴシック"/>
                <a:cs typeface="ＭＳ Ｐゴシック"/>
              </a:rPr>
              <a:t>Comité NICSP: Mirando al futuro</a:t>
            </a:r>
          </a:p>
        </p:txBody>
      </p:sp>
      <p:sp>
        <p:nvSpPr>
          <p:cNvPr id="33794" name="Subtitle 2"/>
          <p:cNvSpPr>
            <a:spLocks noGrp="1"/>
          </p:cNvSpPr>
          <p:nvPr>
            <p:ph type="subTitle" idx="1"/>
          </p:nvPr>
        </p:nvSpPr>
        <p:spPr>
          <a:xfrm>
            <a:off x="3603099" y="3652232"/>
            <a:ext cx="5159901" cy="1752600"/>
          </a:xfrm>
        </p:spPr>
        <p:txBody>
          <a:bodyPr/>
          <a:lstStyle/>
          <a:p>
            <a:pPr eaLnBrk="1" hangingPunct="1"/>
            <a:r>
              <a:rPr lang="en-US" sz="2000" b="1" dirty="0">
                <a:ea typeface="ＭＳ Ｐゴシック"/>
                <a:cs typeface="ＭＳ Ｐゴシック"/>
              </a:rPr>
              <a:t>Ian Carruthers</a:t>
            </a:r>
          </a:p>
          <a:p>
            <a:pPr eaLnBrk="1" hangingPunct="1"/>
            <a:r>
              <a:rPr lang="es-CO" sz="2000" b="1" dirty="0">
                <a:ea typeface="ＭＳ Ｐゴシック"/>
                <a:cs typeface="ＭＳ Ｐゴシック"/>
              </a:rPr>
              <a:t>Presidente Comité NICSP (2016-2018)</a:t>
            </a:r>
          </a:p>
          <a:p>
            <a:pPr eaLnBrk="1" hangingPunct="1"/>
            <a:endParaRPr lang="es-CO" sz="2000" b="1" dirty="0">
              <a:ea typeface="ＭＳ Ｐゴシック"/>
              <a:cs typeface="ＭＳ Ｐゴシック"/>
            </a:endParaRPr>
          </a:p>
          <a:p>
            <a:pPr eaLnBrk="1" hangingPunct="1"/>
            <a:r>
              <a:rPr lang="es-CO" sz="2000" b="1" dirty="0">
                <a:ea typeface="ＭＳ Ｐゴシック"/>
                <a:cs typeface="ＭＳ Ｐゴシック"/>
              </a:rPr>
              <a:t>Enero 2016</a:t>
            </a:r>
          </a:p>
          <a:p>
            <a:pPr eaLnBrk="1" hangingPunct="1"/>
            <a:endParaRPr lang="en-US" sz="2000" dirty="0">
              <a:ea typeface="ＭＳ Ｐゴシック"/>
              <a:cs typeface="ＭＳ Ｐゴシック"/>
            </a:endParaRPr>
          </a:p>
          <a:p>
            <a:endParaRPr lang="en-GB" sz="2000" dirty="0"/>
          </a:p>
          <a:p>
            <a:endParaRPr lang="en-GB" sz="2000" dirty="0"/>
          </a:p>
          <a:p>
            <a:endParaRPr lang="en-GB" sz="1800" dirty="0"/>
          </a:p>
          <a:p>
            <a:pPr eaLnBrk="1" hangingPunct="1"/>
            <a:endParaRPr lang="en-US" sz="2000" dirty="0">
              <a:ea typeface="ＭＳ Ｐゴシック"/>
              <a:cs typeface="ＭＳ Ｐゴシック"/>
            </a:endParaRPr>
          </a:p>
          <a:p>
            <a:pPr eaLnBrk="1" hangingPunct="1"/>
            <a:endParaRPr lang="en-US" sz="12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72416"/>
            <a:ext cx="7543800" cy="533400"/>
          </a:xfrm>
        </p:spPr>
        <p:txBody>
          <a:bodyPr/>
          <a:lstStyle/>
          <a:p>
            <a:r>
              <a:rPr lang="es-CO" dirty="0"/>
              <a:t>Aumentar la adopción de las NICSP: Establecimiento de relaciones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613" y="1331037"/>
            <a:ext cx="8835163" cy="4114800"/>
          </a:xfrm>
        </p:spPr>
        <p:txBody>
          <a:bodyPr/>
          <a:lstStyle/>
          <a:p>
            <a:pPr algn="just"/>
            <a:r>
              <a:rPr lang="es-CO" b="1" dirty="0"/>
              <a:t>Aprovechar las relaciones existentes con emisores nacionales de normas para el sector público (ENNSP) por ejemplo:</a:t>
            </a:r>
          </a:p>
          <a:p>
            <a:pPr lvl="1" algn="just"/>
            <a:r>
              <a:rPr lang="es-CO" sz="2400" b="1" dirty="0"/>
              <a:t>NZ XRB (Ingresos)</a:t>
            </a:r>
          </a:p>
          <a:p>
            <a:pPr lvl="1" algn="just"/>
            <a:r>
              <a:rPr lang="es-CO" sz="2400" b="1" dirty="0"/>
              <a:t>GASB (Gastos Sin Contraprestación)</a:t>
            </a:r>
          </a:p>
          <a:p>
            <a:pPr algn="just"/>
            <a:r>
              <a:rPr lang="es-CO" b="1" dirty="0"/>
              <a:t>Desarrollar relaciones con otros ENNSP</a:t>
            </a:r>
          </a:p>
          <a:p>
            <a:pPr lvl="1" algn="just"/>
            <a:r>
              <a:rPr lang="es-CO" sz="2400" b="1" dirty="0"/>
              <a:t>Foro inaugural en Marzo 2016 (Norwalk, USA)</a:t>
            </a:r>
          </a:p>
          <a:p>
            <a:pPr lvl="1" algn="just"/>
            <a:r>
              <a:rPr lang="es-CO" sz="2400" b="1" dirty="0"/>
              <a:t>Intercambio de temas e información sobre proyectos</a:t>
            </a:r>
          </a:p>
          <a:p>
            <a:pPr lvl="1" algn="just"/>
            <a:r>
              <a:rPr lang="es-CO" sz="2400" b="1" dirty="0"/>
              <a:t>Oportunidades para trabajo conjunto en el futuro?</a:t>
            </a:r>
          </a:p>
          <a:p>
            <a:pPr algn="just"/>
            <a:r>
              <a:rPr lang="es-CO" b="1" dirty="0"/>
              <a:t>Como puede el comité NISCP establecer relaciones en su país?</a:t>
            </a:r>
          </a:p>
          <a:p>
            <a:pPr marL="457200" lvl="1" indent="0">
              <a:buNone/>
            </a:pPr>
            <a:endParaRPr lang="es-CO" dirty="0"/>
          </a:p>
          <a:p>
            <a:pPr lvl="1"/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366172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Aumentar la adopción de las NICSP: </a:t>
            </a:r>
            <a:br>
              <a:rPr lang="es-CO" dirty="0"/>
            </a:br>
            <a:r>
              <a:rPr lang="es-CO" dirty="0"/>
              <a:t>Promoción / Conciencia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89" y="1450790"/>
            <a:ext cx="8950220" cy="4114800"/>
          </a:xfrm>
        </p:spPr>
        <p:txBody>
          <a:bodyPr/>
          <a:lstStyle/>
          <a:p>
            <a:pPr lvl="0" algn="just"/>
            <a:r>
              <a:rPr lang="es-CO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Apoyar “IFAC </a:t>
            </a:r>
            <a:r>
              <a:rPr lang="es-CO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Accountability</a:t>
            </a:r>
            <a:r>
              <a:rPr lang="es-CO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. </a:t>
            </a:r>
            <a:r>
              <a:rPr lang="es-CO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Now</a:t>
            </a:r>
            <a:r>
              <a:rPr lang="es-CO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.” iniciativa de la gestión de finanzas públicas  </a:t>
            </a:r>
          </a:p>
          <a:p>
            <a:pPr lvl="0" algn="just"/>
            <a:r>
              <a:rPr lang="es-CO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Relaciones con instituciones importantes que pueden influenciar la adopción – Banco Mundial, FMI, bancos de desarrollo regionales, comunidad de donantes</a:t>
            </a:r>
          </a:p>
          <a:p>
            <a:pPr algn="just"/>
            <a:r>
              <a:rPr lang="es-CO" b="1" dirty="0"/>
              <a:t>Proyecto EPSAS (NECSP) </a:t>
            </a:r>
          </a:p>
          <a:p>
            <a:pPr lvl="1" algn="just"/>
            <a:r>
              <a:rPr lang="es-CO" sz="2400" b="1" dirty="0"/>
              <a:t>Rol de observador y contribuir directamente en el proyecto</a:t>
            </a:r>
          </a:p>
          <a:p>
            <a:pPr lvl="1" algn="just"/>
            <a:r>
              <a:rPr lang="es-CO" sz="2400" b="1" dirty="0"/>
              <a:t>Progreso de proyectos específicos del sector público </a:t>
            </a:r>
          </a:p>
          <a:p>
            <a:pPr lvl="0" algn="just"/>
            <a:r>
              <a:rPr lang="es-CO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Continuar el trabajo de divulgación y promoción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47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NICSP: Estado actual de la adopción de las normas</a:t>
            </a: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354191" y="1336629"/>
            <a:ext cx="8265904" cy="4484101"/>
            <a:chOff x="240" y="988"/>
            <a:chExt cx="5303" cy="2394"/>
          </a:xfrm>
        </p:grpSpPr>
        <p:sp>
          <p:nvSpPr>
            <p:cNvPr id="8" name="Freeform 5"/>
            <p:cNvSpPr>
              <a:spLocks noChangeAspect="1" noEditPoints="1"/>
            </p:cNvSpPr>
            <p:nvPr/>
          </p:nvSpPr>
          <p:spPr bwMode="auto">
            <a:xfrm>
              <a:off x="2921" y="1007"/>
              <a:ext cx="1947" cy="621"/>
            </a:xfrm>
            <a:custGeom>
              <a:avLst/>
              <a:gdLst>
                <a:gd name="T0" fmla="*/ 1582 w 976"/>
                <a:gd name="T1" fmla="*/ 413 h 311"/>
                <a:gd name="T2" fmla="*/ 600 w 976"/>
                <a:gd name="T3" fmla="*/ 118 h 311"/>
                <a:gd name="T4" fmla="*/ 1319 w 976"/>
                <a:gd name="T5" fmla="*/ 88 h 311"/>
                <a:gd name="T6" fmla="*/ 942 w 976"/>
                <a:gd name="T7" fmla="*/ 90 h 311"/>
                <a:gd name="T8" fmla="*/ 670 w 976"/>
                <a:gd name="T9" fmla="*/ 24 h 311"/>
                <a:gd name="T10" fmla="*/ 381 w 976"/>
                <a:gd name="T11" fmla="*/ 96 h 311"/>
                <a:gd name="T12" fmla="*/ 359 w 976"/>
                <a:gd name="T13" fmla="*/ 86 h 311"/>
                <a:gd name="T14" fmla="*/ 700 w 976"/>
                <a:gd name="T15" fmla="*/ 32 h 311"/>
                <a:gd name="T16" fmla="*/ 297 w 976"/>
                <a:gd name="T17" fmla="*/ 168 h 311"/>
                <a:gd name="T18" fmla="*/ 1644 w 976"/>
                <a:gd name="T19" fmla="*/ 156 h 311"/>
                <a:gd name="T20" fmla="*/ 1442 w 976"/>
                <a:gd name="T21" fmla="*/ 138 h 311"/>
                <a:gd name="T22" fmla="*/ 1301 w 976"/>
                <a:gd name="T23" fmla="*/ 118 h 311"/>
                <a:gd name="T24" fmla="*/ 1163 w 976"/>
                <a:gd name="T25" fmla="*/ 134 h 311"/>
                <a:gd name="T26" fmla="*/ 1071 w 976"/>
                <a:gd name="T27" fmla="*/ 108 h 311"/>
                <a:gd name="T28" fmla="*/ 960 w 976"/>
                <a:gd name="T29" fmla="*/ 104 h 311"/>
                <a:gd name="T30" fmla="*/ 894 w 976"/>
                <a:gd name="T31" fmla="*/ 106 h 311"/>
                <a:gd name="T32" fmla="*/ 800 w 976"/>
                <a:gd name="T33" fmla="*/ 50 h 311"/>
                <a:gd name="T34" fmla="*/ 618 w 976"/>
                <a:gd name="T35" fmla="*/ 104 h 311"/>
                <a:gd name="T36" fmla="*/ 573 w 976"/>
                <a:gd name="T37" fmla="*/ 128 h 311"/>
                <a:gd name="T38" fmla="*/ 632 w 976"/>
                <a:gd name="T39" fmla="*/ 188 h 311"/>
                <a:gd name="T40" fmla="*/ 584 w 976"/>
                <a:gd name="T41" fmla="*/ 176 h 311"/>
                <a:gd name="T42" fmla="*/ 527 w 976"/>
                <a:gd name="T43" fmla="*/ 176 h 311"/>
                <a:gd name="T44" fmla="*/ 363 w 976"/>
                <a:gd name="T45" fmla="*/ 168 h 311"/>
                <a:gd name="T46" fmla="*/ 267 w 976"/>
                <a:gd name="T47" fmla="*/ 200 h 311"/>
                <a:gd name="T48" fmla="*/ 184 w 976"/>
                <a:gd name="T49" fmla="*/ 244 h 311"/>
                <a:gd name="T50" fmla="*/ 134 w 976"/>
                <a:gd name="T51" fmla="*/ 164 h 311"/>
                <a:gd name="T52" fmla="*/ 92 w 976"/>
                <a:gd name="T53" fmla="*/ 200 h 311"/>
                <a:gd name="T54" fmla="*/ 118 w 976"/>
                <a:gd name="T55" fmla="*/ 304 h 311"/>
                <a:gd name="T56" fmla="*/ 106 w 976"/>
                <a:gd name="T57" fmla="*/ 369 h 311"/>
                <a:gd name="T58" fmla="*/ 158 w 976"/>
                <a:gd name="T59" fmla="*/ 431 h 311"/>
                <a:gd name="T60" fmla="*/ 245 w 976"/>
                <a:gd name="T61" fmla="*/ 471 h 311"/>
                <a:gd name="T62" fmla="*/ 255 w 976"/>
                <a:gd name="T63" fmla="*/ 541 h 311"/>
                <a:gd name="T64" fmla="*/ 381 w 976"/>
                <a:gd name="T65" fmla="*/ 609 h 311"/>
                <a:gd name="T66" fmla="*/ 407 w 976"/>
                <a:gd name="T67" fmla="*/ 533 h 311"/>
                <a:gd name="T68" fmla="*/ 449 w 976"/>
                <a:gd name="T69" fmla="*/ 451 h 311"/>
                <a:gd name="T70" fmla="*/ 543 w 976"/>
                <a:gd name="T71" fmla="*/ 403 h 311"/>
                <a:gd name="T72" fmla="*/ 710 w 976"/>
                <a:gd name="T73" fmla="*/ 407 h 311"/>
                <a:gd name="T74" fmla="*/ 914 w 976"/>
                <a:gd name="T75" fmla="*/ 485 h 311"/>
                <a:gd name="T76" fmla="*/ 1011 w 976"/>
                <a:gd name="T77" fmla="*/ 473 h 311"/>
                <a:gd name="T78" fmla="*/ 1099 w 976"/>
                <a:gd name="T79" fmla="*/ 461 h 311"/>
                <a:gd name="T80" fmla="*/ 1255 w 976"/>
                <a:gd name="T81" fmla="*/ 467 h 311"/>
                <a:gd name="T82" fmla="*/ 1333 w 976"/>
                <a:gd name="T83" fmla="*/ 411 h 311"/>
                <a:gd name="T84" fmla="*/ 1488 w 976"/>
                <a:gd name="T85" fmla="*/ 489 h 311"/>
                <a:gd name="T86" fmla="*/ 1560 w 976"/>
                <a:gd name="T87" fmla="*/ 533 h 311"/>
                <a:gd name="T88" fmla="*/ 1604 w 976"/>
                <a:gd name="T89" fmla="*/ 583 h 311"/>
                <a:gd name="T90" fmla="*/ 1570 w 976"/>
                <a:gd name="T91" fmla="*/ 417 h 311"/>
                <a:gd name="T92" fmla="*/ 1484 w 976"/>
                <a:gd name="T93" fmla="*/ 393 h 311"/>
                <a:gd name="T94" fmla="*/ 1568 w 976"/>
                <a:gd name="T95" fmla="*/ 319 h 311"/>
                <a:gd name="T96" fmla="*/ 1644 w 976"/>
                <a:gd name="T97" fmla="*/ 290 h 311"/>
                <a:gd name="T98" fmla="*/ 1732 w 976"/>
                <a:gd name="T99" fmla="*/ 286 h 311"/>
                <a:gd name="T100" fmla="*/ 1809 w 976"/>
                <a:gd name="T101" fmla="*/ 453 h 311"/>
                <a:gd name="T102" fmla="*/ 1759 w 976"/>
                <a:gd name="T103" fmla="*/ 333 h 311"/>
                <a:gd name="T104" fmla="*/ 1859 w 976"/>
                <a:gd name="T105" fmla="*/ 262 h 311"/>
                <a:gd name="T106" fmla="*/ 1829 w 976"/>
                <a:gd name="T107" fmla="*/ 210 h 311"/>
                <a:gd name="T108" fmla="*/ 1131 w 976"/>
                <a:gd name="T109" fmla="*/ 441 h 311"/>
                <a:gd name="T110" fmla="*/ 1155 w 976"/>
                <a:gd name="T111" fmla="*/ 403 h 311"/>
                <a:gd name="T112" fmla="*/ 36 w 976"/>
                <a:gd name="T113" fmla="*/ 395 h 311"/>
                <a:gd name="T114" fmla="*/ 335 w 976"/>
                <a:gd name="T115" fmla="*/ 22 h 311"/>
                <a:gd name="T116" fmla="*/ 209 w 976"/>
                <a:gd name="T117" fmla="*/ 14 h 311"/>
                <a:gd name="T118" fmla="*/ 281 w 976"/>
                <a:gd name="T119" fmla="*/ 14 h 311"/>
                <a:gd name="T120" fmla="*/ 285 w 976"/>
                <a:gd name="T121" fmla="*/ 12 h 311"/>
                <a:gd name="T122" fmla="*/ 311 w 976"/>
                <a:gd name="T123" fmla="*/ 2 h 31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976" h="311">
                  <a:moveTo>
                    <a:pt x="842" y="262"/>
                  </a:moveTo>
                  <a:cubicBezTo>
                    <a:pt x="838" y="259"/>
                    <a:pt x="838" y="259"/>
                    <a:pt x="838" y="259"/>
                  </a:cubicBezTo>
                  <a:cubicBezTo>
                    <a:pt x="838" y="259"/>
                    <a:pt x="835" y="258"/>
                    <a:pt x="832" y="255"/>
                  </a:cubicBezTo>
                  <a:cubicBezTo>
                    <a:pt x="831" y="252"/>
                    <a:pt x="829" y="245"/>
                    <a:pt x="829" y="245"/>
                  </a:cubicBezTo>
                  <a:cubicBezTo>
                    <a:pt x="829" y="245"/>
                    <a:pt x="825" y="243"/>
                    <a:pt x="827" y="242"/>
                  </a:cubicBezTo>
                  <a:cubicBezTo>
                    <a:pt x="829" y="241"/>
                    <a:pt x="842" y="247"/>
                    <a:pt x="842" y="247"/>
                  </a:cubicBezTo>
                  <a:cubicBezTo>
                    <a:pt x="834" y="241"/>
                    <a:pt x="834" y="241"/>
                    <a:pt x="834" y="241"/>
                  </a:cubicBezTo>
                  <a:cubicBezTo>
                    <a:pt x="834" y="241"/>
                    <a:pt x="831" y="236"/>
                    <a:pt x="829" y="235"/>
                  </a:cubicBezTo>
                  <a:cubicBezTo>
                    <a:pt x="827" y="234"/>
                    <a:pt x="825" y="232"/>
                    <a:pt x="825" y="232"/>
                  </a:cubicBezTo>
                  <a:cubicBezTo>
                    <a:pt x="816" y="223"/>
                    <a:pt x="816" y="223"/>
                    <a:pt x="816" y="223"/>
                  </a:cubicBezTo>
                  <a:cubicBezTo>
                    <a:pt x="814" y="223"/>
                    <a:pt x="814" y="223"/>
                    <a:pt x="814" y="223"/>
                  </a:cubicBezTo>
                  <a:cubicBezTo>
                    <a:pt x="813" y="220"/>
                    <a:pt x="813" y="220"/>
                    <a:pt x="813" y="220"/>
                  </a:cubicBezTo>
                  <a:cubicBezTo>
                    <a:pt x="813" y="220"/>
                    <a:pt x="811" y="221"/>
                    <a:pt x="809" y="219"/>
                  </a:cubicBezTo>
                  <a:cubicBezTo>
                    <a:pt x="807" y="216"/>
                    <a:pt x="808" y="214"/>
                    <a:pt x="808" y="214"/>
                  </a:cubicBezTo>
                  <a:cubicBezTo>
                    <a:pt x="804" y="210"/>
                    <a:pt x="804" y="210"/>
                    <a:pt x="804" y="210"/>
                  </a:cubicBezTo>
                  <a:cubicBezTo>
                    <a:pt x="802" y="210"/>
                    <a:pt x="802" y="210"/>
                    <a:pt x="802" y="210"/>
                  </a:cubicBezTo>
                  <a:cubicBezTo>
                    <a:pt x="801" y="207"/>
                    <a:pt x="801" y="207"/>
                    <a:pt x="801" y="207"/>
                  </a:cubicBezTo>
                  <a:cubicBezTo>
                    <a:pt x="796" y="204"/>
                    <a:pt x="796" y="204"/>
                    <a:pt x="796" y="204"/>
                  </a:cubicBezTo>
                  <a:cubicBezTo>
                    <a:pt x="795" y="201"/>
                    <a:pt x="795" y="201"/>
                    <a:pt x="795" y="201"/>
                  </a:cubicBezTo>
                  <a:cubicBezTo>
                    <a:pt x="795" y="201"/>
                    <a:pt x="792" y="199"/>
                    <a:pt x="791" y="200"/>
                  </a:cubicBezTo>
                  <a:cubicBezTo>
                    <a:pt x="790" y="201"/>
                    <a:pt x="797" y="206"/>
                    <a:pt x="796" y="206"/>
                  </a:cubicBezTo>
                  <a:cubicBezTo>
                    <a:pt x="796" y="207"/>
                    <a:pt x="794" y="204"/>
                    <a:pt x="793" y="207"/>
                  </a:cubicBezTo>
                  <a:cubicBezTo>
                    <a:pt x="793" y="209"/>
                    <a:pt x="797" y="214"/>
                    <a:pt x="797" y="214"/>
                  </a:cubicBezTo>
                  <a:cubicBezTo>
                    <a:pt x="797" y="214"/>
                    <a:pt x="799" y="217"/>
                    <a:pt x="800" y="218"/>
                  </a:cubicBezTo>
                  <a:cubicBezTo>
                    <a:pt x="801" y="219"/>
                    <a:pt x="808" y="224"/>
                    <a:pt x="810" y="226"/>
                  </a:cubicBezTo>
                  <a:cubicBezTo>
                    <a:pt x="812" y="229"/>
                    <a:pt x="812" y="232"/>
                    <a:pt x="814" y="234"/>
                  </a:cubicBezTo>
                  <a:cubicBezTo>
                    <a:pt x="816" y="236"/>
                    <a:pt x="821" y="245"/>
                    <a:pt x="821" y="245"/>
                  </a:cubicBezTo>
                  <a:cubicBezTo>
                    <a:pt x="821" y="245"/>
                    <a:pt x="822" y="248"/>
                    <a:pt x="823" y="248"/>
                  </a:cubicBezTo>
                  <a:cubicBezTo>
                    <a:pt x="825" y="248"/>
                    <a:pt x="827" y="250"/>
                    <a:pt x="828" y="252"/>
                  </a:cubicBezTo>
                  <a:cubicBezTo>
                    <a:pt x="829" y="253"/>
                    <a:pt x="829" y="256"/>
                    <a:pt x="829" y="256"/>
                  </a:cubicBezTo>
                  <a:cubicBezTo>
                    <a:pt x="833" y="260"/>
                    <a:pt x="833" y="260"/>
                    <a:pt x="833" y="260"/>
                  </a:cubicBezTo>
                  <a:cubicBezTo>
                    <a:pt x="835" y="266"/>
                    <a:pt x="835" y="266"/>
                    <a:pt x="835" y="266"/>
                  </a:cubicBezTo>
                  <a:cubicBezTo>
                    <a:pt x="839" y="270"/>
                    <a:pt x="839" y="270"/>
                    <a:pt x="839" y="270"/>
                  </a:cubicBezTo>
                  <a:cubicBezTo>
                    <a:pt x="839" y="270"/>
                    <a:pt x="837" y="264"/>
                    <a:pt x="838" y="264"/>
                  </a:cubicBezTo>
                  <a:cubicBezTo>
                    <a:pt x="840" y="263"/>
                    <a:pt x="840" y="265"/>
                    <a:pt x="840" y="265"/>
                  </a:cubicBezTo>
                  <a:cubicBezTo>
                    <a:pt x="844" y="265"/>
                    <a:pt x="844" y="265"/>
                    <a:pt x="844" y="265"/>
                  </a:cubicBezTo>
                  <a:cubicBezTo>
                    <a:pt x="847" y="269"/>
                    <a:pt x="847" y="269"/>
                    <a:pt x="847" y="269"/>
                  </a:cubicBezTo>
                  <a:cubicBezTo>
                    <a:pt x="847" y="266"/>
                    <a:pt x="847" y="266"/>
                    <a:pt x="847" y="266"/>
                  </a:cubicBezTo>
                  <a:cubicBezTo>
                    <a:pt x="844" y="262"/>
                    <a:pt x="844" y="262"/>
                    <a:pt x="844" y="262"/>
                  </a:cubicBezTo>
                  <a:lnTo>
                    <a:pt x="842" y="262"/>
                  </a:lnTo>
                  <a:close/>
                  <a:moveTo>
                    <a:pt x="752" y="192"/>
                  </a:moveTo>
                  <a:cubicBezTo>
                    <a:pt x="751" y="193"/>
                    <a:pt x="753" y="198"/>
                    <a:pt x="756" y="198"/>
                  </a:cubicBezTo>
                  <a:cubicBezTo>
                    <a:pt x="759" y="198"/>
                    <a:pt x="753" y="191"/>
                    <a:pt x="752" y="192"/>
                  </a:cubicBezTo>
                  <a:close/>
                  <a:moveTo>
                    <a:pt x="301" y="59"/>
                  </a:moveTo>
                  <a:cubicBezTo>
                    <a:pt x="298" y="58"/>
                    <a:pt x="298" y="58"/>
                    <a:pt x="298" y="58"/>
                  </a:cubicBezTo>
                  <a:cubicBezTo>
                    <a:pt x="295" y="60"/>
                    <a:pt x="295" y="60"/>
                    <a:pt x="295" y="60"/>
                  </a:cubicBezTo>
                  <a:cubicBezTo>
                    <a:pt x="299" y="62"/>
                    <a:pt x="299" y="62"/>
                    <a:pt x="299" y="62"/>
                  </a:cubicBezTo>
                  <a:lnTo>
                    <a:pt x="301" y="59"/>
                  </a:lnTo>
                  <a:close/>
                  <a:moveTo>
                    <a:pt x="306" y="56"/>
                  </a:moveTo>
                  <a:cubicBezTo>
                    <a:pt x="302" y="53"/>
                    <a:pt x="303" y="57"/>
                    <a:pt x="303" y="57"/>
                  </a:cubicBezTo>
                  <a:cubicBezTo>
                    <a:pt x="307" y="59"/>
                    <a:pt x="310" y="59"/>
                    <a:pt x="306" y="56"/>
                  </a:cubicBezTo>
                  <a:close/>
                  <a:moveTo>
                    <a:pt x="623" y="54"/>
                  </a:moveTo>
                  <a:cubicBezTo>
                    <a:pt x="630" y="53"/>
                    <a:pt x="630" y="53"/>
                    <a:pt x="630" y="53"/>
                  </a:cubicBezTo>
                  <a:cubicBezTo>
                    <a:pt x="642" y="54"/>
                    <a:pt x="642" y="54"/>
                    <a:pt x="642" y="54"/>
                  </a:cubicBezTo>
                  <a:cubicBezTo>
                    <a:pt x="642" y="54"/>
                    <a:pt x="638" y="50"/>
                    <a:pt x="636" y="50"/>
                  </a:cubicBezTo>
                  <a:cubicBezTo>
                    <a:pt x="633" y="49"/>
                    <a:pt x="624" y="50"/>
                    <a:pt x="624" y="50"/>
                  </a:cubicBezTo>
                  <a:lnTo>
                    <a:pt x="623" y="54"/>
                  </a:lnTo>
                  <a:close/>
                  <a:moveTo>
                    <a:pt x="623" y="41"/>
                  </a:moveTo>
                  <a:cubicBezTo>
                    <a:pt x="629" y="42"/>
                    <a:pt x="629" y="42"/>
                    <a:pt x="629" y="42"/>
                  </a:cubicBezTo>
                  <a:cubicBezTo>
                    <a:pt x="631" y="40"/>
                    <a:pt x="630" y="38"/>
                    <a:pt x="627" y="38"/>
                  </a:cubicBezTo>
                  <a:cubicBezTo>
                    <a:pt x="624" y="38"/>
                    <a:pt x="615" y="36"/>
                    <a:pt x="616" y="38"/>
                  </a:cubicBezTo>
                  <a:cubicBezTo>
                    <a:pt x="617" y="40"/>
                    <a:pt x="623" y="41"/>
                    <a:pt x="623" y="41"/>
                  </a:cubicBezTo>
                  <a:close/>
                  <a:moveTo>
                    <a:pt x="616" y="47"/>
                  </a:moveTo>
                  <a:cubicBezTo>
                    <a:pt x="612" y="51"/>
                    <a:pt x="621" y="51"/>
                    <a:pt x="623" y="49"/>
                  </a:cubicBezTo>
                  <a:cubicBezTo>
                    <a:pt x="624" y="47"/>
                    <a:pt x="617" y="46"/>
                    <a:pt x="616" y="47"/>
                  </a:cubicBezTo>
                  <a:close/>
                  <a:moveTo>
                    <a:pt x="661" y="44"/>
                  </a:moveTo>
                  <a:cubicBezTo>
                    <a:pt x="665" y="42"/>
                    <a:pt x="650" y="42"/>
                    <a:pt x="650" y="42"/>
                  </a:cubicBezTo>
                  <a:cubicBezTo>
                    <a:pt x="650" y="42"/>
                    <a:pt x="647" y="39"/>
                    <a:pt x="645" y="39"/>
                  </a:cubicBezTo>
                  <a:cubicBezTo>
                    <a:pt x="644" y="39"/>
                    <a:pt x="640" y="40"/>
                    <a:pt x="640" y="40"/>
                  </a:cubicBezTo>
                  <a:cubicBezTo>
                    <a:pt x="636" y="39"/>
                    <a:pt x="636" y="39"/>
                    <a:pt x="636" y="39"/>
                  </a:cubicBezTo>
                  <a:cubicBezTo>
                    <a:pt x="640" y="42"/>
                    <a:pt x="640" y="42"/>
                    <a:pt x="640" y="42"/>
                  </a:cubicBezTo>
                  <a:cubicBezTo>
                    <a:pt x="640" y="42"/>
                    <a:pt x="656" y="47"/>
                    <a:pt x="661" y="44"/>
                  </a:cubicBezTo>
                  <a:close/>
                  <a:moveTo>
                    <a:pt x="819" y="80"/>
                  </a:moveTo>
                  <a:cubicBezTo>
                    <a:pt x="820" y="79"/>
                    <a:pt x="808" y="77"/>
                    <a:pt x="808" y="77"/>
                  </a:cubicBezTo>
                  <a:cubicBezTo>
                    <a:pt x="808" y="78"/>
                    <a:pt x="817" y="82"/>
                    <a:pt x="819" y="80"/>
                  </a:cubicBezTo>
                  <a:close/>
                  <a:moveTo>
                    <a:pt x="606" y="45"/>
                  </a:moveTo>
                  <a:cubicBezTo>
                    <a:pt x="607" y="42"/>
                    <a:pt x="607" y="42"/>
                    <a:pt x="607" y="42"/>
                  </a:cubicBezTo>
                  <a:cubicBezTo>
                    <a:pt x="607" y="42"/>
                    <a:pt x="612" y="42"/>
                    <a:pt x="613" y="42"/>
                  </a:cubicBezTo>
                  <a:cubicBezTo>
                    <a:pt x="615" y="42"/>
                    <a:pt x="620" y="42"/>
                    <a:pt x="620" y="42"/>
                  </a:cubicBezTo>
                  <a:cubicBezTo>
                    <a:pt x="613" y="39"/>
                    <a:pt x="613" y="39"/>
                    <a:pt x="613" y="39"/>
                  </a:cubicBezTo>
                  <a:cubicBezTo>
                    <a:pt x="614" y="37"/>
                    <a:pt x="614" y="37"/>
                    <a:pt x="614" y="37"/>
                  </a:cubicBezTo>
                  <a:cubicBezTo>
                    <a:pt x="604" y="35"/>
                    <a:pt x="604" y="35"/>
                    <a:pt x="604" y="35"/>
                  </a:cubicBezTo>
                  <a:cubicBezTo>
                    <a:pt x="606" y="38"/>
                    <a:pt x="606" y="38"/>
                    <a:pt x="606" y="38"/>
                  </a:cubicBezTo>
                  <a:cubicBezTo>
                    <a:pt x="606" y="38"/>
                    <a:pt x="586" y="31"/>
                    <a:pt x="587" y="36"/>
                  </a:cubicBezTo>
                  <a:cubicBezTo>
                    <a:pt x="587" y="41"/>
                    <a:pt x="606" y="45"/>
                    <a:pt x="606" y="45"/>
                  </a:cubicBezTo>
                  <a:close/>
                  <a:moveTo>
                    <a:pt x="465" y="47"/>
                  </a:moveTo>
                  <a:cubicBezTo>
                    <a:pt x="470" y="48"/>
                    <a:pt x="470" y="48"/>
                    <a:pt x="470" y="48"/>
                  </a:cubicBezTo>
                  <a:cubicBezTo>
                    <a:pt x="474" y="48"/>
                    <a:pt x="477" y="46"/>
                    <a:pt x="472" y="45"/>
                  </a:cubicBezTo>
                  <a:cubicBezTo>
                    <a:pt x="467" y="44"/>
                    <a:pt x="465" y="47"/>
                    <a:pt x="465" y="47"/>
                  </a:cubicBezTo>
                  <a:close/>
                  <a:moveTo>
                    <a:pt x="584" y="38"/>
                  </a:moveTo>
                  <a:cubicBezTo>
                    <a:pt x="578" y="36"/>
                    <a:pt x="578" y="36"/>
                    <a:pt x="578" y="36"/>
                  </a:cubicBezTo>
                  <a:cubicBezTo>
                    <a:pt x="581" y="40"/>
                    <a:pt x="581" y="40"/>
                    <a:pt x="581" y="40"/>
                  </a:cubicBezTo>
                  <a:lnTo>
                    <a:pt x="584" y="38"/>
                  </a:lnTo>
                  <a:close/>
                  <a:moveTo>
                    <a:pt x="860" y="72"/>
                  </a:moveTo>
                  <a:cubicBezTo>
                    <a:pt x="862" y="71"/>
                    <a:pt x="865" y="71"/>
                    <a:pt x="869" y="71"/>
                  </a:cubicBezTo>
                  <a:cubicBezTo>
                    <a:pt x="874" y="71"/>
                    <a:pt x="874" y="68"/>
                    <a:pt x="871" y="68"/>
                  </a:cubicBezTo>
                  <a:cubicBezTo>
                    <a:pt x="868" y="68"/>
                    <a:pt x="863" y="66"/>
                    <a:pt x="861" y="66"/>
                  </a:cubicBezTo>
                  <a:cubicBezTo>
                    <a:pt x="859" y="66"/>
                    <a:pt x="855" y="66"/>
                    <a:pt x="855" y="69"/>
                  </a:cubicBezTo>
                  <a:cubicBezTo>
                    <a:pt x="855" y="73"/>
                    <a:pt x="858" y="72"/>
                    <a:pt x="860" y="72"/>
                  </a:cubicBezTo>
                  <a:close/>
                  <a:moveTo>
                    <a:pt x="257" y="55"/>
                  </a:moveTo>
                  <a:cubicBezTo>
                    <a:pt x="262" y="54"/>
                    <a:pt x="260" y="52"/>
                    <a:pt x="259" y="52"/>
                  </a:cubicBezTo>
                  <a:cubicBezTo>
                    <a:pt x="258" y="51"/>
                    <a:pt x="253" y="52"/>
                    <a:pt x="253" y="52"/>
                  </a:cubicBezTo>
                  <a:cubicBezTo>
                    <a:pt x="253" y="52"/>
                    <a:pt x="254" y="56"/>
                    <a:pt x="257" y="55"/>
                  </a:cubicBezTo>
                  <a:close/>
                  <a:moveTo>
                    <a:pt x="204" y="75"/>
                  </a:moveTo>
                  <a:cubicBezTo>
                    <a:pt x="203" y="77"/>
                    <a:pt x="214" y="82"/>
                    <a:pt x="215" y="80"/>
                  </a:cubicBezTo>
                  <a:cubicBezTo>
                    <a:pt x="216" y="77"/>
                    <a:pt x="205" y="74"/>
                    <a:pt x="204" y="75"/>
                  </a:cubicBezTo>
                  <a:close/>
                  <a:moveTo>
                    <a:pt x="336" y="12"/>
                  </a:moveTo>
                  <a:cubicBezTo>
                    <a:pt x="327" y="12"/>
                    <a:pt x="327" y="12"/>
                    <a:pt x="327" y="12"/>
                  </a:cubicBezTo>
                  <a:cubicBezTo>
                    <a:pt x="335" y="14"/>
                    <a:pt x="335" y="14"/>
                    <a:pt x="335" y="14"/>
                  </a:cubicBezTo>
                  <a:cubicBezTo>
                    <a:pt x="336" y="12"/>
                    <a:pt x="336" y="12"/>
                    <a:pt x="336" y="12"/>
                  </a:cubicBezTo>
                  <a:close/>
                  <a:moveTo>
                    <a:pt x="166" y="57"/>
                  </a:moveTo>
                  <a:cubicBezTo>
                    <a:pt x="162" y="57"/>
                    <a:pt x="162" y="57"/>
                    <a:pt x="162" y="57"/>
                  </a:cubicBezTo>
                  <a:cubicBezTo>
                    <a:pt x="163" y="59"/>
                    <a:pt x="163" y="59"/>
                    <a:pt x="163" y="59"/>
                  </a:cubicBezTo>
                  <a:cubicBezTo>
                    <a:pt x="166" y="58"/>
                    <a:pt x="166" y="58"/>
                    <a:pt x="166" y="58"/>
                  </a:cubicBezTo>
                  <a:cubicBezTo>
                    <a:pt x="164" y="60"/>
                    <a:pt x="164" y="60"/>
                    <a:pt x="164" y="60"/>
                  </a:cubicBezTo>
                  <a:cubicBezTo>
                    <a:pt x="164" y="60"/>
                    <a:pt x="160" y="61"/>
                    <a:pt x="160" y="63"/>
                  </a:cubicBezTo>
                  <a:cubicBezTo>
                    <a:pt x="161" y="65"/>
                    <a:pt x="165" y="66"/>
                    <a:pt x="167" y="66"/>
                  </a:cubicBezTo>
                  <a:cubicBezTo>
                    <a:pt x="169" y="66"/>
                    <a:pt x="172" y="66"/>
                    <a:pt x="174" y="67"/>
                  </a:cubicBezTo>
                  <a:cubicBezTo>
                    <a:pt x="175" y="68"/>
                    <a:pt x="175" y="71"/>
                    <a:pt x="176" y="71"/>
                  </a:cubicBezTo>
                  <a:cubicBezTo>
                    <a:pt x="176" y="71"/>
                    <a:pt x="184" y="72"/>
                    <a:pt x="184" y="72"/>
                  </a:cubicBezTo>
                  <a:cubicBezTo>
                    <a:pt x="196" y="72"/>
                    <a:pt x="196" y="72"/>
                    <a:pt x="196" y="72"/>
                  </a:cubicBezTo>
                  <a:cubicBezTo>
                    <a:pt x="196" y="72"/>
                    <a:pt x="186" y="71"/>
                    <a:pt x="184" y="67"/>
                  </a:cubicBezTo>
                  <a:cubicBezTo>
                    <a:pt x="181" y="62"/>
                    <a:pt x="178" y="62"/>
                    <a:pt x="181" y="59"/>
                  </a:cubicBezTo>
                  <a:cubicBezTo>
                    <a:pt x="184" y="55"/>
                    <a:pt x="181" y="54"/>
                    <a:pt x="181" y="54"/>
                  </a:cubicBezTo>
                  <a:cubicBezTo>
                    <a:pt x="185" y="54"/>
                    <a:pt x="185" y="54"/>
                    <a:pt x="185" y="54"/>
                  </a:cubicBezTo>
                  <a:cubicBezTo>
                    <a:pt x="183" y="52"/>
                    <a:pt x="183" y="52"/>
                    <a:pt x="183" y="52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5" y="51"/>
                    <a:pt x="185" y="51"/>
                    <a:pt x="185" y="51"/>
                  </a:cubicBezTo>
                  <a:cubicBezTo>
                    <a:pt x="187" y="51"/>
                    <a:pt x="187" y="51"/>
                    <a:pt x="187" y="51"/>
                  </a:cubicBezTo>
                  <a:cubicBezTo>
                    <a:pt x="188" y="50"/>
                    <a:pt x="188" y="50"/>
                    <a:pt x="188" y="50"/>
                  </a:cubicBezTo>
                  <a:cubicBezTo>
                    <a:pt x="186" y="48"/>
                    <a:pt x="186" y="48"/>
                    <a:pt x="186" y="48"/>
                  </a:cubicBezTo>
                  <a:cubicBezTo>
                    <a:pt x="186" y="48"/>
                    <a:pt x="190" y="49"/>
                    <a:pt x="191" y="48"/>
                  </a:cubicBezTo>
                  <a:cubicBezTo>
                    <a:pt x="191" y="48"/>
                    <a:pt x="189" y="46"/>
                    <a:pt x="189" y="46"/>
                  </a:cubicBezTo>
                  <a:cubicBezTo>
                    <a:pt x="192" y="47"/>
                    <a:pt x="192" y="47"/>
                    <a:pt x="192" y="47"/>
                  </a:cubicBezTo>
                  <a:cubicBezTo>
                    <a:pt x="192" y="44"/>
                    <a:pt x="192" y="44"/>
                    <a:pt x="192" y="44"/>
                  </a:cubicBezTo>
                  <a:cubicBezTo>
                    <a:pt x="192" y="44"/>
                    <a:pt x="194" y="45"/>
                    <a:pt x="197" y="44"/>
                  </a:cubicBezTo>
                  <a:cubicBezTo>
                    <a:pt x="200" y="43"/>
                    <a:pt x="202" y="41"/>
                    <a:pt x="202" y="41"/>
                  </a:cubicBezTo>
                  <a:cubicBezTo>
                    <a:pt x="202" y="41"/>
                    <a:pt x="226" y="37"/>
                    <a:pt x="229" y="36"/>
                  </a:cubicBezTo>
                  <a:cubicBezTo>
                    <a:pt x="233" y="34"/>
                    <a:pt x="236" y="32"/>
                    <a:pt x="231" y="30"/>
                  </a:cubicBezTo>
                  <a:cubicBezTo>
                    <a:pt x="225" y="28"/>
                    <a:pt x="220" y="31"/>
                    <a:pt x="218" y="31"/>
                  </a:cubicBezTo>
                  <a:cubicBezTo>
                    <a:pt x="215" y="32"/>
                    <a:pt x="208" y="35"/>
                    <a:pt x="205" y="34"/>
                  </a:cubicBezTo>
                  <a:cubicBezTo>
                    <a:pt x="201" y="34"/>
                    <a:pt x="197" y="33"/>
                    <a:pt x="197" y="33"/>
                  </a:cubicBezTo>
                  <a:cubicBezTo>
                    <a:pt x="195" y="36"/>
                    <a:pt x="195" y="36"/>
                    <a:pt x="195" y="36"/>
                  </a:cubicBezTo>
                  <a:cubicBezTo>
                    <a:pt x="192" y="35"/>
                    <a:pt x="192" y="35"/>
                    <a:pt x="192" y="35"/>
                  </a:cubicBezTo>
                  <a:cubicBezTo>
                    <a:pt x="186" y="37"/>
                    <a:pt x="186" y="37"/>
                    <a:pt x="186" y="37"/>
                  </a:cubicBezTo>
                  <a:cubicBezTo>
                    <a:pt x="183" y="37"/>
                    <a:pt x="183" y="37"/>
                    <a:pt x="183" y="37"/>
                  </a:cubicBezTo>
                  <a:cubicBezTo>
                    <a:pt x="180" y="39"/>
                    <a:pt x="180" y="39"/>
                    <a:pt x="180" y="39"/>
                  </a:cubicBezTo>
                  <a:cubicBezTo>
                    <a:pt x="182" y="40"/>
                    <a:pt x="182" y="40"/>
                    <a:pt x="182" y="40"/>
                  </a:cubicBezTo>
                  <a:cubicBezTo>
                    <a:pt x="177" y="40"/>
                    <a:pt x="177" y="40"/>
                    <a:pt x="177" y="40"/>
                  </a:cubicBezTo>
                  <a:cubicBezTo>
                    <a:pt x="174" y="41"/>
                    <a:pt x="174" y="41"/>
                    <a:pt x="174" y="41"/>
                  </a:cubicBezTo>
                  <a:cubicBezTo>
                    <a:pt x="174" y="43"/>
                    <a:pt x="174" y="43"/>
                    <a:pt x="174" y="43"/>
                  </a:cubicBezTo>
                  <a:cubicBezTo>
                    <a:pt x="177" y="41"/>
                    <a:pt x="177" y="41"/>
                    <a:pt x="177" y="41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80" y="43"/>
                    <a:pt x="180" y="43"/>
                    <a:pt x="180" y="43"/>
                  </a:cubicBezTo>
                  <a:cubicBezTo>
                    <a:pt x="179" y="44"/>
                    <a:pt x="179" y="44"/>
                    <a:pt x="179" y="44"/>
                  </a:cubicBezTo>
                  <a:cubicBezTo>
                    <a:pt x="175" y="44"/>
                    <a:pt x="175" y="44"/>
                    <a:pt x="175" y="44"/>
                  </a:cubicBezTo>
                  <a:cubicBezTo>
                    <a:pt x="174" y="46"/>
                    <a:pt x="174" y="46"/>
                    <a:pt x="174" y="46"/>
                  </a:cubicBezTo>
                  <a:cubicBezTo>
                    <a:pt x="177" y="46"/>
                    <a:pt x="177" y="46"/>
                    <a:pt x="177" y="46"/>
                  </a:cubicBezTo>
                  <a:cubicBezTo>
                    <a:pt x="172" y="47"/>
                    <a:pt x="172" y="47"/>
                    <a:pt x="172" y="47"/>
                  </a:cubicBezTo>
                  <a:cubicBezTo>
                    <a:pt x="176" y="47"/>
                    <a:pt x="176" y="47"/>
                    <a:pt x="176" y="47"/>
                  </a:cubicBezTo>
                  <a:cubicBezTo>
                    <a:pt x="171" y="48"/>
                    <a:pt x="171" y="48"/>
                    <a:pt x="171" y="48"/>
                  </a:cubicBezTo>
                  <a:cubicBezTo>
                    <a:pt x="171" y="50"/>
                    <a:pt x="171" y="50"/>
                    <a:pt x="171" y="50"/>
                  </a:cubicBezTo>
                  <a:cubicBezTo>
                    <a:pt x="168" y="51"/>
                    <a:pt x="168" y="51"/>
                    <a:pt x="168" y="51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73" y="51"/>
                    <a:pt x="173" y="51"/>
                    <a:pt x="173" y="51"/>
                  </a:cubicBezTo>
                  <a:cubicBezTo>
                    <a:pt x="171" y="54"/>
                    <a:pt x="171" y="54"/>
                    <a:pt x="171" y="54"/>
                  </a:cubicBezTo>
                  <a:cubicBezTo>
                    <a:pt x="171" y="54"/>
                    <a:pt x="168" y="53"/>
                    <a:pt x="167" y="54"/>
                  </a:cubicBezTo>
                  <a:cubicBezTo>
                    <a:pt x="165" y="55"/>
                    <a:pt x="166" y="57"/>
                    <a:pt x="166" y="57"/>
                  </a:cubicBezTo>
                  <a:close/>
                  <a:moveTo>
                    <a:pt x="331" y="11"/>
                  </a:moveTo>
                  <a:cubicBezTo>
                    <a:pt x="331" y="11"/>
                    <a:pt x="340" y="11"/>
                    <a:pt x="342" y="11"/>
                  </a:cubicBezTo>
                  <a:cubicBezTo>
                    <a:pt x="344" y="10"/>
                    <a:pt x="351" y="11"/>
                    <a:pt x="349" y="8"/>
                  </a:cubicBezTo>
                  <a:cubicBezTo>
                    <a:pt x="348" y="5"/>
                    <a:pt x="336" y="2"/>
                    <a:pt x="336" y="2"/>
                  </a:cubicBezTo>
                  <a:cubicBezTo>
                    <a:pt x="336" y="2"/>
                    <a:pt x="327" y="0"/>
                    <a:pt x="327" y="3"/>
                  </a:cubicBezTo>
                  <a:cubicBezTo>
                    <a:pt x="326" y="7"/>
                    <a:pt x="331" y="11"/>
                    <a:pt x="331" y="11"/>
                  </a:cubicBezTo>
                  <a:close/>
                  <a:moveTo>
                    <a:pt x="341" y="13"/>
                  </a:moveTo>
                  <a:cubicBezTo>
                    <a:pt x="341" y="15"/>
                    <a:pt x="351" y="16"/>
                    <a:pt x="351" y="16"/>
                  </a:cubicBezTo>
                  <a:cubicBezTo>
                    <a:pt x="357" y="15"/>
                    <a:pt x="357" y="15"/>
                    <a:pt x="357" y="15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70" y="17"/>
                    <a:pt x="370" y="17"/>
                    <a:pt x="370" y="17"/>
                  </a:cubicBezTo>
                  <a:cubicBezTo>
                    <a:pt x="369" y="14"/>
                    <a:pt x="366" y="10"/>
                    <a:pt x="363" y="10"/>
                  </a:cubicBezTo>
                  <a:cubicBezTo>
                    <a:pt x="360" y="10"/>
                    <a:pt x="357" y="12"/>
                    <a:pt x="357" y="12"/>
                  </a:cubicBezTo>
                  <a:cubicBezTo>
                    <a:pt x="355" y="10"/>
                    <a:pt x="355" y="10"/>
                    <a:pt x="355" y="10"/>
                  </a:cubicBezTo>
                  <a:cubicBezTo>
                    <a:pt x="355" y="10"/>
                    <a:pt x="341" y="12"/>
                    <a:pt x="341" y="13"/>
                  </a:cubicBezTo>
                  <a:close/>
                  <a:moveTo>
                    <a:pt x="386" y="22"/>
                  </a:moveTo>
                  <a:cubicBezTo>
                    <a:pt x="403" y="21"/>
                    <a:pt x="403" y="21"/>
                    <a:pt x="403" y="21"/>
                  </a:cubicBezTo>
                  <a:cubicBezTo>
                    <a:pt x="399" y="18"/>
                    <a:pt x="399" y="18"/>
                    <a:pt x="399" y="18"/>
                  </a:cubicBezTo>
                  <a:cubicBezTo>
                    <a:pt x="399" y="18"/>
                    <a:pt x="393" y="15"/>
                    <a:pt x="391" y="15"/>
                  </a:cubicBezTo>
                  <a:cubicBezTo>
                    <a:pt x="389" y="15"/>
                    <a:pt x="386" y="17"/>
                    <a:pt x="386" y="17"/>
                  </a:cubicBezTo>
                  <a:cubicBezTo>
                    <a:pt x="386" y="17"/>
                    <a:pt x="385" y="12"/>
                    <a:pt x="382" y="12"/>
                  </a:cubicBezTo>
                  <a:cubicBezTo>
                    <a:pt x="378" y="12"/>
                    <a:pt x="376" y="23"/>
                    <a:pt x="376" y="23"/>
                  </a:cubicBezTo>
                  <a:cubicBezTo>
                    <a:pt x="379" y="24"/>
                    <a:pt x="379" y="24"/>
                    <a:pt x="379" y="24"/>
                  </a:cubicBezTo>
                  <a:cubicBezTo>
                    <a:pt x="382" y="24"/>
                    <a:pt x="386" y="22"/>
                    <a:pt x="386" y="22"/>
                  </a:cubicBezTo>
                  <a:close/>
                  <a:moveTo>
                    <a:pt x="152" y="87"/>
                  </a:moveTo>
                  <a:cubicBezTo>
                    <a:pt x="156" y="88"/>
                    <a:pt x="157" y="87"/>
                    <a:pt x="158" y="86"/>
                  </a:cubicBezTo>
                  <a:cubicBezTo>
                    <a:pt x="159" y="85"/>
                    <a:pt x="160" y="84"/>
                    <a:pt x="160" y="84"/>
                  </a:cubicBezTo>
                  <a:cubicBezTo>
                    <a:pt x="162" y="84"/>
                    <a:pt x="162" y="84"/>
                    <a:pt x="162" y="84"/>
                  </a:cubicBezTo>
                  <a:cubicBezTo>
                    <a:pt x="162" y="84"/>
                    <a:pt x="160" y="82"/>
                    <a:pt x="156" y="81"/>
                  </a:cubicBezTo>
                  <a:cubicBezTo>
                    <a:pt x="152" y="80"/>
                    <a:pt x="149" y="84"/>
                    <a:pt x="149" y="84"/>
                  </a:cubicBezTo>
                  <a:cubicBezTo>
                    <a:pt x="149" y="84"/>
                    <a:pt x="149" y="86"/>
                    <a:pt x="152" y="87"/>
                  </a:cubicBezTo>
                  <a:close/>
                  <a:moveTo>
                    <a:pt x="974" y="107"/>
                  </a:moveTo>
                  <a:cubicBezTo>
                    <a:pt x="973" y="105"/>
                    <a:pt x="968" y="104"/>
                    <a:pt x="968" y="104"/>
                  </a:cubicBezTo>
                  <a:cubicBezTo>
                    <a:pt x="963" y="102"/>
                    <a:pt x="963" y="102"/>
                    <a:pt x="963" y="102"/>
                  </a:cubicBezTo>
                  <a:cubicBezTo>
                    <a:pt x="958" y="102"/>
                    <a:pt x="958" y="102"/>
                    <a:pt x="958" y="102"/>
                  </a:cubicBezTo>
                  <a:cubicBezTo>
                    <a:pt x="955" y="100"/>
                    <a:pt x="955" y="100"/>
                    <a:pt x="955" y="100"/>
                  </a:cubicBezTo>
                  <a:cubicBezTo>
                    <a:pt x="945" y="100"/>
                    <a:pt x="945" y="100"/>
                    <a:pt x="945" y="100"/>
                  </a:cubicBezTo>
                  <a:cubicBezTo>
                    <a:pt x="941" y="98"/>
                    <a:pt x="941" y="98"/>
                    <a:pt x="941" y="98"/>
                  </a:cubicBezTo>
                  <a:cubicBezTo>
                    <a:pt x="937" y="98"/>
                    <a:pt x="937" y="98"/>
                    <a:pt x="937" y="98"/>
                  </a:cubicBezTo>
                  <a:cubicBezTo>
                    <a:pt x="943" y="102"/>
                    <a:pt x="943" y="102"/>
                    <a:pt x="943" y="102"/>
                  </a:cubicBezTo>
                  <a:cubicBezTo>
                    <a:pt x="948" y="105"/>
                    <a:pt x="948" y="105"/>
                    <a:pt x="948" y="105"/>
                  </a:cubicBezTo>
                  <a:cubicBezTo>
                    <a:pt x="948" y="105"/>
                    <a:pt x="942" y="106"/>
                    <a:pt x="940" y="104"/>
                  </a:cubicBezTo>
                  <a:cubicBezTo>
                    <a:pt x="938" y="102"/>
                    <a:pt x="938" y="99"/>
                    <a:pt x="929" y="96"/>
                  </a:cubicBezTo>
                  <a:cubicBezTo>
                    <a:pt x="921" y="93"/>
                    <a:pt x="918" y="92"/>
                    <a:pt x="910" y="90"/>
                  </a:cubicBezTo>
                  <a:cubicBezTo>
                    <a:pt x="901" y="89"/>
                    <a:pt x="883" y="85"/>
                    <a:pt x="874" y="83"/>
                  </a:cubicBezTo>
                  <a:cubicBezTo>
                    <a:pt x="865" y="81"/>
                    <a:pt x="855" y="79"/>
                    <a:pt x="855" y="79"/>
                  </a:cubicBezTo>
                  <a:cubicBezTo>
                    <a:pt x="836" y="79"/>
                    <a:pt x="836" y="79"/>
                    <a:pt x="836" y="79"/>
                  </a:cubicBezTo>
                  <a:cubicBezTo>
                    <a:pt x="834" y="77"/>
                    <a:pt x="834" y="77"/>
                    <a:pt x="834" y="77"/>
                  </a:cubicBezTo>
                  <a:cubicBezTo>
                    <a:pt x="829" y="78"/>
                    <a:pt x="829" y="78"/>
                    <a:pt x="829" y="78"/>
                  </a:cubicBezTo>
                  <a:cubicBezTo>
                    <a:pt x="827" y="76"/>
                    <a:pt x="827" y="76"/>
                    <a:pt x="827" y="76"/>
                  </a:cubicBezTo>
                  <a:cubicBezTo>
                    <a:pt x="822" y="76"/>
                    <a:pt x="822" y="76"/>
                    <a:pt x="822" y="76"/>
                  </a:cubicBezTo>
                  <a:cubicBezTo>
                    <a:pt x="824" y="78"/>
                    <a:pt x="824" y="78"/>
                    <a:pt x="824" y="78"/>
                  </a:cubicBezTo>
                  <a:cubicBezTo>
                    <a:pt x="823" y="81"/>
                    <a:pt x="823" y="81"/>
                    <a:pt x="823" y="81"/>
                  </a:cubicBezTo>
                  <a:cubicBezTo>
                    <a:pt x="823" y="81"/>
                    <a:pt x="839" y="84"/>
                    <a:pt x="835" y="86"/>
                  </a:cubicBezTo>
                  <a:cubicBezTo>
                    <a:pt x="830" y="88"/>
                    <a:pt x="827" y="86"/>
                    <a:pt x="827" y="86"/>
                  </a:cubicBezTo>
                  <a:cubicBezTo>
                    <a:pt x="824" y="83"/>
                    <a:pt x="824" y="83"/>
                    <a:pt x="824" y="83"/>
                  </a:cubicBezTo>
                  <a:cubicBezTo>
                    <a:pt x="817" y="83"/>
                    <a:pt x="817" y="83"/>
                    <a:pt x="817" y="83"/>
                  </a:cubicBezTo>
                  <a:cubicBezTo>
                    <a:pt x="811" y="80"/>
                    <a:pt x="811" y="80"/>
                    <a:pt x="811" y="80"/>
                  </a:cubicBezTo>
                  <a:cubicBezTo>
                    <a:pt x="811" y="80"/>
                    <a:pt x="808" y="80"/>
                    <a:pt x="808" y="81"/>
                  </a:cubicBezTo>
                  <a:cubicBezTo>
                    <a:pt x="807" y="81"/>
                    <a:pt x="802" y="81"/>
                    <a:pt x="802" y="81"/>
                  </a:cubicBezTo>
                  <a:cubicBezTo>
                    <a:pt x="801" y="80"/>
                    <a:pt x="801" y="80"/>
                    <a:pt x="801" y="80"/>
                  </a:cubicBezTo>
                  <a:cubicBezTo>
                    <a:pt x="791" y="80"/>
                    <a:pt x="791" y="80"/>
                    <a:pt x="791" y="80"/>
                  </a:cubicBezTo>
                  <a:cubicBezTo>
                    <a:pt x="789" y="78"/>
                    <a:pt x="789" y="78"/>
                    <a:pt x="789" y="78"/>
                  </a:cubicBezTo>
                  <a:cubicBezTo>
                    <a:pt x="788" y="79"/>
                    <a:pt x="788" y="79"/>
                    <a:pt x="788" y="79"/>
                  </a:cubicBezTo>
                  <a:cubicBezTo>
                    <a:pt x="788" y="79"/>
                    <a:pt x="775" y="78"/>
                    <a:pt x="776" y="80"/>
                  </a:cubicBezTo>
                  <a:cubicBezTo>
                    <a:pt x="777" y="81"/>
                    <a:pt x="781" y="85"/>
                    <a:pt x="781" y="85"/>
                  </a:cubicBezTo>
                  <a:cubicBezTo>
                    <a:pt x="781" y="85"/>
                    <a:pt x="776" y="82"/>
                    <a:pt x="775" y="81"/>
                  </a:cubicBezTo>
                  <a:cubicBezTo>
                    <a:pt x="774" y="80"/>
                    <a:pt x="763" y="79"/>
                    <a:pt x="763" y="79"/>
                  </a:cubicBezTo>
                  <a:cubicBezTo>
                    <a:pt x="763" y="79"/>
                    <a:pt x="762" y="76"/>
                    <a:pt x="758" y="74"/>
                  </a:cubicBezTo>
                  <a:cubicBezTo>
                    <a:pt x="754" y="72"/>
                    <a:pt x="747" y="71"/>
                    <a:pt x="745" y="71"/>
                  </a:cubicBezTo>
                  <a:cubicBezTo>
                    <a:pt x="742" y="71"/>
                    <a:pt x="736" y="70"/>
                    <a:pt x="736" y="70"/>
                  </a:cubicBezTo>
                  <a:cubicBezTo>
                    <a:pt x="731" y="69"/>
                    <a:pt x="731" y="69"/>
                    <a:pt x="731" y="69"/>
                  </a:cubicBezTo>
                  <a:cubicBezTo>
                    <a:pt x="729" y="69"/>
                    <a:pt x="729" y="69"/>
                    <a:pt x="729" y="69"/>
                  </a:cubicBezTo>
                  <a:cubicBezTo>
                    <a:pt x="723" y="69"/>
                    <a:pt x="723" y="69"/>
                    <a:pt x="723" y="69"/>
                  </a:cubicBezTo>
                  <a:cubicBezTo>
                    <a:pt x="723" y="69"/>
                    <a:pt x="722" y="72"/>
                    <a:pt x="719" y="72"/>
                  </a:cubicBezTo>
                  <a:cubicBezTo>
                    <a:pt x="715" y="71"/>
                    <a:pt x="710" y="71"/>
                    <a:pt x="710" y="71"/>
                  </a:cubicBezTo>
                  <a:cubicBezTo>
                    <a:pt x="710" y="71"/>
                    <a:pt x="706" y="68"/>
                    <a:pt x="703" y="68"/>
                  </a:cubicBezTo>
                  <a:cubicBezTo>
                    <a:pt x="700" y="68"/>
                    <a:pt x="699" y="68"/>
                    <a:pt x="699" y="68"/>
                  </a:cubicBezTo>
                  <a:cubicBezTo>
                    <a:pt x="698" y="66"/>
                    <a:pt x="698" y="66"/>
                    <a:pt x="698" y="66"/>
                  </a:cubicBezTo>
                  <a:cubicBezTo>
                    <a:pt x="694" y="66"/>
                    <a:pt x="694" y="66"/>
                    <a:pt x="694" y="66"/>
                  </a:cubicBezTo>
                  <a:cubicBezTo>
                    <a:pt x="687" y="65"/>
                    <a:pt x="687" y="65"/>
                    <a:pt x="687" y="65"/>
                  </a:cubicBezTo>
                  <a:cubicBezTo>
                    <a:pt x="691" y="64"/>
                    <a:pt x="691" y="64"/>
                    <a:pt x="691" y="64"/>
                  </a:cubicBezTo>
                  <a:cubicBezTo>
                    <a:pt x="686" y="62"/>
                    <a:pt x="686" y="62"/>
                    <a:pt x="686" y="62"/>
                  </a:cubicBezTo>
                  <a:cubicBezTo>
                    <a:pt x="686" y="62"/>
                    <a:pt x="671" y="60"/>
                    <a:pt x="671" y="61"/>
                  </a:cubicBezTo>
                  <a:cubicBezTo>
                    <a:pt x="670" y="62"/>
                    <a:pt x="672" y="65"/>
                    <a:pt x="670" y="65"/>
                  </a:cubicBezTo>
                  <a:cubicBezTo>
                    <a:pt x="667" y="65"/>
                    <a:pt x="664" y="64"/>
                    <a:pt x="664" y="64"/>
                  </a:cubicBezTo>
                  <a:cubicBezTo>
                    <a:pt x="666" y="63"/>
                    <a:pt x="666" y="63"/>
                    <a:pt x="666" y="63"/>
                  </a:cubicBezTo>
                  <a:cubicBezTo>
                    <a:pt x="665" y="62"/>
                    <a:pt x="665" y="62"/>
                    <a:pt x="665" y="62"/>
                  </a:cubicBezTo>
                  <a:cubicBezTo>
                    <a:pt x="665" y="62"/>
                    <a:pt x="664" y="62"/>
                    <a:pt x="661" y="62"/>
                  </a:cubicBezTo>
                  <a:cubicBezTo>
                    <a:pt x="659" y="62"/>
                    <a:pt x="657" y="61"/>
                    <a:pt x="657" y="61"/>
                  </a:cubicBezTo>
                  <a:cubicBezTo>
                    <a:pt x="659" y="61"/>
                    <a:pt x="659" y="61"/>
                    <a:pt x="659" y="61"/>
                  </a:cubicBezTo>
                  <a:cubicBezTo>
                    <a:pt x="663" y="60"/>
                    <a:pt x="663" y="60"/>
                    <a:pt x="663" y="60"/>
                  </a:cubicBezTo>
                  <a:cubicBezTo>
                    <a:pt x="670" y="64"/>
                    <a:pt x="670" y="64"/>
                    <a:pt x="670" y="64"/>
                  </a:cubicBezTo>
                  <a:cubicBezTo>
                    <a:pt x="670" y="61"/>
                    <a:pt x="670" y="61"/>
                    <a:pt x="670" y="61"/>
                  </a:cubicBezTo>
                  <a:cubicBezTo>
                    <a:pt x="664" y="59"/>
                    <a:pt x="664" y="59"/>
                    <a:pt x="664" y="59"/>
                  </a:cubicBezTo>
                  <a:cubicBezTo>
                    <a:pt x="652" y="59"/>
                    <a:pt x="652" y="59"/>
                    <a:pt x="652" y="59"/>
                  </a:cubicBezTo>
                  <a:cubicBezTo>
                    <a:pt x="652" y="58"/>
                    <a:pt x="652" y="58"/>
                    <a:pt x="652" y="58"/>
                  </a:cubicBezTo>
                  <a:cubicBezTo>
                    <a:pt x="638" y="59"/>
                    <a:pt x="638" y="59"/>
                    <a:pt x="638" y="59"/>
                  </a:cubicBezTo>
                  <a:cubicBezTo>
                    <a:pt x="634" y="57"/>
                    <a:pt x="634" y="57"/>
                    <a:pt x="634" y="57"/>
                  </a:cubicBezTo>
                  <a:cubicBezTo>
                    <a:pt x="631" y="57"/>
                    <a:pt x="631" y="57"/>
                    <a:pt x="631" y="57"/>
                  </a:cubicBezTo>
                  <a:cubicBezTo>
                    <a:pt x="635" y="59"/>
                    <a:pt x="635" y="59"/>
                    <a:pt x="635" y="59"/>
                  </a:cubicBezTo>
                  <a:cubicBezTo>
                    <a:pt x="635" y="59"/>
                    <a:pt x="627" y="59"/>
                    <a:pt x="628" y="60"/>
                  </a:cubicBezTo>
                  <a:cubicBezTo>
                    <a:pt x="630" y="62"/>
                    <a:pt x="631" y="62"/>
                    <a:pt x="631" y="62"/>
                  </a:cubicBezTo>
                  <a:cubicBezTo>
                    <a:pt x="635" y="62"/>
                    <a:pt x="635" y="62"/>
                    <a:pt x="635" y="62"/>
                  </a:cubicBezTo>
                  <a:cubicBezTo>
                    <a:pt x="635" y="63"/>
                    <a:pt x="635" y="63"/>
                    <a:pt x="635" y="63"/>
                  </a:cubicBezTo>
                  <a:cubicBezTo>
                    <a:pt x="641" y="67"/>
                    <a:pt x="641" y="67"/>
                    <a:pt x="641" y="67"/>
                  </a:cubicBezTo>
                  <a:cubicBezTo>
                    <a:pt x="641" y="67"/>
                    <a:pt x="640" y="67"/>
                    <a:pt x="638" y="67"/>
                  </a:cubicBezTo>
                  <a:cubicBezTo>
                    <a:pt x="635" y="67"/>
                    <a:pt x="632" y="64"/>
                    <a:pt x="631" y="65"/>
                  </a:cubicBezTo>
                  <a:cubicBezTo>
                    <a:pt x="630" y="66"/>
                    <a:pt x="630" y="67"/>
                    <a:pt x="630" y="67"/>
                  </a:cubicBezTo>
                  <a:cubicBezTo>
                    <a:pt x="632" y="69"/>
                    <a:pt x="632" y="69"/>
                    <a:pt x="632" y="69"/>
                  </a:cubicBezTo>
                  <a:cubicBezTo>
                    <a:pt x="627" y="68"/>
                    <a:pt x="627" y="68"/>
                    <a:pt x="627" y="68"/>
                  </a:cubicBezTo>
                  <a:cubicBezTo>
                    <a:pt x="627" y="68"/>
                    <a:pt x="619" y="66"/>
                    <a:pt x="617" y="66"/>
                  </a:cubicBezTo>
                  <a:cubicBezTo>
                    <a:pt x="616" y="66"/>
                    <a:pt x="612" y="68"/>
                    <a:pt x="612" y="68"/>
                  </a:cubicBezTo>
                  <a:cubicBezTo>
                    <a:pt x="604" y="67"/>
                    <a:pt x="604" y="67"/>
                    <a:pt x="604" y="67"/>
                  </a:cubicBezTo>
                  <a:cubicBezTo>
                    <a:pt x="604" y="67"/>
                    <a:pt x="598" y="64"/>
                    <a:pt x="598" y="63"/>
                  </a:cubicBezTo>
                  <a:cubicBezTo>
                    <a:pt x="597" y="63"/>
                    <a:pt x="596" y="64"/>
                    <a:pt x="596" y="66"/>
                  </a:cubicBezTo>
                  <a:cubicBezTo>
                    <a:pt x="597" y="67"/>
                    <a:pt x="601" y="72"/>
                    <a:pt x="599" y="72"/>
                  </a:cubicBezTo>
                  <a:cubicBezTo>
                    <a:pt x="596" y="72"/>
                    <a:pt x="583" y="67"/>
                    <a:pt x="583" y="67"/>
                  </a:cubicBezTo>
                  <a:cubicBezTo>
                    <a:pt x="582" y="67"/>
                    <a:pt x="579" y="64"/>
                    <a:pt x="579" y="64"/>
                  </a:cubicBezTo>
                  <a:cubicBezTo>
                    <a:pt x="579" y="66"/>
                    <a:pt x="579" y="66"/>
                    <a:pt x="579" y="66"/>
                  </a:cubicBezTo>
                  <a:cubicBezTo>
                    <a:pt x="573" y="64"/>
                    <a:pt x="573" y="64"/>
                    <a:pt x="573" y="64"/>
                  </a:cubicBezTo>
                  <a:cubicBezTo>
                    <a:pt x="570" y="62"/>
                    <a:pt x="570" y="62"/>
                    <a:pt x="570" y="62"/>
                  </a:cubicBezTo>
                  <a:cubicBezTo>
                    <a:pt x="570" y="62"/>
                    <a:pt x="577" y="63"/>
                    <a:pt x="578" y="63"/>
                  </a:cubicBezTo>
                  <a:cubicBezTo>
                    <a:pt x="578" y="62"/>
                    <a:pt x="574" y="59"/>
                    <a:pt x="574" y="59"/>
                  </a:cubicBezTo>
                  <a:cubicBezTo>
                    <a:pt x="570" y="59"/>
                    <a:pt x="570" y="59"/>
                    <a:pt x="570" y="59"/>
                  </a:cubicBezTo>
                  <a:cubicBezTo>
                    <a:pt x="570" y="59"/>
                    <a:pt x="572" y="59"/>
                    <a:pt x="571" y="58"/>
                  </a:cubicBezTo>
                  <a:cubicBezTo>
                    <a:pt x="570" y="57"/>
                    <a:pt x="566" y="57"/>
                    <a:pt x="566" y="57"/>
                  </a:cubicBezTo>
                  <a:cubicBezTo>
                    <a:pt x="568" y="55"/>
                    <a:pt x="568" y="55"/>
                    <a:pt x="568" y="55"/>
                  </a:cubicBezTo>
                  <a:cubicBezTo>
                    <a:pt x="568" y="55"/>
                    <a:pt x="563" y="54"/>
                    <a:pt x="562" y="54"/>
                  </a:cubicBezTo>
                  <a:cubicBezTo>
                    <a:pt x="561" y="54"/>
                    <a:pt x="559" y="52"/>
                    <a:pt x="559" y="52"/>
                  </a:cubicBezTo>
                  <a:cubicBezTo>
                    <a:pt x="554" y="52"/>
                    <a:pt x="554" y="52"/>
                    <a:pt x="554" y="52"/>
                  </a:cubicBezTo>
                  <a:cubicBezTo>
                    <a:pt x="554" y="52"/>
                    <a:pt x="555" y="53"/>
                    <a:pt x="551" y="53"/>
                  </a:cubicBezTo>
                  <a:cubicBezTo>
                    <a:pt x="548" y="53"/>
                    <a:pt x="545" y="52"/>
                    <a:pt x="545" y="52"/>
                  </a:cubicBezTo>
                  <a:cubicBezTo>
                    <a:pt x="543" y="53"/>
                    <a:pt x="543" y="53"/>
                    <a:pt x="543" y="53"/>
                  </a:cubicBezTo>
                  <a:cubicBezTo>
                    <a:pt x="543" y="51"/>
                    <a:pt x="543" y="51"/>
                    <a:pt x="543" y="51"/>
                  </a:cubicBezTo>
                  <a:cubicBezTo>
                    <a:pt x="538" y="50"/>
                    <a:pt x="538" y="50"/>
                    <a:pt x="538" y="50"/>
                  </a:cubicBezTo>
                  <a:cubicBezTo>
                    <a:pt x="536" y="49"/>
                    <a:pt x="536" y="49"/>
                    <a:pt x="536" y="49"/>
                  </a:cubicBezTo>
                  <a:cubicBezTo>
                    <a:pt x="536" y="52"/>
                    <a:pt x="536" y="52"/>
                    <a:pt x="536" y="52"/>
                  </a:cubicBezTo>
                  <a:cubicBezTo>
                    <a:pt x="534" y="52"/>
                    <a:pt x="534" y="52"/>
                    <a:pt x="534" y="52"/>
                  </a:cubicBezTo>
                  <a:cubicBezTo>
                    <a:pt x="537" y="54"/>
                    <a:pt x="537" y="54"/>
                    <a:pt x="537" y="54"/>
                  </a:cubicBezTo>
                  <a:cubicBezTo>
                    <a:pt x="540" y="57"/>
                    <a:pt x="540" y="57"/>
                    <a:pt x="540" y="57"/>
                  </a:cubicBezTo>
                  <a:cubicBezTo>
                    <a:pt x="534" y="57"/>
                    <a:pt x="534" y="57"/>
                    <a:pt x="534" y="57"/>
                  </a:cubicBezTo>
                  <a:cubicBezTo>
                    <a:pt x="534" y="56"/>
                    <a:pt x="534" y="56"/>
                    <a:pt x="534" y="56"/>
                  </a:cubicBezTo>
                  <a:cubicBezTo>
                    <a:pt x="527" y="56"/>
                    <a:pt x="527" y="56"/>
                    <a:pt x="527" y="56"/>
                  </a:cubicBezTo>
                  <a:cubicBezTo>
                    <a:pt x="525" y="57"/>
                    <a:pt x="525" y="57"/>
                    <a:pt x="525" y="57"/>
                  </a:cubicBezTo>
                  <a:cubicBezTo>
                    <a:pt x="525" y="56"/>
                    <a:pt x="525" y="56"/>
                    <a:pt x="525" y="56"/>
                  </a:cubicBezTo>
                  <a:cubicBezTo>
                    <a:pt x="520" y="57"/>
                    <a:pt x="520" y="57"/>
                    <a:pt x="520" y="57"/>
                  </a:cubicBezTo>
                  <a:cubicBezTo>
                    <a:pt x="519" y="55"/>
                    <a:pt x="519" y="55"/>
                    <a:pt x="519" y="55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9" y="54"/>
                    <a:pt x="509" y="54"/>
                    <a:pt x="509" y="54"/>
                  </a:cubicBezTo>
                  <a:cubicBezTo>
                    <a:pt x="511" y="52"/>
                    <a:pt x="511" y="52"/>
                    <a:pt x="511" y="52"/>
                  </a:cubicBezTo>
                  <a:cubicBezTo>
                    <a:pt x="498" y="52"/>
                    <a:pt x="498" y="52"/>
                    <a:pt x="498" y="52"/>
                  </a:cubicBezTo>
                  <a:cubicBezTo>
                    <a:pt x="497" y="51"/>
                    <a:pt x="497" y="51"/>
                    <a:pt x="497" y="51"/>
                  </a:cubicBezTo>
                  <a:cubicBezTo>
                    <a:pt x="496" y="51"/>
                    <a:pt x="496" y="51"/>
                    <a:pt x="496" y="51"/>
                  </a:cubicBezTo>
                  <a:cubicBezTo>
                    <a:pt x="495" y="51"/>
                    <a:pt x="495" y="51"/>
                    <a:pt x="495" y="51"/>
                  </a:cubicBezTo>
                  <a:cubicBezTo>
                    <a:pt x="489" y="51"/>
                    <a:pt x="489" y="51"/>
                    <a:pt x="489" y="51"/>
                  </a:cubicBezTo>
                  <a:cubicBezTo>
                    <a:pt x="490" y="52"/>
                    <a:pt x="490" y="52"/>
                    <a:pt x="490" y="52"/>
                  </a:cubicBezTo>
                  <a:cubicBezTo>
                    <a:pt x="484" y="52"/>
                    <a:pt x="484" y="52"/>
                    <a:pt x="484" y="52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86" y="54"/>
                    <a:pt x="486" y="54"/>
                    <a:pt x="486" y="54"/>
                  </a:cubicBezTo>
                  <a:cubicBezTo>
                    <a:pt x="481" y="53"/>
                    <a:pt x="481" y="53"/>
                    <a:pt x="481" y="53"/>
                  </a:cubicBezTo>
                  <a:cubicBezTo>
                    <a:pt x="481" y="52"/>
                    <a:pt x="481" y="52"/>
                    <a:pt x="481" y="52"/>
                  </a:cubicBezTo>
                  <a:cubicBezTo>
                    <a:pt x="478" y="49"/>
                    <a:pt x="478" y="49"/>
                    <a:pt x="478" y="49"/>
                  </a:cubicBezTo>
                  <a:cubicBezTo>
                    <a:pt x="476" y="49"/>
                    <a:pt x="476" y="49"/>
                    <a:pt x="476" y="49"/>
                  </a:cubicBezTo>
                  <a:cubicBezTo>
                    <a:pt x="477" y="52"/>
                    <a:pt x="477" y="52"/>
                    <a:pt x="477" y="52"/>
                  </a:cubicBezTo>
                  <a:cubicBezTo>
                    <a:pt x="471" y="52"/>
                    <a:pt x="471" y="52"/>
                    <a:pt x="471" y="52"/>
                  </a:cubicBezTo>
                  <a:cubicBezTo>
                    <a:pt x="471" y="51"/>
                    <a:pt x="471" y="51"/>
                    <a:pt x="471" y="51"/>
                  </a:cubicBezTo>
                  <a:cubicBezTo>
                    <a:pt x="469" y="51"/>
                    <a:pt x="469" y="51"/>
                    <a:pt x="469" y="51"/>
                  </a:cubicBezTo>
                  <a:cubicBezTo>
                    <a:pt x="469" y="49"/>
                    <a:pt x="469" y="49"/>
                    <a:pt x="469" y="49"/>
                  </a:cubicBezTo>
                  <a:cubicBezTo>
                    <a:pt x="467" y="49"/>
                    <a:pt x="467" y="49"/>
                    <a:pt x="467" y="49"/>
                  </a:cubicBezTo>
                  <a:cubicBezTo>
                    <a:pt x="465" y="50"/>
                    <a:pt x="465" y="50"/>
                    <a:pt x="465" y="50"/>
                  </a:cubicBezTo>
                  <a:cubicBezTo>
                    <a:pt x="463" y="48"/>
                    <a:pt x="463" y="48"/>
                    <a:pt x="463" y="48"/>
                  </a:cubicBezTo>
                  <a:cubicBezTo>
                    <a:pt x="459" y="51"/>
                    <a:pt x="459" y="51"/>
                    <a:pt x="459" y="51"/>
                  </a:cubicBezTo>
                  <a:cubicBezTo>
                    <a:pt x="465" y="51"/>
                    <a:pt x="465" y="51"/>
                    <a:pt x="465" y="51"/>
                  </a:cubicBezTo>
                  <a:cubicBezTo>
                    <a:pt x="466" y="51"/>
                    <a:pt x="466" y="51"/>
                    <a:pt x="466" y="51"/>
                  </a:cubicBezTo>
                  <a:cubicBezTo>
                    <a:pt x="466" y="51"/>
                    <a:pt x="464" y="53"/>
                    <a:pt x="463" y="53"/>
                  </a:cubicBezTo>
                  <a:cubicBezTo>
                    <a:pt x="462" y="53"/>
                    <a:pt x="461" y="53"/>
                    <a:pt x="460" y="53"/>
                  </a:cubicBezTo>
                  <a:cubicBezTo>
                    <a:pt x="459" y="54"/>
                    <a:pt x="459" y="55"/>
                    <a:pt x="458" y="55"/>
                  </a:cubicBezTo>
                  <a:cubicBezTo>
                    <a:pt x="457" y="55"/>
                    <a:pt x="450" y="55"/>
                    <a:pt x="450" y="55"/>
                  </a:cubicBezTo>
                  <a:cubicBezTo>
                    <a:pt x="447" y="55"/>
                    <a:pt x="447" y="55"/>
                    <a:pt x="447" y="55"/>
                  </a:cubicBezTo>
                  <a:cubicBezTo>
                    <a:pt x="445" y="58"/>
                    <a:pt x="445" y="58"/>
                    <a:pt x="445" y="58"/>
                  </a:cubicBezTo>
                  <a:cubicBezTo>
                    <a:pt x="443" y="57"/>
                    <a:pt x="443" y="57"/>
                    <a:pt x="443" y="57"/>
                  </a:cubicBezTo>
                  <a:cubicBezTo>
                    <a:pt x="443" y="57"/>
                    <a:pt x="443" y="55"/>
                    <a:pt x="444" y="54"/>
                  </a:cubicBezTo>
                  <a:cubicBezTo>
                    <a:pt x="446" y="53"/>
                    <a:pt x="448" y="53"/>
                    <a:pt x="448" y="53"/>
                  </a:cubicBezTo>
                  <a:cubicBezTo>
                    <a:pt x="448" y="52"/>
                    <a:pt x="448" y="52"/>
                    <a:pt x="448" y="52"/>
                  </a:cubicBezTo>
                  <a:cubicBezTo>
                    <a:pt x="453" y="51"/>
                    <a:pt x="453" y="51"/>
                    <a:pt x="453" y="51"/>
                  </a:cubicBezTo>
                  <a:cubicBezTo>
                    <a:pt x="458" y="48"/>
                    <a:pt x="458" y="48"/>
                    <a:pt x="458" y="48"/>
                  </a:cubicBezTo>
                  <a:cubicBezTo>
                    <a:pt x="458" y="48"/>
                    <a:pt x="458" y="46"/>
                    <a:pt x="460" y="45"/>
                  </a:cubicBezTo>
                  <a:cubicBezTo>
                    <a:pt x="462" y="44"/>
                    <a:pt x="469" y="44"/>
                    <a:pt x="469" y="41"/>
                  </a:cubicBezTo>
                  <a:cubicBezTo>
                    <a:pt x="469" y="38"/>
                    <a:pt x="466" y="38"/>
                    <a:pt x="466" y="38"/>
                  </a:cubicBezTo>
                  <a:cubicBezTo>
                    <a:pt x="462" y="38"/>
                    <a:pt x="462" y="38"/>
                    <a:pt x="462" y="38"/>
                  </a:cubicBezTo>
                  <a:cubicBezTo>
                    <a:pt x="466" y="36"/>
                    <a:pt x="466" y="36"/>
                    <a:pt x="466" y="36"/>
                  </a:cubicBezTo>
                  <a:cubicBezTo>
                    <a:pt x="466" y="36"/>
                    <a:pt x="463" y="34"/>
                    <a:pt x="462" y="34"/>
                  </a:cubicBezTo>
                  <a:cubicBezTo>
                    <a:pt x="461" y="34"/>
                    <a:pt x="458" y="34"/>
                    <a:pt x="458" y="34"/>
                  </a:cubicBezTo>
                  <a:cubicBezTo>
                    <a:pt x="458" y="34"/>
                    <a:pt x="457" y="32"/>
                    <a:pt x="455" y="32"/>
                  </a:cubicBezTo>
                  <a:cubicBezTo>
                    <a:pt x="453" y="32"/>
                    <a:pt x="451" y="33"/>
                    <a:pt x="451" y="33"/>
                  </a:cubicBezTo>
                  <a:cubicBezTo>
                    <a:pt x="445" y="31"/>
                    <a:pt x="445" y="31"/>
                    <a:pt x="445" y="31"/>
                  </a:cubicBezTo>
                  <a:cubicBezTo>
                    <a:pt x="430" y="31"/>
                    <a:pt x="430" y="31"/>
                    <a:pt x="430" y="31"/>
                  </a:cubicBezTo>
                  <a:cubicBezTo>
                    <a:pt x="430" y="33"/>
                    <a:pt x="430" y="33"/>
                    <a:pt x="430" y="33"/>
                  </a:cubicBezTo>
                  <a:cubicBezTo>
                    <a:pt x="423" y="33"/>
                    <a:pt x="423" y="33"/>
                    <a:pt x="423" y="33"/>
                  </a:cubicBezTo>
                  <a:cubicBezTo>
                    <a:pt x="423" y="33"/>
                    <a:pt x="426" y="30"/>
                    <a:pt x="424" y="29"/>
                  </a:cubicBezTo>
                  <a:cubicBezTo>
                    <a:pt x="422" y="28"/>
                    <a:pt x="414" y="29"/>
                    <a:pt x="414" y="29"/>
                  </a:cubicBezTo>
                  <a:cubicBezTo>
                    <a:pt x="407" y="29"/>
                    <a:pt x="407" y="29"/>
                    <a:pt x="407" y="29"/>
                  </a:cubicBezTo>
                  <a:cubicBezTo>
                    <a:pt x="407" y="29"/>
                    <a:pt x="415" y="28"/>
                    <a:pt x="414" y="27"/>
                  </a:cubicBezTo>
                  <a:cubicBezTo>
                    <a:pt x="413" y="25"/>
                    <a:pt x="405" y="25"/>
                    <a:pt x="405" y="25"/>
                  </a:cubicBezTo>
                  <a:cubicBezTo>
                    <a:pt x="401" y="25"/>
                    <a:pt x="401" y="25"/>
                    <a:pt x="401" y="25"/>
                  </a:cubicBezTo>
                  <a:cubicBezTo>
                    <a:pt x="400" y="26"/>
                    <a:pt x="400" y="26"/>
                    <a:pt x="400" y="26"/>
                  </a:cubicBezTo>
                  <a:cubicBezTo>
                    <a:pt x="400" y="26"/>
                    <a:pt x="392" y="26"/>
                    <a:pt x="393" y="28"/>
                  </a:cubicBezTo>
                  <a:cubicBezTo>
                    <a:pt x="394" y="30"/>
                    <a:pt x="401" y="33"/>
                    <a:pt x="401" y="33"/>
                  </a:cubicBezTo>
                  <a:cubicBezTo>
                    <a:pt x="386" y="32"/>
                    <a:pt x="386" y="32"/>
                    <a:pt x="386" y="32"/>
                  </a:cubicBezTo>
                  <a:cubicBezTo>
                    <a:pt x="391" y="34"/>
                    <a:pt x="391" y="34"/>
                    <a:pt x="391" y="34"/>
                  </a:cubicBezTo>
                  <a:cubicBezTo>
                    <a:pt x="385" y="35"/>
                    <a:pt x="385" y="35"/>
                    <a:pt x="385" y="35"/>
                  </a:cubicBezTo>
                  <a:cubicBezTo>
                    <a:pt x="385" y="35"/>
                    <a:pt x="376" y="38"/>
                    <a:pt x="375" y="37"/>
                  </a:cubicBezTo>
                  <a:cubicBezTo>
                    <a:pt x="373" y="36"/>
                    <a:pt x="376" y="34"/>
                    <a:pt x="376" y="34"/>
                  </a:cubicBezTo>
                  <a:cubicBezTo>
                    <a:pt x="376" y="34"/>
                    <a:pt x="368" y="34"/>
                    <a:pt x="366" y="34"/>
                  </a:cubicBezTo>
                  <a:cubicBezTo>
                    <a:pt x="365" y="35"/>
                    <a:pt x="363" y="37"/>
                    <a:pt x="363" y="37"/>
                  </a:cubicBezTo>
                  <a:cubicBezTo>
                    <a:pt x="363" y="37"/>
                    <a:pt x="352" y="37"/>
                    <a:pt x="350" y="38"/>
                  </a:cubicBezTo>
                  <a:cubicBezTo>
                    <a:pt x="348" y="38"/>
                    <a:pt x="342" y="39"/>
                    <a:pt x="342" y="39"/>
                  </a:cubicBezTo>
                  <a:cubicBezTo>
                    <a:pt x="337" y="43"/>
                    <a:pt x="337" y="43"/>
                    <a:pt x="337" y="43"/>
                  </a:cubicBezTo>
                  <a:cubicBezTo>
                    <a:pt x="337" y="43"/>
                    <a:pt x="332" y="43"/>
                    <a:pt x="335" y="45"/>
                  </a:cubicBezTo>
                  <a:cubicBezTo>
                    <a:pt x="337" y="47"/>
                    <a:pt x="341" y="49"/>
                    <a:pt x="341" y="49"/>
                  </a:cubicBezTo>
                  <a:cubicBezTo>
                    <a:pt x="336" y="50"/>
                    <a:pt x="336" y="50"/>
                    <a:pt x="336" y="50"/>
                  </a:cubicBezTo>
                  <a:cubicBezTo>
                    <a:pt x="334" y="51"/>
                    <a:pt x="334" y="51"/>
                    <a:pt x="334" y="51"/>
                  </a:cubicBezTo>
                  <a:cubicBezTo>
                    <a:pt x="323" y="51"/>
                    <a:pt x="323" y="51"/>
                    <a:pt x="323" y="51"/>
                  </a:cubicBezTo>
                  <a:cubicBezTo>
                    <a:pt x="322" y="52"/>
                    <a:pt x="322" y="52"/>
                    <a:pt x="322" y="52"/>
                  </a:cubicBezTo>
                  <a:cubicBezTo>
                    <a:pt x="318" y="50"/>
                    <a:pt x="318" y="50"/>
                    <a:pt x="318" y="50"/>
                  </a:cubicBezTo>
                  <a:cubicBezTo>
                    <a:pt x="316" y="52"/>
                    <a:pt x="316" y="52"/>
                    <a:pt x="316" y="52"/>
                  </a:cubicBezTo>
                  <a:cubicBezTo>
                    <a:pt x="316" y="52"/>
                    <a:pt x="310" y="51"/>
                    <a:pt x="310" y="52"/>
                  </a:cubicBezTo>
                  <a:cubicBezTo>
                    <a:pt x="310" y="53"/>
                    <a:pt x="310" y="56"/>
                    <a:pt x="312" y="56"/>
                  </a:cubicBezTo>
                  <a:cubicBezTo>
                    <a:pt x="313" y="57"/>
                    <a:pt x="314" y="59"/>
                    <a:pt x="314" y="59"/>
                  </a:cubicBezTo>
                  <a:cubicBezTo>
                    <a:pt x="314" y="59"/>
                    <a:pt x="320" y="61"/>
                    <a:pt x="321" y="61"/>
                  </a:cubicBezTo>
                  <a:cubicBezTo>
                    <a:pt x="323" y="61"/>
                    <a:pt x="326" y="62"/>
                    <a:pt x="327" y="62"/>
                  </a:cubicBezTo>
                  <a:cubicBezTo>
                    <a:pt x="328" y="63"/>
                    <a:pt x="331" y="65"/>
                    <a:pt x="329" y="65"/>
                  </a:cubicBezTo>
                  <a:cubicBezTo>
                    <a:pt x="327" y="65"/>
                    <a:pt x="323" y="66"/>
                    <a:pt x="323" y="66"/>
                  </a:cubicBezTo>
                  <a:cubicBezTo>
                    <a:pt x="323" y="66"/>
                    <a:pt x="316" y="62"/>
                    <a:pt x="313" y="62"/>
                  </a:cubicBezTo>
                  <a:cubicBezTo>
                    <a:pt x="311" y="61"/>
                    <a:pt x="307" y="60"/>
                    <a:pt x="306" y="60"/>
                  </a:cubicBezTo>
                  <a:cubicBezTo>
                    <a:pt x="304" y="60"/>
                    <a:pt x="301" y="60"/>
                    <a:pt x="301" y="61"/>
                  </a:cubicBezTo>
                  <a:cubicBezTo>
                    <a:pt x="301" y="63"/>
                    <a:pt x="306" y="64"/>
                    <a:pt x="303" y="64"/>
                  </a:cubicBezTo>
                  <a:cubicBezTo>
                    <a:pt x="300" y="65"/>
                    <a:pt x="299" y="63"/>
                    <a:pt x="298" y="63"/>
                  </a:cubicBezTo>
                  <a:cubicBezTo>
                    <a:pt x="296" y="63"/>
                    <a:pt x="294" y="61"/>
                    <a:pt x="294" y="63"/>
                  </a:cubicBezTo>
                  <a:cubicBezTo>
                    <a:pt x="293" y="65"/>
                    <a:pt x="296" y="67"/>
                    <a:pt x="298" y="67"/>
                  </a:cubicBezTo>
                  <a:cubicBezTo>
                    <a:pt x="300" y="67"/>
                    <a:pt x="304" y="68"/>
                    <a:pt x="306" y="68"/>
                  </a:cubicBezTo>
                  <a:cubicBezTo>
                    <a:pt x="307" y="68"/>
                    <a:pt x="310" y="71"/>
                    <a:pt x="310" y="71"/>
                  </a:cubicBezTo>
                  <a:cubicBezTo>
                    <a:pt x="307" y="71"/>
                    <a:pt x="307" y="71"/>
                    <a:pt x="307" y="71"/>
                  </a:cubicBezTo>
                  <a:cubicBezTo>
                    <a:pt x="307" y="71"/>
                    <a:pt x="306" y="69"/>
                    <a:pt x="303" y="69"/>
                  </a:cubicBezTo>
                  <a:cubicBezTo>
                    <a:pt x="301" y="69"/>
                    <a:pt x="294" y="69"/>
                    <a:pt x="294" y="69"/>
                  </a:cubicBezTo>
                  <a:cubicBezTo>
                    <a:pt x="294" y="68"/>
                    <a:pt x="294" y="68"/>
                    <a:pt x="294" y="68"/>
                  </a:cubicBezTo>
                  <a:cubicBezTo>
                    <a:pt x="291" y="68"/>
                    <a:pt x="291" y="68"/>
                    <a:pt x="291" y="68"/>
                  </a:cubicBezTo>
                  <a:cubicBezTo>
                    <a:pt x="291" y="66"/>
                    <a:pt x="291" y="66"/>
                    <a:pt x="291" y="66"/>
                  </a:cubicBezTo>
                  <a:cubicBezTo>
                    <a:pt x="287" y="64"/>
                    <a:pt x="287" y="64"/>
                    <a:pt x="287" y="64"/>
                  </a:cubicBezTo>
                  <a:cubicBezTo>
                    <a:pt x="287" y="64"/>
                    <a:pt x="291" y="62"/>
                    <a:pt x="289" y="61"/>
                  </a:cubicBezTo>
                  <a:cubicBezTo>
                    <a:pt x="288" y="59"/>
                    <a:pt x="285" y="57"/>
                    <a:pt x="285" y="57"/>
                  </a:cubicBezTo>
                  <a:cubicBezTo>
                    <a:pt x="282" y="57"/>
                    <a:pt x="282" y="57"/>
                    <a:pt x="282" y="57"/>
                  </a:cubicBezTo>
                  <a:cubicBezTo>
                    <a:pt x="282" y="57"/>
                    <a:pt x="287" y="60"/>
                    <a:pt x="285" y="61"/>
                  </a:cubicBezTo>
                  <a:cubicBezTo>
                    <a:pt x="284" y="63"/>
                    <a:pt x="281" y="63"/>
                    <a:pt x="281" y="63"/>
                  </a:cubicBezTo>
                  <a:cubicBezTo>
                    <a:pt x="279" y="67"/>
                    <a:pt x="279" y="67"/>
                    <a:pt x="279" y="67"/>
                  </a:cubicBezTo>
                  <a:cubicBezTo>
                    <a:pt x="287" y="71"/>
                    <a:pt x="287" y="71"/>
                    <a:pt x="287" y="71"/>
                  </a:cubicBezTo>
                  <a:cubicBezTo>
                    <a:pt x="287" y="71"/>
                    <a:pt x="289" y="71"/>
                    <a:pt x="289" y="72"/>
                  </a:cubicBezTo>
                  <a:cubicBezTo>
                    <a:pt x="289" y="73"/>
                    <a:pt x="288" y="78"/>
                    <a:pt x="288" y="78"/>
                  </a:cubicBezTo>
                  <a:cubicBezTo>
                    <a:pt x="289" y="80"/>
                    <a:pt x="289" y="80"/>
                    <a:pt x="289" y="80"/>
                  </a:cubicBezTo>
                  <a:cubicBezTo>
                    <a:pt x="293" y="80"/>
                    <a:pt x="293" y="80"/>
                    <a:pt x="293" y="80"/>
                  </a:cubicBezTo>
                  <a:cubicBezTo>
                    <a:pt x="292" y="83"/>
                    <a:pt x="292" y="83"/>
                    <a:pt x="292" y="83"/>
                  </a:cubicBezTo>
                  <a:cubicBezTo>
                    <a:pt x="299" y="85"/>
                    <a:pt x="299" y="85"/>
                    <a:pt x="299" y="85"/>
                  </a:cubicBezTo>
                  <a:cubicBezTo>
                    <a:pt x="299" y="85"/>
                    <a:pt x="304" y="83"/>
                    <a:pt x="306" y="83"/>
                  </a:cubicBezTo>
                  <a:cubicBezTo>
                    <a:pt x="308" y="83"/>
                    <a:pt x="311" y="85"/>
                    <a:pt x="311" y="85"/>
                  </a:cubicBezTo>
                  <a:cubicBezTo>
                    <a:pt x="311" y="85"/>
                    <a:pt x="316" y="85"/>
                    <a:pt x="318" y="87"/>
                  </a:cubicBezTo>
                  <a:cubicBezTo>
                    <a:pt x="320" y="88"/>
                    <a:pt x="321" y="90"/>
                    <a:pt x="321" y="90"/>
                  </a:cubicBezTo>
                  <a:cubicBezTo>
                    <a:pt x="321" y="90"/>
                    <a:pt x="315" y="91"/>
                    <a:pt x="317" y="92"/>
                  </a:cubicBezTo>
                  <a:cubicBezTo>
                    <a:pt x="319" y="93"/>
                    <a:pt x="322" y="95"/>
                    <a:pt x="322" y="95"/>
                  </a:cubicBezTo>
                  <a:cubicBezTo>
                    <a:pt x="326" y="94"/>
                    <a:pt x="326" y="94"/>
                    <a:pt x="326" y="94"/>
                  </a:cubicBezTo>
                  <a:cubicBezTo>
                    <a:pt x="326" y="94"/>
                    <a:pt x="324" y="96"/>
                    <a:pt x="321" y="96"/>
                  </a:cubicBezTo>
                  <a:cubicBezTo>
                    <a:pt x="319" y="96"/>
                    <a:pt x="317" y="94"/>
                    <a:pt x="317" y="94"/>
                  </a:cubicBezTo>
                  <a:cubicBezTo>
                    <a:pt x="317" y="94"/>
                    <a:pt x="317" y="91"/>
                    <a:pt x="315" y="89"/>
                  </a:cubicBezTo>
                  <a:cubicBezTo>
                    <a:pt x="312" y="88"/>
                    <a:pt x="310" y="87"/>
                    <a:pt x="310" y="87"/>
                  </a:cubicBezTo>
                  <a:cubicBezTo>
                    <a:pt x="310" y="87"/>
                    <a:pt x="310" y="84"/>
                    <a:pt x="308" y="85"/>
                  </a:cubicBezTo>
                  <a:cubicBezTo>
                    <a:pt x="306" y="85"/>
                    <a:pt x="300" y="86"/>
                    <a:pt x="300" y="86"/>
                  </a:cubicBezTo>
                  <a:cubicBezTo>
                    <a:pt x="300" y="86"/>
                    <a:pt x="298" y="86"/>
                    <a:pt x="298" y="88"/>
                  </a:cubicBezTo>
                  <a:cubicBezTo>
                    <a:pt x="298" y="90"/>
                    <a:pt x="303" y="92"/>
                    <a:pt x="303" y="93"/>
                  </a:cubicBezTo>
                  <a:cubicBezTo>
                    <a:pt x="303" y="94"/>
                    <a:pt x="300" y="96"/>
                    <a:pt x="300" y="96"/>
                  </a:cubicBezTo>
                  <a:cubicBezTo>
                    <a:pt x="300" y="100"/>
                    <a:pt x="300" y="100"/>
                    <a:pt x="300" y="100"/>
                  </a:cubicBezTo>
                  <a:cubicBezTo>
                    <a:pt x="295" y="103"/>
                    <a:pt x="295" y="103"/>
                    <a:pt x="295" y="103"/>
                  </a:cubicBezTo>
                  <a:cubicBezTo>
                    <a:pt x="295" y="103"/>
                    <a:pt x="294" y="106"/>
                    <a:pt x="292" y="105"/>
                  </a:cubicBezTo>
                  <a:cubicBezTo>
                    <a:pt x="290" y="104"/>
                    <a:pt x="286" y="104"/>
                    <a:pt x="286" y="104"/>
                  </a:cubicBezTo>
                  <a:cubicBezTo>
                    <a:pt x="280" y="104"/>
                    <a:pt x="280" y="104"/>
                    <a:pt x="280" y="104"/>
                  </a:cubicBezTo>
                  <a:cubicBezTo>
                    <a:pt x="280" y="104"/>
                    <a:pt x="273" y="101"/>
                    <a:pt x="275" y="101"/>
                  </a:cubicBezTo>
                  <a:cubicBezTo>
                    <a:pt x="276" y="101"/>
                    <a:pt x="280" y="101"/>
                    <a:pt x="280" y="101"/>
                  </a:cubicBezTo>
                  <a:cubicBezTo>
                    <a:pt x="282" y="102"/>
                    <a:pt x="282" y="102"/>
                    <a:pt x="282" y="102"/>
                  </a:cubicBezTo>
                  <a:cubicBezTo>
                    <a:pt x="285" y="100"/>
                    <a:pt x="285" y="100"/>
                    <a:pt x="285" y="100"/>
                  </a:cubicBezTo>
                  <a:cubicBezTo>
                    <a:pt x="285" y="100"/>
                    <a:pt x="291" y="101"/>
                    <a:pt x="291" y="99"/>
                  </a:cubicBezTo>
                  <a:cubicBezTo>
                    <a:pt x="291" y="98"/>
                    <a:pt x="291" y="95"/>
                    <a:pt x="291" y="95"/>
                  </a:cubicBezTo>
                  <a:cubicBezTo>
                    <a:pt x="294" y="94"/>
                    <a:pt x="294" y="94"/>
                    <a:pt x="294" y="94"/>
                  </a:cubicBezTo>
                  <a:cubicBezTo>
                    <a:pt x="294" y="92"/>
                    <a:pt x="294" y="92"/>
                    <a:pt x="294" y="92"/>
                  </a:cubicBezTo>
                  <a:cubicBezTo>
                    <a:pt x="292" y="92"/>
                    <a:pt x="292" y="92"/>
                    <a:pt x="292" y="92"/>
                  </a:cubicBezTo>
                  <a:cubicBezTo>
                    <a:pt x="292" y="92"/>
                    <a:pt x="295" y="89"/>
                    <a:pt x="293" y="88"/>
                  </a:cubicBezTo>
                  <a:cubicBezTo>
                    <a:pt x="291" y="87"/>
                    <a:pt x="285" y="88"/>
                    <a:pt x="284" y="85"/>
                  </a:cubicBezTo>
                  <a:cubicBezTo>
                    <a:pt x="284" y="82"/>
                    <a:pt x="284" y="79"/>
                    <a:pt x="283" y="79"/>
                  </a:cubicBezTo>
                  <a:cubicBezTo>
                    <a:pt x="281" y="78"/>
                    <a:pt x="279" y="75"/>
                    <a:pt x="279" y="75"/>
                  </a:cubicBezTo>
                  <a:cubicBezTo>
                    <a:pt x="279" y="71"/>
                    <a:pt x="279" y="71"/>
                    <a:pt x="279" y="71"/>
                  </a:cubicBezTo>
                  <a:cubicBezTo>
                    <a:pt x="272" y="68"/>
                    <a:pt x="272" y="68"/>
                    <a:pt x="272" y="68"/>
                  </a:cubicBezTo>
                  <a:cubicBezTo>
                    <a:pt x="272" y="68"/>
                    <a:pt x="276" y="64"/>
                    <a:pt x="274" y="61"/>
                  </a:cubicBezTo>
                  <a:cubicBezTo>
                    <a:pt x="272" y="58"/>
                    <a:pt x="266" y="58"/>
                    <a:pt x="266" y="58"/>
                  </a:cubicBezTo>
                  <a:cubicBezTo>
                    <a:pt x="252" y="56"/>
                    <a:pt x="252" y="56"/>
                    <a:pt x="252" y="56"/>
                  </a:cubicBezTo>
                  <a:cubicBezTo>
                    <a:pt x="251" y="60"/>
                    <a:pt x="251" y="60"/>
                    <a:pt x="251" y="60"/>
                  </a:cubicBezTo>
                  <a:cubicBezTo>
                    <a:pt x="253" y="61"/>
                    <a:pt x="253" y="61"/>
                    <a:pt x="253" y="61"/>
                  </a:cubicBezTo>
                  <a:cubicBezTo>
                    <a:pt x="252" y="65"/>
                    <a:pt x="252" y="65"/>
                    <a:pt x="252" y="65"/>
                  </a:cubicBezTo>
                  <a:cubicBezTo>
                    <a:pt x="246" y="68"/>
                    <a:pt x="246" y="68"/>
                    <a:pt x="246" y="68"/>
                  </a:cubicBezTo>
                  <a:cubicBezTo>
                    <a:pt x="245" y="71"/>
                    <a:pt x="245" y="71"/>
                    <a:pt x="245" y="71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52" y="77"/>
                    <a:pt x="252" y="77"/>
                    <a:pt x="252" y="77"/>
                  </a:cubicBezTo>
                  <a:cubicBezTo>
                    <a:pt x="250" y="79"/>
                    <a:pt x="250" y="79"/>
                    <a:pt x="250" y="79"/>
                  </a:cubicBezTo>
                  <a:cubicBezTo>
                    <a:pt x="254" y="81"/>
                    <a:pt x="254" y="81"/>
                    <a:pt x="254" y="81"/>
                  </a:cubicBezTo>
                  <a:cubicBezTo>
                    <a:pt x="257" y="80"/>
                    <a:pt x="257" y="80"/>
                    <a:pt x="257" y="80"/>
                  </a:cubicBezTo>
                  <a:cubicBezTo>
                    <a:pt x="257" y="80"/>
                    <a:pt x="260" y="84"/>
                    <a:pt x="262" y="84"/>
                  </a:cubicBezTo>
                  <a:cubicBezTo>
                    <a:pt x="264" y="85"/>
                    <a:pt x="266" y="85"/>
                    <a:pt x="266" y="85"/>
                  </a:cubicBezTo>
                  <a:cubicBezTo>
                    <a:pt x="266" y="91"/>
                    <a:pt x="266" y="91"/>
                    <a:pt x="266" y="91"/>
                  </a:cubicBezTo>
                  <a:cubicBezTo>
                    <a:pt x="264" y="88"/>
                    <a:pt x="264" y="88"/>
                    <a:pt x="264" y="88"/>
                  </a:cubicBezTo>
                  <a:cubicBezTo>
                    <a:pt x="262" y="89"/>
                    <a:pt x="262" y="89"/>
                    <a:pt x="262" y="89"/>
                  </a:cubicBezTo>
                  <a:cubicBezTo>
                    <a:pt x="262" y="89"/>
                    <a:pt x="254" y="85"/>
                    <a:pt x="251" y="84"/>
                  </a:cubicBezTo>
                  <a:cubicBezTo>
                    <a:pt x="249" y="84"/>
                    <a:pt x="245" y="84"/>
                    <a:pt x="245" y="84"/>
                  </a:cubicBezTo>
                  <a:cubicBezTo>
                    <a:pt x="243" y="82"/>
                    <a:pt x="243" y="82"/>
                    <a:pt x="243" y="82"/>
                  </a:cubicBezTo>
                  <a:cubicBezTo>
                    <a:pt x="242" y="85"/>
                    <a:pt x="242" y="85"/>
                    <a:pt x="242" y="85"/>
                  </a:cubicBezTo>
                  <a:cubicBezTo>
                    <a:pt x="239" y="82"/>
                    <a:pt x="239" y="82"/>
                    <a:pt x="239" y="82"/>
                  </a:cubicBezTo>
                  <a:cubicBezTo>
                    <a:pt x="239" y="82"/>
                    <a:pt x="233" y="79"/>
                    <a:pt x="231" y="79"/>
                  </a:cubicBezTo>
                  <a:cubicBezTo>
                    <a:pt x="230" y="79"/>
                    <a:pt x="227" y="80"/>
                    <a:pt x="227" y="80"/>
                  </a:cubicBezTo>
                  <a:cubicBezTo>
                    <a:pt x="227" y="80"/>
                    <a:pt x="219" y="79"/>
                    <a:pt x="218" y="79"/>
                  </a:cubicBezTo>
                  <a:cubicBezTo>
                    <a:pt x="218" y="80"/>
                    <a:pt x="216" y="80"/>
                    <a:pt x="216" y="81"/>
                  </a:cubicBezTo>
                  <a:cubicBezTo>
                    <a:pt x="216" y="82"/>
                    <a:pt x="220" y="84"/>
                    <a:pt x="220" y="84"/>
                  </a:cubicBezTo>
                  <a:cubicBezTo>
                    <a:pt x="218" y="88"/>
                    <a:pt x="218" y="88"/>
                    <a:pt x="218" y="88"/>
                  </a:cubicBezTo>
                  <a:cubicBezTo>
                    <a:pt x="217" y="86"/>
                    <a:pt x="217" y="86"/>
                    <a:pt x="217" y="86"/>
                  </a:cubicBezTo>
                  <a:cubicBezTo>
                    <a:pt x="217" y="89"/>
                    <a:pt x="217" y="89"/>
                    <a:pt x="217" y="89"/>
                  </a:cubicBezTo>
                  <a:cubicBezTo>
                    <a:pt x="217" y="89"/>
                    <a:pt x="213" y="89"/>
                    <a:pt x="213" y="88"/>
                  </a:cubicBezTo>
                  <a:cubicBezTo>
                    <a:pt x="213" y="88"/>
                    <a:pt x="214" y="84"/>
                    <a:pt x="212" y="84"/>
                  </a:cubicBezTo>
                  <a:cubicBezTo>
                    <a:pt x="209" y="84"/>
                    <a:pt x="204" y="88"/>
                    <a:pt x="203" y="88"/>
                  </a:cubicBezTo>
                  <a:cubicBezTo>
                    <a:pt x="202" y="89"/>
                    <a:pt x="200" y="87"/>
                    <a:pt x="197" y="87"/>
                  </a:cubicBezTo>
                  <a:cubicBezTo>
                    <a:pt x="193" y="87"/>
                    <a:pt x="189" y="89"/>
                    <a:pt x="189" y="90"/>
                  </a:cubicBezTo>
                  <a:cubicBezTo>
                    <a:pt x="189" y="92"/>
                    <a:pt x="181" y="91"/>
                    <a:pt x="181" y="91"/>
                  </a:cubicBezTo>
                  <a:cubicBezTo>
                    <a:pt x="182" y="88"/>
                    <a:pt x="182" y="88"/>
                    <a:pt x="182" y="88"/>
                  </a:cubicBezTo>
                  <a:cubicBezTo>
                    <a:pt x="182" y="84"/>
                    <a:pt x="182" y="84"/>
                    <a:pt x="182" y="84"/>
                  </a:cubicBezTo>
                  <a:cubicBezTo>
                    <a:pt x="182" y="84"/>
                    <a:pt x="175" y="86"/>
                    <a:pt x="175" y="87"/>
                  </a:cubicBezTo>
                  <a:cubicBezTo>
                    <a:pt x="175" y="89"/>
                    <a:pt x="176" y="90"/>
                    <a:pt x="176" y="90"/>
                  </a:cubicBezTo>
                  <a:cubicBezTo>
                    <a:pt x="173" y="90"/>
                    <a:pt x="173" y="90"/>
                    <a:pt x="173" y="90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1" y="88"/>
                    <a:pt x="171" y="88"/>
                    <a:pt x="171" y="88"/>
                  </a:cubicBezTo>
                  <a:cubicBezTo>
                    <a:pt x="165" y="89"/>
                    <a:pt x="165" y="89"/>
                    <a:pt x="165" y="89"/>
                  </a:cubicBezTo>
                  <a:cubicBezTo>
                    <a:pt x="161" y="92"/>
                    <a:pt x="161" y="92"/>
                    <a:pt x="161" y="92"/>
                  </a:cubicBezTo>
                  <a:cubicBezTo>
                    <a:pt x="155" y="92"/>
                    <a:pt x="155" y="92"/>
                    <a:pt x="155" y="92"/>
                  </a:cubicBezTo>
                  <a:cubicBezTo>
                    <a:pt x="156" y="95"/>
                    <a:pt x="156" y="95"/>
                    <a:pt x="156" y="95"/>
                  </a:cubicBezTo>
                  <a:cubicBezTo>
                    <a:pt x="156" y="95"/>
                    <a:pt x="152" y="94"/>
                    <a:pt x="152" y="95"/>
                  </a:cubicBezTo>
                  <a:cubicBezTo>
                    <a:pt x="151" y="97"/>
                    <a:pt x="152" y="100"/>
                    <a:pt x="152" y="100"/>
                  </a:cubicBezTo>
                  <a:cubicBezTo>
                    <a:pt x="143" y="101"/>
                    <a:pt x="143" y="101"/>
                    <a:pt x="143" y="101"/>
                  </a:cubicBezTo>
                  <a:cubicBezTo>
                    <a:pt x="143" y="101"/>
                    <a:pt x="141" y="99"/>
                    <a:pt x="140" y="99"/>
                  </a:cubicBezTo>
                  <a:cubicBezTo>
                    <a:pt x="140" y="98"/>
                    <a:pt x="136" y="99"/>
                    <a:pt x="136" y="97"/>
                  </a:cubicBezTo>
                  <a:cubicBezTo>
                    <a:pt x="136" y="95"/>
                    <a:pt x="136" y="92"/>
                    <a:pt x="139" y="93"/>
                  </a:cubicBezTo>
                  <a:cubicBezTo>
                    <a:pt x="141" y="94"/>
                    <a:pt x="145" y="93"/>
                    <a:pt x="145" y="93"/>
                  </a:cubicBezTo>
                  <a:cubicBezTo>
                    <a:pt x="145" y="93"/>
                    <a:pt x="139" y="88"/>
                    <a:pt x="138" y="88"/>
                  </a:cubicBezTo>
                  <a:cubicBezTo>
                    <a:pt x="137" y="87"/>
                    <a:pt x="125" y="87"/>
                    <a:pt x="125" y="87"/>
                  </a:cubicBezTo>
                  <a:cubicBezTo>
                    <a:pt x="126" y="89"/>
                    <a:pt x="126" y="89"/>
                    <a:pt x="126" y="89"/>
                  </a:cubicBezTo>
                  <a:cubicBezTo>
                    <a:pt x="126" y="89"/>
                    <a:pt x="131" y="88"/>
                    <a:pt x="130" y="91"/>
                  </a:cubicBezTo>
                  <a:cubicBezTo>
                    <a:pt x="129" y="94"/>
                    <a:pt x="127" y="99"/>
                    <a:pt x="128" y="99"/>
                  </a:cubicBezTo>
                  <a:cubicBezTo>
                    <a:pt x="130" y="99"/>
                    <a:pt x="134" y="100"/>
                    <a:pt x="134" y="100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4" y="107"/>
                    <a:pt x="134" y="107"/>
                    <a:pt x="134" y="107"/>
                  </a:cubicBezTo>
                  <a:cubicBezTo>
                    <a:pt x="131" y="105"/>
                    <a:pt x="131" y="105"/>
                    <a:pt x="131" y="105"/>
                  </a:cubicBezTo>
                  <a:cubicBezTo>
                    <a:pt x="129" y="108"/>
                    <a:pt x="129" y="108"/>
                    <a:pt x="129" y="108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21" y="102"/>
                    <a:pt x="121" y="102"/>
                    <a:pt x="121" y="102"/>
                  </a:cubicBezTo>
                  <a:cubicBezTo>
                    <a:pt x="118" y="106"/>
                    <a:pt x="118" y="106"/>
                    <a:pt x="118" y="106"/>
                  </a:cubicBezTo>
                  <a:cubicBezTo>
                    <a:pt x="115" y="107"/>
                    <a:pt x="115" y="107"/>
                    <a:pt x="115" y="107"/>
                  </a:cubicBezTo>
                  <a:cubicBezTo>
                    <a:pt x="115" y="107"/>
                    <a:pt x="114" y="108"/>
                    <a:pt x="112" y="109"/>
                  </a:cubicBezTo>
                  <a:cubicBezTo>
                    <a:pt x="110" y="110"/>
                    <a:pt x="107" y="110"/>
                    <a:pt x="108" y="111"/>
                  </a:cubicBezTo>
                  <a:cubicBezTo>
                    <a:pt x="110" y="113"/>
                    <a:pt x="115" y="116"/>
                    <a:pt x="115" y="116"/>
                  </a:cubicBezTo>
                  <a:cubicBezTo>
                    <a:pt x="117" y="119"/>
                    <a:pt x="117" y="119"/>
                    <a:pt x="117" y="119"/>
                  </a:cubicBezTo>
                  <a:cubicBezTo>
                    <a:pt x="114" y="118"/>
                    <a:pt x="114" y="118"/>
                    <a:pt x="114" y="118"/>
                  </a:cubicBezTo>
                  <a:cubicBezTo>
                    <a:pt x="114" y="118"/>
                    <a:pt x="111" y="119"/>
                    <a:pt x="109" y="118"/>
                  </a:cubicBezTo>
                  <a:cubicBezTo>
                    <a:pt x="107" y="117"/>
                    <a:pt x="100" y="116"/>
                    <a:pt x="100" y="116"/>
                  </a:cubicBezTo>
                  <a:cubicBezTo>
                    <a:pt x="100" y="116"/>
                    <a:pt x="99" y="112"/>
                    <a:pt x="96" y="113"/>
                  </a:cubicBezTo>
                  <a:cubicBezTo>
                    <a:pt x="94" y="114"/>
                    <a:pt x="92" y="115"/>
                    <a:pt x="92" y="115"/>
                  </a:cubicBezTo>
                  <a:cubicBezTo>
                    <a:pt x="91" y="115"/>
                    <a:pt x="91" y="115"/>
                    <a:pt x="91" y="115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102" y="120"/>
                    <a:pt x="102" y="121"/>
                  </a:cubicBezTo>
                  <a:cubicBezTo>
                    <a:pt x="102" y="122"/>
                    <a:pt x="99" y="124"/>
                    <a:pt x="99" y="124"/>
                  </a:cubicBezTo>
                  <a:cubicBezTo>
                    <a:pt x="92" y="122"/>
                    <a:pt x="92" y="122"/>
                    <a:pt x="92" y="122"/>
                  </a:cubicBezTo>
                  <a:cubicBezTo>
                    <a:pt x="92" y="122"/>
                    <a:pt x="90" y="120"/>
                    <a:pt x="88" y="120"/>
                  </a:cubicBezTo>
                  <a:cubicBezTo>
                    <a:pt x="86" y="119"/>
                    <a:pt x="82" y="121"/>
                    <a:pt x="82" y="119"/>
                  </a:cubicBezTo>
                  <a:cubicBezTo>
                    <a:pt x="82" y="117"/>
                    <a:pt x="82" y="114"/>
                    <a:pt x="82" y="114"/>
                  </a:cubicBezTo>
                  <a:cubicBezTo>
                    <a:pt x="80" y="113"/>
                    <a:pt x="80" y="113"/>
                    <a:pt x="80" y="113"/>
                  </a:cubicBezTo>
                  <a:cubicBezTo>
                    <a:pt x="80" y="113"/>
                    <a:pt x="83" y="110"/>
                    <a:pt x="82" y="108"/>
                  </a:cubicBezTo>
                  <a:cubicBezTo>
                    <a:pt x="81" y="107"/>
                    <a:pt x="71" y="105"/>
                    <a:pt x="71" y="105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6" y="100"/>
                    <a:pt x="66" y="100"/>
                    <a:pt x="66" y="100"/>
                  </a:cubicBezTo>
                  <a:cubicBezTo>
                    <a:pt x="64" y="99"/>
                    <a:pt x="64" y="99"/>
                    <a:pt x="64" y="99"/>
                  </a:cubicBezTo>
                  <a:cubicBezTo>
                    <a:pt x="68" y="99"/>
                    <a:pt x="68" y="99"/>
                    <a:pt x="68" y="99"/>
                  </a:cubicBezTo>
                  <a:cubicBezTo>
                    <a:pt x="68" y="99"/>
                    <a:pt x="68" y="100"/>
                    <a:pt x="71" y="101"/>
                  </a:cubicBezTo>
                  <a:cubicBezTo>
                    <a:pt x="74" y="101"/>
                    <a:pt x="78" y="101"/>
                    <a:pt x="78" y="101"/>
                  </a:cubicBezTo>
                  <a:cubicBezTo>
                    <a:pt x="78" y="101"/>
                    <a:pt x="80" y="104"/>
                    <a:pt x="82" y="104"/>
                  </a:cubicBezTo>
                  <a:cubicBezTo>
                    <a:pt x="84" y="104"/>
                    <a:pt x="93" y="105"/>
                    <a:pt x="93" y="105"/>
                  </a:cubicBezTo>
                  <a:cubicBezTo>
                    <a:pt x="93" y="105"/>
                    <a:pt x="99" y="108"/>
                    <a:pt x="106" y="106"/>
                  </a:cubicBezTo>
                  <a:cubicBezTo>
                    <a:pt x="113" y="104"/>
                    <a:pt x="119" y="102"/>
                    <a:pt x="116" y="99"/>
                  </a:cubicBezTo>
                  <a:cubicBezTo>
                    <a:pt x="112" y="95"/>
                    <a:pt x="112" y="93"/>
                    <a:pt x="107" y="92"/>
                  </a:cubicBezTo>
                  <a:cubicBezTo>
                    <a:pt x="103" y="91"/>
                    <a:pt x="96" y="89"/>
                    <a:pt x="93" y="88"/>
                  </a:cubicBezTo>
                  <a:cubicBezTo>
                    <a:pt x="90" y="87"/>
                    <a:pt x="85" y="84"/>
                    <a:pt x="82" y="84"/>
                  </a:cubicBezTo>
                  <a:cubicBezTo>
                    <a:pt x="78" y="84"/>
                    <a:pt x="75" y="84"/>
                    <a:pt x="73" y="84"/>
                  </a:cubicBezTo>
                  <a:cubicBezTo>
                    <a:pt x="71" y="84"/>
                    <a:pt x="68" y="84"/>
                    <a:pt x="68" y="84"/>
                  </a:cubicBezTo>
                  <a:cubicBezTo>
                    <a:pt x="67" y="82"/>
                    <a:pt x="67" y="82"/>
                    <a:pt x="67" y="82"/>
                  </a:cubicBezTo>
                  <a:cubicBezTo>
                    <a:pt x="63" y="82"/>
                    <a:pt x="63" y="82"/>
                    <a:pt x="63" y="82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5" y="79"/>
                    <a:pt x="58" y="76"/>
                    <a:pt x="57" y="77"/>
                  </a:cubicBezTo>
                  <a:cubicBezTo>
                    <a:pt x="56" y="78"/>
                    <a:pt x="56" y="79"/>
                    <a:pt x="56" y="79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4" y="80"/>
                    <a:pt x="53" y="81"/>
                    <a:pt x="5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4"/>
                    <a:pt x="44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5"/>
                    <a:pt x="42" y="85"/>
                    <a:pt x="42" y="85"/>
                  </a:cubicBezTo>
                  <a:cubicBezTo>
                    <a:pt x="42" y="85"/>
                    <a:pt x="43" y="86"/>
                    <a:pt x="43" y="87"/>
                  </a:cubicBezTo>
                  <a:cubicBezTo>
                    <a:pt x="43" y="88"/>
                    <a:pt x="41" y="88"/>
                    <a:pt x="41" y="88"/>
                  </a:cubicBezTo>
                  <a:cubicBezTo>
                    <a:pt x="41" y="88"/>
                    <a:pt x="41" y="88"/>
                    <a:pt x="42" y="90"/>
                  </a:cubicBezTo>
                  <a:cubicBezTo>
                    <a:pt x="42" y="92"/>
                    <a:pt x="44" y="91"/>
                    <a:pt x="45" y="91"/>
                  </a:cubicBezTo>
                  <a:cubicBezTo>
                    <a:pt x="46" y="91"/>
                    <a:pt x="47" y="92"/>
                    <a:pt x="48" y="93"/>
                  </a:cubicBezTo>
                  <a:cubicBezTo>
                    <a:pt x="48" y="94"/>
                    <a:pt x="49" y="94"/>
                    <a:pt x="51" y="96"/>
                  </a:cubicBezTo>
                  <a:cubicBezTo>
                    <a:pt x="52" y="97"/>
                    <a:pt x="48" y="98"/>
                    <a:pt x="48" y="98"/>
                  </a:cubicBezTo>
                  <a:cubicBezTo>
                    <a:pt x="48" y="99"/>
                    <a:pt x="46" y="100"/>
                    <a:pt x="46" y="100"/>
                  </a:cubicBezTo>
                  <a:cubicBezTo>
                    <a:pt x="48" y="102"/>
                    <a:pt x="48" y="102"/>
                    <a:pt x="48" y="102"/>
                  </a:cubicBezTo>
                  <a:cubicBezTo>
                    <a:pt x="48" y="102"/>
                    <a:pt x="54" y="107"/>
                    <a:pt x="55" y="109"/>
                  </a:cubicBezTo>
                  <a:cubicBezTo>
                    <a:pt x="56" y="111"/>
                    <a:pt x="52" y="110"/>
                    <a:pt x="52" y="110"/>
                  </a:cubicBezTo>
                  <a:cubicBezTo>
                    <a:pt x="51" y="113"/>
                    <a:pt x="51" y="113"/>
                    <a:pt x="51" y="113"/>
                  </a:cubicBezTo>
                  <a:cubicBezTo>
                    <a:pt x="52" y="114"/>
                    <a:pt x="52" y="114"/>
                    <a:pt x="52" y="114"/>
                  </a:cubicBezTo>
                  <a:cubicBezTo>
                    <a:pt x="52" y="115"/>
                    <a:pt x="52" y="115"/>
                    <a:pt x="52" y="115"/>
                  </a:cubicBezTo>
                  <a:cubicBezTo>
                    <a:pt x="52" y="115"/>
                    <a:pt x="55" y="116"/>
                    <a:pt x="55" y="117"/>
                  </a:cubicBezTo>
                  <a:cubicBezTo>
                    <a:pt x="55" y="118"/>
                    <a:pt x="54" y="119"/>
                    <a:pt x="54" y="119"/>
                  </a:cubicBezTo>
                  <a:cubicBezTo>
                    <a:pt x="57" y="120"/>
                    <a:pt x="57" y="120"/>
                    <a:pt x="57" y="120"/>
                  </a:cubicBezTo>
                  <a:cubicBezTo>
                    <a:pt x="57" y="120"/>
                    <a:pt x="58" y="121"/>
                    <a:pt x="59" y="122"/>
                  </a:cubicBezTo>
                  <a:cubicBezTo>
                    <a:pt x="59" y="122"/>
                    <a:pt x="55" y="125"/>
                    <a:pt x="55" y="125"/>
                  </a:cubicBezTo>
                  <a:cubicBezTo>
                    <a:pt x="62" y="128"/>
                    <a:pt x="62" y="128"/>
                    <a:pt x="62" y="128"/>
                  </a:cubicBezTo>
                  <a:cubicBezTo>
                    <a:pt x="62" y="128"/>
                    <a:pt x="65" y="131"/>
                    <a:pt x="65" y="132"/>
                  </a:cubicBezTo>
                  <a:cubicBezTo>
                    <a:pt x="65" y="133"/>
                    <a:pt x="64" y="134"/>
                    <a:pt x="63" y="135"/>
                  </a:cubicBezTo>
                  <a:cubicBezTo>
                    <a:pt x="62" y="137"/>
                    <a:pt x="59" y="139"/>
                    <a:pt x="59" y="139"/>
                  </a:cubicBezTo>
                  <a:cubicBezTo>
                    <a:pt x="59" y="139"/>
                    <a:pt x="54" y="143"/>
                    <a:pt x="54" y="144"/>
                  </a:cubicBezTo>
                  <a:cubicBezTo>
                    <a:pt x="53" y="144"/>
                    <a:pt x="47" y="148"/>
                    <a:pt x="47" y="148"/>
                  </a:cubicBezTo>
                  <a:cubicBezTo>
                    <a:pt x="47" y="149"/>
                    <a:pt x="47" y="149"/>
                    <a:pt x="47" y="149"/>
                  </a:cubicBezTo>
                  <a:cubicBezTo>
                    <a:pt x="50" y="148"/>
                    <a:pt x="50" y="148"/>
                    <a:pt x="50" y="148"/>
                  </a:cubicBezTo>
                  <a:cubicBezTo>
                    <a:pt x="51" y="149"/>
                    <a:pt x="51" y="149"/>
                    <a:pt x="51" y="149"/>
                  </a:cubicBezTo>
                  <a:cubicBezTo>
                    <a:pt x="51" y="149"/>
                    <a:pt x="53" y="151"/>
                    <a:pt x="54" y="152"/>
                  </a:cubicBezTo>
                  <a:cubicBezTo>
                    <a:pt x="55" y="152"/>
                    <a:pt x="59" y="152"/>
                    <a:pt x="59" y="152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4"/>
                    <a:pt x="54" y="153"/>
                    <a:pt x="54" y="154"/>
                  </a:cubicBezTo>
                  <a:cubicBezTo>
                    <a:pt x="54" y="155"/>
                    <a:pt x="54" y="156"/>
                    <a:pt x="54" y="156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9" y="159"/>
                    <a:pt x="49" y="159"/>
                    <a:pt x="49" y="159"/>
                  </a:cubicBezTo>
                  <a:cubicBezTo>
                    <a:pt x="49" y="159"/>
                    <a:pt x="48" y="158"/>
                    <a:pt x="47" y="158"/>
                  </a:cubicBezTo>
                  <a:cubicBezTo>
                    <a:pt x="47" y="160"/>
                    <a:pt x="47" y="160"/>
                    <a:pt x="47" y="160"/>
                  </a:cubicBezTo>
                  <a:cubicBezTo>
                    <a:pt x="47" y="161"/>
                    <a:pt x="47" y="161"/>
                    <a:pt x="47" y="161"/>
                  </a:cubicBezTo>
                  <a:cubicBezTo>
                    <a:pt x="47" y="161"/>
                    <a:pt x="46" y="162"/>
                    <a:pt x="46" y="162"/>
                  </a:cubicBezTo>
                  <a:cubicBezTo>
                    <a:pt x="45" y="163"/>
                    <a:pt x="45" y="165"/>
                    <a:pt x="45" y="165"/>
                  </a:cubicBezTo>
                  <a:cubicBezTo>
                    <a:pt x="47" y="166"/>
                    <a:pt x="47" y="166"/>
                    <a:pt x="47" y="166"/>
                  </a:cubicBezTo>
                  <a:cubicBezTo>
                    <a:pt x="46" y="169"/>
                    <a:pt x="46" y="169"/>
                    <a:pt x="46" y="169"/>
                  </a:cubicBezTo>
                  <a:cubicBezTo>
                    <a:pt x="47" y="169"/>
                    <a:pt x="47" y="169"/>
                    <a:pt x="47" y="169"/>
                  </a:cubicBezTo>
                  <a:cubicBezTo>
                    <a:pt x="48" y="171"/>
                    <a:pt x="48" y="171"/>
                    <a:pt x="48" y="171"/>
                  </a:cubicBezTo>
                  <a:cubicBezTo>
                    <a:pt x="46" y="172"/>
                    <a:pt x="46" y="172"/>
                    <a:pt x="46" y="172"/>
                  </a:cubicBezTo>
                  <a:cubicBezTo>
                    <a:pt x="46" y="173"/>
                    <a:pt x="46" y="173"/>
                    <a:pt x="46" y="173"/>
                  </a:cubicBezTo>
                  <a:cubicBezTo>
                    <a:pt x="46" y="173"/>
                    <a:pt x="50" y="175"/>
                    <a:pt x="50" y="176"/>
                  </a:cubicBezTo>
                  <a:cubicBezTo>
                    <a:pt x="50" y="177"/>
                    <a:pt x="48" y="177"/>
                    <a:pt x="48" y="177"/>
                  </a:cubicBezTo>
                  <a:cubicBezTo>
                    <a:pt x="48" y="179"/>
                    <a:pt x="48" y="179"/>
                    <a:pt x="48" y="179"/>
                  </a:cubicBezTo>
                  <a:cubicBezTo>
                    <a:pt x="50" y="179"/>
                    <a:pt x="50" y="179"/>
                    <a:pt x="50" y="179"/>
                  </a:cubicBezTo>
                  <a:cubicBezTo>
                    <a:pt x="50" y="179"/>
                    <a:pt x="51" y="181"/>
                    <a:pt x="52" y="182"/>
                  </a:cubicBezTo>
                  <a:cubicBezTo>
                    <a:pt x="53" y="183"/>
                    <a:pt x="53" y="184"/>
                    <a:pt x="53" y="185"/>
                  </a:cubicBezTo>
                  <a:cubicBezTo>
                    <a:pt x="53" y="185"/>
                    <a:pt x="54" y="185"/>
                    <a:pt x="55" y="185"/>
                  </a:cubicBezTo>
                  <a:cubicBezTo>
                    <a:pt x="56" y="185"/>
                    <a:pt x="56" y="187"/>
                    <a:pt x="56" y="187"/>
                  </a:cubicBezTo>
                  <a:cubicBezTo>
                    <a:pt x="57" y="186"/>
                    <a:pt x="57" y="186"/>
                    <a:pt x="57" y="186"/>
                  </a:cubicBezTo>
                  <a:cubicBezTo>
                    <a:pt x="61" y="187"/>
                    <a:pt x="61" y="187"/>
                    <a:pt x="61" y="187"/>
                  </a:cubicBezTo>
                  <a:cubicBezTo>
                    <a:pt x="62" y="188"/>
                    <a:pt x="62" y="188"/>
                    <a:pt x="62" y="188"/>
                  </a:cubicBezTo>
                  <a:cubicBezTo>
                    <a:pt x="65" y="186"/>
                    <a:pt x="65" y="186"/>
                    <a:pt x="65" y="186"/>
                  </a:cubicBezTo>
                  <a:cubicBezTo>
                    <a:pt x="65" y="186"/>
                    <a:pt x="69" y="188"/>
                    <a:pt x="70" y="189"/>
                  </a:cubicBezTo>
                  <a:cubicBezTo>
                    <a:pt x="72" y="190"/>
                    <a:pt x="70" y="192"/>
                    <a:pt x="70" y="192"/>
                  </a:cubicBezTo>
                  <a:cubicBezTo>
                    <a:pt x="71" y="194"/>
                    <a:pt x="71" y="194"/>
                    <a:pt x="71" y="194"/>
                  </a:cubicBezTo>
                  <a:cubicBezTo>
                    <a:pt x="71" y="195"/>
                    <a:pt x="71" y="195"/>
                    <a:pt x="71" y="195"/>
                  </a:cubicBezTo>
                  <a:cubicBezTo>
                    <a:pt x="71" y="195"/>
                    <a:pt x="71" y="196"/>
                    <a:pt x="73" y="197"/>
                  </a:cubicBezTo>
                  <a:cubicBezTo>
                    <a:pt x="74" y="197"/>
                    <a:pt x="74" y="200"/>
                    <a:pt x="74" y="200"/>
                  </a:cubicBezTo>
                  <a:cubicBezTo>
                    <a:pt x="78" y="201"/>
                    <a:pt x="78" y="201"/>
                    <a:pt x="78" y="201"/>
                  </a:cubicBezTo>
                  <a:cubicBezTo>
                    <a:pt x="78" y="204"/>
                    <a:pt x="78" y="204"/>
                    <a:pt x="78" y="204"/>
                  </a:cubicBezTo>
                  <a:cubicBezTo>
                    <a:pt x="78" y="204"/>
                    <a:pt x="80" y="204"/>
                    <a:pt x="82" y="204"/>
                  </a:cubicBezTo>
                  <a:cubicBezTo>
                    <a:pt x="84" y="205"/>
                    <a:pt x="83" y="206"/>
                    <a:pt x="83" y="206"/>
                  </a:cubicBezTo>
                  <a:cubicBezTo>
                    <a:pt x="85" y="207"/>
                    <a:pt x="85" y="207"/>
                    <a:pt x="85" y="207"/>
                  </a:cubicBezTo>
                  <a:cubicBezTo>
                    <a:pt x="85" y="207"/>
                    <a:pt x="83" y="209"/>
                    <a:pt x="82" y="210"/>
                  </a:cubicBezTo>
                  <a:cubicBezTo>
                    <a:pt x="81" y="211"/>
                    <a:pt x="79" y="210"/>
                    <a:pt x="79" y="210"/>
                  </a:cubicBezTo>
                  <a:cubicBezTo>
                    <a:pt x="79" y="210"/>
                    <a:pt x="78" y="209"/>
                    <a:pt x="76" y="209"/>
                  </a:cubicBezTo>
                  <a:cubicBezTo>
                    <a:pt x="74" y="210"/>
                    <a:pt x="78" y="213"/>
                    <a:pt x="78" y="213"/>
                  </a:cubicBezTo>
                  <a:cubicBezTo>
                    <a:pt x="78" y="213"/>
                    <a:pt x="78" y="216"/>
                    <a:pt x="79" y="216"/>
                  </a:cubicBezTo>
                  <a:cubicBezTo>
                    <a:pt x="79" y="216"/>
                    <a:pt x="79" y="217"/>
                    <a:pt x="79" y="219"/>
                  </a:cubicBezTo>
                  <a:cubicBezTo>
                    <a:pt x="79" y="219"/>
                    <a:pt x="82" y="219"/>
                    <a:pt x="83" y="219"/>
                  </a:cubicBezTo>
                  <a:cubicBezTo>
                    <a:pt x="84" y="218"/>
                    <a:pt x="84" y="217"/>
                    <a:pt x="84" y="217"/>
                  </a:cubicBezTo>
                  <a:cubicBezTo>
                    <a:pt x="87" y="217"/>
                    <a:pt x="87" y="217"/>
                    <a:pt x="87" y="217"/>
                  </a:cubicBezTo>
                  <a:cubicBezTo>
                    <a:pt x="89" y="216"/>
                    <a:pt x="89" y="216"/>
                    <a:pt x="89" y="21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4" y="218"/>
                    <a:pt x="94" y="218"/>
                    <a:pt x="94" y="218"/>
                  </a:cubicBezTo>
                  <a:cubicBezTo>
                    <a:pt x="94" y="218"/>
                    <a:pt x="98" y="219"/>
                    <a:pt x="97" y="220"/>
                  </a:cubicBezTo>
                  <a:cubicBezTo>
                    <a:pt x="97" y="221"/>
                    <a:pt x="96" y="222"/>
                    <a:pt x="96" y="222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5"/>
                    <a:pt x="97" y="225"/>
                    <a:pt x="97" y="225"/>
                  </a:cubicBezTo>
                  <a:cubicBezTo>
                    <a:pt x="100" y="226"/>
                    <a:pt x="100" y="226"/>
                    <a:pt x="100" y="226"/>
                  </a:cubicBezTo>
                  <a:cubicBezTo>
                    <a:pt x="105" y="228"/>
                    <a:pt x="105" y="228"/>
                    <a:pt x="105" y="228"/>
                  </a:cubicBezTo>
                  <a:cubicBezTo>
                    <a:pt x="106" y="232"/>
                    <a:pt x="106" y="232"/>
                    <a:pt x="106" y="232"/>
                  </a:cubicBezTo>
                  <a:cubicBezTo>
                    <a:pt x="107" y="233"/>
                    <a:pt x="107" y="233"/>
                    <a:pt x="107" y="233"/>
                  </a:cubicBezTo>
                  <a:cubicBezTo>
                    <a:pt x="110" y="232"/>
                    <a:pt x="110" y="232"/>
                    <a:pt x="110" y="232"/>
                  </a:cubicBezTo>
                  <a:cubicBezTo>
                    <a:pt x="110" y="232"/>
                    <a:pt x="111" y="233"/>
                    <a:pt x="112" y="233"/>
                  </a:cubicBezTo>
                  <a:cubicBezTo>
                    <a:pt x="113" y="234"/>
                    <a:pt x="113" y="233"/>
                    <a:pt x="115" y="233"/>
                  </a:cubicBezTo>
                  <a:cubicBezTo>
                    <a:pt x="117" y="233"/>
                    <a:pt x="118" y="234"/>
                    <a:pt x="118" y="234"/>
                  </a:cubicBezTo>
                  <a:cubicBezTo>
                    <a:pt x="118" y="234"/>
                    <a:pt x="118" y="232"/>
                    <a:pt x="119" y="232"/>
                  </a:cubicBezTo>
                  <a:cubicBezTo>
                    <a:pt x="120" y="233"/>
                    <a:pt x="121" y="234"/>
                    <a:pt x="122" y="235"/>
                  </a:cubicBezTo>
                  <a:cubicBezTo>
                    <a:pt x="123" y="236"/>
                    <a:pt x="123" y="236"/>
                    <a:pt x="123" y="236"/>
                  </a:cubicBezTo>
                  <a:cubicBezTo>
                    <a:pt x="123" y="236"/>
                    <a:pt x="125" y="235"/>
                    <a:pt x="126" y="235"/>
                  </a:cubicBezTo>
                  <a:cubicBezTo>
                    <a:pt x="126" y="235"/>
                    <a:pt x="128" y="237"/>
                    <a:pt x="128" y="237"/>
                  </a:cubicBezTo>
                  <a:cubicBezTo>
                    <a:pt x="128" y="237"/>
                    <a:pt x="131" y="237"/>
                    <a:pt x="132" y="237"/>
                  </a:cubicBezTo>
                  <a:cubicBezTo>
                    <a:pt x="133" y="237"/>
                    <a:pt x="133" y="238"/>
                    <a:pt x="133" y="238"/>
                  </a:cubicBezTo>
                  <a:cubicBezTo>
                    <a:pt x="135" y="240"/>
                    <a:pt x="135" y="240"/>
                    <a:pt x="135" y="240"/>
                  </a:cubicBezTo>
                  <a:cubicBezTo>
                    <a:pt x="135" y="240"/>
                    <a:pt x="138" y="239"/>
                    <a:pt x="138" y="240"/>
                  </a:cubicBezTo>
                  <a:cubicBezTo>
                    <a:pt x="139" y="242"/>
                    <a:pt x="139" y="243"/>
                    <a:pt x="139" y="243"/>
                  </a:cubicBezTo>
                  <a:cubicBezTo>
                    <a:pt x="136" y="244"/>
                    <a:pt x="136" y="244"/>
                    <a:pt x="136" y="244"/>
                  </a:cubicBezTo>
                  <a:cubicBezTo>
                    <a:pt x="136" y="244"/>
                    <a:pt x="139" y="245"/>
                    <a:pt x="139" y="246"/>
                  </a:cubicBezTo>
                  <a:cubicBezTo>
                    <a:pt x="139" y="247"/>
                    <a:pt x="136" y="246"/>
                    <a:pt x="136" y="247"/>
                  </a:cubicBezTo>
                  <a:cubicBezTo>
                    <a:pt x="136" y="247"/>
                    <a:pt x="138" y="249"/>
                    <a:pt x="139" y="250"/>
                  </a:cubicBezTo>
                  <a:cubicBezTo>
                    <a:pt x="139" y="251"/>
                    <a:pt x="140" y="253"/>
                    <a:pt x="138" y="253"/>
                  </a:cubicBezTo>
                  <a:cubicBezTo>
                    <a:pt x="136" y="254"/>
                    <a:pt x="132" y="254"/>
                    <a:pt x="132" y="254"/>
                  </a:cubicBezTo>
                  <a:cubicBezTo>
                    <a:pt x="132" y="254"/>
                    <a:pt x="131" y="255"/>
                    <a:pt x="131" y="256"/>
                  </a:cubicBezTo>
                  <a:cubicBezTo>
                    <a:pt x="130" y="256"/>
                    <a:pt x="128" y="256"/>
                    <a:pt x="128" y="256"/>
                  </a:cubicBezTo>
                  <a:cubicBezTo>
                    <a:pt x="128" y="260"/>
                    <a:pt x="128" y="260"/>
                    <a:pt x="128" y="260"/>
                  </a:cubicBezTo>
                  <a:cubicBezTo>
                    <a:pt x="129" y="260"/>
                    <a:pt x="129" y="260"/>
                    <a:pt x="129" y="260"/>
                  </a:cubicBezTo>
                  <a:cubicBezTo>
                    <a:pt x="131" y="259"/>
                    <a:pt x="135" y="258"/>
                    <a:pt x="135" y="259"/>
                  </a:cubicBezTo>
                  <a:cubicBezTo>
                    <a:pt x="136" y="261"/>
                    <a:pt x="132" y="263"/>
                    <a:pt x="132" y="263"/>
                  </a:cubicBezTo>
                  <a:cubicBezTo>
                    <a:pt x="127" y="265"/>
                    <a:pt x="127" y="265"/>
                    <a:pt x="127" y="265"/>
                  </a:cubicBezTo>
                  <a:cubicBezTo>
                    <a:pt x="132" y="269"/>
                    <a:pt x="132" y="269"/>
                    <a:pt x="132" y="269"/>
                  </a:cubicBezTo>
                  <a:cubicBezTo>
                    <a:pt x="132" y="269"/>
                    <a:pt x="128" y="269"/>
                    <a:pt x="128" y="271"/>
                  </a:cubicBezTo>
                  <a:cubicBezTo>
                    <a:pt x="127" y="273"/>
                    <a:pt x="127" y="274"/>
                    <a:pt x="127" y="274"/>
                  </a:cubicBezTo>
                  <a:cubicBezTo>
                    <a:pt x="127" y="274"/>
                    <a:pt x="125" y="276"/>
                    <a:pt x="125" y="276"/>
                  </a:cubicBezTo>
                  <a:cubicBezTo>
                    <a:pt x="124" y="276"/>
                    <a:pt x="121" y="274"/>
                    <a:pt x="121" y="274"/>
                  </a:cubicBezTo>
                  <a:cubicBezTo>
                    <a:pt x="121" y="276"/>
                    <a:pt x="121" y="276"/>
                    <a:pt x="121" y="276"/>
                  </a:cubicBezTo>
                  <a:cubicBezTo>
                    <a:pt x="121" y="276"/>
                    <a:pt x="123" y="278"/>
                    <a:pt x="123" y="278"/>
                  </a:cubicBezTo>
                  <a:cubicBezTo>
                    <a:pt x="124" y="278"/>
                    <a:pt x="125" y="281"/>
                    <a:pt x="125" y="281"/>
                  </a:cubicBezTo>
                  <a:cubicBezTo>
                    <a:pt x="129" y="281"/>
                    <a:pt x="129" y="281"/>
                    <a:pt x="129" y="281"/>
                  </a:cubicBezTo>
                  <a:cubicBezTo>
                    <a:pt x="129" y="281"/>
                    <a:pt x="132" y="284"/>
                    <a:pt x="133" y="284"/>
                  </a:cubicBezTo>
                  <a:cubicBezTo>
                    <a:pt x="134" y="284"/>
                    <a:pt x="136" y="284"/>
                    <a:pt x="136" y="284"/>
                  </a:cubicBezTo>
                  <a:cubicBezTo>
                    <a:pt x="136" y="284"/>
                    <a:pt x="141" y="290"/>
                    <a:pt x="142" y="290"/>
                  </a:cubicBezTo>
                  <a:cubicBezTo>
                    <a:pt x="143" y="291"/>
                    <a:pt x="144" y="291"/>
                    <a:pt x="145" y="292"/>
                  </a:cubicBezTo>
                  <a:cubicBezTo>
                    <a:pt x="147" y="290"/>
                    <a:pt x="147" y="290"/>
                    <a:pt x="147" y="290"/>
                  </a:cubicBezTo>
                  <a:cubicBezTo>
                    <a:pt x="147" y="290"/>
                    <a:pt x="151" y="291"/>
                    <a:pt x="154" y="292"/>
                  </a:cubicBezTo>
                  <a:cubicBezTo>
                    <a:pt x="157" y="293"/>
                    <a:pt x="159" y="293"/>
                    <a:pt x="161" y="293"/>
                  </a:cubicBezTo>
                  <a:cubicBezTo>
                    <a:pt x="163" y="293"/>
                    <a:pt x="166" y="294"/>
                    <a:pt x="166" y="294"/>
                  </a:cubicBezTo>
                  <a:cubicBezTo>
                    <a:pt x="171" y="297"/>
                    <a:pt x="171" y="297"/>
                    <a:pt x="171" y="297"/>
                  </a:cubicBezTo>
                  <a:cubicBezTo>
                    <a:pt x="171" y="297"/>
                    <a:pt x="171" y="299"/>
                    <a:pt x="174" y="299"/>
                  </a:cubicBezTo>
                  <a:cubicBezTo>
                    <a:pt x="177" y="299"/>
                    <a:pt x="176" y="297"/>
                    <a:pt x="179" y="297"/>
                  </a:cubicBezTo>
                  <a:cubicBezTo>
                    <a:pt x="182" y="297"/>
                    <a:pt x="183" y="299"/>
                    <a:pt x="183" y="299"/>
                  </a:cubicBezTo>
                  <a:cubicBezTo>
                    <a:pt x="187" y="300"/>
                    <a:pt x="187" y="300"/>
                    <a:pt x="187" y="300"/>
                  </a:cubicBezTo>
                  <a:cubicBezTo>
                    <a:pt x="187" y="300"/>
                    <a:pt x="186" y="302"/>
                    <a:pt x="186" y="302"/>
                  </a:cubicBezTo>
                  <a:cubicBezTo>
                    <a:pt x="189" y="302"/>
                    <a:pt x="190" y="304"/>
                    <a:pt x="191" y="305"/>
                  </a:cubicBezTo>
                  <a:cubicBezTo>
                    <a:pt x="193" y="305"/>
                    <a:pt x="194" y="305"/>
                    <a:pt x="196" y="306"/>
                  </a:cubicBezTo>
                  <a:cubicBezTo>
                    <a:pt x="198" y="308"/>
                    <a:pt x="199" y="311"/>
                    <a:pt x="202" y="311"/>
                  </a:cubicBezTo>
                  <a:cubicBezTo>
                    <a:pt x="205" y="310"/>
                    <a:pt x="204" y="309"/>
                    <a:pt x="204" y="309"/>
                  </a:cubicBezTo>
                  <a:cubicBezTo>
                    <a:pt x="204" y="309"/>
                    <a:pt x="206" y="309"/>
                    <a:pt x="206" y="308"/>
                  </a:cubicBezTo>
                  <a:cubicBezTo>
                    <a:pt x="207" y="307"/>
                    <a:pt x="207" y="305"/>
                    <a:pt x="207" y="305"/>
                  </a:cubicBezTo>
                  <a:cubicBezTo>
                    <a:pt x="206" y="304"/>
                    <a:pt x="206" y="304"/>
                    <a:pt x="206" y="304"/>
                  </a:cubicBezTo>
                  <a:cubicBezTo>
                    <a:pt x="206" y="304"/>
                    <a:pt x="205" y="302"/>
                    <a:pt x="204" y="301"/>
                  </a:cubicBezTo>
                  <a:cubicBezTo>
                    <a:pt x="203" y="300"/>
                    <a:pt x="200" y="299"/>
                    <a:pt x="200" y="299"/>
                  </a:cubicBezTo>
                  <a:cubicBezTo>
                    <a:pt x="200" y="297"/>
                    <a:pt x="200" y="297"/>
                    <a:pt x="200" y="297"/>
                  </a:cubicBezTo>
                  <a:cubicBezTo>
                    <a:pt x="200" y="297"/>
                    <a:pt x="199" y="296"/>
                    <a:pt x="197" y="294"/>
                  </a:cubicBezTo>
                  <a:cubicBezTo>
                    <a:pt x="196" y="292"/>
                    <a:pt x="198" y="290"/>
                    <a:pt x="197" y="288"/>
                  </a:cubicBezTo>
                  <a:cubicBezTo>
                    <a:pt x="196" y="286"/>
                    <a:pt x="193" y="284"/>
                    <a:pt x="193" y="284"/>
                  </a:cubicBezTo>
                  <a:cubicBezTo>
                    <a:pt x="193" y="284"/>
                    <a:pt x="191" y="283"/>
                    <a:pt x="190" y="283"/>
                  </a:cubicBezTo>
                  <a:cubicBezTo>
                    <a:pt x="188" y="282"/>
                    <a:pt x="192" y="279"/>
                    <a:pt x="192" y="279"/>
                  </a:cubicBezTo>
                  <a:cubicBezTo>
                    <a:pt x="192" y="279"/>
                    <a:pt x="194" y="276"/>
                    <a:pt x="195" y="275"/>
                  </a:cubicBezTo>
                  <a:cubicBezTo>
                    <a:pt x="195" y="274"/>
                    <a:pt x="193" y="272"/>
                    <a:pt x="193" y="272"/>
                  </a:cubicBezTo>
                  <a:cubicBezTo>
                    <a:pt x="193" y="272"/>
                    <a:pt x="195" y="273"/>
                    <a:pt x="196" y="273"/>
                  </a:cubicBezTo>
                  <a:cubicBezTo>
                    <a:pt x="196" y="273"/>
                    <a:pt x="198" y="273"/>
                    <a:pt x="199" y="272"/>
                  </a:cubicBezTo>
                  <a:cubicBezTo>
                    <a:pt x="199" y="271"/>
                    <a:pt x="200" y="272"/>
                    <a:pt x="202" y="271"/>
                  </a:cubicBezTo>
                  <a:cubicBezTo>
                    <a:pt x="204" y="271"/>
                    <a:pt x="201" y="269"/>
                    <a:pt x="201" y="269"/>
                  </a:cubicBezTo>
                  <a:cubicBezTo>
                    <a:pt x="201" y="269"/>
                    <a:pt x="204" y="269"/>
                    <a:pt x="204" y="269"/>
                  </a:cubicBezTo>
                  <a:cubicBezTo>
                    <a:pt x="204" y="269"/>
                    <a:pt x="204" y="267"/>
                    <a:pt x="204" y="267"/>
                  </a:cubicBezTo>
                  <a:cubicBezTo>
                    <a:pt x="203" y="266"/>
                    <a:pt x="199" y="265"/>
                    <a:pt x="199" y="264"/>
                  </a:cubicBezTo>
                  <a:cubicBezTo>
                    <a:pt x="199" y="263"/>
                    <a:pt x="202" y="264"/>
                    <a:pt x="202" y="263"/>
                  </a:cubicBezTo>
                  <a:cubicBezTo>
                    <a:pt x="202" y="261"/>
                    <a:pt x="196" y="255"/>
                    <a:pt x="195" y="255"/>
                  </a:cubicBezTo>
                  <a:cubicBezTo>
                    <a:pt x="194" y="254"/>
                    <a:pt x="191" y="256"/>
                    <a:pt x="189" y="255"/>
                  </a:cubicBezTo>
                  <a:cubicBezTo>
                    <a:pt x="187" y="254"/>
                    <a:pt x="189" y="252"/>
                    <a:pt x="187" y="251"/>
                  </a:cubicBezTo>
                  <a:cubicBezTo>
                    <a:pt x="185" y="250"/>
                    <a:pt x="183" y="251"/>
                    <a:pt x="183" y="249"/>
                  </a:cubicBezTo>
                  <a:cubicBezTo>
                    <a:pt x="183" y="246"/>
                    <a:pt x="185" y="244"/>
                    <a:pt x="185" y="243"/>
                  </a:cubicBezTo>
                  <a:cubicBezTo>
                    <a:pt x="185" y="242"/>
                    <a:pt x="184" y="241"/>
                    <a:pt x="184" y="241"/>
                  </a:cubicBezTo>
                  <a:cubicBezTo>
                    <a:pt x="183" y="237"/>
                    <a:pt x="183" y="237"/>
                    <a:pt x="183" y="237"/>
                  </a:cubicBezTo>
                  <a:cubicBezTo>
                    <a:pt x="183" y="237"/>
                    <a:pt x="185" y="237"/>
                    <a:pt x="185" y="236"/>
                  </a:cubicBezTo>
                  <a:cubicBezTo>
                    <a:pt x="185" y="235"/>
                    <a:pt x="184" y="232"/>
                    <a:pt x="186" y="232"/>
                  </a:cubicBezTo>
                  <a:cubicBezTo>
                    <a:pt x="188" y="231"/>
                    <a:pt x="193" y="238"/>
                    <a:pt x="195" y="236"/>
                  </a:cubicBezTo>
                  <a:cubicBezTo>
                    <a:pt x="197" y="234"/>
                    <a:pt x="194" y="231"/>
                    <a:pt x="194" y="231"/>
                  </a:cubicBezTo>
                  <a:cubicBezTo>
                    <a:pt x="197" y="230"/>
                    <a:pt x="197" y="230"/>
                    <a:pt x="197" y="230"/>
                  </a:cubicBezTo>
                  <a:cubicBezTo>
                    <a:pt x="197" y="227"/>
                    <a:pt x="197" y="227"/>
                    <a:pt x="197" y="227"/>
                  </a:cubicBezTo>
                  <a:cubicBezTo>
                    <a:pt x="197" y="227"/>
                    <a:pt x="202" y="226"/>
                    <a:pt x="203" y="225"/>
                  </a:cubicBezTo>
                  <a:cubicBezTo>
                    <a:pt x="204" y="223"/>
                    <a:pt x="201" y="222"/>
                    <a:pt x="204" y="221"/>
                  </a:cubicBezTo>
                  <a:cubicBezTo>
                    <a:pt x="208" y="221"/>
                    <a:pt x="207" y="223"/>
                    <a:pt x="209" y="223"/>
                  </a:cubicBezTo>
                  <a:cubicBezTo>
                    <a:pt x="212" y="223"/>
                    <a:pt x="214" y="221"/>
                    <a:pt x="215" y="221"/>
                  </a:cubicBezTo>
                  <a:cubicBezTo>
                    <a:pt x="216" y="221"/>
                    <a:pt x="217" y="223"/>
                    <a:pt x="218" y="224"/>
                  </a:cubicBezTo>
                  <a:cubicBezTo>
                    <a:pt x="220" y="224"/>
                    <a:pt x="223" y="223"/>
                    <a:pt x="224" y="224"/>
                  </a:cubicBezTo>
                  <a:cubicBezTo>
                    <a:pt x="225" y="224"/>
                    <a:pt x="225" y="226"/>
                    <a:pt x="225" y="226"/>
                  </a:cubicBezTo>
                  <a:cubicBezTo>
                    <a:pt x="229" y="226"/>
                    <a:pt x="229" y="226"/>
                    <a:pt x="229" y="226"/>
                  </a:cubicBezTo>
                  <a:cubicBezTo>
                    <a:pt x="230" y="229"/>
                    <a:pt x="230" y="229"/>
                    <a:pt x="230" y="229"/>
                  </a:cubicBezTo>
                  <a:cubicBezTo>
                    <a:pt x="230" y="229"/>
                    <a:pt x="231" y="232"/>
                    <a:pt x="233" y="231"/>
                  </a:cubicBezTo>
                  <a:cubicBezTo>
                    <a:pt x="234" y="230"/>
                    <a:pt x="230" y="228"/>
                    <a:pt x="232" y="227"/>
                  </a:cubicBezTo>
                  <a:cubicBezTo>
                    <a:pt x="234" y="227"/>
                    <a:pt x="240" y="232"/>
                    <a:pt x="241" y="231"/>
                  </a:cubicBezTo>
                  <a:cubicBezTo>
                    <a:pt x="241" y="230"/>
                    <a:pt x="244" y="227"/>
                    <a:pt x="246" y="227"/>
                  </a:cubicBezTo>
                  <a:cubicBezTo>
                    <a:pt x="247" y="227"/>
                    <a:pt x="249" y="229"/>
                    <a:pt x="251" y="229"/>
                  </a:cubicBezTo>
                  <a:cubicBezTo>
                    <a:pt x="254" y="228"/>
                    <a:pt x="256" y="226"/>
                    <a:pt x="257" y="227"/>
                  </a:cubicBezTo>
                  <a:cubicBezTo>
                    <a:pt x="258" y="227"/>
                    <a:pt x="260" y="230"/>
                    <a:pt x="262" y="230"/>
                  </a:cubicBezTo>
                  <a:cubicBezTo>
                    <a:pt x="264" y="231"/>
                    <a:pt x="267" y="231"/>
                    <a:pt x="267" y="231"/>
                  </a:cubicBezTo>
                  <a:cubicBezTo>
                    <a:pt x="268" y="229"/>
                    <a:pt x="268" y="229"/>
                    <a:pt x="268" y="229"/>
                  </a:cubicBezTo>
                  <a:cubicBezTo>
                    <a:pt x="268" y="229"/>
                    <a:pt x="278" y="234"/>
                    <a:pt x="277" y="228"/>
                  </a:cubicBezTo>
                  <a:cubicBezTo>
                    <a:pt x="277" y="221"/>
                    <a:pt x="269" y="222"/>
                    <a:pt x="269" y="222"/>
                  </a:cubicBezTo>
                  <a:cubicBezTo>
                    <a:pt x="265" y="218"/>
                    <a:pt x="265" y="218"/>
                    <a:pt x="265" y="218"/>
                  </a:cubicBezTo>
                  <a:cubicBezTo>
                    <a:pt x="265" y="218"/>
                    <a:pt x="270" y="217"/>
                    <a:pt x="271" y="216"/>
                  </a:cubicBezTo>
                  <a:cubicBezTo>
                    <a:pt x="271" y="215"/>
                    <a:pt x="269" y="213"/>
                    <a:pt x="269" y="213"/>
                  </a:cubicBezTo>
                  <a:cubicBezTo>
                    <a:pt x="270" y="211"/>
                    <a:pt x="270" y="211"/>
                    <a:pt x="270" y="211"/>
                  </a:cubicBezTo>
                  <a:cubicBezTo>
                    <a:pt x="270" y="211"/>
                    <a:pt x="276" y="212"/>
                    <a:pt x="276" y="211"/>
                  </a:cubicBezTo>
                  <a:cubicBezTo>
                    <a:pt x="276" y="210"/>
                    <a:pt x="269" y="208"/>
                    <a:pt x="269" y="208"/>
                  </a:cubicBezTo>
                  <a:cubicBezTo>
                    <a:pt x="271" y="207"/>
                    <a:pt x="271" y="207"/>
                    <a:pt x="271" y="207"/>
                  </a:cubicBezTo>
                  <a:cubicBezTo>
                    <a:pt x="268" y="206"/>
                    <a:pt x="268" y="206"/>
                    <a:pt x="268" y="206"/>
                  </a:cubicBezTo>
                  <a:cubicBezTo>
                    <a:pt x="268" y="206"/>
                    <a:pt x="265" y="203"/>
                    <a:pt x="272" y="202"/>
                  </a:cubicBezTo>
                  <a:cubicBezTo>
                    <a:pt x="280" y="201"/>
                    <a:pt x="285" y="201"/>
                    <a:pt x="285" y="201"/>
                  </a:cubicBezTo>
                  <a:cubicBezTo>
                    <a:pt x="285" y="199"/>
                    <a:pt x="285" y="199"/>
                    <a:pt x="285" y="199"/>
                  </a:cubicBezTo>
                  <a:cubicBezTo>
                    <a:pt x="292" y="199"/>
                    <a:pt x="292" y="199"/>
                    <a:pt x="292" y="199"/>
                  </a:cubicBezTo>
                  <a:cubicBezTo>
                    <a:pt x="292" y="199"/>
                    <a:pt x="292" y="197"/>
                    <a:pt x="294" y="197"/>
                  </a:cubicBezTo>
                  <a:cubicBezTo>
                    <a:pt x="295" y="197"/>
                    <a:pt x="299" y="197"/>
                    <a:pt x="303" y="197"/>
                  </a:cubicBezTo>
                  <a:cubicBezTo>
                    <a:pt x="306" y="196"/>
                    <a:pt x="310" y="195"/>
                    <a:pt x="310" y="195"/>
                  </a:cubicBezTo>
                  <a:cubicBezTo>
                    <a:pt x="310" y="195"/>
                    <a:pt x="309" y="191"/>
                    <a:pt x="315" y="191"/>
                  </a:cubicBezTo>
                  <a:cubicBezTo>
                    <a:pt x="320" y="191"/>
                    <a:pt x="322" y="193"/>
                    <a:pt x="323" y="193"/>
                  </a:cubicBezTo>
                  <a:cubicBezTo>
                    <a:pt x="324" y="193"/>
                    <a:pt x="325" y="191"/>
                    <a:pt x="326" y="192"/>
                  </a:cubicBezTo>
                  <a:cubicBezTo>
                    <a:pt x="327" y="193"/>
                    <a:pt x="328" y="196"/>
                    <a:pt x="328" y="196"/>
                  </a:cubicBezTo>
                  <a:cubicBezTo>
                    <a:pt x="328" y="196"/>
                    <a:pt x="330" y="196"/>
                    <a:pt x="330" y="197"/>
                  </a:cubicBezTo>
                  <a:cubicBezTo>
                    <a:pt x="330" y="198"/>
                    <a:pt x="330" y="201"/>
                    <a:pt x="331" y="201"/>
                  </a:cubicBezTo>
                  <a:cubicBezTo>
                    <a:pt x="332" y="201"/>
                    <a:pt x="336" y="201"/>
                    <a:pt x="336" y="201"/>
                  </a:cubicBezTo>
                  <a:cubicBezTo>
                    <a:pt x="337" y="199"/>
                    <a:pt x="337" y="199"/>
                    <a:pt x="337" y="199"/>
                  </a:cubicBezTo>
                  <a:cubicBezTo>
                    <a:pt x="340" y="202"/>
                    <a:pt x="340" y="202"/>
                    <a:pt x="340" y="202"/>
                  </a:cubicBezTo>
                  <a:cubicBezTo>
                    <a:pt x="342" y="201"/>
                    <a:pt x="342" y="201"/>
                    <a:pt x="342" y="201"/>
                  </a:cubicBezTo>
                  <a:cubicBezTo>
                    <a:pt x="345" y="203"/>
                    <a:pt x="345" y="203"/>
                    <a:pt x="345" y="203"/>
                  </a:cubicBezTo>
                  <a:cubicBezTo>
                    <a:pt x="345" y="203"/>
                    <a:pt x="346" y="201"/>
                    <a:pt x="348" y="202"/>
                  </a:cubicBezTo>
                  <a:cubicBezTo>
                    <a:pt x="349" y="204"/>
                    <a:pt x="346" y="207"/>
                    <a:pt x="348" y="207"/>
                  </a:cubicBezTo>
                  <a:cubicBezTo>
                    <a:pt x="349" y="207"/>
                    <a:pt x="349" y="205"/>
                    <a:pt x="350" y="205"/>
                  </a:cubicBezTo>
                  <a:cubicBezTo>
                    <a:pt x="351" y="206"/>
                    <a:pt x="354" y="208"/>
                    <a:pt x="355" y="207"/>
                  </a:cubicBezTo>
                  <a:cubicBezTo>
                    <a:pt x="357" y="206"/>
                    <a:pt x="355" y="205"/>
                    <a:pt x="356" y="204"/>
                  </a:cubicBezTo>
                  <a:cubicBezTo>
                    <a:pt x="357" y="204"/>
                    <a:pt x="359" y="203"/>
                    <a:pt x="359" y="203"/>
                  </a:cubicBezTo>
                  <a:cubicBezTo>
                    <a:pt x="360" y="202"/>
                    <a:pt x="360" y="202"/>
                    <a:pt x="360" y="202"/>
                  </a:cubicBezTo>
                  <a:cubicBezTo>
                    <a:pt x="364" y="200"/>
                    <a:pt x="364" y="200"/>
                    <a:pt x="364" y="200"/>
                  </a:cubicBezTo>
                  <a:cubicBezTo>
                    <a:pt x="364" y="200"/>
                    <a:pt x="366" y="197"/>
                    <a:pt x="367" y="199"/>
                  </a:cubicBezTo>
                  <a:cubicBezTo>
                    <a:pt x="369" y="200"/>
                    <a:pt x="365" y="202"/>
                    <a:pt x="365" y="202"/>
                  </a:cubicBezTo>
                  <a:cubicBezTo>
                    <a:pt x="365" y="202"/>
                    <a:pt x="376" y="207"/>
                    <a:pt x="377" y="208"/>
                  </a:cubicBezTo>
                  <a:cubicBezTo>
                    <a:pt x="378" y="208"/>
                    <a:pt x="390" y="219"/>
                    <a:pt x="392" y="221"/>
                  </a:cubicBezTo>
                  <a:cubicBezTo>
                    <a:pt x="394" y="223"/>
                    <a:pt x="398" y="230"/>
                    <a:pt x="401" y="229"/>
                  </a:cubicBezTo>
                  <a:cubicBezTo>
                    <a:pt x="404" y="229"/>
                    <a:pt x="403" y="224"/>
                    <a:pt x="405" y="224"/>
                  </a:cubicBezTo>
                  <a:cubicBezTo>
                    <a:pt x="407" y="225"/>
                    <a:pt x="406" y="228"/>
                    <a:pt x="407" y="228"/>
                  </a:cubicBezTo>
                  <a:cubicBezTo>
                    <a:pt x="407" y="228"/>
                    <a:pt x="410" y="228"/>
                    <a:pt x="410" y="228"/>
                  </a:cubicBezTo>
                  <a:cubicBezTo>
                    <a:pt x="410" y="228"/>
                    <a:pt x="412" y="231"/>
                    <a:pt x="414" y="230"/>
                  </a:cubicBezTo>
                  <a:cubicBezTo>
                    <a:pt x="416" y="230"/>
                    <a:pt x="419" y="227"/>
                    <a:pt x="423" y="228"/>
                  </a:cubicBezTo>
                  <a:cubicBezTo>
                    <a:pt x="426" y="228"/>
                    <a:pt x="430" y="233"/>
                    <a:pt x="430" y="233"/>
                  </a:cubicBezTo>
                  <a:cubicBezTo>
                    <a:pt x="430" y="233"/>
                    <a:pt x="435" y="234"/>
                    <a:pt x="436" y="234"/>
                  </a:cubicBezTo>
                  <a:cubicBezTo>
                    <a:pt x="436" y="235"/>
                    <a:pt x="438" y="239"/>
                    <a:pt x="438" y="239"/>
                  </a:cubicBezTo>
                  <a:cubicBezTo>
                    <a:pt x="446" y="240"/>
                    <a:pt x="446" y="240"/>
                    <a:pt x="446" y="240"/>
                  </a:cubicBezTo>
                  <a:cubicBezTo>
                    <a:pt x="448" y="237"/>
                    <a:pt x="448" y="237"/>
                    <a:pt x="448" y="237"/>
                  </a:cubicBezTo>
                  <a:cubicBezTo>
                    <a:pt x="450" y="239"/>
                    <a:pt x="450" y="239"/>
                    <a:pt x="450" y="239"/>
                  </a:cubicBezTo>
                  <a:cubicBezTo>
                    <a:pt x="454" y="243"/>
                    <a:pt x="454" y="243"/>
                    <a:pt x="454" y="243"/>
                  </a:cubicBezTo>
                  <a:cubicBezTo>
                    <a:pt x="454" y="244"/>
                    <a:pt x="455" y="244"/>
                    <a:pt x="455" y="244"/>
                  </a:cubicBezTo>
                  <a:cubicBezTo>
                    <a:pt x="455" y="244"/>
                    <a:pt x="457" y="243"/>
                    <a:pt x="458" y="243"/>
                  </a:cubicBezTo>
                  <a:cubicBezTo>
                    <a:pt x="460" y="242"/>
                    <a:pt x="460" y="242"/>
                    <a:pt x="460" y="242"/>
                  </a:cubicBezTo>
                  <a:cubicBezTo>
                    <a:pt x="459" y="240"/>
                    <a:pt x="459" y="240"/>
                    <a:pt x="459" y="240"/>
                  </a:cubicBezTo>
                  <a:cubicBezTo>
                    <a:pt x="466" y="240"/>
                    <a:pt x="466" y="240"/>
                    <a:pt x="466" y="240"/>
                  </a:cubicBezTo>
                  <a:cubicBezTo>
                    <a:pt x="466" y="239"/>
                    <a:pt x="466" y="239"/>
                    <a:pt x="466" y="239"/>
                  </a:cubicBezTo>
                  <a:cubicBezTo>
                    <a:pt x="468" y="239"/>
                    <a:pt x="468" y="239"/>
                    <a:pt x="468" y="239"/>
                  </a:cubicBezTo>
                  <a:cubicBezTo>
                    <a:pt x="468" y="239"/>
                    <a:pt x="467" y="238"/>
                    <a:pt x="468" y="237"/>
                  </a:cubicBezTo>
                  <a:cubicBezTo>
                    <a:pt x="470" y="235"/>
                    <a:pt x="472" y="234"/>
                    <a:pt x="472" y="234"/>
                  </a:cubicBezTo>
                  <a:cubicBezTo>
                    <a:pt x="473" y="234"/>
                    <a:pt x="473" y="234"/>
                    <a:pt x="473" y="234"/>
                  </a:cubicBezTo>
                  <a:cubicBezTo>
                    <a:pt x="475" y="232"/>
                    <a:pt x="475" y="232"/>
                    <a:pt x="475" y="232"/>
                  </a:cubicBezTo>
                  <a:cubicBezTo>
                    <a:pt x="477" y="232"/>
                    <a:pt x="477" y="232"/>
                    <a:pt x="477" y="232"/>
                  </a:cubicBezTo>
                  <a:cubicBezTo>
                    <a:pt x="477" y="232"/>
                    <a:pt x="478" y="229"/>
                    <a:pt x="479" y="229"/>
                  </a:cubicBezTo>
                  <a:cubicBezTo>
                    <a:pt x="480" y="229"/>
                    <a:pt x="481" y="230"/>
                    <a:pt x="481" y="230"/>
                  </a:cubicBezTo>
                  <a:cubicBezTo>
                    <a:pt x="483" y="229"/>
                    <a:pt x="483" y="229"/>
                    <a:pt x="483" y="229"/>
                  </a:cubicBezTo>
                  <a:cubicBezTo>
                    <a:pt x="483" y="229"/>
                    <a:pt x="483" y="230"/>
                    <a:pt x="484" y="230"/>
                  </a:cubicBezTo>
                  <a:cubicBezTo>
                    <a:pt x="484" y="230"/>
                    <a:pt x="487" y="230"/>
                    <a:pt x="487" y="230"/>
                  </a:cubicBezTo>
                  <a:cubicBezTo>
                    <a:pt x="487" y="232"/>
                    <a:pt x="487" y="232"/>
                    <a:pt x="487" y="232"/>
                  </a:cubicBezTo>
                  <a:cubicBezTo>
                    <a:pt x="487" y="232"/>
                    <a:pt x="495" y="231"/>
                    <a:pt x="496" y="231"/>
                  </a:cubicBezTo>
                  <a:cubicBezTo>
                    <a:pt x="497" y="231"/>
                    <a:pt x="497" y="233"/>
                    <a:pt x="498" y="234"/>
                  </a:cubicBezTo>
                  <a:cubicBezTo>
                    <a:pt x="499" y="235"/>
                    <a:pt x="503" y="235"/>
                    <a:pt x="503" y="235"/>
                  </a:cubicBezTo>
                  <a:cubicBezTo>
                    <a:pt x="503" y="236"/>
                    <a:pt x="503" y="236"/>
                    <a:pt x="503" y="236"/>
                  </a:cubicBezTo>
                  <a:cubicBezTo>
                    <a:pt x="506" y="236"/>
                    <a:pt x="506" y="236"/>
                    <a:pt x="506" y="236"/>
                  </a:cubicBezTo>
                  <a:cubicBezTo>
                    <a:pt x="507" y="237"/>
                    <a:pt x="507" y="237"/>
                    <a:pt x="507" y="237"/>
                  </a:cubicBezTo>
                  <a:cubicBezTo>
                    <a:pt x="507" y="237"/>
                    <a:pt x="507" y="236"/>
                    <a:pt x="509" y="236"/>
                  </a:cubicBezTo>
                  <a:cubicBezTo>
                    <a:pt x="511" y="235"/>
                    <a:pt x="512" y="236"/>
                    <a:pt x="512" y="236"/>
                  </a:cubicBezTo>
                  <a:cubicBezTo>
                    <a:pt x="512" y="237"/>
                    <a:pt x="512" y="237"/>
                    <a:pt x="512" y="237"/>
                  </a:cubicBezTo>
                  <a:cubicBezTo>
                    <a:pt x="517" y="237"/>
                    <a:pt x="517" y="237"/>
                    <a:pt x="517" y="237"/>
                  </a:cubicBezTo>
                  <a:cubicBezTo>
                    <a:pt x="517" y="237"/>
                    <a:pt x="516" y="239"/>
                    <a:pt x="519" y="238"/>
                  </a:cubicBezTo>
                  <a:cubicBezTo>
                    <a:pt x="522" y="237"/>
                    <a:pt x="521" y="235"/>
                    <a:pt x="521" y="235"/>
                  </a:cubicBezTo>
                  <a:cubicBezTo>
                    <a:pt x="521" y="235"/>
                    <a:pt x="523" y="237"/>
                    <a:pt x="523" y="234"/>
                  </a:cubicBezTo>
                  <a:cubicBezTo>
                    <a:pt x="523" y="231"/>
                    <a:pt x="521" y="231"/>
                    <a:pt x="521" y="231"/>
                  </a:cubicBezTo>
                  <a:cubicBezTo>
                    <a:pt x="518" y="227"/>
                    <a:pt x="518" y="227"/>
                    <a:pt x="518" y="227"/>
                  </a:cubicBezTo>
                  <a:cubicBezTo>
                    <a:pt x="518" y="225"/>
                    <a:pt x="518" y="225"/>
                    <a:pt x="518" y="225"/>
                  </a:cubicBezTo>
                  <a:cubicBezTo>
                    <a:pt x="518" y="225"/>
                    <a:pt x="517" y="225"/>
                    <a:pt x="517" y="224"/>
                  </a:cubicBezTo>
                  <a:cubicBezTo>
                    <a:pt x="517" y="223"/>
                    <a:pt x="518" y="223"/>
                    <a:pt x="518" y="223"/>
                  </a:cubicBezTo>
                  <a:cubicBezTo>
                    <a:pt x="518" y="221"/>
                    <a:pt x="518" y="221"/>
                    <a:pt x="518" y="221"/>
                  </a:cubicBezTo>
                  <a:cubicBezTo>
                    <a:pt x="518" y="221"/>
                    <a:pt x="519" y="222"/>
                    <a:pt x="520" y="221"/>
                  </a:cubicBezTo>
                  <a:cubicBezTo>
                    <a:pt x="520" y="220"/>
                    <a:pt x="520" y="218"/>
                    <a:pt x="520" y="218"/>
                  </a:cubicBezTo>
                  <a:cubicBezTo>
                    <a:pt x="522" y="218"/>
                    <a:pt x="522" y="218"/>
                    <a:pt x="522" y="218"/>
                  </a:cubicBezTo>
                  <a:cubicBezTo>
                    <a:pt x="522" y="218"/>
                    <a:pt x="525" y="221"/>
                    <a:pt x="528" y="221"/>
                  </a:cubicBezTo>
                  <a:cubicBezTo>
                    <a:pt x="531" y="221"/>
                    <a:pt x="534" y="221"/>
                    <a:pt x="534" y="221"/>
                  </a:cubicBezTo>
                  <a:cubicBezTo>
                    <a:pt x="534" y="221"/>
                    <a:pt x="537" y="223"/>
                    <a:pt x="539" y="224"/>
                  </a:cubicBezTo>
                  <a:cubicBezTo>
                    <a:pt x="541" y="224"/>
                    <a:pt x="543" y="222"/>
                    <a:pt x="544" y="224"/>
                  </a:cubicBezTo>
                  <a:cubicBezTo>
                    <a:pt x="545" y="226"/>
                    <a:pt x="549" y="231"/>
                    <a:pt x="549" y="231"/>
                  </a:cubicBezTo>
                  <a:cubicBezTo>
                    <a:pt x="551" y="231"/>
                    <a:pt x="551" y="231"/>
                    <a:pt x="551" y="231"/>
                  </a:cubicBezTo>
                  <a:cubicBezTo>
                    <a:pt x="551" y="231"/>
                    <a:pt x="552" y="233"/>
                    <a:pt x="553" y="233"/>
                  </a:cubicBezTo>
                  <a:cubicBezTo>
                    <a:pt x="555" y="233"/>
                    <a:pt x="556" y="233"/>
                    <a:pt x="556" y="233"/>
                  </a:cubicBezTo>
                  <a:cubicBezTo>
                    <a:pt x="556" y="233"/>
                    <a:pt x="559" y="235"/>
                    <a:pt x="561" y="235"/>
                  </a:cubicBezTo>
                  <a:cubicBezTo>
                    <a:pt x="563" y="234"/>
                    <a:pt x="566" y="231"/>
                    <a:pt x="571" y="232"/>
                  </a:cubicBezTo>
                  <a:cubicBezTo>
                    <a:pt x="575" y="232"/>
                    <a:pt x="576" y="233"/>
                    <a:pt x="576" y="233"/>
                  </a:cubicBezTo>
                  <a:cubicBezTo>
                    <a:pt x="580" y="233"/>
                    <a:pt x="580" y="233"/>
                    <a:pt x="580" y="233"/>
                  </a:cubicBezTo>
                  <a:cubicBezTo>
                    <a:pt x="580" y="233"/>
                    <a:pt x="582" y="236"/>
                    <a:pt x="584" y="236"/>
                  </a:cubicBezTo>
                  <a:cubicBezTo>
                    <a:pt x="586" y="236"/>
                    <a:pt x="589" y="236"/>
                    <a:pt x="589" y="236"/>
                  </a:cubicBezTo>
                  <a:cubicBezTo>
                    <a:pt x="590" y="236"/>
                    <a:pt x="591" y="239"/>
                    <a:pt x="592" y="239"/>
                  </a:cubicBezTo>
                  <a:cubicBezTo>
                    <a:pt x="592" y="239"/>
                    <a:pt x="594" y="239"/>
                    <a:pt x="594" y="239"/>
                  </a:cubicBezTo>
                  <a:cubicBezTo>
                    <a:pt x="594" y="239"/>
                    <a:pt x="593" y="241"/>
                    <a:pt x="596" y="242"/>
                  </a:cubicBezTo>
                  <a:cubicBezTo>
                    <a:pt x="599" y="242"/>
                    <a:pt x="601" y="241"/>
                    <a:pt x="601" y="241"/>
                  </a:cubicBezTo>
                  <a:cubicBezTo>
                    <a:pt x="601" y="241"/>
                    <a:pt x="602" y="242"/>
                    <a:pt x="603" y="242"/>
                  </a:cubicBezTo>
                  <a:cubicBezTo>
                    <a:pt x="603" y="243"/>
                    <a:pt x="607" y="243"/>
                    <a:pt x="607" y="243"/>
                  </a:cubicBezTo>
                  <a:cubicBezTo>
                    <a:pt x="607" y="243"/>
                    <a:pt x="609" y="242"/>
                    <a:pt x="610" y="242"/>
                  </a:cubicBezTo>
                  <a:cubicBezTo>
                    <a:pt x="610" y="242"/>
                    <a:pt x="612" y="244"/>
                    <a:pt x="612" y="243"/>
                  </a:cubicBezTo>
                  <a:cubicBezTo>
                    <a:pt x="613" y="242"/>
                    <a:pt x="613" y="241"/>
                    <a:pt x="614" y="241"/>
                  </a:cubicBezTo>
                  <a:cubicBezTo>
                    <a:pt x="616" y="240"/>
                    <a:pt x="618" y="241"/>
                    <a:pt x="618" y="241"/>
                  </a:cubicBezTo>
                  <a:cubicBezTo>
                    <a:pt x="620" y="240"/>
                    <a:pt x="620" y="240"/>
                    <a:pt x="620" y="240"/>
                  </a:cubicBezTo>
                  <a:cubicBezTo>
                    <a:pt x="620" y="240"/>
                    <a:pt x="622" y="240"/>
                    <a:pt x="624" y="240"/>
                  </a:cubicBezTo>
                  <a:cubicBezTo>
                    <a:pt x="625" y="239"/>
                    <a:pt x="625" y="237"/>
                    <a:pt x="625" y="237"/>
                  </a:cubicBezTo>
                  <a:cubicBezTo>
                    <a:pt x="629" y="234"/>
                    <a:pt x="629" y="234"/>
                    <a:pt x="629" y="234"/>
                  </a:cubicBezTo>
                  <a:cubicBezTo>
                    <a:pt x="629" y="234"/>
                    <a:pt x="633" y="234"/>
                    <a:pt x="634" y="234"/>
                  </a:cubicBezTo>
                  <a:cubicBezTo>
                    <a:pt x="636" y="234"/>
                    <a:pt x="637" y="237"/>
                    <a:pt x="640" y="237"/>
                  </a:cubicBezTo>
                  <a:cubicBezTo>
                    <a:pt x="642" y="237"/>
                    <a:pt x="643" y="236"/>
                    <a:pt x="643" y="236"/>
                  </a:cubicBezTo>
                  <a:cubicBezTo>
                    <a:pt x="646" y="236"/>
                    <a:pt x="646" y="236"/>
                    <a:pt x="646" y="236"/>
                  </a:cubicBezTo>
                  <a:cubicBezTo>
                    <a:pt x="648" y="237"/>
                    <a:pt x="648" y="237"/>
                    <a:pt x="648" y="237"/>
                  </a:cubicBezTo>
                  <a:cubicBezTo>
                    <a:pt x="651" y="239"/>
                    <a:pt x="651" y="239"/>
                    <a:pt x="651" y="239"/>
                  </a:cubicBezTo>
                  <a:cubicBezTo>
                    <a:pt x="655" y="239"/>
                    <a:pt x="655" y="239"/>
                    <a:pt x="655" y="239"/>
                  </a:cubicBezTo>
                  <a:cubicBezTo>
                    <a:pt x="655" y="239"/>
                    <a:pt x="656" y="240"/>
                    <a:pt x="657" y="240"/>
                  </a:cubicBezTo>
                  <a:cubicBezTo>
                    <a:pt x="659" y="240"/>
                    <a:pt x="659" y="236"/>
                    <a:pt x="659" y="236"/>
                  </a:cubicBezTo>
                  <a:cubicBezTo>
                    <a:pt x="659" y="236"/>
                    <a:pt x="661" y="237"/>
                    <a:pt x="663" y="236"/>
                  </a:cubicBezTo>
                  <a:cubicBezTo>
                    <a:pt x="665" y="235"/>
                    <a:pt x="662" y="233"/>
                    <a:pt x="662" y="233"/>
                  </a:cubicBezTo>
                  <a:cubicBezTo>
                    <a:pt x="661" y="229"/>
                    <a:pt x="661" y="229"/>
                    <a:pt x="661" y="229"/>
                  </a:cubicBezTo>
                  <a:cubicBezTo>
                    <a:pt x="661" y="226"/>
                    <a:pt x="661" y="226"/>
                    <a:pt x="661" y="226"/>
                  </a:cubicBezTo>
                  <a:cubicBezTo>
                    <a:pt x="661" y="226"/>
                    <a:pt x="661" y="223"/>
                    <a:pt x="661" y="221"/>
                  </a:cubicBezTo>
                  <a:cubicBezTo>
                    <a:pt x="661" y="220"/>
                    <a:pt x="663" y="219"/>
                    <a:pt x="663" y="218"/>
                  </a:cubicBezTo>
                  <a:cubicBezTo>
                    <a:pt x="664" y="217"/>
                    <a:pt x="659" y="215"/>
                    <a:pt x="659" y="215"/>
                  </a:cubicBezTo>
                  <a:cubicBezTo>
                    <a:pt x="659" y="215"/>
                    <a:pt x="657" y="214"/>
                    <a:pt x="655" y="214"/>
                  </a:cubicBezTo>
                  <a:cubicBezTo>
                    <a:pt x="652" y="213"/>
                    <a:pt x="656" y="211"/>
                    <a:pt x="656" y="211"/>
                  </a:cubicBezTo>
                  <a:cubicBezTo>
                    <a:pt x="659" y="208"/>
                    <a:pt x="659" y="208"/>
                    <a:pt x="659" y="208"/>
                  </a:cubicBezTo>
                  <a:cubicBezTo>
                    <a:pt x="663" y="207"/>
                    <a:pt x="663" y="207"/>
                    <a:pt x="663" y="207"/>
                  </a:cubicBezTo>
                  <a:cubicBezTo>
                    <a:pt x="664" y="206"/>
                    <a:pt x="664" y="206"/>
                    <a:pt x="664" y="206"/>
                  </a:cubicBezTo>
                  <a:cubicBezTo>
                    <a:pt x="668" y="206"/>
                    <a:pt x="668" y="206"/>
                    <a:pt x="668" y="206"/>
                  </a:cubicBezTo>
                  <a:cubicBezTo>
                    <a:pt x="674" y="205"/>
                    <a:pt x="674" y="205"/>
                    <a:pt x="674" y="205"/>
                  </a:cubicBezTo>
                  <a:cubicBezTo>
                    <a:pt x="678" y="207"/>
                    <a:pt x="678" y="207"/>
                    <a:pt x="678" y="207"/>
                  </a:cubicBezTo>
                  <a:cubicBezTo>
                    <a:pt x="682" y="210"/>
                    <a:pt x="682" y="210"/>
                    <a:pt x="682" y="210"/>
                  </a:cubicBezTo>
                  <a:cubicBezTo>
                    <a:pt x="685" y="210"/>
                    <a:pt x="685" y="210"/>
                    <a:pt x="685" y="210"/>
                  </a:cubicBezTo>
                  <a:cubicBezTo>
                    <a:pt x="685" y="210"/>
                    <a:pt x="688" y="210"/>
                    <a:pt x="689" y="210"/>
                  </a:cubicBezTo>
                  <a:cubicBezTo>
                    <a:pt x="690" y="210"/>
                    <a:pt x="693" y="212"/>
                    <a:pt x="693" y="212"/>
                  </a:cubicBezTo>
                  <a:cubicBezTo>
                    <a:pt x="694" y="214"/>
                    <a:pt x="694" y="214"/>
                    <a:pt x="694" y="214"/>
                  </a:cubicBezTo>
                  <a:cubicBezTo>
                    <a:pt x="694" y="214"/>
                    <a:pt x="696" y="215"/>
                    <a:pt x="697" y="216"/>
                  </a:cubicBezTo>
                  <a:cubicBezTo>
                    <a:pt x="698" y="217"/>
                    <a:pt x="701" y="217"/>
                    <a:pt x="701" y="217"/>
                  </a:cubicBezTo>
                  <a:cubicBezTo>
                    <a:pt x="701" y="221"/>
                    <a:pt x="701" y="221"/>
                    <a:pt x="701" y="221"/>
                  </a:cubicBezTo>
                  <a:cubicBezTo>
                    <a:pt x="706" y="223"/>
                    <a:pt x="706" y="223"/>
                    <a:pt x="706" y="223"/>
                  </a:cubicBezTo>
                  <a:cubicBezTo>
                    <a:pt x="708" y="227"/>
                    <a:pt x="708" y="227"/>
                    <a:pt x="708" y="227"/>
                  </a:cubicBezTo>
                  <a:cubicBezTo>
                    <a:pt x="708" y="227"/>
                    <a:pt x="711" y="227"/>
                    <a:pt x="713" y="229"/>
                  </a:cubicBezTo>
                  <a:cubicBezTo>
                    <a:pt x="715" y="230"/>
                    <a:pt x="717" y="234"/>
                    <a:pt x="717" y="234"/>
                  </a:cubicBezTo>
                  <a:cubicBezTo>
                    <a:pt x="719" y="234"/>
                    <a:pt x="719" y="234"/>
                    <a:pt x="719" y="234"/>
                  </a:cubicBezTo>
                  <a:cubicBezTo>
                    <a:pt x="719" y="237"/>
                    <a:pt x="719" y="237"/>
                    <a:pt x="719" y="237"/>
                  </a:cubicBezTo>
                  <a:cubicBezTo>
                    <a:pt x="719" y="237"/>
                    <a:pt x="722" y="238"/>
                    <a:pt x="724" y="239"/>
                  </a:cubicBezTo>
                  <a:cubicBezTo>
                    <a:pt x="725" y="240"/>
                    <a:pt x="728" y="240"/>
                    <a:pt x="729" y="239"/>
                  </a:cubicBezTo>
                  <a:cubicBezTo>
                    <a:pt x="731" y="239"/>
                    <a:pt x="733" y="242"/>
                    <a:pt x="733" y="242"/>
                  </a:cubicBezTo>
                  <a:cubicBezTo>
                    <a:pt x="733" y="242"/>
                    <a:pt x="735" y="240"/>
                    <a:pt x="735" y="240"/>
                  </a:cubicBezTo>
                  <a:cubicBezTo>
                    <a:pt x="736" y="240"/>
                    <a:pt x="742" y="245"/>
                    <a:pt x="742" y="245"/>
                  </a:cubicBezTo>
                  <a:cubicBezTo>
                    <a:pt x="746" y="245"/>
                    <a:pt x="746" y="245"/>
                    <a:pt x="746" y="245"/>
                  </a:cubicBezTo>
                  <a:cubicBezTo>
                    <a:pt x="747" y="248"/>
                    <a:pt x="747" y="248"/>
                    <a:pt x="747" y="248"/>
                  </a:cubicBezTo>
                  <a:cubicBezTo>
                    <a:pt x="747" y="248"/>
                    <a:pt x="750" y="248"/>
                    <a:pt x="751" y="249"/>
                  </a:cubicBezTo>
                  <a:cubicBezTo>
                    <a:pt x="751" y="251"/>
                    <a:pt x="751" y="252"/>
                    <a:pt x="751" y="252"/>
                  </a:cubicBezTo>
                  <a:cubicBezTo>
                    <a:pt x="755" y="255"/>
                    <a:pt x="755" y="255"/>
                    <a:pt x="755" y="255"/>
                  </a:cubicBezTo>
                  <a:cubicBezTo>
                    <a:pt x="758" y="254"/>
                    <a:pt x="758" y="254"/>
                    <a:pt x="758" y="254"/>
                  </a:cubicBezTo>
                  <a:cubicBezTo>
                    <a:pt x="759" y="256"/>
                    <a:pt x="759" y="256"/>
                    <a:pt x="759" y="256"/>
                  </a:cubicBezTo>
                  <a:cubicBezTo>
                    <a:pt x="761" y="256"/>
                    <a:pt x="761" y="256"/>
                    <a:pt x="761" y="256"/>
                  </a:cubicBezTo>
                  <a:cubicBezTo>
                    <a:pt x="761" y="255"/>
                    <a:pt x="761" y="255"/>
                    <a:pt x="761" y="255"/>
                  </a:cubicBezTo>
                  <a:cubicBezTo>
                    <a:pt x="765" y="255"/>
                    <a:pt x="765" y="255"/>
                    <a:pt x="765" y="255"/>
                  </a:cubicBezTo>
                  <a:cubicBezTo>
                    <a:pt x="765" y="255"/>
                    <a:pt x="765" y="253"/>
                    <a:pt x="765" y="252"/>
                  </a:cubicBezTo>
                  <a:cubicBezTo>
                    <a:pt x="766" y="252"/>
                    <a:pt x="770" y="252"/>
                    <a:pt x="770" y="252"/>
                  </a:cubicBezTo>
                  <a:cubicBezTo>
                    <a:pt x="771" y="250"/>
                    <a:pt x="771" y="250"/>
                    <a:pt x="771" y="250"/>
                  </a:cubicBezTo>
                  <a:cubicBezTo>
                    <a:pt x="771" y="250"/>
                    <a:pt x="775" y="249"/>
                    <a:pt x="777" y="250"/>
                  </a:cubicBezTo>
                  <a:cubicBezTo>
                    <a:pt x="778" y="251"/>
                    <a:pt x="777" y="253"/>
                    <a:pt x="777" y="253"/>
                  </a:cubicBezTo>
                  <a:cubicBezTo>
                    <a:pt x="780" y="255"/>
                    <a:pt x="780" y="255"/>
                    <a:pt x="780" y="255"/>
                  </a:cubicBezTo>
                  <a:cubicBezTo>
                    <a:pt x="780" y="258"/>
                    <a:pt x="780" y="258"/>
                    <a:pt x="780" y="258"/>
                  </a:cubicBezTo>
                  <a:cubicBezTo>
                    <a:pt x="778" y="259"/>
                    <a:pt x="778" y="259"/>
                    <a:pt x="778" y="259"/>
                  </a:cubicBezTo>
                  <a:cubicBezTo>
                    <a:pt x="780" y="260"/>
                    <a:pt x="780" y="260"/>
                    <a:pt x="780" y="260"/>
                  </a:cubicBezTo>
                  <a:cubicBezTo>
                    <a:pt x="780" y="262"/>
                    <a:pt x="780" y="262"/>
                    <a:pt x="780" y="262"/>
                  </a:cubicBezTo>
                  <a:cubicBezTo>
                    <a:pt x="781" y="264"/>
                    <a:pt x="781" y="264"/>
                    <a:pt x="781" y="264"/>
                  </a:cubicBezTo>
                  <a:cubicBezTo>
                    <a:pt x="781" y="266"/>
                    <a:pt x="781" y="266"/>
                    <a:pt x="781" y="266"/>
                  </a:cubicBezTo>
                  <a:cubicBezTo>
                    <a:pt x="782" y="267"/>
                    <a:pt x="782" y="267"/>
                    <a:pt x="782" y="267"/>
                  </a:cubicBezTo>
                  <a:cubicBezTo>
                    <a:pt x="782" y="270"/>
                    <a:pt x="782" y="270"/>
                    <a:pt x="782" y="270"/>
                  </a:cubicBezTo>
                  <a:cubicBezTo>
                    <a:pt x="782" y="273"/>
                    <a:pt x="782" y="273"/>
                    <a:pt x="782" y="273"/>
                  </a:cubicBezTo>
                  <a:cubicBezTo>
                    <a:pt x="782" y="273"/>
                    <a:pt x="780" y="273"/>
                    <a:pt x="781" y="275"/>
                  </a:cubicBezTo>
                  <a:cubicBezTo>
                    <a:pt x="782" y="277"/>
                    <a:pt x="782" y="277"/>
                    <a:pt x="781" y="278"/>
                  </a:cubicBezTo>
                  <a:cubicBezTo>
                    <a:pt x="780" y="279"/>
                    <a:pt x="774" y="275"/>
                    <a:pt x="773" y="276"/>
                  </a:cubicBezTo>
                  <a:cubicBezTo>
                    <a:pt x="771" y="277"/>
                    <a:pt x="773" y="278"/>
                    <a:pt x="772" y="279"/>
                  </a:cubicBezTo>
                  <a:cubicBezTo>
                    <a:pt x="772" y="280"/>
                    <a:pt x="770" y="278"/>
                    <a:pt x="769" y="280"/>
                  </a:cubicBezTo>
                  <a:cubicBezTo>
                    <a:pt x="769" y="281"/>
                    <a:pt x="771" y="282"/>
                    <a:pt x="774" y="284"/>
                  </a:cubicBezTo>
                  <a:cubicBezTo>
                    <a:pt x="776" y="286"/>
                    <a:pt x="777" y="289"/>
                    <a:pt x="777" y="290"/>
                  </a:cubicBezTo>
                  <a:cubicBezTo>
                    <a:pt x="777" y="291"/>
                    <a:pt x="779" y="293"/>
                    <a:pt x="779" y="293"/>
                  </a:cubicBezTo>
                  <a:cubicBezTo>
                    <a:pt x="779" y="296"/>
                    <a:pt x="779" y="296"/>
                    <a:pt x="779" y="296"/>
                  </a:cubicBezTo>
                  <a:cubicBezTo>
                    <a:pt x="776" y="296"/>
                    <a:pt x="776" y="296"/>
                    <a:pt x="776" y="296"/>
                  </a:cubicBezTo>
                  <a:cubicBezTo>
                    <a:pt x="775" y="299"/>
                    <a:pt x="775" y="299"/>
                    <a:pt x="775" y="299"/>
                  </a:cubicBezTo>
                  <a:cubicBezTo>
                    <a:pt x="778" y="300"/>
                    <a:pt x="778" y="300"/>
                    <a:pt x="778" y="300"/>
                  </a:cubicBezTo>
                  <a:cubicBezTo>
                    <a:pt x="782" y="300"/>
                    <a:pt x="782" y="300"/>
                    <a:pt x="782" y="300"/>
                  </a:cubicBezTo>
                  <a:cubicBezTo>
                    <a:pt x="782" y="300"/>
                    <a:pt x="781" y="293"/>
                    <a:pt x="783" y="292"/>
                  </a:cubicBezTo>
                  <a:cubicBezTo>
                    <a:pt x="784" y="292"/>
                    <a:pt x="785" y="294"/>
                    <a:pt x="785" y="294"/>
                  </a:cubicBezTo>
                  <a:cubicBezTo>
                    <a:pt x="787" y="293"/>
                    <a:pt x="787" y="293"/>
                    <a:pt x="787" y="293"/>
                  </a:cubicBezTo>
                  <a:cubicBezTo>
                    <a:pt x="787" y="293"/>
                    <a:pt x="789" y="298"/>
                    <a:pt x="790" y="297"/>
                  </a:cubicBezTo>
                  <a:cubicBezTo>
                    <a:pt x="792" y="297"/>
                    <a:pt x="795" y="296"/>
                    <a:pt x="795" y="296"/>
                  </a:cubicBezTo>
                  <a:cubicBezTo>
                    <a:pt x="795" y="298"/>
                    <a:pt x="795" y="298"/>
                    <a:pt x="795" y="298"/>
                  </a:cubicBezTo>
                  <a:cubicBezTo>
                    <a:pt x="795" y="298"/>
                    <a:pt x="804" y="295"/>
                    <a:pt x="804" y="292"/>
                  </a:cubicBezTo>
                  <a:cubicBezTo>
                    <a:pt x="804" y="288"/>
                    <a:pt x="805" y="284"/>
                    <a:pt x="805" y="284"/>
                  </a:cubicBezTo>
                  <a:cubicBezTo>
                    <a:pt x="807" y="283"/>
                    <a:pt x="807" y="283"/>
                    <a:pt x="807" y="283"/>
                  </a:cubicBezTo>
                  <a:cubicBezTo>
                    <a:pt x="807" y="283"/>
                    <a:pt x="807" y="276"/>
                    <a:pt x="808" y="275"/>
                  </a:cubicBezTo>
                  <a:cubicBezTo>
                    <a:pt x="810" y="273"/>
                    <a:pt x="810" y="270"/>
                    <a:pt x="810" y="267"/>
                  </a:cubicBezTo>
                  <a:cubicBezTo>
                    <a:pt x="811" y="264"/>
                    <a:pt x="809" y="260"/>
                    <a:pt x="809" y="260"/>
                  </a:cubicBezTo>
                  <a:cubicBezTo>
                    <a:pt x="809" y="260"/>
                    <a:pt x="811" y="257"/>
                    <a:pt x="811" y="256"/>
                  </a:cubicBezTo>
                  <a:cubicBezTo>
                    <a:pt x="811" y="255"/>
                    <a:pt x="810" y="253"/>
                    <a:pt x="810" y="253"/>
                  </a:cubicBezTo>
                  <a:cubicBezTo>
                    <a:pt x="810" y="253"/>
                    <a:pt x="813" y="249"/>
                    <a:pt x="812" y="248"/>
                  </a:cubicBezTo>
                  <a:cubicBezTo>
                    <a:pt x="811" y="246"/>
                    <a:pt x="809" y="242"/>
                    <a:pt x="809" y="242"/>
                  </a:cubicBezTo>
                  <a:cubicBezTo>
                    <a:pt x="809" y="242"/>
                    <a:pt x="808" y="238"/>
                    <a:pt x="807" y="237"/>
                  </a:cubicBezTo>
                  <a:cubicBezTo>
                    <a:pt x="806" y="237"/>
                    <a:pt x="805" y="236"/>
                    <a:pt x="805" y="236"/>
                  </a:cubicBezTo>
                  <a:cubicBezTo>
                    <a:pt x="806" y="235"/>
                    <a:pt x="806" y="235"/>
                    <a:pt x="806" y="235"/>
                  </a:cubicBezTo>
                  <a:cubicBezTo>
                    <a:pt x="806" y="235"/>
                    <a:pt x="803" y="234"/>
                    <a:pt x="802" y="231"/>
                  </a:cubicBezTo>
                  <a:cubicBezTo>
                    <a:pt x="801" y="229"/>
                    <a:pt x="800" y="227"/>
                    <a:pt x="800" y="227"/>
                  </a:cubicBezTo>
                  <a:cubicBezTo>
                    <a:pt x="799" y="226"/>
                    <a:pt x="799" y="226"/>
                    <a:pt x="799" y="226"/>
                  </a:cubicBezTo>
                  <a:cubicBezTo>
                    <a:pt x="799" y="226"/>
                    <a:pt x="800" y="221"/>
                    <a:pt x="799" y="219"/>
                  </a:cubicBezTo>
                  <a:cubicBezTo>
                    <a:pt x="798" y="218"/>
                    <a:pt x="797" y="217"/>
                    <a:pt x="797" y="217"/>
                  </a:cubicBezTo>
                  <a:cubicBezTo>
                    <a:pt x="795" y="216"/>
                    <a:pt x="795" y="216"/>
                    <a:pt x="795" y="216"/>
                  </a:cubicBezTo>
                  <a:cubicBezTo>
                    <a:pt x="795" y="216"/>
                    <a:pt x="794" y="214"/>
                    <a:pt x="793" y="213"/>
                  </a:cubicBezTo>
                  <a:cubicBezTo>
                    <a:pt x="792" y="212"/>
                    <a:pt x="789" y="211"/>
                    <a:pt x="789" y="211"/>
                  </a:cubicBezTo>
                  <a:cubicBezTo>
                    <a:pt x="787" y="210"/>
                    <a:pt x="787" y="210"/>
                    <a:pt x="787" y="210"/>
                  </a:cubicBezTo>
                  <a:cubicBezTo>
                    <a:pt x="787" y="209"/>
                    <a:pt x="787" y="209"/>
                    <a:pt x="787" y="209"/>
                  </a:cubicBezTo>
                  <a:cubicBezTo>
                    <a:pt x="787" y="209"/>
                    <a:pt x="791" y="211"/>
                    <a:pt x="792" y="210"/>
                  </a:cubicBezTo>
                  <a:cubicBezTo>
                    <a:pt x="792" y="209"/>
                    <a:pt x="789" y="208"/>
                    <a:pt x="789" y="208"/>
                  </a:cubicBezTo>
                  <a:cubicBezTo>
                    <a:pt x="780" y="204"/>
                    <a:pt x="780" y="204"/>
                    <a:pt x="780" y="204"/>
                  </a:cubicBezTo>
                  <a:cubicBezTo>
                    <a:pt x="780" y="204"/>
                    <a:pt x="775" y="201"/>
                    <a:pt x="774" y="200"/>
                  </a:cubicBezTo>
                  <a:cubicBezTo>
                    <a:pt x="773" y="200"/>
                    <a:pt x="771" y="201"/>
                    <a:pt x="771" y="201"/>
                  </a:cubicBezTo>
                  <a:cubicBezTo>
                    <a:pt x="766" y="200"/>
                    <a:pt x="766" y="200"/>
                    <a:pt x="766" y="200"/>
                  </a:cubicBezTo>
                  <a:cubicBezTo>
                    <a:pt x="770" y="205"/>
                    <a:pt x="770" y="205"/>
                    <a:pt x="770" y="205"/>
                  </a:cubicBezTo>
                  <a:cubicBezTo>
                    <a:pt x="770" y="207"/>
                    <a:pt x="770" y="207"/>
                    <a:pt x="770" y="207"/>
                  </a:cubicBezTo>
                  <a:cubicBezTo>
                    <a:pt x="768" y="207"/>
                    <a:pt x="768" y="207"/>
                    <a:pt x="768" y="207"/>
                  </a:cubicBezTo>
                  <a:cubicBezTo>
                    <a:pt x="768" y="204"/>
                    <a:pt x="768" y="204"/>
                    <a:pt x="768" y="204"/>
                  </a:cubicBezTo>
                  <a:cubicBezTo>
                    <a:pt x="767" y="203"/>
                    <a:pt x="767" y="203"/>
                    <a:pt x="767" y="203"/>
                  </a:cubicBezTo>
                  <a:cubicBezTo>
                    <a:pt x="766" y="206"/>
                    <a:pt x="766" y="206"/>
                    <a:pt x="766" y="206"/>
                  </a:cubicBezTo>
                  <a:cubicBezTo>
                    <a:pt x="762" y="206"/>
                    <a:pt x="762" y="206"/>
                    <a:pt x="762" y="206"/>
                  </a:cubicBezTo>
                  <a:cubicBezTo>
                    <a:pt x="762" y="206"/>
                    <a:pt x="763" y="204"/>
                    <a:pt x="762" y="203"/>
                  </a:cubicBezTo>
                  <a:cubicBezTo>
                    <a:pt x="761" y="202"/>
                    <a:pt x="759" y="203"/>
                    <a:pt x="759" y="203"/>
                  </a:cubicBezTo>
                  <a:cubicBezTo>
                    <a:pt x="758" y="204"/>
                    <a:pt x="758" y="204"/>
                    <a:pt x="758" y="204"/>
                  </a:cubicBezTo>
                  <a:cubicBezTo>
                    <a:pt x="756" y="204"/>
                    <a:pt x="756" y="204"/>
                    <a:pt x="756" y="204"/>
                  </a:cubicBezTo>
                  <a:cubicBezTo>
                    <a:pt x="754" y="200"/>
                    <a:pt x="754" y="200"/>
                    <a:pt x="754" y="200"/>
                  </a:cubicBezTo>
                  <a:cubicBezTo>
                    <a:pt x="754" y="200"/>
                    <a:pt x="754" y="200"/>
                    <a:pt x="754" y="200"/>
                  </a:cubicBezTo>
                  <a:cubicBezTo>
                    <a:pt x="752" y="198"/>
                    <a:pt x="752" y="198"/>
                    <a:pt x="752" y="198"/>
                  </a:cubicBezTo>
                  <a:cubicBezTo>
                    <a:pt x="745" y="198"/>
                    <a:pt x="745" y="198"/>
                    <a:pt x="745" y="198"/>
                  </a:cubicBezTo>
                  <a:cubicBezTo>
                    <a:pt x="744" y="197"/>
                    <a:pt x="744" y="197"/>
                    <a:pt x="744" y="197"/>
                  </a:cubicBezTo>
                  <a:cubicBezTo>
                    <a:pt x="744" y="197"/>
                    <a:pt x="739" y="198"/>
                    <a:pt x="739" y="195"/>
                  </a:cubicBezTo>
                  <a:cubicBezTo>
                    <a:pt x="739" y="192"/>
                    <a:pt x="743" y="192"/>
                    <a:pt x="743" y="192"/>
                  </a:cubicBezTo>
                  <a:cubicBezTo>
                    <a:pt x="743" y="189"/>
                    <a:pt x="743" y="189"/>
                    <a:pt x="743" y="189"/>
                  </a:cubicBezTo>
                  <a:cubicBezTo>
                    <a:pt x="743" y="189"/>
                    <a:pt x="746" y="189"/>
                    <a:pt x="746" y="187"/>
                  </a:cubicBezTo>
                  <a:cubicBezTo>
                    <a:pt x="746" y="186"/>
                    <a:pt x="748" y="183"/>
                    <a:pt x="748" y="183"/>
                  </a:cubicBezTo>
                  <a:cubicBezTo>
                    <a:pt x="746" y="182"/>
                    <a:pt x="746" y="182"/>
                    <a:pt x="746" y="182"/>
                  </a:cubicBezTo>
                  <a:cubicBezTo>
                    <a:pt x="747" y="180"/>
                    <a:pt x="747" y="180"/>
                    <a:pt x="747" y="180"/>
                  </a:cubicBezTo>
                  <a:cubicBezTo>
                    <a:pt x="746" y="178"/>
                    <a:pt x="746" y="178"/>
                    <a:pt x="746" y="178"/>
                  </a:cubicBezTo>
                  <a:cubicBezTo>
                    <a:pt x="749" y="176"/>
                    <a:pt x="749" y="176"/>
                    <a:pt x="749" y="176"/>
                  </a:cubicBezTo>
                  <a:cubicBezTo>
                    <a:pt x="751" y="176"/>
                    <a:pt x="751" y="176"/>
                    <a:pt x="751" y="176"/>
                  </a:cubicBezTo>
                  <a:cubicBezTo>
                    <a:pt x="750" y="172"/>
                    <a:pt x="750" y="172"/>
                    <a:pt x="750" y="172"/>
                  </a:cubicBezTo>
                  <a:cubicBezTo>
                    <a:pt x="752" y="171"/>
                    <a:pt x="752" y="171"/>
                    <a:pt x="752" y="171"/>
                  </a:cubicBezTo>
                  <a:cubicBezTo>
                    <a:pt x="750" y="168"/>
                    <a:pt x="750" y="168"/>
                    <a:pt x="750" y="168"/>
                  </a:cubicBezTo>
                  <a:cubicBezTo>
                    <a:pt x="753" y="166"/>
                    <a:pt x="753" y="166"/>
                    <a:pt x="753" y="166"/>
                  </a:cubicBezTo>
                  <a:cubicBezTo>
                    <a:pt x="753" y="166"/>
                    <a:pt x="752" y="161"/>
                    <a:pt x="754" y="160"/>
                  </a:cubicBezTo>
                  <a:cubicBezTo>
                    <a:pt x="757" y="158"/>
                    <a:pt x="758" y="158"/>
                    <a:pt x="758" y="158"/>
                  </a:cubicBezTo>
                  <a:cubicBezTo>
                    <a:pt x="758" y="158"/>
                    <a:pt x="762" y="159"/>
                    <a:pt x="764" y="158"/>
                  </a:cubicBezTo>
                  <a:cubicBezTo>
                    <a:pt x="766" y="158"/>
                    <a:pt x="774" y="159"/>
                    <a:pt x="774" y="159"/>
                  </a:cubicBezTo>
                  <a:cubicBezTo>
                    <a:pt x="776" y="161"/>
                    <a:pt x="776" y="161"/>
                    <a:pt x="776" y="161"/>
                  </a:cubicBezTo>
                  <a:cubicBezTo>
                    <a:pt x="778" y="160"/>
                    <a:pt x="778" y="160"/>
                    <a:pt x="778" y="160"/>
                  </a:cubicBezTo>
                  <a:cubicBezTo>
                    <a:pt x="777" y="158"/>
                    <a:pt x="777" y="158"/>
                    <a:pt x="777" y="158"/>
                  </a:cubicBezTo>
                  <a:cubicBezTo>
                    <a:pt x="786" y="160"/>
                    <a:pt x="786" y="160"/>
                    <a:pt x="786" y="160"/>
                  </a:cubicBezTo>
                  <a:cubicBezTo>
                    <a:pt x="789" y="158"/>
                    <a:pt x="789" y="158"/>
                    <a:pt x="789" y="158"/>
                  </a:cubicBezTo>
                  <a:cubicBezTo>
                    <a:pt x="792" y="161"/>
                    <a:pt x="792" y="161"/>
                    <a:pt x="792" y="161"/>
                  </a:cubicBezTo>
                  <a:cubicBezTo>
                    <a:pt x="793" y="157"/>
                    <a:pt x="793" y="157"/>
                    <a:pt x="793" y="157"/>
                  </a:cubicBezTo>
                  <a:cubicBezTo>
                    <a:pt x="793" y="157"/>
                    <a:pt x="796" y="156"/>
                    <a:pt x="799" y="157"/>
                  </a:cubicBezTo>
                  <a:cubicBezTo>
                    <a:pt x="801" y="157"/>
                    <a:pt x="802" y="159"/>
                    <a:pt x="803" y="159"/>
                  </a:cubicBezTo>
                  <a:cubicBezTo>
                    <a:pt x="804" y="158"/>
                    <a:pt x="807" y="157"/>
                    <a:pt x="807" y="157"/>
                  </a:cubicBezTo>
                  <a:cubicBezTo>
                    <a:pt x="810" y="159"/>
                    <a:pt x="810" y="159"/>
                    <a:pt x="810" y="159"/>
                  </a:cubicBezTo>
                  <a:cubicBezTo>
                    <a:pt x="814" y="160"/>
                    <a:pt x="814" y="160"/>
                    <a:pt x="814" y="160"/>
                  </a:cubicBezTo>
                  <a:cubicBezTo>
                    <a:pt x="809" y="161"/>
                    <a:pt x="809" y="161"/>
                    <a:pt x="809" y="161"/>
                  </a:cubicBezTo>
                  <a:cubicBezTo>
                    <a:pt x="809" y="161"/>
                    <a:pt x="810" y="164"/>
                    <a:pt x="812" y="163"/>
                  </a:cubicBezTo>
                  <a:cubicBezTo>
                    <a:pt x="814" y="163"/>
                    <a:pt x="817" y="161"/>
                    <a:pt x="817" y="161"/>
                  </a:cubicBezTo>
                  <a:cubicBezTo>
                    <a:pt x="820" y="163"/>
                    <a:pt x="820" y="163"/>
                    <a:pt x="820" y="163"/>
                  </a:cubicBezTo>
                  <a:cubicBezTo>
                    <a:pt x="822" y="161"/>
                    <a:pt x="822" y="161"/>
                    <a:pt x="822" y="161"/>
                  </a:cubicBezTo>
                  <a:cubicBezTo>
                    <a:pt x="822" y="161"/>
                    <a:pt x="827" y="162"/>
                    <a:pt x="828" y="162"/>
                  </a:cubicBezTo>
                  <a:cubicBezTo>
                    <a:pt x="829" y="161"/>
                    <a:pt x="828" y="160"/>
                    <a:pt x="828" y="160"/>
                  </a:cubicBezTo>
                  <a:cubicBezTo>
                    <a:pt x="832" y="160"/>
                    <a:pt x="832" y="160"/>
                    <a:pt x="832" y="160"/>
                  </a:cubicBezTo>
                  <a:cubicBezTo>
                    <a:pt x="827" y="157"/>
                    <a:pt x="827" y="157"/>
                    <a:pt x="827" y="157"/>
                  </a:cubicBezTo>
                  <a:cubicBezTo>
                    <a:pt x="824" y="158"/>
                    <a:pt x="824" y="158"/>
                    <a:pt x="824" y="158"/>
                  </a:cubicBezTo>
                  <a:cubicBezTo>
                    <a:pt x="823" y="156"/>
                    <a:pt x="823" y="156"/>
                    <a:pt x="823" y="156"/>
                  </a:cubicBezTo>
                  <a:cubicBezTo>
                    <a:pt x="823" y="156"/>
                    <a:pt x="821" y="152"/>
                    <a:pt x="821" y="152"/>
                  </a:cubicBezTo>
                  <a:cubicBezTo>
                    <a:pt x="822" y="151"/>
                    <a:pt x="824" y="149"/>
                    <a:pt x="824" y="149"/>
                  </a:cubicBezTo>
                  <a:cubicBezTo>
                    <a:pt x="824" y="145"/>
                    <a:pt x="824" y="145"/>
                    <a:pt x="824" y="145"/>
                  </a:cubicBezTo>
                  <a:cubicBezTo>
                    <a:pt x="825" y="144"/>
                    <a:pt x="825" y="144"/>
                    <a:pt x="825" y="144"/>
                  </a:cubicBezTo>
                  <a:cubicBezTo>
                    <a:pt x="825" y="144"/>
                    <a:pt x="821" y="142"/>
                    <a:pt x="824" y="140"/>
                  </a:cubicBezTo>
                  <a:cubicBezTo>
                    <a:pt x="826" y="138"/>
                    <a:pt x="832" y="140"/>
                    <a:pt x="832" y="140"/>
                  </a:cubicBezTo>
                  <a:cubicBezTo>
                    <a:pt x="834" y="138"/>
                    <a:pt x="834" y="138"/>
                    <a:pt x="834" y="138"/>
                  </a:cubicBezTo>
                  <a:cubicBezTo>
                    <a:pt x="838" y="141"/>
                    <a:pt x="838" y="141"/>
                    <a:pt x="838" y="141"/>
                  </a:cubicBezTo>
                  <a:cubicBezTo>
                    <a:pt x="841" y="139"/>
                    <a:pt x="841" y="139"/>
                    <a:pt x="841" y="139"/>
                  </a:cubicBezTo>
                  <a:cubicBezTo>
                    <a:pt x="841" y="139"/>
                    <a:pt x="843" y="145"/>
                    <a:pt x="844" y="145"/>
                  </a:cubicBezTo>
                  <a:cubicBezTo>
                    <a:pt x="845" y="146"/>
                    <a:pt x="849" y="145"/>
                    <a:pt x="849" y="145"/>
                  </a:cubicBezTo>
                  <a:cubicBezTo>
                    <a:pt x="849" y="145"/>
                    <a:pt x="849" y="150"/>
                    <a:pt x="851" y="149"/>
                  </a:cubicBezTo>
                  <a:cubicBezTo>
                    <a:pt x="852" y="149"/>
                    <a:pt x="855" y="142"/>
                    <a:pt x="855" y="142"/>
                  </a:cubicBezTo>
                  <a:cubicBezTo>
                    <a:pt x="857" y="141"/>
                    <a:pt x="857" y="141"/>
                    <a:pt x="857" y="141"/>
                  </a:cubicBezTo>
                  <a:cubicBezTo>
                    <a:pt x="861" y="142"/>
                    <a:pt x="861" y="142"/>
                    <a:pt x="861" y="142"/>
                  </a:cubicBezTo>
                  <a:cubicBezTo>
                    <a:pt x="860" y="140"/>
                    <a:pt x="860" y="140"/>
                    <a:pt x="860" y="140"/>
                  </a:cubicBezTo>
                  <a:cubicBezTo>
                    <a:pt x="857" y="139"/>
                    <a:pt x="857" y="139"/>
                    <a:pt x="857" y="139"/>
                  </a:cubicBezTo>
                  <a:cubicBezTo>
                    <a:pt x="857" y="139"/>
                    <a:pt x="850" y="133"/>
                    <a:pt x="852" y="133"/>
                  </a:cubicBezTo>
                  <a:cubicBezTo>
                    <a:pt x="853" y="133"/>
                    <a:pt x="862" y="133"/>
                    <a:pt x="862" y="133"/>
                  </a:cubicBezTo>
                  <a:cubicBezTo>
                    <a:pt x="868" y="133"/>
                    <a:pt x="868" y="133"/>
                    <a:pt x="868" y="133"/>
                  </a:cubicBezTo>
                  <a:cubicBezTo>
                    <a:pt x="868" y="133"/>
                    <a:pt x="868" y="135"/>
                    <a:pt x="867" y="135"/>
                  </a:cubicBezTo>
                  <a:cubicBezTo>
                    <a:pt x="867" y="135"/>
                    <a:pt x="860" y="133"/>
                    <a:pt x="861" y="135"/>
                  </a:cubicBezTo>
                  <a:cubicBezTo>
                    <a:pt x="861" y="138"/>
                    <a:pt x="865" y="140"/>
                    <a:pt x="865" y="140"/>
                  </a:cubicBezTo>
                  <a:cubicBezTo>
                    <a:pt x="865" y="143"/>
                    <a:pt x="865" y="143"/>
                    <a:pt x="865" y="143"/>
                  </a:cubicBezTo>
                  <a:cubicBezTo>
                    <a:pt x="868" y="143"/>
                    <a:pt x="868" y="143"/>
                    <a:pt x="868" y="143"/>
                  </a:cubicBezTo>
                  <a:cubicBezTo>
                    <a:pt x="868" y="145"/>
                    <a:pt x="868" y="145"/>
                    <a:pt x="868" y="145"/>
                  </a:cubicBezTo>
                  <a:cubicBezTo>
                    <a:pt x="870" y="147"/>
                    <a:pt x="870" y="147"/>
                    <a:pt x="870" y="147"/>
                  </a:cubicBezTo>
                  <a:cubicBezTo>
                    <a:pt x="867" y="147"/>
                    <a:pt x="867" y="147"/>
                    <a:pt x="867" y="147"/>
                  </a:cubicBezTo>
                  <a:cubicBezTo>
                    <a:pt x="866" y="149"/>
                    <a:pt x="866" y="149"/>
                    <a:pt x="866" y="149"/>
                  </a:cubicBezTo>
                  <a:cubicBezTo>
                    <a:pt x="864" y="150"/>
                    <a:pt x="864" y="150"/>
                    <a:pt x="864" y="150"/>
                  </a:cubicBezTo>
                  <a:cubicBezTo>
                    <a:pt x="864" y="150"/>
                    <a:pt x="866" y="154"/>
                    <a:pt x="865" y="155"/>
                  </a:cubicBezTo>
                  <a:cubicBezTo>
                    <a:pt x="864" y="157"/>
                    <a:pt x="862" y="161"/>
                    <a:pt x="862" y="162"/>
                  </a:cubicBezTo>
                  <a:cubicBezTo>
                    <a:pt x="862" y="163"/>
                    <a:pt x="865" y="164"/>
                    <a:pt x="863" y="167"/>
                  </a:cubicBezTo>
                  <a:cubicBezTo>
                    <a:pt x="861" y="169"/>
                    <a:pt x="857" y="170"/>
                    <a:pt x="857" y="170"/>
                  </a:cubicBezTo>
                  <a:cubicBezTo>
                    <a:pt x="858" y="172"/>
                    <a:pt x="858" y="172"/>
                    <a:pt x="858" y="172"/>
                  </a:cubicBezTo>
                  <a:cubicBezTo>
                    <a:pt x="856" y="172"/>
                    <a:pt x="856" y="172"/>
                    <a:pt x="856" y="172"/>
                  </a:cubicBezTo>
                  <a:cubicBezTo>
                    <a:pt x="856" y="172"/>
                    <a:pt x="860" y="174"/>
                    <a:pt x="859" y="176"/>
                  </a:cubicBezTo>
                  <a:cubicBezTo>
                    <a:pt x="859" y="179"/>
                    <a:pt x="858" y="181"/>
                    <a:pt x="859" y="184"/>
                  </a:cubicBezTo>
                  <a:cubicBezTo>
                    <a:pt x="860" y="186"/>
                    <a:pt x="871" y="195"/>
                    <a:pt x="871" y="195"/>
                  </a:cubicBezTo>
                  <a:cubicBezTo>
                    <a:pt x="877" y="202"/>
                    <a:pt x="877" y="202"/>
                    <a:pt x="877" y="202"/>
                  </a:cubicBezTo>
                  <a:cubicBezTo>
                    <a:pt x="879" y="201"/>
                    <a:pt x="879" y="201"/>
                    <a:pt x="879" y="201"/>
                  </a:cubicBezTo>
                  <a:cubicBezTo>
                    <a:pt x="887" y="212"/>
                    <a:pt x="887" y="212"/>
                    <a:pt x="887" y="212"/>
                  </a:cubicBezTo>
                  <a:cubicBezTo>
                    <a:pt x="893" y="213"/>
                    <a:pt x="893" y="213"/>
                    <a:pt x="893" y="213"/>
                  </a:cubicBezTo>
                  <a:cubicBezTo>
                    <a:pt x="895" y="216"/>
                    <a:pt x="895" y="216"/>
                    <a:pt x="895" y="216"/>
                  </a:cubicBezTo>
                  <a:cubicBezTo>
                    <a:pt x="895" y="216"/>
                    <a:pt x="901" y="224"/>
                    <a:pt x="903" y="225"/>
                  </a:cubicBezTo>
                  <a:cubicBezTo>
                    <a:pt x="904" y="225"/>
                    <a:pt x="905" y="225"/>
                    <a:pt x="905" y="225"/>
                  </a:cubicBezTo>
                  <a:cubicBezTo>
                    <a:pt x="905" y="225"/>
                    <a:pt x="904" y="228"/>
                    <a:pt x="907" y="227"/>
                  </a:cubicBezTo>
                  <a:cubicBezTo>
                    <a:pt x="909" y="226"/>
                    <a:pt x="909" y="224"/>
                    <a:pt x="909" y="224"/>
                  </a:cubicBezTo>
                  <a:cubicBezTo>
                    <a:pt x="908" y="223"/>
                    <a:pt x="908" y="223"/>
                    <a:pt x="908" y="223"/>
                  </a:cubicBezTo>
                  <a:cubicBezTo>
                    <a:pt x="908" y="223"/>
                    <a:pt x="910" y="220"/>
                    <a:pt x="910" y="218"/>
                  </a:cubicBezTo>
                  <a:cubicBezTo>
                    <a:pt x="909" y="217"/>
                    <a:pt x="904" y="214"/>
                    <a:pt x="905" y="212"/>
                  </a:cubicBezTo>
                  <a:cubicBezTo>
                    <a:pt x="907" y="210"/>
                    <a:pt x="908" y="209"/>
                    <a:pt x="909" y="208"/>
                  </a:cubicBezTo>
                  <a:cubicBezTo>
                    <a:pt x="909" y="208"/>
                    <a:pt x="912" y="210"/>
                    <a:pt x="912" y="210"/>
                  </a:cubicBezTo>
                  <a:cubicBezTo>
                    <a:pt x="912" y="210"/>
                    <a:pt x="909" y="205"/>
                    <a:pt x="908" y="205"/>
                  </a:cubicBezTo>
                  <a:cubicBezTo>
                    <a:pt x="907" y="204"/>
                    <a:pt x="904" y="203"/>
                    <a:pt x="905" y="201"/>
                  </a:cubicBezTo>
                  <a:cubicBezTo>
                    <a:pt x="905" y="198"/>
                    <a:pt x="908" y="197"/>
                    <a:pt x="908" y="197"/>
                  </a:cubicBezTo>
                  <a:cubicBezTo>
                    <a:pt x="908" y="197"/>
                    <a:pt x="913" y="199"/>
                    <a:pt x="913" y="197"/>
                  </a:cubicBezTo>
                  <a:cubicBezTo>
                    <a:pt x="912" y="194"/>
                    <a:pt x="910" y="194"/>
                    <a:pt x="908" y="193"/>
                  </a:cubicBezTo>
                  <a:cubicBezTo>
                    <a:pt x="905" y="191"/>
                    <a:pt x="903" y="188"/>
                    <a:pt x="903" y="186"/>
                  </a:cubicBezTo>
                  <a:cubicBezTo>
                    <a:pt x="902" y="185"/>
                    <a:pt x="901" y="183"/>
                    <a:pt x="901" y="183"/>
                  </a:cubicBezTo>
                  <a:cubicBezTo>
                    <a:pt x="903" y="182"/>
                    <a:pt x="903" y="182"/>
                    <a:pt x="903" y="182"/>
                  </a:cubicBezTo>
                  <a:cubicBezTo>
                    <a:pt x="903" y="182"/>
                    <a:pt x="907" y="186"/>
                    <a:pt x="908" y="185"/>
                  </a:cubicBezTo>
                  <a:cubicBezTo>
                    <a:pt x="909" y="185"/>
                    <a:pt x="905" y="180"/>
                    <a:pt x="905" y="180"/>
                  </a:cubicBezTo>
                  <a:cubicBezTo>
                    <a:pt x="901" y="180"/>
                    <a:pt x="901" y="180"/>
                    <a:pt x="901" y="180"/>
                  </a:cubicBezTo>
                  <a:cubicBezTo>
                    <a:pt x="896" y="175"/>
                    <a:pt x="896" y="175"/>
                    <a:pt x="896" y="175"/>
                  </a:cubicBezTo>
                  <a:cubicBezTo>
                    <a:pt x="896" y="175"/>
                    <a:pt x="896" y="172"/>
                    <a:pt x="894" y="171"/>
                  </a:cubicBezTo>
                  <a:cubicBezTo>
                    <a:pt x="891" y="170"/>
                    <a:pt x="889" y="170"/>
                    <a:pt x="889" y="170"/>
                  </a:cubicBezTo>
                  <a:cubicBezTo>
                    <a:pt x="889" y="172"/>
                    <a:pt x="889" y="172"/>
                    <a:pt x="889" y="172"/>
                  </a:cubicBezTo>
                  <a:cubicBezTo>
                    <a:pt x="889" y="172"/>
                    <a:pt x="882" y="170"/>
                    <a:pt x="882" y="167"/>
                  </a:cubicBezTo>
                  <a:cubicBezTo>
                    <a:pt x="882" y="165"/>
                    <a:pt x="883" y="163"/>
                    <a:pt x="882" y="161"/>
                  </a:cubicBezTo>
                  <a:cubicBezTo>
                    <a:pt x="881" y="158"/>
                    <a:pt x="878" y="157"/>
                    <a:pt x="878" y="157"/>
                  </a:cubicBezTo>
                  <a:cubicBezTo>
                    <a:pt x="878" y="157"/>
                    <a:pt x="879" y="154"/>
                    <a:pt x="879" y="154"/>
                  </a:cubicBezTo>
                  <a:cubicBezTo>
                    <a:pt x="880" y="154"/>
                    <a:pt x="881" y="155"/>
                    <a:pt x="881" y="155"/>
                  </a:cubicBezTo>
                  <a:cubicBezTo>
                    <a:pt x="883" y="153"/>
                    <a:pt x="883" y="153"/>
                    <a:pt x="883" y="153"/>
                  </a:cubicBezTo>
                  <a:cubicBezTo>
                    <a:pt x="887" y="156"/>
                    <a:pt x="887" y="156"/>
                    <a:pt x="887" y="156"/>
                  </a:cubicBezTo>
                  <a:cubicBezTo>
                    <a:pt x="888" y="155"/>
                    <a:pt x="888" y="155"/>
                    <a:pt x="888" y="155"/>
                  </a:cubicBezTo>
                  <a:cubicBezTo>
                    <a:pt x="886" y="154"/>
                    <a:pt x="886" y="154"/>
                    <a:pt x="886" y="154"/>
                  </a:cubicBezTo>
                  <a:cubicBezTo>
                    <a:pt x="886" y="154"/>
                    <a:pt x="887" y="149"/>
                    <a:pt x="889" y="150"/>
                  </a:cubicBezTo>
                  <a:cubicBezTo>
                    <a:pt x="891" y="151"/>
                    <a:pt x="895" y="156"/>
                    <a:pt x="895" y="156"/>
                  </a:cubicBezTo>
                  <a:cubicBezTo>
                    <a:pt x="896" y="151"/>
                    <a:pt x="896" y="151"/>
                    <a:pt x="896" y="151"/>
                  </a:cubicBezTo>
                  <a:cubicBezTo>
                    <a:pt x="896" y="151"/>
                    <a:pt x="905" y="150"/>
                    <a:pt x="907" y="150"/>
                  </a:cubicBezTo>
                  <a:cubicBezTo>
                    <a:pt x="908" y="150"/>
                    <a:pt x="914" y="153"/>
                    <a:pt x="914" y="153"/>
                  </a:cubicBezTo>
                  <a:cubicBezTo>
                    <a:pt x="919" y="155"/>
                    <a:pt x="919" y="155"/>
                    <a:pt x="919" y="155"/>
                  </a:cubicBezTo>
                  <a:cubicBezTo>
                    <a:pt x="916" y="148"/>
                    <a:pt x="916" y="148"/>
                    <a:pt x="916" y="148"/>
                  </a:cubicBezTo>
                  <a:cubicBezTo>
                    <a:pt x="916" y="148"/>
                    <a:pt x="921" y="148"/>
                    <a:pt x="921" y="147"/>
                  </a:cubicBezTo>
                  <a:cubicBezTo>
                    <a:pt x="922" y="145"/>
                    <a:pt x="920" y="142"/>
                    <a:pt x="920" y="142"/>
                  </a:cubicBezTo>
                  <a:cubicBezTo>
                    <a:pt x="922" y="142"/>
                    <a:pt x="922" y="142"/>
                    <a:pt x="922" y="142"/>
                  </a:cubicBezTo>
                  <a:cubicBezTo>
                    <a:pt x="922" y="139"/>
                    <a:pt x="922" y="139"/>
                    <a:pt x="922" y="139"/>
                  </a:cubicBezTo>
                  <a:cubicBezTo>
                    <a:pt x="922" y="139"/>
                    <a:pt x="929" y="141"/>
                    <a:pt x="930" y="138"/>
                  </a:cubicBezTo>
                  <a:cubicBezTo>
                    <a:pt x="931" y="136"/>
                    <a:pt x="934" y="134"/>
                    <a:pt x="934" y="134"/>
                  </a:cubicBezTo>
                  <a:cubicBezTo>
                    <a:pt x="932" y="131"/>
                    <a:pt x="932" y="131"/>
                    <a:pt x="932" y="131"/>
                  </a:cubicBezTo>
                  <a:cubicBezTo>
                    <a:pt x="935" y="132"/>
                    <a:pt x="935" y="132"/>
                    <a:pt x="935" y="132"/>
                  </a:cubicBezTo>
                  <a:cubicBezTo>
                    <a:pt x="936" y="134"/>
                    <a:pt x="936" y="134"/>
                    <a:pt x="936" y="134"/>
                  </a:cubicBezTo>
                  <a:cubicBezTo>
                    <a:pt x="942" y="134"/>
                    <a:pt x="942" y="134"/>
                    <a:pt x="942" y="134"/>
                  </a:cubicBezTo>
                  <a:cubicBezTo>
                    <a:pt x="942" y="134"/>
                    <a:pt x="949" y="136"/>
                    <a:pt x="949" y="135"/>
                  </a:cubicBezTo>
                  <a:cubicBezTo>
                    <a:pt x="949" y="134"/>
                    <a:pt x="948" y="132"/>
                    <a:pt x="948" y="132"/>
                  </a:cubicBezTo>
                  <a:cubicBezTo>
                    <a:pt x="944" y="131"/>
                    <a:pt x="944" y="131"/>
                    <a:pt x="944" y="131"/>
                  </a:cubicBezTo>
                  <a:cubicBezTo>
                    <a:pt x="944" y="129"/>
                    <a:pt x="944" y="129"/>
                    <a:pt x="944" y="129"/>
                  </a:cubicBezTo>
                  <a:cubicBezTo>
                    <a:pt x="944" y="129"/>
                    <a:pt x="938" y="127"/>
                    <a:pt x="936" y="126"/>
                  </a:cubicBezTo>
                  <a:cubicBezTo>
                    <a:pt x="934" y="126"/>
                    <a:pt x="932" y="127"/>
                    <a:pt x="932" y="127"/>
                  </a:cubicBezTo>
                  <a:cubicBezTo>
                    <a:pt x="933" y="125"/>
                    <a:pt x="933" y="125"/>
                    <a:pt x="933" y="125"/>
                  </a:cubicBezTo>
                  <a:cubicBezTo>
                    <a:pt x="925" y="119"/>
                    <a:pt x="925" y="119"/>
                    <a:pt x="925" y="119"/>
                  </a:cubicBezTo>
                  <a:cubicBezTo>
                    <a:pt x="923" y="121"/>
                    <a:pt x="923" y="121"/>
                    <a:pt x="923" y="121"/>
                  </a:cubicBezTo>
                  <a:cubicBezTo>
                    <a:pt x="923" y="121"/>
                    <a:pt x="920" y="120"/>
                    <a:pt x="919" y="120"/>
                  </a:cubicBezTo>
                  <a:cubicBezTo>
                    <a:pt x="918" y="119"/>
                    <a:pt x="916" y="118"/>
                    <a:pt x="916" y="118"/>
                  </a:cubicBezTo>
                  <a:cubicBezTo>
                    <a:pt x="912" y="119"/>
                    <a:pt x="912" y="119"/>
                    <a:pt x="912" y="119"/>
                  </a:cubicBezTo>
                  <a:cubicBezTo>
                    <a:pt x="909" y="118"/>
                    <a:pt x="909" y="118"/>
                    <a:pt x="909" y="118"/>
                  </a:cubicBezTo>
                  <a:cubicBezTo>
                    <a:pt x="909" y="118"/>
                    <a:pt x="904" y="115"/>
                    <a:pt x="906" y="115"/>
                  </a:cubicBezTo>
                  <a:cubicBezTo>
                    <a:pt x="908" y="114"/>
                    <a:pt x="910" y="115"/>
                    <a:pt x="911" y="116"/>
                  </a:cubicBezTo>
                  <a:cubicBezTo>
                    <a:pt x="913" y="116"/>
                    <a:pt x="920" y="117"/>
                    <a:pt x="920" y="117"/>
                  </a:cubicBezTo>
                  <a:cubicBezTo>
                    <a:pt x="920" y="117"/>
                    <a:pt x="928" y="115"/>
                    <a:pt x="928" y="114"/>
                  </a:cubicBezTo>
                  <a:cubicBezTo>
                    <a:pt x="928" y="113"/>
                    <a:pt x="923" y="110"/>
                    <a:pt x="923" y="110"/>
                  </a:cubicBezTo>
                  <a:cubicBezTo>
                    <a:pt x="922" y="109"/>
                    <a:pt x="915" y="107"/>
                    <a:pt x="917" y="105"/>
                  </a:cubicBezTo>
                  <a:cubicBezTo>
                    <a:pt x="919" y="104"/>
                    <a:pt x="923" y="107"/>
                    <a:pt x="923" y="107"/>
                  </a:cubicBezTo>
                  <a:cubicBezTo>
                    <a:pt x="923" y="107"/>
                    <a:pt x="931" y="112"/>
                    <a:pt x="933" y="111"/>
                  </a:cubicBezTo>
                  <a:cubicBezTo>
                    <a:pt x="936" y="111"/>
                    <a:pt x="936" y="109"/>
                    <a:pt x="943" y="111"/>
                  </a:cubicBezTo>
                  <a:cubicBezTo>
                    <a:pt x="949" y="113"/>
                    <a:pt x="954" y="115"/>
                    <a:pt x="956" y="115"/>
                  </a:cubicBezTo>
                  <a:cubicBezTo>
                    <a:pt x="958" y="116"/>
                    <a:pt x="965" y="118"/>
                    <a:pt x="965" y="118"/>
                  </a:cubicBezTo>
                  <a:cubicBezTo>
                    <a:pt x="965" y="118"/>
                    <a:pt x="974" y="123"/>
                    <a:pt x="974" y="120"/>
                  </a:cubicBezTo>
                  <a:cubicBezTo>
                    <a:pt x="973" y="118"/>
                    <a:pt x="970" y="116"/>
                    <a:pt x="970" y="116"/>
                  </a:cubicBezTo>
                  <a:cubicBezTo>
                    <a:pt x="972" y="114"/>
                    <a:pt x="972" y="114"/>
                    <a:pt x="972" y="114"/>
                  </a:cubicBezTo>
                  <a:cubicBezTo>
                    <a:pt x="967" y="112"/>
                    <a:pt x="967" y="112"/>
                    <a:pt x="967" y="112"/>
                  </a:cubicBezTo>
                  <a:cubicBezTo>
                    <a:pt x="968" y="112"/>
                    <a:pt x="968" y="112"/>
                    <a:pt x="968" y="112"/>
                  </a:cubicBezTo>
                  <a:cubicBezTo>
                    <a:pt x="963" y="109"/>
                    <a:pt x="963" y="109"/>
                    <a:pt x="963" y="109"/>
                  </a:cubicBezTo>
                  <a:cubicBezTo>
                    <a:pt x="968" y="110"/>
                    <a:pt x="968" y="110"/>
                    <a:pt x="968" y="110"/>
                  </a:cubicBezTo>
                  <a:cubicBezTo>
                    <a:pt x="968" y="108"/>
                    <a:pt x="968" y="108"/>
                    <a:pt x="968" y="108"/>
                  </a:cubicBezTo>
                  <a:cubicBezTo>
                    <a:pt x="968" y="108"/>
                    <a:pt x="976" y="110"/>
                    <a:pt x="974" y="107"/>
                  </a:cubicBezTo>
                  <a:close/>
                  <a:moveTo>
                    <a:pt x="577" y="209"/>
                  </a:moveTo>
                  <a:cubicBezTo>
                    <a:pt x="577" y="209"/>
                    <a:pt x="577" y="211"/>
                    <a:pt x="576" y="211"/>
                  </a:cubicBezTo>
                  <a:cubicBezTo>
                    <a:pt x="576" y="212"/>
                    <a:pt x="574" y="213"/>
                    <a:pt x="574" y="213"/>
                  </a:cubicBezTo>
                  <a:cubicBezTo>
                    <a:pt x="574" y="213"/>
                    <a:pt x="572" y="214"/>
                    <a:pt x="572" y="214"/>
                  </a:cubicBezTo>
                  <a:cubicBezTo>
                    <a:pt x="571" y="214"/>
                    <a:pt x="571" y="216"/>
                    <a:pt x="571" y="216"/>
                  </a:cubicBezTo>
                  <a:cubicBezTo>
                    <a:pt x="571" y="216"/>
                    <a:pt x="571" y="215"/>
                    <a:pt x="567" y="216"/>
                  </a:cubicBezTo>
                  <a:cubicBezTo>
                    <a:pt x="564" y="217"/>
                    <a:pt x="569" y="218"/>
                    <a:pt x="569" y="218"/>
                  </a:cubicBezTo>
                  <a:cubicBezTo>
                    <a:pt x="569" y="218"/>
                    <a:pt x="567" y="220"/>
                    <a:pt x="567" y="221"/>
                  </a:cubicBezTo>
                  <a:cubicBezTo>
                    <a:pt x="566" y="223"/>
                    <a:pt x="564" y="221"/>
                    <a:pt x="564" y="221"/>
                  </a:cubicBezTo>
                  <a:cubicBezTo>
                    <a:pt x="564" y="221"/>
                    <a:pt x="564" y="224"/>
                    <a:pt x="560" y="224"/>
                  </a:cubicBezTo>
                  <a:cubicBezTo>
                    <a:pt x="557" y="224"/>
                    <a:pt x="557" y="223"/>
                    <a:pt x="557" y="223"/>
                  </a:cubicBezTo>
                  <a:cubicBezTo>
                    <a:pt x="553" y="222"/>
                    <a:pt x="553" y="222"/>
                    <a:pt x="553" y="222"/>
                  </a:cubicBezTo>
                  <a:cubicBezTo>
                    <a:pt x="555" y="221"/>
                    <a:pt x="555" y="221"/>
                    <a:pt x="555" y="221"/>
                  </a:cubicBezTo>
                  <a:cubicBezTo>
                    <a:pt x="559" y="221"/>
                    <a:pt x="559" y="221"/>
                    <a:pt x="559" y="221"/>
                  </a:cubicBezTo>
                  <a:cubicBezTo>
                    <a:pt x="559" y="220"/>
                    <a:pt x="559" y="220"/>
                    <a:pt x="559" y="220"/>
                  </a:cubicBezTo>
                  <a:cubicBezTo>
                    <a:pt x="559" y="220"/>
                    <a:pt x="561" y="220"/>
                    <a:pt x="563" y="219"/>
                  </a:cubicBezTo>
                  <a:cubicBezTo>
                    <a:pt x="564" y="218"/>
                    <a:pt x="564" y="215"/>
                    <a:pt x="564" y="215"/>
                  </a:cubicBezTo>
                  <a:cubicBezTo>
                    <a:pt x="564" y="215"/>
                    <a:pt x="564" y="215"/>
                    <a:pt x="566" y="214"/>
                  </a:cubicBezTo>
                  <a:cubicBezTo>
                    <a:pt x="567" y="214"/>
                    <a:pt x="567" y="212"/>
                    <a:pt x="567" y="212"/>
                  </a:cubicBezTo>
                  <a:cubicBezTo>
                    <a:pt x="567" y="212"/>
                    <a:pt x="566" y="211"/>
                    <a:pt x="566" y="210"/>
                  </a:cubicBezTo>
                  <a:cubicBezTo>
                    <a:pt x="566" y="209"/>
                    <a:pt x="570" y="206"/>
                    <a:pt x="570" y="206"/>
                  </a:cubicBezTo>
                  <a:cubicBezTo>
                    <a:pt x="570" y="205"/>
                    <a:pt x="570" y="205"/>
                    <a:pt x="570" y="205"/>
                  </a:cubicBezTo>
                  <a:cubicBezTo>
                    <a:pt x="572" y="202"/>
                    <a:pt x="572" y="202"/>
                    <a:pt x="572" y="202"/>
                  </a:cubicBezTo>
                  <a:cubicBezTo>
                    <a:pt x="571" y="201"/>
                    <a:pt x="571" y="201"/>
                    <a:pt x="571" y="201"/>
                  </a:cubicBezTo>
                  <a:cubicBezTo>
                    <a:pt x="570" y="192"/>
                    <a:pt x="570" y="192"/>
                    <a:pt x="570" y="192"/>
                  </a:cubicBezTo>
                  <a:cubicBezTo>
                    <a:pt x="570" y="192"/>
                    <a:pt x="568" y="189"/>
                    <a:pt x="571" y="188"/>
                  </a:cubicBezTo>
                  <a:cubicBezTo>
                    <a:pt x="574" y="187"/>
                    <a:pt x="573" y="191"/>
                    <a:pt x="573" y="191"/>
                  </a:cubicBezTo>
                  <a:cubicBezTo>
                    <a:pt x="573" y="191"/>
                    <a:pt x="575" y="192"/>
                    <a:pt x="575" y="195"/>
                  </a:cubicBezTo>
                  <a:cubicBezTo>
                    <a:pt x="576" y="197"/>
                    <a:pt x="577" y="199"/>
                    <a:pt x="577" y="199"/>
                  </a:cubicBezTo>
                  <a:cubicBezTo>
                    <a:pt x="579" y="202"/>
                    <a:pt x="579" y="202"/>
                    <a:pt x="579" y="202"/>
                  </a:cubicBezTo>
                  <a:cubicBezTo>
                    <a:pt x="578" y="204"/>
                    <a:pt x="578" y="204"/>
                    <a:pt x="578" y="204"/>
                  </a:cubicBezTo>
                  <a:cubicBezTo>
                    <a:pt x="578" y="204"/>
                    <a:pt x="576" y="205"/>
                    <a:pt x="576" y="206"/>
                  </a:cubicBezTo>
                  <a:cubicBezTo>
                    <a:pt x="576" y="207"/>
                    <a:pt x="579" y="206"/>
                    <a:pt x="579" y="206"/>
                  </a:cubicBezTo>
                  <a:cubicBezTo>
                    <a:pt x="579" y="207"/>
                    <a:pt x="579" y="207"/>
                    <a:pt x="579" y="207"/>
                  </a:cubicBezTo>
                  <a:lnTo>
                    <a:pt x="577" y="209"/>
                  </a:lnTo>
                  <a:close/>
                  <a:moveTo>
                    <a:pt x="18" y="193"/>
                  </a:moveTo>
                  <a:cubicBezTo>
                    <a:pt x="16" y="193"/>
                    <a:pt x="13" y="194"/>
                    <a:pt x="13" y="194"/>
                  </a:cubicBezTo>
                  <a:cubicBezTo>
                    <a:pt x="12" y="193"/>
                    <a:pt x="12" y="193"/>
                    <a:pt x="12" y="193"/>
                  </a:cubicBezTo>
                  <a:cubicBezTo>
                    <a:pt x="11" y="193"/>
                    <a:pt x="11" y="193"/>
                    <a:pt x="11" y="193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2"/>
                    <a:pt x="10" y="192"/>
                    <a:pt x="10" y="192"/>
                  </a:cubicBezTo>
                  <a:cubicBezTo>
                    <a:pt x="10" y="193"/>
                    <a:pt x="8" y="194"/>
                    <a:pt x="8" y="194"/>
                  </a:cubicBezTo>
                  <a:cubicBezTo>
                    <a:pt x="8" y="194"/>
                    <a:pt x="2" y="194"/>
                    <a:pt x="1" y="195"/>
                  </a:cubicBezTo>
                  <a:cubicBezTo>
                    <a:pt x="0" y="196"/>
                    <a:pt x="2" y="197"/>
                    <a:pt x="2" y="197"/>
                  </a:cubicBezTo>
                  <a:cubicBezTo>
                    <a:pt x="1" y="198"/>
                    <a:pt x="1" y="199"/>
                    <a:pt x="1" y="199"/>
                  </a:cubicBezTo>
                  <a:cubicBezTo>
                    <a:pt x="2" y="199"/>
                    <a:pt x="2" y="199"/>
                    <a:pt x="2" y="199"/>
                  </a:cubicBezTo>
                  <a:cubicBezTo>
                    <a:pt x="2" y="199"/>
                    <a:pt x="4" y="199"/>
                    <a:pt x="5" y="199"/>
                  </a:cubicBezTo>
                  <a:cubicBezTo>
                    <a:pt x="7" y="199"/>
                    <a:pt x="8" y="200"/>
                    <a:pt x="8" y="200"/>
                  </a:cubicBezTo>
                  <a:cubicBezTo>
                    <a:pt x="8" y="200"/>
                    <a:pt x="13" y="200"/>
                    <a:pt x="14" y="200"/>
                  </a:cubicBezTo>
                  <a:cubicBezTo>
                    <a:pt x="16" y="200"/>
                    <a:pt x="18" y="200"/>
                    <a:pt x="18" y="200"/>
                  </a:cubicBezTo>
                  <a:cubicBezTo>
                    <a:pt x="18" y="200"/>
                    <a:pt x="17" y="199"/>
                    <a:pt x="19" y="199"/>
                  </a:cubicBezTo>
                  <a:cubicBezTo>
                    <a:pt x="18" y="198"/>
                    <a:pt x="18" y="198"/>
                    <a:pt x="18" y="198"/>
                  </a:cubicBezTo>
                  <a:cubicBezTo>
                    <a:pt x="18" y="198"/>
                    <a:pt x="19" y="196"/>
                    <a:pt x="19" y="196"/>
                  </a:cubicBezTo>
                  <a:cubicBezTo>
                    <a:pt x="19" y="195"/>
                    <a:pt x="19" y="193"/>
                    <a:pt x="18" y="193"/>
                  </a:cubicBezTo>
                  <a:close/>
                  <a:moveTo>
                    <a:pt x="184" y="2"/>
                  </a:moveTo>
                  <a:cubicBezTo>
                    <a:pt x="185" y="2"/>
                    <a:pt x="187" y="0"/>
                    <a:pt x="186" y="0"/>
                  </a:cubicBezTo>
                  <a:cubicBezTo>
                    <a:pt x="185" y="0"/>
                    <a:pt x="177" y="0"/>
                    <a:pt x="177" y="0"/>
                  </a:cubicBezTo>
                  <a:cubicBezTo>
                    <a:pt x="177" y="2"/>
                    <a:pt x="177" y="2"/>
                    <a:pt x="177" y="2"/>
                  </a:cubicBezTo>
                  <a:cubicBezTo>
                    <a:pt x="181" y="1"/>
                    <a:pt x="181" y="1"/>
                    <a:pt x="181" y="1"/>
                  </a:cubicBezTo>
                  <a:cubicBezTo>
                    <a:pt x="181" y="1"/>
                    <a:pt x="182" y="2"/>
                    <a:pt x="184" y="2"/>
                  </a:cubicBezTo>
                  <a:close/>
                  <a:moveTo>
                    <a:pt x="188" y="6"/>
                  </a:moveTo>
                  <a:cubicBezTo>
                    <a:pt x="188" y="6"/>
                    <a:pt x="190" y="6"/>
                    <a:pt x="190" y="6"/>
                  </a:cubicBezTo>
                  <a:cubicBezTo>
                    <a:pt x="190" y="6"/>
                    <a:pt x="194" y="7"/>
                    <a:pt x="195" y="6"/>
                  </a:cubicBezTo>
                  <a:cubicBezTo>
                    <a:pt x="196" y="5"/>
                    <a:pt x="195" y="3"/>
                    <a:pt x="192" y="3"/>
                  </a:cubicBezTo>
                  <a:cubicBezTo>
                    <a:pt x="188" y="3"/>
                    <a:pt x="185" y="6"/>
                    <a:pt x="185" y="6"/>
                  </a:cubicBezTo>
                  <a:cubicBezTo>
                    <a:pt x="185" y="6"/>
                    <a:pt x="187" y="6"/>
                    <a:pt x="188" y="6"/>
                  </a:cubicBezTo>
                  <a:close/>
                  <a:moveTo>
                    <a:pt x="171" y="3"/>
                  </a:moveTo>
                  <a:cubicBezTo>
                    <a:pt x="167" y="3"/>
                    <a:pt x="167" y="3"/>
                    <a:pt x="167" y="3"/>
                  </a:cubicBezTo>
                  <a:cubicBezTo>
                    <a:pt x="168" y="4"/>
                    <a:pt x="168" y="4"/>
                    <a:pt x="168" y="4"/>
                  </a:cubicBezTo>
                  <a:lnTo>
                    <a:pt x="171" y="3"/>
                  </a:lnTo>
                  <a:close/>
                  <a:moveTo>
                    <a:pt x="168" y="11"/>
                  </a:moveTo>
                  <a:cubicBezTo>
                    <a:pt x="176" y="11"/>
                    <a:pt x="176" y="11"/>
                    <a:pt x="176" y="11"/>
                  </a:cubicBezTo>
                  <a:cubicBezTo>
                    <a:pt x="173" y="9"/>
                    <a:pt x="173" y="9"/>
                    <a:pt x="173" y="9"/>
                  </a:cubicBezTo>
                  <a:lnTo>
                    <a:pt x="168" y="11"/>
                  </a:lnTo>
                  <a:close/>
                  <a:moveTo>
                    <a:pt x="170" y="6"/>
                  </a:moveTo>
                  <a:cubicBezTo>
                    <a:pt x="172" y="8"/>
                    <a:pt x="172" y="9"/>
                    <a:pt x="172" y="9"/>
                  </a:cubicBezTo>
                  <a:cubicBezTo>
                    <a:pt x="175" y="7"/>
                    <a:pt x="175" y="7"/>
                    <a:pt x="175" y="7"/>
                  </a:cubicBezTo>
                  <a:cubicBezTo>
                    <a:pt x="175" y="7"/>
                    <a:pt x="174" y="8"/>
                    <a:pt x="176" y="8"/>
                  </a:cubicBezTo>
                  <a:cubicBezTo>
                    <a:pt x="178" y="8"/>
                    <a:pt x="182" y="6"/>
                    <a:pt x="182" y="6"/>
                  </a:cubicBezTo>
                  <a:cubicBezTo>
                    <a:pt x="176" y="5"/>
                    <a:pt x="176" y="5"/>
                    <a:pt x="176" y="5"/>
                  </a:cubicBezTo>
                  <a:cubicBezTo>
                    <a:pt x="174" y="6"/>
                    <a:pt x="174" y="6"/>
                    <a:pt x="174" y="6"/>
                  </a:cubicBezTo>
                  <a:cubicBezTo>
                    <a:pt x="174" y="6"/>
                    <a:pt x="172" y="5"/>
                    <a:pt x="171" y="6"/>
                  </a:cubicBezTo>
                  <a:cubicBezTo>
                    <a:pt x="170" y="6"/>
                    <a:pt x="170" y="6"/>
                    <a:pt x="170" y="6"/>
                  </a:cubicBezTo>
                  <a:close/>
                  <a:moveTo>
                    <a:pt x="179" y="4"/>
                  </a:moveTo>
                  <a:cubicBezTo>
                    <a:pt x="173" y="4"/>
                    <a:pt x="173" y="4"/>
                    <a:pt x="173" y="4"/>
                  </a:cubicBezTo>
                  <a:cubicBezTo>
                    <a:pt x="178" y="5"/>
                    <a:pt x="178" y="5"/>
                    <a:pt x="178" y="5"/>
                  </a:cubicBezTo>
                  <a:lnTo>
                    <a:pt x="179" y="4"/>
                  </a:lnTo>
                  <a:close/>
                  <a:moveTo>
                    <a:pt x="113" y="10"/>
                  </a:moveTo>
                  <a:cubicBezTo>
                    <a:pt x="115" y="8"/>
                    <a:pt x="115" y="8"/>
                    <a:pt x="115" y="8"/>
                  </a:cubicBezTo>
                  <a:cubicBezTo>
                    <a:pt x="115" y="8"/>
                    <a:pt x="109" y="7"/>
                    <a:pt x="113" y="10"/>
                  </a:cubicBezTo>
                  <a:close/>
                  <a:moveTo>
                    <a:pt x="107" y="8"/>
                  </a:moveTo>
                  <a:cubicBezTo>
                    <a:pt x="116" y="6"/>
                    <a:pt x="116" y="6"/>
                    <a:pt x="116" y="6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5" y="7"/>
                    <a:pt x="105" y="7"/>
                    <a:pt x="105" y="7"/>
                  </a:cubicBezTo>
                  <a:lnTo>
                    <a:pt x="107" y="8"/>
                  </a:lnTo>
                  <a:close/>
                  <a:moveTo>
                    <a:pt x="122" y="10"/>
                  </a:moveTo>
                  <a:cubicBezTo>
                    <a:pt x="122" y="8"/>
                    <a:pt x="122" y="8"/>
                    <a:pt x="122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6" y="7"/>
                    <a:pt x="126" y="7"/>
                    <a:pt x="126" y="7"/>
                  </a:cubicBezTo>
                  <a:cubicBezTo>
                    <a:pt x="126" y="7"/>
                    <a:pt x="130" y="8"/>
                    <a:pt x="132" y="7"/>
                  </a:cubicBezTo>
                  <a:cubicBezTo>
                    <a:pt x="133" y="6"/>
                    <a:pt x="128" y="6"/>
                    <a:pt x="128" y="6"/>
                  </a:cubicBezTo>
                  <a:cubicBezTo>
                    <a:pt x="128" y="6"/>
                    <a:pt x="128" y="4"/>
                    <a:pt x="125" y="4"/>
                  </a:cubicBezTo>
                  <a:cubicBezTo>
                    <a:pt x="122" y="4"/>
                    <a:pt x="122" y="7"/>
                    <a:pt x="122" y="7"/>
                  </a:cubicBezTo>
                  <a:cubicBezTo>
                    <a:pt x="122" y="7"/>
                    <a:pt x="116" y="8"/>
                    <a:pt x="116" y="9"/>
                  </a:cubicBezTo>
                  <a:cubicBezTo>
                    <a:pt x="117" y="10"/>
                    <a:pt x="122" y="10"/>
                    <a:pt x="122" y="10"/>
                  </a:cubicBezTo>
                  <a:close/>
                  <a:moveTo>
                    <a:pt x="127" y="9"/>
                  </a:moveTo>
                  <a:cubicBezTo>
                    <a:pt x="125" y="10"/>
                    <a:pt x="125" y="10"/>
                    <a:pt x="125" y="10"/>
                  </a:cubicBezTo>
                  <a:cubicBezTo>
                    <a:pt x="127" y="11"/>
                    <a:pt x="127" y="11"/>
                    <a:pt x="127" y="11"/>
                  </a:cubicBezTo>
                  <a:cubicBezTo>
                    <a:pt x="129" y="12"/>
                    <a:pt x="129" y="12"/>
                    <a:pt x="129" y="12"/>
                  </a:cubicBezTo>
                  <a:cubicBezTo>
                    <a:pt x="134" y="11"/>
                    <a:pt x="134" y="11"/>
                    <a:pt x="134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1" y="10"/>
                    <a:pt x="131" y="10"/>
                    <a:pt x="131" y="10"/>
                  </a:cubicBezTo>
                  <a:lnTo>
                    <a:pt x="127" y="9"/>
                  </a:lnTo>
                  <a:close/>
                  <a:moveTo>
                    <a:pt x="145" y="9"/>
                  </a:moveTo>
                  <a:cubicBezTo>
                    <a:pt x="146" y="8"/>
                    <a:pt x="146" y="8"/>
                    <a:pt x="146" y="8"/>
                  </a:cubicBezTo>
                  <a:cubicBezTo>
                    <a:pt x="141" y="7"/>
                    <a:pt x="141" y="7"/>
                    <a:pt x="141" y="7"/>
                  </a:cubicBezTo>
                  <a:cubicBezTo>
                    <a:pt x="139" y="9"/>
                    <a:pt x="139" y="9"/>
                    <a:pt x="139" y="9"/>
                  </a:cubicBezTo>
                  <a:cubicBezTo>
                    <a:pt x="139" y="10"/>
                    <a:pt x="139" y="10"/>
                    <a:pt x="139" y="10"/>
                  </a:cubicBezTo>
                  <a:lnTo>
                    <a:pt x="145" y="9"/>
                  </a:lnTo>
                  <a:close/>
                  <a:moveTo>
                    <a:pt x="164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2"/>
                    <a:pt x="159" y="2"/>
                    <a:pt x="159" y="2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5" y="2"/>
                    <a:pt x="164" y="0"/>
                    <a:pt x="164" y="0"/>
                  </a:cubicBezTo>
                  <a:close/>
                  <a:moveTo>
                    <a:pt x="163" y="6"/>
                  </a:moveTo>
                  <a:cubicBezTo>
                    <a:pt x="165" y="6"/>
                    <a:pt x="167" y="4"/>
                    <a:pt x="164" y="4"/>
                  </a:cubicBezTo>
                  <a:cubicBezTo>
                    <a:pt x="161" y="4"/>
                    <a:pt x="162" y="6"/>
                    <a:pt x="163" y="6"/>
                  </a:cubicBezTo>
                  <a:close/>
                  <a:moveTo>
                    <a:pt x="161" y="8"/>
                  </a:moveTo>
                  <a:cubicBezTo>
                    <a:pt x="162" y="10"/>
                    <a:pt x="161" y="10"/>
                    <a:pt x="165" y="9"/>
                  </a:cubicBezTo>
                  <a:cubicBezTo>
                    <a:pt x="169" y="8"/>
                    <a:pt x="164" y="7"/>
                    <a:pt x="164" y="7"/>
                  </a:cubicBezTo>
                  <a:cubicBezTo>
                    <a:pt x="163" y="7"/>
                    <a:pt x="161" y="8"/>
                    <a:pt x="161" y="8"/>
                  </a:cubicBezTo>
                  <a:close/>
                  <a:moveTo>
                    <a:pt x="156" y="11"/>
                  </a:moveTo>
                  <a:cubicBezTo>
                    <a:pt x="157" y="11"/>
                    <a:pt x="163" y="10"/>
                    <a:pt x="162" y="10"/>
                  </a:cubicBezTo>
                  <a:cubicBezTo>
                    <a:pt x="161" y="10"/>
                    <a:pt x="159" y="9"/>
                    <a:pt x="159" y="9"/>
                  </a:cubicBezTo>
                  <a:cubicBezTo>
                    <a:pt x="154" y="9"/>
                    <a:pt x="154" y="9"/>
                    <a:pt x="154" y="9"/>
                  </a:cubicBezTo>
                  <a:cubicBezTo>
                    <a:pt x="154" y="9"/>
                    <a:pt x="154" y="11"/>
                    <a:pt x="156" y="11"/>
                  </a:cubicBezTo>
                  <a:close/>
                  <a:moveTo>
                    <a:pt x="144" y="4"/>
                  </a:moveTo>
                  <a:cubicBezTo>
                    <a:pt x="141" y="4"/>
                    <a:pt x="143" y="6"/>
                    <a:pt x="143" y="6"/>
                  </a:cubicBezTo>
                  <a:cubicBezTo>
                    <a:pt x="147" y="5"/>
                    <a:pt x="147" y="3"/>
                    <a:pt x="144" y="4"/>
                  </a:cubicBezTo>
                  <a:close/>
                  <a:moveTo>
                    <a:pt x="152" y="8"/>
                  </a:moveTo>
                  <a:cubicBezTo>
                    <a:pt x="149" y="7"/>
                    <a:pt x="149" y="7"/>
                    <a:pt x="149" y="7"/>
                  </a:cubicBezTo>
                  <a:cubicBezTo>
                    <a:pt x="150" y="10"/>
                    <a:pt x="150" y="10"/>
                    <a:pt x="150" y="10"/>
                  </a:cubicBezTo>
                  <a:lnTo>
                    <a:pt x="152" y="8"/>
                  </a:lnTo>
                  <a:close/>
                  <a:moveTo>
                    <a:pt x="157" y="2"/>
                  </a:moveTo>
                  <a:cubicBezTo>
                    <a:pt x="157" y="4"/>
                    <a:pt x="157" y="4"/>
                    <a:pt x="157" y="4"/>
                  </a:cubicBezTo>
                  <a:cubicBezTo>
                    <a:pt x="161" y="3"/>
                    <a:pt x="161" y="3"/>
                    <a:pt x="161" y="3"/>
                  </a:cubicBezTo>
                  <a:lnTo>
                    <a:pt x="157" y="2"/>
                  </a:lnTo>
                  <a:close/>
                  <a:moveTo>
                    <a:pt x="151" y="5"/>
                  </a:moveTo>
                  <a:cubicBezTo>
                    <a:pt x="151" y="5"/>
                    <a:pt x="150" y="4"/>
                    <a:pt x="149" y="4"/>
                  </a:cubicBezTo>
                  <a:cubicBezTo>
                    <a:pt x="148" y="4"/>
                    <a:pt x="148" y="6"/>
                    <a:pt x="148" y="6"/>
                  </a:cubicBezTo>
                  <a:lnTo>
                    <a:pt x="151" y="5"/>
                  </a:lnTo>
                  <a:close/>
                  <a:moveTo>
                    <a:pt x="154" y="5"/>
                  </a:moveTo>
                  <a:cubicBezTo>
                    <a:pt x="151" y="6"/>
                    <a:pt x="151" y="6"/>
                    <a:pt x="151" y="6"/>
                  </a:cubicBezTo>
                  <a:cubicBezTo>
                    <a:pt x="154" y="6"/>
                    <a:pt x="154" y="6"/>
                    <a:pt x="154" y="6"/>
                  </a:cubicBezTo>
                  <a:lnTo>
                    <a:pt x="154" y="5"/>
                  </a:lnTo>
                  <a:close/>
                  <a:moveTo>
                    <a:pt x="158" y="7"/>
                  </a:moveTo>
                  <a:cubicBezTo>
                    <a:pt x="161" y="8"/>
                    <a:pt x="163" y="5"/>
                    <a:pt x="160" y="5"/>
                  </a:cubicBezTo>
                  <a:cubicBezTo>
                    <a:pt x="157" y="4"/>
                    <a:pt x="155" y="6"/>
                    <a:pt x="158" y="7"/>
                  </a:cubicBezTo>
                  <a:close/>
                  <a:moveTo>
                    <a:pt x="156" y="4"/>
                  </a:moveTo>
                  <a:cubicBezTo>
                    <a:pt x="156" y="1"/>
                    <a:pt x="156" y="1"/>
                    <a:pt x="156" y="1"/>
                  </a:cubicBezTo>
                  <a:cubicBezTo>
                    <a:pt x="151" y="2"/>
                    <a:pt x="151" y="2"/>
                    <a:pt x="151" y="2"/>
                  </a:cubicBezTo>
                  <a:cubicBezTo>
                    <a:pt x="152" y="4"/>
                    <a:pt x="152" y="4"/>
                    <a:pt x="152" y="4"/>
                  </a:cubicBezTo>
                  <a:lnTo>
                    <a:pt x="156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" name="Freeform 6"/>
            <p:cNvSpPr>
              <a:spLocks noChangeAspect="1"/>
            </p:cNvSpPr>
            <p:nvPr/>
          </p:nvSpPr>
          <p:spPr bwMode="auto">
            <a:xfrm>
              <a:off x="3286" y="2555"/>
              <a:ext cx="131" cy="240"/>
            </a:xfrm>
            <a:custGeom>
              <a:avLst/>
              <a:gdLst>
                <a:gd name="T0" fmla="*/ 28 w 409"/>
                <a:gd name="T1" fmla="*/ 70 h 746"/>
                <a:gd name="T2" fmla="*/ 33 w 409"/>
                <a:gd name="T3" fmla="*/ 69 h 746"/>
                <a:gd name="T4" fmla="*/ 43 w 409"/>
                <a:gd name="T5" fmla="*/ 70 h 746"/>
                <a:gd name="T6" fmla="*/ 43 w 409"/>
                <a:gd name="T7" fmla="*/ 65 h 746"/>
                <a:gd name="T8" fmla="*/ 55 w 409"/>
                <a:gd name="T9" fmla="*/ 67 h 746"/>
                <a:gd name="T10" fmla="*/ 60 w 409"/>
                <a:gd name="T11" fmla="*/ 60 h 746"/>
                <a:gd name="T12" fmla="*/ 69 w 409"/>
                <a:gd name="T13" fmla="*/ 62 h 746"/>
                <a:gd name="T14" fmla="*/ 69 w 409"/>
                <a:gd name="T15" fmla="*/ 55 h 746"/>
                <a:gd name="T16" fmla="*/ 71 w 409"/>
                <a:gd name="T17" fmla="*/ 48 h 746"/>
                <a:gd name="T18" fmla="*/ 72 w 409"/>
                <a:gd name="T19" fmla="*/ 55 h 746"/>
                <a:gd name="T20" fmla="*/ 74 w 409"/>
                <a:gd name="T21" fmla="*/ 60 h 746"/>
                <a:gd name="T22" fmla="*/ 77 w 409"/>
                <a:gd name="T23" fmla="*/ 51 h 746"/>
                <a:gd name="T24" fmla="*/ 78 w 409"/>
                <a:gd name="T25" fmla="*/ 40 h 746"/>
                <a:gd name="T26" fmla="*/ 82 w 409"/>
                <a:gd name="T27" fmla="*/ 44 h 746"/>
                <a:gd name="T28" fmla="*/ 86 w 409"/>
                <a:gd name="T29" fmla="*/ 41 h 746"/>
                <a:gd name="T30" fmla="*/ 87 w 409"/>
                <a:gd name="T31" fmla="*/ 28 h 746"/>
                <a:gd name="T32" fmla="*/ 92 w 409"/>
                <a:gd name="T33" fmla="*/ 28 h 746"/>
                <a:gd name="T34" fmla="*/ 100 w 409"/>
                <a:gd name="T35" fmla="*/ 20 h 746"/>
                <a:gd name="T36" fmla="*/ 101 w 409"/>
                <a:gd name="T37" fmla="*/ 8 h 746"/>
                <a:gd name="T38" fmla="*/ 108 w 409"/>
                <a:gd name="T39" fmla="*/ 0 h 746"/>
                <a:gd name="T40" fmla="*/ 119 w 409"/>
                <a:gd name="T41" fmla="*/ 13 h 746"/>
                <a:gd name="T42" fmla="*/ 119 w 409"/>
                <a:gd name="T43" fmla="*/ 18 h 746"/>
                <a:gd name="T44" fmla="*/ 127 w 409"/>
                <a:gd name="T45" fmla="*/ 35 h 746"/>
                <a:gd name="T46" fmla="*/ 122 w 409"/>
                <a:gd name="T47" fmla="*/ 46 h 746"/>
                <a:gd name="T48" fmla="*/ 129 w 409"/>
                <a:gd name="T49" fmla="*/ 62 h 746"/>
                <a:gd name="T50" fmla="*/ 120 w 409"/>
                <a:gd name="T51" fmla="*/ 60 h 746"/>
                <a:gd name="T52" fmla="*/ 113 w 409"/>
                <a:gd name="T53" fmla="*/ 62 h 746"/>
                <a:gd name="T54" fmla="*/ 115 w 409"/>
                <a:gd name="T55" fmla="*/ 71 h 746"/>
                <a:gd name="T56" fmla="*/ 107 w 409"/>
                <a:gd name="T57" fmla="*/ 83 h 746"/>
                <a:gd name="T58" fmla="*/ 108 w 409"/>
                <a:gd name="T59" fmla="*/ 100 h 746"/>
                <a:gd name="T60" fmla="*/ 86 w 409"/>
                <a:gd name="T61" fmla="*/ 154 h 746"/>
                <a:gd name="T62" fmla="*/ 68 w 409"/>
                <a:gd name="T63" fmla="*/ 196 h 746"/>
                <a:gd name="T64" fmla="*/ 61 w 409"/>
                <a:gd name="T65" fmla="*/ 217 h 746"/>
                <a:gd name="T66" fmla="*/ 48 w 409"/>
                <a:gd name="T67" fmla="*/ 229 h 746"/>
                <a:gd name="T68" fmla="*/ 43 w 409"/>
                <a:gd name="T69" fmla="*/ 228 h 746"/>
                <a:gd name="T70" fmla="*/ 19 w 409"/>
                <a:gd name="T71" fmla="*/ 231 h 746"/>
                <a:gd name="T72" fmla="*/ 9 w 409"/>
                <a:gd name="T73" fmla="*/ 217 h 746"/>
                <a:gd name="T74" fmla="*/ 13 w 409"/>
                <a:gd name="T75" fmla="*/ 212 h 746"/>
                <a:gd name="T76" fmla="*/ 2 w 409"/>
                <a:gd name="T77" fmla="*/ 179 h 746"/>
                <a:gd name="T78" fmla="*/ 12 w 409"/>
                <a:gd name="T79" fmla="*/ 152 h 746"/>
                <a:gd name="T80" fmla="*/ 25 w 409"/>
                <a:gd name="T81" fmla="*/ 140 h 746"/>
                <a:gd name="T82" fmla="*/ 23 w 409"/>
                <a:gd name="T83" fmla="*/ 112 h 746"/>
                <a:gd name="T84" fmla="*/ 21 w 409"/>
                <a:gd name="T85" fmla="*/ 87 h 746"/>
                <a:gd name="T86" fmla="*/ 30 w 409"/>
                <a:gd name="T87" fmla="*/ 77 h 746"/>
                <a:gd name="T88" fmla="*/ 28 w 409"/>
                <a:gd name="T89" fmla="*/ 70 h 74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09" h="746">
                  <a:moveTo>
                    <a:pt x="88" y="219"/>
                  </a:moveTo>
                  <a:cubicBezTo>
                    <a:pt x="104" y="214"/>
                    <a:pt x="104" y="214"/>
                    <a:pt x="104" y="214"/>
                  </a:cubicBezTo>
                  <a:cubicBezTo>
                    <a:pt x="134" y="218"/>
                    <a:pt x="134" y="218"/>
                    <a:pt x="134" y="218"/>
                  </a:cubicBezTo>
                  <a:cubicBezTo>
                    <a:pt x="134" y="202"/>
                    <a:pt x="134" y="202"/>
                    <a:pt x="134" y="202"/>
                  </a:cubicBezTo>
                  <a:cubicBezTo>
                    <a:pt x="173" y="207"/>
                    <a:pt x="173" y="207"/>
                    <a:pt x="173" y="207"/>
                  </a:cubicBezTo>
                  <a:cubicBezTo>
                    <a:pt x="186" y="188"/>
                    <a:pt x="186" y="188"/>
                    <a:pt x="186" y="188"/>
                  </a:cubicBezTo>
                  <a:cubicBezTo>
                    <a:pt x="216" y="193"/>
                    <a:pt x="216" y="193"/>
                    <a:pt x="216" y="193"/>
                  </a:cubicBezTo>
                  <a:cubicBezTo>
                    <a:pt x="214" y="172"/>
                    <a:pt x="214" y="172"/>
                    <a:pt x="214" y="172"/>
                  </a:cubicBezTo>
                  <a:cubicBezTo>
                    <a:pt x="223" y="150"/>
                    <a:pt x="223" y="150"/>
                    <a:pt x="223" y="150"/>
                  </a:cubicBezTo>
                  <a:cubicBezTo>
                    <a:pt x="225" y="172"/>
                    <a:pt x="225" y="172"/>
                    <a:pt x="225" y="172"/>
                  </a:cubicBezTo>
                  <a:cubicBezTo>
                    <a:pt x="230" y="186"/>
                    <a:pt x="230" y="186"/>
                    <a:pt x="230" y="186"/>
                  </a:cubicBezTo>
                  <a:cubicBezTo>
                    <a:pt x="239" y="159"/>
                    <a:pt x="239" y="159"/>
                    <a:pt x="239" y="159"/>
                  </a:cubicBezTo>
                  <a:cubicBezTo>
                    <a:pt x="239" y="159"/>
                    <a:pt x="237" y="129"/>
                    <a:pt x="244" y="124"/>
                  </a:cubicBezTo>
                  <a:cubicBezTo>
                    <a:pt x="251" y="118"/>
                    <a:pt x="255" y="138"/>
                    <a:pt x="255" y="138"/>
                  </a:cubicBezTo>
                  <a:cubicBezTo>
                    <a:pt x="255" y="138"/>
                    <a:pt x="260" y="136"/>
                    <a:pt x="269" y="126"/>
                  </a:cubicBezTo>
                  <a:cubicBezTo>
                    <a:pt x="278" y="115"/>
                    <a:pt x="264" y="95"/>
                    <a:pt x="271" y="88"/>
                  </a:cubicBezTo>
                  <a:cubicBezTo>
                    <a:pt x="278" y="81"/>
                    <a:pt x="288" y="88"/>
                    <a:pt x="288" y="88"/>
                  </a:cubicBezTo>
                  <a:cubicBezTo>
                    <a:pt x="288" y="88"/>
                    <a:pt x="306" y="74"/>
                    <a:pt x="312" y="62"/>
                  </a:cubicBezTo>
                  <a:cubicBezTo>
                    <a:pt x="317" y="49"/>
                    <a:pt x="315" y="26"/>
                    <a:pt x="315" y="26"/>
                  </a:cubicBezTo>
                  <a:cubicBezTo>
                    <a:pt x="336" y="0"/>
                    <a:pt x="336" y="0"/>
                    <a:pt x="336" y="0"/>
                  </a:cubicBezTo>
                  <a:cubicBezTo>
                    <a:pt x="372" y="41"/>
                    <a:pt x="372" y="41"/>
                    <a:pt x="372" y="41"/>
                  </a:cubicBezTo>
                  <a:cubicBezTo>
                    <a:pt x="372" y="41"/>
                    <a:pt x="372" y="51"/>
                    <a:pt x="372" y="56"/>
                  </a:cubicBezTo>
                  <a:cubicBezTo>
                    <a:pt x="372" y="62"/>
                    <a:pt x="395" y="110"/>
                    <a:pt x="395" y="110"/>
                  </a:cubicBezTo>
                  <a:cubicBezTo>
                    <a:pt x="382" y="143"/>
                    <a:pt x="382" y="143"/>
                    <a:pt x="382" y="143"/>
                  </a:cubicBezTo>
                  <a:cubicBezTo>
                    <a:pt x="382" y="143"/>
                    <a:pt x="409" y="188"/>
                    <a:pt x="402" y="193"/>
                  </a:cubicBezTo>
                  <a:cubicBezTo>
                    <a:pt x="395" y="198"/>
                    <a:pt x="375" y="188"/>
                    <a:pt x="375" y="188"/>
                  </a:cubicBezTo>
                  <a:cubicBezTo>
                    <a:pt x="354" y="193"/>
                    <a:pt x="354" y="193"/>
                    <a:pt x="354" y="193"/>
                  </a:cubicBezTo>
                  <a:cubicBezTo>
                    <a:pt x="358" y="221"/>
                    <a:pt x="358" y="221"/>
                    <a:pt x="358" y="221"/>
                  </a:cubicBezTo>
                  <a:cubicBezTo>
                    <a:pt x="358" y="221"/>
                    <a:pt x="335" y="245"/>
                    <a:pt x="333" y="259"/>
                  </a:cubicBezTo>
                  <a:cubicBezTo>
                    <a:pt x="331" y="273"/>
                    <a:pt x="345" y="287"/>
                    <a:pt x="338" y="312"/>
                  </a:cubicBezTo>
                  <a:cubicBezTo>
                    <a:pt x="331" y="336"/>
                    <a:pt x="306" y="409"/>
                    <a:pt x="267" y="478"/>
                  </a:cubicBezTo>
                  <a:cubicBezTo>
                    <a:pt x="228" y="547"/>
                    <a:pt x="211" y="609"/>
                    <a:pt x="211" y="609"/>
                  </a:cubicBezTo>
                  <a:cubicBezTo>
                    <a:pt x="211" y="609"/>
                    <a:pt x="214" y="653"/>
                    <a:pt x="189" y="676"/>
                  </a:cubicBezTo>
                  <a:cubicBezTo>
                    <a:pt x="165" y="699"/>
                    <a:pt x="156" y="708"/>
                    <a:pt x="149" y="712"/>
                  </a:cubicBezTo>
                  <a:cubicBezTo>
                    <a:pt x="141" y="715"/>
                    <a:pt x="133" y="710"/>
                    <a:pt x="133" y="710"/>
                  </a:cubicBezTo>
                  <a:cubicBezTo>
                    <a:pt x="133" y="710"/>
                    <a:pt x="90" y="746"/>
                    <a:pt x="60" y="717"/>
                  </a:cubicBezTo>
                  <a:cubicBezTo>
                    <a:pt x="30" y="689"/>
                    <a:pt x="28" y="675"/>
                    <a:pt x="28" y="675"/>
                  </a:cubicBezTo>
                  <a:cubicBezTo>
                    <a:pt x="41" y="659"/>
                    <a:pt x="41" y="659"/>
                    <a:pt x="41" y="659"/>
                  </a:cubicBezTo>
                  <a:cubicBezTo>
                    <a:pt x="41" y="659"/>
                    <a:pt x="10" y="622"/>
                    <a:pt x="5" y="556"/>
                  </a:cubicBezTo>
                  <a:cubicBezTo>
                    <a:pt x="0" y="490"/>
                    <a:pt x="23" y="492"/>
                    <a:pt x="39" y="473"/>
                  </a:cubicBezTo>
                  <a:cubicBezTo>
                    <a:pt x="55" y="453"/>
                    <a:pt x="79" y="436"/>
                    <a:pt x="79" y="436"/>
                  </a:cubicBezTo>
                  <a:cubicBezTo>
                    <a:pt x="79" y="436"/>
                    <a:pt x="72" y="370"/>
                    <a:pt x="71" y="349"/>
                  </a:cubicBezTo>
                  <a:cubicBezTo>
                    <a:pt x="69" y="327"/>
                    <a:pt x="53" y="283"/>
                    <a:pt x="67" y="271"/>
                  </a:cubicBezTo>
                  <a:cubicBezTo>
                    <a:pt x="81" y="259"/>
                    <a:pt x="94" y="239"/>
                    <a:pt x="94" y="239"/>
                  </a:cubicBezTo>
                  <a:lnTo>
                    <a:pt x="88" y="219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" name="Freeform 7"/>
            <p:cNvSpPr>
              <a:spLocks noChangeAspect="1" noEditPoints="1"/>
            </p:cNvSpPr>
            <p:nvPr/>
          </p:nvSpPr>
          <p:spPr bwMode="auto">
            <a:xfrm>
              <a:off x="1371" y="1939"/>
              <a:ext cx="160" cy="59"/>
            </a:xfrm>
            <a:custGeom>
              <a:avLst/>
              <a:gdLst>
                <a:gd name="T0" fmla="*/ 154 w 493"/>
                <a:gd name="T1" fmla="*/ 48 h 185"/>
                <a:gd name="T2" fmla="*/ 144 w 493"/>
                <a:gd name="T3" fmla="*/ 47 h 185"/>
                <a:gd name="T4" fmla="*/ 141 w 493"/>
                <a:gd name="T5" fmla="*/ 41 h 185"/>
                <a:gd name="T6" fmla="*/ 129 w 493"/>
                <a:gd name="T7" fmla="*/ 41 h 185"/>
                <a:gd name="T8" fmla="*/ 135 w 493"/>
                <a:gd name="T9" fmla="*/ 36 h 185"/>
                <a:gd name="T10" fmla="*/ 123 w 493"/>
                <a:gd name="T11" fmla="*/ 34 h 185"/>
                <a:gd name="T12" fmla="*/ 113 w 493"/>
                <a:gd name="T13" fmla="*/ 31 h 185"/>
                <a:gd name="T14" fmla="*/ 114 w 493"/>
                <a:gd name="T15" fmla="*/ 25 h 185"/>
                <a:gd name="T16" fmla="*/ 110 w 493"/>
                <a:gd name="T17" fmla="*/ 25 h 185"/>
                <a:gd name="T18" fmla="*/ 94 w 493"/>
                <a:gd name="T19" fmla="*/ 14 h 185"/>
                <a:gd name="T20" fmla="*/ 97 w 493"/>
                <a:gd name="T21" fmla="*/ 20 h 185"/>
                <a:gd name="T22" fmla="*/ 83 w 493"/>
                <a:gd name="T23" fmla="*/ 13 h 185"/>
                <a:gd name="T24" fmla="*/ 71 w 493"/>
                <a:gd name="T25" fmla="*/ 4 h 185"/>
                <a:gd name="T26" fmla="*/ 58 w 493"/>
                <a:gd name="T27" fmla="*/ 4 h 185"/>
                <a:gd name="T28" fmla="*/ 38 w 493"/>
                <a:gd name="T29" fmla="*/ 0 h 185"/>
                <a:gd name="T30" fmla="*/ 16 w 493"/>
                <a:gd name="T31" fmla="*/ 8 h 185"/>
                <a:gd name="T32" fmla="*/ 0 w 493"/>
                <a:gd name="T33" fmla="*/ 16 h 185"/>
                <a:gd name="T34" fmla="*/ 17 w 493"/>
                <a:gd name="T35" fmla="*/ 16 h 185"/>
                <a:gd name="T36" fmla="*/ 17 w 493"/>
                <a:gd name="T37" fmla="*/ 12 h 185"/>
                <a:gd name="T38" fmla="*/ 33 w 493"/>
                <a:gd name="T39" fmla="*/ 11 h 185"/>
                <a:gd name="T40" fmla="*/ 37 w 493"/>
                <a:gd name="T41" fmla="*/ 9 h 185"/>
                <a:gd name="T42" fmla="*/ 49 w 493"/>
                <a:gd name="T43" fmla="*/ 11 h 185"/>
                <a:gd name="T44" fmla="*/ 41 w 493"/>
                <a:gd name="T45" fmla="*/ 15 h 185"/>
                <a:gd name="T46" fmla="*/ 44 w 493"/>
                <a:gd name="T47" fmla="*/ 17 h 185"/>
                <a:gd name="T48" fmla="*/ 56 w 493"/>
                <a:gd name="T49" fmla="*/ 21 h 185"/>
                <a:gd name="T50" fmla="*/ 61 w 493"/>
                <a:gd name="T51" fmla="*/ 19 h 185"/>
                <a:gd name="T52" fmla="*/ 71 w 493"/>
                <a:gd name="T53" fmla="*/ 26 h 185"/>
                <a:gd name="T54" fmla="*/ 87 w 493"/>
                <a:gd name="T55" fmla="*/ 25 h 185"/>
                <a:gd name="T56" fmla="*/ 85 w 493"/>
                <a:gd name="T57" fmla="*/ 31 h 185"/>
                <a:gd name="T58" fmla="*/ 98 w 493"/>
                <a:gd name="T59" fmla="*/ 36 h 185"/>
                <a:gd name="T60" fmla="*/ 104 w 493"/>
                <a:gd name="T61" fmla="*/ 43 h 185"/>
                <a:gd name="T62" fmla="*/ 109 w 493"/>
                <a:gd name="T63" fmla="*/ 48 h 185"/>
                <a:gd name="T64" fmla="*/ 103 w 493"/>
                <a:gd name="T65" fmla="*/ 55 h 185"/>
                <a:gd name="T66" fmla="*/ 116 w 493"/>
                <a:gd name="T67" fmla="*/ 52 h 185"/>
                <a:gd name="T68" fmla="*/ 119 w 493"/>
                <a:gd name="T69" fmla="*/ 54 h 185"/>
                <a:gd name="T70" fmla="*/ 122 w 493"/>
                <a:gd name="T71" fmla="*/ 57 h 185"/>
                <a:gd name="T72" fmla="*/ 138 w 493"/>
                <a:gd name="T73" fmla="*/ 57 h 185"/>
                <a:gd name="T74" fmla="*/ 160 w 493"/>
                <a:gd name="T75" fmla="*/ 52 h 185"/>
                <a:gd name="T76" fmla="*/ 154 w 493"/>
                <a:gd name="T77" fmla="*/ 48 h 185"/>
                <a:gd name="T78" fmla="*/ 25 w 493"/>
                <a:gd name="T79" fmla="*/ 27 h 185"/>
                <a:gd name="T80" fmla="*/ 34 w 493"/>
                <a:gd name="T81" fmla="*/ 27 h 185"/>
                <a:gd name="T82" fmla="*/ 25 w 493"/>
                <a:gd name="T83" fmla="*/ 27 h 18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93" h="185">
                  <a:moveTo>
                    <a:pt x="475" y="151"/>
                  </a:moveTo>
                  <a:cubicBezTo>
                    <a:pt x="456" y="148"/>
                    <a:pt x="445" y="148"/>
                    <a:pt x="445" y="148"/>
                  </a:cubicBezTo>
                  <a:cubicBezTo>
                    <a:pt x="445" y="148"/>
                    <a:pt x="453" y="131"/>
                    <a:pt x="434" y="129"/>
                  </a:cubicBezTo>
                  <a:cubicBezTo>
                    <a:pt x="416" y="126"/>
                    <a:pt x="399" y="128"/>
                    <a:pt x="399" y="128"/>
                  </a:cubicBezTo>
                  <a:cubicBezTo>
                    <a:pt x="416" y="114"/>
                    <a:pt x="416" y="114"/>
                    <a:pt x="416" y="114"/>
                  </a:cubicBezTo>
                  <a:cubicBezTo>
                    <a:pt x="416" y="114"/>
                    <a:pt x="386" y="106"/>
                    <a:pt x="378" y="106"/>
                  </a:cubicBezTo>
                  <a:cubicBezTo>
                    <a:pt x="370" y="106"/>
                    <a:pt x="349" y="96"/>
                    <a:pt x="349" y="96"/>
                  </a:cubicBezTo>
                  <a:cubicBezTo>
                    <a:pt x="349" y="96"/>
                    <a:pt x="359" y="79"/>
                    <a:pt x="351" y="79"/>
                  </a:cubicBezTo>
                  <a:cubicBezTo>
                    <a:pt x="343" y="79"/>
                    <a:pt x="338" y="77"/>
                    <a:pt x="338" y="77"/>
                  </a:cubicBezTo>
                  <a:cubicBezTo>
                    <a:pt x="338" y="77"/>
                    <a:pt x="298" y="37"/>
                    <a:pt x="290" y="45"/>
                  </a:cubicBezTo>
                  <a:cubicBezTo>
                    <a:pt x="282" y="52"/>
                    <a:pt x="300" y="64"/>
                    <a:pt x="300" y="64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55" y="42"/>
                    <a:pt x="231" y="17"/>
                    <a:pt x="220" y="12"/>
                  </a:cubicBezTo>
                  <a:cubicBezTo>
                    <a:pt x="209" y="7"/>
                    <a:pt x="180" y="12"/>
                    <a:pt x="180" y="12"/>
                  </a:cubicBezTo>
                  <a:cubicBezTo>
                    <a:pt x="180" y="12"/>
                    <a:pt x="156" y="0"/>
                    <a:pt x="118" y="0"/>
                  </a:cubicBezTo>
                  <a:cubicBezTo>
                    <a:pt x="81" y="0"/>
                    <a:pt x="64" y="12"/>
                    <a:pt x="48" y="26"/>
                  </a:cubicBezTo>
                  <a:cubicBezTo>
                    <a:pt x="32" y="41"/>
                    <a:pt x="0" y="51"/>
                    <a:pt x="0" y="51"/>
                  </a:cubicBezTo>
                  <a:cubicBezTo>
                    <a:pt x="51" y="49"/>
                    <a:pt x="51" y="49"/>
                    <a:pt x="51" y="49"/>
                  </a:cubicBezTo>
                  <a:cubicBezTo>
                    <a:pt x="51" y="39"/>
                    <a:pt x="51" y="39"/>
                    <a:pt x="51" y="39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15" y="29"/>
                    <a:pt x="115" y="29"/>
                    <a:pt x="115" y="29"/>
                  </a:cubicBezTo>
                  <a:cubicBezTo>
                    <a:pt x="115" y="29"/>
                    <a:pt x="142" y="27"/>
                    <a:pt x="150" y="34"/>
                  </a:cubicBezTo>
                  <a:cubicBezTo>
                    <a:pt x="158" y="42"/>
                    <a:pt x="126" y="46"/>
                    <a:pt x="126" y="46"/>
                  </a:cubicBezTo>
                  <a:cubicBezTo>
                    <a:pt x="137" y="54"/>
                    <a:pt x="137" y="54"/>
                    <a:pt x="137" y="54"/>
                  </a:cubicBezTo>
                  <a:cubicBezTo>
                    <a:pt x="137" y="54"/>
                    <a:pt x="155" y="61"/>
                    <a:pt x="172" y="66"/>
                  </a:cubicBezTo>
                  <a:cubicBezTo>
                    <a:pt x="188" y="71"/>
                    <a:pt x="188" y="61"/>
                    <a:pt x="188" y="61"/>
                  </a:cubicBezTo>
                  <a:cubicBezTo>
                    <a:pt x="188" y="61"/>
                    <a:pt x="204" y="74"/>
                    <a:pt x="220" y="81"/>
                  </a:cubicBezTo>
                  <a:cubicBezTo>
                    <a:pt x="236" y="89"/>
                    <a:pt x="268" y="79"/>
                    <a:pt x="268" y="79"/>
                  </a:cubicBezTo>
                  <a:cubicBezTo>
                    <a:pt x="263" y="96"/>
                    <a:pt x="263" y="96"/>
                    <a:pt x="263" y="96"/>
                  </a:cubicBezTo>
                  <a:cubicBezTo>
                    <a:pt x="303" y="113"/>
                    <a:pt x="303" y="113"/>
                    <a:pt x="303" y="113"/>
                  </a:cubicBezTo>
                  <a:cubicBezTo>
                    <a:pt x="319" y="136"/>
                    <a:pt x="319" y="136"/>
                    <a:pt x="319" y="136"/>
                  </a:cubicBezTo>
                  <a:cubicBezTo>
                    <a:pt x="319" y="136"/>
                    <a:pt x="335" y="143"/>
                    <a:pt x="335" y="150"/>
                  </a:cubicBezTo>
                  <a:cubicBezTo>
                    <a:pt x="335" y="158"/>
                    <a:pt x="308" y="165"/>
                    <a:pt x="316" y="172"/>
                  </a:cubicBezTo>
                  <a:cubicBezTo>
                    <a:pt x="324" y="180"/>
                    <a:pt x="348" y="163"/>
                    <a:pt x="356" y="163"/>
                  </a:cubicBezTo>
                  <a:cubicBezTo>
                    <a:pt x="364" y="163"/>
                    <a:pt x="381" y="165"/>
                    <a:pt x="367" y="168"/>
                  </a:cubicBezTo>
                  <a:cubicBezTo>
                    <a:pt x="354" y="170"/>
                    <a:pt x="375" y="180"/>
                    <a:pt x="375" y="180"/>
                  </a:cubicBezTo>
                  <a:cubicBezTo>
                    <a:pt x="375" y="180"/>
                    <a:pt x="397" y="185"/>
                    <a:pt x="426" y="178"/>
                  </a:cubicBezTo>
                  <a:cubicBezTo>
                    <a:pt x="456" y="170"/>
                    <a:pt x="493" y="163"/>
                    <a:pt x="493" y="163"/>
                  </a:cubicBezTo>
                  <a:cubicBezTo>
                    <a:pt x="493" y="163"/>
                    <a:pt x="493" y="153"/>
                    <a:pt x="475" y="151"/>
                  </a:cubicBezTo>
                  <a:close/>
                  <a:moveTo>
                    <a:pt x="78" y="84"/>
                  </a:moveTo>
                  <a:cubicBezTo>
                    <a:pt x="75" y="97"/>
                    <a:pt x="102" y="99"/>
                    <a:pt x="104" y="84"/>
                  </a:cubicBezTo>
                  <a:cubicBezTo>
                    <a:pt x="107" y="70"/>
                    <a:pt x="78" y="84"/>
                    <a:pt x="78" y="84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" name="Freeform 8"/>
            <p:cNvSpPr>
              <a:spLocks noChangeAspect="1"/>
            </p:cNvSpPr>
            <p:nvPr/>
          </p:nvSpPr>
          <p:spPr bwMode="auto">
            <a:xfrm>
              <a:off x="1459" y="2021"/>
              <a:ext cx="35" cy="14"/>
            </a:xfrm>
            <a:custGeom>
              <a:avLst/>
              <a:gdLst>
                <a:gd name="T0" fmla="*/ 23 w 108"/>
                <a:gd name="T1" fmla="*/ 14 h 42"/>
                <a:gd name="T2" fmla="*/ 26 w 108"/>
                <a:gd name="T3" fmla="*/ 9 h 42"/>
                <a:gd name="T4" fmla="*/ 35 w 108"/>
                <a:gd name="T5" fmla="*/ 11 h 42"/>
                <a:gd name="T6" fmla="*/ 28 w 108"/>
                <a:gd name="T7" fmla="*/ 3 h 42"/>
                <a:gd name="T8" fmla="*/ 16 w 108"/>
                <a:gd name="T9" fmla="*/ 2 h 42"/>
                <a:gd name="T10" fmla="*/ 6 w 108"/>
                <a:gd name="T11" fmla="*/ 1 h 42"/>
                <a:gd name="T12" fmla="*/ 0 w 108"/>
                <a:gd name="T13" fmla="*/ 3 h 42"/>
                <a:gd name="T14" fmla="*/ 6 w 108"/>
                <a:gd name="T15" fmla="*/ 9 h 42"/>
                <a:gd name="T16" fmla="*/ 14 w 108"/>
                <a:gd name="T17" fmla="*/ 11 h 42"/>
                <a:gd name="T18" fmla="*/ 18 w 108"/>
                <a:gd name="T19" fmla="*/ 13 h 42"/>
                <a:gd name="T20" fmla="*/ 23 w 108"/>
                <a:gd name="T21" fmla="*/ 14 h 4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8" h="42">
                  <a:moveTo>
                    <a:pt x="72" y="42"/>
                  </a:moveTo>
                  <a:cubicBezTo>
                    <a:pt x="79" y="28"/>
                    <a:pt x="79" y="28"/>
                    <a:pt x="79" y="28"/>
                  </a:cubicBezTo>
                  <a:cubicBezTo>
                    <a:pt x="108" y="34"/>
                    <a:pt x="108" y="34"/>
                    <a:pt x="108" y="34"/>
                  </a:cubicBezTo>
                  <a:cubicBezTo>
                    <a:pt x="108" y="34"/>
                    <a:pt x="95" y="9"/>
                    <a:pt x="85" y="9"/>
                  </a:cubicBezTo>
                  <a:cubicBezTo>
                    <a:pt x="75" y="9"/>
                    <a:pt x="58" y="7"/>
                    <a:pt x="48" y="6"/>
                  </a:cubicBezTo>
                  <a:cubicBezTo>
                    <a:pt x="37" y="4"/>
                    <a:pt x="27" y="0"/>
                    <a:pt x="19" y="4"/>
                  </a:cubicBezTo>
                  <a:cubicBezTo>
                    <a:pt x="11" y="7"/>
                    <a:pt x="0" y="9"/>
                    <a:pt x="0" y="9"/>
                  </a:cubicBezTo>
                  <a:cubicBezTo>
                    <a:pt x="0" y="9"/>
                    <a:pt x="8" y="20"/>
                    <a:pt x="17" y="26"/>
                  </a:cubicBezTo>
                  <a:cubicBezTo>
                    <a:pt x="25" y="32"/>
                    <a:pt x="43" y="32"/>
                    <a:pt x="43" y="32"/>
                  </a:cubicBezTo>
                  <a:cubicBezTo>
                    <a:pt x="54" y="38"/>
                    <a:pt x="54" y="38"/>
                    <a:pt x="54" y="38"/>
                  </a:cubicBezTo>
                  <a:lnTo>
                    <a:pt x="72" y="42"/>
                  </a:ln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" name="Freeform 9"/>
            <p:cNvSpPr>
              <a:spLocks noChangeAspect="1" noEditPoints="1"/>
            </p:cNvSpPr>
            <p:nvPr/>
          </p:nvSpPr>
          <p:spPr bwMode="auto">
            <a:xfrm>
              <a:off x="1471" y="1876"/>
              <a:ext cx="53" cy="58"/>
            </a:xfrm>
            <a:custGeom>
              <a:avLst/>
              <a:gdLst>
                <a:gd name="T0" fmla="*/ 12 w 167"/>
                <a:gd name="T1" fmla="*/ 42 h 180"/>
                <a:gd name="T2" fmla="*/ 9 w 167"/>
                <a:gd name="T3" fmla="*/ 35 h 180"/>
                <a:gd name="T4" fmla="*/ 3 w 167"/>
                <a:gd name="T5" fmla="*/ 38 h 180"/>
                <a:gd name="T6" fmla="*/ 1 w 167"/>
                <a:gd name="T7" fmla="*/ 42 h 180"/>
                <a:gd name="T8" fmla="*/ 9 w 167"/>
                <a:gd name="T9" fmla="*/ 46 h 180"/>
                <a:gd name="T10" fmla="*/ 12 w 167"/>
                <a:gd name="T11" fmla="*/ 48 h 180"/>
                <a:gd name="T12" fmla="*/ 12 w 167"/>
                <a:gd name="T13" fmla="*/ 42 h 180"/>
                <a:gd name="T14" fmla="*/ 13 w 167"/>
                <a:gd name="T15" fmla="*/ 52 h 180"/>
                <a:gd name="T16" fmla="*/ 16 w 167"/>
                <a:gd name="T17" fmla="*/ 56 h 180"/>
                <a:gd name="T18" fmla="*/ 13 w 167"/>
                <a:gd name="T19" fmla="*/ 52 h 180"/>
                <a:gd name="T20" fmla="*/ 44 w 167"/>
                <a:gd name="T21" fmla="*/ 41 h 180"/>
                <a:gd name="T22" fmla="*/ 41 w 167"/>
                <a:gd name="T23" fmla="*/ 29 h 180"/>
                <a:gd name="T24" fmla="*/ 37 w 167"/>
                <a:gd name="T25" fmla="*/ 26 h 180"/>
                <a:gd name="T26" fmla="*/ 37 w 167"/>
                <a:gd name="T27" fmla="*/ 33 h 180"/>
                <a:gd name="T28" fmla="*/ 39 w 167"/>
                <a:gd name="T29" fmla="*/ 42 h 180"/>
                <a:gd name="T30" fmla="*/ 50 w 167"/>
                <a:gd name="T31" fmla="*/ 47 h 180"/>
                <a:gd name="T32" fmla="*/ 44 w 167"/>
                <a:gd name="T33" fmla="*/ 41 h 180"/>
                <a:gd name="T34" fmla="*/ 34 w 167"/>
                <a:gd name="T35" fmla="*/ 5 h 180"/>
                <a:gd name="T36" fmla="*/ 23 w 167"/>
                <a:gd name="T37" fmla="*/ 2 h 180"/>
                <a:gd name="T38" fmla="*/ 28 w 167"/>
                <a:gd name="T39" fmla="*/ 8 h 180"/>
                <a:gd name="T40" fmla="*/ 22 w 167"/>
                <a:gd name="T41" fmla="*/ 16 h 180"/>
                <a:gd name="T42" fmla="*/ 31 w 167"/>
                <a:gd name="T43" fmla="*/ 15 h 180"/>
                <a:gd name="T44" fmla="*/ 34 w 167"/>
                <a:gd name="T45" fmla="*/ 5 h 180"/>
                <a:gd name="T46" fmla="*/ 7 w 167"/>
                <a:gd name="T47" fmla="*/ 10 h 180"/>
                <a:gd name="T48" fmla="*/ 11 w 167"/>
                <a:gd name="T49" fmla="*/ 10 h 180"/>
                <a:gd name="T50" fmla="*/ 10 w 167"/>
                <a:gd name="T51" fmla="*/ 4 h 180"/>
                <a:gd name="T52" fmla="*/ 2 w 167"/>
                <a:gd name="T53" fmla="*/ 9 h 180"/>
                <a:gd name="T54" fmla="*/ 7 w 167"/>
                <a:gd name="T55" fmla="*/ 10 h 18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67" h="180">
                  <a:moveTo>
                    <a:pt x="37" y="129"/>
                  </a:moveTo>
                  <a:cubicBezTo>
                    <a:pt x="39" y="121"/>
                    <a:pt x="35" y="114"/>
                    <a:pt x="29" y="110"/>
                  </a:cubicBezTo>
                  <a:cubicBezTo>
                    <a:pt x="23" y="106"/>
                    <a:pt x="10" y="117"/>
                    <a:pt x="10" y="117"/>
                  </a:cubicBezTo>
                  <a:cubicBezTo>
                    <a:pt x="4" y="129"/>
                    <a:pt x="4" y="129"/>
                    <a:pt x="4" y="129"/>
                  </a:cubicBezTo>
                  <a:cubicBezTo>
                    <a:pt x="10" y="138"/>
                    <a:pt x="27" y="142"/>
                    <a:pt x="27" y="142"/>
                  </a:cubicBezTo>
                  <a:cubicBezTo>
                    <a:pt x="27" y="142"/>
                    <a:pt x="29" y="150"/>
                    <a:pt x="39" y="148"/>
                  </a:cubicBezTo>
                  <a:cubicBezTo>
                    <a:pt x="49" y="146"/>
                    <a:pt x="35" y="136"/>
                    <a:pt x="37" y="129"/>
                  </a:cubicBezTo>
                  <a:close/>
                  <a:moveTo>
                    <a:pt x="41" y="161"/>
                  </a:moveTo>
                  <a:cubicBezTo>
                    <a:pt x="41" y="161"/>
                    <a:pt x="41" y="180"/>
                    <a:pt x="51" y="174"/>
                  </a:cubicBezTo>
                  <a:cubicBezTo>
                    <a:pt x="62" y="169"/>
                    <a:pt x="58" y="154"/>
                    <a:pt x="41" y="161"/>
                  </a:cubicBezTo>
                  <a:close/>
                  <a:moveTo>
                    <a:pt x="140" y="126"/>
                  </a:moveTo>
                  <a:cubicBezTo>
                    <a:pt x="132" y="114"/>
                    <a:pt x="130" y="91"/>
                    <a:pt x="130" y="91"/>
                  </a:cubicBezTo>
                  <a:cubicBezTo>
                    <a:pt x="130" y="91"/>
                    <a:pt x="126" y="74"/>
                    <a:pt x="116" y="82"/>
                  </a:cubicBezTo>
                  <a:cubicBezTo>
                    <a:pt x="105" y="89"/>
                    <a:pt x="118" y="103"/>
                    <a:pt x="118" y="103"/>
                  </a:cubicBezTo>
                  <a:cubicBezTo>
                    <a:pt x="124" y="129"/>
                    <a:pt x="124" y="129"/>
                    <a:pt x="124" y="129"/>
                  </a:cubicBezTo>
                  <a:cubicBezTo>
                    <a:pt x="138" y="143"/>
                    <a:pt x="146" y="154"/>
                    <a:pt x="157" y="146"/>
                  </a:cubicBezTo>
                  <a:cubicBezTo>
                    <a:pt x="167" y="139"/>
                    <a:pt x="149" y="137"/>
                    <a:pt x="140" y="126"/>
                  </a:cubicBezTo>
                  <a:close/>
                  <a:moveTo>
                    <a:pt x="106" y="17"/>
                  </a:moveTo>
                  <a:cubicBezTo>
                    <a:pt x="91" y="8"/>
                    <a:pt x="75" y="0"/>
                    <a:pt x="73" y="6"/>
                  </a:cubicBezTo>
                  <a:cubicBezTo>
                    <a:pt x="71" y="12"/>
                    <a:pt x="95" y="12"/>
                    <a:pt x="89" y="25"/>
                  </a:cubicBezTo>
                  <a:cubicBezTo>
                    <a:pt x="83" y="38"/>
                    <a:pt x="62" y="49"/>
                    <a:pt x="70" y="51"/>
                  </a:cubicBezTo>
                  <a:cubicBezTo>
                    <a:pt x="79" y="53"/>
                    <a:pt x="97" y="48"/>
                    <a:pt x="97" y="48"/>
                  </a:cubicBezTo>
                  <a:cubicBezTo>
                    <a:pt x="106" y="31"/>
                    <a:pt x="120" y="27"/>
                    <a:pt x="106" y="17"/>
                  </a:cubicBezTo>
                  <a:close/>
                  <a:moveTo>
                    <a:pt x="23" y="30"/>
                  </a:moveTo>
                  <a:cubicBezTo>
                    <a:pt x="35" y="30"/>
                    <a:pt x="35" y="30"/>
                    <a:pt x="35" y="30"/>
                  </a:cubicBezTo>
                  <a:cubicBezTo>
                    <a:pt x="56" y="25"/>
                    <a:pt x="67" y="6"/>
                    <a:pt x="33" y="13"/>
                  </a:cubicBezTo>
                  <a:cubicBezTo>
                    <a:pt x="0" y="21"/>
                    <a:pt x="7" y="28"/>
                    <a:pt x="7" y="28"/>
                  </a:cubicBezTo>
                  <a:lnTo>
                    <a:pt x="23" y="3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" name="Freeform 10"/>
            <p:cNvSpPr>
              <a:spLocks noChangeAspect="1"/>
            </p:cNvSpPr>
            <p:nvPr/>
          </p:nvSpPr>
          <p:spPr bwMode="auto">
            <a:xfrm>
              <a:off x="1699" y="2151"/>
              <a:ext cx="15" cy="19"/>
            </a:xfrm>
            <a:custGeom>
              <a:avLst/>
              <a:gdLst>
                <a:gd name="T0" fmla="*/ 0 w 44"/>
                <a:gd name="T1" fmla="*/ 17 h 57"/>
                <a:gd name="T2" fmla="*/ 11 w 44"/>
                <a:gd name="T3" fmla="*/ 16 h 57"/>
                <a:gd name="T4" fmla="*/ 13 w 44"/>
                <a:gd name="T5" fmla="*/ 6 h 57"/>
                <a:gd name="T6" fmla="*/ 15 w 44"/>
                <a:gd name="T7" fmla="*/ 3 h 57"/>
                <a:gd name="T8" fmla="*/ 13 w 44"/>
                <a:gd name="T9" fmla="*/ 0 h 57"/>
                <a:gd name="T10" fmla="*/ 11 w 44"/>
                <a:gd name="T11" fmla="*/ 3 h 57"/>
                <a:gd name="T12" fmla="*/ 7 w 44"/>
                <a:gd name="T13" fmla="*/ 5 h 57"/>
                <a:gd name="T14" fmla="*/ 6 w 44"/>
                <a:gd name="T15" fmla="*/ 12 h 57"/>
                <a:gd name="T16" fmla="*/ 0 w 44"/>
                <a:gd name="T17" fmla="*/ 15 h 57"/>
                <a:gd name="T18" fmla="*/ 0 w 44"/>
                <a:gd name="T19" fmla="*/ 17 h 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4" h="57">
                  <a:moveTo>
                    <a:pt x="0" y="50"/>
                  </a:moveTo>
                  <a:cubicBezTo>
                    <a:pt x="0" y="50"/>
                    <a:pt x="27" y="57"/>
                    <a:pt x="32" y="48"/>
                  </a:cubicBezTo>
                  <a:cubicBezTo>
                    <a:pt x="38" y="38"/>
                    <a:pt x="39" y="19"/>
                    <a:pt x="39" y="1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3" y="10"/>
                    <a:pt x="23" y="6"/>
                    <a:pt x="21" y="16"/>
                  </a:cubicBezTo>
                  <a:cubicBezTo>
                    <a:pt x="19" y="27"/>
                    <a:pt x="19" y="36"/>
                    <a:pt x="19" y="36"/>
                  </a:cubicBezTo>
                  <a:cubicBezTo>
                    <a:pt x="1" y="44"/>
                    <a:pt x="1" y="44"/>
                    <a:pt x="1" y="44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" name="Freeform 11"/>
            <p:cNvSpPr>
              <a:spLocks noChangeAspect="1"/>
            </p:cNvSpPr>
            <p:nvPr/>
          </p:nvSpPr>
          <p:spPr bwMode="auto">
            <a:xfrm>
              <a:off x="1712" y="2070"/>
              <a:ext cx="4" cy="9"/>
            </a:xfrm>
            <a:custGeom>
              <a:avLst/>
              <a:gdLst>
                <a:gd name="T0" fmla="*/ 2 w 4"/>
                <a:gd name="T1" fmla="*/ 9 h 9"/>
                <a:gd name="T2" fmla="*/ 4 w 4"/>
                <a:gd name="T3" fmla="*/ 2 h 9"/>
                <a:gd name="T4" fmla="*/ 0 w 4"/>
                <a:gd name="T5" fmla="*/ 0 h 9"/>
                <a:gd name="T6" fmla="*/ 2 w 4"/>
                <a:gd name="T7" fmla="*/ 9 h 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" h="9">
                  <a:moveTo>
                    <a:pt x="2" y="9"/>
                  </a:moveTo>
                  <a:lnTo>
                    <a:pt x="4" y="2"/>
                  </a:lnTo>
                  <a:lnTo>
                    <a:pt x="0" y="0"/>
                  </a:lnTo>
                  <a:lnTo>
                    <a:pt x="2" y="9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" name="Freeform 12"/>
            <p:cNvSpPr>
              <a:spLocks noChangeAspect="1"/>
            </p:cNvSpPr>
            <p:nvPr/>
          </p:nvSpPr>
          <p:spPr bwMode="auto">
            <a:xfrm>
              <a:off x="1735" y="2108"/>
              <a:ext cx="8" cy="8"/>
            </a:xfrm>
            <a:custGeom>
              <a:avLst/>
              <a:gdLst>
                <a:gd name="T0" fmla="*/ 2 w 25"/>
                <a:gd name="T1" fmla="*/ 6 h 28"/>
                <a:gd name="T2" fmla="*/ 4 w 25"/>
                <a:gd name="T3" fmla="*/ 3 h 28"/>
                <a:gd name="T4" fmla="*/ 2 w 25"/>
                <a:gd name="T5" fmla="*/ 6 h 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" h="28">
                  <a:moveTo>
                    <a:pt x="6" y="21"/>
                  </a:moveTo>
                  <a:cubicBezTo>
                    <a:pt x="16" y="28"/>
                    <a:pt x="25" y="25"/>
                    <a:pt x="13" y="12"/>
                  </a:cubicBezTo>
                  <a:cubicBezTo>
                    <a:pt x="0" y="0"/>
                    <a:pt x="6" y="21"/>
                    <a:pt x="6" y="2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" name="Freeform 13"/>
            <p:cNvSpPr>
              <a:spLocks noChangeAspect="1" noEditPoints="1"/>
            </p:cNvSpPr>
            <p:nvPr/>
          </p:nvSpPr>
          <p:spPr bwMode="auto">
            <a:xfrm>
              <a:off x="1711" y="2095"/>
              <a:ext cx="9" cy="20"/>
            </a:xfrm>
            <a:custGeom>
              <a:avLst/>
              <a:gdLst>
                <a:gd name="T0" fmla="*/ 5 w 27"/>
                <a:gd name="T1" fmla="*/ 3 h 60"/>
                <a:gd name="T2" fmla="*/ 7 w 27"/>
                <a:gd name="T3" fmla="*/ 9 h 60"/>
                <a:gd name="T4" fmla="*/ 5 w 27"/>
                <a:gd name="T5" fmla="*/ 3 h 60"/>
                <a:gd name="T6" fmla="*/ 0 w 27"/>
                <a:gd name="T7" fmla="*/ 19 h 60"/>
                <a:gd name="T8" fmla="*/ 2 w 27"/>
                <a:gd name="T9" fmla="*/ 20 h 60"/>
                <a:gd name="T10" fmla="*/ 4 w 27"/>
                <a:gd name="T11" fmla="*/ 18 h 60"/>
                <a:gd name="T12" fmla="*/ 2 w 27"/>
                <a:gd name="T13" fmla="*/ 14 h 60"/>
                <a:gd name="T14" fmla="*/ 0 w 27"/>
                <a:gd name="T15" fmla="*/ 19 h 6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" h="60">
                  <a:moveTo>
                    <a:pt x="16" y="9"/>
                  </a:moveTo>
                  <a:cubicBezTo>
                    <a:pt x="6" y="19"/>
                    <a:pt x="20" y="27"/>
                    <a:pt x="20" y="27"/>
                  </a:cubicBezTo>
                  <a:cubicBezTo>
                    <a:pt x="26" y="16"/>
                    <a:pt x="27" y="0"/>
                    <a:pt x="16" y="9"/>
                  </a:cubicBezTo>
                  <a:close/>
                  <a:moveTo>
                    <a:pt x="0" y="57"/>
                  </a:moveTo>
                  <a:cubicBezTo>
                    <a:pt x="7" y="60"/>
                    <a:pt x="7" y="60"/>
                    <a:pt x="7" y="60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6" y="42"/>
                    <a:pt x="6" y="42"/>
                    <a:pt x="6" y="42"/>
                  </a:cubicBezTo>
                  <a:lnTo>
                    <a:pt x="0" y="57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" name="Freeform 14"/>
            <p:cNvSpPr>
              <a:spLocks noChangeAspect="1" noEditPoints="1"/>
            </p:cNvSpPr>
            <p:nvPr/>
          </p:nvSpPr>
          <p:spPr bwMode="auto">
            <a:xfrm>
              <a:off x="1701" y="2122"/>
              <a:ext cx="8" cy="13"/>
            </a:xfrm>
            <a:custGeom>
              <a:avLst/>
              <a:gdLst>
                <a:gd name="T0" fmla="*/ 1 w 25"/>
                <a:gd name="T1" fmla="*/ 8 h 38"/>
                <a:gd name="T2" fmla="*/ 3 w 25"/>
                <a:gd name="T3" fmla="*/ 13 h 38"/>
                <a:gd name="T4" fmla="*/ 1 w 25"/>
                <a:gd name="T5" fmla="*/ 8 h 38"/>
                <a:gd name="T6" fmla="*/ 8 w 25"/>
                <a:gd name="T7" fmla="*/ 0 h 38"/>
                <a:gd name="T8" fmla="*/ 6 w 25"/>
                <a:gd name="T9" fmla="*/ 5 h 38"/>
                <a:gd name="T10" fmla="*/ 8 w 25"/>
                <a:gd name="T11" fmla="*/ 4 h 38"/>
                <a:gd name="T12" fmla="*/ 8 w 25"/>
                <a:gd name="T13" fmla="*/ 0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" h="38">
                  <a:moveTo>
                    <a:pt x="4" y="23"/>
                  </a:moveTo>
                  <a:cubicBezTo>
                    <a:pt x="0" y="31"/>
                    <a:pt x="10" y="38"/>
                    <a:pt x="10" y="38"/>
                  </a:cubicBezTo>
                  <a:cubicBezTo>
                    <a:pt x="18" y="30"/>
                    <a:pt x="8" y="15"/>
                    <a:pt x="4" y="23"/>
                  </a:cubicBezTo>
                  <a:close/>
                  <a:moveTo>
                    <a:pt x="24" y="0"/>
                  </a:moveTo>
                  <a:cubicBezTo>
                    <a:pt x="19" y="15"/>
                    <a:pt x="19" y="15"/>
                    <a:pt x="19" y="15"/>
                  </a:cubicBezTo>
                  <a:cubicBezTo>
                    <a:pt x="25" y="12"/>
                    <a:pt x="25" y="12"/>
                    <a:pt x="25" y="12"/>
                  </a:cubicBezTo>
                  <a:lnTo>
                    <a:pt x="24" y="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" name="Freeform 15"/>
            <p:cNvSpPr>
              <a:spLocks noChangeAspect="1" noEditPoints="1"/>
            </p:cNvSpPr>
            <p:nvPr/>
          </p:nvSpPr>
          <p:spPr bwMode="auto">
            <a:xfrm>
              <a:off x="1630" y="2022"/>
              <a:ext cx="39" cy="13"/>
            </a:xfrm>
            <a:custGeom>
              <a:avLst/>
              <a:gdLst>
                <a:gd name="T0" fmla="*/ 20 w 120"/>
                <a:gd name="T1" fmla="*/ 3 h 43"/>
                <a:gd name="T2" fmla="*/ 5 w 120"/>
                <a:gd name="T3" fmla="*/ 0 h 43"/>
                <a:gd name="T4" fmla="*/ 1 w 120"/>
                <a:gd name="T5" fmla="*/ 10 h 43"/>
                <a:gd name="T6" fmla="*/ 9 w 120"/>
                <a:gd name="T7" fmla="*/ 12 h 43"/>
                <a:gd name="T8" fmla="*/ 11 w 120"/>
                <a:gd name="T9" fmla="*/ 10 h 43"/>
                <a:gd name="T10" fmla="*/ 21 w 120"/>
                <a:gd name="T11" fmla="*/ 10 h 43"/>
                <a:gd name="T12" fmla="*/ 31 w 120"/>
                <a:gd name="T13" fmla="*/ 3 h 43"/>
                <a:gd name="T14" fmla="*/ 20 w 120"/>
                <a:gd name="T15" fmla="*/ 3 h 43"/>
                <a:gd name="T16" fmla="*/ 34 w 120"/>
                <a:gd name="T17" fmla="*/ 10 h 43"/>
                <a:gd name="T18" fmla="*/ 33 w 120"/>
                <a:gd name="T19" fmla="*/ 13 h 43"/>
                <a:gd name="T20" fmla="*/ 39 w 120"/>
                <a:gd name="T21" fmla="*/ 11 h 43"/>
                <a:gd name="T22" fmla="*/ 34 w 120"/>
                <a:gd name="T23" fmla="*/ 10 h 4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0" h="43">
                  <a:moveTo>
                    <a:pt x="60" y="9"/>
                  </a:moveTo>
                  <a:cubicBezTo>
                    <a:pt x="52" y="9"/>
                    <a:pt x="29" y="0"/>
                    <a:pt x="15" y="0"/>
                  </a:cubicBezTo>
                  <a:cubicBezTo>
                    <a:pt x="0" y="0"/>
                    <a:pt x="2" y="32"/>
                    <a:pt x="2" y="32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33" y="34"/>
                    <a:pt x="33" y="34"/>
                    <a:pt x="33" y="34"/>
                  </a:cubicBezTo>
                  <a:cubicBezTo>
                    <a:pt x="33" y="34"/>
                    <a:pt x="48" y="36"/>
                    <a:pt x="64" y="34"/>
                  </a:cubicBezTo>
                  <a:cubicBezTo>
                    <a:pt x="81" y="32"/>
                    <a:pt x="97" y="17"/>
                    <a:pt x="95" y="10"/>
                  </a:cubicBezTo>
                  <a:cubicBezTo>
                    <a:pt x="93" y="2"/>
                    <a:pt x="68" y="10"/>
                    <a:pt x="60" y="9"/>
                  </a:cubicBezTo>
                  <a:close/>
                  <a:moveTo>
                    <a:pt x="105" y="32"/>
                  </a:moveTo>
                  <a:cubicBezTo>
                    <a:pt x="102" y="43"/>
                    <a:pt x="102" y="43"/>
                    <a:pt x="102" y="43"/>
                  </a:cubicBezTo>
                  <a:cubicBezTo>
                    <a:pt x="120" y="37"/>
                    <a:pt x="120" y="37"/>
                    <a:pt x="120" y="37"/>
                  </a:cubicBezTo>
                  <a:lnTo>
                    <a:pt x="105" y="32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" name="Freeform 16"/>
            <p:cNvSpPr>
              <a:spLocks noChangeAspect="1" noEditPoints="1"/>
            </p:cNvSpPr>
            <p:nvPr/>
          </p:nvSpPr>
          <p:spPr bwMode="auto">
            <a:xfrm>
              <a:off x="1703" y="2039"/>
              <a:ext cx="10" cy="9"/>
            </a:xfrm>
            <a:custGeom>
              <a:avLst/>
              <a:gdLst>
                <a:gd name="T0" fmla="*/ 5 w 30"/>
                <a:gd name="T1" fmla="*/ 6 h 28"/>
                <a:gd name="T2" fmla="*/ 9 w 30"/>
                <a:gd name="T3" fmla="*/ 9 h 28"/>
                <a:gd name="T4" fmla="*/ 10 w 30"/>
                <a:gd name="T5" fmla="*/ 6 h 28"/>
                <a:gd name="T6" fmla="*/ 5 w 30"/>
                <a:gd name="T7" fmla="*/ 6 h 28"/>
                <a:gd name="T8" fmla="*/ 2 w 30"/>
                <a:gd name="T9" fmla="*/ 3 h 28"/>
                <a:gd name="T10" fmla="*/ 2 w 30"/>
                <a:gd name="T11" fmla="*/ 5 h 28"/>
                <a:gd name="T12" fmla="*/ 2 w 30"/>
                <a:gd name="T13" fmla="*/ 3 h 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28">
                  <a:moveTo>
                    <a:pt x="15" y="19"/>
                  </a:moveTo>
                  <a:cubicBezTo>
                    <a:pt x="26" y="28"/>
                    <a:pt x="26" y="28"/>
                    <a:pt x="26" y="28"/>
                  </a:cubicBezTo>
                  <a:cubicBezTo>
                    <a:pt x="30" y="18"/>
                    <a:pt x="30" y="18"/>
                    <a:pt x="30" y="18"/>
                  </a:cubicBezTo>
                  <a:lnTo>
                    <a:pt x="15" y="19"/>
                  </a:lnTo>
                  <a:close/>
                  <a:moveTo>
                    <a:pt x="7" y="8"/>
                  </a:moveTo>
                  <a:cubicBezTo>
                    <a:pt x="1" y="15"/>
                    <a:pt x="0" y="18"/>
                    <a:pt x="7" y="16"/>
                  </a:cubicBezTo>
                  <a:cubicBezTo>
                    <a:pt x="14" y="14"/>
                    <a:pt x="12" y="0"/>
                    <a:pt x="7" y="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0" name="Freeform 17"/>
            <p:cNvSpPr>
              <a:spLocks noChangeAspect="1" noEditPoints="1"/>
            </p:cNvSpPr>
            <p:nvPr/>
          </p:nvSpPr>
          <p:spPr bwMode="auto">
            <a:xfrm>
              <a:off x="1693" y="2031"/>
              <a:ext cx="18" cy="15"/>
            </a:xfrm>
            <a:custGeom>
              <a:avLst/>
              <a:gdLst>
                <a:gd name="T0" fmla="*/ 0 w 20"/>
                <a:gd name="T1" fmla="*/ 9 h 16"/>
                <a:gd name="T2" fmla="*/ 5 w 20"/>
                <a:gd name="T3" fmla="*/ 15 h 16"/>
                <a:gd name="T4" fmla="*/ 7 w 20"/>
                <a:gd name="T5" fmla="*/ 15 h 16"/>
                <a:gd name="T6" fmla="*/ 3 w 20"/>
                <a:gd name="T7" fmla="*/ 9 h 16"/>
                <a:gd name="T8" fmla="*/ 0 w 20"/>
                <a:gd name="T9" fmla="*/ 9 h 16"/>
                <a:gd name="T10" fmla="*/ 15 w 20"/>
                <a:gd name="T11" fmla="*/ 5 h 16"/>
                <a:gd name="T12" fmla="*/ 17 w 20"/>
                <a:gd name="T13" fmla="*/ 8 h 16"/>
                <a:gd name="T14" fmla="*/ 18 w 20"/>
                <a:gd name="T15" fmla="*/ 4 h 16"/>
                <a:gd name="T16" fmla="*/ 15 w 20"/>
                <a:gd name="T17" fmla="*/ 5 h 16"/>
                <a:gd name="T18" fmla="*/ 11 w 20"/>
                <a:gd name="T19" fmla="*/ 4 h 16"/>
                <a:gd name="T20" fmla="*/ 14 w 20"/>
                <a:gd name="T21" fmla="*/ 4 h 16"/>
                <a:gd name="T22" fmla="*/ 13 w 20"/>
                <a:gd name="T23" fmla="*/ 0 h 16"/>
                <a:gd name="T24" fmla="*/ 11 w 20"/>
                <a:gd name="T25" fmla="*/ 4 h 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" h="16">
                  <a:moveTo>
                    <a:pt x="0" y="10"/>
                  </a:moveTo>
                  <a:lnTo>
                    <a:pt x="5" y="16"/>
                  </a:lnTo>
                  <a:lnTo>
                    <a:pt x="8" y="16"/>
                  </a:lnTo>
                  <a:lnTo>
                    <a:pt x="3" y="10"/>
                  </a:lnTo>
                  <a:lnTo>
                    <a:pt x="0" y="10"/>
                  </a:lnTo>
                  <a:close/>
                  <a:moveTo>
                    <a:pt x="17" y="5"/>
                  </a:moveTo>
                  <a:lnTo>
                    <a:pt x="19" y="8"/>
                  </a:lnTo>
                  <a:lnTo>
                    <a:pt x="20" y="4"/>
                  </a:lnTo>
                  <a:lnTo>
                    <a:pt x="17" y="5"/>
                  </a:lnTo>
                  <a:close/>
                  <a:moveTo>
                    <a:pt x="12" y="4"/>
                  </a:moveTo>
                  <a:lnTo>
                    <a:pt x="16" y="4"/>
                  </a:lnTo>
                  <a:lnTo>
                    <a:pt x="14" y="0"/>
                  </a:lnTo>
                  <a:lnTo>
                    <a:pt x="12" y="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1" name="Freeform 18"/>
            <p:cNvSpPr>
              <a:spLocks noChangeAspect="1"/>
            </p:cNvSpPr>
            <p:nvPr/>
          </p:nvSpPr>
          <p:spPr bwMode="auto">
            <a:xfrm>
              <a:off x="1858" y="1452"/>
              <a:ext cx="94" cy="84"/>
            </a:xfrm>
            <a:custGeom>
              <a:avLst/>
              <a:gdLst>
                <a:gd name="T0" fmla="*/ 58 w 291"/>
                <a:gd name="T1" fmla="*/ 5 h 260"/>
                <a:gd name="T2" fmla="*/ 73 w 291"/>
                <a:gd name="T3" fmla="*/ 2 h 260"/>
                <a:gd name="T4" fmla="*/ 74 w 291"/>
                <a:gd name="T5" fmla="*/ 6 h 260"/>
                <a:gd name="T6" fmla="*/ 69 w 291"/>
                <a:gd name="T7" fmla="*/ 9 h 260"/>
                <a:gd name="T8" fmla="*/ 64 w 291"/>
                <a:gd name="T9" fmla="*/ 19 h 260"/>
                <a:gd name="T10" fmla="*/ 55 w 291"/>
                <a:gd name="T11" fmla="*/ 23 h 260"/>
                <a:gd name="T12" fmla="*/ 47 w 291"/>
                <a:gd name="T13" fmla="*/ 33 h 260"/>
                <a:gd name="T14" fmla="*/ 47 w 291"/>
                <a:gd name="T15" fmla="*/ 38 h 260"/>
                <a:gd name="T16" fmla="*/ 52 w 291"/>
                <a:gd name="T17" fmla="*/ 34 h 260"/>
                <a:gd name="T18" fmla="*/ 58 w 291"/>
                <a:gd name="T19" fmla="*/ 25 h 260"/>
                <a:gd name="T20" fmla="*/ 63 w 291"/>
                <a:gd name="T21" fmla="*/ 28 h 260"/>
                <a:gd name="T22" fmla="*/ 68 w 291"/>
                <a:gd name="T23" fmla="*/ 30 h 260"/>
                <a:gd name="T24" fmla="*/ 65 w 291"/>
                <a:gd name="T25" fmla="*/ 37 h 260"/>
                <a:gd name="T26" fmla="*/ 72 w 291"/>
                <a:gd name="T27" fmla="*/ 37 h 260"/>
                <a:gd name="T28" fmla="*/ 74 w 291"/>
                <a:gd name="T29" fmla="*/ 43 h 260"/>
                <a:gd name="T30" fmla="*/ 85 w 291"/>
                <a:gd name="T31" fmla="*/ 36 h 260"/>
                <a:gd name="T32" fmla="*/ 89 w 291"/>
                <a:gd name="T33" fmla="*/ 39 h 260"/>
                <a:gd name="T34" fmla="*/ 83 w 291"/>
                <a:gd name="T35" fmla="*/ 45 h 260"/>
                <a:gd name="T36" fmla="*/ 90 w 291"/>
                <a:gd name="T37" fmla="*/ 47 h 260"/>
                <a:gd name="T38" fmla="*/ 78 w 291"/>
                <a:gd name="T39" fmla="*/ 64 h 260"/>
                <a:gd name="T40" fmla="*/ 86 w 291"/>
                <a:gd name="T41" fmla="*/ 64 h 260"/>
                <a:gd name="T42" fmla="*/ 79 w 291"/>
                <a:gd name="T43" fmla="*/ 68 h 260"/>
                <a:gd name="T44" fmla="*/ 85 w 291"/>
                <a:gd name="T45" fmla="*/ 69 h 260"/>
                <a:gd name="T46" fmla="*/ 92 w 291"/>
                <a:gd name="T47" fmla="*/ 66 h 260"/>
                <a:gd name="T48" fmla="*/ 94 w 291"/>
                <a:gd name="T49" fmla="*/ 71 h 260"/>
                <a:gd name="T50" fmla="*/ 79 w 291"/>
                <a:gd name="T51" fmla="*/ 84 h 260"/>
                <a:gd name="T52" fmla="*/ 70 w 291"/>
                <a:gd name="T53" fmla="*/ 83 h 260"/>
                <a:gd name="T54" fmla="*/ 75 w 291"/>
                <a:gd name="T55" fmla="*/ 78 h 260"/>
                <a:gd name="T56" fmla="*/ 68 w 291"/>
                <a:gd name="T57" fmla="*/ 78 h 260"/>
                <a:gd name="T58" fmla="*/ 66 w 291"/>
                <a:gd name="T59" fmla="*/ 77 h 260"/>
                <a:gd name="T60" fmla="*/ 51 w 291"/>
                <a:gd name="T61" fmla="*/ 79 h 260"/>
                <a:gd name="T62" fmla="*/ 43 w 291"/>
                <a:gd name="T63" fmla="*/ 77 h 260"/>
                <a:gd name="T64" fmla="*/ 42 w 291"/>
                <a:gd name="T65" fmla="*/ 76 h 260"/>
                <a:gd name="T66" fmla="*/ 51 w 291"/>
                <a:gd name="T67" fmla="*/ 74 h 260"/>
                <a:gd name="T68" fmla="*/ 49 w 291"/>
                <a:gd name="T69" fmla="*/ 70 h 260"/>
                <a:gd name="T70" fmla="*/ 21 w 291"/>
                <a:gd name="T71" fmla="*/ 64 h 260"/>
                <a:gd name="T72" fmla="*/ 4 w 291"/>
                <a:gd name="T73" fmla="*/ 65 h 260"/>
                <a:gd name="T74" fmla="*/ 11 w 291"/>
                <a:gd name="T75" fmla="*/ 60 h 260"/>
                <a:gd name="T76" fmla="*/ 3 w 291"/>
                <a:gd name="T77" fmla="*/ 57 h 260"/>
                <a:gd name="T78" fmla="*/ 16 w 291"/>
                <a:gd name="T79" fmla="*/ 49 h 260"/>
                <a:gd name="T80" fmla="*/ 34 w 291"/>
                <a:gd name="T81" fmla="*/ 33 h 260"/>
                <a:gd name="T82" fmla="*/ 46 w 291"/>
                <a:gd name="T83" fmla="*/ 21 h 260"/>
                <a:gd name="T84" fmla="*/ 58 w 291"/>
                <a:gd name="T85" fmla="*/ 5 h 26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91" h="260">
                  <a:moveTo>
                    <a:pt x="180" y="17"/>
                  </a:moveTo>
                  <a:cubicBezTo>
                    <a:pt x="180" y="17"/>
                    <a:pt x="209" y="0"/>
                    <a:pt x="226" y="5"/>
                  </a:cubicBezTo>
                  <a:cubicBezTo>
                    <a:pt x="244" y="10"/>
                    <a:pt x="229" y="20"/>
                    <a:pt x="229" y="20"/>
                  </a:cubicBezTo>
                  <a:cubicBezTo>
                    <a:pt x="215" y="29"/>
                    <a:pt x="215" y="29"/>
                    <a:pt x="215" y="29"/>
                  </a:cubicBezTo>
                  <a:cubicBezTo>
                    <a:pt x="215" y="29"/>
                    <a:pt x="210" y="49"/>
                    <a:pt x="198" y="60"/>
                  </a:cubicBezTo>
                  <a:cubicBezTo>
                    <a:pt x="186" y="71"/>
                    <a:pt x="171" y="72"/>
                    <a:pt x="171" y="72"/>
                  </a:cubicBezTo>
                  <a:cubicBezTo>
                    <a:pt x="147" y="101"/>
                    <a:pt x="147" y="101"/>
                    <a:pt x="147" y="101"/>
                  </a:cubicBezTo>
                  <a:cubicBezTo>
                    <a:pt x="145" y="119"/>
                    <a:pt x="145" y="119"/>
                    <a:pt x="145" y="119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80" y="76"/>
                    <a:pt x="180" y="76"/>
                    <a:pt x="180" y="76"/>
                  </a:cubicBezTo>
                  <a:cubicBezTo>
                    <a:pt x="194" y="88"/>
                    <a:pt x="194" y="88"/>
                    <a:pt x="194" y="88"/>
                  </a:cubicBezTo>
                  <a:cubicBezTo>
                    <a:pt x="210" y="94"/>
                    <a:pt x="210" y="94"/>
                    <a:pt x="210" y="94"/>
                  </a:cubicBezTo>
                  <a:cubicBezTo>
                    <a:pt x="202" y="115"/>
                    <a:pt x="202" y="115"/>
                    <a:pt x="202" y="115"/>
                  </a:cubicBezTo>
                  <a:cubicBezTo>
                    <a:pt x="222" y="113"/>
                    <a:pt x="222" y="113"/>
                    <a:pt x="222" y="113"/>
                  </a:cubicBezTo>
                  <a:cubicBezTo>
                    <a:pt x="228" y="132"/>
                    <a:pt x="228" y="132"/>
                    <a:pt x="228" y="132"/>
                  </a:cubicBezTo>
                  <a:cubicBezTo>
                    <a:pt x="262" y="111"/>
                    <a:pt x="262" y="111"/>
                    <a:pt x="262" y="111"/>
                  </a:cubicBezTo>
                  <a:cubicBezTo>
                    <a:pt x="275" y="120"/>
                    <a:pt x="275" y="120"/>
                    <a:pt x="275" y="120"/>
                  </a:cubicBezTo>
                  <a:cubicBezTo>
                    <a:pt x="275" y="120"/>
                    <a:pt x="265" y="135"/>
                    <a:pt x="256" y="138"/>
                  </a:cubicBezTo>
                  <a:cubicBezTo>
                    <a:pt x="248" y="141"/>
                    <a:pt x="274" y="144"/>
                    <a:pt x="280" y="144"/>
                  </a:cubicBezTo>
                  <a:cubicBezTo>
                    <a:pt x="286" y="145"/>
                    <a:pt x="242" y="197"/>
                    <a:pt x="242" y="197"/>
                  </a:cubicBezTo>
                  <a:cubicBezTo>
                    <a:pt x="266" y="198"/>
                    <a:pt x="266" y="198"/>
                    <a:pt x="266" y="198"/>
                  </a:cubicBezTo>
                  <a:cubicBezTo>
                    <a:pt x="244" y="212"/>
                    <a:pt x="244" y="212"/>
                    <a:pt x="244" y="212"/>
                  </a:cubicBezTo>
                  <a:cubicBezTo>
                    <a:pt x="264" y="213"/>
                    <a:pt x="264" y="213"/>
                    <a:pt x="264" y="213"/>
                  </a:cubicBezTo>
                  <a:cubicBezTo>
                    <a:pt x="286" y="204"/>
                    <a:pt x="286" y="204"/>
                    <a:pt x="286" y="204"/>
                  </a:cubicBezTo>
                  <a:cubicBezTo>
                    <a:pt x="291" y="219"/>
                    <a:pt x="291" y="219"/>
                    <a:pt x="291" y="219"/>
                  </a:cubicBezTo>
                  <a:cubicBezTo>
                    <a:pt x="244" y="260"/>
                    <a:pt x="244" y="260"/>
                    <a:pt x="244" y="260"/>
                  </a:cubicBezTo>
                  <a:cubicBezTo>
                    <a:pt x="216" y="256"/>
                    <a:pt x="216" y="256"/>
                    <a:pt x="216" y="256"/>
                  </a:cubicBezTo>
                  <a:cubicBezTo>
                    <a:pt x="232" y="240"/>
                    <a:pt x="232" y="240"/>
                    <a:pt x="232" y="240"/>
                  </a:cubicBezTo>
                  <a:cubicBezTo>
                    <a:pt x="210" y="242"/>
                    <a:pt x="210" y="242"/>
                    <a:pt x="210" y="242"/>
                  </a:cubicBezTo>
                  <a:cubicBezTo>
                    <a:pt x="205" y="237"/>
                    <a:pt x="205" y="237"/>
                    <a:pt x="205" y="237"/>
                  </a:cubicBezTo>
                  <a:cubicBezTo>
                    <a:pt x="158" y="243"/>
                    <a:pt x="158" y="243"/>
                    <a:pt x="158" y="243"/>
                  </a:cubicBezTo>
                  <a:cubicBezTo>
                    <a:pt x="133" y="239"/>
                    <a:pt x="133" y="239"/>
                    <a:pt x="133" y="239"/>
                  </a:cubicBezTo>
                  <a:cubicBezTo>
                    <a:pt x="131" y="236"/>
                    <a:pt x="131" y="236"/>
                    <a:pt x="131" y="236"/>
                  </a:cubicBezTo>
                  <a:cubicBezTo>
                    <a:pt x="159" y="228"/>
                    <a:pt x="159" y="228"/>
                    <a:pt x="159" y="228"/>
                  </a:cubicBezTo>
                  <a:cubicBezTo>
                    <a:pt x="159" y="228"/>
                    <a:pt x="168" y="217"/>
                    <a:pt x="152" y="217"/>
                  </a:cubicBezTo>
                  <a:cubicBezTo>
                    <a:pt x="136" y="216"/>
                    <a:pt x="64" y="199"/>
                    <a:pt x="64" y="199"/>
                  </a:cubicBezTo>
                  <a:cubicBezTo>
                    <a:pt x="64" y="199"/>
                    <a:pt x="24" y="213"/>
                    <a:pt x="12" y="201"/>
                  </a:cubicBezTo>
                  <a:cubicBezTo>
                    <a:pt x="0" y="189"/>
                    <a:pt x="34" y="186"/>
                    <a:pt x="34" y="186"/>
                  </a:cubicBezTo>
                  <a:cubicBezTo>
                    <a:pt x="34" y="186"/>
                    <a:pt x="6" y="183"/>
                    <a:pt x="8" y="176"/>
                  </a:cubicBezTo>
                  <a:cubicBezTo>
                    <a:pt x="10" y="170"/>
                    <a:pt x="50" y="153"/>
                    <a:pt x="50" y="153"/>
                  </a:cubicBezTo>
                  <a:cubicBezTo>
                    <a:pt x="106" y="101"/>
                    <a:pt x="106" y="101"/>
                    <a:pt x="106" y="101"/>
                  </a:cubicBezTo>
                  <a:cubicBezTo>
                    <a:pt x="143" y="65"/>
                    <a:pt x="143" y="65"/>
                    <a:pt x="143" y="65"/>
                  </a:cubicBezTo>
                  <a:lnTo>
                    <a:pt x="180" y="17"/>
                  </a:ln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2" name="Freeform 19"/>
            <p:cNvSpPr>
              <a:spLocks noChangeAspect="1"/>
            </p:cNvSpPr>
            <p:nvPr/>
          </p:nvSpPr>
          <p:spPr bwMode="auto">
            <a:xfrm>
              <a:off x="1273" y="2091"/>
              <a:ext cx="38" cy="24"/>
            </a:xfrm>
            <a:custGeom>
              <a:avLst/>
              <a:gdLst>
                <a:gd name="T0" fmla="*/ 38 w 117"/>
                <a:gd name="T1" fmla="*/ 18 h 74"/>
                <a:gd name="T2" fmla="*/ 37 w 117"/>
                <a:gd name="T3" fmla="*/ 9 h 74"/>
                <a:gd name="T4" fmla="*/ 32 w 117"/>
                <a:gd name="T5" fmla="*/ 8 h 74"/>
                <a:gd name="T6" fmla="*/ 27 w 117"/>
                <a:gd name="T7" fmla="*/ 10 h 74"/>
                <a:gd name="T8" fmla="*/ 25 w 117"/>
                <a:gd name="T9" fmla="*/ 5 h 74"/>
                <a:gd name="T10" fmla="*/ 20 w 117"/>
                <a:gd name="T11" fmla="*/ 5 h 74"/>
                <a:gd name="T12" fmla="*/ 16 w 117"/>
                <a:gd name="T13" fmla="*/ 0 h 74"/>
                <a:gd name="T14" fmla="*/ 11 w 117"/>
                <a:gd name="T15" fmla="*/ 1 h 74"/>
                <a:gd name="T16" fmla="*/ 10 w 117"/>
                <a:gd name="T17" fmla="*/ 4 h 74"/>
                <a:gd name="T18" fmla="*/ 6 w 117"/>
                <a:gd name="T19" fmla="*/ 8 h 74"/>
                <a:gd name="T20" fmla="*/ 0 w 117"/>
                <a:gd name="T21" fmla="*/ 13 h 74"/>
                <a:gd name="T22" fmla="*/ 6 w 117"/>
                <a:gd name="T23" fmla="*/ 17 h 74"/>
                <a:gd name="T24" fmla="*/ 16 w 117"/>
                <a:gd name="T25" fmla="*/ 17 h 74"/>
                <a:gd name="T26" fmla="*/ 21 w 117"/>
                <a:gd name="T27" fmla="*/ 21 h 74"/>
                <a:gd name="T28" fmla="*/ 28 w 117"/>
                <a:gd name="T29" fmla="*/ 21 h 74"/>
                <a:gd name="T30" fmla="*/ 32 w 117"/>
                <a:gd name="T31" fmla="*/ 24 h 74"/>
                <a:gd name="T32" fmla="*/ 36 w 117"/>
                <a:gd name="T33" fmla="*/ 18 h 74"/>
                <a:gd name="T34" fmla="*/ 38 w 117"/>
                <a:gd name="T35" fmla="*/ 18 h 74"/>
                <a:gd name="T36" fmla="*/ 38 w 117"/>
                <a:gd name="T37" fmla="*/ 18 h 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17" h="74">
                  <a:moveTo>
                    <a:pt x="116" y="57"/>
                  </a:moveTo>
                  <a:cubicBezTo>
                    <a:pt x="115" y="28"/>
                    <a:pt x="115" y="28"/>
                    <a:pt x="115" y="28"/>
                  </a:cubicBezTo>
                  <a:cubicBezTo>
                    <a:pt x="115" y="28"/>
                    <a:pt x="105" y="27"/>
                    <a:pt x="100" y="26"/>
                  </a:cubicBezTo>
                  <a:cubicBezTo>
                    <a:pt x="95" y="25"/>
                    <a:pt x="93" y="30"/>
                    <a:pt x="84" y="32"/>
                  </a:cubicBezTo>
                  <a:cubicBezTo>
                    <a:pt x="75" y="34"/>
                    <a:pt x="76" y="16"/>
                    <a:pt x="76" y="16"/>
                  </a:cubicBezTo>
                  <a:cubicBezTo>
                    <a:pt x="76" y="16"/>
                    <a:pt x="70" y="16"/>
                    <a:pt x="61" y="16"/>
                  </a:cubicBezTo>
                  <a:cubicBezTo>
                    <a:pt x="54" y="16"/>
                    <a:pt x="50" y="5"/>
                    <a:pt x="48" y="0"/>
                  </a:cubicBezTo>
                  <a:cubicBezTo>
                    <a:pt x="41" y="3"/>
                    <a:pt x="33" y="4"/>
                    <a:pt x="33" y="4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27" y="22"/>
                    <a:pt x="19" y="24"/>
                  </a:cubicBezTo>
                  <a:cubicBezTo>
                    <a:pt x="13" y="25"/>
                    <a:pt x="5" y="34"/>
                    <a:pt x="0" y="39"/>
                  </a:cubicBezTo>
                  <a:cubicBezTo>
                    <a:pt x="7" y="44"/>
                    <a:pt x="16" y="50"/>
                    <a:pt x="20" y="52"/>
                  </a:cubicBezTo>
                  <a:cubicBezTo>
                    <a:pt x="28" y="55"/>
                    <a:pt x="48" y="53"/>
                    <a:pt x="48" y="53"/>
                  </a:cubicBezTo>
                  <a:cubicBezTo>
                    <a:pt x="64" y="66"/>
                    <a:pt x="64" y="66"/>
                    <a:pt x="64" y="66"/>
                  </a:cubicBezTo>
                  <a:cubicBezTo>
                    <a:pt x="86" y="64"/>
                    <a:pt x="86" y="64"/>
                    <a:pt x="86" y="64"/>
                  </a:cubicBezTo>
                  <a:cubicBezTo>
                    <a:pt x="98" y="74"/>
                    <a:pt x="98" y="74"/>
                    <a:pt x="98" y="74"/>
                  </a:cubicBezTo>
                  <a:cubicBezTo>
                    <a:pt x="110" y="55"/>
                    <a:pt x="110" y="55"/>
                    <a:pt x="110" y="55"/>
                  </a:cubicBezTo>
                  <a:cubicBezTo>
                    <a:pt x="117" y="57"/>
                    <a:pt x="117" y="57"/>
                    <a:pt x="117" y="57"/>
                  </a:cubicBezTo>
                  <a:lnTo>
                    <a:pt x="116" y="5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3" name="Freeform 20"/>
            <p:cNvSpPr>
              <a:spLocks noChangeAspect="1"/>
            </p:cNvSpPr>
            <p:nvPr/>
          </p:nvSpPr>
          <p:spPr bwMode="auto">
            <a:xfrm>
              <a:off x="1292" y="2021"/>
              <a:ext cx="23" cy="45"/>
            </a:xfrm>
            <a:custGeom>
              <a:avLst/>
              <a:gdLst>
                <a:gd name="T0" fmla="*/ 23 w 72"/>
                <a:gd name="T1" fmla="*/ 7 h 140"/>
                <a:gd name="T2" fmla="*/ 17 w 72"/>
                <a:gd name="T3" fmla="*/ 4 h 140"/>
                <a:gd name="T4" fmla="*/ 16 w 72"/>
                <a:gd name="T5" fmla="*/ 0 h 140"/>
                <a:gd name="T6" fmla="*/ 11 w 72"/>
                <a:gd name="T7" fmla="*/ 11 h 140"/>
                <a:gd name="T8" fmla="*/ 7 w 72"/>
                <a:gd name="T9" fmla="*/ 8 h 140"/>
                <a:gd name="T10" fmla="*/ 5 w 72"/>
                <a:gd name="T11" fmla="*/ 12 h 140"/>
                <a:gd name="T12" fmla="*/ 0 w 72"/>
                <a:gd name="T13" fmla="*/ 45 h 140"/>
                <a:gd name="T14" fmla="*/ 6 w 72"/>
                <a:gd name="T15" fmla="*/ 45 h 140"/>
                <a:gd name="T16" fmla="*/ 9 w 72"/>
                <a:gd name="T17" fmla="*/ 37 h 140"/>
                <a:gd name="T18" fmla="*/ 12 w 72"/>
                <a:gd name="T19" fmla="*/ 38 h 140"/>
                <a:gd name="T20" fmla="*/ 18 w 72"/>
                <a:gd name="T21" fmla="*/ 30 h 140"/>
                <a:gd name="T22" fmla="*/ 18 w 72"/>
                <a:gd name="T23" fmla="*/ 19 h 140"/>
                <a:gd name="T24" fmla="*/ 23 w 72"/>
                <a:gd name="T25" fmla="*/ 7 h 1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2" h="140">
                  <a:moveTo>
                    <a:pt x="72" y="22"/>
                  </a:moveTo>
                  <a:cubicBezTo>
                    <a:pt x="72" y="17"/>
                    <a:pt x="54" y="11"/>
                    <a:pt x="54" y="11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1" y="0"/>
                    <a:pt x="44" y="32"/>
                    <a:pt x="33" y="33"/>
                  </a:cubicBezTo>
                  <a:cubicBezTo>
                    <a:pt x="22" y="34"/>
                    <a:pt x="28" y="26"/>
                    <a:pt x="23" y="26"/>
                  </a:cubicBezTo>
                  <a:cubicBezTo>
                    <a:pt x="18" y="26"/>
                    <a:pt x="16" y="36"/>
                    <a:pt x="16" y="36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18" y="140"/>
                    <a:pt x="18" y="140"/>
                    <a:pt x="18" y="140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39" y="118"/>
                    <a:pt x="39" y="118"/>
                    <a:pt x="39" y="118"/>
                  </a:cubicBezTo>
                  <a:cubicBezTo>
                    <a:pt x="39" y="118"/>
                    <a:pt x="55" y="104"/>
                    <a:pt x="55" y="93"/>
                  </a:cubicBezTo>
                  <a:cubicBezTo>
                    <a:pt x="55" y="82"/>
                    <a:pt x="51" y="70"/>
                    <a:pt x="55" y="60"/>
                  </a:cubicBezTo>
                  <a:cubicBezTo>
                    <a:pt x="59" y="50"/>
                    <a:pt x="72" y="27"/>
                    <a:pt x="72" y="2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4" name="Freeform 21"/>
            <p:cNvSpPr>
              <a:spLocks noChangeAspect="1"/>
            </p:cNvSpPr>
            <p:nvPr/>
          </p:nvSpPr>
          <p:spPr bwMode="auto">
            <a:xfrm>
              <a:off x="1243" y="2032"/>
              <a:ext cx="64" cy="72"/>
            </a:xfrm>
            <a:custGeom>
              <a:avLst/>
              <a:gdLst>
                <a:gd name="T0" fmla="*/ 61 w 199"/>
                <a:gd name="T1" fmla="*/ 33 h 222"/>
                <a:gd name="T2" fmla="*/ 58 w 199"/>
                <a:gd name="T3" fmla="*/ 36 h 222"/>
                <a:gd name="T4" fmla="*/ 55 w 199"/>
                <a:gd name="T5" fmla="*/ 34 h 222"/>
                <a:gd name="T6" fmla="*/ 49 w 199"/>
                <a:gd name="T7" fmla="*/ 34 h 222"/>
                <a:gd name="T8" fmla="*/ 54 w 199"/>
                <a:gd name="T9" fmla="*/ 0 h 222"/>
                <a:gd name="T10" fmla="*/ 26 w 199"/>
                <a:gd name="T11" fmla="*/ 0 h 222"/>
                <a:gd name="T12" fmla="*/ 26 w 199"/>
                <a:gd name="T13" fmla="*/ 10 h 222"/>
                <a:gd name="T14" fmla="*/ 17 w 199"/>
                <a:gd name="T15" fmla="*/ 11 h 222"/>
                <a:gd name="T16" fmla="*/ 21 w 199"/>
                <a:gd name="T17" fmla="*/ 12 h 222"/>
                <a:gd name="T18" fmla="*/ 24 w 199"/>
                <a:gd name="T19" fmla="*/ 18 h 222"/>
                <a:gd name="T20" fmla="*/ 28 w 199"/>
                <a:gd name="T21" fmla="*/ 18 h 222"/>
                <a:gd name="T22" fmla="*/ 29 w 199"/>
                <a:gd name="T23" fmla="*/ 24 h 222"/>
                <a:gd name="T24" fmla="*/ 33 w 199"/>
                <a:gd name="T25" fmla="*/ 26 h 222"/>
                <a:gd name="T26" fmla="*/ 30 w 199"/>
                <a:gd name="T27" fmla="*/ 28 h 222"/>
                <a:gd name="T28" fmla="*/ 30 w 199"/>
                <a:gd name="T29" fmla="*/ 31 h 222"/>
                <a:gd name="T30" fmla="*/ 11 w 199"/>
                <a:gd name="T31" fmla="*/ 31 h 222"/>
                <a:gd name="T32" fmla="*/ 5 w 199"/>
                <a:gd name="T33" fmla="*/ 41 h 222"/>
                <a:gd name="T34" fmla="*/ 5 w 199"/>
                <a:gd name="T35" fmla="*/ 54 h 222"/>
                <a:gd name="T36" fmla="*/ 0 w 199"/>
                <a:gd name="T37" fmla="*/ 58 h 222"/>
                <a:gd name="T38" fmla="*/ 5 w 199"/>
                <a:gd name="T39" fmla="*/ 62 h 222"/>
                <a:gd name="T40" fmla="*/ 15 w 199"/>
                <a:gd name="T41" fmla="*/ 69 h 222"/>
                <a:gd name="T42" fmla="*/ 26 w 199"/>
                <a:gd name="T43" fmla="*/ 69 h 222"/>
                <a:gd name="T44" fmla="*/ 30 w 199"/>
                <a:gd name="T45" fmla="*/ 72 h 222"/>
                <a:gd name="T46" fmla="*/ 36 w 199"/>
                <a:gd name="T47" fmla="*/ 67 h 222"/>
                <a:gd name="T48" fmla="*/ 40 w 199"/>
                <a:gd name="T49" fmla="*/ 63 h 222"/>
                <a:gd name="T50" fmla="*/ 40 w 199"/>
                <a:gd name="T51" fmla="*/ 61 h 222"/>
                <a:gd name="T52" fmla="*/ 48 w 199"/>
                <a:gd name="T53" fmla="*/ 57 h 222"/>
                <a:gd name="T54" fmla="*/ 49 w 199"/>
                <a:gd name="T55" fmla="*/ 50 h 222"/>
                <a:gd name="T56" fmla="*/ 58 w 199"/>
                <a:gd name="T57" fmla="*/ 42 h 222"/>
                <a:gd name="T58" fmla="*/ 64 w 199"/>
                <a:gd name="T59" fmla="*/ 36 h 222"/>
                <a:gd name="T60" fmla="*/ 61 w 199"/>
                <a:gd name="T61" fmla="*/ 33 h 2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99" h="222">
                  <a:moveTo>
                    <a:pt x="190" y="103"/>
                  </a:moveTo>
                  <a:cubicBezTo>
                    <a:pt x="179" y="110"/>
                    <a:pt x="179" y="110"/>
                    <a:pt x="179" y="110"/>
                  </a:cubicBezTo>
                  <a:cubicBezTo>
                    <a:pt x="170" y="105"/>
                    <a:pt x="170" y="105"/>
                    <a:pt x="170" y="105"/>
                  </a:cubicBezTo>
                  <a:cubicBezTo>
                    <a:pt x="152" y="105"/>
                    <a:pt x="152" y="105"/>
                    <a:pt x="152" y="105"/>
                  </a:cubicBezTo>
                  <a:cubicBezTo>
                    <a:pt x="168" y="1"/>
                    <a:pt x="168" y="1"/>
                    <a:pt x="168" y="1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1" y="0"/>
                    <a:pt x="84" y="24"/>
                    <a:pt x="82" y="30"/>
                  </a:cubicBezTo>
                  <a:cubicBezTo>
                    <a:pt x="80" y="36"/>
                    <a:pt x="54" y="34"/>
                    <a:pt x="54" y="34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64" y="38"/>
                    <a:pt x="65" y="54"/>
                    <a:pt x="75" y="56"/>
                  </a:cubicBezTo>
                  <a:cubicBezTo>
                    <a:pt x="85" y="58"/>
                    <a:pt x="87" y="57"/>
                    <a:pt x="87" y="57"/>
                  </a:cubicBezTo>
                  <a:cubicBezTo>
                    <a:pt x="91" y="73"/>
                    <a:pt x="91" y="73"/>
                    <a:pt x="91" y="73"/>
                  </a:cubicBezTo>
                  <a:cubicBezTo>
                    <a:pt x="91" y="73"/>
                    <a:pt x="103" y="69"/>
                    <a:pt x="103" y="79"/>
                  </a:cubicBezTo>
                  <a:cubicBezTo>
                    <a:pt x="103" y="89"/>
                    <a:pt x="94" y="86"/>
                    <a:pt x="94" y="86"/>
                  </a:cubicBezTo>
                  <a:cubicBezTo>
                    <a:pt x="94" y="97"/>
                    <a:pt x="94" y="97"/>
                    <a:pt x="94" y="97"/>
                  </a:cubicBezTo>
                  <a:cubicBezTo>
                    <a:pt x="35" y="96"/>
                    <a:pt x="35" y="96"/>
                    <a:pt x="35" y="96"/>
                  </a:cubicBezTo>
                  <a:cubicBezTo>
                    <a:pt x="14" y="127"/>
                    <a:pt x="14" y="127"/>
                    <a:pt x="14" y="127"/>
                  </a:cubicBezTo>
                  <a:cubicBezTo>
                    <a:pt x="14" y="127"/>
                    <a:pt x="14" y="149"/>
                    <a:pt x="14" y="165"/>
                  </a:cubicBezTo>
                  <a:cubicBezTo>
                    <a:pt x="14" y="181"/>
                    <a:pt x="0" y="179"/>
                    <a:pt x="0" y="179"/>
                  </a:cubicBezTo>
                  <a:cubicBezTo>
                    <a:pt x="3" y="185"/>
                    <a:pt x="7" y="189"/>
                    <a:pt x="14" y="192"/>
                  </a:cubicBezTo>
                  <a:cubicBezTo>
                    <a:pt x="33" y="199"/>
                    <a:pt x="36" y="209"/>
                    <a:pt x="47" y="213"/>
                  </a:cubicBezTo>
                  <a:cubicBezTo>
                    <a:pt x="58" y="217"/>
                    <a:pt x="80" y="213"/>
                    <a:pt x="80" y="213"/>
                  </a:cubicBezTo>
                  <a:cubicBezTo>
                    <a:pt x="80" y="213"/>
                    <a:pt x="86" y="217"/>
                    <a:pt x="92" y="222"/>
                  </a:cubicBezTo>
                  <a:cubicBezTo>
                    <a:pt x="97" y="217"/>
                    <a:pt x="105" y="208"/>
                    <a:pt x="111" y="207"/>
                  </a:cubicBezTo>
                  <a:cubicBezTo>
                    <a:pt x="119" y="205"/>
                    <a:pt x="124" y="195"/>
                    <a:pt x="124" y="195"/>
                  </a:cubicBezTo>
                  <a:cubicBezTo>
                    <a:pt x="125" y="187"/>
                    <a:pt x="125" y="187"/>
                    <a:pt x="125" y="187"/>
                  </a:cubicBezTo>
                  <a:cubicBezTo>
                    <a:pt x="125" y="187"/>
                    <a:pt x="146" y="185"/>
                    <a:pt x="149" y="176"/>
                  </a:cubicBezTo>
                  <a:cubicBezTo>
                    <a:pt x="152" y="167"/>
                    <a:pt x="151" y="155"/>
                    <a:pt x="151" y="155"/>
                  </a:cubicBezTo>
                  <a:cubicBezTo>
                    <a:pt x="151" y="155"/>
                    <a:pt x="164" y="139"/>
                    <a:pt x="179" y="131"/>
                  </a:cubicBezTo>
                  <a:cubicBezTo>
                    <a:pt x="194" y="123"/>
                    <a:pt x="199" y="112"/>
                    <a:pt x="199" y="112"/>
                  </a:cubicBezTo>
                  <a:lnTo>
                    <a:pt x="190" y="10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5" name="Freeform 22"/>
            <p:cNvSpPr>
              <a:spLocks noChangeAspect="1"/>
            </p:cNvSpPr>
            <p:nvPr/>
          </p:nvSpPr>
          <p:spPr bwMode="auto">
            <a:xfrm>
              <a:off x="942" y="1775"/>
              <a:ext cx="402" cy="316"/>
            </a:xfrm>
            <a:custGeom>
              <a:avLst/>
              <a:gdLst>
                <a:gd name="T0" fmla="*/ 312 w 1247"/>
                <a:gd name="T1" fmla="*/ 288 h 976"/>
                <a:gd name="T2" fmla="*/ 334 w 1247"/>
                <a:gd name="T3" fmla="*/ 283 h 976"/>
                <a:gd name="T4" fmla="*/ 325 w 1247"/>
                <a:gd name="T5" fmla="*/ 276 h 976"/>
                <a:gd name="T6" fmla="*/ 327 w 1247"/>
                <a:gd name="T7" fmla="*/ 267 h 976"/>
                <a:gd name="T8" fmla="*/ 357 w 1247"/>
                <a:gd name="T9" fmla="*/ 254 h 976"/>
                <a:gd name="T10" fmla="*/ 367 w 1247"/>
                <a:gd name="T11" fmla="*/ 250 h 976"/>
                <a:gd name="T12" fmla="*/ 375 w 1247"/>
                <a:gd name="T13" fmla="*/ 248 h 976"/>
                <a:gd name="T14" fmla="*/ 381 w 1247"/>
                <a:gd name="T15" fmla="*/ 232 h 976"/>
                <a:gd name="T16" fmla="*/ 382 w 1247"/>
                <a:gd name="T17" fmla="*/ 227 h 976"/>
                <a:gd name="T18" fmla="*/ 398 w 1247"/>
                <a:gd name="T19" fmla="*/ 205 h 976"/>
                <a:gd name="T20" fmla="*/ 378 w 1247"/>
                <a:gd name="T21" fmla="*/ 192 h 976"/>
                <a:gd name="T22" fmla="*/ 342 w 1247"/>
                <a:gd name="T23" fmla="*/ 212 h 976"/>
                <a:gd name="T24" fmla="*/ 336 w 1247"/>
                <a:gd name="T25" fmla="*/ 232 h 976"/>
                <a:gd name="T26" fmla="*/ 314 w 1247"/>
                <a:gd name="T27" fmla="*/ 243 h 976"/>
                <a:gd name="T28" fmla="*/ 270 w 1247"/>
                <a:gd name="T29" fmla="*/ 244 h 976"/>
                <a:gd name="T30" fmla="*/ 250 w 1247"/>
                <a:gd name="T31" fmla="*/ 229 h 976"/>
                <a:gd name="T32" fmla="*/ 242 w 1247"/>
                <a:gd name="T33" fmla="*/ 199 h 976"/>
                <a:gd name="T34" fmla="*/ 242 w 1247"/>
                <a:gd name="T35" fmla="*/ 164 h 976"/>
                <a:gd name="T36" fmla="*/ 248 w 1247"/>
                <a:gd name="T37" fmla="*/ 141 h 976"/>
                <a:gd name="T38" fmla="*/ 260 w 1247"/>
                <a:gd name="T39" fmla="*/ 118 h 976"/>
                <a:gd name="T40" fmla="*/ 251 w 1247"/>
                <a:gd name="T41" fmla="*/ 115 h 976"/>
                <a:gd name="T42" fmla="*/ 232 w 1247"/>
                <a:gd name="T43" fmla="*/ 107 h 976"/>
                <a:gd name="T44" fmla="*/ 230 w 1247"/>
                <a:gd name="T45" fmla="*/ 91 h 976"/>
                <a:gd name="T46" fmla="*/ 226 w 1247"/>
                <a:gd name="T47" fmla="*/ 78 h 976"/>
                <a:gd name="T48" fmla="*/ 213 w 1247"/>
                <a:gd name="T49" fmla="*/ 50 h 976"/>
                <a:gd name="T50" fmla="*/ 200 w 1247"/>
                <a:gd name="T51" fmla="*/ 50 h 976"/>
                <a:gd name="T52" fmla="*/ 167 w 1247"/>
                <a:gd name="T53" fmla="*/ 52 h 976"/>
                <a:gd name="T54" fmla="*/ 158 w 1247"/>
                <a:gd name="T55" fmla="*/ 25 h 976"/>
                <a:gd name="T56" fmla="*/ 126 w 1247"/>
                <a:gd name="T57" fmla="*/ 15 h 976"/>
                <a:gd name="T58" fmla="*/ 122 w 1247"/>
                <a:gd name="T59" fmla="*/ 23 h 976"/>
                <a:gd name="T60" fmla="*/ 34 w 1247"/>
                <a:gd name="T61" fmla="*/ 0 h 976"/>
                <a:gd name="T62" fmla="*/ 0 w 1247"/>
                <a:gd name="T63" fmla="*/ 8 h 976"/>
                <a:gd name="T64" fmla="*/ 3 w 1247"/>
                <a:gd name="T65" fmla="*/ 25 h 976"/>
                <a:gd name="T66" fmla="*/ 2 w 1247"/>
                <a:gd name="T67" fmla="*/ 38 h 976"/>
                <a:gd name="T68" fmla="*/ 14 w 1247"/>
                <a:gd name="T69" fmla="*/ 57 h 976"/>
                <a:gd name="T70" fmla="*/ 19 w 1247"/>
                <a:gd name="T71" fmla="*/ 86 h 976"/>
                <a:gd name="T72" fmla="*/ 2 w 1247"/>
                <a:gd name="T73" fmla="*/ 85 h 976"/>
                <a:gd name="T74" fmla="*/ 14 w 1247"/>
                <a:gd name="T75" fmla="*/ 96 h 976"/>
                <a:gd name="T76" fmla="*/ 29 w 1247"/>
                <a:gd name="T77" fmla="*/ 109 h 976"/>
                <a:gd name="T78" fmla="*/ 46 w 1247"/>
                <a:gd name="T79" fmla="*/ 149 h 976"/>
                <a:gd name="T80" fmla="*/ 68 w 1247"/>
                <a:gd name="T81" fmla="*/ 164 h 976"/>
                <a:gd name="T82" fmla="*/ 55 w 1247"/>
                <a:gd name="T83" fmla="*/ 146 h 976"/>
                <a:gd name="T84" fmla="*/ 52 w 1247"/>
                <a:gd name="T85" fmla="*/ 125 h 976"/>
                <a:gd name="T86" fmla="*/ 42 w 1247"/>
                <a:gd name="T87" fmla="*/ 103 h 976"/>
                <a:gd name="T88" fmla="*/ 37 w 1247"/>
                <a:gd name="T89" fmla="*/ 73 h 976"/>
                <a:gd name="T90" fmla="*/ 21 w 1247"/>
                <a:gd name="T91" fmla="*/ 41 h 976"/>
                <a:gd name="T92" fmla="*/ 27 w 1247"/>
                <a:gd name="T93" fmla="*/ 14 h 976"/>
                <a:gd name="T94" fmla="*/ 44 w 1247"/>
                <a:gd name="T95" fmla="*/ 24 h 976"/>
                <a:gd name="T96" fmla="*/ 52 w 1247"/>
                <a:gd name="T97" fmla="*/ 58 h 976"/>
                <a:gd name="T98" fmla="*/ 67 w 1247"/>
                <a:gd name="T99" fmla="*/ 92 h 976"/>
                <a:gd name="T100" fmla="*/ 83 w 1247"/>
                <a:gd name="T101" fmla="*/ 103 h 976"/>
                <a:gd name="T102" fmla="*/ 82 w 1247"/>
                <a:gd name="T103" fmla="*/ 121 h 976"/>
                <a:gd name="T104" fmla="*/ 95 w 1247"/>
                <a:gd name="T105" fmla="*/ 135 h 976"/>
                <a:gd name="T106" fmla="*/ 101 w 1247"/>
                <a:gd name="T107" fmla="*/ 148 h 976"/>
                <a:gd name="T108" fmla="*/ 120 w 1247"/>
                <a:gd name="T109" fmla="*/ 186 h 976"/>
                <a:gd name="T110" fmla="*/ 121 w 1247"/>
                <a:gd name="T111" fmla="*/ 209 h 976"/>
                <a:gd name="T112" fmla="*/ 136 w 1247"/>
                <a:gd name="T113" fmla="*/ 240 h 976"/>
                <a:gd name="T114" fmla="*/ 179 w 1247"/>
                <a:gd name="T115" fmla="*/ 271 h 976"/>
                <a:gd name="T116" fmla="*/ 218 w 1247"/>
                <a:gd name="T117" fmla="*/ 291 h 976"/>
                <a:gd name="T118" fmla="*/ 271 w 1247"/>
                <a:gd name="T119" fmla="*/ 284 h 976"/>
                <a:gd name="T120" fmla="*/ 305 w 1247"/>
                <a:gd name="T121" fmla="*/ 311 h 97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247" h="976">
                  <a:moveTo>
                    <a:pt x="947" y="960"/>
                  </a:moveTo>
                  <a:cubicBezTo>
                    <a:pt x="947" y="944"/>
                    <a:pt x="947" y="922"/>
                    <a:pt x="947" y="922"/>
                  </a:cubicBezTo>
                  <a:cubicBezTo>
                    <a:pt x="968" y="891"/>
                    <a:pt x="968" y="891"/>
                    <a:pt x="968" y="891"/>
                  </a:cubicBezTo>
                  <a:cubicBezTo>
                    <a:pt x="1027" y="892"/>
                    <a:pt x="1027" y="892"/>
                    <a:pt x="1027" y="892"/>
                  </a:cubicBezTo>
                  <a:cubicBezTo>
                    <a:pt x="1027" y="881"/>
                    <a:pt x="1027" y="881"/>
                    <a:pt x="1027" y="881"/>
                  </a:cubicBezTo>
                  <a:cubicBezTo>
                    <a:pt x="1027" y="881"/>
                    <a:pt x="1036" y="884"/>
                    <a:pt x="1036" y="874"/>
                  </a:cubicBezTo>
                  <a:cubicBezTo>
                    <a:pt x="1036" y="864"/>
                    <a:pt x="1024" y="868"/>
                    <a:pt x="1024" y="868"/>
                  </a:cubicBezTo>
                  <a:cubicBezTo>
                    <a:pt x="1020" y="852"/>
                    <a:pt x="1020" y="852"/>
                    <a:pt x="1020" y="852"/>
                  </a:cubicBezTo>
                  <a:cubicBezTo>
                    <a:pt x="1020" y="852"/>
                    <a:pt x="1018" y="853"/>
                    <a:pt x="1008" y="851"/>
                  </a:cubicBezTo>
                  <a:cubicBezTo>
                    <a:pt x="998" y="849"/>
                    <a:pt x="997" y="833"/>
                    <a:pt x="997" y="833"/>
                  </a:cubicBezTo>
                  <a:cubicBezTo>
                    <a:pt x="987" y="829"/>
                    <a:pt x="987" y="829"/>
                    <a:pt x="987" y="829"/>
                  </a:cubicBezTo>
                  <a:cubicBezTo>
                    <a:pt x="987" y="829"/>
                    <a:pt x="1013" y="831"/>
                    <a:pt x="1015" y="825"/>
                  </a:cubicBezTo>
                  <a:cubicBezTo>
                    <a:pt x="1017" y="819"/>
                    <a:pt x="1014" y="795"/>
                    <a:pt x="1014" y="795"/>
                  </a:cubicBezTo>
                  <a:cubicBezTo>
                    <a:pt x="1101" y="796"/>
                    <a:pt x="1101" y="796"/>
                    <a:pt x="1101" y="796"/>
                  </a:cubicBezTo>
                  <a:cubicBezTo>
                    <a:pt x="1101" y="796"/>
                    <a:pt x="1103" y="786"/>
                    <a:pt x="1108" y="786"/>
                  </a:cubicBezTo>
                  <a:cubicBezTo>
                    <a:pt x="1113" y="786"/>
                    <a:pt x="1107" y="794"/>
                    <a:pt x="1118" y="793"/>
                  </a:cubicBezTo>
                  <a:cubicBezTo>
                    <a:pt x="1129" y="792"/>
                    <a:pt x="1136" y="760"/>
                    <a:pt x="1136" y="760"/>
                  </a:cubicBezTo>
                  <a:cubicBezTo>
                    <a:pt x="1139" y="771"/>
                    <a:pt x="1139" y="771"/>
                    <a:pt x="1139" y="771"/>
                  </a:cubicBezTo>
                  <a:cubicBezTo>
                    <a:pt x="1150" y="761"/>
                    <a:pt x="1150" y="761"/>
                    <a:pt x="1150" y="761"/>
                  </a:cubicBezTo>
                  <a:cubicBezTo>
                    <a:pt x="1164" y="745"/>
                    <a:pt x="1164" y="745"/>
                    <a:pt x="1164" y="745"/>
                  </a:cubicBezTo>
                  <a:cubicBezTo>
                    <a:pt x="1164" y="745"/>
                    <a:pt x="1158" y="764"/>
                    <a:pt x="1162" y="767"/>
                  </a:cubicBezTo>
                  <a:cubicBezTo>
                    <a:pt x="1166" y="770"/>
                    <a:pt x="1173" y="770"/>
                    <a:pt x="1173" y="770"/>
                  </a:cubicBezTo>
                  <a:cubicBezTo>
                    <a:pt x="1188" y="725"/>
                    <a:pt x="1188" y="725"/>
                    <a:pt x="1188" y="725"/>
                  </a:cubicBezTo>
                  <a:cubicBezTo>
                    <a:pt x="1182" y="717"/>
                    <a:pt x="1182" y="717"/>
                    <a:pt x="1182" y="717"/>
                  </a:cubicBezTo>
                  <a:cubicBezTo>
                    <a:pt x="1195" y="713"/>
                    <a:pt x="1195" y="713"/>
                    <a:pt x="1195" y="713"/>
                  </a:cubicBezTo>
                  <a:cubicBezTo>
                    <a:pt x="1196" y="705"/>
                    <a:pt x="1196" y="705"/>
                    <a:pt x="1196" y="705"/>
                  </a:cubicBezTo>
                  <a:cubicBezTo>
                    <a:pt x="1184" y="701"/>
                    <a:pt x="1184" y="701"/>
                    <a:pt x="1184" y="701"/>
                  </a:cubicBezTo>
                  <a:cubicBezTo>
                    <a:pt x="1196" y="688"/>
                    <a:pt x="1196" y="688"/>
                    <a:pt x="1196" y="688"/>
                  </a:cubicBezTo>
                  <a:cubicBezTo>
                    <a:pt x="1200" y="672"/>
                    <a:pt x="1200" y="672"/>
                    <a:pt x="1200" y="672"/>
                  </a:cubicBezTo>
                  <a:cubicBezTo>
                    <a:pt x="1200" y="672"/>
                    <a:pt x="1230" y="641"/>
                    <a:pt x="1234" y="632"/>
                  </a:cubicBezTo>
                  <a:cubicBezTo>
                    <a:pt x="1238" y="623"/>
                    <a:pt x="1247" y="600"/>
                    <a:pt x="1236" y="597"/>
                  </a:cubicBezTo>
                  <a:cubicBezTo>
                    <a:pt x="1225" y="594"/>
                    <a:pt x="1203" y="601"/>
                    <a:pt x="1203" y="601"/>
                  </a:cubicBezTo>
                  <a:cubicBezTo>
                    <a:pt x="1203" y="601"/>
                    <a:pt x="1179" y="594"/>
                    <a:pt x="1172" y="594"/>
                  </a:cubicBezTo>
                  <a:cubicBezTo>
                    <a:pt x="1165" y="594"/>
                    <a:pt x="1137" y="602"/>
                    <a:pt x="1123" y="606"/>
                  </a:cubicBezTo>
                  <a:cubicBezTo>
                    <a:pt x="1109" y="610"/>
                    <a:pt x="1084" y="606"/>
                    <a:pt x="1078" y="612"/>
                  </a:cubicBezTo>
                  <a:cubicBezTo>
                    <a:pt x="1072" y="618"/>
                    <a:pt x="1061" y="639"/>
                    <a:pt x="1060" y="655"/>
                  </a:cubicBezTo>
                  <a:cubicBezTo>
                    <a:pt x="1059" y="671"/>
                    <a:pt x="1059" y="686"/>
                    <a:pt x="1059" y="686"/>
                  </a:cubicBezTo>
                  <a:cubicBezTo>
                    <a:pt x="1049" y="690"/>
                    <a:pt x="1049" y="690"/>
                    <a:pt x="1049" y="690"/>
                  </a:cubicBezTo>
                  <a:cubicBezTo>
                    <a:pt x="1049" y="690"/>
                    <a:pt x="1049" y="710"/>
                    <a:pt x="1043" y="716"/>
                  </a:cubicBezTo>
                  <a:cubicBezTo>
                    <a:pt x="1037" y="722"/>
                    <a:pt x="1016" y="728"/>
                    <a:pt x="1011" y="737"/>
                  </a:cubicBezTo>
                  <a:cubicBezTo>
                    <a:pt x="1006" y="746"/>
                    <a:pt x="1009" y="765"/>
                    <a:pt x="996" y="766"/>
                  </a:cubicBezTo>
                  <a:cubicBezTo>
                    <a:pt x="983" y="767"/>
                    <a:pt x="990" y="749"/>
                    <a:pt x="974" y="749"/>
                  </a:cubicBezTo>
                  <a:cubicBezTo>
                    <a:pt x="958" y="749"/>
                    <a:pt x="932" y="761"/>
                    <a:pt x="912" y="761"/>
                  </a:cubicBezTo>
                  <a:cubicBezTo>
                    <a:pt x="892" y="761"/>
                    <a:pt x="864" y="784"/>
                    <a:pt x="855" y="780"/>
                  </a:cubicBezTo>
                  <a:cubicBezTo>
                    <a:pt x="846" y="776"/>
                    <a:pt x="847" y="755"/>
                    <a:pt x="836" y="753"/>
                  </a:cubicBezTo>
                  <a:cubicBezTo>
                    <a:pt x="825" y="751"/>
                    <a:pt x="797" y="748"/>
                    <a:pt x="797" y="748"/>
                  </a:cubicBezTo>
                  <a:cubicBezTo>
                    <a:pt x="797" y="748"/>
                    <a:pt x="795" y="731"/>
                    <a:pt x="790" y="724"/>
                  </a:cubicBezTo>
                  <a:cubicBezTo>
                    <a:pt x="785" y="717"/>
                    <a:pt x="777" y="708"/>
                    <a:pt x="777" y="708"/>
                  </a:cubicBezTo>
                  <a:cubicBezTo>
                    <a:pt x="777" y="685"/>
                    <a:pt x="777" y="685"/>
                    <a:pt x="777" y="685"/>
                  </a:cubicBezTo>
                  <a:cubicBezTo>
                    <a:pt x="751" y="644"/>
                    <a:pt x="751" y="644"/>
                    <a:pt x="751" y="644"/>
                  </a:cubicBezTo>
                  <a:cubicBezTo>
                    <a:pt x="750" y="616"/>
                    <a:pt x="750" y="616"/>
                    <a:pt x="750" y="616"/>
                  </a:cubicBezTo>
                  <a:cubicBezTo>
                    <a:pt x="739" y="596"/>
                    <a:pt x="739" y="596"/>
                    <a:pt x="739" y="596"/>
                  </a:cubicBezTo>
                  <a:cubicBezTo>
                    <a:pt x="736" y="539"/>
                    <a:pt x="736" y="539"/>
                    <a:pt x="736" y="539"/>
                  </a:cubicBezTo>
                  <a:cubicBezTo>
                    <a:pt x="736" y="539"/>
                    <a:pt x="752" y="518"/>
                    <a:pt x="752" y="507"/>
                  </a:cubicBezTo>
                  <a:cubicBezTo>
                    <a:pt x="752" y="496"/>
                    <a:pt x="754" y="466"/>
                    <a:pt x="754" y="466"/>
                  </a:cubicBezTo>
                  <a:cubicBezTo>
                    <a:pt x="752" y="439"/>
                    <a:pt x="752" y="439"/>
                    <a:pt x="752" y="439"/>
                  </a:cubicBezTo>
                  <a:cubicBezTo>
                    <a:pt x="768" y="434"/>
                    <a:pt x="768" y="434"/>
                    <a:pt x="768" y="434"/>
                  </a:cubicBezTo>
                  <a:cubicBezTo>
                    <a:pt x="768" y="434"/>
                    <a:pt x="767" y="394"/>
                    <a:pt x="775" y="392"/>
                  </a:cubicBezTo>
                  <a:cubicBezTo>
                    <a:pt x="783" y="390"/>
                    <a:pt x="791" y="401"/>
                    <a:pt x="793" y="392"/>
                  </a:cubicBezTo>
                  <a:cubicBezTo>
                    <a:pt x="795" y="383"/>
                    <a:pt x="806" y="364"/>
                    <a:pt x="806" y="364"/>
                  </a:cubicBezTo>
                  <a:cubicBezTo>
                    <a:pt x="806" y="363"/>
                    <a:pt x="806" y="363"/>
                    <a:pt x="806" y="363"/>
                  </a:cubicBezTo>
                  <a:cubicBezTo>
                    <a:pt x="803" y="364"/>
                    <a:pt x="799" y="365"/>
                    <a:pt x="794" y="365"/>
                  </a:cubicBezTo>
                  <a:cubicBezTo>
                    <a:pt x="783" y="365"/>
                    <a:pt x="785" y="355"/>
                    <a:pt x="780" y="355"/>
                  </a:cubicBezTo>
                  <a:cubicBezTo>
                    <a:pt x="775" y="355"/>
                    <a:pt x="756" y="355"/>
                    <a:pt x="756" y="355"/>
                  </a:cubicBezTo>
                  <a:cubicBezTo>
                    <a:pt x="750" y="344"/>
                    <a:pt x="750" y="344"/>
                    <a:pt x="750" y="344"/>
                  </a:cubicBezTo>
                  <a:cubicBezTo>
                    <a:pt x="750" y="344"/>
                    <a:pt x="720" y="343"/>
                    <a:pt x="720" y="332"/>
                  </a:cubicBezTo>
                  <a:cubicBezTo>
                    <a:pt x="720" y="321"/>
                    <a:pt x="722" y="313"/>
                    <a:pt x="722" y="313"/>
                  </a:cubicBezTo>
                  <a:cubicBezTo>
                    <a:pt x="714" y="307"/>
                    <a:pt x="714" y="307"/>
                    <a:pt x="714" y="307"/>
                  </a:cubicBezTo>
                  <a:cubicBezTo>
                    <a:pt x="714" y="280"/>
                    <a:pt x="714" y="280"/>
                    <a:pt x="714" y="280"/>
                  </a:cubicBezTo>
                  <a:cubicBezTo>
                    <a:pt x="714" y="280"/>
                    <a:pt x="724" y="277"/>
                    <a:pt x="717" y="270"/>
                  </a:cubicBezTo>
                  <a:cubicBezTo>
                    <a:pt x="710" y="263"/>
                    <a:pt x="701" y="262"/>
                    <a:pt x="701" y="254"/>
                  </a:cubicBezTo>
                  <a:cubicBezTo>
                    <a:pt x="701" y="247"/>
                    <a:pt x="700" y="241"/>
                    <a:pt x="700" y="241"/>
                  </a:cubicBezTo>
                  <a:cubicBezTo>
                    <a:pt x="700" y="241"/>
                    <a:pt x="689" y="234"/>
                    <a:pt x="689" y="225"/>
                  </a:cubicBezTo>
                  <a:cubicBezTo>
                    <a:pt x="689" y="216"/>
                    <a:pt x="697" y="201"/>
                    <a:pt x="689" y="193"/>
                  </a:cubicBezTo>
                  <a:cubicBezTo>
                    <a:pt x="681" y="185"/>
                    <a:pt x="661" y="154"/>
                    <a:pt x="661" y="154"/>
                  </a:cubicBezTo>
                  <a:cubicBezTo>
                    <a:pt x="632" y="153"/>
                    <a:pt x="632" y="153"/>
                    <a:pt x="632" y="153"/>
                  </a:cubicBezTo>
                  <a:cubicBezTo>
                    <a:pt x="622" y="148"/>
                    <a:pt x="622" y="148"/>
                    <a:pt x="622" y="148"/>
                  </a:cubicBezTo>
                  <a:cubicBezTo>
                    <a:pt x="621" y="154"/>
                    <a:pt x="621" y="154"/>
                    <a:pt x="621" y="154"/>
                  </a:cubicBezTo>
                  <a:cubicBezTo>
                    <a:pt x="621" y="154"/>
                    <a:pt x="609" y="153"/>
                    <a:pt x="605" y="157"/>
                  </a:cubicBezTo>
                  <a:cubicBezTo>
                    <a:pt x="601" y="161"/>
                    <a:pt x="588" y="195"/>
                    <a:pt x="569" y="195"/>
                  </a:cubicBezTo>
                  <a:cubicBezTo>
                    <a:pt x="550" y="195"/>
                    <a:pt x="519" y="161"/>
                    <a:pt x="519" y="161"/>
                  </a:cubicBezTo>
                  <a:cubicBezTo>
                    <a:pt x="519" y="161"/>
                    <a:pt x="529" y="119"/>
                    <a:pt x="519" y="109"/>
                  </a:cubicBezTo>
                  <a:cubicBezTo>
                    <a:pt x="508" y="98"/>
                    <a:pt x="497" y="97"/>
                    <a:pt x="497" y="97"/>
                  </a:cubicBezTo>
                  <a:cubicBezTo>
                    <a:pt x="491" y="76"/>
                    <a:pt x="491" y="76"/>
                    <a:pt x="491" y="76"/>
                  </a:cubicBezTo>
                  <a:cubicBezTo>
                    <a:pt x="473" y="68"/>
                    <a:pt x="473" y="68"/>
                    <a:pt x="473" y="68"/>
                  </a:cubicBezTo>
                  <a:cubicBezTo>
                    <a:pt x="473" y="68"/>
                    <a:pt x="478" y="60"/>
                    <a:pt x="463" y="45"/>
                  </a:cubicBezTo>
                  <a:cubicBezTo>
                    <a:pt x="390" y="45"/>
                    <a:pt x="390" y="45"/>
                    <a:pt x="390" y="45"/>
                  </a:cubicBezTo>
                  <a:cubicBezTo>
                    <a:pt x="390" y="45"/>
                    <a:pt x="383" y="49"/>
                    <a:pt x="383" y="55"/>
                  </a:cubicBezTo>
                  <a:cubicBezTo>
                    <a:pt x="383" y="61"/>
                    <a:pt x="385" y="65"/>
                    <a:pt x="382" y="69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246" y="74"/>
                    <a:pt x="246" y="74"/>
                    <a:pt x="246" y="74"/>
                  </a:cubicBezTo>
                  <a:cubicBezTo>
                    <a:pt x="106" y="10"/>
                    <a:pt x="106" y="10"/>
                    <a:pt x="106" y="10"/>
                  </a:cubicBezTo>
                  <a:cubicBezTo>
                    <a:pt x="106" y="10"/>
                    <a:pt x="96" y="10"/>
                    <a:pt x="106" y="0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2" y="12"/>
                    <a:pt x="0" y="20"/>
                    <a:pt x="0" y="25"/>
                  </a:cubicBezTo>
                  <a:cubicBezTo>
                    <a:pt x="0" y="36"/>
                    <a:pt x="13" y="54"/>
                    <a:pt x="13" y="54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10" y="76"/>
                    <a:pt x="10" y="76"/>
                    <a:pt x="10" y="76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16" y="97"/>
                    <a:pt x="16" y="97"/>
                    <a:pt x="16" y="97"/>
                  </a:cubicBezTo>
                  <a:cubicBezTo>
                    <a:pt x="5" y="117"/>
                    <a:pt x="5" y="117"/>
                    <a:pt x="5" y="117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4" y="121"/>
                    <a:pt x="11" y="162"/>
                    <a:pt x="20" y="171"/>
                  </a:cubicBezTo>
                  <a:cubicBezTo>
                    <a:pt x="29" y="180"/>
                    <a:pt x="42" y="176"/>
                    <a:pt x="42" y="176"/>
                  </a:cubicBezTo>
                  <a:cubicBezTo>
                    <a:pt x="42" y="176"/>
                    <a:pt x="66" y="219"/>
                    <a:pt x="66" y="227"/>
                  </a:cubicBezTo>
                  <a:cubicBezTo>
                    <a:pt x="66" y="235"/>
                    <a:pt x="47" y="260"/>
                    <a:pt x="47" y="260"/>
                  </a:cubicBezTo>
                  <a:cubicBezTo>
                    <a:pt x="58" y="267"/>
                    <a:pt x="58" y="267"/>
                    <a:pt x="58" y="267"/>
                  </a:cubicBezTo>
                  <a:cubicBezTo>
                    <a:pt x="50" y="276"/>
                    <a:pt x="50" y="276"/>
                    <a:pt x="50" y="276"/>
                  </a:cubicBezTo>
                  <a:cubicBezTo>
                    <a:pt x="41" y="264"/>
                    <a:pt x="41" y="264"/>
                    <a:pt x="41" y="264"/>
                  </a:cubicBezTo>
                  <a:cubicBezTo>
                    <a:pt x="7" y="261"/>
                    <a:pt x="7" y="261"/>
                    <a:pt x="7" y="261"/>
                  </a:cubicBezTo>
                  <a:cubicBezTo>
                    <a:pt x="23" y="279"/>
                    <a:pt x="23" y="279"/>
                    <a:pt x="23" y="279"/>
                  </a:cubicBezTo>
                  <a:cubicBezTo>
                    <a:pt x="29" y="295"/>
                    <a:pt x="29" y="295"/>
                    <a:pt x="29" y="295"/>
                  </a:cubicBezTo>
                  <a:cubicBezTo>
                    <a:pt x="43" y="296"/>
                    <a:pt x="43" y="296"/>
                    <a:pt x="43" y="296"/>
                  </a:cubicBezTo>
                  <a:cubicBezTo>
                    <a:pt x="43" y="296"/>
                    <a:pt x="60" y="319"/>
                    <a:pt x="65" y="317"/>
                  </a:cubicBezTo>
                  <a:cubicBezTo>
                    <a:pt x="70" y="315"/>
                    <a:pt x="85" y="305"/>
                    <a:pt x="85" y="305"/>
                  </a:cubicBezTo>
                  <a:cubicBezTo>
                    <a:pt x="85" y="305"/>
                    <a:pt x="84" y="328"/>
                    <a:pt x="91" y="337"/>
                  </a:cubicBezTo>
                  <a:cubicBezTo>
                    <a:pt x="98" y="346"/>
                    <a:pt x="113" y="358"/>
                    <a:pt x="113" y="368"/>
                  </a:cubicBezTo>
                  <a:cubicBezTo>
                    <a:pt x="113" y="378"/>
                    <a:pt x="96" y="398"/>
                    <a:pt x="102" y="412"/>
                  </a:cubicBezTo>
                  <a:cubicBezTo>
                    <a:pt x="108" y="426"/>
                    <a:pt x="128" y="442"/>
                    <a:pt x="142" y="459"/>
                  </a:cubicBezTo>
                  <a:cubicBezTo>
                    <a:pt x="156" y="476"/>
                    <a:pt x="175" y="497"/>
                    <a:pt x="175" y="497"/>
                  </a:cubicBezTo>
                  <a:cubicBezTo>
                    <a:pt x="175" y="497"/>
                    <a:pt x="162" y="524"/>
                    <a:pt x="178" y="525"/>
                  </a:cubicBezTo>
                  <a:cubicBezTo>
                    <a:pt x="194" y="526"/>
                    <a:pt x="210" y="506"/>
                    <a:pt x="210" y="506"/>
                  </a:cubicBezTo>
                  <a:cubicBezTo>
                    <a:pt x="206" y="493"/>
                    <a:pt x="206" y="493"/>
                    <a:pt x="206" y="493"/>
                  </a:cubicBezTo>
                  <a:cubicBezTo>
                    <a:pt x="206" y="493"/>
                    <a:pt x="198" y="457"/>
                    <a:pt x="190" y="453"/>
                  </a:cubicBezTo>
                  <a:cubicBezTo>
                    <a:pt x="182" y="449"/>
                    <a:pt x="172" y="452"/>
                    <a:pt x="172" y="452"/>
                  </a:cubicBezTo>
                  <a:cubicBezTo>
                    <a:pt x="160" y="435"/>
                    <a:pt x="160" y="435"/>
                    <a:pt x="160" y="435"/>
                  </a:cubicBezTo>
                  <a:cubicBezTo>
                    <a:pt x="160" y="435"/>
                    <a:pt x="164" y="422"/>
                    <a:pt x="162" y="414"/>
                  </a:cubicBezTo>
                  <a:cubicBezTo>
                    <a:pt x="160" y="406"/>
                    <a:pt x="162" y="387"/>
                    <a:pt x="162" y="387"/>
                  </a:cubicBezTo>
                  <a:cubicBezTo>
                    <a:pt x="150" y="365"/>
                    <a:pt x="150" y="365"/>
                    <a:pt x="150" y="365"/>
                  </a:cubicBezTo>
                  <a:cubicBezTo>
                    <a:pt x="150" y="365"/>
                    <a:pt x="160" y="341"/>
                    <a:pt x="156" y="329"/>
                  </a:cubicBezTo>
                  <a:cubicBezTo>
                    <a:pt x="152" y="317"/>
                    <a:pt x="131" y="319"/>
                    <a:pt x="131" y="319"/>
                  </a:cubicBezTo>
                  <a:cubicBezTo>
                    <a:pt x="131" y="288"/>
                    <a:pt x="131" y="288"/>
                    <a:pt x="131" y="288"/>
                  </a:cubicBezTo>
                  <a:cubicBezTo>
                    <a:pt x="114" y="267"/>
                    <a:pt x="114" y="267"/>
                    <a:pt x="114" y="267"/>
                  </a:cubicBezTo>
                  <a:cubicBezTo>
                    <a:pt x="116" y="227"/>
                    <a:pt x="116" y="227"/>
                    <a:pt x="116" y="227"/>
                  </a:cubicBezTo>
                  <a:cubicBezTo>
                    <a:pt x="116" y="227"/>
                    <a:pt x="102" y="207"/>
                    <a:pt x="97" y="201"/>
                  </a:cubicBezTo>
                  <a:cubicBezTo>
                    <a:pt x="92" y="195"/>
                    <a:pt x="89" y="170"/>
                    <a:pt x="89" y="170"/>
                  </a:cubicBezTo>
                  <a:cubicBezTo>
                    <a:pt x="89" y="170"/>
                    <a:pt x="63" y="132"/>
                    <a:pt x="66" y="128"/>
                  </a:cubicBezTo>
                  <a:cubicBezTo>
                    <a:pt x="69" y="124"/>
                    <a:pt x="79" y="107"/>
                    <a:pt x="75" y="95"/>
                  </a:cubicBezTo>
                  <a:cubicBezTo>
                    <a:pt x="71" y="83"/>
                    <a:pt x="85" y="67"/>
                    <a:pt x="85" y="67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4" y="42"/>
                    <a:pt x="104" y="62"/>
                    <a:pt x="113" y="62"/>
                  </a:cubicBezTo>
                  <a:cubicBezTo>
                    <a:pt x="122" y="62"/>
                    <a:pt x="134" y="58"/>
                    <a:pt x="134" y="58"/>
                  </a:cubicBezTo>
                  <a:cubicBezTo>
                    <a:pt x="134" y="58"/>
                    <a:pt x="131" y="69"/>
                    <a:pt x="138" y="73"/>
                  </a:cubicBezTo>
                  <a:cubicBezTo>
                    <a:pt x="145" y="77"/>
                    <a:pt x="155" y="77"/>
                    <a:pt x="155" y="77"/>
                  </a:cubicBezTo>
                  <a:cubicBezTo>
                    <a:pt x="155" y="77"/>
                    <a:pt x="152" y="88"/>
                    <a:pt x="152" y="106"/>
                  </a:cubicBezTo>
                  <a:cubicBezTo>
                    <a:pt x="152" y="124"/>
                    <a:pt x="160" y="180"/>
                    <a:pt x="160" y="180"/>
                  </a:cubicBezTo>
                  <a:cubicBezTo>
                    <a:pt x="160" y="180"/>
                    <a:pt x="181" y="255"/>
                    <a:pt x="189" y="257"/>
                  </a:cubicBezTo>
                  <a:cubicBezTo>
                    <a:pt x="197" y="259"/>
                    <a:pt x="217" y="257"/>
                    <a:pt x="217" y="257"/>
                  </a:cubicBezTo>
                  <a:cubicBezTo>
                    <a:pt x="217" y="257"/>
                    <a:pt x="199" y="268"/>
                    <a:pt x="208" y="284"/>
                  </a:cubicBezTo>
                  <a:cubicBezTo>
                    <a:pt x="217" y="300"/>
                    <a:pt x="234" y="302"/>
                    <a:pt x="234" y="302"/>
                  </a:cubicBezTo>
                  <a:cubicBezTo>
                    <a:pt x="236" y="317"/>
                    <a:pt x="236" y="317"/>
                    <a:pt x="236" y="317"/>
                  </a:cubicBezTo>
                  <a:cubicBezTo>
                    <a:pt x="257" y="318"/>
                    <a:pt x="257" y="318"/>
                    <a:pt x="257" y="318"/>
                  </a:cubicBezTo>
                  <a:cubicBezTo>
                    <a:pt x="260" y="346"/>
                    <a:pt x="260" y="346"/>
                    <a:pt x="260" y="346"/>
                  </a:cubicBezTo>
                  <a:cubicBezTo>
                    <a:pt x="260" y="346"/>
                    <a:pt x="228" y="359"/>
                    <a:pt x="238" y="374"/>
                  </a:cubicBezTo>
                  <a:cubicBezTo>
                    <a:pt x="248" y="389"/>
                    <a:pt x="255" y="375"/>
                    <a:pt x="255" y="375"/>
                  </a:cubicBezTo>
                  <a:cubicBezTo>
                    <a:pt x="255" y="375"/>
                    <a:pt x="264" y="395"/>
                    <a:pt x="270" y="397"/>
                  </a:cubicBezTo>
                  <a:cubicBezTo>
                    <a:pt x="276" y="399"/>
                    <a:pt x="294" y="401"/>
                    <a:pt x="294" y="404"/>
                  </a:cubicBezTo>
                  <a:cubicBezTo>
                    <a:pt x="294" y="407"/>
                    <a:pt x="294" y="418"/>
                    <a:pt x="294" y="418"/>
                  </a:cubicBezTo>
                  <a:cubicBezTo>
                    <a:pt x="294" y="418"/>
                    <a:pt x="279" y="437"/>
                    <a:pt x="290" y="438"/>
                  </a:cubicBezTo>
                  <a:cubicBezTo>
                    <a:pt x="301" y="439"/>
                    <a:pt x="313" y="437"/>
                    <a:pt x="313" y="437"/>
                  </a:cubicBezTo>
                  <a:cubicBezTo>
                    <a:pt x="313" y="456"/>
                    <a:pt x="313" y="456"/>
                    <a:pt x="313" y="456"/>
                  </a:cubicBezTo>
                  <a:cubicBezTo>
                    <a:pt x="313" y="456"/>
                    <a:pt x="335" y="481"/>
                    <a:pt x="345" y="495"/>
                  </a:cubicBezTo>
                  <a:cubicBezTo>
                    <a:pt x="355" y="509"/>
                    <a:pt x="373" y="538"/>
                    <a:pt x="373" y="547"/>
                  </a:cubicBezTo>
                  <a:cubicBezTo>
                    <a:pt x="373" y="556"/>
                    <a:pt x="370" y="562"/>
                    <a:pt x="371" y="575"/>
                  </a:cubicBezTo>
                  <a:cubicBezTo>
                    <a:pt x="372" y="588"/>
                    <a:pt x="386" y="595"/>
                    <a:pt x="384" y="606"/>
                  </a:cubicBezTo>
                  <a:cubicBezTo>
                    <a:pt x="382" y="617"/>
                    <a:pt x="364" y="625"/>
                    <a:pt x="364" y="632"/>
                  </a:cubicBezTo>
                  <a:cubicBezTo>
                    <a:pt x="364" y="639"/>
                    <a:pt x="375" y="645"/>
                    <a:pt x="375" y="645"/>
                  </a:cubicBezTo>
                  <a:cubicBezTo>
                    <a:pt x="375" y="645"/>
                    <a:pt x="351" y="642"/>
                    <a:pt x="351" y="659"/>
                  </a:cubicBezTo>
                  <a:cubicBezTo>
                    <a:pt x="351" y="676"/>
                    <a:pt x="350" y="717"/>
                    <a:pt x="373" y="719"/>
                  </a:cubicBezTo>
                  <a:cubicBezTo>
                    <a:pt x="396" y="721"/>
                    <a:pt x="416" y="727"/>
                    <a:pt x="423" y="740"/>
                  </a:cubicBezTo>
                  <a:cubicBezTo>
                    <a:pt x="430" y="753"/>
                    <a:pt x="437" y="779"/>
                    <a:pt x="453" y="781"/>
                  </a:cubicBezTo>
                  <a:cubicBezTo>
                    <a:pt x="469" y="783"/>
                    <a:pt x="496" y="777"/>
                    <a:pt x="507" y="788"/>
                  </a:cubicBezTo>
                  <a:cubicBezTo>
                    <a:pt x="518" y="799"/>
                    <a:pt x="525" y="825"/>
                    <a:pt x="556" y="838"/>
                  </a:cubicBezTo>
                  <a:cubicBezTo>
                    <a:pt x="587" y="851"/>
                    <a:pt x="632" y="851"/>
                    <a:pt x="639" y="861"/>
                  </a:cubicBezTo>
                  <a:cubicBezTo>
                    <a:pt x="646" y="871"/>
                    <a:pt x="649" y="881"/>
                    <a:pt x="659" y="881"/>
                  </a:cubicBezTo>
                  <a:cubicBezTo>
                    <a:pt x="669" y="881"/>
                    <a:pt x="677" y="899"/>
                    <a:pt x="677" y="899"/>
                  </a:cubicBezTo>
                  <a:cubicBezTo>
                    <a:pt x="677" y="899"/>
                    <a:pt x="720" y="894"/>
                    <a:pt x="722" y="897"/>
                  </a:cubicBezTo>
                  <a:cubicBezTo>
                    <a:pt x="724" y="900"/>
                    <a:pt x="731" y="921"/>
                    <a:pt x="745" y="917"/>
                  </a:cubicBezTo>
                  <a:cubicBezTo>
                    <a:pt x="759" y="913"/>
                    <a:pt x="829" y="875"/>
                    <a:pt x="840" y="878"/>
                  </a:cubicBezTo>
                  <a:cubicBezTo>
                    <a:pt x="851" y="881"/>
                    <a:pt x="921" y="938"/>
                    <a:pt x="924" y="946"/>
                  </a:cubicBezTo>
                  <a:cubicBezTo>
                    <a:pt x="926" y="951"/>
                    <a:pt x="927" y="964"/>
                    <a:pt x="933" y="974"/>
                  </a:cubicBezTo>
                  <a:cubicBezTo>
                    <a:pt x="933" y="974"/>
                    <a:pt x="947" y="976"/>
                    <a:pt x="947" y="960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6" name="Freeform 23"/>
            <p:cNvSpPr>
              <a:spLocks noChangeAspect="1"/>
            </p:cNvSpPr>
            <p:nvPr/>
          </p:nvSpPr>
          <p:spPr bwMode="auto">
            <a:xfrm>
              <a:off x="1288" y="2063"/>
              <a:ext cx="95" cy="53"/>
            </a:xfrm>
            <a:custGeom>
              <a:avLst/>
              <a:gdLst>
                <a:gd name="T0" fmla="*/ 33 w 296"/>
                <a:gd name="T1" fmla="*/ 52 h 166"/>
                <a:gd name="T2" fmla="*/ 34 w 296"/>
                <a:gd name="T3" fmla="*/ 48 h 166"/>
                <a:gd name="T4" fmla="*/ 37 w 296"/>
                <a:gd name="T5" fmla="*/ 48 h 166"/>
                <a:gd name="T6" fmla="*/ 37 w 296"/>
                <a:gd name="T7" fmla="*/ 39 h 166"/>
                <a:gd name="T8" fmla="*/ 43 w 296"/>
                <a:gd name="T9" fmla="*/ 39 h 166"/>
                <a:gd name="T10" fmla="*/ 48 w 296"/>
                <a:gd name="T11" fmla="*/ 35 h 166"/>
                <a:gd name="T12" fmla="*/ 52 w 296"/>
                <a:gd name="T13" fmla="*/ 38 h 166"/>
                <a:gd name="T14" fmla="*/ 61 w 296"/>
                <a:gd name="T15" fmla="*/ 30 h 166"/>
                <a:gd name="T16" fmla="*/ 61 w 296"/>
                <a:gd name="T17" fmla="*/ 27 h 166"/>
                <a:gd name="T18" fmla="*/ 65 w 296"/>
                <a:gd name="T19" fmla="*/ 27 h 166"/>
                <a:gd name="T20" fmla="*/ 68 w 296"/>
                <a:gd name="T21" fmla="*/ 21 h 166"/>
                <a:gd name="T22" fmla="*/ 76 w 296"/>
                <a:gd name="T23" fmla="*/ 24 h 166"/>
                <a:gd name="T24" fmla="*/ 81 w 296"/>
                <a:gd name="T25" fmla="*/ 21 h 166"/>
                <a:gd name="T26" fmla="*/ 84 w 296"/>
                <a:gd name="T27" fmla="*/ 21 h 166"/>
                <a:gd name="T28" fmla="*/ 90 w 296"/>
                <a:gd name="T29" fmla="*/ 21 h 166"/>
                <a:gd name="T30" fmla="*/ 94 w 296"/>
                <a:gd name="T31" fmla="*/ 18 h 166"/>
                <a:gd name="T32" fmla="*/ 91 w 296"/>
                <a:gd name="T33" fmla="*/ 13 h 166"/>
                <a:gd name="T34" fmla="*/ 86 w 296"/>
                <a:gd name="T35" fmla="*/ 11 h 166"/>
                <a:gd name="T36" fmla="*/ 80 w 296"/>
                <a:gd name="T37" fmla="*/ 6 h 166"/>
                <a:gd name="T38" fmla="*/ 74 w 296"/>
                <a:gd name="T39" fmla="*/ 4 h 166"/>
                <a:gd name="T40" fmla="*/ 69 w 296"/>
                <a:gd name="T41" fmla="*/ 0 h 166"/>
                <a:gd name="T42" fmla="*/ 62 w 296"/>
                <a:gd name="T43" fmla="*/ 3 h 166"/>
                <a:gd name="T44" fmla="*/ 55 w 296"/>
                <a:gd name="T45" fmla="*/ 0 h 166"/>
                <a:gd name="T46" fmla="*/ 48 w 296"/>
                <a:gd name="T47" fmla="*/ 6 h 166"/>
                <a:gd name="T48" fmla="*/ 40 w 296"/>
                <a:gd name="T49" fmla="*/ 5 h 166"/>
                <a:gd name="T50" fmla="*/ 35 w 296"/>
                <a:gd name="T51" fmla="*/ 4 h 166"/>
                <a:gd name="T52" fmla="*/ 29 w 296"/>
                <a:gd name="T53" fmla="*/ 5 h 166"/>
                <a:gd name="T54" fmla="*/ 26 w 296"/>
                <a:gd name="T55" fmla="*/ 1 h 166"/>
                <a:gd name="T56" fmla="*/ 19 w 296"/>
                <a:gd name="T57" fmla="*/ 5 h 166"/>
                <a:gd name="T58" fmla="*/ 13 w 296"/>
                <a:gd name="T59" fmla="*/ 11 h 166"/>
                <a:gd name="T60" fmla="*/ 4 w 296"/>
                <a:gd name="T61" fmla="*/ 19 h 166"/>
                <a:gd name="T62" fmla="*/ 3 w 296"/>
                <a:gd name="T63" fmla="*/ 25 h 166"/>
                <a:gd name="T64" fmla="*/ 0 w 296"/>
                <a:gd name="T65" fmla="*/ 27 h 166"/>
                <a:gd name="T66" fmla="*/ 4 w 296"/>
                <a:gd name="T67" fmla="*/ 33 h 166"/>
                <a:gd name="T68" fmla="*/ 9 w 296"/>
                <a:gd name="T69" fmla="*/ 33 h 166"/>
                <a:gd name="T70" fmla="*/ 12 w 296"/>
                <a:gd name="T71" fmla="*/ 38 h 166"/>
                <a:gd name="T72" fmla="*/ 17 w 296"/>
                <a:gd name="T73" fmla="*/ 36 h 166"/>
                <a:gd name="T74" fmla="*/ 22 w 296"/>
                <a:gd name="T75" fmla="*/ 36 h 166"/>
                <a:gd name="T76" fmla="*/ 22 w 296"/>
                <a:gd name="T77" fmla="*/ 46 h 166"/>
                <a:gd name="T78" fmla="*/ 27 w 296"/>
                <a:gd name="T79" fmla="*/ 47 h 166"/>
                <a:gd name="T80" fmla="*/ 29 w 296"/>
                <a:gd name="T81" fmla="*/ 53 h 166"/>
                <a:gd name="T82" fmla="*/ 33 w 296"/>
                <a:gd name="T83" fmla="*/ 52 h 1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96" h="166">
                  <a:moveTo>
                    <a:pt x="103" y="162"/>
                  </a:moveTo>
                  <a:cubicBezTo>
                    <a:pt x="109" y="160"/>
                    <a:pt x="105" y="151"/>
                    <a:pt x="105" y="151"/>
                  </a:cubicBezTo>
                  <a:cubicBezTo>
                    <a:pt x="114" y="149"/>
                    <a:pt x="114" y="149"/>
                    <a:pt x="114" y="149"/>
                  </a:cubicBezTo>
                  <a:cubicBezTo>
                    <a:pt x="114" y="149"/>
                    <a:pt x="100" y="122"/>
                    <a:pt x="115" y="122"/>
                  </a:cubicBezTo>
                  <a:cubicBezTo>
                    <a:pt x="130" y="122"/>
                    <a:pt x="135" y="123"/>
                    <a:pt x="135" y="123"/>
                  </a:cubicBezTo>
                  <a:cubicBezTo>
                    <a:pt x="135" y="123"/>
                    <a:pt x="140" y="108"/>
                    <a:pt x="148" y="109"/>
                  </a:cubicBezTo>
                  <a:cubicBezTo>
                    <a:pt x="156" y="110"/>
                    <a:pt x="147" y="118"/>
                    <a:pt x="162" y="118"/>
                  </a:cubicBezTo>
                  <a:cubicBezTo>
                    <a:pt x="177" y="118"/>
                    <a:pt x="189" y="95"/>
                    <a:pt x="189" y="95"/>
                  </a:cubicBezTo>
                  <a:cubicBezTo>
                    <a:pt x="190" y="85"/>
                    <a:pt x="190" y="85"/>
                    <a:pt x="190" y="85"/>
                  </a:cubicBezTo>
                  <a:cubicBezTo>
                    <a:pt x="203" y="84"/>
                    <a:pt x="203" y="84"/>
                    <a:pt x="203" y="84"/>
                  </a:cubicBezTo>
                  <a:cubicBezTo>
                    <a:pt x="203" y="84"/>
                    <a:pt x="204" y="64"/>
                    <a:pt x="213" y="65"/>
                  </a:cubicBezTo>
                  <a:cubicBezTo>
                    <a:pt x="222" y="66"/>
                    <a:pt x="228" y="77"/>
                    <a:pt x="238" y="76"/>
                  </a:cubicBezTo>
                  <a:cubicBezTo>
                    <a:pt x="248" y="75"/>
                    <a:pt x="247" y="66"/>
                    <a:pt x="251" y="66"/>
                  </a:cubicBezTo>
                  <a:cubicBezTo>
                    <a:pt x="255" y="66"/>
                    <a:pt x="262" y="66"/>
                    <a:pt x="262" y="66"/>
                  </a:cubicBezTo>
                  <a:cubicBezTo>
                    <a:pt x="281" y="65"/>
                    <a:pt x="281" y="65"/>
                    <a:pt x="281" y="65"/>
                  </a:cubicBezTo>
                  <a:cubicBezTo>
                    <a:pt x="282" y="61"/>
                    <a:pt x="296" y="62"/>
                    <a:pt x="294" y="55"/>
                  </a:cubicBezTo>
                  <a:cubicBezTo>
                    <a:pt x="292" y="48"/>
                    <a:pt x="283" y="41"/>
                    <a:pt x="283" y="41"/>
                  </a:cubicBezTo>
                  <a:cubicBezTo>
                    <a:pt x="268" y="35"/>
                    <a:pt x="268" y="35"/>
                    <a:pt x="268" y="35"/>
                  </a:cubicBezTo>
                  <a:cubicBezTo>
                    <a:pt x="268" y="35"/>
                    <a:pt x="257" y="27"/>
                    <a:pt x="248" y="18"/>
                  </a:cubicBezTo>
                  <a:cubicBezTo>
                    <a:pt x="239" y="9"/>
                    <a:pt x="230" y="13"/>
                    <a:pt x="230" y="13"/>
                  </a:cubicBezTo>
                  <a:cubicBezTo>
                    <a:pt x="230" y="13"/>
                    <a:pt x="226" y="1"/>
                    <a:pt x="214" y="1"/>
                  </a:cubicBezTo>
                  <a:cubicBezTo>
                    <a:pt x="202" y="1"/>
                    <a:pt x="192" y="9"/>
                    <a:pt x="192" y="9"/>
                  </a:cubicBezTo>
                  <a:cubicBezTo>
                    <a:pt x="192" y="9"/>
                    <a:pt x="178" y="0"/>
                    <a:pt x="171" y="0"/>
                  </a:cubicBezTo>
                  <a:cubicBezTo>
                    <a:pt x="164" y="0"/>
                    <a:pt x="148" y="18"/>
                    <a:pt x="148" y="18"/>
                  </a:cubicBezTo>
                  <a:cubicBezTo>
                    <a:pt x="125" y="17"/>
                    <a:pt x="125" y="17"/>
                    <a:pt x="125" y="17"/>
                  </a:cubicBezTo>
                  <a:cubicBezTo>
                    <a:pt x="125" y="17"/>
                    <a:pt x="112" y="11"/>
                    <a:pt x="109" y="11"/>
                  </a:cubicBezTo>
                  <a:cubicBezTo>
                    <a:pt x="106" y="11"/>
                    <a:pt x="89" y="16"/>
                    <a:pt x="89" y="16"/>
                  </a:cubicBezTo>
                  <a:cubicBezTo>
                    <a:pt x="89" y="16"/>
                    <a:pt x="84" y="2"/>
                    <a:pt x="81" y="2"/>
                  </a:cubicBezTo>
                  <a:cubicBezTo>
                    <a:pt x="78" y="2"/>
                    <a:pt x="59" y="15"/>
                    <a:pt x="59" y="15"/>
                  </a:cubicBezTo>
                  <a:cubicBezTo>
                    <a:pt x="59" y="15"/>
                    <a:pt x="54" y="26"/>
                    <a:pt x="39" y="34"/>
                  </a:cubicBezTo>
                  <a:cubicBezTo>
                    <a:pt x="24" y="42"/>
                    <a:pt x="11" y="58"/>
                    <a:pt x="11" y="58"/>
                  </a:cubicBezTo>
                  <a:cubicBezTo>
                    <a:pt x="11" y="58"/>
                    <a:pt x="12" y="70"/>
                    <a:pt x="9" y="79"/>
                  </a:cubicBezTo>
                  <a:cubicBezTo>
                    <a:pt x="8" y="82"/>
                    <a:pt x="4" y="85"/>
                    <a:pt x="0" y="86"/>
                  </a:cubicBezTo>
                  <a:cubicBezTo>
                    <a:pt x="2" y="91"/>
                    <a:pt x="6" y="102"/>
                    <a:pt x="13" y="102"/>
                  </a:cubicBezTo>
                  <a:cubicBezTo>
                    <a:pt x="22" y="102"/>
                    <a:pt x="28" y="102"/>
                    <a:pt x="28" y="102"/>
                  </a:cubicBezTo>
                  <a:cubicBezTo>
                    <a:pt x="28" y="102"/>
                    <a:pt x="27" y="120"/>
                    <a:pt x="36" y="118"/>
                  </a:cubicBezTo>
                  <a:cubicBezTo>
                    <a:pt x="45" y="116"/>
                    <a:pt x="47" y="111"/>
                    <a:pt x="52" y="112"/>
                  </a:cubicBezTo>
                  <a:cubicBezTo>
                    <a:pt x="57" y="113"/>
                    <a:pt x="67" y="114"/>
                    <a:pt x="67" y="114"/>
                  </a:cubicBezTo>
                  <a:cubicBezTo>
                    <a:pt x="68" y="143"/>
                    <a:pt x="68" y="143"/>
                    <a:pt x="68" y="143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92" y="158"/>
                    <a:pt x="89" y="166"/>
                    <a:pt x="89" y="166"/>
                  </a:cubicBezTo>
                  <a:cubicBezTo>
                    <a:pt x="89" y="166"/>
                    <a:pt x="97" y="164"/>
                    <a:pt x="103" y="16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7" name="Freeform 24"/>
            <p:cNvSpPr>
              <a:spLocks noChangeAspect="1"/>
            </p:cNvSpPr>
            <p:nvPr/>
          </p:nvSpPr>
          <p:spPr bwMode="auto">
            <a:xfrm>
              <a:off x="1753" y="2238"/>
              <a:ext cx="64" cy="74"/>
            </a:xfrm>
            <a:custGeom>
              <a:avLst/>
              <a:gdLst>
                <a:gd name="T0" fmla="*/ 14 w 199"/>
                <a:gd name="T1" fmla="*/ 17 h 228"/>
                <a:gd name="T2" fmla="*/ 3 w 199"/>
                <a:gd name="T3" fmla="*/ 20 h 228"/>
                <a:gd name="T4" fmla="*/ 4 w 199"/>
                <a:gd name="T5" fmla="*/ 29 h 228"/>
                <a:gd name="T6" fmla="*/ 0 w 199"/>
                <a:gd name="T7" fmla="*/ 35 h 228"/>
                <a:gd name="T8" fmla="*/ 4 w 199"/>
                <a:gd name="T9" fmla="*/ 40 h 228"/>
                <a:gd name="T10" fmla="*/ 8 w 199"/>
                <a:gd name="T11" fmla="*/ 47 h 228"/>
                <a:gd name="T12" fmla="*/ 13 w 199"/>
                <a:gd name="T13" fmla="*/ 44 h 228"/>
                <a:gd name="T14" fmla="*/ 13 w 199"/>
                <a:gd name="T15" fmla="*/ 56 h 228"/>
                <a:gd name="T16" fmla="*/ 21 w 199"/>
                <a:gd name="T17" fmla="*/ 69 h 228"/>
                <a:gd name="T18" fmla="*/ 33 w 199"/>
                <a:gd name="T19" fmla="*/ 73 h 228"/>
                <a:gd name="T20" fmla="*/ 31 w 199"/>
                <a:gd name="T21" fmla="*/ 66 h 228"/>
                <a:gd name="T22" fmla="*/ 33 w 199"/>
                <a:gd name="T23" fmla="*/ 61 h 228"/>
                <a:gd name="T24" fmla="*/ 34 w 199"/>
                <a:gd name="T25" fmla="*/ 63 h 228"/>
                <a:gd name="T26" fmla="*/ 40 w 199"/>
                <a:gd name="T27" fmla="*/ 63 h 228"/>
                <a:gd name="T28" fmla="*/ 46 w 199"/>
                <a:gd name="T29" fmla="*/ 59 h 228"/>
                <a:gd name="T30" fmla="*/ 50 w 199"/>
                <a:gd name="T31" fmla="*/ 63 h 228"/>
                <a:gd name="T32" fmla="*/ 54 w 199"/>
                <a:gd name="T33" fmla="*/ 65 h 228"/>
                <a:gd name="T34" fmla="*/ 56 w 199"/>
                <a:gd name="T35" fmla="*/ 59 h 228"/>
                <a:gd name="T36" fmla="*/ 60 w 199"/>
                <a:gd name="T37" fmla="*/ 57 h 228"/>
                <a:gd name="T38" fmla="*/ 59 w 199"/>
                <a:gd name="T39" fmla="*/ 48 h 228"/>
                <a:gd name="T40" fmla="*/ 63 w 199"/>
                <a:gd name="T41" fmla="*/ 43 h 228"/>
                <a:gd name="T42" fmla="*/ 56 w 199"/>
                <a:gd name="T43" fmla="*/ 34 h 228"/>
                <a:gd name="T44" fmla="*/ 56 w 199"/>
                <a:gd name="T45" fmla="*/ 18 h 228"/>
                <a:gd name="T46" fmla="*/ 63 w 199"/>
                <a:gd name="T47" fmla="*/ 10 h 228"/>
                <a:gd name="T48" fmla="*/ 64 w 199"/>
                <a:gd name="T49" fmla="*/ 4 h 228"/>
                <a:gd name="T50" fmla="*/ 64 w 199"/>
                <a:gd name="T51" fmla="*/ 4 h 228"/>
                <a:gd name="T52" fmla="*/ 63 w 199"/>
                <a:gd name="T53" fmla="*/ 3 h 228"/>
                <a:gd name="T54" fmla="*/ 46 w 199"/>
                <a:gd name="T55" fmla="*/ 0 h 228"/>
                <a:gd name="T56" fmla="*/ 45 w 199"/>
                <a:gd name="T57" fmla="*/ 3 h 228"/>
                <a:gd name="T58" fmla="*/ 35 w 199"/>
                <a:gd name="T59" fmla="*/ 1 h 228"/>
                <a:gd name="T60" fmla="*/ 35 w 199"/>
                <a:gd name="T61" fmla="*/ 5 h 228"/>
                <a:gd name="T62" fmla="*/ 22 w 199"/>
                <a:gd name="T63" fmla="*/ 0 h 228"/>
                <a:gd name="T64" fmla="*/ 16 w 199"/>
                <a:gd name="T65" fmla="*/ 2 h 228"/>
                <a:gd name="T66" fmla="*/ 13 w 199"/>
                <a:gd name="T67" fmla="*/ 9 h 228"/>
                <a:gd name="T68" fmla="*/ 14 w 199"/>
                <a:gd name="T69" fmla="*/ 17 h 22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99" h="228">
                  <a:moveTo>
                    <a:pt x="43" y="52"/>
                  </a:moveTo>
                  <a:cubicBezTo>
                    <a:pt x="31" y="55"/>
                    <a:pt x="13" y="52"/>
                    <a:pt x="10" y="61"/>
                  </a:cubicBezTo>
                  <a:cubicBezTo>
                    <a:pt x="7" y="70"/>
                    <a:pt x="11" y="89"/>
                    <a:pt x="11" y="89"/>
                  </a:cubicBezTo>
                  <a:cubicBezTo>
                    <a:pt x="11" y="89"/>
                    <a:pt x="0" y="96"/>
                    <a:pt x="1" y="107"/>
                  </a:cubicBezTo>
                  <a:cubicBezTo>
                    <a:pt x="2" y="117"/>
                    <a:pt x="12" y="115"/>
                    <a:pt x="12" y="122"/>
                  </a:cubicBezTo>
                  <a:cubicBezTo>
                    <a:pt x="12" y="129"/>
                    <a:pt x="22" y="143"/>
                    <a:pt x="26" y="144"/>
                  </a:cubicBezTo>
                  <a:cubicBezTo>
                    <a:pt x="30" y="145"/>
                    <a:pt x="39" y="130"/>
                    <a:pt x="40" y="137"/>
                  </a:cubicBezTo>
                  <a:cubicBezTo>
                    <a:pt x="41" y="144"/>
                    <a:pt x="31" y="165"/>
                    <a:pt x="40" y="173"/>
                  </a:cubicBezTo>
                  <a:cubicBezTo>
                    <a:pt x="49" y="181"/>
                    <a:pt x="65" y="212"/>
                    <a:pt x="65" y="212"/>
                  </a:cubicBezTo>
                  <a:cubicBezTo>
                    <a:pt x="65" y="212"/>
                    <a:pt x="94" y="228"/>
                    <a:pt x="103" y="224"/>
                  </a:cubicBezTo>
                  <a:cubicBezTo>
                    <a:pt x="112" y="220"/>
                    <a:pt x="98" y="210"/>
                    <a:pt x="95" y="204"/>
                  </a:cubicBezTo>
                  <a:cubicBezTo>
                    <a:pt x="92" y="198"/>
                    <a:pt x="96" y="188"/>
                    <a:pt x="102" y="187"/>
                  </a:cubicBezTo>
                  <a:cubicBezTo>
                    <a:pt x="108" y="186"/>
                    <a:pt x="107" y="195"/>
                    <a:pt x="107" y="195"/>
                  </a:cubicBezTo>
                  <a:cubicBezTo>
                    <a:pt x="125" y="195"/>
                    <a:pt x="125" y="195"/>
                    <a:pt x="125" y="195"/>
                  </a:cubicBezTo>
                  <a:cubicBezTo>
                    <a:pt x="125" y="195"/>
                    <a:pt x="134" y="184"/>
                    <a:pt x="142" y="183"/>
                  </a:cubicBezTo>
                  <a:cubicBezTo>
                    <a:pt x="150" y="182"/>
                    <a:pt x="154" y="193"/>
                    <a:pt x="154" y="193"/>
                  </a:cubicBezTo>
                  <a:cubicBezTo>
                    <a:pt x="167" y="199"/>
                    <a:pt x="167" y="199"/>
                    <a:pt x="167" y="199"/>
                  </a:cubicBezTo>
                  <a:cubicBezTo>
                    <a:pt x="167" y="199"/>
                    <a:pt x="173" y="185"/>
                    <a:pt x="174" y="182"/>
                  </a:cubicBezTo>
                  <a:cubicBezTo>
                    <a:pt x="175" y="179"/>
                    <a:pt x="186" y="175"/>
                    <a:pt x="186" y="175"/>
                  </a:cubicBezTo>
                  <a:cubicBezTo>
                    <a:pt x="184" y="147"/>
                    <a:pt x="184" y="147"/>
                    <a:pt x="184" y="147"/>
                  </a:cubicBezTo>
                  <a:cubicBezTo>
                    <a:pt x="184" y="147"/>
                    <a:pt x="196" y="142"/>
                    <a:pt x="195" y="132"/>
                  </a:cubicBezTo>
                  <a:cubicBezTo>
                    <a:pt x="194" y="122"/>
                    <a:pt x="175" y="117"/>
                    <a:pt x="174" y="105"/>
                  </a:cubicBezTo>
                  <a:cubicBezTo>
                    <a:pt x="173" y="92"/>
                    <a:pt x="163" y="71"/>
                    <a:pt x="173" y="55"/>
                  </a:cubicBezTo>
                  <a:cubicBezTo>
                    <a:pt x="184" y="38"/>
                    <a:pt x="195" y="39"/>
                    <a:pt x="195" y="32"/>
                  </a:cubicBezTo>
                  <a:cubicBezTo>
                    <a:pt x="195" y="27"/>
                    <a:pt x="195" y="18"/>
                    <a:pt x="199" y="11"/>
                  </a:cubicBezTo>
                  <a:cubicBezTo>
                    <a:pt x="199" y="11"/>
                    <a:pt x="199" y="11"/>
                    <a:pt x="199" y="11"/>
                  </a:cubicBezTo>
                  <a:cubicBezTo>
                    <a:pt x="198" y="10"/>
                    <a:pt x="197" y="10"/>
                    <a:pt x="197" y="9"/>
                  </a:cubicBezTo>
                  <a:cubicBezTo>
                    <a:pt x="190" y="0"/>
                    <a:pt x="143" y="0"/>
                    <a:pt x="143" y="0"/>
                  </a:cubicBezTo>
                  <a:cubicBezTo>
                    <a:pt x="139" y="9"/>
                    <a:pt x="139" y="9"/>
                    <a:pt x="139" y="9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8" y="15"/>
                    <a:pt x="108" y="15"/>
                    <a:pt x="108" y="15"/>
                  </a:cubicBezTo>
                  <a:cubicBezTo>
                    <a:pt x="69" y="1"/>
                    <a:pt x="69" y="1"/>
                    <a:pt x="69" y="1"/>
                  </a:cubicBezTo>
                  <a:cubicBezTo>
                    <a:pt x="50" y="7"/>
                    <a:pt x="50" y="7"/>
                    <a:pt x="50" y="7"/>
                  </a:cubicBezTo>
                  <a:cubicBezTo>
                    <a:pt x="50" y="7"/>
                    <a:pt x="39" y="21"/>
                    <a:pt x="39" y="29"/>
                  </a:cubicBezTo>
                  <a:cubicBezTo>
                    <a:pt x="39" y="37"/>
                    <a:pt x="55" y="49"/>
                    <a:pt x="43" y="5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8" name="Freeform 25"/>
            <p:cNvSpPr>
              <a:spLocks noChangeAspect="1"/>
            </p:cNvSpPr>
            <p:nvPr/>
          </p:nvSpPr>
          <p:spPr bwMode="auto">
            <a:xfrm>
              <a:off x="1703" y="2196"/>
              <a:ext cx="73" cy="125"/>
            </a:xfrm>
            <a:custGeom>
              <a:avLst/>
              <a:gdLst>
                <a:gd name="T0" fmla="*/ 20 w 225"/>
                <a:gd name="T1" fmla="*/ 9 h 388"/>
                <a:gd name="T2" fmla="*/ 14 w 225"/>
                <a:gd name="T3" fmla="*/ 14 h 388"/>
                <a:gd name="T4" fmla="*/ 15 w 225"/>
                <a:gd name="T5" fmla="*/ 21 h 388"/>
                <a:gd name="T6" fmla="*/ 18 w 225"/>
                <a:gd name="T7" fmla="*/ 22 h 388"/>
                <a:gd name="T8" fmla="*/ 15 w 225"/>
                <a:gd name="T9" fmla="*/ 27 h 388"/>
                <a:gd name="T10" fmla="*/ 4 w 225"/>
                <a:gd name="T11" fmla="*/ 30 h 388"/>
                <a:gd name="T12" fmla="*/ 7 w 225"/>
                <a:gd name="T13" fmla="*/ 37 h 388"/>
                <a:gd name="T14" fmla="*/ 1 w 225"/>
                <a:gd name="T15" fmla="*/ 43 h 388"/>
                <a:gd name="T16" fmla="*/ 11 w 225"/>
                <a:gd name="T17" fmla="*/ 55 h 388"/>
                <a:gd name="T18" fmla="*/ 17 w 225"/>
                <a:gd name="T19" fmla="*/ 56 h 388"/>
                <a:gd name="T20" fmla="*/ 18 w 225"/>
                <a:gd name="T21" fmla="*/ 54 h 388"/>
                <a:gd name="T22" fmla="*/ 22 w 225"/>
                <a:gd name="T23" fmla="*/ 59 h 388"/>
                <a:gd name="T24" fmla="*/ 19 w 225"/>
                <a:gd name="T25" fmla="*/ 67 h 388"/>
                <a:gd name="T26" fmla="*/ 26 w 225"/>
                <a:gd name="T27" fmla="*/ 68 h 388"/>
                <a:gd name="T28" fmla="*/ 26 w 225"/>
                <a:gd name="T29" fmla="*/ 74 h 388"/>
                <a:gd name="T30" fmla="*/ 29 w 225"/>
                <a:gd name="T31" fmla="*/ 77 h 388"/>
                <a:gd name="T32" fmla="*/ 24 w 225"/>
                <a:gd name="T33" fmla="*/ 83 h 388"/>
                <a:gd name="T34" fmla="*/ 22 w 225"/>
                <a:gd name="T35" fmla="*/ 92 h 388"/>
                <a:gd name="T36" fmla="*/ 20 w 225"/>
                <a:gd name="T37" fmla="*/ 101 h 388"/>
                <a:gd name="T38" fmla="*/ 25 w 225"/>
                <a:gd name="T39" fmla="*/ 107 h 388"/>
                <a:gd name="T40" fmla="*/ 25 w 225"/>
                <a:gd name="T41" fmla="*/ 114 h 388"/>
                <a:gd name="T42" fmla="*/ 32 w 225"/>
                <a:gd name="T43" fmla="*/ 121 h 388"/>
                <a:gd name="T44" fmla="*/ 35 w 225"/>
                <a:gd name="T45" fmla="*/ 121 h 388"/>
                <a:gd name="T46" fmla="*/ 36 w 225"/>
                <a:gd name="T47" fmla="*/ 125 h 388"/>
                <a:gd name="T48" fmla="*/ 43 w 225"/>
                <a:gd name="T49" fmla="*/ 125 h 388"/>
                <a:gd name="T50" fmla="*/ 46 w 225"/>
                <a:gd name="T51" fmla="*/ 119 h 388"/>
                <a:gd name="T52" fmla="*/ 52 w 225"/>
                <a:gd name="T53" fmla="*/ 119 h 388"/>
                <a:gd name="T54" fmla="*/ 53 w 225"/>
                <a:gd name="T55" fmla="*/ 116 h 388"/>
                <a:gd name="T56" fmla="*/ 59 w 225"/>
                <a:gd name="T57" fmla="*/ 116 h 388"/>
                <a:gd name="T58" fmla="*/ 64 w 225"/>
                <a:gd name="T59" fmla="*/ 110 h 388"/>
                <a:gd name="T60" fmla="*/ 70 w 225"/>
                <a:gd name="T61" fmla="*/ 113 h 388"/>
                <a:gd name="T62" fmla="*/ 72 w 225"/>
                <a:gd name="T63" fmla="*/ 110 h 388"/>
                <a:gd name="T64" fmla="*/ 64 w 225"/>
                <a:gd name="T65" fmla="*/ 97 h 388"/>
                <a:gd name="T66" fmla="*/ 64 w 225"/>
                <a:gd name="T67" fmla="*/ 86 h 388"/>
                <a:gd name="T68" fmla="*/ 59 w 225"/>
                <a:gd name="T69" fmla="*/ 88 h 388"/>
                <a:gd name="T70" fmla="*/ 55 w 225"/>
                <a:gd name="T71" fmla="*/ 81 h 388"/>
                <a:gd name="T72" fmla="*/ 51 w 225"/>
                <a:gd name="T73" fmla="*/ 76 h 388"/>
                <a:gd name="T74" fmla="*/ 54 w 225"/>
                <a:gd name="T75" fmla="*/ 70 h 388"/>
                <a:gd name="T76" fmla="*/ 54 w 225"/>
                <a:gd name="T77" fmla="*/ 61 h 388"/>
                <a:gd name="T78" fmla="*/ 65 w 225"/>
                <a:gd name="T79" fmla="*/ 58 h 388"/>
                <a:gd name="T80" fmla="*/ 63 w 225"/>
                <a:gd name="T81" fmla="*/ 51 h 388"/>
                <a:gd name="T82" fmla="*/ 67 w 225"/>
                <a:gd name="T83" fmla="*/ 44 h 388"/>
                <a:gd name="T84" fmla="*/ 66 w 225"/>
                <a:gd name="T85" fmla="*/ 38 h 388"/>
                <a:gd name="T86" fmla="*/ 60 w 225"/>
                <a:gd name="T87" fmla="*/ 38 h 388"/>
                <a:gd name="T88" fmla="*/ 59 w 225"/>
                <a:gd name="T89" fmla="*/ 33 h 388"/>
                <a:gd name="T90" fmla="*/ 50 w 225"/>
                <a:gd name="T91" fmla="*/ 27 h 388"/>
                <a:gd name="T92" fmla="*/ 43 w 225"/>
                <a:gd name="T93" fmla="*/ 35 h 388"/>
                <a:gd name="T94" fmla="*/ 47 w 225"/>
                <a:gd name="T95" fmla="*/ 20 h 388"/>
                <a:gd name="T96" fmla="*/ 41 w 225"/>
                <a:gd name="T97" fmla="*/ 7 h 388"/>
                <a:gd name="T98" fmla="*/ 27 w 225"/>
                <a:gd name="T99" fmla="*/ 0 h 388"/>
                <a:gd name="T100" fmla="*/ 25 w 225"/>
                <a:gd name="T101" fmla="*/ 4 h 388"/>
                <a:gd name="T102" fmla="*/ 20 w 225"/>
                <a:gd name="T103" fmla="*/ 9 h 3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25" h="388">
                  <a:moveTo>
                    <a:pt x="62" y="28"/>
                  </a:moveTo>
                  <a:cubicBezTo>
                    <a:pt x="56" y="30"/>
                    <a:pt x="40" y="35"/>
                    <a:pt x="42" y="44"/>
                  </a:cubicBezTo>
                  <a:cubicBezTo>
                    <a:pt x="44" y="53"/>
                    <a:pt x="42" y="64"/>
                    <a:pt x="46" y="64"/>
                  </a:cubicBezTo>
                  <a:cubicBezTo>
                    <a:pt x="50" y="64"/>
                    <a:pt x="57" y="64"/>
                    <a:pt x="57" y="67"/>
                  </a:cubicBezTo>
                  <a:cubicBezTo>
                    <a:pt x="57" y="71"/>
                    <a:pt x="58" y="81"/>
                    <a:pt x="47" y="85"/>
                  </a:cubicBezTo>
                  <a:cubicBezTo>
                    <a:pt x="36" y="89"/>
                    <a:pt x="11" y="88"/>
                    <a:pt x="11" y="93"/>
                  </a:cubicBezTo>
                  <a:cubicBezTo>
                    <a:pt x="11" y="98"/>
                    <a:pt x="31" y="109"/>
                    <a:pt x="22" y="116"/>
                  </a:cubicBezTo>
                  <a:cubicBezTo>
                    <a:pt x="13" y="124"/>
                    <a:pt x="0" y="123"/>
                    <a:pt x="4" y="134"/>
                  </a:cubicBezTo>
                  <a:cubicBezTo>
                    <a:pt x="8" y="145"/>
                    <a:pt x="35" y="172"/>
                    <a:pt x="35" y="172"/>
                  </a:cubicBezTo>
                  <a:cubicBezTo>
                    <a:pt x="51" y="174"/>
                    <a:pt x="51" y="174"/>
                    <a:pt x="51" y="174"/>
                  </a:cubicBezTo>
                  <a:cubicBezTo>
                    <a:pt x="56" y="167"/>
                    <a:pt x="56" y="167"/>
                    <a:pt x="56" y="167"/>
                  </a:cubicBezTo>
                  <a:cubicBezTo>
                    <a:pt x="56" y="167"/>
                    <a:pt x="65" y="168"/>
                    <a:pt x="68" y="182"/>
                  </a:cubicBezTo>
                  <a:cubicBezTo>
                    <a:pt x="71" y="196"/>
                    <a:pt x="59" y="208"/>
                    <a:pt x="59" y="208"/>
                  </a:cubicBezTo>
                  <a:cubicBezTo>
                    <a:pt x="59" y="217"/>
                    <a:pt x="81" y="211"/>
                    <a:pt x="81" y="211"/>
                  </a:cubicBezTo>
                  <a:cubicBezTo>
                    <a:pt x="80" y="230"/>
                    <a:pt x="80" y="230"/>
                    <a:pt x="80" y="230"/>
                  </a:cubicBezTo>
                  <a:cubicBezTo>
                    <a:pt x="80" y="230"/>
                    <a:pt x="89" y="234"/>
                    <a:pt x="88" y="240"/>
                  </a:cubicBezTo>
                  <a:cubicBezTo>
                    <a:pt x="87" y="246"/>
                    <a:pt x="74" y="258"/>
                    <a:pt x="74" y="258"/>
                  </a:cubicBezTo>
                  <a:cubicBezTo>
                    <a:pt x="69" y="286"/>
                    <a:pt x="69" y="286"/>
                    <a:pt x="69" y="286"/>
                  </a:cubicBezTo>
                  <a:cubicBezTo>
                    <a:pt x="69" y="286"/>
                    <a:pt x="61" y="302"/>
                    <a:pt x="61" y="312"/>
                  </a:cubicBezTo>
                  <a:cubicBezTo>
                    <a:pt x="61" y="322"/>
                    <a:pt x="78" y="325"/>
                    <a:pt x="78" y="333"/>
                  </a:cubicBezTo>
                  <a:cubicBezTo>
                    <a:pt x="78" y="341"/>
                    <a:pt x="78" y="353"/>
                    <a:pt x="78" y="353"/>
                  </a:cubicBezTo>
                  <a:cubicBezTo>
                    <a:pt x="99" y="377"/>
                    <a:pt x="99" y="377"/>
                    <a:pt x="99" y="377"/>
                  </a:cubicBezTo>
                  <a:cubicBezTo>
                    <a:pt x="108" y="377"/>
                    <a:pt x="108" y="377"/>
                    <a:pt x="108" y="377"/>
                  </a:cubicBezTo>
                  <a:cubicBezTo>
                    <a:pt x="112" y="388"/>
                    <a:pt x="112" y="388"/>
                    <a:pt x="112" y="388"/>
                  </a:cubicBezTo>
                  <a:cubicBezTo>
                    <a:pt x="112" y="388"/>
                    <a:pt x="122" y="388"/>
                    <a:pt x="132" y="387"/>
                  </a:cubicBezTo>
                  <a:cubicBezTo>
                    <a:pt x="142" y="386"/>
                    <a:pt x="137" y="373"/>
                    <a:pt x="143" y="369"/>
                  </a:cubicBezTo>
                  <a:cubicBezTo>
                    <a:pt x="149" y="365"/>
                    <a:pt x="161" y="368"/>
                    <a:pt x="161" y="368"/>
                  </a:cubicBezTo>
                  <a:cubicBezTo>
                    <a:pt x="162" y="360"/>
                    <a:pt x="162" y="360"/>
                    <a:pt x="162" y="360"/>
                  </a:cubicBezTo>
                  <a:cubicBezTo>
                    <a:pt x="183" y="359"/>
                    <a:pt x="183" y="359"/>
                    <a:pt x="183" y="359"/>
                  </a:cubicBezTo>
                  <a:cubicBezTo>
                    <a:pt x="183" y="359"/>
                    <a:pt x="187" y="343"/>
                    <a:pt x="197" y="342"/>
                  </a:cubicBezTo>
                  <a:cubicBezTo>
                    <a:pt x="207" y="341"/>
                    <a:pt x="209" y="352"/>
                    <a:pt x="217" y="350"/>
                  </a:cubicBezTo>
                  <a:cubicBezTo>
                    <a:pt x="225" y="348"/>
                    <a:pt x="221" y="341"/>
                    <a:pt x="221" y="341"/>
                  </a:cubicBezTo>
                  <a:cubicBezTo>
                    <a:pt x="221" y="341"/>
                    <a:pt x="205" y="310"/>
                    <a:pt x="196" y="302"/>
                  </a:cubicBezTo>
                  <a:cubicBezTo>
                    <a:pt x="187" y="294"/>
                    <a:pt x="197" y="273"/>
                    <a:pt x="196" y="266"/>
                  </a:cubicBezTo>
                  <a:cubicBezTo>
                    <a:pt x="195" y="259"/>
                    <a:pt x="186" y="274"/>
                    <a:pt x="182" y="273"/>
                  </a:cubicBezTo>
                  <a:cubicBezTo>
                    <a:pt x="178" y="272"/>
                    <a:pt x="168" y="258"/>
                    <a:pt x="168" y="251"/>
                  </a:cubicBezTo>
                  <a:cubicBezTo>
                    <a:pt x="168" y="244"/>
                    <a:pt x="158" y="246"/>
                    <a:pt x="157" y="236"/>
                  </a:cubicBezTo>
                  <a:cubicBezTo>
                    <a:pt x="156" y="225"/>
                    <a:pt x="167" y="218"/>
                    <a:pt x="167" y="218"/>
                  </a:cubicBezTo>
                  <a:cubicBezTo>
                    <a:pt x="167" y="218"/>
                    <a:pt x="163" y="199"/>
                    <a:pt x="166" y="190"/>
                  </a:cubicBezTo>
                  <a:cubicBezTo>
                    <a:pt x="169" y="181"/>
                    <a:pt x="187" y="184"/>
                    <a:pt x="199" y="181"/>
                  </a:cubicBezTo>
                  <a:cubicBezTo>
                    <a:pt x="211" y="178"/>
                    <a:pt x="195" y="166"/>
                    <a:pt x="195" y="158"/>
                  </a:cubicBezTo>
                  <a:cubicBezTo>
                    <a:pt x="195" y="150"/>
                    <a:pt x="206" y="136"/>
                    <a:pt x="206" y="136"/>
                  </a:cubicBezTo>
                  <a:cubicBezTo>
                    <a:pt x="206" y="136"/>
                    <a:pt x="206" y="125"/>
                    <a:pt x="203" y="117"/>
                  </a:cubicBezTo>
                  <a:cubicBezTo>
                    <a:pt x="200" y="109"/>
                    <a:pt x="185" y="117"/>
                    <a:pt x="185" y="117"/>
                  </a:cubicBezTo>
                  <a:cubicBezTo>
                    <a:pt x="183" y="102"/>
                    <a:pt x="183" y="102"/>
                    <a:pt x="183" y="102"/>
                  </a:cubicBezTo>
                  <a:cubicBezTo>
                    <a:pt x="183" y="102"/>
                    <a:pt x="166" y="87"/>
                    <a:pt x="153" y="85"/>
                  </a:cubicBezTo>
                  <a:cubicBezTo>
                    <a:pt x="140" y="83"/>
                    <a:pt x="133" y="109"/>
                    <a:pt x="133" y="109"/>
                  </a:cubicBezTo>
                  <a:cubicBezTo>
                    <a:pt x="133" y="109"/>
                    <a:pt x="142" y="69"/>
                    <a:pt x="144" y="61"/>
                  </a:cubicBezTo>
                  <a:cubicBezTo>
                    <a:pt x="146" y="53"/>
                    <a:pt x="132" y="30"/>
                    <a:pt x="126" y="22"/>
                  </a:cubicBezTo>
                  <a:cubicBezTo>
                    <a:pt x="120" y="14"/>
                    <a:pt x="83" y="0"/>
                    <a:pt x="83" y="0"/>
                  </a:cubicBezTo>
                  <a:cubicBezTo>
                    <a:pt x="76" y="12"/>
                    <a:pt x="76" y="12"/>
                    <a:pt x="76" y="12"/>
                  </a:cubicBezTo>
                  <a:cubicBezTo>
                    <a:pt x="76" y="12"/>
                    <a:pt x="69" y="26"/>
                    <a:pt x="62" y="2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9" name="Freeform 26"/>
            <p:cNvSpPr>
              <a:spLocks noChangeAspect="1" noEditPoints="1"/>
            </p:cNvSpPr>
            <p:nvPr/>
          </p:nvSpPr>
          <p:spPr bwMode="auto">
            <a:xfrm>
              <a:off x="1522" y="2129"/>
              <a:ext cx="208" cy="202"/>
            </a:xfrm>
            <a:custGeom>
              <a:avLst/>
              <a:gdLst>
                <a:gd name="T0" fmla="*/ 51 w 642"/>
                <a:gd name="T1" fmla="*/ 4 h 625"/>
                <a:gd name="T2" fmla="*/ 204 w 642"/>
                <a:gd name="T3" fmla="*/ 61 h 625"/>
                <a:gd name="T4" fmla="*/ 186 w 642"/>
                <a:gd name="T5" fmla="*/ 67 h 625"/>
                <a:gd name="T6" fmla="*/ 190 w 642"/>
                <a:gd name="T7" fmla="*/ 54 h 625"/>
                <a:gd name="T8" fmla="*/ 182 w 642"/>
                <a:gd name="T9" fmla="*/ 41 h 625"/>
                <a:gd name="T10" fmla="*/ 174 w 642"/>
                <a:gd name="T11" fmla="*/ 40 h 625"/>
                <a:gd name="T12" fmla="*/ 168 w 642"/>
                <a:gd name="T13" fmla="*/ 35 h 625"/>
                <a:gd name="T14" fmla="*/ 162 w 642"/>
                <a:gd name="T15" fmla="*/ 30 h 625"/>
                <a:gd name="T16" fmla="*/ 151 w 642"/>
                <a:gd name="T17" fmla="*/ 30 h 625"/>
                <a:gd name="T18" fmla="*/ 112 w 642"/>
                <a:gd name="T19" fmla="*/ 28 h 625"/>
                <a:gd name="T20" fmla="*/ 68 w 642"/>
                <a:gd name="T21" fmla="*/ 13 h 625"/>
                <a:gd name="T22" fmla="*/ 37 w 642"/>
                <a:gd name="T23" fmla="*/ 44 h 625"/>
                <a:gd name="T24" fmla="*/ 21 w 642"/>
                <a:gd name="T25" fmla="*/ 45 h 625"/>
                <a:gd name="T26" fmla="*/ 25 w 642"/>
                <a:gd name="T27" fmla="*/ 12 h 625"/>
                <a:gd name="T28" fmla="*/ 10 w 642"/>
                <a:gd name="T29" fmla="*/ 36 h 625"/>
                <a:gd name="T30" fmla="*/ 2 w 642"/>
                <a:gd name="T31" fmla="*/ 52 h 625"/>
                <a:gd name="T32" fmla="*/ 12 w 642"/>
                <a:gd name="T33" fmla="*/ 63 h 625"/>
                <a:gd name="T34" fmla="*/ 13 w 642"/>
                <a:gd name="T35" fmla="*/ 84 h 625"/>
                <a:gd name="T36" fmla="*/ 27 w 642"/>
                <a:gd name="T37" fmla="*/ 90 h 625"/>
                <a:gd name="T38" fmla="*/ 44 w 642"/>
                <a:gd name="T39" fmla="*/ 92 h 625"/>
                <a:gd name="T40" fmla="*/ 64 w 642"/>
                <a:gd name="T41" fmla="*/ 106 h 625"/>
                <a:gd name="T42" fmla="*/ 75 w 642"/>
                <a:gd name="T43" fmla="*/ 105 h 625"/>
                <a:gd name="T44" fmla="*/ 86 w 642"/>
                <a:gd name="T45" fmla="*/ 111 h 625"/>
                <a:gd name="T46" fmla="*/ 82 w 642"/>
                <a:gd name="T47" fmla="*/ 131 h 625"/>
                <a:gd name="T48" fmla="*/ 85 w 642"/>
                <a:gd name="T49" fmla="*/ 146 h 625"/>
                <a:gd name="T50" fmla="*/ 84 w 642"/>
                <a:gd name="T51" fmla="*/ 164 h 625"/>
                <a:gd name="T52" fmla="*/ 95 w 642"/>
                <a:gd name="T53" fmla="*/ 187 h 625"/>
                <a:gd name="T54" fmla="*/ 106 w 642"/>
                <a:gd name="T55" fmla="*/ 200 h 625"/>
                <a:gd name="T56" fmla="*/ 124 w 642"/>
                <a:gd name="T57" fmla="*/ 192 h 625"/>
                <a:gd name="T58" fmla="*/ 136 w 642"/>
                <a:gd name="T59" fmla="*/ 187 h 625"/>
                <a:gd name="T60" fmla="*/ 150 w 642"/>
                <a:gd name="T61" fmla="*/ 170 h 625"/>
                <a:gd name="T62" fmla="*/ 136 w 642"/>
                <a:gd name="T63" fmla="*/ 158 h 625"/>
                <a:gd name="T64" fmla="*/ 132 w 642"/>
                <a:gd name="T65" fmla="*/ 140 h 625"/>
                <a:gd name="T66" fmla="*/ 146 w 642"/>
                <a:gd name="T67" fmla="*/ 144 h 625"/>
                <a:gd name="T68" fmla="*/ 160 w 642"/>
                <a:gd name="T69" fmla="*/ 152 h 625"/>
                <a:gd name="T70" fmla="*/ 179 w 642"/>
                <a:gd name="T71" fmla="*/ 137 h 625"/>
                <a:gd name="T72" fmla="*/ 188 w 642"/>
                <a:gd name="T73" fmla="*/ 131 h 625"/>
                <a:gd name="T74" fmla="*/ 182 w 642"/>
                <a:gd name="T75" fmla="*/ 110 h 625"/>
                <a:gd name="T76" fmla="*/ 196 w 642"/>
                <a:gd name="T77" fmla="*/ 94 h 625"/>
                <a:gd name="T78" fmla="*/ 195 w 642"/>
                <a:gd name="T79" fmla="*/ 81 h 625"/>
                <a:gd name="T80" fmla="*/ 208 w 642"/>
                <a:gd name="T81" fmla="*/ 67 h 625"/>
                <a:gd name="T82" fmla="*/ 148 w 642"/>
                <a:gd name="T83" fmla="*/ 18 h 625"/>
                <a:gd name="T84" fmla="*/ 140 w 642"/>
                <a:gd name="T85" fmla="*/ 22 h 62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42" h="625">
                  <a:moveTo>
                    <a:pt x="182" y="33"/>
                  </a:moveTo>
                  <a:cubicBezTo>
                    <a:pt x="182" y="33"/>
                    <a:pt x="187" y="6"/>
                    <a:pt x="175" y="3"/>
                  </a:cubicBezTo>
                  <a:cubicBezTo>
                    <a:pt x="164" y="0"/>
                    <a:pt x="158" y="7"/>
                    <a:pt x="158" y="13"/>
                  </a:cubicBezTo>
                  <a:cubicBezTo>
                    <a:pt x="158" y="18"/>
                    <a:pt x="165" y="34"/>
                    <a:pt x="165" y="34"/>
                  </a:cubicBezTo>
                  <a:lnTo>
                    <a:pt x="182" y="33"/>
                  </a:lnTo>
                  <a:close/>
                  <a:moveTo>
                    <a:pt x="630" y="190"/>
                  </a:moveTo>
                  <a:cubicBezTo>
                    <a:pt x="626" y="184"/>
                    <a:pt x="611" y="201"/>
                    <a:pt x="611" y="201"/>
                  </a:cubicBezTo>
                  <a:cubicBezTo>
                    <a:pt x="611" y="201"/>
                    <a:pt x="601" y="197"/>
                    <a:pt x="595" y="194"/>
                  </a:cubicBezTo>
                  <a:cubicBezTo>
                    <a:pt x="589" y="191"/>
                    <a:pt x="575" y="208"/>
                    <a:pt x="575" y="208"/>
                  </a:cubicBezTo>
                  <a:cubicBezTo>
                    <a:pt x="553" y="194"/>
                    <a:pt x="553" y="194"/>
                    <a:pt x="553" y="194"/>
                  </a:cubicBezTo>
                  <a:cubicBezTo>
                    <a:pt x="553" y="194"/>
                    <a:pt x="579" y="194"/>
                    <a:pt x="583" y="187"/>
                  </a:cubicBezTo>
                  <a:cubicBezTo>
                    <a:pt x="587" y="180"/>
                    <a:pt x="586" y="167"/>
                    <a:pt x="586" y="167"/>
                  </a:cubicBezTo>
                  <a:cubicBezTo>
                    <a:pt x="586" y="167"/>
                    <a:pt x="596" y="166"/>
                    <a:pt x="598" y="153"/>
                  </a:cubicBezTo>
                  <a:cubicBezTo>
                    <a:pt x="600" y="140"/>
                    <a:pt x="572" y="143"/>
                    <a:pt x="572" y="143"/>
                  </a:cubicBezTo>
                  <a:cubicBezTo>
                    <a:pt x="572" y="143"/>
                    <a:pt x="568" y="129"/>
                    <a:pt x="561" y="128"/>
                  </a:cubicBezTo>
                  <a:cubicBezTo>
                    <a:pt x="554" y="127"/>
                    <a:pt x="556" y="143"/>
                    <a:pt x="556" y="143"/>
                  </a:cubicBezTo>
                  <a:cubicBezTo>
                    <a:pt x="556" y="143"/>
                    <a:pt x="550" y="134"/>
                    <a:pt x="550" y="128"/>
                  </a:cubicBezTo>
                  <a:cubicBezTo>
                    <a:pt x="550" y="122"/>
                    <a:pt x="536" y="123"/>
                    <a:pt x="536" y="123"/>
                  </a:cubicBezTo>
                  <a:cubicBezTo>
                    <a:pt x="532" y="143"/>
                    <a:pt x="532" y="143"/>
                    <a:pt x="532" y="143"/>
                  </a:cubicBezTo>
                  <a:cubicBezTo>
                    <a:pt x="532" y="143"/>
                    <a:pt x="524" y="135"/>
                    <a:pt x="522" y="129"/>
                  </a:cubicBezTo>
                  <a:cubicBezTo>
                    <a:pt x="520" y="123"/>
                    <a:pt x="519" y="109"/>
                    <a:pt x="519" y="109"/>
                  </a:cubicBezTo>
                  <a:cubicBezTo>
                    <a:pt x="498" y="117"/>
                    <a:pt x="498" y="117"/>
                    <a:pt x="498" y="117"/>
                  </a:cubicBezTo>
                  <a:cubicBezTo>
                    <a:pt x="498" y="117"/>
                    <a:pt x="514" y="108"/>
                    <a:pt x="514" y="103"/>
                  </a:cubicBezTo>
                  <a:cubicBezTo>
                    <a:pt x="514" y="98"/>
                    <a:pt x="501" y="98"/>
                    <a:pt x="501" y="93"/>
                  </a:cubicBezTo>
                  <a:cubicBezTo>
                    <a:pt x="501" y="88"/>
                    <a:pt x="543" y="88"/>
                    <a:pt x="547" y="82"/>
                  </a:cubicBezTo>
                  <a:cubicBezTo>
                    <a:pt x="551" y="76"/>
                    <a:pt x="457" y="84"/>
                    <a:pt x="457" y="84"/>
                  </a:cubicBezTo>
                  <a:cubicBezTo>
                    <a:pt x="466" y="94"/>
                    <a:pt x="466" y="94"/>
                    <a:pt x="466" y="94"/>
                  </a:cubicBezTo>
                  <a:cubicBezTo>
                    <a:pt x="466" y="94"/>
                    <a:pt x="444" y="96"/>
                    <a:pt x="435" y="99"/>
                  </a:cubicBezTo>
                  <a:cubicBezTo>
                    <a:pt x="426" y="102"/>
                    <a:pt x="402" y="119"/>
                    <a:pt x="402" y="119"/>
                  </a:cubicBezTo>
                  <a:cubicBezTo>
                    <a:pt x="378" y="120"/>
                    <a:pt x="346" y="88"/>
                    <a:pt x="346" y="88"/>
                  </a:cubicBezTo>
                  <a:cubicBezTo>
                    <a:pt x="346" y="88"/>
                    <a:pt x="265" y="93"/>
                    <a:pt x="255" y="92"/>
                  </a:cubicBezTo>
                  <a:cubicBezTo>
                    <a:pt x="245" y="91"/>
                    <a:pt x="242" y="82"/>
                    <a:pt x="242" y="68"/>
                  </a:cubicBezTo>
                  <a:cubicBezTo>
                    <a:pt x="242" y="54"/>
                    <a:pt x="236" y="44"/>
                    <a:pt x="210" y="39"/>
                  </a:cubicBezTo>
                  <a:cubicBezTo>
                    <a:pt x="184" y="34"/>
                    <a:pt x="147" y="56"/>
                    <a:pt x="147" y="56"/>
                  </a:cubicBezTo>
                  <a:cubicBezTo>
                    <a:pt x="147" y="56"/>
                    <a:pt x="120" y="62"/>
                    <a:pt x="104" y="76"/>
                  </a:cubicBezTo>
                  <a:cubicBezTo>
                    <a:pt x="88" y="90"/>
                    <a:pt x="111" y="116"/>
                    <a:pt x="113" y="136"/>
                  </a:cubicBezTo>
                  <a:cubicBezTo>
                    <a:pt x="115" y="156"/>
                    <a:pt x="88" y="172"/>
                    <a:pt x="88" y="172"/>
                  </a:cubicBezTo>
                  <a:cubicBezTo>
                    <a:pt x="89" y="154"/>
                    <a:pt x="89" y="154"/>
                    <a:pt x="89" y="154"/>
                  </a:cubicBezTo>
                  <a:cubicBezTo>
                    <a:pt x="89" y="154"/>
                    <a:pt x="71" y="149"/>
                    <a:pt x="65" y="139"/>
                  </a:cubicBezTo>
                  <a:cubicBezTo>
                    <a:pt x="59" y="129"/>
                    <a:pt x="75" y="111"/>
                    <a:pt x="82" y="102"/>
                  </a:cubicBezTo>
                  <a:cubicBezTo>
                    <a:pt x="89" y="93"/>
                    <a:pt x="88" y="77"/>
                    <a:pt x="88" y="65"/>
                  </a:cubicBezTo>
                  <a:cubicBezTo>
                    <a:pt x="88" y="53"/>
                    <a:pt x="77" y="38"/>
                    <a:pt x="77" y="38"/>
                  </a:cubicBezTo>
                  <a:cubicBezTo>
                    <a:pt x="77" y="38"/>
                    <a:pt x="76" y="53"/>
                    <a:pt x="65" y="56"/>
                  </a:cubicBezTo>
                  <a:cubicBezTo>
                    <a:pt x="54" y="60"/>
                    <a:pt x="45" y="64"/>
                    <a:pt x="38" y="77"/>
                  </a:cubicBezTo>
                  <a:cubicBezTo>
                    <a:pt x="30" y="90"/>
                    <a:pt x="30" y="110"/>
                    <a:pt x="30" y="110"/>
                  </a:cubicBezTo>
                  <a:cubicBezTo>
                    <a:pt x="24" y="115"/>
                    <a:pt x="24" y="115"/>
                    <a:pt x="24" y="115"/>
                  </a:cubicBezTo>
                  <a:cubicBezTo>
                    <a:pt x="24" y="133"/>
                    <a:pt x="24" y="133"/>
                    <a:pt x="24" y="133"/>
                  </a:cubicBezTo>
                  <a:cubicBezTo>
                    <a:pt x="24" y="133"/>
                    <a:pt x="0" y="154"/>
                    <a:pt x="5" y="162"/>
                  </a:cubicBezTo>
                  <a:cubicBezTo>
                    <a:pt x="10" y="171"/>
                    <a:pt x="14" y="157"/>
                    <a:pt x="21" y="157"/>
                  </a:cubicBezTo>
                  <a:cubicBezTo>
                    <a:pt x="28" y="157"/>
                    <a:pt x="35" y="171"/>
                    <a:pt x="35" y="180"/>
                  </a:cubicBezTo>
                  <a:cubicBezTo>
                    <a:pt x="35" y="189"/>
                    <a:pt x="36" y="195"/>
                    <a:pt x="36" y="195"/>
                  </a:cubicBezTo>
                  <a:cubicBezTo>
                    <a:pt x="36" y="195"/>
                    <a:pt x="52" y="204"/>
                    <a:pt x="50" y="216"/>
                  </a:cubicBezTo>
                  <a:cubicBezTo>
                    <a:pt x="48" y="229"/>
                    <a:pt x="42" y="232"/>
                    <a:pt x="42" y="232"/>
                  </a:cubicBezTo>
                  <a:cubicBezTo>
                    <a:pt x="41" y="259"/>
                    <a:pt x="41" y="259"/>
                    <a:pt x="41" y="259"/>
                  </a:cubicBezTo>
                  <a:cubicBezTo>
                    <a:pt x="51" y="259"/>
                    <a:pt x="51" y="259"/>
                    <a:pt x="51" y="259"/>
                  </a:cubicBezTo>
                  <a:cubicBezTo>
                    <a:pt x="51" y="259"/>
                    <a:pt x="50" y="277"/>
                    <a:pt x="59" y="280"/>
                  </a:cubicBezTo>
                  <a:cubicBezTo>
                    <a:pt x="68" y="283"/>
                    <a:pt x="79" y="278"/>
                    <a:pt x="83" y="278"/>
                  </a:cubicBezTo>
                  <a:cubicBezTo>
                    <a:pt x="88" y="278"/>
                    <a:pt x="106" y="285"/>
                    <a:pt x="111" y="284"/>
                  </a:cubicBezTo>
                  <a:cubicBezTo>
                    <a:pt x="116" y="283"/>
                    <a:pt x="117" y="277"/>
                    <a:pt x="122" y="277"/>
                  </a:cubicBezTo>
                  <a:cubicBezTo>
                    <a:pt x="127" y="277"/>
                    <a:pt x="136" y="284"/>
                    <a:pt x="136" y="284"/>
                  </a:cubicBezTo>
                  <a:cubicBezTo>
                    <a:pt x="154" y="285"/>
                    <a:pt x="154" y="285"/>
                    <a:pt x="154" y="285"/>
                  </a:cubicBezTo>
                  <a:cubicBezTo>
                    <a:pt x="154" y="285"/>
                    <a:pt x="173" y="327"/>
                    <a:pt x="181" y="330"/>
                  </a:cubicBezTo>
                  <a:cubicBezTo>
                    <a:pt x="189" y="332"/>
                    <a:pt x="197" y="329"/>
                    <a:pt x="197" y="329"/>
                  </a:cubicBezTo>
                  <a:cubicBezTo>
                    <a:pt x="197" y="329"/>
                    <a:pt x="195" y="322"/>
                    <a:pt x="203" y="322"/>
                  </a:cubicBezTo>
                  <a:cubicBezTo>
                    <a:pt x="211" y="322"/>
                    <a:pt x="213" y="329"/>
                    <a:pt x="221" y="330"/>
                  </a:cubicBezTo>
                  <a:cubicBezTo>
                    <a:pt x="229" y="331"/>
                    <a:pt x="232" y="324"/>
                    <a:pt x="232" y="324"/>
                  </a:cubicBezTo>
                  <a:cubicBezTo>
                    <a:pt x="251" y="326"/>
                    <a:pt x="251" y="326"/>
                    <a:pt x="251" y="326"/>
                  </a:cubicBezTo>
                  <a:cubicBezTo>
                    <a:pt x="251" y="326"/>
                    <a:pt x="270" y="311"/>
                    <a:pt x="276" y="323"/>
                  </a:cubicBezTo>
                  <a:cubicBezTo>
                    <a:pt x="282" y="336"/>
                    <a:pt x="265" y="344"/>
                    <a:pt x="265" y="344"/>
                  </a:cubicBezTo>
                  <a:cubicBezTo>
                    <a:pt x="265" y="344"/>
                    <a:pt x="266" y="359"/>
                    <a:pt x="263" y="362"/>
                  </a:cubicBezTo>
                  <a:cubicBezTo>
                    <a:pt x="260" y="365"/>
                    <a:pt x="250" y="370"/>
                    <a:pt x="251" y="375"/>
                  </a:cubicBezTo>
                  <a:cubicBezTo>
                    <a:pt x="252" y="380"/>
                    <a:pt x="254" y="398"/>
                    <a:pt x="254" y="404"/>
                  </a:cubicBezTo>
                  <a:cubicBezTo>
                    <a:pt x="254" y="410"/>
                    <a:pt x="252" y="433"/>
                    <a:pt x="252" y="433"/>
                  </a:cubicBezTo>
                  <a:cubicBezTo>
                    <a:pt x="252" y="433"/>
                    <a:pt x="261" y="437"/>
                    <a:pt x="261" y="440"/>
                  </a:cubicBezTo>
                  <a:cubicBezTo>
                    <a:pt x="261" y="443"/>
                    <a:pt x="262" y="452"/>
                    <a:pt x="262" y="452"/>
                  </a:cubicBezTo>
                  <a:cubicBezTo>
                    <a:pt x="262" y="452"/>
                    <a:pt x="278" y="466"/>
                    <a:pt x="278" y="476"/>
                  </a:cubicBezTo>
                  <a:cubicBezTo>
                    <a:pt x="278" y="486"/>
                    <a:pt x="249" y="504"/>
                    <a:pt x="249" y="504"/>
                  </a:cubicBezTo>
                  <a:cubicBezTo>
                    <a:pt x="259" y="507"/>
                    <a:pt x="259" y="507"/>
                    <a:pt x="259" y="507"/>
                  </a:cubicBezTo>
                  <a:cubicBezTo>
                    <a:pt x="259" y="507"/>
                    <a:pt x="281" y="521"/>
                    <a:pt x="281" y="525"/>
                  </a:cubicBezTo>
                  <a:cubicBezTo>
                    <a:pt x="281" y="529"/>
                    <a:pt x="284" y="549"/>
                    <a:pt x="284" y="549"/>
                  </a:cubicBezTo>
                  <a:cubicBezTo>
                    <a:pt x="284" y="549"/>
                    <a:pt x="295" y="575"/>
                    <a:pt x="294" y="580"/>
                  </a:cubicBezTo>
                  <a:cubicBezTo>
                    <a:pt x="293" y="585"/>
                    <a:pt x="299" y="594"/>
                    <a:pt x="299" y="594"/>
                  </a:cubicBezTo>
                  <a:cubicBezTo>
                    <a:pt x="299" y="594"/>
                    <a:pt x="306" y="607"/>
                    <a:pt x="310" y="612"/>
                  </a:cubicBezTo>
                  <a:cubicBezTo>
                    <a:pt x="314" y="617"/>
                    <a:pt x="326" y="619"/>
                    <a:pt x="326" y="619"/>
                  </a:cubicBezTo>
                  <a:cubicBezTo>
                    <a:pt x="336" y="625"/>
                    <a:pt x="347" y="603"/>
                    <a:pt x="356" y="605"/>
                  </a:cubicBezTo>
                  <a:cubicBezTo>
                    <a:pt x="365" y="607"/>
                    <a:pt x="354" y="624"/>
                    <a:pt x="362" y="624"/>
                  </a:cubicBezTo>
                  <a:cubicBezTo>
                    <a:pt x="370" y="624"/>
                    <a:pt x="376" y="599"/>
                    <a:pt x="382" y="595"/>
                  </a:cubicBezTo>
                  <a:cubicBezTo>
                    <a:pt x="388" y="591"/>
                    <a:pt x="400" y="593"/>
                    <a:pt x="400" y="593"/>
                  </a:cubicBezTo>
                  <a:cubicBezTo>
                    <a:pt x="402" y="587"/>
                    <a:pt x="402" y="587"/>
                    <a:pt x="402" y="587"/>
                  </a:cubicBezTo>
                  <a:cubicBezTo>
                    <a:pt x="402" y="587"/>
                    <a:pt x="407" y="583"/>
                    <a:pt x="420" y="579"/>
                  </a:cubicBezTo>
                  <a:cubicBezTo>
                    <a:pt x="433" y="575"/>
                    <a:pt x="432" y="550"/>
                    <a:pt x="432" y="550"/>
                  </a:cubicBezTo>
                  <a:cubicBezTo>
                    <a:pt x="432" y="550"/>
                    <a:pt x="445" y="553"/>
                    <a:pt x="457" y="547"/>
                  </a:cubicBezTo>
                  <a:cubicBezTo>
                    <a:pt x="469" y="541"/>
                    <a:pt x="462" y="527"/>
                    <a:pt x="462" y="527"/>
                  </a:cubicBezTo>
                  <a:cubicBezTo>
                    <a:pt x="432" y="524"/>
                    <a:pt x="432" y="524"/>
                    <a:pt x="432" y="524"/>
                  </a:cubicBezTo>
                  <a:cubicBezTo>
                    <a:pt x="432" y="524"/>
                    <a:pt x="432" y="515"/>
                    <a:pt x="432" y="508"/>
                  </a:cubicBezTo>
                  <a:cubicBezTo>
                    <a:pt x="432" y="501"/>
                    <a:pt x="419" y="490"/>
                    <a:pt x="419" y="490"/>
                  </a:cubicBezTo>
                  <a:cubicBezTo>
                    <a:pt x="419" y="490"/>
                    <a:pt x="434" y="466"/>
                    <a:pt x="412" y="455"/>
                  </a:cubicBezTo>
                  <a:cubicBezTo>
                    <a:pt x="390" y="444"/>
                    <a:pt x="400" y="425"/>
                    <a:pt x="400" y="425"/>
                  </a:cubicBezTo>
                  <a:cubicBezTo>
                    <a:pt x="400" y="425"/>
                    <a:pt x="403" y="431"/>
                    <a:pt x="406" y="434"/>
                  </a:cubicBezTo>
                  <a:cubicBezTo>
                    <a:pt x="409" y="437"/>
                    <a:pt x="418" y="429"/>
                    <a:pt x="429" y="433"/>
                  </a:cubicBezTo>
                  <a:cubicBezTo>
                    <a:pt x="440" y="437"/>
                    <a:pt x="434" y="446"/>
                    <a:pt x="436" y="449"/>
                  </a:cubicBezTo>
                  <a:cubicBezTo>
                    <a:pt x="438" y="452"/>
                    <a:pt x="450" y="444"/>
                    <a:pt x="450" y="444"/>
                  </a:cubicBezTo>
                  <a:cubicBezTo>
                    <a:pt x="460" y="450"/>
                    <a:pt x="460" y="450"/>
                    <a:pt x="460" y="450"/>
                  </a:cubicBezTo>
                  <a:cubicBezTo>
                    <a:pt x="460" y="450"/>
                    <a:pt x="465" y="442"/>
                    <a:pt x="469" y="446"/>
                  </a:cubicBezTo>
                  <a:cubicBezTo>
                    <a:pt x="473" y="450"/>
                    <a:pt x="484" y="469"/>
                    <a:pt x="493" y="469"/>
                  </a:cubicBezTo>
                  <a:cubicBezTo>
                    <a:pt x="502" y="469"/>
                    <a:pt x="499" y="435"/>
                    <a:pt x="507" y="432"/>
                  </a:cubicBezTo>
                  <a:cubicBezTo>
                    <a:pt x="515" y="429"/>
                    <a:pt x="521" y="437"/>
                    <a:pt x="528" y="437"/>
                  </a:cubicBezTo>
                  <a:cubicBezTo>
                    <a:pt x="535" y="437"/>
                    <a:pt x="549" y="430"/>
                    <a:pt x="551" y="424"/>
                  </a:cubicBezTo>
                  <a:cubicBezTo>
                    <a:pt x="553" y="418"/>
                    <a:pt x="565" y="413"/>
                    <a:pt x="565" y="413"/>
                  </a:cubicBezTo>
                  <a:cubicBezTo>
                    <a:pt x="583" y="414"/>
                    <a:pt x="583" y="414"/>
                    <a:pt x="583" y="414"/>
                  </a:cubicBezTo>
                  <a:cubicBezTo>
                    <a:pt x="581" y="404"/>
                    <a:pt x="581" y="404"/>
                    <a:pt x="581" y="404"/>
                  </a:cubicBezTo>
                  <a:cubicBezTo>
                    <a:pt x="581" y="404"/>
                    <a:pt x="592" y="406"/>
                    <a:pt x="596" y="399"/>
                  </a:cubicBezTo>
                  <a:cubicBezTo>
                    <a:pt x="600" y="392"/>
                    <a:pt x="594" y="378"/>
                    <a:pt x="594" y="378"/>
                  </a:cubicBezTo>
                  <a:cubicBezTo>
                    <a:pt x="594" y="378"/>
                    <a:pt x="567" y="351"/>
                    <a:pt x="563" y="340"/>
                  </a:cubicBezTo>
                  <a:cubicBezTo>
                    <a:pt x="559" y="329"/>
                    <a:pt x="572" y="330"/>
                    <a:pt x="581" y="322"/>
                  </a:cubicBezTo>
                  <a:cubicBezTo>
                    <a:pt x="590" y="315"/>
                    <a:pt x="570" y="304"/>
                    <a:pt x="570" y="299"/>
                  </a:cubicBezTo>
                  <a:cubicBezTo>
                    <a:pt x="570" y="294"/>
                    <a:pt x="595" y="295"/>
                    <a:pt x="606" y="291"/>
                  </a:cubicBezTo>
                  <a:cubicBezTo>
                    <a:pt x="617" y="287"/>
                    <a:pt x="616" y="277"/>
                    <a:pt x="616" y="273"/>
                  </a:cubicBezTo>
                  <a:cubicBezTo>
                    <a:pt x="616" y="270"/>
                    <a:pt x="609" y="270"/>
                    <a:pt x="605" y="270"/>
                  </a:cubicBezTo>
                  <a:cubicBezTo>
                    <a:pt x="601" y="270"/>
                    <a:pt x="603" y="259"/>
                    <a:pt x="601" y="250"/>
                  </a:cubicBezTo>
                  <a:cubicBezTo>
                    <a:pt x="599" y="241"/>
                    <a:pt x="615" y="236"/>
                    <a:pt x="621" y="234"/>
                  </a:cubicBezTo>
                  <a:cubicBezTo>
                    <a:pt x="628" y="232"/>
                    <a:pt x="635" y="218"/>
                    <a:pt x="635" y="218"/>
                  </a:cubicBezTo>
                  <a:cubicBezTo>
                    <a:pt x="642" y="206"/>
                    <a:pt x="642" y="206"/>
                    <a:pt x="642" y="206"/>
                  </a:cubicBezTo>
                  <a:cubicBezTo>
                    <a:pt x="642" y="206"/>
                    <a:pt x="634" y="196"/>
                    <a:pt x="630" y="190"/>
                  </a:cubicBezTo>
                  <a:close/>
                  <a:moveTo>
                    <a:pt x="461" y="68"/>
                  </a:moveTo>
                  <a:cubicBezTo>
                    <a:pt x="458" y="55"/>
                    <a:pt x="458" y="55"/>
                    <a:pt x="458" y="55"/>
                  </a:cubicBezTo>
                  <a:cubicBezTo>
                    <a:pt x="448" y="66"/>
                    <a:pt x="448" y="66"/>
                    <a:pt x="448" y="66"/>
                  </a:cubicBezTo>
                  <a:cubicBezTo>
                    <a:pt x="435" y="59"/>
                    <a:pt x="435" y="59"/>
                    <a:pt x="435" y="59"/>
                  </a:cubicBezTo>
                  <a:cubicBezTo>
                    <a:pt x="433" y="69"/>
                    <a:pt x="433" y="69"/>
                    <a:pt x="433" y="69"/>
                  </a:cubicBezTo>
                  <a:cubicBezTo>
                    <a:pt x="449" y="75"/>
                    <a:pt x="449" y="75"/>
                    <a:pt x="449" y="75"/>
                  </a:cubicBezTo>
                  <a:lnTo>
                    <a:pt x="461" y="68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0" name="Freeform 27"/>
            <p:cNvSpPr>
              <a:spLocks noChangeAspect="1"/>
            </p:cNvSpPr>
            <p:nvPr/>
          </p:nvSpPr>
          <p:spPr bwMode="auto">
            <a:xfrm>
              <a:off x="1374" y="2174"/>
              <a:ext cx="90" cy="46"/>
            </a:xfrm>
            <a:custGeom>
              <a:avLst/>
              <a:gdLst>
                <a:gd name="T0" fmla="*/ 67 w 279"/>
                <a:gd name="T1" fmla="*/ 15 h 141"/>
                <a:gd name="T2" fmla="*/ 72 w 279"/>
                <a:gd name="T3" fmla="*/ 22 h 141"/>
                <a:gd name="T4" fmla="*/ 75 w 279"/>
                <a:gd name="T5" fmla="*/ 21 h 141"/>
                <a:gd name="T6" fmla="*/ 82 w 279"/>
                <a:gd name="T7" fmla="*/ 26 h 141"/>
                <a:gd name="T8" fmla="*/ 75 w 279"/>
                <a:gd name="T9" fmla="*/ 23 h 141"/>
                <a:gd name="T10" fmla="*/ 74 w 279"/>
                <a:gd name="T11" fmla="*/ 35 h 141"/>
                <a:gd name="T12" fmla="*/ 78 w 279"/>
                <a:gd name="T13" fmla="*/ 42 h 141"/>
                <a:gd name="T14" fmla="*/ 78 w 279"/>
                <a:gd name="T15" fmla="*/ 42 h 141"/>
                <a:gd name="T16" fmla="*/ 82 w 279"/>
                <a:gd name="T17" fmla="*/ 35 h 141"/>
                <a:gd name="T18" fmla="*/ 87 w 279"/>
                <a:gd name="T19" fmla="*/ 36 h 141"/>
                <a:gd name="T20" fmla="*/ 90 w 279"/>
                <a:gd name="T21" fmla="*/ 27 h 141"/>
                <a:gd name="T22" fmla="*/ 86 w 279"/>
                <a:gd name="T23" fmla="*/ 23 h 141"/>
                <a:gd name="T24" fmla="*/ 87 w 279"/>
                <a:gd name="T25" fmla="*/ 19 h 141"/>
                <a:gd name="T26" fmla="*/ 82 w 279"/>
                <a:gd name="T27" fmla="*/ 15 h 141"/>
                <a:gd name="T28" fmla="*/ 76 w 279"/>
                <a:gd name="T29" fmla="*/ 6 h 141"/>
                <a:gd name="T30" fmla="*/ 63 w 279"/>
                <a:gd name="T31" fmla="*/ 4 h 141"/>
                <a:gd name="T32" fmla="*/ 63 w 279"/>
                <a:gd name="T33" fmla="*/ 1 h 141"/>
                <a:gd name="T34" fmla="*/ 53 w 279"/>
                <a:gd name="T35" fmla="*/ 2 h 141"/>
                <a:gd name="T36" fmla="*/ 46 w 279"/>
                <a:gd name="T37" fmla="*/ 9 h 141"/>
                <a:gd name="T38" fmla="*/ 41 w 279"/>
                <a:gd name="T39" fmla="*/ 8 h 141"/>
                <a:gd name="T40" fmla="*/ 30 w 279"/>
                <a:gd name="T41" fmla="*/ 16 h 141"/>
                <a:gd name="T42" fmla="*/ 24 w 279"/>
                <a:gd name="T43" fmla="*/ 14 h 141"/>
                <a:gd name="T44" fmla="*/ 21 w 279"/>
                <a:gd name="T45" fmla="*/ 10 h 141"/>
                <a:gd name="T46" fmla="*/ 19 w 279"/>
                <a:gd name="T47" fmla="*/ 13 h 141"/>
                <a:gd name="T48" fmla="*/ 13 w 279"/>
                <a:gd name="T49" fmla="*/ 11 h 141"/>
                <a:gd name="T50" fmla="*/ 11 w 279"/>
                <a:gd name="T51" fmla="*/ 3 h 141"/>
                <a:gd name="T52" fmla="*/ 9 w 279"/>
                <a:gd name="T53" fmla="*/ 2 h 141"/>
                <a:gd name="T54" fmla="*/ 3 w 279"/>
                <a:gd name="T55" fmla="*/ 4 h 141"/>
                <a:gd name="T56" fmla="*/ 3 w 279"/>
                <a:gd name="T57" fmla="*/ 11 h 141"/>
                <a:gd name="T58" fmla="*/ 8 w 279"/>
                <a:gd name="T59" fmla="*/ 13 h 141"/>
                <a:gd name="T60" fmla="*/ 4 w 279"/>
                <a:gd name="T61" fmla="*/ 17 h 141"/>
                <a:gd name="T62" fmla="*/ 3 w 279"/>
                <a:gd name="T63" fmla="*/ 21 h 141"/>
                <a:gd name="T64" fmla="*/ 2 w 279"/>
                <a:gd name="T65" fmla="*/ 23 h 141"/>
                <a:gd name="T66" fmla="*/ 4 w 279"/>
                <a:gd name="T67" fmla="*/ 24 h 141"/>
                <a:gd name="T68" fmla="*/ 13 w 279"/>
                <a:gd name="T69" fmla="*/ 23 h 141"/>
                <a:gd name="T70" fmla="*/ 14 w 279"/>
                <a:gd name="T71" fmla="*/ 26 h 141"/>
                <a:gd name="T72" fmla="*/ 21 w 279"/>
                <a:gd name="T73" fmla="*/ 26 h 141"/>
                <a:gd name="T74" fmla="*/ 22 w 279"/>
                <a:gd name="T75" fmla="*/ 35 h 141"/>
                <a:gd name="T76" fmla="*/ 28 w 279"/>
                <a:gd name="T77" fmla="*/ 33 h 141"/>
                <a:gd name="T78" fmla="*/ 28 w 279"/>
                <a:gd name="T79" fmla="*/ 29 h 141"/>
                <a:gd name="T80" fmla="*/ 31 w 279"/>
                <a:gd name="T81" fmla="*/ 29 h 141"/>
                <a:gd name="T82" fmla="*/ 37 w 279"/>
                <a:gd name="T83" fmla="*/ 44 h 141"/>
                <a:gd name="T84" fmla="*/ 46 w 279"/>
                <a:gd name="T85" fmla="*/ 38 h 141"/>
                <a:gd name="T86" fmla="*/ 37 w 279"/>
                <a:gd name="T87" fmla="*/ 26 h 141"/>
                <a:gd name="T88" fmla="*/ 47 w 279"/>
                <a:gd name="T89" fmla="*/ 20 h 141"/>
                <a:gd name="T90" fmla="*/ 57 w 279"/>
                <a:gd name="T91" fmla="*/ 12 h 141"/>
                <a:gd name="T92" fmla="*/ 67 w 279"/>
                <a:gd name="T93" fmla="*/ 15 h 14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79" h="141">
                  <a:moveTo>
                    <a:pt x="209" y="47"/>
                  </a:moveTo>
                  <a:cubicBezTo>
                    <a:pt x="215" y="51"/>
                    <a:pt x="224" y="66"/>
                    <a:pt x="224" y="66"/>
                  </a:cubicBezTo>
                  <a:cubicBezTo>
                    <a:pt x="232" y="63"/>
                    <a:pt x="232" y="63"/>
                    <a:pt x="232" y="63"/>
                  </a:cubicBezTo>
                  <a:cubicBezTo>
                    <a:pt x="254" y="81"/>
                    <a:pt x="254" y="81"/>
                    <a:pt x="254" y="81"/>
                  </a:cubicBezTo>
                  <a:cubicBezTo>
                    <a:pt x="232" y="71"/>
                    <a:pt x="232" y="71"/>
                    <a:pt x="232" y="71"/>
                  </a:cubicBezTo>
                  <a:cubicBezTo>
                    <a:pt x="232" y="71"/>
                    <a:pt x="229" y="100"/>
                    <a:pt x="229" y="106"/>
                  </a:cubicBezTo>
                  <a:cubicBezTo>
                    <a:pt x="229" y="111"/>
                    <a:pt x="240" y="124"/>
                    <a:pt x="243" y="128"/>
                  </a:cubicBezTo>
                  <a:cubicBezTo>
                    <a:pt x="243" y="128"/>
                    <a:pt x="243" y="128"/>
                    <a:pt x="243" y="128"/>
                  </a:cubicBezTo>
                  <a:cubicBezTo>
                    <a:pt x="253" y="107"/>
                    <a:pt x="253" y="107"/>
                    <a:pt x="253" y="107"/>
                  </a:cubicBezTo>
                  <a:cubicBezTo>
                    <a:pt x="253" y="107"/>
                    <a:pt x="260" y="117"/>
                    <a:pt x="269" y="109"/>
                  </a:cubicBezTo>
                  <a:cubicBezTo>
                    <a:pt x="279" y="101"/>
                    <a:pt x="279" y="84"/>
                    <a:pt x="279" y="84"/>
                  </a:cubicBezTo>
                  <a:cubicBezTo>
                    <a:pt x="279" y="84"/>
                    <a:pt x="266" y="77"/>
                    <a:pt x="266" y="70"/>
                  </a:cubicBezTo>
                  <a:cubicBezTo>
                    <a:pt x="266" y="64"/>
                    <a:pt x="269" y="59"/>
                    <a:pt x="270" y="58"/>
                  </a:cubicBezTo>
                  <a:cubicBezTo>
                    <a:pt x="255" y="46"/>
                    <a:pt x="255" y="46"/>
                    <a:pt x="255" y="46"/>
                  </a:cubicBezTo>
                  <a:cubicBezTo>
                    <a:pt x="255" y="46"/>
                    <a:pt x="251" y="24"/>
                    <a:pt x="236" y="18"/>
                  </a:cubicBezTo>
                  <a:cubicBezTo>
                    <a:pt x="221" y="12"/>
                    <a:pt x="196" y="13"/>
                    <a:pt x="196" y="13"/>
                  </a:cubicBezTo>
                  <a:cubicBezTo>
                    <a:pt x="195" y="4"/>
                    <a:pt x="195" y="4"/>
                    <a:pt x="195" y="4"/>
                  </a:cubicBezTo>
                  <a:cubicBezTo>
                    <a:pt x="195" y="4"/>
                    <a:pt x="169" y="0"/>
                    <a:pt x="163" y="7"/>
                  </a:cubicBezTo>
                  <a:cubicBezTo>
                    <a:pt x="157" y="14"/>
                    <a:pt x="144" y="27"/>
                    <a:pt x="144" y="27"/>
                  </a:cubicBezTo>
                  <a:cubicBezTo>
                    <a:pt x="144" y="27"/>
                    <a:pt x="134" y="18"/>
                    <a:pt x="126" y="25"/>
                  </a:cubicBezTo>
                  <a:cubicBezTo>
                    <a:pt x="118" y="32"/>
                    <a:pt x="104" y="50"/>
                    <a:pt x="94" y="50"/>
                  </a:cubicBezTo>
                  <a:cubicBezTo>
                    <a:pt x="84" y="50"/>
                    <a:pt x="75" y="43"/>
                    <a:pt x="75" y="43"/>
                  </a:cubicBezTo>
                  <a:cubicBezTo>
                    <a:pt x="65" y="32"/>
                    <a:pt x="65" y="32"/>
                    <a:pt x="65" y="32"/>
                  </a:cubicBezTo>
                  <a:cubicBezTo>
                    <a:pt x="59" y="39"/>
                    <a:pt x="59" y="39"/>
                    <a:pt x="59" y="39"/>
                  </a:cubicBezTo>
                  <a:cubicBezTo>
                    <a:pt x="59" y="39"/>
                    <a:pt x="45" y="44"/>
                    <a:pt x="40" y="35"/>
                  </a:cubicBezTo>
                  <a:cubicBezTo>
                    <a:pt x="35" y="26"/>
                    <a:pt x="42" y="16"/>
                    <a:pt x="35" y="10"/>
                  </a:cubicBezTo>
                  <a:cubicBezTo>
                    <a:pt x="33" y="8"/>
                    <a:pt x="30" y="7"/>
                    <a:pt x="27" y="5"/>
                  </a:cubicBezTo>
                  <a:cubicBezTo>
                    <a:pt x="23" y="6"/>
                    <a:pt x="16" y="9"/>
                    <a:pt x="10" y="11"/>
                  </a:cubicBezTo>
                  <a:cubicBezTo>
                    <a:pt x="0" y="14"/>
                    <a:pt x="10" y="33"/>
                    <a:pt x="10" y="33"/>
                  </a:cubicBezTo>
                  <a:cubicBezTo>
                    <a:pt x="10" y="33"/>
                    <a:pt x="24" y="35"/>
                    <a:pt x="24" y="40"/>
                  </a:cubicBezTo>
                  <a:cubicBezTo>
                    <a:pt x="24" y="45"/>
                    <a:pt x="11" y="51"/>
                    <a:pt x="11" y="51"/>
                  </a:cubicBezTo>
                  <a:cubicBezTo>
                    <a:pt x="10" y="65"/>
                    <a:pt x="10" y="65"/>
                    <a:pt x="10" y="65"/>
                  </a:cubicBezTo>
                  <a:cubicBezTo>
                    <a:pt x="6" y="70"/>
                    <a:pt x="6" y="70"/>
                    <a:pt x="6" y="70"/>
                  </a:cubicBezTo>
                  <a:cubicBezTo>
                    <a:pt x="11" y="75"/>
                    <a:pt x="11" y="75"/>
                    <a:pt x="11" y="75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4" y="80"/>
                    <a:pt x="59" y="102"/>
                    <a:pt x="67" y="107"/>
                  </a:cubicBezTo>
                  <a:cubicBezTo>
                    <a:pt x="75" y="112"/>
                    <a:pt x="86" y="102"/>
                    <a:pt x="86" y="102"/>
                  </a:cubicBezTo>
                  <a:cubicBezTo>
                    <a:pt x="86" y="89"/>
                    <a:pt x="86" y="89"/>
                    <a:pt x="86" y="89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101" y="141"/>
                    <a:pt x="115" y="134"/>
                  </a:cubicBezTo>
                  <a:cubicBezTo>
                    <a:pt x="129" y="127"/>
                    <a:pt x="143" y="118"/>
                    <a:pt x="143" y="118"/>
                  </a:cubicBezTo>
                  <a:cubicBezTo>
                    <a:pt x="143" y="118"/>
                    <a:pt x="105" y="91"/>
                    <a:pt x="116" y="81"/>
                  </a:cubicBezTo>
                  <a:cubicBezTo>
                    <a:pt x="127" y="71"/>
                    <a:pt x="138" y="70"/>
                    <a:pt x="147" y="62"/>
                  </a:cubicBezTo>
                  <a:cubicBezTo>
                    <a:pt x="156" y="54"/>
                    <a:pt x="167" y="34"/>
                    <a:pt x="177" y="36"/>
                  </a:cubicBezTo>
                  <a:cubicBezTo>
                    <a:pt x="187" y="38"/>
                    <a:pt x="203" y="43"/>
                    <a:pt x="209" y="4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1" name="Freeform 28"/>
            <p:cNvSpPr>
              <a:spLocks noChangeAspect="1"/>
            </p:cNvSpPr>
            <p:nvPr/>
          </p:nvSpPr>
          <p:spPr bwMode="auto">
            <a:xfrm>
              <a:off x="1431" y="2123"/>
              <a:ext cx="187" cy="292"/>
            </a:xfrm>
            <a:custGeom>
              <a:avLst/>
              <a:gdLst>
                <a:gd name="T0" fmla="*/ 21 w 581"/>
                <a:gd name="T1" fmla="*/ 206 h 902"/>
                <a:gd name="T2" fmla="*/ 39 w 581"/>
                <a:gd name="T3" fmla="*/ 215 h 902"/>
                <a:gd name="T4" fmla="*/ 60 w 581"/>
                <a:gd name="T5" fmla="*/ 220 h 902"/>
                <a:gd name="T6" fmla="*/ 77 w 581"/>
                <a:gd name="T7" fmla="*/ 237 h 902"/>
                <a:gd name="T8" fmla="*/ 85 w 581"/>
                <a:gd name="T9" fmla="*/ 250 h 902"/>
                <a:gd name="T10" fmla="*/ 106 w 581"/>
                <a:gd name="T11" fmla="*/ 263 h 902"/>
                <a:gd name="T12" fmla="*/ 125 w 581"/>
                <a:gd name="T13" fmla="*/ 258 h 902"/>
                <a:gd name="T14" fmla="*/ 134 w 581"/>
                <a:gd name="T15" fmla="*/ 274 h 902"/>
                <a:gd name="T16" fmla="*/ 137 w 581"/>
                <a:gd name="T17" fmla="*/ 291 h 902"/>
                <a:gd name="T18" fmla="*/ 143 w 581"/>
                <a:gd name="T19" fmla="*/ 269 h 902"/>
                <a:gd name="T20" fmla="*/ 149 w 581"/>
                <a:gd name="T21" fmla="*/ 242 h 902"/>
                <a:gd name="T22" fmla="*/ 137 w 581"/>
                <a:gd name="T23" fmla="*/ 223 h 902"/>
                <a:gd name="T24" fmla="*/ 152 w 581"/>
                <a:gd name="T25" fmla="*/ 208 h 902"/>
                <a:gd name="T26" fmla="*/ 142 w 581"/>
                <a:gd name="T27" fmla="*/ 199 h 902"/>
                <a:gd name="T28" fmla="*/ 164 w 581"/>
                <a:gd name="T29" fmla="*/ 190 h 902"/>
                <a:gd name="T30" fmla="*/ 179 w 581"/>
                <a:gd name="T31" fmla="*/ 182 h 902"/>
                <a:gd name="T32" fmla="*/ 182 w 581"/>
                <a:gd name="T33" fmla="*/ 199 h 902"/>
                <a:gd name="T34" fmla="*/ 182 w 581"/>
                <a:gd name="T35" fmla="*/ 184 h 902"/>
                <a:gd name="T36" fmla="*/ 171 w 581"/>
                <a:gd name="T37" fmla="*/ 170 h 902"/>
                <a:gd name="T38" fmla="*/ 175 w 581"/>
                <a:gd name="T39" fmla="*/ 149 h 902"/>
                <a:gd name="T40" fmla="*/ 172 w 581"/>
                <a:gd name="T41" fmla="*/ 128 h 902"/>
                <a:gd name="T42" fmla="*/ 180 w 581"/>
                <a:gd name="T43" fmla="*/ 111 h 902"/>
                <a:gd name="T44" fmla="*/ 162 w 581"/>
                <a:gd name="T45" fmla="*/ 113 h 902"/>
                <a:gd name="T46" fmla="*/ 149 w 581"/>
                <a:gd name="T47" fmla="*/ 113 h 902"/>
                <a:gd name="T48" fmla="*/ 130 w 581"/>
                <a:gd name="T49" fmla="*/ 96 h 902"/>
                <a:gd name="T50" fmla="*/ 110 w 581"/>
                <a:gd name="T51" fmla="*/ 97 h 902"/>
                <a:gd name="T52" fmla="*/ 104 w 581"/>
                <a:gd name="T53" fmla="*/ 82 h 902"/>
                <a:gd name="T54" fmla="*/ 102 w 581"/>
                <a:gd name="T55" fmla="*/ 65 h 902"/>
                <a:gd name="T56" fmla="*/ 98 w 581"/>
                <a:gd name="T57" fmla="*/ 50 h 902"/>
                <a:gd name="T58" fmla="*/ 103 w 581"/>
                <a:gd name="T59" fmla="*/ 31 h 902"/>
                <a:gd name="T60" fmla="*/ 123 w 581"/>
                <a:gd name="T61" fmla="*/ 15 h 902"/>
                <a:gd name="T62" fmla="*/ 110 w 581"/>
                <a:gd name="T63" fmla="*/ 15 h 902"/>
                <a:gd name="T64" fmla="*/ 87 w 581"/>
                <a:gd name="T65" fmla="*/ 24 h 902"/>
                <a:gd name="T66" fmla="*/ 77 w 581"/>
                <a:gd name="T67" fmla="*/ 33 h 902"/>
                <a:gd name="T68" fmla="*/ 67 w 581"/>
                <a:gd name="T69" fmla="*/ 30 h 902"/>
                <a:gd name="T70" fmla="*/ 57 w 581"/>
                <a:gd name="T71" fmla="*/ 50 h 902"/>
                <a:gd name="T72" fmla="*/ 47 w 581"/>
                <a:gd name="T73" fmla="*/ 64 h 902"/>
                <a:gd name="T74" fmla="*/ 40 w 581"/>
                <a:gd name="T75" fmla="*/ 74 h 902"/>
                <a:gd name="T76" fmla="*/ 30 w 581"/>
                <a:gd name="T77" fmla="*/ 70 h 902"/>
                <a:gd name="T78" fmla="*/ 30 w 581"/>
                <a:gd name="T79" fmla="*/ 86 h 902"/>
                <a:gd name="T80" fmla="*/ 24 w 581"/>
                <a:gd name="T81" fmla="*/ 97 h 902"/>
                <a:gd name="T82" fmla="*/ 25 w 581"/>
                <a:gd name="T83" fmla="*/ 109 h 902"/>
                <a:gd name="T84" fmla="*/ 25 w 581"/>
                <a:gd name="T85" fmla="*/ 122 h 902"/>
                <a:gd name="T86" fmla="*/ 24 w 581"/>
                <a:gd name="T87" fmla="*/ 147 h 902"/>
                <a:gd name="T88" fmla="*/ 24 w 581"/>
                <a:gd name="T89" fmla="*/ 169 h 902"/>
                <a:gd name="T90" fmla="*/ 8 w 581"/>
                <a:gd name="T91" fmla="*/ 188 h 902"/>
                <a:gd name="T92" fmla="*/ 7 w 581"/>
                <a:gd name="T93" fmla="*/ 199 h 9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81" h="902">
                  <a:moveTo>
                    <a:pt x="23" y="614"/>
                  </a:moveTo>
                  <a:cubicBezTo>
                    <a:pt x="34" y="620"/>
                    <a:pt x="42" y="632"/>
                    <a:pt x="42" y="632"/>
                  </a:cubicBezTo>
                  <a:cubicBezTo>
                    <a:pt x="42" y="632"/>
                    <a:pt x="55" y="627"/>
                    <a:pt x="65" y="635"/>
                  </a:cubicBezTo>
                  <a:cubicBezTo>
                    <a:pt x="75" y="643"/>
                    <a:pt x="68" y="650"/>
                    <a:pt x="77" y="656"/>
                  </a:cubicBezTo>
                  <a:cubicBezTo>
                    <a:pt x="86" y="662"/>
                    <a:pt x="97" y="657"/>
                    <a:pt x="97" y="657"/>
                  </a:cubicBezTo>
                  <a:cubicBezTo>
                    <a:pt x="97" y="657"/>
                    <a:pt x="113" y="667"/>
                    <a:pt x="120" y="665"/>
                  </a:cubicBezTo>
                  <a:cubicBezTo>
                    <a:pt x="127" y="663"/>
                    <a:pt x="115" y="650"/>
                    <a:pt x="132" y="653"/>
                  </a:cubicBezTo>
                  <a:cubicBezTo>
                    <a:pt x="149" y="656"/>
                    <a:pt x="141" y="674"/>
                    <a:pt x="154" y="675"/>
                  </a:cubicBezTo>
                  <a:cubicBezTo>
                    <a:pt x="166" y="676"/>
                    <a:pt x="178" y="676"/>
                    <a:pt x="185" y="680"/>
                  </a:cubicBezTo>
                  <a:cubicBezTo>
                    <a:pt x="192" y="684"/>
                    <a:pt x="222" y="708"/>
                    <a:pt x="222" y="708"/>
                  </a:cubicBezTo>
                  <a:cubicBezTo>
                    <a:pt x="230" y="732"/>
                    <a:pt x="230" y="732"/>
                    <a:pt x="230" y="732"/>
                  </a:cubicBezTo>
                  <a:cubicBezTo>
                    <a:pt x="238" y="732"/>
                    <a:pt x="238" y="732"/>
                    <a:pt x="238" y="732"/>
                  </a:cubicBezTo>
                  <a:cubicBezTo>
                    <a:pt x="249" y="745"/>
                    <a:pt x="249" y="745"/>
                    <a:pt x="249" y="745"/>
                  </a:cubicBezTo>
                  <a:cubicBezTo>
                    <a:pt x="249" y="745"/>
                    <a:pt x="257" y="742"/>
                    <a:pt x="259" y="748"/>
                  </a:cubicBezTo>
                  <a:cubicBezTo>
                    <a:pt x="262" y="754"/>
                    <a:pt x="264" y="772"/>
                    <a:pt x="264" y="772"/>
                  </a:cubicBezTo>
                  <a:cubicBezTo>
                    <a:pt x="264" y="772"/>
                    <a:pt x="282" y="773"/>
                    <a:pt x="283" y="781"/>
                  </a:cubicBezTo>
                  <a:cubicBezTo>
                    <a:pt x="284" y="788"/>
                    <a:pt x="269" y="803"/>
                    <a:pt x="288" y="808"/>
                  </a:cubicBezTo>
                  <a:cubicBezTo>
                    <a:pt x="307" y="813"/>
                    <a:pt x="329" y="813"/>
                    <a:pt x="329" y="813"/>
                  </a:cubicBezTo>
                  <a:cubicBezTo>
                    <a:pt x="329" y="813"/>
                    <a:pt x="330" y="792"/>
                    <a:pt x="344" y="795"/>
                  </a:cubicBezTo>
                  <a:cubicBezTo>
                    <a:pt x="358" y="798"/>
                    <a:pt x="359" y="805"/>
                    <a:pt x="367" y="805"/>
                  </a:cubicBezTo>
                  <a:cubicBezTo>
                    <a:pt x="376" y="805"/>
                    <a:pt x="384" y="796"/>
                    <a:pt x="388" y="797"/>
                  </a:cubicBezTo>
                  <a:cubicBezTo>
                    <a:pt x="392" y="798"/>
                    <a:pt x="400" y="810"/>
                    <a:pt x="400" y="810"/>
                  </a:cubicBezTo>
                  <a:cubicBezTo>
                    <a:pt x="400" y="810"/>
                    <a:pt x="428" y="809"/>
                    <a:pt x="428" y="823"/>
                  </a:cubicBezTo>
                  <a:cubicBezTo>
                    <a:pt x="428" y="838"/>
                    <a:pt x="420" y="846"/>
                    <a:pt x="415" y="846"/>
                  </a:cubicBezTo>
                  <a:cubicBezTo>
                    <a:pt x="410" y="846"/>
                    <a:pt x="401" y="876"/>
                    <a:pt x="404" y="881"/>
                  </a:cubicBezTo>
                  <a:cubicBezTo>
                    <a:pt x="407" y="887"/>
                    <a:pt x="421" y="882"/>
                    <a:pt x="421" y="882"/>
                  </a:cubicBezTo>
                  <a:cubicBezTo>
                    <a:pt x="427" y="898"/>
                    <a:pt x="427" y="898"/>
                    <a:pt x="427" y="898"/>
                  </a:cubicBezTo>
                  <a:cubicBezTo>
                    <a:pt x="438" y="902"/>
                    <a:pt x="438" y="902"/>
                    <a:pt x="438" y="902"/>
                  </a:cubicBezTo>
                  <a:cubicBezTo>
                    <a:pt x="441" y="893"/>
                    <a:pt x="442" y="881"/>
                    <a:pt x="442" y="881"/>
                  </a:cubicBezTo>
                  <a:cubicBezTo>
                    <a:pt x="444" y="831"/>
                    <a:pt x="444" y="831"/>
                    <a:pt x="444" y="831"/>
                  </a:cubicBezTo>
                  <a:cubicBezTo>
                    <a:pt x="455" y="801"/>
                    <a:pt x="455" y="801"/>
                    <a:pt x="455" y="801"/>
                  </a:cubicBezTo>
                  <a:cubicBezTo>
                    <a:pt x="453" y="767"/>
                    <a:pt x="453" y="767"/>
                    <a:pt x="453" y="767"/>
                  </a:cubicBezTo>
                  <a:cubicBezTo>
                    <a:pt x="453" y="767"/>
                    <a:pt x="463" y="756"/>
                    <a:pt x="464" y="749"/>
                  </a:cubicBezTo>
                  <a:cubicBezTo>
                    <a:pt x="465" y="742"/>
                    <a:pt x="451" y="727"/>
                    <a:pt x="451" y="727"/>
                  </a:cubicBezTo>
                  <a:cubicBezTo>
                    <a:pt x="451" y="727"/>
                    <a:pt x="450" y="715"/>
                    <a:pt x="448" y="706"/>
                  </a:cubicBezTo>
                  <a:cubicBezTo>
                    <a:pt x="446" y="697"/>
                    <a:pt x="425" y="688"/>
                    <a:pt x="425" y="688"/>
                  </a:cubicBezTo>
                  <a:cubicBezTo>
                    <a:pt x="427" y="646"/>
                    <a:pt x="427" y="646"/>
                    <a:pt x="427" y="646"/>
                  </a:cubicBezTo>
                  <a:cubicBezTo>
                    <a:pt x="449" y="641"/>
                    <a:pt x="449" y="641"/>
                    <a:pt x="449" y="641"/>
                  </a:cubicBezTo>
                  <a:cubicBezTo>
                    <a:pt x="449" y="641"/>
                    <a:pt x="458" y="645"/>
                    <a:pt x="471" y="643"/>
                  </a:cubicBezTo>
                  <a:cubicBezTo>
                    <a:pt x="484" y="641"/>
                    <a:pt x="465" y="621"/>
                    <a:pt x="465" y="621"/>
                  </a:cubicBezTo>
                  <a:cubicBezTo>
                    <a:pt x="458" y="623"/>
                    <a:pt x="458" y="623"/>
                    <a:pt x="458" y="623"/>
                  </a:cubicBezTo>
                  <a:cubicBezTo>
                    <a:pt x="442" y="616"/>
                    <a:pt x="442" y="616"/>
                    <a:pt x="442" y="616"/>
                  </a:cubicBezTo>
                  <a:cubicBezTo>
                    <a:pt x="442" y="616"/>
                    <a:pt x="434" y="587"/>
                    <a:pt x="443" y="582"/>
                  </a:cubicBezTo>
                  <a:cubicBezTo>
                    <a:pt x="452" y="577"/>
                    <a:pt x="466" y="590"/>
                    <a:pt x="466" y="590"/>
                  </a:cubicBezTo>
                  <a:cubicBezTo>
                    <a:pt x="510" y="586"/>
                    <a:pt x="510" y="586"/>
                    <a:pt x="510" y="586"/>
                  </a:cubicBezTo>
                  <a:cubicBezTo>
                    <a:pt x="510" y="586"/>
                    <a:pt x="510" y="569"/>
                    <a:pt x="516" y="569"/>
                  </a:cubicBezTo>
                  <a:cubicBezTo>
                    <a:pt x="522" y="569"/>
                    <a:pt x="527" y="585"/>
                    <a:pt x="533" y="584"/>
                  </a:cubicBezTo>
                  <a:cubicBezTo>
                    <a:pt x="539" y="583"/>
                    <a:pt x="548" y="560"/>
                    <a:pt x="555" y="563"/>
                  </a:cubicBezTo>
                  <a:cubicBezTo>
                    <a:pt x="562" y="566"/>
                    <a:pt x="557" y="573"/>
                    <a:pt x="557" y="573"/>
                  </a:cubicBezTo>
                  <a:cubicBezTo>
                    <a:pt x="557" y="573"/>
                    <a:pt x="560" y="574"/>
                    <a:pt x="562" y="580"/>
                  </a:cubicBezTo>
                  <a:cubicBezTo>
                    <a:pt x="564" y="586"/>
                    <a:pt x="564" y="614"/>
                    <a:pt x="564" y="614"/>
                  </a:cubicBezTo>
                  <a:cubicBezTo>
                    <a:pt x="581" y="614"/>
                    <a:pt x="581" y="614"/>
                    <a:pt x="581" y="614"/>
                  </a:cubicBezTo>
                  <a:cubicBezTo>
                    <a:pt x="581" y="614"/>
                    <a:pt x="575" y="605"/>
                    <a:pt x="576" y="600"/>
                  </a:cubicBezTo>
                  <a:cubicBezTo>
                    <a:pt x="577" y="595"/>
                    <a:pt x="566" y="569"/>
                    <a:pt x="566" y="569"/>
                  </a:cubicBezTo>
                  <a:cubicBezTo>
                    <a:pt x="566" y="569"/>
                    <a:pt x="563" y="549"/>
                    <a:pt x="563" y="545"/>
                  </a:cubicBezTo>
                  <a:cubicBezTo>
                    <a:pt x="563" y="541"/>
                    <a:pt x="541" y="527"/>
                    <a:pt x="541" y="527"/>
                  </a:cubicBezTo>
                  <a:cubicBezTo>
                    <a:pt x="531" y="524"/>
                    <a:pt x="531" y="524"/>
                    <a:pt x="531" y="524"/>
                  </a:cubicBezTo>
                  <a:cubicBezTo>
                    <a:pt x="531" y="524"/>
                    <a:pt x="560" y="506"/>
                    <a:pt x="560" y="496"/>
                  </a:cubicBezTo>
                  <a:cubicBezTo>
                    <a:pt x="560" y="486"/>
                    <a:pt x="544" y="472"/>
                    <a:pt x="544" y="472"/>
                  </a:cubicBezTo>
                  <a:cubicBezTo>
                    <a:pt x="544" y="472"/>
                    <a:pt x="543" y="463"/>
                    <a:pt x="543" y="460"/>
                  </a:cubicBezTo>
                  <a:cubicBezTo>
                    <a:pt x="543" y="457"/>
                    <a:pt x="534" y="453"/>
                    <a:pt x="534" y="453"/>
                  </a:cubicBezTo>
                  <a:cubicBezTo>
                    <a:pt x="534" y="453"/>
                    <a:pt x="536" y="430"/>
                    <a:pt x="536" y="424"/>
                  </a:cubicBezTo>
                  <a:cubicBezTo>
                    <a:pt x="536" y="418"/>
                    <a:pt x="534" y="400"/>
                    <a:pt x="533" y="395"/>
                  </a:cubicBezTo>
                  <a:cubicBezTo>
                    <a:pt x="532" y="390"/>
                    <a:pt x="542" y="385"/>
                    <a:pt x="545" y="382"/>
                  </a:cubicBezTo>
                  <a:cubicBezTo>
                    <a:pt x="548" y="379"/>
                    <a:pt x="547" y="364"/>
                    <a:pt x="547" y="364"/>
                  </a:cubicBezTo>
                  <a:cubicBezTo>
                    <a:pt x="547" y="364"/>
                    <a:pt x="564" y="356"/>
                    <a:pt x="558" y="343"/>
                  </a:cubicBezTo>
                  <a:cubicBezTo>
                    <a:pt x="552" y="331"/>
                    <a:pt x="533" y="346"/>
                    <a:pt x="533" y="346"/>
                  </a:cubicBezTo>
                  <a:cubicBezTo>
                    <a:pt x="514" y="344"/>
                    <a:pt x="514" y="344"/>
                    <a:pt x="514" y="344"/>
                  </a:cubicBezTo>
                  <a:cubicBezTo>
                    <a:pt x="514" y="344"/>
                    <a:pt x="511" y="351"/>
                    <a:pt x="503" y="350"/>
                  </a:cubicBezTo>
                  <a:cubicBezTo>
                    <a:pt x="495" y="349"/>
                    <a:pt x="493" y="342"/>
                    <a:pt x="485" y="342"/>
                  </a:cubicBezTo>
                  <a:cubicBezTo>
                    <a:pt x="477" y="342"/>
                    <a:pt x="479" y="349"/>
                    <a:pt x="479" y="349"/>
                  </a:cubicBezTo>
                  <a:cubicBezTo>
                    <a:pt x="479" y="349"/>
                    <a:pt x="471" y="352"/>
                    <a:pt x="463" y="350"/>
                  </a:cubicBezTo>
                  <a:cubicBezTo>
                    <a:pt x="455" y="347"/>
                    <a:pt x="436" y="305"/>
                    <a:pt x="436" y="305"/>
                  </a:cubicBezTo>
                  <a:cubicBezTo>
                    <a:pt x="418" y="304"/>
                    <a:pt x="418" y="304"/>
                    <a:pt x="418" y="304"/>
                  </a:cubicBezTo>
                  <a:cubicBezTo>
                    <a:pt x="418" y="304"/>
                    <a:pt x="409" y="297"/>
                    <a:pt x="404" y="297"/>
                  </a:cubicBezTo>
                  <a:cubicBezTo>
                    <a:pt x="399" y="297"/>
                    <a:pt x="398" y="303"/>
                    <a:pt x="393" y="304"/>
                  </a:cubicBezTo>
                  <a:cubicBezTo>
                    <a:pt x="388" y="305"/>
                    <a:pt x="370" y="298"/>
                    <a:pt x="365" y="298"/>
                  </a:cubicBezTo>
                  <a:cubicBezTo>
                    <a:pt x="361" y="298"/>
                    <a:pt x="350" y="303"/>
                    <a:pt x="341" y="300"/>
                  </a:cubicBezTo>
                  <a:cubicBezTo>
                    <a:pt x="332" y="297"/>
                    <a:pt x="333" y="279"/>
                    <a:pt x="333" y="279"/>
                  </a:cubicBezTo>
                  <a:cubicBezTo>
                    <a:pt x="323" y="279"/>
                    <a:pt x="323" y="279"/>
                    <a:pt x="323" y="279"/>
                  </a:cubicBezTo>
                  <a:cubicBezTo>
                    <a:pt x="324" y="252"/>
                    <a:pt x="324" y="252"/>
                    <a:pt x="324" y="252"/>
                  </a:cubicBezTo>
                  <a:cubicBezTo>
                    <a:pt x="324" y="252"/>
                    <a:pt x="330" y="249"/>
                    <a:pt x="332" y="236"/>
                  </a:cubicBezTo>
                  <a:cubicBezTo>
                    <a:pt x="334" y="224"/>
                    <a:pt x="318" y="215"/>
                    <a:pt x="318" y="215"/>
                  </a:cubicBezTo>
                  <a:cubicBezTo>
                    <a:pt x="318" y="215"/>
                    <a:pt x="317" y="209"/>
                    <a:pt x="317" y="200"/>
                  </a:cubicBezTo>
                  <a:cubicBezTo>
                    <a:pt x="317" y="191"/>
                    <a:pt x="310" y="177"/>
                    <a:pt x="303" y="177"/>
                  </a:cubicBezTo>
                  <a:cubicBezTo>
                    <a:pt x="296" y="177"/>
                    <a:pt x="292" y="191"/>
                    <a:pt x="287" y="182"/>
                  </a:cubicBezTo>
                  <a:cubicBezTo>
                    <a:pt x="282" y="174"/>
                    <a:pt x="306" y="153"/>
                    <a:pt x="306" y="153"/>
                  </a:cubicBezTo>
                  <a:cubicBezTo>
                    <a:pt x="306" y="135"/>
                    <a:pt x="306" y="135"/>
                    <a:pt x="306" y="135"/>
                  </a:cubicBezTo>
                  <a:cubicBezTo>
                    <a:pt x="312" y="130"/>
                    <a:pt x="312" y="130"/>
                    <a:pt x="312" y="130"/>
                  </a:cubicBezTo>
                  <a:cubicBezTo>
                    <a:pt x="312" y="130"/>
                    <a:pt x="312" y="110"/>
                    <a:pt x="320" y="97"/>
                  </a:cubicBezTo>
                  <a:cubicBezTo>
                    <a:pt x="327" y="84"/>
                    <a:pt x="336" y="80"/>
                    <a:pt x="347" y="76"/>
                  </a:cubicBezTo>
                  <a:cubicBezTo>
                    <a:pt x="358" y="73"/>
                    <a:pt x="359" y="58"/>
                    <a:pt x="359" y="58"/>
                  </a:cubicBezTo>
                  <a:cubicBezTo>
                    <a:pt x="359" y="58"/>
                    <a:pt x="376" y="48"/>
                    <a:pt x="381" y="47"/>
                  </a:cubicBezTo>
                  <a:cubicBezTo>
                    <a:pt x="386" y="46"/>
                    <a:pt x="401" y="42"/>
                    <a:pt x="402" y="21"/>
                  </a:cubicBezTo>
                  <a:cubicBezTo>
                    <a:pt x="403" y="0"/>
                    <a:pt x="361" y="16"/>
                    <a:pt x="355" y="17"/>
                  </a:cubicBezTo>
                  <a:cubicBezTo>
                    <a:pt x="349" y="18"/>
                    <a:pt x="349" y="38"/>
                    <a:pt x="342" y="45"/>
                  </a:cubicBezTo>
                  <a:cubicBezTo>
                    <a:pt x="335" y="52"/>
                    <a:pt x="324" y="45"/>
                    <a:pt x="317" y="46"/>
                  </a:cubicBezTo>
                  <a:cubicBezTo>
                    <a:pt x="310" y="47"/>
                    <a:pt x="296" y="70"/>
                    <a:pt x="296" y="70"/>
                  </a:cubicBezTo>
                  <a:cubicBezTo>
                    <a:pt x="271" y="74"/>
                    <a:pt x="271" y="74"/>
                    <a:pt x="271" y="74"/>
                  </a:cubicBezTo>
                  <a:cubicBezTo>
                    <a:pt x="271" y="74"/>
                    <a:pt x="265" y="65"/>
                    <a:pt x="258" y="69"/>
                  </a:cubicBezTo>
                  <a:cubicBezTo>
                    <a:pt x="251" y="74"/>
                    <a:pt x="251" y="86"/>
                    <a:pt x="251" y="86"/>
                  </a:cubicBezTo>
                  <a:cubicBezTo>
                    <a:pt x="251" y="86"/>
                    <a:pt x="246" y="100"/>
                    <a:pt x="239" y="101"/>
                  </a:cubicBezTo>
                  <a:cubicBezTo>
                    <a:pt x="232" y="103"/>
                    <a:pt x="240" y="92"/>
                    <a:pt x="240" y="92"/>
                  </a:cubicBezTo>
                  <a:cubicBezTo>
                    <a:pt x="240" y="92"/>
                    <a:pt x="234" y="87"/>
                    <a:pt x="230" y="87"/>
                  </a:cubicBezTo>
                  <a:cubicBezTo>
                    <a:pt x="227" y="87"/>
                    <a:pt x="212" y="91"/>
                    <a:pt x="207" y="94"/>
                  </a:cubicBezTo>
                  <a:cubicBezTo>
                    <a:pt x="202" y="98"/>
                    <a:pt x="187" y="112"/>
                    <a:pt x="183" y="119"/>
                  </a:cubicBezTo>
                  <a:cubicBezTo>
                    <a:pt x="180" y="126"/>
                    <a:pt x="188" y="135"/>
                    <a:pt x="188" y="135"/>
                  </a:cubicBezTo>
                  <a:cubicBezTo>
                    <a:pt x="177" y="155"/>
                    <a:pt x="177" y="155"/>
                    <a:pt x="177" y="155"/>
                  </a:cubicBezTo>
                  <a:cubicBezTo>
                    <a:pt x="184" y="171"/>
                    <a:pt x="184" y="171"/>
                    <a:pt x="184" y="171"/>
                  </a:cubicBezTo>
                  <a:cubicBezTo>
                    <a:pt x="184" y="171"/>
                    <a:pt x="168" y="172"/>
                    <a:pt x="162" y="175"/>
                  </a:cubicBezTo>
                  <a:cubicBezTo>
                    <a:pt x="156" y="177"/>
                    <a:pt x="150" y="191"/>
                    <a:pt x="147" y="198"/>
                  </a:cubicBezTo>
                  <a:cubicBezTo>
                    <a:pt x="143" y="205"/>
                    <a:pt x="129" y="207"/>
                    <a:pt x="129" y="207"/>
                  </a:cubicBezTo>
                  <a:cubicBezTo>
                    <a:pt x="115" y="213"/>
                    <a:pt x="115" y="213"/>
                    <a:pt x="115" y="213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3" y="229"/>
                    <a:pt x="126" y="252"/>
                    <a:pt x="118" y="254"/>
                  </a:cubicBezTo>
                  <a:cubicBezTo>
                    <a:pt x="110" y="256"/>
                    <a:pt x="116" y="246"/>
                    <a:pt x="115" y="236"/>
                  </a:cubicBezTo>
                  <a:cubicBezTo>
                    <a:pt x="113" y="227"/>
                    <a:pt x="93" y="215"/>
                    <a:pt x="93" y="215"/>
                  </a:cubicBezTo>
                  <a:cubicBezTo>
                    <a:pt x="93" y="215"/>
                    <a:pt x="89" y="221"/>
                    <a:pt x="89" y="228"/>
                  </a:cubicBezTo>
                  <a:cubicBezTo>
                    <a:pt x="89" y="235"/>
                    <a:pt x="102" y="242"/>
                    <a:pt x="102" y="242"/>
                  </a:cubicBezTo>
                  <a:cubicBezTo>
                    <a:pt x="102" y="242"/>
                    <a:pt x="102" y="259"/>
                    <a:pt x="92" y="267"/>
                  </a:cubicBezTo>
                  <a:cubicBezTo>
                    <a:pt x="83" y="275"/>
                    <a:pt x="76" y="265"/>
                    <a:pt x="76" y="265"/>
                  </a:cubicBezTo>
                  <a:cubicBezTo>
                    <a:pt x="66" y="286"/>
                    <a:pt x="66" y="286"/>
                    <a:pt x="66" y="286"/>
                  </a:cubicBezTo>
                  <a:cubicBezTo>
                    <a:pt x="74" y="301"/>
                    <a:pt x="74" y="301"/>
                    <a:pt x="74" y="301"/>
                  </a:cubicBezTo>
                  <a:cubicBezTo>
                    <a:pt x="74" y="308"/>
                    <a:pt x="74" y="308"/>
                    <a:pt x="74" y="308"/>
                  </a:cubicBezTo>
                  <a:cubicBezTo>
                    <a:pt x="74" y="308"/>
                    <a:pt x="81" y="313"/>
                    <a:pt x="87" y="325"/>
                  </a:cubicBezTo>
                  <a:cubicBezTo>
                    <a:pt x="93" y="337"/>
                    <a:pt x="77" y="338"/>
                    <a:pt x="77" y="338"/>
                  </a:cubicBezTo>
                  <a:cubicBezTo>
                    <a:pt x="87" y="353"/>
                    <a:pt x="87" y="353"/>
                    <a:pt x="87" y="353"/>
                  </a:cubicBezTo>
                  <a:cubicBezTo>
                    <a:pt x="92" y="375"/>
                    <a:pt x="92" y="375"/>
                    <a:pt x="92" y="375"/>
                  </a:cubicBezTo>
                  <a:cubicBezTo>
                    <a:pt x="77" y="378"/>
                    <a:pt x="77" y="378"/>
                    <a:pt x="77" y="378"/>
                  </a:cubicBezTo>
                  <a:cubicBezTo>
                    <a:pt x="87" y="391"/>
                    <a:pt x="87" y="391"/>
                    <a:pt x="87" y="391"/>
                  </a:cubicBezTo>
                  <a:cubicBezTo>
                    <a:pt x="87" y="431"/>
                    <a:pt x="87" y="431"/>
                    <a:pt x="87" y="431"/>
                  </a:cubicBezTo>
                  <a:cubicBezTo>
                    <a:pt x="87" y="431"/>
                    <a:pt x="74" y="441"/>
                    <a:pt x="74" y="454"/>
                  </a:cubicBezTo>
                  <a:cubicBezTo>
                    <a:pt x="74" y="467"/>
                    <a:pt x="91" y="467"/>
                    <a:pt x="92" y="482"/>
                  </a:cubicBezTo>
                  <a:cubicBezTo>
                    <a:pt x="93" y="497"/>
                    <a:pt x="65" y="514"/>
                    <a:pt x="65" y="514"/>
                  </a:cubicBezTo>
                  <a:cubicBezTo>
                    <a:pt x="74" y="522"/>
                    <a:pt x="74" y="522"/>
                    <a:pt x="74" y="522"/>
                  </a:cubicBezTo>
                  <a:cubicBezTo>
                    <a:pt x="55" y="539"/>
                    <a:pt x="55" y="539"/>
                    <a:pt x="55" y="539"/>
                  </a:cubicBezTo>
                  <a:cubicBezTo>
                    <a:pt x="55" y="539"/>
                    <a:pt x="34" y="539"/>
                    <a:pt x="26" y="548"/>
                  </a:cubicBezTo>
                  <a:cubicBezTo>
                    <a:pt x="18" y="558"/>
                    <a:pt x="26" y="580"/>
                    <a:pt x="26" y="580"/>
                  </a:cubicBezTo>
                  <a:cubicBezTo>
                    <a:pt x="26" y="580"/>
                    <a:pt x="1" y="572"/>
                    <a:pt x="0" y="586"/>
                  </a:cubicBezTo>
                  <a:cubicBezTo>
                    <a:pt x="0" y="588"/>
                    <a:pt x="0" y="590"/>
                    <a:pt x="0" y="592"/>
                  </a:cubicBezTo>
                  <a:cubicBezTo>
                    <a:pt x="5" y="598"/>
                    <a:pt x="15" y="611"/>
                    <a:pt x="23" y="61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2" name="Freeform 29"/>
            <p:cNvSpPr>
              <a:spLocks noChangeAspect="1"/>
            </p:cNvSpPr>
            <p:nvPr/>
          </p:nvSpPr>
          <p:spPr bwMode="auto">
            <a:xfrm>
              <a:off x="1706" y="2676"/>
              <a:ext cx="130" cy="145"/>
            </a:xfrm>
            <a:custGeom>
              <a:avLst/>
              <a:gdLst>
                <a:gd name="T0" fmla="*/ 104 w 407"/>
                <a:gd name="T1" fmla="*/ 141 h 452"/>
                <a:gd name="T2" fmla="*/ 106 w 407"/>
                <a:gd name="T3" fmla="*/ 145 h 452"/>
                <a:gd name="T4" fmla="*/ 109 w 407"/>
                <a:gd name="T5" fmla="*/ 140 h 452"/>
                <a:gd name="T6" fmla="*/ 114 w 407"/>
                <a:gd name="T7" fmla="*/ 141 h 452"/>
                <a:gd name="T8" fmla="*/ 118 w 407"/>
                <a:gd name="T9" fmla="*/ 133 h 452"/>
                <a:gd name="T10" fmla="*/ 127 w 407"/>
                <a:gd name="T11" fmla="*/ 125 h 452"/>
                <a:gd name="T12" fmla="*/ 127 w 407"/>
                <a:gd name="T13" fmla="*/ 110 h 452"/>
                <a:gd name="T14" fmla="*/ 126 w 407"/>
                <a:gd name="T15" fmla="*/ 106 h 452"/>
                <a:gd name="T16" fmla="*/ 127 w 407"/>
                <a:gd name="T17" fmla="*/ 100 h 452"/>
                <a:gd name="T18" fmla="*/ 129 w 407"/>
                <a:gd name="T19" fmla="*/ 89 h 452"/>
                <a:gd name="T20" fmla="*/ 124 w 407"/>
                <a:gd name="T21" fmla="*/ 78 h 452"/>
                <a:gd name="T22" fmla="*/ 114 w 407"/>
                <a:gd name="T23" fmla="*/ 81 h 452"/>
                <a:gd name="T24" fmla="*/ 108 w 407"/>
                <a:gd name="T25" fmla="*/ 68 h 452"/>
                <a:gd name="T26" fmla="*/ 106 w 407"/>
                <a:gd name="T27" fmla="*/ 53 h 452"/>
                <a:gd name="T28" fmla="*/ 95 w 407"/>
                <a:gd name="T29" fmla="*/ 52 h 452"/>
                <a:gd name="T30" fmla="*/ 71 w 407"/>
                <a:gd name="T31" fmla="*/ 47 h 452"/>
                <a:gd name="T32" fmla="*/ 70 w 407"/>
                <a:gd name="T33" fmla="*/ 30 h 452"/>
                <a:gd name="T34" fmla="*/ 67 w 407"/>
                <a:gd name="T35" fmla="*/ 28 h 452"/>
                <a:gd name="T36" fmla="*/ 67 w 407"/>
                <a:gd name="T37" fmla="*/ 21 h 452"/>
                <a:gd name="T38" fmla="*/ 64 w 407"/>
                <a:gd name="T39" fmla="*/ 16 h 452"/>
                <a:gd name="T40" fmla="*/ 60 w 407"/>
                <a:gd name="T41" fmla="*/ 9 h 452"/>
                <a:gd name="T42" fmla="*/ 49 w 407"/>
                <a:gd name="T43" fmla="*/ 0 h 452"/>
                <a:gd name="T44" fmla="*/ 32 w 407"/>
                <a:gd name="T45" fmla="*/ 3 h 452"/>
                <a:gd name="T46" fmla="*/ 10 w 407"/>
                <a:gd name="T47" fmla="*/ 7 h 452"/>
                <a:gd name="T48" fmla="*/ 8 w 407"/>
                <a:gd name="T49" fmla="*/ 13 h 452"/>
                <a:gd name="T50" fmla="*/ 2 w 407"/>
                <a:gd name="T51" fmla="*/ 18 h 452"/>
                <a:gd name="T52" fmla="*/ 5 w 407"/>
                <a:gd name="T53" fmla="*/ 29 h 452"/>
                <a:gd name="T54" fmla="*/ 3 w 407"/>
                <a:gd name="T55" fmla="*/ 52 h 452"/>
                <a:gd name="T56" fmla="*/ 7 w 407"/>
                <a:gd name="T57" fmla="*/ 56 h 452"/>
                <a:gd name="T58" fmla="*/ 15 w 407"/>
                <a:gd name="T59" fmla="*/ 67 h 452"/>
                <a:gd name="T60" fmla="*/ 27 w 407"/>
                <a:gd name="T61" fmla="*/ 74 h 452"/>
                <a:gd name="T62" fmla="*/ 28 w 407"/>
                <a:gd name="T63" fmla="*/ 79 h 452"/>
                <a:gd name="T64" fmla="*/ 42 w 407"/>
                <a:gd name="T65" fmla="*/ 84 h 452"/>
                <a:gd name="T66" fmla="*/ 52 w 407"/>
                <a:gd name="T67" fmla="*/ 89 h 452"/>
                <a:gd name="T68" fmla="*/ 70 w 407"/>
                <a:gd name="T69" fmla="*/ 98 h 452"/>
                <a:gd name="T70" fmla="*/ 82 w 407"/>
                <a:gd name="T71" fmla="*/ 103 h 452"/>
                <a:gd name="T72" fmla="*/ 79 w 407"/>
                <a:gd name="T73" fmla="*/ 111 h 452"/>
                <a:gd name="T74" fmla="*/ 81 w 407"/>
                <a:gd name="T75" fmla="*/ 116 h 452"/>
                <a:gd name="T76" fmla="*/ 76 w 407"/>
                <a:gd name="T77" fmla="*/ 118 h 452"/>
                <a:gd name="T78" fmla="*/ 76 w 407"/>
                <a:gd name="T79" fmla="*/ 125 h 452"/>
                <a:gd name="T80" fmla="*/ 72 w 407"/>
                <a:gd name="T81" fmla="*/ 136 h 452"/>
                <a:gd name="T82" fmla="*/ 81 w 407"/>
                <a:gd name="T83" fmla="*/ 136 h 452"/>
                <a:gd name="T84" fmla="*/ 92 w 407"/>
                <a:gd name="T85" fmla="*/ 141 h 452"/>
                <a:gd name="T86" fmla="*/ 104 w 407"/>
                <a:gd name="T87" fmla="*/ 141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07" h="452">
                  <a:moveTo>
                    <a:pt x="326" y="441"/>
                  </a:moveTo>
                  <a:cubicBezTo>
                    <a:pt x="333" y="452"/>
                    <a:pt x="333" y="452"/>
                    <a:pt x="333" y="452"/>
                  </a:cubicBezTo>
                  <a:cubicBezTo>
                    <a:pt x="333" y="452"/>
                    <a:pt x="333" y="433"/>
                    <a:pt x="342" y="435"/>
                  </a:cubicBezTo>
                  <a:cubicBezTo>
                    <a:pt x="351" y="437"/>
                    <a:pt x="352" y="446"/>
                    <a:pt x="356" y="439"/>
                  </a:cubicBezTo>
                  <a:cubicBezTo>
                    <a:pt x="360" y="432"/>
                    <a:pt x="362" y="415"/>
                    <a:pt x="369" y="415"/>
                  </a:cubicBezTo>
                  <a:cubicBezTo>
                    <a:pt x="376" y="415"/>
                    <a:pt x="397" y="401"/>
                    <a:pt x="399" y="390"/>
                  </a:cubicBezTo>
                  <a:cubicBezTo>
                    <a:pt x="401" y="379"/>
                    <a:pt x="399" y="344"/>
                    <a:pt x="399" y="344"/>
                  </a:cubicBezTo>
                  <a:cubicBezTo>
                    <a:pt x="396" y="331"/>
                    <a:pt x="396" y="331"/>
                    <a:pt x="396" y="331"/>
                  </a:cubicBezTo>
                  <a:cubicBezTo>
                    <a:pt x="396" y="331"/>
                    <a:pt x="397" y="316"/>
                    <a:pt x="399" y="311"/>
                  </a:cubicBezTo>
                  <a:cubicBezTo>
                    <a:pt x="401" y="306"/>
                    <a:pt x="403" y="296"/>
                    <a:pt x="405" y="276"/>
                  </a:cubicBezTo>
                  <a:cubicBezTo>
                    <a:pt x="407" y="256"/>
                    <a:pt x="403" y="248"/>
                    <a:pt x="388" y="244"/>
                  </a:cubicBezTo>
                  <a:cubicBezTo>
                    <a:pt x="373" y="240"/>
                    <a:pt x="369" y="256"/>
                    <a:pt x="358" y="254"/>
                  </a:cubicBezTo>
                  <a:cubicBezTo>
                    <a:pt x="347" y="252"/>
                    <a:pt x="343" y="231"/>
                    <a:pt x="338" y="211"/>
                  </a:cubicBezTo>
                  <a:cubicBezTo>
                    <a:pt x="333" y="191"/>
                    <a:pt x="337" y="174"/>
                    <a:pt x="333" y="166"/>
                  </a:cubicBezTo>
                  <a:cubicBezTo>
                    <a:pt x="329" y="158"/>
                    <a:pt x="311" y="158"/>
                    <a:pt x="296" y="161"/>
                  </a:cubicBezTo>
                  <a:cubicBezTo>
                    <a:pt x="281" y="164"/>
                    <a:pt x="237" y="157"/>
                    <a:pt x="221" y="148"/>
                  </a:cubicBezTo>
                  <a:cubicBezTo>
                    <a:pt x="205" y="139"/>
                    <a:pt x="220" y="103"/>
                    <a:pt x="220" y="94"/>
                  </a:cubicBezTo>
                  <a:cubicBezTo>
                    <a:pt x="220" y="85"/>
                    <a:pt x="215" y="90"/>
                    <a:pt x="211" y="86"/>
                  </a:cubicBezTo>
                  <a:cubicBezTo>
                    <a:pt x="207" y="82"/>
                    <a:pt x="213" y="73"/>
                    <a:pt x="211" y="66"/>
                  </a:cubicBezTo>
                  <a:cubicBezTo>
                    <a:pt x="209" y="59"/>
                    <a:pt x="200" y="57"/>
                    <a:pt x="200" y="51"/>
                  </a:cubicBezTo>
                  <a:cubicBezTo>
                    <a:pt x="187" y="28"/>
                    <a:pt x="187" y="28"/>
                    <a:pt x="187" y="28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99" y="9"/>
                    <a:pt x="99" y="9"/>
                    <a:pt x="99" y="9"/>
                  </a:cubicBezTo>
                  <a:cubicBezTo>
                    <a:pt x="30" y="21"/>
                    <a:pt x="30" y="21"/>
                    <a:pt x="30" y="21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40"/>
                    <a:pt x="14" y="52"/>
                    <a:pt x="7" y="56"/>
                  </a:cubicBezTo>
                  <a:cubicBezTo>
                    <a:pt x="0" y="60"/>
                    <a:pt x="15" y="82"/>
                    <a:pt x="16" y="89"/>
                  </a:cubicBezTo>
                  <a:cubicBezTo>
                    <a:pt x="18" y="95"/>
                    <a:pt x="10" y="163"/>
                    <a:pt x="10" y="163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23" y="175"/>
                    <a:pt x="39" y="204"/>
                    <a:pt x="48" y="209"/>
                  </a:cubicBezTo>
                  <a:cubicBezTo>
                    <a:pt x="57" y="214"/>
                    <a:pt x="84" y="231"/>
                    <a:pt x="84" y="231"/>
                  </a:cubicBezTo>
                  <a:cubicBezTo>
                    <a:pt x="88" y="245"/>
                    <a:pt x="88" y="245"/>
                    <a:pt x="88" y="245"/>
                  </a:cubicBezTo>
                  <a:cubicBezTo>
                    <a:pt x="88" y="245"/>
                    <a:pt x="123" y="265"/>
                    <a:pt x="133" y="261"/>
                  </a:cubicBezTo>
                  <a:cubicBezTo>
                    <a:pt x="143" y="257"/>
                    <a:pt x="164" y="277"/>
                    <a:pt x="164" y="277"/>
                  </a:cubicBezTo>
                  <a:cubicBezTo>
                    <a:pt x="164" y="277"/>
                    <a:pt x="214" y="305"/>
                    <a:pt x="220" y="306"/>
                  </a:cubicBezTo>
                  <a:cubicBezTo>
                    <a:pt x="226" y="307"/>
                    <a:pt x="260" y="314"/>
                    <a:pt x="258" y="322"/>
                  </a:cubicBezTo>
                  <a:cubicBezTo>
                    <a:pt x="256" y="330"/>
                    <a:pt x="246" y="347"/>
                    <a:pt x="246" y="347"/>
                  </a:cubicBezTo>
                  <a:cubicBezTo>
                    <a:pt x="246" y="347"/>
                    <a:pt x="259" y="355"/>
                    <a:pt x="255" y="362"/>
                  </a:cubicBezTo>
                  <a:cubicBezTo>
                    <a:pt x="251" y="369"/>
                    <a:pt x="239" y="369"/>
                    <a:pt x="239" y="369"/>
                  </a:cubicBezTo>
                  <a:cubicBezTo>
                    <a:pt x="239" y="391"/>
                    <a:pt x="239" y="391"/>
                    <a:pt x="239" y="391"/>
                  </a:cubicBezTo>
                  <a:cubicBezTo>
                    <a:pt x="239" y="391"/>
                    <a:pt x="219" y="418"/>
                    <a:pt x="224" y="425"/>
                  </a:cubicBezTo>
                  <a:cubicBezTo>
                    <a:pt x="229" y="432"/>
                    <a:pt x="245" y="422"/>
                    <a:pt x="254" y="425"/>
                  </a:cubicBezTo>
                  <a:cubicBezTo>
                    <a:pt x="263" y="428"/>
                    <a:pt x="270" y="435"/>
                    <a:pt x="287" y="439"/>
                  </a:cubicBezTo>
                  <a:cubicBezTo>
                    <a:pt x="304" y="443"/>
                    <a:pt x="326" y="441"/>
                    <a:pt x="326" y="441"/>
                  </a:cubicBezTo>
                  <a:close/>
                </a:path>
              </a:pathLst>
            </a:custGeom>
            <a:pattFill prst="wdUpDiag">
              <a:fgClr>
                <a:srgbClr val="1A276D"/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3" name="Freeform 30"/>
            <p:cNvSpPr>
              <a:spLocks noChangeAspect="1"/>
            </p:cNvSpPr>
            <p:nvPr/>
          </p:nvSpPr>
          <p:spPr bwMode="auto">
            <a:xfrm>
              <a:off x="1798" y="2864"/>
              <a:ext cx="79" cy="84"/>
            </a:xfrm>
            <a:custGeom>
              <a:avLst/>
              <a:gdLst>
                <a:gd name="T0" fmla="*/ 30 w 246"/>
                <a:gd name="T1" fmla="*/ 81 h 258"/>
                <a:gd name="T2" fmla="*/ 49 w 246"/>
                <a:gd name="T3" fmla="*/ 82 h 258"/>
                <a:gd name="T4" fmla="*/ 71 w 246"/>
                <a:gd name="T5" fmla="*/ 79 h 258"/>
                <a:gd name="T6" fmla="*/ 78 w 246"/>
                <a:gd name="T7" fmla="*/ 64 h 258"/>
                <a:gd name="T8" fmla="*/ 75 w 246"/>
                <a:gd name="T9" fmla="*/ 64 h 258"/>
                <a:gd name="T10" fmla="*/ 75 w 246"/>
                <a:gd name="T11" fmla="*/ 57 h 258"/>
                <a:gd name="T12" fmla="*/ 73 w 246"/>
                <a:gd name="T13" fmla="*/ 55 h 258"/>
                <a:gd name="T14" fmla="*/ 77 w 246"/>
                <a:gd name="T15" fmla="*/ 46 h 258"/>
                <a:gd name="T16" fmla="*/ 70 w 246"/>
                <a:gd name="T17" fmla="*/ 41 h 258"/>
                <a:gd name="T18" fmla="*/ 65 w 246"/>
                <a:gd name="T19" fmla="*/ 32 h 258"/>
                <a:gd name="T20" fmla="*/ 58 w 246"/>
                <a:gd name="T21" fmla="*/ 31 h 258"/>
                <a:gd name="T22" fmla="*/ 53 w 246"/>
                <a:gd name="T23" fmla="*/ 25 h 258"/>
                <a:gd name="T24" fmla="*/ 49 w 246"/>
                <a:gd name="T25" fmla="*/ 22 h 258"/>
                <a:gd name="T26" fmla="*/ 45 w 246"/>
                <a:gd name="T27" fmla="*/ 21 h 258"/>
                <a:gd name="T28" fmla="*/ 37 w 246"/>
                <a:gd name="T29" fmla="*/ 14 h 258"/>
                <a:gd name="T30" fmla="*/ 32 w 246"/>
                <a:gd name="T31" fmla="*/ 18 h 258"/>
                <a:gd name="T32" fmla="*/ 27 w 246"/>
                <a:gd name="T33" fmla="*/ 10 h 258"/>
                <a:gd name="T34" fmla="*/ 15 w 246"/>
                <a:gd name="T35" fmla="*/ 1 h 258"/>
                <a:gd name="T36" fmla="*/ 10 w 246"/>
                <a:gd name="T37" fmla="*/ 3 h 258"/>
                <a:gd name="T38" fmla="*/ 4 w 246"/>
                <a:gd name="T39" fmla="*/ 3 h 258"/>
                <a:gd name="T40" fmla="*/ 0 w 246"/>
                <a:gd name="T41" fmla="*/ 8 h 258"/>
                <a:gd name="T42" fmla="*/ 7 w 246"/>
                <a:gd name="T43" fmla="*/ 13 h 258"/>
                <a:gd name="T44" fmla="*/ 1 w 246"/>
                <a:gd name="T45" fmla="*/ 16 h 258"/>
                <a:gd name="T46" fmla="*/ 1 w 246"/>
                <a:gd name="T47" fmla="*/ 24 h 258"/>
                <a:gd name="T48" fmla="*/ 6 w 246"/>
                <a:gd name="T49" fmla="*/ 28 h 258"/>
                <a:gd name="T50" fmla="*/ 1 w 246"/>
                <a:gd name="T51" fmla="*/ 30 h 258"/>
                <a:gd name="T52" fmla="*/ 5 w 246"/>
                <a:gd name="T53" fmla="*/ 37 h 258"/>
                <a:gd name="T54" fmla="*/ 3 w 246"/>
                <a:gd name="T55" fmla="*/ 40 h 258"/>
                <a:gd name="T56" fmla="*/ 9 w 246"/>
                <a:gd name="T57" fmla="*/ 49 h 258"/>
                <a:gd name="T58" fmla="*/ 1 w 246"/>
                <a:gd name="T59" fmla="*/ 51 h 258"/>
                <a:gd name="T60" fmla="*/ 1 w 246"/>
                <a:gd name="T61" fmla="*/ 62 h 258"/>
                <a:gd name="T62" fmla="*/ 8 w 246"/>
                <a:gd name="T63" fmla="*/ 70 h 258"/>
                <a:gd name="T64" fmla="*/ 16 w 246"/>
                <a:gd name="T65" fmla="*/ 76 h 258"/>
                <a:gd name="T66" fmla="*/ 19 w 246"/>
                <a:gd name="T67" fmla="*/ 77 h 258"/>
                <a:gd name="T68" fmla="*/ 27 w 246"/>
                <a:gd name="T69" fmla="*/ 77 h 258"/>
                <a:gd name="T70" fmla="*/ 30 w 246"/>
                <a:gd name="T71" fmla="*/ 81 h 25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6" h="258">
                  <a:moveTo>
                    <a:pt x="92" y="249"/>
                  </a:moveTo>
                  <a:cubicBezTo>
                    <a:pt x="92" y="249"/>
                    <a:pt x="119" y="248"/>
                    <a:pt x="152" y="253"/>
                  </a:cubicBezTo>
                  <a:cubicBezTo>
                    <a:pt x="185" y="258"/>
                    <a:pt x="204" y="257"/>
                    <a:pt x="220" y="244"/>
                  </a:cubicBezTo>
                  <a:cubicBezTo>
                    <a:pt x="234" y="233"/>
                    <a:pt x="241" y="203"/>
                    <a:pt x="243" y="196"/>
                  </a:cubicBezTo>
                  <a:cubicBezTo>
                    <a:pt x="233" y="197"/>
                    <a:pt x="233" y="197"/>
                    <a:pt x="233" y="197"/>
                  </a:cubicBezTo>
                  <a:cubicBezTo>
                    <a:pt x="234" y="176"/>
                    <a:pt x="234" y="176"/>
                    <a:pt x="234" y="176"/>
                  </a:cubicBezTo>
                  <a:cubicBezTo>
                    <a:pt x="234" y="176"/>
                    <a:pt x="228" y="176"/>
                    <a:pt x="227" y="169"/>
                  </a:cubicBezTo>
                  <a:cubicBezTo>
                    <a:pt x="226" y="162"/>
                    <a:pt x="236" y="149"/>
                    <a:pt x="241" y="140"/>
                  </a:cubicBezTo>
                  <a:cubicBezTo>
                    <a:pt x="246" y="131"/>
                    <a:pt x="227" y="132"/>
                    <a:pt x="219" y="127"/>
                  </a:cubicBezTo>
                  <a:cubicBezTo>
                    <a:pt x="211" y="122"/>
                    <a:pt x="201" y="98"/>
                    <a:pt x="201" y="98"/>
                  </a:cubicBezTo>
                  <a:cubicBezTo>
                    <a:pt x="201" y="98"/>
                    <a:pt x="194" y="99"/>
                    <a:pt x="182" y="95"/>
                  </a:cubicBezTo>
                  <a:cubicBezTo>
                    <a:pt x="170" y="91"/>
                    <a:pt x="168" y="78"/>
                    <a:pt x="164" y="76"/>
                  </a:cubicBezTo>
                  <a:cubicBezTo>
                    <a:pt x="160" y="74"/>
                    <a:pt x="152" y="67"/>
                    <a:pt x="152" y="67"/>
                  </a:cubicBezTo>
                  <a:cubicBezTo>
                    <a:pt x="152" y="67"/>
                    <a:pt x="145" y="68"/>
                    <a:pt x="140" y="65"/>
                  </a:cubicBezTo>
                  <a:cubicBezTo>
                    <a:pt x="135" y="62"/>
                    <a:pt x="126" y="46"/>
                    <a:pt x="116" y="43"/>
                  </a:cubicBezTo>
                  <a:cubicBezTo>
                    <a:pt x="106" y="40"/>
                    <a:pt x="107" y="54"/>
                    <a:pt x="101" y="54"/>
                  </a:cubicBezTo>
                  <a:cubicBezTo>
                    <a:pt x="95" y="54"/>
                    <a:pt x="85" y="31"/>
                    <a:pt x="85" y="31"/>
                  </a:cubicBezTo>
                  <a:cubicBezTo>
                    <a:pt x="85" y="31"/>
                    <a:pt x="60" y="4"/>
                    <a:pt x="48" y="2"/>
                  </a:cubicBezTo>
                  <a:cubicBezTo>
                    <a:pt x="36" y="0"/>
                    <a:pt x="30" y="10"/>
                    <a:pt x="30" y="10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9"/>
                    <a:pt x="0" y="20"/>
                    <a:pt x="0" y="24"/>
                  </a:cubicBezTo>
                  <a:cubicBezTo>
                    <a:pt x="0" y="28"/>
                    <a:pt x="21" y="41"/>
                    <a:pt x="21" y="41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3" y="75"/>
                    <a:pt x="3" y="75"/>
                    <a:pt x="3" y="75"/>
                  </a:cubicBezTo>
                  <a:cubicBezTo>
                    <a:pt x="20" y="85"/>
                    <a:pt x="20" y="85"/>
                    <a:pt x="20" y="85"/>
                  </a:cubicBezTo>
                  <a:cubicBezTo>
                    <a:pt x="20" y="85"/>
                    <a:pt x="1" y="84"/>
                    <a:pt x="2" y="93"/>
                  </a:cubicBezTo>
                  <a:cubicBezTo>
                    <a:pt x="3" y="102"/>
                    <a:pt x="16" y="114"/>
                    <a:pt x="16" y="114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9" y="124"/>
                    <a:pt x="29" y="147"/>
                    <a:pt x="28" y="152"/>
                  </a:cubicBezTo>
                  <a:cubicBezTo>
                    <a:pt x="27" y="157"/>
                    <a:pt x="4" y="158"/>
                    <a:pt x="4" y="158"/>
                  </a:cubicBezTo>
                  <a:cubicBezTo>
                    <a:pt x="4" y="190"/>
                    <a:pt x="4" y="190"/>
                    <a:pt x="4" y="190"/>
                  </a:cubicBezTo>
                  <a:cubicBezTo>
                    <a:pt x="24" y="215"/>
                    <a:pt x="24" y="215"/>
                    <a:pt x="24" y="215"/>
                  </a:cubicBezTo>
                  <a:cubicBezTo>
                    <a:pt x="32" y="209"/>
                    <a:pt x="46" y="227"/>
                    <a:pt x="51" y="234"/>
                  </a:cubicBezTo>
                  <a:cubicBezTo>
                    <a:pt x="58" y="238"/>
                    <a:pt x="58" y="238"/>
                    <a:pt x="58" y="238"/>
                  </a:cubicBezTo>
                  <a:cubicBezTo>
                    <a:pt x="85" y="238"/>
                    <a:pt x="85" y="238"/>
                    <a:pt x="85" y="238"/>
                  </a:cubicBezTo>
                  <a:lnTo>
                    <a:pt x="92" y="249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4" name="Freeform 31"/>
            <p:cNvSpPr>
              <a:spLocks noChangeAspect="1" noEditPoints="1"/>
            </p:cNvSpPr>
            <p:nvPr/>
          </p:nvSpPr>
          <p:spPr bwMode="auto">
            <a:xfrm>
              <a:off x="1615" y="2721"/>
              <a:ext cx="236" cy="526"/>
            </a:xfrm>
            <a:custGeom>
              <a:avLst/>
              <a:gdLst>
                <a:gd name="T0" fmla="*/ 212 w 732"/>
                <a:gd name="T1" fmla="*/ 108 h 1628"/>
                <a:gd name="T2" fmla="*/ 234 w 732"/>
                <a:gd name="T3" fmla="*/ 92 h 1628"/>
                <a:gd name="T4" fmla="*/ 219 w 732"/>
                <a:gd name="T5" fmla="*/ 66 h 1628"/>
                <a:gd name="T6" fmla="*/ 201 w 732"/>
                <a:gd name="T7" fmla="*/ 96 h 1628"/>
                <a:gd name="T8" fmla="*/ 172 w 732"/>
                <a:gd name="T9" fmla="*/ 92 h 1628"/>
                <a:gd name="T10" fmla="*/ 172 w 732"/>
                <a:gd name="T11" fmla="*/ 72 h 1628"/>
                <a:gd name="T12" fmla="*/ 143 w 732"/>
                <a:gd name="T13" fmla="*/ 45 h 1628"/>
                <a:gd name="T14" fmla="*/ 106 w 732"/>
                <a:gd name="T15" fmla="*/ 23 h 1628"/>
                <a:gd name="T16" fmla="*/ 70 w 732"/>
                <a:gd name="T17" fmla="*/ 4 h 1628"/>
                <a:gd name="T18" fmla="*/ 37 w 732"/>
                <a:gd name="T19" fmla="*/ 0 h 1628"/>
                <a:gd name="T20" fmla="*/ 26 w 732"/>
                <a:gd name="T21" fmla="*/ 10 h 1628"/>
                <a:gd name="T22" fmla="*/ 26 w 732"/>
                <a:gd name="T23" fmla="*/ 20 h 1628"/>
                <a:gd name="T24" fmla="*/ 9 w 732"/>
                <a:gd name="T25" fmla="*/ 64 h 1628"/>
                <a:gd name="T26" fmla="*/ 11 w 732"/>
                <a:gd name="T27" fmla="*/ 90 h 1628"/>
                <a:gd name="T28" fmla="*/ 1 w 732"/>
                <a:gd name="T29" fmla="*/ 130 h 1628"/>
                <a:gd name="T30" fmla="*/ 0 w 732"/>
                <a:gd name="T31" fmla="*/ 162 h 1628"/>
                <a:gd name="T32" fmla="*/ 10 w 732"/>
                <a:gd name="T33" fmla="*/ 182 h 1628"/>
                <a:gd name="T34" fmla="*/ 20 w 732"/>
                <a:gd name="T35" fmla="*/ 198 h 1628"/>
                <a:gd name="T36" fmla="*/ 21 w 732"/>
                <a:gd name="T37" fmla="*/ 234 h 1628"/>
                <a:gd name="T38" fmla="*/ 22 w 732"/>
                <a:gd name="T39" fmla="*/ 254 h 1628"/>
                <a:gd name="T40" fmla="*/ 27 w 732"/>
                <a:gd name="T41" fmla="*/ 282 h 1628"/>
                <a:gd name="T42" fmla="*/ 28 w 732"/>
                <a:gd name="T43" fmla="*/ 305 h 1628"/>
                <a:gd name="T44" fmla="*/ 31 w 732"/>
                <a:gd name="T45" fmla="*/ 320 h 1628"/>
                <a:gd name="T46" fmla="*/ 42 w 732"/>
                <a:gd name="T47" fmla="*/ 350 h 1628"/>
                <a:gd name="T48" fmla="*/ 46 w 732"/>
                <a:gd name="T49" fmla="*/ 370 h 1628"/>
                <a:gd name="T50" fmla="*/ 55 w 732"/>
                <a:gd name="T51" fmla="*/ 392 h 1628"/>
                <a:gd name="T52" fmla="*/ 66 w 732"/>
                <a:gd name="T53" fmla="*/ 406 h 1628"/>
                <a:gd name="T54" fmla="*/ 70 w 732"/>
                <a:gd name="T55" fmla="*/ 427 h 1628"/>
                <a:gd name="T56" fmla="*/ 68 w 732"/>
                <a:gd name="T57" fmla="*/ 450 h 1628"/>
                <a:gd name="T58" fmla="*/ 69 w 732"/>
                <a:gd name="T59" fmla="*/ 468 h 1628"/>
                <a:gd name="T60" fmla="*/ 70 w 732"/>
                <a:gd name="T61" fmla="*/ 489 h 1628"/>
                <a:gd name="T62" fmla="*/ 93 w 732"/>
                <a:gd name="T63" fmla="*/ 505 h 1628"/>
                <a:gd name="T64" fmla="*/ 112 w 732"/>
                <a:gd name="T65" fmla="*/ 521 h 1628"/>
                <a:gd name="T66" fmla="*/ 141 w 732"/>
                <a:gd name="T67" fmla="*/ 526 h 1628"/>
                <a:gd name="T68" fmla="*/ 141 w 732"/>
                <a:gd name="T69" fmla="*/ 513 h 1628"/>
                <a:gd name="T70" fmla="*/ 132 w 732"/>
                <a:gd name="T71" fmla="*/ 496 h 1628"/>
                <a:gd name="T72" fmla="*/ 133 w 732"/>
                <a:gd name="T73" fmla="*/ 485 h 1628"/>
                <a:gd name="T74" fmla="*/ 142 w 732"/>
                <a:gd name="T75" fmla="*/ 469 h 1628"/>
                <a:gd name="T76" fmla="*/ 153 w 732"/>
                <a:gd name="T77" fmla="*/ 439 h 1628"/>
                <a:gd name="T78" fmla="*/ 122 w 732"/>
                <a:gd name="T79" fmla="*/ 420 h 1628"/>
                <a:gd name="T80" fmla="*/ 131 w 732"/>
                <a:gd name="T81" fmla="*/ 401 h 1628"/>
                <a:gd name="T82" fmla="*/ 143 w 732"/>
                <a:gd name="T83" fmla="*/ 393 h 1628"/>
                <a:gd name="T84" fmla="*/ 147 w 732"/>
                <a:gd name="T85" fmla="*/ 365 h 1628"/>
                <a:gd name="T86" fmla="*/ 157 w 732"/>
                <a:gd name="T87" fmla="*/ 360 h 1628"/>
                <a:gd name="T88" fmla="*/ 130 w 732"/>
                <a:gd name="T89" fmla="*/ 352 h 1628"/>
                <a:gd name="T90" fmla="*/ 150 w 732"/>
                <a:gd name="T91" fmla="*/ 336 h 1628"/>
                <a:gd name="T92" fmla="*/ 162 w 732"/>
                <a:gd name="T93" fmla="*/ 306 h 1628"/>
                <a:gd name="T94" fmla="*/ 159 w 732"/>
                <a:gd name="T95" fmla="*/ 302 h 1628"/>
                <a:gd name="T96" fmla="*/ 179 w 732"/>
                <a:gd name="T97" fmla="*/ 297 h 1628"/>
                <a:gd name="T98" fmla="*/ 222 w 732"/>
                <a:gd name="T99" fmla="*/ 274 h 1628"/>
                <a:gd name="T100" fmla="*/ 215 w 732"/>
                <a:gd name="T101" fmla="*/ 247 h 1628"/>
                <a:gd name="T102" fmla="*/ 194 w 732"/>
                <a:gd name="T103" fmla="*/ 225 h 1628"/>
                <a:gd name="T104" fmla="*/ 184 w 732"/>
                <a:gd name="T105" fmla="*/ 194 h 1628"/>
                <a:gd name="T106" fmla="*/ 183 w 732"/>
                <a:gd name="T107" fmla="*/ 173 h 1628"/>
                <a:gd name="T108" fmla="*/ 189 w 732"/>
                <a:gd name="T109" fmla="*/ 156 h 1628"/>
                <a:gd name="T110" fmla="*/ 195 w 732"/>
                <a:gd name="T111" fmla="*/ 135 h 1628"/>
                <a:gd name="T112" fmla="*/ 200 w 732"/>
                <a:gd name="T113" fmla="*/ 220 h 1628"/>
                <a:gd name="T114" fmla="*/ 200 w 732"/>
                <a:gd name="T115" fmla="*/ 220 h 162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732" h="1628">
                  <a:moveTo>
                    <a:pt x="634" y="355"/>
                  </a:moveTo>
                  <a:cubicBezTo>
                    <a:pt x="650" y="351"/>
                    <a:pt x="650" y="351"/>
                    <a:pt x="650" y="351"/>
                  </a:cubicBezTo>
                  <a:cubicBezTo>
                    <a:pt x="653" y="335"/>
                    <a:pt x="653" y="335"/>
                    <a:pt x="653" y="335"/>
                  </a:cubicBezTo>
                  <a:cubicBezTo>
                    <a:pt x="659" y="333"/>
                    <a:pt x="659" y="333"/>
                    <a:pt x="659" y="333"/>
                  </a:cubicBezTo>
                  <a:cubicBezTo>
                    <a:pt x="660" y="322"/>
                    <a:pt x="660" y="322"/>
                    <a:pt x="660" y="322"/>
                  </a:cubicBezTo>
                  <a:cubicBezTo>
                    <a:pt x="681" y="320"/>
                    <a:pt x="681" y="320"/>
                    <a:pt x="681" y="320"/>
                  </a:cubicBezTo>
                  <a:cubicBezTo>
                    <a:pt x="681" y="320"/>
                    <a:pt x="681" y="302"/>
                    <a:pt x="692" y="297"/>
                  </a:cubicBezTo>
                  <a:cubicBezTo>
                    <a:pt x="703" y="292"/>
                    <a:pt x="720" y="290"/>
                    <a:pt x="726" y="284"/>
                  </a:cubicBezTo>
                  <a:cubicBezTo>
                    <a:pt x="732" y="278"/>
                    <a:pt x="724" y="240"/>
                    <a:pt x="724" y="231"/>
                  </a:cubicBezTo>
                  <a:cubicBezTo>
                    <a:pt x="724" y="222"/>
                    <a:pt x="713" y="223"/>
                    <a:pt x="713" y="223"/>
                  </a:cubicBezTo>
                  <a:cubicBezTo>
                    <a:pt x="713" y="223"/>
                    <a:pt x="709" y="202"/>
                    <a:pt x="702" y="198"/>
                  </a:cubicBezTo>
                  <a:cubicBezTo>
                    <a:pt x="695" y="194"/>
                    <a:pt x="679" y="205"/>
                    <a:pt x="679" y="205"/>
                  </a:cubicBezTo>
                  <a:cubicBezTo>
                    <a:pt x="679" y="205"/>
                    <a:pt x="681" y="240"/>
                    <a:pt x="679" y="251"/>
                  </a:cubicBezTo>
                  <a:cubicBezTo>
                    <a:pt x="677" y="262"/>
                    <a:pt x="656" y="276"/>
                    <a:pt x="649" y="276"/>
                  </a:cubicBezTo>
                  <a:cubicBezTo>
                    <a:pt x="642" y="276"/>
                    <a:pt x="640" y="293"/>
                    <a:pt x="636" y="300"/>
                  </a:cubicBezTo>
                  <a:cubicBezTo>
                    <a:pt x="632" y="307"/>
                    <a:pt x="631" y="298"/>
                    <a:pt x="622" y="296"/>
                  </a:cubicBezTo>
                  <a:cubicBezTo>
                    <a:pt x="613" y="294"/>
                    <a:pt x="613" y="313"/>
                    <a:pt x="613" y="313"/>
                  </a:cubicBezTo>
                  <a:cubicBezTo>
                    <a:pt x="606" y="302"/>
                    <a:pt x="606" y="302"/>
                    <a:pt x="606" y="302"/>
                  </a:cubicBezTo>
                  <a:cubicBezTo>
                    <a:pt x="606" y="302"/>
                    <a:pt x="584" y="304"/>
                    <a:pt x="567" y="300"/>
                  </a:cubicBezTo>
                  <a:cubicBezTo>
                    <a:pt x="550" y="296"/>
                    <a:pt x="543" y="289"/>
                    <a:pt x="534" y="286"/>
                  </a:cubicBezTo>
                  <a:cubicBezTo>
                    <a:pt x="525" y="283"/>
                    <a:pt x="509" y="293"/>
                    <a:pt x="504" y="286"/>
                  </a:cubicBezTo>
                  <a:cubicBezTo>
                    <a:pt x="499" y="279"/>
                    <a:pt x="519" y="252"/>
                    <a:pt x="519" y="252"/>
                  </a:cubicBezTo>
                  <a:cubicBezTo>
                    <a:pt x="519" y="230"/>
                    <a:pt x="519" y="230"/>
                    <a:pt x="519" y="230"/>
                  </a:cubicBezTo>
                  <a:cubicBezTo>
                    <a:pt x="519" y="230"/>
                    <a:pt x="531" y="230"/>
                    <a:pt x="535" y="223"/>
                  </a:cubicBezTo>
                  <a:cubicBezTo>
                    <a:pt x="539" y="216"/>
                    <a:pt x="526" y="208"/>
                    <a:pt x="526" y="208"/>
                  </a:cubicBezTo>
                  <a:cubicBezTo>
                    <a:pt x="526" y="208"/>
                    <a:pt x="536" y="191"/>
                    <a:pt x="538" y="183"/>
                  </a:cubicBezTo>
                  <a:cubicBezTo>
                    <a:pt x="540" y="175"/>
                    <a:pt x="506" y="168"/>
                    <a:pt x="500" y="167"/>
                  </a:cubicBezTo>
                  <a:cubicBezTo>
                    <a:pt x="494" y="166"/>
                    <a:pt x="444" y="138"/>
                    <a:pt x="444" y="138"/>
                  </a:cubicBezTo>
                  <a:cubicBezTo>
                    <a:pt x="444" y="138"/>
                    <a:pt x="423" y="118"/>
                    <a:pt x="413" y="122"/>
                  </a:cubicBezTo>
                  <a:cubicBezTo>
                    <a:pt x="403" y="126"/>
                    <a:pt x="368" y="106"/>
                    <a:pt x="368" y="106"/>
                  </a:cubicBezTo>
                  <a:cubicBezTo>
                    <a:pt x="364" y="92"/>
                    <a:pt x="364" y="92"/>
                    <a:pt x="364" y="92"/>
                  </a:cubicBezTo>
                  <a:cubicBezTo>
                    <a:pt x="364" y="92"/>
                    <a:pt x="337" y="75"/>
                    <a:pt x="328" y="70"/>
                  </a:cubicBezTo>
                  <a:cubicBezTo>
                    <a:pt x="319" y="65"/>
                    <a:pt x="303" y="36"/>
                    <a:pt x="303" y="36"/>
                  </a:cubicBezTo>
                  <a:cubicBezTo>
                    <a:pt x="290" y="24"/>
                    <a:pt x="290" y="24"/>
                    <a:pt x="290" y="24"/>
                  </a:cubicBezTo>
                  <a:cubicBezTo>
                    <a:pt x="267" y="7"/>
                    <a:pt x="267" y="7"/>
                    <a:pt x="267" y="7"/>
                  </a:cubicBezTo>
                  <a:cubicBezTo>
                    <a:pt x="216" y="13"/>
                    <a:pt x="216" y="13"/>
                    <a:pt x="216" y="13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189" y="16"/>
                    <a:pt x="189" y="16"/>
                    <a:pt x="189" y="16"/>
                  </a:cubicBezTo>
                  <a:cubicBezTo>
                    <a:pt x="189" y="16"/>
                    <a:pt x="147" y="17"/>
                    <a:pt x="134" y="13"/>
                  </a:cubicBezTo>
                  <a:cubicBezTo>
                    <a:pt x="120" y="9"/>
                    <a:pt x="115" y="0"/>
                    <a:pt x="115" y="0"/>
                  </a:cubicBezTo>
                  <a:cubicBezTo>
                    <a:pt x="107" y="17"/>
                    <a:pt x="107" y="17"/>
                    <a:pt x="107" y="17"/>
                  </a:cubicBezTo>
                  <a:cubicBezTo>
                    <a:pt x="92" y="20"/>
                    <a:pt x="92" y="20"/>
                    <a:pt x="92" y="20"/>
                  </a:cubicBezTo>
                  <a:cubicBezTo>
                    <a:pt x="92" y="34"/>
                    <a:pt x="92" y="34"/>
                    <a:pt x="92" y="34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51"/>
                    <a:pt x="81" y="51"/>
                    <a:pt x="81" y="51"/>
                  </a:cubicBezTo>
                  <a:cubicBezTo>
                    <a:pt x="81" y="51"/>
                    <a:pt x="78" y="52"/>
                    <a:pt x="74" y="52"/>
                  </a:cubicBezTo>
                  <a:cubicBezTo>
                    <a:pt x="74" y="52"/>
                    <a:pt x="75" y="52"/>
                    <a:pt x="75" y="52"/>
                  </a:cubicBezTo>
                  <a:cubicBezTo>
                    <a:pt x="82" y="63"/>
                    <a:pt x="82" y="63"/>
                    <a:pt x="82" y="63"/>
                  </a:cubicBezTo>
                  <a:cubicBezTo>
                    <a:pt x="76" y="119"/>
                    <a:pt x="76" y="119"/>
                    <a:pt x="76" y="119"/>
                  </a:cubicBezTo>
                  <a:cubicBezTo>
                    <a:pt x="76" y="119"/>
                    <a:pt x="21" y="143"/>
                    <a:pt x="22" y="157"/>
                  </a:cubicBezTo>
                  <a:cubicBezTo>
                    <a:pt x="23" y="171"/>
                    <a:pt x="50" y="165"/>
                    <a:pt x="41" y="174"/>
                  </a:cubicBezTo>
                  <a:cubicBezTo>
                    <a:pt x="32" y="183"/>
                    <a:pt x="22" y="192"/>
                    <a:pt x="27" y="199"/>
                  </a:cubicBezTo>
                  <a:cubicBezTo>
                    <a:pt x="32" y="206"/>
                    <a:pt x="51" y="214"/>
                    <a:pt x="50" y="224"/>
                  </a:cubicBezTo>
                  <a:cubicBezTo>
                    <a:pt x="49" y="234"/>
                    <a:pt x="32" y="246"/>
                    <a:pt x="32" y="246"/>
                  </a:cubicBezTo>
                  <a:cubicBezTo>
                    <a:pt x="32" y="246"/>
                    <a:pt x="63" y="257"/>
                    <a:pt x="60" y="268"/>
                  </a:cubicBezTo>
                  <a:cubicBezTo>
                    <a:pt x="57" y="279"/>
                    <a:pt x="35" y="280"/>
                    <a:pt x="35" y="280"/>
                  </a:cubicBezTo>
                  <a:cubicBezTo>
                    <a:pt x="35" y="280"/>
                    <a:pt x="29" y="318"/>
                    <a:pt x="28" y="323"/>
                  </a:cubicBezTo>
                  <a:cubicBezTo>
                    <a:pt x="27" y="328"/>
                    <a:pt x="9" y="336"/>
                    <a:pt x="9" y="346"/>
                  </a:cubicBezTo>
                  <a:cubicBezTo>
                    <a:pt x="9" y="356"/>
                    <a:pt x="14" y="381"/>
                    <a:pt x="12" y="385"/>
                  </a:cubicBezTo>
                  <a:cubicBezTo>
                    <a:pt x="10" y="389"/>
                    <a:pt x="1" y="397"/>
                    <a:pt x="2" y="401"/>
                  </a:cubicBezTo>
                  <a:cubicBezTo>
                    <a:pt x="3" y="405"/>
                    <a:pt x="26" y="450"/>
                    <a:pt x="21" y="455"/>
                  </a:cubicBezTo>
                  <a:cubicBezTo>
                    <a:pt x="16" y="460"/>
                    <a:pt x="7" y="455"/>
                    <a:pt x="7" y="455"/>
                  </a:cubicBezTo>
                  <a:cubicBezTo>
                    <a:pt x="10" y="494"/>
                    <a:pt x="10" y="494"/>
                    <a:pt x="10" y="494"/>
                  </a:cubicBezTo>
                  <a:cubicBezTo>
                    <a:pt x="10" y="494"/>
                    <a:pt x="0" y="495"/>
                    <a:pt x="0" y="500"/>
                  </a:cubicBezTo>
                  <a:cubicBezTo>
                    <a:pt x="0" y="505"/>
                    <a:pt x="2" y="522"/>
                    <a:pt x="2" y="522"/>
                  </a:cubicBezTo>
                  <a:cubicBezTo>
                    <a:pt x="2" y="522"/>
                    <a:pt x="25" y="537"/>
                    <a:pt x="23" y="541"/>
                  </a:cubicBezTo>
                  <a:cubicBezTo>
                    <a:pt x="21" y="545"/>
                    <a:pt x="19" y="554"/>
                    <a:pt x="19" y="554"/>
                  </a:cubicBezTo>
                  <a:cubicBezTo>
                    <a:pt x="32" y="564"/>
                    <a:pt x="32" y="564"/>
                    <a:pt x="32" y="564"/>
                  </a:cubicBezTo>
                  <a:cubicBezTo>
                    <a:pt x="40" y="585"/>
                    <a:pt x="40" y="585"/>
                    <a:pt x="40" y="585"/>
                  </a:cubicBezTo>
                  <a:cubicBezTo>
                    <a:pt x="43" y="591"/>
                    <a:pt x="43" y="591"/>
                    <a:pt x="43" y="591"/>
                  </a:cubicBezTo>
                  <a:cubicBezTo>
                    <a:pt x="43" y="591"/>
                    <a:pt x="35" y="610"/>
                    <a:pt x="47" y="613"/>
                  </a:cubicBezTo>
                  <a:cubicBezTo>
                    <a:pt x="59" y="616"/>
                    <a:pt x="63" y="614"/>
                    <a:pt x="63" y="614"/>
                  </a:cubicBezTo>
                  <a:cubicBezTo>
                    <a:pt x="65" y="639"/>
                    <a:pt x="65" y="639"/>
                    <a:pt x="65" y="639"/>
                  </a:cubicBezTo>
                  <a:cubicBezTo>
                    <a:pt x="65" y="639"/>
                    <a:pt x="80" y="658"/>
                    <a:pt x="77" y="664"/>
                  </a:cubicBezTo>
                  <a:cubicBezTo>
                    <a:pt x="74" y="670"/>
                    <a:pt x="65" y="677"/>
                    <a:pt x="65" y="681"/>
                  </a:cubicBezTo>
                  <a:cubicBezTo>
                    <a:pt x="65" y="685"/>
                    <a:pt x="64" y="724"/>
                    <a:pt x="64" y="724"/>
                  </a:cubicBezTo>
                  <a:cubicBezTo>
                    <a:pt x="55" y="725"/>
                    <a:pt x="55" y="725"/>
                    <a:pt x="55" y="725"/>
                  </a:cubicBezTo>
                  <a:cubicBezTo>
                    <a:pt x="55" y="725"/>
                    <a:pt x="72" y="743"/>
                    <a:pt x="73" y="753"/>
                  </a:cubicBezTo>
                  <a:cubicBezTo>
                    <a:pt x="74" y="763"/>
                    <a:pt x="70" y="774"/>
                    <a:pt x="70" y="774"/>
                  </a:cubicBezTo>
                  <a:cubicBezTo>
                    <a:pt x="68" y="786"/>
                    <a:pt x="68" y="786"/>
                    <a:pt x="68" y="786"/>
                  </a:cubicBezTo>
                  <a:cubicBezTo>
                    <a:pt x="51" y="787"/>
                    <a:pt x="51" y="787"/>
                    <a:pt x="51" y="787"/>
                  </a:cubicBezTo>
                  <a:cubicBezTo>
                    <a:pt x="51" y="787"/>
                    <a:pt x="63" y="820"/>
                    <a:pt x="63" y="827"/>
                  </a:cubicBezTo>
                  <a:cubicBezTo>
                    <a:pt x="63" y="834"/>
                    <a:pt x="63" y="855"/>
                    <a:pt x="63" y="855"/>
                  </a:cubicBezTo>
                  <a:cubicBezTo>
                    <a:pt x="83" y="872"/>
                    <a:pt x="83" y="872"/>
                    <a:pt x="83" y="872"/>
                  </a:cubicBezTo>
                  <a:cubicBezTo>
                    <a:pt x="84" y="884"/>
                    <a:pt x="84" y="884"/>
                    <a:pt x="84" y="884"/>
                  </a:cubicBezTo>
                  <a:cubicBezTo>
                    <a:pt x="84" y="884"/>
                    <a:pt x="103" y="893"/>
                    <a:pt x="98" y="902"/>
                  </a:cubicBezTo>
                  <a:cubicBezTo>
                    <a:pt x="93" y="911"/>
                    <a:pt x="79" y="916"/>
                    <a:pt x="79" y="916"/>
                  </a:cubicBezTo>
                  <a:cubicBezTo>
                    <a:pt x="87" y="944"/>
                    <a:pt x="87" y="944"/>
                    <a:pt x="87" y="944"/>
                  </a:cubicBezTo>
                  <a:cubicBezTo>
                    <a:pt x="74" y="953"/>
                    <a:pt x="74" y="953"/>
                    <a:pt x="74" y="953"/>
                  </a:cubicBezTo>
                  <a:cubicBezTo>
                    <a:pt x="74" y="953"/>
                    <a:pt x="84" y="958"/>
                    <a:pt x="85" y="966"/>
                  </a:cubicBezTo>
                  <a:cubicBezTo>
                    <a:pt x="86" y="974"/>
                    <a:pt x="81" y="982"/>
                    <a:pt x="81" y="982"/>
                  </a:cubicBezTo>
                  <a:cubicBezTo>
                    <a:pt x="95" y="990"/>
                    <a:pt x="95" y="990"/>
                    <a:pt x="95" y="990"/>
                  </a:cubicBezTo>
                  <a:cubicBezTo>
                    <a:pt x="95" y="990"/>
                    <a:pt x="90" y="1008"/>
                    <a:pt x="91" y="1014"/>
                  </a:cubicBezTo>
                  <a:cubicBezTo>
                    <a:pt x="92" y="1020"/>
                    <a:pt x="99" y="1031"/>
                    <a:pt x="99" y="1031"/>
                  </a:cubicBezTo>
                  <a:cubicBezTo>
                    <a:pt x="99" y="1031"/>
                    <a:pt x="99" y="1050"/>
                    <a:pt x="102" y="1056"/>
                  </a:cubicBezTo>
                  <a:cubicBezTo>
                    <a:pt x="105" y="1062"/>
                    <a:pt x="134" y="1083"/>
                    <a:pt x="129" y="1082"/>
                  </a:cubicBezTo>
                  <a:cubicBezTo>
                    <a:pt x="124" y="1081"/>
                    <a:pt x="113" y="1090"/>
                    <a:pt x="113" y="1090"/>
                  </a:cubicBezTo>
                  <a:cubicBezTo>
                    <a:pt x="113" y="1090"/>
                    <a:pt x="118" y="1120"/>
                    <a:pt x="121" y="1128"/>
                  </a:cubicBezTo>
                  <a:cubicBezTo>
                    <a:pt x="124" y="1136"/>
                    <a:pt x="133" y="1140"/>
                    <a:pt x="133" y="1140"/>
                  </a:cubicBezTo>
                  <a:cubicBezTo>
                    <a:pt x="143" y="1145"/>
                    <a:pt x="143" y="1145"/>
                    <a:pt x="143" y="1145"/>
                  </a:cubicBezTo>
                  <a:cubicBezTo>
                    <a:pt x="139" y="1163"/>
                    <a:pt x="139" y="1163"/>
                    <a:pt x="139" y="1163"/>
                  </a:cubicBezTo>
                  <a:cubicBezTo>
                    <a:pt x="139" y="1163"/>
                    <a:pt x="155" y="1164"/>
                    <a:pt x="156" y="1175"/>
                  </a:cubicBezTo>
                  <a:cubicBezTo>
                    <a:pt x="157" y="1186"/>
                    <a:pt x="158" y="1203"/>
                    <a:pt x="158" y="1203"/>
                  </a:cubicBezTo>
                  <a:cubicBezTo>
                    <a:pt x="158" y="1203"/>
                    <a:pt x="163" y="1213"/>
                    <a:pt x="170" y="1213"/>
                  </a:cubicBezTo>
                  <a:cubicBezTo>
                    <a:pt x="177" y="1213"/>
                    <a:pt x="196" y="1208"/>
                    <a:pt x="194" y="1219"/>
                  </a:cubicBezTo>
                  <a:cubicBezTo>
                    <a:pt x="192" y="1230"/>
                    <a:pt x="160" y="1227"/>
                    <a:pt x="161" y="1230"/>
                  </a:cubicBezTo>
                  <a:cubicBezTo>
                    <a:pt x="162" y="1233"/>
                    <a:pt x="185" y="1240"/>
                    <a:pt x="185" y="1240"/>
                  </a:cubicBezTo>
                  <a:cubicBezTo>
                    <a:pt x="185" y="1240"/>
                    <a:pt x="208" y="1249"/>
                    <a:pt x="205" y="1257"/>
                  </a:cubicBezTo>
                  <a:cubicBezTo>
                    <a:pt x="202" y="1265"/>
                    <a:pt x="189" y="1276"/>
                    <a:pt x="189" y="1276"/>
                  </a:cubicBezTo>
                  <a:cubicBezTo>
                    <a:pt x="205" y="1288"/>
                    <a:pt x="205" y="1288"/>
                    <a:pt x="205" y="1288"/>
                  </a:cubicBezTo>
                  <a:cubicBezTo>
                    <a:pt x="202" y="1303"/>
                    <a:pt x="202" y="1303"/>
                    <a:pt x="202" y="1303"/>
                  </a:cubicBezTo>
                  <a:cubicBezTo>
                    <a:pt x="217" y="1321"/>
                    <a:pt x="217" y="1321"/>
                    <a:pt x="217" y="1321"/>
                  </a:cubicBezTo>
                  <a:cubicBezTo>
                    <a:pt x="214" y="1343"/>
                    <a:pt x="214" y="1343"/>
                    <a:pt x="214" y="1343"/>
                  </a:cubicBezTo>
                  <a:cubicBezTo>
                    <a:pt x="224" y="1360"/>
                    <a:pt x="224" y="1360"/>
                    <a:pt x="224" y="1360"/>
                  </a:cubicBezTo>
                  <a:cubicBezTo>
                    <a:pt x="213" y="1364"/>
                    <a:pt x="213" y="1364"/>
                    <a:pt x="213" y="1364"/>
                  </a:cubicBezTo>
                  <a:cubicBezTo>
                    <a:pt x="210" y="1394"/>
                    <a:pt x="210" y="1394"/>
                    <a:pt x="210" y="1394"/>
                  </a:cubicBezTo>
                  <a:cubicBezTo>
                    <a:pt x="210" y="1394"/>
                    <a:pt x="229" y="1405"/>
                    <a:pt x="230" y="1408"/>
                  </a:cubicBezTo>
                  <a:cubicBezTo>
                    <a:pt x="231" y="1411"/>
                    <a:pt x="215" y="1420"/>
                    <a:pt x="215" y="1420"/>
                  </a:cubicBezTo>
                  <a:cubicBezTo>
                    <a:pt x="215" y="1420"/>
                    <a:pt x="235" y="1435"/>
                    <a:pt x="232" y="1440"/>
                  </a:cubicBezTo>
                  <a:cubicBezTo>
                    <a:pt x="229" y="1445"/>
                    <a:pt x="214" y="1450"/>
                    <a:pt x="214" y="1450"/>
                  </a:cubicBezTo>
                  <a:cubicBezTo>
                    <a:pt x="213" y="1463"/>
                    <a:pt x="213" y="1463"/>
                    <a:pt x="213" y="1463"/>
                  </a:cubicBezTo>
                  <a:cubicBezTo>
                    <a:pt x="206" y="1467"/>
                    <a:pt x="206" y="1467"/>
                    <a:pt x="206" y="1467"/>
                  </a:cubicBezTo>
                  <a:cubicBezTo>
                    <a:pt x="206" y="1467"/>
                    <a:pt x="208" y="1483"/>
                    <a:pt x="213" y="1488"/>
                  </a:cubicBezTo>
                  <a:cubicBezTo>
                    <a:pt x="218" y="1493"/>
                    <a:pt x="216" y="1513"/>
                    <a:pt x="216" y="1513"/>
                  </a:cubicBezTo>
                  <a:cubicBezTo>
                    <a:pt x="236" y="1517"/>
                    <a:pt x="236" y="1517"/>
                    <a:pt x="236" y="1517"/>
                  </a:cubicBezTo>
                  <a:cubicBezTo>
                    <a:pt x="236" y="1517"/>
                    <a:pt x="240" y="1542"/>
                    <a:pt x="250" y="1542"/>
                  </a:cubicBezTo>
                  <a:cubicBezTo>
                    <a:pt x="260" y="1542"/>
                    <a:pt x="266" y="1524"/>
                    <a:pt x="281" y="1537"/>
                  </a:cubicBezTo>
                  <a:cubicBezTo>
                    <a:pt x="296" y="1550"/>
                    <a:pt x="290" y="1562"/>
                    <a:pt x="290" y="1562"/>
                  </a:cubicBezTo>
                  <a:cubicBezTo>
                    <a:pt x="304" y="1578"/>
                    <a:pt x="304" y="1578"/>
                    <a:pt x="304" y="1578"/>
                  </a:cubicBezTo>
                  <a:cubicBezTo>
                    <a:pt x="311" y="1589"/>
                    <a:pt x="311" y="1589"/>
                    <a:pt x="311" y="1589"/>
                  </a:cubicBezTo>
                  <a:cubicBezTo>
                    <a:pt x="335" y="1600"/>
                    <a:pt x="335" y="1600"/>
                    <a:pt x="335" y="1600"/>
                  </a:cubicBezTo>
                  <a:cubicBezTo>
                    <a:pt x="347" y="1612"/>
                    <a:pt x="347" y="1612"/>
                    <a:pt x="347" y="1612"/>
                  </a:cubicBezTo>
                  <a:cubicBezTo>
                    <a:pt x="347" y="1612"/>
                    <a:pt x="373" y="1605"/>
                    <a:pt x="389" y="1607"/>
                  </a:cubicBezTo>
                  <a:cubicBezTo>
                    <a:pt x="405" y="1609"/>
                    <a:pt x="425" y="1608"/>
                    <a:pt x="425" y="1608"/>
                  </a:cubicBezTo>
                  <a:cubicBezTo>
                    <a:pt x="440" y="1620"/>
                    <a:pt x="440" y="1620"/>
                    <a:pt x="440" y="1620"/>
                  </a:cubicBezTo>
                  <a:cubicBezTo>
                    <a:pt x="437" y="1628"/>
                    <a:pt x="437" y="1628"/>
                    <a:pt x="437" y="1628"/>
                  </a:cubicBezTo>
                  <a:cubicBezTo>
                    <a:pt x="442" y="1616"/>
                    <a:pt x="442" y="1616"/>
                    <a:pt x="442" y="1616"/>
                  </a:cubicBezTo>
                  <a:cubicBezTo>
                    <a:pt x="449" y="1606"/>
                    <a:pt x="478" y="1625"/>
                    <a:pt x="478" y="1625"/>
                  </a:cubicBezTo>
                  <a:cubicBezTo>
                    <a:pt x="451" y="1588"/>
                    <a:pt x="451" y="1588"/>
                    <a:pt x="451" y="1588"/>
                  </a:cubicBezTo>
                  <a:cubicBezTo>
                    <a:pt x="438" y="1589"/>
                    <a:pt x="438" y="1589"/>
                    <a:pt x="438" y="1589"/>
                  </a:cubicBezTo>
                  <a:cubicBezTo>
                    <a:pt x="441" y="1579"/>
                    <a:pt x="441" y="1579"/>
                    <a:pt x="441" y="1579"/>
                  </a:cubicBezTo>
                  <a:cubicBezTo>
                    <a:pt x="417" y="1562"/>
                    <a:pt x="417" y="1562"/>
                    <a:pt x="417" y="1562"/>
                  </a:cubicBezTo>
                  <a:cubicBezTo>
                    <a:pt x="418" y="1538"/>
                    <a:pt x="418" y="1538"/>
                    <a:pt x="418" y="1538"/>
                  </a:cubicBezTo>
                  <a:cubicBezTo>
                    <a:pt x="409" y="1534"/>
                    <a:pt x="409" y="1534"/>
                    <a:pt x="409" y="1534"/>
                  </a:cubicBezTo>
                  <a:cubicBezTo>
                    <a:pt x="414" y="1522"/>
                    <a:pt x="414" y="1522"/>
                    <a:pt x="414" y="1522"/>
                  </a:cubicBezTo>
                  <a:cubicBezTo>
                    <a:pt x="414" y="1522"/>
                    <a:pt x="423" y="1522"/>
                    <a:pt x="426" y="1514"/>
                  </a:cubicBezTo>
                  <a:cubicBezTo>
                    <a:pt x="430" y="1506"/>
                    <a:pt x="400" y="1506"/>
                    <a:pt x="400" y="1506"/>
                  </a:cubicBezTo>
                  <a:cubicBezTo>
                    <a:pt x="412" y="1501"/>
                    <a:pt x="412" y="1501"/>
                    <a:pt x="412" y="1501"/>
                  </a:cubicBezTo>
                  <a:cubicBezTo>
                    <a:pt x="408" y="1488"/>
                    <a:pt x="408" y="1488"/>
                    <a:pt x="408" y="1488"/>
                  </a:cubicBezTo>
                  <a:cubicBezTo>
                    <a:pt x="424" y="1505"/>
                    <a:pt x="424" y="1505"/>
                    <a:pt x="424" y="1505"/>
                  </a:cubicBezTo>
                  <a:cubicBezTo>
                    <a:pt x="424" y="1505"/>
                    <a:pt x="438" y="1515"/>
                    <a:pt x="448" y="1503"/>
                  </a:cubicBezTo>
                  <a:cubicBezTo>
                    <a:pt x="458" y="1491"/>
                    <a:pt x="440" y="1465"/>
                    <a:pt x="441" y="1451"/>
                  </a:cubicBezTo>
                  <a:cubicBezTo>
                    <a:pt x="442" y="1438"/>
                    <a:pt x="485" y="1409"/>
                    <a:pt x="488" y="1400"/>
                  </a:cubicBezTo>
                  <a:cubicBezTo>
                    <a:pt x="492" y="1391"/>
                    <a:pt x="467" y="1391"/>
                    <a:pt x="467" y="1391"/>
                  </a:cubicBezTo>
                  <a:cubicBezTo>
                    <a:pt x="483" y="1389"/>
                    <a:pt x="483" y="1389"/>
                    <a:pt x="483" y="1389"/>
                  </a:cubicBezTo>
                  <a:cubicBezTo>
                    <a:pt x="483" y="1389"/>
                    <a:pt x="484" y="1369"/>
                    <a:pt x="476" y="1359"/>
                  </a:cubicBezTo>
                  <a:cubicBezTo>
                    <a:pt x="468" y="1349"/>
                    <a:pt x="456" y="1354"/>
                    <a:pt x="456" y="1354"/>
                  </a:cubicBezTo>
                  <a:cubicBezTo>
                    <a:pt x="444" y="1345"/>
                    <a:pt x="444" y="1345"/>
                    <a:pt x="444" y="1345"/>
                  </a:cubicBezTo>
                  <a:cubicBezTo>
                    <a:pt x="431" y="1345"/>
                    <a:pt x="431" y="1345"/>
                    <a:pt x="431" y="1345"/>
                  </a:cubicBezTo>
                  <a:cubicBezTo>
                    <a:pt x="431" y="1345"/>
                    <a:pt x="391" y="1328"/>
                    <a:pt x="379" y="1301"/>
                  </a:cubicBezTo>
                  <a:cubicBezTo>
                    <a:pt x="366" y="1274"/>
                    <a:pt x="386" y="1269"/>
                    <a:pt x="386" y="1269"/>
                  </a:cubicBezTo>
                  <a:cubicBezTo>
                    <a:pt x="392" y="1252"/>
                    <a:pt x="392" y="1252"/>
                    <a:pt x="392" y="1252"/>
                  </a:cubicBezTo>
                  <a:cubicBezTo>
                    <a:pt x="401" y="1252"/>
                    <a:pt x="401" y="1252"/>
                    <a:pt x="401" y="1252"/>
                  </a:cubicBezTo>
                  <a:cubicBezTo>
                    <a:pt x="407" y="1240"/>
                    <a:pt x="407" y="1240"/>
                    <a:pt x="407" y="1240"/>
                  </a:cubicBezTo>
                  <a:cubicBezTo>
                    <a:pt x="443" y="1239"/>
                    <a:pt x="443" y="1239"/>
                    <a:pt x="443" y="1239"/>
                  </a:cubicBezTo>
                  <a:cubicBezTo>
                    <a:pt x="435" y="1232"/>
                    <a:pt x="435" y="1232"/>
                    <a:pt x="435" y="1232"/>
                  </a:cubicBezTo>
                  <a:cubicBezTo>
                    <a:pt x="434" y="1218"/>
                    <a:pt x="434" y="1218"/>
                    <a:pt x="434" y="1218"/>
                  </a:cubicBezTo>
                  <a:cubicBezTo>
                    <a:pt x="443" y="1217"/>
                    <a:pt x="443" y="1217"/>
                    <a:pt x="443" y="1217"/>
                  </a:cubicBezTo>
                  <a:cubicBezTo>
                    <a:pt x="443" y="1217"/>
                    <a:pt x="448" y="1198"/>
                    <a:pt x="440" y="1191"/>
                  </a:cubicBezTo>
                  <a:cubicBezTo>
                    <a:pt x="432" y="1184"/>
                    <a:pt x="423" y="1168"/>
                    <a:pt x="430" y="1152"/>
                  </a:cubicBezTo>
                  <a:cubicBezTo>
                    <a:pt x="436" y="1137"/>
                    <a:pt x="456" y="1137"/>
                    <a:pt x="456" y="1137"/>
                  </a:cubicBezTo>
                  <a:cubicBezTo>
                    <a:pt x="456" y="1130"/>
                    <a:pt x="456" y="1130"/>
                    <a:pt x="456" y="1130"/>
                  </a:cubicBezTo>
                  <a:cubicBezTo>
                    <a:pt x="456" y="1130"/>
                    <a:pt x="439" y="1130"/>
                    <a:pt x="431" y="1125"/>
                  </a:cubicBezTo>
                  <a:cubicBezTo>
                    <a:pt x="423" y="1121"/>
                    <a:pt x="432" y="1112"/>
                    <a:pt x="440" y="1111"/>
                  </a:cubicBezTo>
                  <a:cubicBezTo>
                    <a:pt x="448" y="1110"/>
                    <a:pt x="462" y="1127"/>
                    <a:pt x="469" y="1127"/>
                  </a:cubicBezTo>
                  <a:cubicBezTo>
                    <a:pt x="476" y="1127"/>
                    <a:pt x="485" y="1123"/>
                    <a:pt x="486" y="1113"/>
                  </a:cubicBezTo>
                  <a:cubicBezTo>
                    <a:pt x="487" y="1103"/>
                    <a:pt x="474" y="1080"/>
                    <a:pt x="461" y="1085"/>
                  </a:cubicBezTo>
                  <a:cubicBezTo>
                    <a:pt x="449" y="1089"/>
                    <a:pt x="468" y="1099"/>
                    <a:pt x="456" y="1105"/>
                  </a:cubicBezTo>
                  <a:cubicBezTo>
                    <a:pt x="443" y="1111"/>
                    <a:pt x="431" y="1094"/>
                    <a:pt x="431" y="1094"/>
                  </a:cubicBezTo>
                  <a:cubicBezTo>
                    <a:pt x="431" y="1094"/>
                    <a:pt x="407" y="1096"/>
                    <a:pt x="404" y="1089"/>
                  </a:cubicBezTo>
                  <a:cubicBezTo>
                    <a:pt x="400" y="1083"/>
                    <a:pt x="404" y="1055"/>
                    <a:pt x="404" y="1052"/>
                  </a:cubicBezTo>
                  <a:cubicBezTo>
                    <a:pt x="404" y="1049"/>
                    <a:pt x="387" y="1032"/>
                    <a:pt x="391" y="1017"/>
                  </a:cubicBezTo>
                  <a:cubicBezTo>
                    <a:pt x="396" y="1003"/>
                    <a:pt x="409" y="1019"/>
                    <a:pt x="424" y="1023"/>
                  </a:cubicBezTo>
                  <a:cubicBezTo>
                    <a:pt x="439" y="1026"/>
                    <a:pt x="456" y="1039"/>
                    <a:pt x="465" y="1039"/>
                  </a:cubicBezTo>
                  <a:cubicBezTo>
                    <a:pt x="474" y="1039"/>
                    <a:pt x="507" y="1021"/>
                    <a:pt x="515" y="1015"/>
                  </a:cubicBezTo>
                  <a:cubicBezTo>
                    <a:pt x="523" y="1009"/>
                    <a:pt x="490" y="991"/>
                    <a:pt x="490" y="991"/>
                  </a:cubicBezTo>
                  <a:cubicBezTo>
                    <a:pt x="489" y="975"/>
                    <a:pt x="489" y="975"/>
                    <a:pt x="489" y="975"/>
                  </a:cubicBezTo>
                  <a:cubicBezTo>
                    <a:pt x="489" y="975"/>
                    <a:pt x="498" y="959"/>
                    <a:pt x="501" y="948"/>
                  </a:cubicBezTo>
                  <a:cubicBezTo>
                    <a:pt x="503" y="938"/>
                    <a:pt x="480" y="938"/>
                    <a:pt x="480" y="938"/>
                  </a:cubicBezTo>
                  <a:cubicBezTo>
                    <a:pt x="478" y="924"/>
                    <a:pt x="478" y="924"/>
                    <a:pt x="478" y="924"/>
                  </a:cubicBezTo>
                  <a:cubicBezTo>
                    <a:pt x="478" y="924"/>
                    <a:pt x="470" y="915"/>
                    <a:pt x="477" y="907"/>
                  </a:cubicBezTo>
                  <a:cubicBezTo>
                    <a:pt x="484" y="899"/>
                    <a:pt x="494" y="934"/>
                    <a:pt x="494" y="934"/>
                  </a:cubicBezTo>
                  <a:cubicBezTo>
                    <a:pt x="502" y="933"/>
                    <a:pt x="502" y="933"/>
                    <a:pt x="502" y="933"/>
                  </a:cubicBezTo>
                  <a:cubicBezTo>
                    <a:pt x="497" y="919"/>
                    <a:pt x="497" y="919"/>
                    <a:pt x="497" y="919"/>
                  </a:cubicBezTo>
                  <a:cubicBezTo>
                    <a:pt x="551" y="926"/>
                    <a:pt x="551" y="926"/>
                    <a:pt x="551" y="926"/>
                  </a:cubicBezTo>
                  <a:cubicBezTo>
                    <a:pt x="554" y="920"/>
                    <a:pt x="554" y="920"/>
                    <a:pt x="554" y="920"/>
                  </a:cubicBezTo>
                  <a:cubicBezTo>
                    <a:pt x="554" y="920"/>
                    <a:pt x="567" y="912"/>
                    <a:pt x="595" y="909"/>
                  </a:cubicBezTo>
                  <a:cubicBezTo>
                    <a:pt x="624" y="906"/>
                    <a:pt x="676" y="881"/>
                    <a:pt x="676" y="881"/>
                  </a:cubicBezTo>
                  <a:cubicBezTo>
                    <a:pt x="673" y="855"/>
                    <a:pt x="673" y="855"/>
                    <a:pt x="673" y="855"/>
                  </a:cubicBezTo>
                  <a:cubicBezTo>
                    <a:pt x="688" y="847"/>
                    <a:pt x="688" y="847"/>
                    <a:pt x="688" y="847"/>
                  </a:cubicBezTo>
                  <a:cubicBezTo>
                    <a:pt x="696" y="814"/>
                    <a:pt x="696" y="814"/>
                    <a:pt x="696" y="814"/>
                  </a:cubicBezTo>
                  <a:cubicBezTo>
                    <a:pt x="689" y="797"/>
                    <a:pt x="689" y="797"/>
                    <a:pt x="689" y="797"/>
                  </a:cubicBezTo>
                  <a:cubicBezTo>
                    <a:pt x="689" y="779"/>
                    <a:pt x="689" y="779"/>
                    <a:pt x="689" y="779"/>
                  </a:cubicBezTo>
                  <a:cubicBezTo>
                    <a:pt x="689" y="779"/>
                    <a:pt x="678" y="770"/>
                    <a:pt x="667" y="766"/>
                  </a:cubicBezTo>
                  <a:cubicBezTo>
                    <a:pt x="661" y="764"/>
                    <a:pt x="654" y="769"/>
                    <a:pt x="649" y="765"/>
                  </a:cubicBezTo>
                  <a:cubicBezTo>
                    <a:pt x="641" y="759"/>
                    <a:pt x="655" y="753"/>
                    <a:pt x="658" y="748"/>
                  </a:cubicBezTo>
                  <a:cubicBezTo>
                    <a:pt x="662" y="741"/>
                    <a:pt x="657" y="735"/>
                    <a:pt x="657" y="727"/>
                  </a:cubicBezTo>
                  <a:cubicBezTo>
                    <a:pt x="657" y="712"/>
                    <a:pt x="624" y="707"/>
                    <a:pt x="601" y="696"/>
                  </a:cubicBezTo>
                  <a:cubicBezTo>
                    <a:pt x="578" y="685"/>
                    <a:pt x="578" y="674"/>
                    <a:pt x="588" y="660"/>
                  </a:cubicBezTo>
                  <a:cubicBezTo>
                    <a:pt x="589" y="659"/>
                    <a:pt x="589" y="658"/>
                    <a:pt x="590" y="658"/>
                  </a:cubicBezTo>
                  <a:cubicBezTo>
                    <a:pt x="570" y="633"/>
                    <a:pt x="570" y="633"/>
                    <a:pt x="570" y="633"/>
                  </a:cubicBezTo>
                  <a:cubicBezTo>
                    <a:pt x="570" y="601"/>
                    <a:pt x="570" y="601"/>
                    <a:pt x="570" y="601"/>
                  </a:cubicBezTo>
                  <a:cubicBezTo>
                    <a:pt x="570" y="601"/>
                    <a:pt x="593" y="600"/>
                    <a:pt x="594" y="595"/>
                  </a:cubicBezTo>
                  <a:cubicBezTo>
                    <a:pt x="595" y="590"/>
                    <a:pt x="575" y="567"/>
                    <a:pt x="575" y="567"/>
                  </a:cubicBezTo>
                  <a:cubicBezTo>
                    <a:pt x="582" y="557"/>
                    <a:pt x="582" y="557"/>
                    <a:pt x="582" y="557"/>
                  </a:cubicBezTo>
                  <a:cubicBezTo>
                    <a:pt x="582" y="557"/>
                    <a:pt x="569" y="545"/>
                    <a:pt x="568" y="536"/>
                  </a:cubicBezTo>
                  <a:cubicBezTo>
                    <a:pt x="567" y="527"/>
                    <a:pt x="586" y="528"/>
                    <a:pt x="586" y="528"/>
                  </a:cubicBezTo>
                  <a:cubicBezTo>
                    <a:pt x="569" y="518"/>
                    <a:pt x="569" y="518"/>
                    <a:pt x="569" y="518"/>
                  </a:cubicBezTo>
                  <a:cubicBezTo>
                    <a:pt x="569" y="491"/>
                    <a:pt x="569" y="491"/>
                    <a:pt x="569" y="491"/>
                  </a:cubicBezTo>
                  <a:cubicBezTo>
                    <a:pt x="587" y="484"/>
                    <a:pt x="587" y="484"/>
                    <a:pt x="587" y="484"/>
                  </a:cubicBezTo>
                  <a:cubicBezTo>
                    <a:pt x="587" y="484"/>
                    <a:pt x="566" y="471"/>
                    <a:pt x="566" y="467"/>
                  </a:cubicBezTo>
                  <a:cubicBezTo>
                    <a:pt x="566" y="463"/>
                    <a:pt x="580" y="452"/>
                    <a:pt x="580" y="452"/>
                  </a:cubicBezTo>
                  <a:cubicBezTo>
                    <a:pt x="580" y="452"/>
                    <a:pt x="584" y="435"/>
                    <a:pt x="584" y="429"/>
                  </a:cubicBezTo>
                  <a:cubicBezTo>
                    <a:pt x="584" y="423"/>
                    <a:pt x="599" y="424"/>
                    <a:pt x="604" y="419"/>
                  </a:cubicBezTo>
                  <a:cubicBezTo>
                    <a:pt x="609" y="414"/>
                    <a:pt x="612" y="399"/>
                    <a:pt x="612" y="396"/>
                  </a:cubicBezTo>
                  <a:cubicBezTo>
                    <a:pt x="612" y="393"/>
                    <a:pt x="621" y="388"/>
                    <a:pt x="626" y="383"/>
                  </a:cubicBezTo>
                  <a:cubicBezTo>
                    <a:pt x="631" y="378"/>
                    <a:pt x="634" y="355"/>
                    <a:pt x="634" y="355"/>
                  </a:cubicBezTo>
                  <a:close/>
                  <a:moveTo>
                    <a:pt x="619" y="681"/>
                  </a:moveTo>
                  <a:cubicBezTo>
                    <a:pt x="624" y="681"/>
                    <a:pt x="624" y="681"/>
                    <a:pt x="624" y="681"/>
                  </a:cubicBezTo>
                  <a:cubicBezTo>
                    <a:pt x="617" y="677"/>
                    <a:pt x="617" y="677"/>
                    <a:pt x="617" y="677"/>
                  </a:cubicBezTo>
                  <a:cubicBezTo>
                    <a:pt x="617" y="677"/>
                    <a:pt x="617" y="677"/>
                    <a:pt x="617" y="677"/>
                  </a:cubicBezTo>
                  <a:cubicBezTo>
                    <a:pt x="618" y="679"/>
                    <a:pt x="619" y="681"/>
                    <a:pt x="619" y="681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5" name="Freeform 32"/>
            <p:cNvSpPr>
              <a:spLocks noChangeAspect="1" noEditPoints="1"/>
            </p:cNvSpPr>
            <p:nvPr/>
          </p:nvSpPr>
          <p:spPr bwMode="auto">
            <a:xfrm>
              <a:off x="1237" y="2314"/>
              <a:ext cx="253" cy="114"/>
            </a:xfrm>
            <a:custGeom>
              <a:avLst/>
              <a:gdLst>
                <a:gd name="T0" fmla="*/ 178 w 782"/>
                <a:gd name="T1" fmla="*/ 74 h 353"/>
                <a:gd name="T2" fmla="*/ 18 w 782"/>
                <a:gd name="T3" fmla="*/ 35 h 353"/>
                <a:gd name="T4" fmla="*/ 15 w 782"/>
                <a:gd name="T5" fmla="*/ 32 h 353"/>
                <a:gd name="T6" fmla="*/ 13 w 782"/>
                <a:gd name="T7" fmla="*/ 34 h 353"/>
                <a:gd name="T8" fmla="*/ 12 w 782"/>
                <a:gd name="T9" fmla="*/ 39 h 353"/>
                <a:gd name="T10" fmla="*/ 9 w 782"/>
                <a:gd name="T11" fmla="*/ 32 h 353"/>
                <a:gd name="T12" fmla="*/ 3 w 782"/>
                <a:gd name="T13" fmla="*/ 27 h 353"/>
                <a:gd name="T14" fmla="*/ 7 w 782"/>
                <a:gd name="T15" fmla="*/ 39 h 353"/>
                <a:gd name="T16" fmla="*/ 13 w 782"/>
                <a:gd name="T17" fmla="*/ 42 h 353"/>
                <a:gd name="T18" fmla="*/ 19 w 782"/>
                <a:gd name="T19" fmla="*/ 52 h 353"/>
                <a:gd name="T20" fmla="*/ 17 w 782"/>
                <a:gd name="T21" fmla="*/ 50 h 353"/>
                <a:gd name="T22" fmla="*/ 3 w 782"/>
                <a:gd name="T23" fmla="*/ 34 h 353"/>
                <a:gd name="T24" fmla="*/ 3 w 782"/>
                <a:gd name="T25" fmla="*/ 34 h 353"/>
                <a:gd name="T26" fmla="*/ 247 w 782"/>
                <a:gd name="T27" fmla="*/ 33 h 353"/>
                <a:gd name="T28" fmla="*/ 244 w 782"/>
                <a:gd name="T29" fmla="*/ 27 h 353"/>
                <a:gd name="T30" fmla="*/ 233 w 782"/>
                <a:gd name="T31" fmla="*/ 24 h 353"/>
                <a:gd name="T32" fmla="*/ 219 w 782"/>
                <a:gd name="T33" fmla="*/ 21 h 353"/>
                <a:gd name="T34" fmla="*/ 208 w 782"/>
                <a:gd name="T35" fmla="*/ 13 h 353"/>
                <a:gd name="T36" fmla="*/ 194 w 782"/>
                <a:gd name="T37" fmla="*/ 0 h 353"/>
                <a:gd name="T38" fmla="*/ 184 w 782"/>
                <a:gd name="T39" fmla="*/ 12 h 353"/>
                <a:gd name="T40" fmla="*/ 177 w 782"/>
                <a:gd name="T41" fmla="*/ 15 h 353"/>
                <a:gd name="T42" fmla="*/ 172 w 782"/>
                <a:gd name="T43" fmla="*/ 31 h 353"/>
                <a:gd name="T44" fmla="*/ 171 w 782"/>
                <a:gd name="T45" fmla="*/ 38 h 353"/>
                <a:gd name="T46" fmla="*/ 163 w 782"/>
                <a:gd name="T47" fmla="*/ 47 h 353"/>
                <a:gd name="T48" fmla="*/ 165 w 782"/>
                <a:gd name="T49" fmla="*/ 56 h 353"/>
                <a:gd name="T50" fmla="*/ 163 w 782"/>
                <a:gd name="T51" fmla="*/ 65 h 353"/>
                <a:gd name="T52" fmla="*/ 170 w 782"/>
                <a:gd name="T53" fmla="*/ 74 h 353"/>
                <a:gd name="T54" fmla="*/ 183 w 782"/>
                <a:gd name="T55" fmla="*/ 71 h 353"/>
                <a:gd name="T56" fmla="*/ 174 w 782"/>
                <a:gd name="T57" fmla="*/ 88 h 353"/>
                <a:gd name="T58" fmla="*/ 172 w 782"/>
                <a:gd name="T59" fmla="*/ 99 h 353"/>
                <a:gd name="T60" fmla="*/ 173 w 782"/>
                <a:gd name="T61" fmla="*/ 106 h 353"/>
                <a:gd name="T62" fmla="*/ 182 w 782"/>
                <a:gd name="T63" fmla="*/ 105 h 353"/>
                <a:gd name="T64" fmla="*/ 193 w 782"/>
                <a:gd name="T65" fmla="*/ 114 h 353"/>
                <a:gd name="T66" fmla="*/ 202 w 782"/>
                <a:gd name="T67" fmla="*/ 108 h 353"/>
                <a:gd name="T68" fmla="*/ 206 w 782"/>
                <a:gd name="T69" fmla="*/ 92 h 353"/>
                <a:gd name="T70" fmla="*/ 208 w 782"/>
                <a:gd name="T71" fmla="*/ 87 h 353"/>
                <a:gd name="T72" fmla="*/ 231 w 782"/>
                <a:gd name="T73" fmla="*/ 73 h 353"/>
                <a:gd name="T74" fmla="*/ 250 w 782"/>
                <a:gd name="T75" fmla="*/ 46 h 353"/>
                <a:gd name="T76" fmla="*/ 252 w 782"/>
                <a:gd name="T77" fmla="*/ 37 h 353"/>
                <a:gd name="T78" fmla="*/ 36 w 782"/>
                <a:gd name="T79" fmla="*/ 43 h 353"/>
                <a:gd name="T80" fmla="*/ 18 w 782"/>
                <a:gd name="T81" fmla="*/ 40 h 353"/>
                <a:gd name="T82" fmla="*/ 18 w 782"/>
                <a:gd name="T83" fmla="*/ 40 h 35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782" h="353">
                  <a:moveTo>
                    <a:pt x="544" y="249"/>
                  </a:moveTo>
                  <a:cubicBezTo>
                    <a:pt x="559" y="245"/>
                    <a:pt x="561" y="225"/>
                    <a:pt x="551" y="229"/>
                  </a:cubicBezTo>
                  <a:cubicBezTo>
                    <a:pt x="542" y="233"/>
                    <a:pt x="536" y="250"/>
                    <a:pt x="544" y="249"/>
                  </a:cubicBezTo>
                  <a:close/>
                  <a:moveTo>
                    <a:pt x="55" y="107"/>
                  </a:moveTo>
                  <a:cubicBezTo>
                    <a:pt x="52" y="97"/>
                    <a:pt x="52" y="97"/>
                    <a:pt x="52" y="97"/>
                  </a:cubicBezTo>
                  <a:cubicBezTo>
                    <a:pt x="47" y="99"/>
                    <a:pt x="47" y="99"/>
                    <a:pt x="47" y="99"/>
                  </a:cubicBezTo>
                  <a:cubicBezTo>
                    <a:pt x="47" y="99"/>
                    <a:pt x="49" y="93"/>
                    <a:pt x="45" y="92"/>
                  </a:cubicBezTo>
                  <a:cubicBezTo>
                    <a:pt x="41" y="91"/>
                    <a:pt x="37" y="97"/>
                    <a:pt x="41" y="105"/>
                  </a:cubicBezTo>
                  <a:cubicBezTo>
                    <a:pt x="47" y="116"/>
                    <a:pt x="55" y="107"/>
                    <a:pt x="55" y="107"/>
                  </a:cubicBezTo>
                  <a:close/>
                  <a:moveTo>
                    <a:pt x="37" y="120"/>
                  </a:moveTo>
                  <a:cubicBezTo>
                    <a:pt x="37" y="108"/>
                    <a:pt x="37" y="108"/>
                    <a:pt x="37" y="108"/>
                  </a:cubicBezTo>
                  <a:cubicBezTo>
                    <a:pt x="37" y="108"/>
                    <a:pt x="30" y="103"/>
                    <a:pt x="28" y="99"/>
                  </a:cubicBezTo>
                  <a:cubicBezTo>
                    <a:pt x="26" y="95"/>
                    <a:pt x="25" y="85"/>
                    <a:pt x="20" y="82"/>
                  </a:cubicBezTo>
                  <a:cubicBezTo>
                    <a:pt x="15" y="79"/>
                    <a:pt x="8" y="77"/>
                    <a:pt x="8" y="83"/>
                  </a:cubicBezTo>
                  <a:cubicBezTo>
                    <a:pt x="8" y="89"/>
                    <a:pt x="16" y="99"/>
                    <a:pt x="16" y="99"/>
                  </a:cubicBezTo>
                  <a:cubicBezTo>
                    <a:pt x="23" y="121"/>
                    <a:pt x="23" y="121"/>
                    <a:pt x="23" y="121"/>
                  </a:cubicBezTo>
                  <a:cubicBezTo>
                    <a:pt x="23" y="121"/>
                    <a:pt x="9" y="126"/>
                    <a:pt x="13" y="137"/>
                  </a:cubicBezTo>
                  <a:cubicBezTo>
                    <a:pt x="18" y="152"/>
                    <a:pt x="36" y="144"/>
                    <a:pt x="40" y="130"/>
                  </a:cubicBezTo>
                  <a:cubicBezTo>
                    <a:pt x="44" y="116"/>
                    <a:pt x="37" y="120"/>
                    <a:pt x="37" y="120"/>
                  </a:cubicBezTo>
                  <a:close/>
                  <a:moveTo>
                    <a:pt x="60" y="162"/>
                  </a:moveTo>
                  <a:cubicBezTo>
                    <a:pt x="65" y="151"/>
                    <a:pt x="65" y="151"/>
                    <a:pt x="65" y="151"/>
                  </a:cubicBezTo>
                  <a:cubicBezTo>
                    <a:pt x="52" y="155"/>
                    <a:pt x="52" y="155"/>
                    <a:pt x="52" y="155"/>
                  </a:cubicBezTo>
                  <a:lnTo>
                    <a:pt x="60" y="162"/>
                  </a:lnTo>
                  <a:close/>
                  <a:moveTo>
                    <a:pt x="10" y="104"/>
                  </a:moveTo>
                  <a:cubicBezTo>
                    <a:pt x="0" y="98"/>
                    <a:pt x="2" y="113"/>
                    <a:pt x="2" y="113"/>
                  </a:cubicBezTo>
                  <a:cubicBezTo>
                    <a:pt x="11" y="117"/>
                    <a:pt x="20" y="110"/>
                    <a:pt x="10" y="104"/>
                  </a:cubicBezTo>
                  <a:close/>
                  <a:moveTo>
                    <a:pt x="779" y="114"/>
                  </a:moveTo>
                  <a:cubicBezTo>
                    <a:pt x="763" y="102"/>
                    <a:pt x="763" y="102"/>
                    <a:pt x="763" y="102"/>
                  </a:cubicBezTo>
                  <a:cubicBezTo>
                    <a:pt x="763" y="102"/>
                    <a:pt x="774" y="102"/>
                    <a:pt x="773" y="84"/>
                  </a:cubicBezTo>
                  <a:cubicBezTo>
                    <a:pt x="767" y="83"/>
                    <a:pt x="760" y="83"/>
                    <a:pt x="754" y="83"/>
                  </a:cubicBezTo>
                  <a:cubicBezTo>
                    <a:pt x="741" y="82"/>
                    <a:pt x="749" y="64"/>
                    <a:pt x="732" y="61"/>
                  </a:cubicBezTo>
                  <a:cubicBezTo>
                    <a:pt x="715" y="58"/>
                    <a:pt x="727" y="71"/>
                    <a:pt x="720" y="73"/>
                  </a:cubicBezTo>
                  <a:cubicBezTo>
                    <a:pt x="713" y="75"/>
                    <a:pt x="697" y="65"/>
                    <a:pt x="697" y="65"/>
                  </a:cubicBezTo>
                  <a:cubicBezTo>
                    <a:pt x="697" y="65"/>
                    <a:pt x="686" y="70"/>
                    <a:pt x="677" y="64"/>
                  </a:cubicBezTo>
                  <a:cubicBezTo>
                    <a:pt x="668" y="58"/>
                    <a:pt x="675" y="51"/>
                    <a:pt x="665" y="43"/>
                  </a:cubicBezTo>
                  <a:cubicBezTo>
                    <a:pt x="655" y="35"/>
                    <a:pt x="642" y="40"/>
                    <a:pt x="642" y="40"/>
                  </a:cubicBezTo>
                  <a:cubicBezTo>
                    <a:pt x="642" y="40"/>
                    <a:pt x="634" y="28"/>
                    <a:pt x="623" y="22"/>
                  </a:cubicBezTo>
                  <a:cubicBezTo>
                    <a:pt x="615" y="19"/>
                    <a:pt x="605" y="6"/>
                    <a:pt x="600" y="0"/>
                  </a:cubicBezTo>
                  <a:cubicBezTo>
                    <a:pt x="601" y="10"/>
                    <a:pt x="607" y="14"/>
                    <a:pt x="603" y="23"/>
                  </a:cubicBezTo>
                  <a:cubicBezTo>
                    <a:pt x="600" y="32"/>
                    <a:pt x="570" y="37"/>
                    <a:pt x="570" y="37"/>
                  </a:cubicBezTo>
                  <a:cubicBezTo>
                    <a:pt x="568" y="27"/>
                    <a:pt x="568" y="27"/>
                    <a:pt x="568" y="27"/>
                  </a:cubicBezTo>
                  <a:cubicBezTo>
                    <a:pt x="568" y="27"/>
                    <a:pt x="548" y="38"/>
                    <a:pt x="546" y="46"/>
                  </a:cubicBezTo>
                  <a:cubicBezTo>
                    <a:pt x="543" y="54"/>
                    <a:pt x="553" y="64"/>
                    <a:pt x="551" y="77"/>
                  </a:cubicBezTo>
                  <a:cubicBezTo>
                    <a:pt x="550" y="90"/>
                    <a:pt x="537" y="89"/>
                    <a:pt x="533" y="97"/>
                  </a:cubicBezTo>
                  <a:cubicBezTo>
                    <a:pt x="528" y="105"/>
                    <a:pt x="541" y="119"/>
                    <a:pt x="541" y="119"/>
                  </a:cubicBezTo>
                  <a:cubicBezTo>
                    <a:pt x="529" y="119"/>
                    <a:pt x="529" y="119"/>
                    <a:pt x="529" y="119"/>
                  </a:cubicBezTo>
                  <a:cubicBezTo>
                    <a:pt x="528" y="130"/>
                    <a:pt x="528" y="130"/>
                    <a:pt x="528" y="130"/>
                  </a:cubicBezTo>
                  <a:cubicBezTo>
                    <a:pt x="505" y="144"/>
                    <a:pt x="505" y="144"/>
                    <a:pt x="505" y="144"/>
                  </a:cubicBezTo>
                  <a:cubicBezTo>
                    <a:pt x="521" y="154"/>
                    <a:pt x="521" y="154"/>
                    <a:pt x="521" y="154"/>
                  </a:cubicBezTo>
                  <a:cubicBezTo>
                    <a:pt x="510" y="173"/>
                    <a:pt x="510" y="173"/>
                    <a:pt x="510" y="173"/>
                  </a:cubicBezTo>
                  <a:cubicBezTo>
                    <a:pt x="510" y="173"/>
                    <a:pt x="521" y="176"/>
                    <a:pt x="520" y="187"/>
                  </a:cubicBezTo>
                  <a:cubicBezTo>
                    <a:pt x="518" y="198"/>
                    <a:pt x="505" y="201"/>
                    <a:pt x="505" y="201"/>
                  </a:cubicBezTo>
                  <a:cubicBezTo>
                    <a:pt x="514" y="207"/>
                    <a:pt x="514" y="207"/>
                    <a:pt x="514" y="207"/>
                  </a:cubicBezTo>
                  <a:cubicBezTo>
                    <a:pt x="514" y="207"/>
                    <a:pt x="502" y="221"/>
                    <a:pt x="524" y="228"/>
                  </a:cubicBezTo>
                  <a:cubicBezTo>
                    <a:pt x="547" y="235"/>
                    <a:pt x="550" y="214"/>
                    <a:pt x="550" y="214"/>
                  </a:cubicBezTo>
                  <a:cubicBezTo>
                    <a:pt x="567" y="219"/>
                    <a:pt x="567" y="219"/>
                    <a:pt x="567" y="219"/>
                  </a:cubicBezTo>
                  <a:cubicBezTo>
                    <a:pt x="575" y="227"/>
                    <a:pt x="566" y="246"/>
                    <a:pt x="563" y="258"/>
                  </a:cubicBezTo>
                  <a:cubicBezTo>
                    <a:pt x="561" y="270"/>
                    <a:pt x="538" y="271"/>
                    <a:pt x="538" y="271"/>
                  </a:cubicBezTo>
                  <a:cubicBezTo>
                    <a:pt x="538" y="271"/>
                    <a:pt x="562" y="277"/>
                    <a:pt x="553" y="286"/>
                  </a:cubicBezTo>
                  <a:cubicBezTo>
                    <a:pt x="545" y="295"/>
                    <a:pt x="532" y="307"/>
                    <a:pt x="532" y="307"/>
                  </a:cubicBezTo>
                  <a:cubicBezTo>
                    <a:pt x="542" y="315"/>
                    <a:pt x="542" y="315"/>
                    <a:pt x="542" y="315"/>
                  </a:cubicBezTo>
                  <a:cubicBezTo>
                    <a:pt x="542" y="315"/>
                    <a:pt x="526" y="324"/>
                    <a:pt x="535" y="329"/>
                  </a:cubicBezTo>
                  <a:cubicBezTo>
                    <a:pt x="545" y="333"/>
                    <a:pt x="555" y="315"/>
                    <a:pt x="555" y="315"/>
                  </a:cubicBezTo>
                  <a:cubicBezTo>
                    <a:pt x="564" y="326"/>
                    <a:pt x="564" y="326"/>
                    <a:pt x="564" y="326"/>
                  </a:cubicBezTo>
                  <a:cubicBezTo>
                    <a:pt x="564" y="326"/>
                    <a:pt x="577" y="320"/>
                    <a:pt x="583" y="324"/>
                  </a:cubicBezTo>
                  <a:cubicBezTo>
                    <a:pt x="588" y="329"/>
                    <a:pt x="584" y="353"/>
                    <a:pt x="598" y="353"/>
                  </a:cubicBezTo>
                  <a:cubicBezTo>
                    <a:pt x="611" y="353"/>
                    <a:pt x="606" y="342"/>
                    <a:pt x="610" y="339"/>
                  </a:cubicBezTo>
                  <a:cubicBezTo>
                    <a:pt x="614" y="337"/>
                    <a:pt x="623" y="335"/>
                    <a:pt x="623" y="335"/>
                  </a:cubicBezTo>
                  <a:cubicBezTo>
                    <a:pt x="623" y="335"/>
                    <a:pt x="626" y="308"/>
                    <a:pt x="627" y="299"/>
                  </a:cubicBezTo>
                  <a:cubicBezTo>
                    <a:pt x="629" y="289"/>
                    <a:pt x="637" y="284"/>
                    <a:pt x="637" y="284"/>
                  </a:cubicBezTo>
                  <a:cubicBezTo>
                    <a:pt x="634" y="272"/>
                    <a:pt x="634" y="272"/>
                    <a:pt x="634" y="272"/>
                  </a:cubicBezTo>
                  <a:cubicBezTo>
                    <a:pt x="642" y="269"/>
                    <a:pt x="642" y="269"/>
                    <a:pt x="642" y="269"/>
                  </a:cubicBezTo>
                  <a:cubicBezTo>
                    <a:pt x="642" y="269"/>
                    <a:pt x="642" y="262"/>
                    <a:pt x="656" y="251"/>
                  </a:cubicBezTo>
                  <a:cubicBezTo>
                    <a:pt x="669" y="240"/>
                    <a:pt x="690" y="240"/>
                    <a:pt x="713" y="226"/>
                  </a:cubicBezTo>
                  <a:cubicBezTo>
                    <a:pt x="736" y="211"/>
                    <a:pt x="764" y="170"/>
                    <a:pt x="764" y="170"/>
                  </a:cubicBezTo>
                  <a:cubicBezTo>
                    <a:pt x="772" y="141"/>
                    <a:pt x="772" y="141"/>
                    <a:pt x="772" y="141"/>
                  </a:cubicBezTo>
                  <a:cubicBezTo>
                    <a:pt x="782" y="136"/>
                    <a:pt x="782" y="136"/>
                    <a:pt x="782" y="136"/>
                  </a:cubicBezTo>
                  <a:lnTo>
                    <a:pt x="779" y="114"/>
                  </a:lnTo>
                  <a:close/>
                  <a:moveTo>
                    <a:pt x="104" y="126"/>
                  </a:moveTo>
                  <a:cubicBezTo>
                    <a:pt x="98" y="134"/>
                    <a:pt x="96" y="143"/>
                    <a:pt x="111" y="132"/>
                  </a:cubicBezTo>
                  <a:cubicBezTo>
                    <a:pt x="130" y="118"/>
                    <a:pt x="110" y="118"/>
                    <a:pt x="104" y="126"/>
                  </a:cubicBezTo>
                  <a:close/>
                  <a:moveTo>
                    <a:pt x="57" y="123"/>
                  </a:moveTo>
                  <a:cubicBezTo>
                    <a:pt x="56" y="131"/>
                    <a:pt x="73" y="135"/>
                    <a:pt x="72" y="120"/>
                  </a:cubicBezTo>
                  <a:cubicBezTo>
                    <a:pt x="71" y="105"/>
                    <a:pt x="58" y="113"/>
                    <a:pt x="57" y="12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6" name="Freeform 33"/>
            <p:cNvSpPr>
              <a:spLocks noChangeAspect="1"/>
            </p:cNvSpPr>
            <p:nvPr/>
          </p:nvSpPr>
          <p:spPr bwMode="auto">
            <a:xfrm>
              <a:off x="3859" y="2173"/>
              <a:ext cx="43" cy="73"/>
            </a:xfrm>
            <a:custGeom>
              <a:avLst/>
              <a:gdLst>
                <a:gd name="T0" fmla="*/ 6 w 136"/>
                <a:gd name="T1" fmla="*/ 3 h 228"/>
                <a:gd name="T2" fmla="*/ 20 w 136"/>
                <a:gd name="T3" fmla="*/ 9 h 228"/>
                <a:gd name="T4" fmla="*/ 29 w 136"/>
                <a:gd name="T5" fmla="*/ 21 h 228"/>
                <a:gd name="T6" fmla="*/ 28 w 136"/>
                <a:gd name="T7" fmla="*/ 28 h 228"/>
                <a:gd name="T8" fmla="*/ 33 w 136"/>
                <a:gd name="T9" fmla="*/ 26 h 228"/>
                <a:gd name="T10" fmla="*/ 33 w 136"/>
                <a:gd name="T11" fmla="*/ 38 h 228"/>
                <a:gd name="T12" fmla="*/ 33 w 136"/>
                <a:gd name="T13" fmla="*/ 61 h 228"/>
                <a:gd name="T14" fmla="*/ 6 w 136"/>
                <a:gd name="T15" fmla="*/ 62 h 228"/>
                <a:gd name="T16" fmla="*/ 3 w 136"/>
                <a:gd name="T17" fmla="*/ 32 h 228"/>
                <a:gd name="T18" fmla="*/ 8 w 136"/>
                <a:gd name="T19" fmla="*/ 19 h 228"/>
                <a:gd name="T20" fmla="*/ 2 w 136"/>
                <a:gd name="T21" fmla="*/ 10 h 228"/>
                <a:gd name="T22" fmla="*/ 6 w 136"/>
                <a:gd name="T23" fmla="*/ 10 h 228"/>
                <a:gd name="T24" fmla="*/ 6 w 136"/>
                <a:gd name="T25" fmla="*/ 3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6" h="228">
                  <a:moveTo>
                    <a:pt x="19" y="9"/>
                  </a:moveTo>
                  <a:cubicBezTo>
                    <a:pt x="35" y="0"/>
                    <a:pt x="46" y="7"/>
                    <a:pt x="62" y="29"/>
                  </a:cubicBezTo>
                  <a:cubicBezTo>
                    <a:pt x="78" y="50"/>
                    <a:pt x="91" y="65"/>
                    <a:pt x="91" y="6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104" y="82"/>
                    <a:pt x="104" y="82"/>
                    <a:pt x="104" y="82"/>
                  </a:cubicBezTo>
                  <a:cubicBezTo>
                    <a:pt x="105" y="120"/>
                    <a:pt x="105" y="120"/>
                    <a:pt x="105" y="120"/>
                  </a:cubicBezTo>
                  <a:cubicBezTo>
                    <a:pt x="105" y="120"/>
                    <a:pt x="136" y="176"/>
                    <a:pt x="105" y="190"/>
                  </a:cubicBezTo>
                  <a:cubicBezTo>
                    <a:pt x="75" y="204"/>
                    <a:pt x="37" y="228"/>
                    <a:pt x="19" y="194"/>
                  </a:cubicBezTo>
                  <a:cubicBezTo>
                    <a:pt x="1" y="160"/>
                    <a:pt x="0" y="106"/>
                    <a:pt x="10" y="99"/>
                  </a:cubicBezTo>
                  <a:cubicBezTo>
                    <a:pt x="21" y="91"/>
                    <a:pt x="25" y="59"/>
                    <a:pt x="25" y="59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18" y="32"/>
                    <a:pt x="18" y="32"/>
                    <a:pt x="18" y="32"/>
                  </a:cubicBezTo>
                  <a:lnTo>
                    <a:pt x="19" y="9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7" name="Freeform 34"/>
            <p:cNvSpPr>
              <a:spLocks noChangeAspect="1" noEditPoints="1"/>
            </p:cNvSpPr>
            <p:nvPr/>
          </p:nvSpPr>
          <p:spPr bwMode="auto">
            <a:xfrm>
              <a:off x="4430" y="2017"/>
              <a:ext cx="157" cy="259"/>
            </a:xfrm>
            <a:custGeom>
              <a:avLst/>
              <a:gdLst>
                <a:gd name="T0" fmla="*/ 153 w 487"/>
                <a:gd name="T1" fmla="*/ 259 h 801"/>
                <a:gd name="T2" fmla="*/ 153 w 487"/>
                <a:gd name="T3" fmla="*/ 247 h 801"/>
                <a:gd name="T4" fmla="*/ 127 w 487"/>
                <a:gd name="T5" fmla="*/ 245 h 801"/>
                <a:gd name="T6" fmla="*/ 60 w 487"/>
                <a:gd name="T7" fmla="*/ 226 h 801"/>
                <a:gd name="T8" fmla="*/ 56 w 487"/>
                <a:gd name="T9" fmla="*/ 224 h 801"/>
                <a:gd name="T10" fmla="*/ 112 w 487"/>
                <a:gd name="T11" fmla="*/ 127 h 801"/>
                <a:gd name="T12" fmla="*/ 132 w 487"/>
                <a:gd name="T13" fmla="*/ 135 h 801"/>
                <a:gd name="T14" fmla="*/ 103 w 487"/>
                <a:gd name="T15" fmla="*/ 109 h 801"/>
                <a:gd name="T16" fmla="*/ 105 w 487"/>
                <a:gd name="T17" fmla="*/ 161 h 801"/>
                <a:gd name="T18" fmla="*/ 97 w 487"/>
                <a:gd name="T19" fmla="*/ 134 h 801"/>
                <a:gd name="T20" fmla="*/ 115 w 487"/>
                <a:gd name="T21" fmla="*/ 159 h 801"/>
                <a:gd name="T22" fmla="*/ 109 w 487"/>
                <a:gd name="T23" fmla="*/ 160 h 801"/>
                <a:gd name="T24" fmla="*/ 116 w 487"/>
                <a:gd name="T25" fmla="*/ 135 h 801"/>
                <a:gd name="T26" fmla="*/ 113 w 487"/>
                <a:gd name="T27" fmla="*/ 141 h 801"/>
                <a:gd name="T28" fmla="*/ 126 w 487"/>
                <a:gd name="T29" fmla="*/ 143 h 801"/>
                <a:gd name="T30" fmla="*/ 33 w 487"/>
                <a:gd name="T31" fmla="*/ 131 h 801"/>
                <a:gd name="T32" fmla="*/ 25 w 487"/>
                <a:gd name="T33" fmla="*/ 153 h 801"/>
                <a:gd name="T34" fmla="*/ 18 w 487"/>
                <a:gd name="T35" fmla="*/ 166 h 801"/>
                <a:gd name="T36" fmla="*/ 10 w 487"/>
                <a:gd name="T37" fmla="*/ 180 h 801"/>
                <a:gd name="T38" fmla="*/ 23 w 487"/>
                <a:gd name="T39" fmla="*/ 163 h 801"/>
                <a:gd name="T40" fmla="*/ 38 w 487"/>
                <a:gd name="T41" fmla="*/ 130 h 801"/>
                <a:gd name="T42" fmla="*/ 83 w 487"/>
                <a:gd name="T43" fmla="*/ 220 h 801"/>
                <a:gd name="T44" fmla="*/ 145 w 487"/>
                <a:gd name="T45" fmla="*/ 181 h 801"/>
                <a:gd name="T46" fmla="*/ 133 w 487"/>
                <a:gd name="T47" fmla="*/ 170 h 801"/>
                <a:gd name="T48" fmla="*/ 117 w 487"/>
                <a:gd name="T49" fmla="*/ 178 h 801"/>
                <a:gd name="T50" fmla="*/ 99 w 487"/>
                <a:gd name="T51" fmla="*/ 184 h 801"/>
                <a:gd name="T52" fmla="*/ 81 w 487"/>
                <a:gd name="T53" fmla="*/ 203 h 801"/>
                <a:gd name="T54" fmla="*/ 93 w 487"/>
                <a:gd name="T55" fmla="*/ 208 h 801"/>
                <a:gd name="T56" fmla="*/ 110 w 487"/>
                <a:gd name="T57" fmla="*/ 212 h 801"/>
                <a:gd name="T58" fmla="*/ 133 w 487"/>
                <a:gd name="T59" fmla="*/ 227 h 801"/>
                <a:gd name="T60" fmla="*/ 139 w 487"/>
                <a:gd name="T61" fmla="*/ 224 h 801"/>
                <a:gd name="T62" fmla="*/ 143 w 487"/>
                <a:gd name="T63" fmla="*/ 219 h 801"/>
                <a:gd name="T64" fmla="*/ 145 w 487"/>
                <a:gd name="T65" fmla="*/ 181 h 801"/>
                <a:gd name="T66" fmla="*/ 92 w 487"/>
                <a:gd name="T67" fmla="*/ 100 h 801"/>
                <a:gd name="T68" fmla="*/ 83 w 487"/>
                <a:gd name="T69" fmla="*/ 78 h 801"/>
                <a:gd name="T70" fmla="*/ 59 w 487"/>
                <a:gd name="T71" fmla="*/ 65 h 801"/>
                <a:gd name="T72" fmla="*/ 62 w 487"/>
                <a:gd name="T73" fmla="*/ 30 h 801"/>
                <a:gd name="T74" fmla="*/ 59 w 487"/>
                <a:gd name="T75" fmla="*/ 5 h 801"/>
                <a:gd name="T76" fmla="*/ 41 w 487"/>
                <a:gd name="T77" fmla="*/ 3 h 801"/>
                <a:gd name="T78" fmla="*/ 32 w 487"/>
                <a:gd name="T79" fmla="*/ 17 h 801"/>
                <a:gd name="T80" fmla="*/ 36 w 487"/>
                <a:gd name="T81" fmla="*/ 35 h 801"/>
                <a:gd name="T82" fmla="*/ 30 w 487"/>
                <a:gd name="T83" fmla="*/ 49 h 801"/>
                <a:gd name="T84" fmla="*/ 44 w 487"/>
                <a:gd name="T85" fmla="*/ 75 h 801"/>
                <a:gd name="T86" fmla="*/ 71 w 487"/>
                <a:gd name="T87" fmla="*/ 89 h 801"/>
                <a:gd name="T88" fmla="*/ 47 w 487"/>
                <a:gd name="T89" fmla="*/ 92 h 801"/>
                <a:gd name="T90" fmla="*/ 64 w 487"/>
                <a:gd name="T91" fmla="*/ 110 h 801"/>
                <a:gd name="T92" fmla="*/ 75 w 487"/>
                <a:gd name="T93" fmla="*/ 140 h 801"/>
                <a:gd name="T94" fmla="*/ 87 w 487"/>
                <a:gd name="T95" fmla="*/ 150 h 801"/>
                <a:gd name="T96" fmla="*/ 88 w 487"/>
                <a:gd name="T97" fmla="*/ 173 h 801"/>
                <a:gd name="T98" fmla="*/ 95 w 487"/>
                <a:gd name="T99" fmla="*/ 139 h 801"/>
                <a:gd name="T100" fmla="*/ 80 w 487"/>
                <a:gd name="T101" fmla="*/ 122 h 801"/>
                <a:gd name="T102" fmla="*/ 75 w 487"/>
                <a:gd name="T103" fmla="*/ 140 h 80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487" h="801">
                  <a:moveTo>
                    <a:pt x="476" y="763"/>
                  </a:moveTo>
                  <a:cubicBezTo>
                    <a:pt x="472" y="782"/>
                    <a:pt x="472" y="782"/>
                    <a:pt x="472" y="782"/>
                  </a:cubicBezTo>
                  <a:cubicBezTo>
                    <a:pt x="475" y="801"/>
                    <a:pt x="475" y="801"/>
                    <a:pt x="475" y="801"/>
                  </a:cubicBezTo>
                  <a:cubicBezTo>
                    <a:pt x="487" y="791"/>
                    <a:pt x="487" y="791"/>
                    <a:pt x="487" y="791"/>
                  </a:cubicBezTo>
                  <a:cubicBezTo>
                    <a:pt x="487" y="763"/>
                    <a:pt x="487" y="763"/>
                    <a:pt x="487" y="763"/>
                  </a:cubicBezTo>
                  <a:lnTo>
                    <a:pt x="476" y="763"/>
                  </a:lnTo>
                  <a:close/>
                  <a:moveTo>
                    <a:pt x="399" y="785"/>
                  </a:moveTo>
                  <a:cubicBezTo>
                    <a:pt x="410" y="763"/>
                    <a:pt x="410" y="763"/>
                    <a:pt x="410" y="763"/>
                  </a:cubicBezTo>
                  <a:cubicBezTo>
                    <a:pt x="395" y="758"/>
                    <a:pt x="395" y="758"/>
                    <a:pt x="395" y="758"/>
                  </a:cubicBezTo>
                  <a:lnTo>
                    <a:pt x="399" y="785"/>
                  </a:lnTo>
                  <a:close/>
                  <a:moveTo>
                    <a:pt x="175" y="693"/>
                  </a:moveTo>
                  <a:cubicBezTo>
                    <a:pt x="187" y="700"/>
                    <a:pt x="187" y="700"/>
                    <a:pt x="187" y="700"/>
                  </a:cubicBezTo>
                  <a:cubicBezTo>
                    <a:pt x="199" y="682"/>
                    <a:pt x="199" y="682"/>
                    <a:pt x="199" y="682"/>
                  </a:cubicBezTo>
                  <a:cubicBezTo>
                    <a:pt x="182" y="672"/>
                    <a:pt x="182" y="672"/>
                    <a:pt x="182" y="672"/>
                  </a:cubicBezTo>
                  <a:lnTo>
                    <a:pt x="175" y="693"/>
                  </a:lnTo>
                  <a:close/>
                  <a:moveTo>
                    <a:pt x="345" y="372"/>
                  </a:moveTo>
                  <a:cubicBezTo>
                    <a:pt x="370" y="385"/>
                    <a:pt x="370" y="385"/>
                    <a:pt x="370" y="385"/>
                  </a:cubicBezTo>
                  <a:cubicBezTo>
                    <a:pt x="370" y="401"/>
                    <a:pt x="346" y="393"/>
                    <a:pt x="346" y="393"/>
                  </a:cubicBezTo>
                  <a:cubicBezTo>
                    <a:pt x="389" y="427"/>
                    <a:pt x="389" y="427"/>
                    <a:pt x="389" y="427"/>
                  </a:cubicBezTo>
                  <a:cubicBezTo>
                    <a:pt x="391" y="413"/>
                    <a:pt x="391" y="413"/>
                    <a:pt x="391" y="413"/>
                  </a:cubicBezTo>
                  <a:cubicBezTo>
                    <a:pt x="408" y="418"/>
                    <a:pt x="408" y="418"/>
                    <a:pt x="408" y="418"/>
                  </a:cubicBezTo>
                  <a:cubicBezTo>
                    <a:pt x="394" y="395"/>
                    <a:pt x="394" y="395"/>
                    <a:pt x="394" y="395"/>
                  </a:cubicBezTo>
                  <a:cubicBezTo>
                    <a:pt x="394" y="395"/>
                    <a:pt x="391" y="370"/>
                    <a:pt x="379" y="357"/>
                  </a:cubicBezTo>
                  <a:cubicBezTo>
                    <a:pt x="367" y="344"/>
                    <a:pt x="328" y="321"/>
                    <a:pt x="321" y="337"/>
                  </a:cubicBezTo>
                  <a:cubicBezTo>
                    <a:pt x="312" y="357"/>
                    <a:pt x="345" y="372"/>
                    <a:pt x="345" y="372"/>
                  </a:cubicBezTo>
                  <a:close/>
                  <a:moveTo>
                    <a:pt x="318" y="445"/>
                  </a:moveTo>
                  <a:cubicBezTo>
                    <a:pt x="325" y="499"/>
                    <a:pt x="325" y="499"/>
                    <a:pt x="325" y="499"/>
                  </a:cubicBezTo>
                  <a:cubicBezTo>
                    <a:pt x="333" y="449"/>
                    <a:pt x="333" y="449"/>
                    <a:pt x="333" y="449"/>
                  </a:cubicBezTo>
                  <a:cubicBezTo>
                    <a:pt x="316" y="414"/>
                    <a:pt x="316" y="414"/>
                    <a:pt x="316" y="414"/>
                  </a:cubicBezTo>
                  <a:cubicBezTo>
                    <a:pt x="301" y="414"/>
                    <a:pt x="301" y="414"/>
                    <a:pt x="301" y="414"/>
                  </a:cubicBezTo>
                  <a:lnTo>
                    <a:pt x="318" y="445"/>
                  </a:lnTo>
                  <a:close/>
                  <a:moveTo>
                    <a:pt x="337" y="494"/>
                  </a:moveTo>
                  <a:cubicBezTo>
                    <a:pt x="358" y="492"/>
                    <a:pt x="358" y="492"/>
                    <a:pt x="358" y="492"/>
                  </a:cubicBezTo>
                  <a:cubicBezTo>
                    <a:pt x="361" y="475"/>
                    <a:pt x="361" y="475"/>
                    <a:pt x="361" y="475"/>
                  </a:cubicBezTo>
                  <a:cubicBezTo>
                    <a:pt x="343" y="469"/>
                    <a:pt x="343" y="469"/>
                    <a:pt x="343" y="469"/>
                  </a:cubicBezTo>
                  <a:lnTo>
                    <a:pt x="337" y="494"/>
                  </a:lnTo>
                  <a:close/>
                  <a:moveTo>
                    <a:pt x="391" y="441"/>
                  </a:moveTo>
                  <a:cubicBezTo>
                    <a:pt x="372" y="434"/>
                    <a:pt x="372" y="434"/>
                    <a:pt x="372" y="434"/>
                  </a:cubicBezTo>
                  <a:cubicBezTo>
                    <a:pt x="372" y="434"/>
                    <a:pt x="364" y="424"/>
                    <a:pt x="360" y="416"/>
                  </a:cubicBezTo>
                  <a:cubicBezTo>
                    <a:pt x="357" y="408"/>
                    <a:pt x="333" y="413"/>
                    <a:pt x="333" y="413"/>
                  </a:cubicBezTo>
                  <a:cubicBezTo>
                    <a:pt x="336" y="442"/>
                    <a:pt x="336" y="442"/>
                    <a:pt x="336" y="442"/>
                  </a:cubicBezTo>
                  <a:cubicBezTo>
                    <a:pt x="352" y="436"/>
                    <a:pt x="352" y="436"/>
                    <a:pt x="352" y="436"/>
                  </a:cubicBezTo>
                  <a:cubicBezTo>
                    <a:pt x="358" y="452"/>
                    <a:pt x="358" y="452"/>
                    <a:pt x="358" y="452"/>
                  </a:cubicBezTo>
                  <a:cubicBezTo>
                    <a:pt x="391" y="477"/>
                    <a:pt x="391" y="477"/>
                    <a:pt x="391" y="477"/>
                  </a:cubicBezTo>
                  <a:lnTo>
                    <a:pt x="391" y="441"/>
                  </a:lnTo>
                  <a:close/>
                  <a:moveTo>
                    <a:pt x="117" y="403"/>
                  </a:moveTo>
                  <a:cubicBezTo>
                    <a:pt x="107" y="388"/>
                    <a:pt x="107" y="388"/>
                    <a:pt x="107" y="388"/>
                  </a:cubicBezTo>
                  <a:cubicBezTo>
                    <a:pt x="103" y="405"/>
                    <a:pt x="103" y="405"/>
                    <a:pt x="103" y="405"/>
                  </a:cubicBezTo>
                  <a:cubicBezTo>
                    <a:pt x="103" y="405"/>
                    <a:pt x="84" y="421"/>
                    <a:pt x="91" y="436"/>
                  </a:cubicBezTo>
                  <a:cubicBezTo>
                    <a:pt x="98" y="450"/>
                    <a:pt x="115" y="450"/>
                    <a:pt x="105" y="457"/>
                  </a:cubicBezTo>
                  <a:cubicBezTo>
                    <a:pt x="95" y="463"/>
                    <a:pt x="79" y="472"/>
                    <a:pt x="79" y="472"/>
                  </a:cubicBezTo>
                  <a:cubicBezTo>
                    <a:pt x="72" y="490"/>
                    <a:pt x="72" y="490"/>
                    <a:pt x="72" y="490"/>
                  </a:cubicBezTo>
                  <a:cubicBezTo>
                    <a:pt x="57" y="499"/>
                    <a:pt x="57" y="499"/>
                    <a:pt x="57" y="499"/>
                  </a:cubicBezTo>
                  <a:cubicBezTo>
                    <a:pt x="57" y="499"/>
                    <a:pt x="62" y="508"/>
                    <a:pt x="55" y="514"/>
                  </a:cubicBezTo>
                  <a:cubicBezTo>
                    <a:pt x="48" y="521"/>
                    <a:pt x="23" y="532"/>
                    <a:pt x="23" y="532"/>
                  </a:cubicBezTo>
                  <a:cubicBezTo>
                    <a:pt x="23" y="532"/>
                    <a:pt x="0" y="568"/>
                    <a:pt x="11" y="576"/>
                  </a:cubicBezTo>
                  <a:cubicBezTo>
                    <a:pt x="31" y="557"/>
                    <a:pt x="31" y="557"/>
                    <a:pt x="31" y="557"/>
                  </a:cubicBezTo>
                  <a:cubicBezTo>
                    <a:pt x="31" y="557"/>
                    <a:pt x="28" y="542"/>
                    <a:pt x="36" y="542"/>
                  </a:cubicBezTo>
                  <a:cubicBezTo>
                    <a:pt x="45" y="542"/>
                    <a:pt x="55" y="539"/>
                    <a:pt x="62" y="534"/>
                  </a:cubicBezTo>
                  <a:cubicBezTo>
                    <a:pt x="69" y="529"/>
                    <a:pt x="62" y="513"/>
                    <a:pt x="71" y="503"/>
                  </a:cubicBezTo>
                  <a:cubicBezTo>
                    <a:pt x="79" y="493"/>
                    <a:pt x="127" y="478"/>
                    <a:pt x="127" y="467"/>
                  </a:cubicBezTo>
                  <a:cubicBezTo>
                    <a:pt x="127" y="455"/>
                    <a:pt x="117" y="444"/>
                    <a:pt x="115" y="434"/>
                  </a:cubicBezTo>
                  <a:cubicBezTo>
                    <a:pt x="114" y="424"/>
                    <a:pt x="117" y="403"/>
                    <a:pt x="117" y="403"/>
                  </a:cubicBezTo>
                  <a:close/>
                  <a:moveTo>
                    <a:pt x="232" y="684"/>
                  </a:moveTo>
                  <a:cubicBezTo>
                    <a:pt x="257" y="706"/>
                    <a:pt x="257" y="706"/>
                    <a:pt x="257" y="706"/>
                  </a:cubicBezTo>
                  <a:cubicBezTo>
                    <a:pt x="259" y="679"/>
                    <a:pt x="259" y="679"/>
                    <a:pt x="259" y="679"/>
                  </a:cubicBezTo>
                  <a:cubicBezTo>
                    <a:pt x="244" y="668"/>
                    <a:pt x="244" y="668"/>
                    <a:pt x="244" y="668"/>
                  </a:cubicBezTo>
                  <a:lnTo>
                    <a:pt x="232" y="684"/>
                  </a:lnTo>
                  <a:close/>
                  <a:moveTo>
                    <a:pt x="451" y="560"/>
                  </a:moveTo>
                  <a:cubicBezTo>
                    <a:pt x="451" y="560"/>
                    <a:pt x="451" y="529"/>
                    <a:pt x="441" y="524"/>
                  </a:cubicBezTo>
                  <a:cubicBezTo>
                    <a:pt x="430" y="519"/>
                    <a:pt x="405" y="483"/>
                    <a:pt x="396" y="491"/>
                  </a:cubicBezTo>
                  <a:cubicBezTo>
                    <a:pt x="388" y="499"/>
                    <a:pt x="420" y="522"/>
                    <a:pt x="413" y="526"/>
                  </a:cubicBezTo>
                  <a:cubicBezTo>
                    <a:pt x="406" y="529"/>
                    <a:pt x="376" y="532"/>
                    <a:pt x="376" y="532"/>
                  </a:cubicBezTo>
                  <a:cubicBezTo>
                    <a:pt x="376" y="553"/>
                    <a:pt x="376" y="553"/>
                    <a:pt x="376" y="553"/>
                  </a:cubicBezTo>
                  <a:cubicBezTo>
                    <a:pt x="362" y="552"/>
                    <a:pt x="362" y="552"/>
                    <a:pt x="362" y="552"/>
                  </a:cubicBezTo>
                  <a:cubicBezTo>
                    <a:pt x="358" y="567"/>
                    <a:pt x="358" y="567"/>
                    <a:pt x="358" y="567"/>
                  </a:cubicBezTo>
                  <a:cubicBezTo>
                    <a:pt x="341" y="576"/>
                    <a:pt x="341" y="576"/>
                    <a:pt x="341" y="576"/>
                  </a:cubicBezTo>
                  <a:cubicBezTo>
                    <a:pt x="341" y="576"/>
                    <a:pt x="316" y="560"/>
                    <a:pt x="307" y="568"/>
                  </a:cubicBezTo>
                  <a:cubicBezTo>
                    <a:pt x="299" y="576"/>
                    <a:pt x="283" y="604"/>
                    <a:pt x="283" y="604"/>
                  </a:cubicBezTo>
                  <a:cubicBezTo>
                    <a:pt x="283" y="604"/>
                    <a:pt x="273" y="585"/>
                    <a:pt x="268" y="594"/>
                  </a:cubicBezTo>
                  <a:cubicBezTo>
                    <a:pt x="263" y="604"/>
                    <a:pt x="251" y="627"/>
                    <a:pt x="251" y="627"/>
                  </a:cubicBezTo>
                  <a:cubicBezTo>
                    <a:pt x="264" y="640"/>
                    <a:pt x="264" y="640"/>
                    <a:pt x="264" y="640"/>
                  </a:cubicBezTo>
                  <a:cubicBezTo>
                    <a:pt x="278" y="627"/>
                    <a:pt x="278" y="627"/>
                    <a:pt x="278" y="627"/>
                  </a:cubicBezTo>
                  <a:cubicBezTo>
                    <a:pt x="287" y="643"/>
                    <a:pt x="287" y="643"/>
                    <a:pt x="287" y="643"/>
                  </a:cubicBezTo>
                  <a:cubicBezTo>
                    <a:pt x="287" y="643"/>
                    <a:pt x="314" y="621"/>
                    <a:pt x="321" y="621"/>
                  </a:cubicBezTo>
                  <a:cubicBezTo>
                    <a:pt x="328" y="621"/>
                    <a:pt x="350" y="642"/>
                    <a:pt x="350" y="642"/>
                  </a:cubicBezTo>
                  <a:cubicBezTo>
                    <a:pt x="350" y="642"/>
                    <a:pt x="340" y="648"/>
                    <a:pt x="340" y="657"/>
                  </a:cubicBezTo>
                  <a:cubicBezTo>
                    <a:pt x="340" y="665"/>
                    <a:pt x="358" y="701"/>
                    <a:pt x="367" y="704"/>
                  </a:cubicBezTo>
                  <a:cubicBezTo>
                    <a:pt x="376" y="707"/>
                    <a:pt x="400" y="714"/>
                    <a:pt x="400" y="714"/>
                  </a:cubicBezTo>
                  <a:cubicBezTo>
                    <a:pt x="413" y="701"/>
                    <a:pt x="413" y="701"/>
                    <a:pt x="413" y="701"/>
                  </a:cubicBezTo>
                  <a:cubicBezTo>
                    <a:pt x="415" y="717"/>
                    <a:pt x="415" y="717"/>
                    <a:pt x="415" y="717"/>
                  </a:cubicBezTo>
                  <a:cubicBezTo>
                    <a:pt x="429" y="719"/>
                    <a:pt x="429" y="719"/>
                    <a:pt x="429" y="719"/>
                  </a:cubicBezTo>
                  <a:cubicBezTo>
                    <a:pt x="430" y="693"/>
                    <a:pt x="430" y="693"/>
                    <a:pt x="430" y="693"/>
                  </a:cubicBezTo>
                  <a:cubicBezTo>
                    <a:pt x="430" y="693"/>
                    <a:pt x="410" y="671"/>
                    <a:pt x="415" y="658"/>
                  </a:cubicBezTo>
                  <a:cubicBezTo>
                    <a:pt x="420" y="645"/>
                    <a:pt x="427" y="642"/>
                    <a:pt x="427" y="642"/>
                  </a:cubicBezTo>
                  <a:cubicBezTo>
                    <a:pt x="444" y="676"/>
                    <a:pt x="444" y="676"/>
                    <a:pt x="444" y="676"/>
                  </a:cubicBezTo>
                  <a:cubicBezTo>
                    <a:pt x="444" y="676"/>
                    <a:pt x="463" y="650"/>
                    <a:pt x="463" y="634"/>
                  </a:cubicBezTo>
                  <a:cubicBezTo>
                    <a:pt x="463" y="617"/>
                    <a:pt x="451" y="599"/>
                    <a:pt x="451" y="599"/>
                  </a:cubicBezTo>
                  <a:lnTo>
                    <a:pt x="451" y="560"/>
                  </a:lnTo>
                  <a:close/>
                  <a:moveTo>
                    <a:pt x="230" y="258"/>
                  </a:moveTo>
                  <a:cubicBezTo>
                    <a:pt x="248" y="256"/>
                    <a:pt x="255" y="265"/>
                    <a:pt x="259" y="279"/>
                  </a:cubicBezTo>
                  <a:cubicBezTo>
                    <a:pt x="262" y="291"/>
                    <a:pt x="272" y="303"/>
                    <a:pt x="286" y="309"/>
                  </a:cubicBezTo>
                  <a:cubicBezTo>
                    <a:pt x="311" y="322"/>
                    <a:pt x="313" y="261"/>
                    <a:pt x="282" y="264"/>
                  </a:cubicBezTo>
                  <a:cubicBezTo>
                    <a:pt x="281" y="258"/>
                    <a:pt x="286" y="256"/>
                    <a:pt x="288" y="251"/>
                  </a:cubicBezTo>
                  <a:cubicBezTo>
                    <a:pt x="276" y="250"/>
                    <a:pt x="272" y="236"/>
                    <a:pt x="259" y="240"/>
                  </a:cubicBezTo>
                  <a:cubicBezTo>
                    <a:pt x="251" y="257"/>
                    <a:pt x="236" y="236"/>
                    <a:pt x="224" y="236"/>
                  </a:cubicBezTo>
                  <a:cubicBezTo>
                    <a:pt x="208" y="235"/>
                    <a:pt x="201" y="259"/>
                    <a:pt x="188" y="239"/>
                  </a:cubicBezTo>
                  <a:cubicBezTo>
                    <a:pt x="181" y="228"/>
                    <a:pt x="184" y="213"/>
                    <a:pt x="184" y="201"/>
                  </a:cubicBezTo>
                  <a:cubicBezTo>
                    <a:pt x="184" y="189"/>
                    <a:pt x="180" y="170"/>
                    <a:pt x="185" y="159"/>
                  </a:cubicBezTo>
                  <a:cubicBezTo>
                    <a:pt x="192" y="143"/>
                    <a:pt x="203" y="148"/>
                    <a:pt x="202" y="128"/>
                  </a:cubicBezTo>
                  <a:cubicBezTo>
                    <a:pt x="202" y="114"/>
                    <a:pt x="191" y="105"/>
                    <a:pt x="193" y="93"/>
                  </a:cubicBezTo>
                  <a:cubicBezTo>
                    <a:pt x="194" y="80"/>
                    <a:pt x="202" y="64"/>
                    <a:pt x="198" y="50"/>
                  </a:cubicBezTo>
                  <a:cubicBezTo>
                    <a:pt x="195" y="44"/>
                    <a:pt x="188" y="41"/>
                    <a:pt x="185" y="35"/>
                  </a:cubicBezTo>
                  <a:cubicBezTo>
                    <a:pt x="182" y="29"/>
                    <a:pt x="185" y="22"/>
                    <a:pt x="184" y="16"/>
                  </a:cubicBezTo>
                  <a:cubicBezTo>
                    <a:pt x="183" y="11"/>
                    <a:pt x="181" y="0"/>
                    <a:pt x="172" y="0"/>
                  </a:cubicBezTo>
                  <a:cubicBezTo>
                    <a:pt x="167" y="1"/>
                    <a:pt x="165" y="9"/>
                    <a:pt x="162" y="12"/>
                  </a:cubicBezTo>
                  <a:cubicBezTo>
                    <a:pt x="145" y="26"/>
                    <a:pt x="142" y="9"/>
                    <a:pt x="126" y="10"/>
                  </a:cubicBezTo>
                  <a:cubicBezTo>
                    <a:pt x="117" y="13"/>
                    <a:pt x="117" y="13"/>
                    <a:pt x="117" y="13"/>
                  </a:cubicBezTo>
                  <a:cubicBezTo>
                    <a:pt x="114" y="20"/>
                    <a:pt x="117" y="27"/>
                    <a:pt x="115" y="34"/>
                  </a:cubicBezTo>
                  <a:cubicBezTo>
                    <a:pt x="113" y="41"/>
                    <a:pt x="104" y="47"/>
                    <a:pt x="100" y="53"/>
                  </a:cubicBezTo>
                  <a:cubicBezTo>
                    <a:pt x="92" y="65"/>
                    <a:pt x="94" y="57"/>
                    <a:pt x="101" y="69"/>
                  </a:cubicBezTo>
                  <a:cubicBezTo>
                    <a:pt x="104" y="74"/>
                    <a:pt x="108" y="83"/>
                    <a:pt x="110" y="89"/>
                  </a:cubicBezTo>
                  <a:cubicBezTo>
                    <a:pt x="112" y="95"/>
                    <a:pt x="113" y="102"/>
                    <a:pt x="112" y="109"/>
                  </a:cubicBezTo>
                  <a:cubicBezTo>
                    <a:pt x="111" y="116"/>
                    <a:pt x="103" y="122"/>
                    <a:pt x="103" y="127"/>
                  </a:cubicBezTo>
                  <a:cubicBezTo>
                    <a:pt x="103" y="135"/>
                    <a:pt x="114" y="137"/>
                    <a:pt x="110" y="145"/>
                  </a:cubicBezTo>
                  <a:cubicBezTo>
                    <a:pt x="108" y="150"/>
                    <a:pt x="96" y="153"/>
                    <a:pt x="92" y="152"/>
                  </a:cubicBezTo>
                  <a:cubicBezTo>
                    <a:pt x="92" y="146"/>
                    <a:pt x="90" y="140"/>
                    <a:pt x="85" y="138"/>
                  </a:cubicBezTo>
                  <a:cubicBezTo>
                    <a:pt x="84" y="161"/>
                    <a:pt x="87" y="175"/>
                    <a:pt x="103" y="194"/>
                  </a:cubicBezTo>
                  <a:cubicBezTo>
                    <a:pt x="115" y="207"/>
                    <a:pt x="127" y="217"/>
                    <a:pt x="135" y="233"/>
                  </a:cubicBezTo>
                  <a:cubicBezTo>
                    <a:pt x="140" y="245"/>
                    <a:pt x="156" y="275"/>
                    <a:pt x="171" y="274"/>
                  </a:cubicBezTo>
                  <a:cubicBezTo>
                    <a:pt x="181" y="273"/>
                    <a:pt x="185" y="260"/>
                    <a:pt x="196" y="259"/>
                  </a:cubicBezTo>
                  <a:cubicBezTo>
                    <a:pt x="207" y="258"/>
                    <a:pt x="212" y="268"/>
                    <a:pt x="219" y="274"/>
                  </a:cubicBezTo>
                  <a:cubicBezTo>
                    <a:pt x="241" y="293"/>
                    <a:pt x="240" y="275"/>
                    <a:pt x="230" y="258"/>
                  </a:cubicBezTo>
                  <a:close/>
                  <a:moveTo>
                    <a:pt x="182" y="288"/>
                  </a:moveTo>
                  <a:cubicBezTo>
                    <a:pt x="175" y="282"/>
                    <a:pt x="146" y="285"/>
                    <a:pt x="146" y="285"/>
                  </a:cubicBezTo>
                  <a:cubicBezTo>
                    <a:pt x="167" y="313"/>
                    <a:pt x="167" y="313"/>
                    <a:pt x="167" y="313"/>
                  </a:cubicBezTo>
                  <a:cubicBezTo>
                    <a:pt x="180" y="357"/>
                    <a:pt x="180" y="357"/>
                    <a:pt x="180" y="357"/>
                  </a:cubicBezTo>
                  <a:cubicBezTo>
                    <a:pt x="180" y="357"/>
                    <a:pt x="192" y="347"/>
                    <a:pt x="197" y="339"/>
                  </a:cubicBezTo>
                  <a:cubicBezTo>
                    <a:pt x="203" y="331"/>
                    <a:pt x="191" y="315"/>
                    <a:pt x="191" y="315"/>
                  </a:cubicBezTo>
                  <a:cubicBezTo>
                    <a:pt x="191" y="315"/>
                    <a:pt x="189" y="295"/>
                    <a:pt x="182" y="288"/>
                  </a:cubicBezTo>
                  <a:close/>
                  <a:moveTo>
                    <a:pt x="232" y="434"/>
                  </a:moveTo>
                  <a:cubicBezTo>
                    <a:pt x="237" y="444"/>
                    <a:pt x="245" y="454"/>
                    <a:pt x="245" y="454"/>
                  </a:cubicBezTo>
                  <a:cubicBezTo>
                    <a:pt x="245" y="454"/>
                    <a:pt x="261" y="437"/>
                    <a:pt x="266" y="441"/>
                  </a:cubicBezTo>
                  <a:cubicBezTo>
                    <a:pt x="271" y="444"/>
                    <a:pt x="271" y="463"/>
                    <a:pt x="271" y="463"/>
                  </a:cubicBezTo>
                  <a:cubicBezTo>
                    <a:pt x="280" y="472"/>
                    <a:pt x="280" y="472"/>
                    <a:pt x="280" y="472"/>
                  </a:cubicBezTo>
                  <a:cubicBezTo>
                    <a:pt x="280" y="472"/>
                    <a:pt x="257" y="506"/>
                    <a:pt x="257" y="513"/>
                  </a:cubicBezTo>
                  <a:cubicBezTo>
                    <a:pt x="257" y="519"/>
                    <a:pt x="257" y="539"/>
                    <a:pt x="273" y="535"/>
                  </a:cubicBezTo>
                  <a:cubicBezTo>
                    <a:pt x="288" y="532"/>
                    <a:pt x="311" y="527"/>
                    <a:pt x="302" y="513"/>
                  </a:cubicBezTo>
                  <a:cubicBezTo>
                    <a:pt x="293" y="498"/>
                    <a:pt x="292" y="486"/>
                    <a:pt x="300" y="463"/>
                  </a:cubicBezTo>
                  <a:cubicBezTo>
                    <a:pt x="309" y="441"/>
                    <a:pt x="302" y="424"/>
                    <a:pt x="295" y="431"/>
                  </a:cubicBezTo>
                  <a:cubicBezTo>
                    <a:pt x="288" y="437"/>
                    <a:pt x="275" y="445"/>
                    <a:pt x="275" y="437"/>
                  </a:cubicBezTo>
                  <a:cubicBezTo>
                    <a:pt x="275" y="429"/>
                    <a:pt x="295" y="398"/>
                    <a:pt x="283" y="395"/>
                  </a:cubicBezTo>
                  <a:cubicBezTo>
                    <a:pt x="271" y="391"/>
                    <a:pt x="249" y="378"/>
                    <a:pt x="249" y="378"/>
                  </a:cubicBezTo>
                  <a:cubicBezTo>
                    <a:pt x="249" y="378"/>
                    <a:pt x="228" y="373"/>
                    <a:pt x="227" y="380"/>
                  </a:cubicBezTo>
                  <a:cubicBezTo>
                    <a:pt x="225" y="387"/>
                    <a:pt x="239" y="398"/>
                    <a:pt x="239" y="398"/>
                  </a:cubicBezTo>
                  <a:cubicBezTo>
                    <a:pt x="239" y="398"/>
                    <a:pt x="227" y="424"/>
                    <a:pt x="232" y="43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8" name="Freeform 35"/>
            <p:cNvSpPr>
              <a:spLocks noChangeAspect="1"/>
            </p:cNvSpPr>
            <p:nvPr/>
          </p:nvSpPr>
          <p:spPr bwMode="auto">
            <a:xfrm>
              <a:off x="4439" y="1902"/>
              <a:ext cx="27" cy="59"/>
            </a:xfrm>
            <a:custGeom>
              <a:avLst/>
              <a:gdLst>
                <a:gd name="T0" fmla="*/ 20 w 85"/>
                <a:gd name="T1" fmla="*/ 59 h 181"/>
                <a:gd name="T2" fmla="*/ 20 w 85"/>
                <a:gd name="T3" fmla="*/ 48 h 181"/>
                <a:gd name="T4" fmla="*/ 24 w 85"/>
                <a:gd name="T5" fmla="*/ 38 h 181"/>
                <a:gd name="T6" fmla="*/ 24 w 85"/>
                <a:gd name="T7" fmla="*/ 22 h 181"/>
                <a:gd name="T8" fmla="*/ 27 w 85"/>
                <a:gd name="T9" fmla="*/ 14 h 181"/>
                <a:gd name="T10" fmla="*/ 27 w 85"/>
                <a:gd name="T11" fmla="*/ 6 h 181"/>
                <a:gd name="T12" fmla="*/ 18 w 85"/>
                <a:gd name="T13" fmla="*/ 0 h 181"/>
                <a:gd name="T14" fmla="*/ 12 w 85"/>
                <a:gd name="T15" fmla="*/ 7 h 181"/>
                <a:gd name="T16" fmla="*/ 3 w 85"/>
                <a:gd name="T17" fmla="*/ 37 h 181"/>
                <a:gd name="T18" fmla="*/ 11 w 85"/>
                <a:gd name="T19" fmla="*/ 48 h 181"/>
                <a:gd name="T20" fmla="*/ 20 w 85"/>
                <a:gd name="T21" fmla="*/ 59 h 18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5" h="181">
                  <a:moveTo>
                    <a:pt x="62" y="181"/>
                  </a:moveTo>
                  <a:cubicBezTo>
                    <a:pt x="62" y="148"/>
                    <a:pt x="62" y="148"/>
                    <a:pt x="62" y="148"/>
                  </a:cubicBezTo>
                  <a:cubicBezTo>
                    <a:pt x="62" y="148"/>
                    <a:pt x="75" y="139"/>
                    <a:pt x="75" y="118"/>
                  </a:cubicBezTo>
                  <a:cubicBezTo>
                    <a:pt x="75" y="97"/>
                    <a:pt x="75" y="68"/>
                    <a:pt x="75" y="68"/>
                  </a:cubicBezTo>
                  <a:cubicBezTo>
                    <a:pt x="75" y="68"/>
                    <a:pt x="85" y="55"/>
                    <a:pt x="84" y="43"/>
                  </a:cubicBezTo>
                  <a:cubicBezTo>
                    <a:pt x="83" y="31"/>
                    <a:pt x="85" y="17"/>
                    <a:pt x="85" y="17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9" y="20"/>
                    <a:pt x="0" y="102"/>
                    <a:pt x="8" y="114"/>
                  </a:cubicBezTo>
                  <a:cubicBezTo>
                    <a:pt x="16" y="126"/>
                    <a:pt x="34" y="147"/>
                    <a:pt x="34" y="147"/>
                  </a:cubicBezTo>
                  <a:cubicBezTo>
                    <a:pt x="34" y="147"/>
                    <a:pt x="47" y="181"/>
                    <a:pt x="62" y="18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39" name="Freeform 36"/>
            <p:cNvSpPr>
              <a:spLocks noChangeAspect="1" noEditPoints="1"/>
            </p:cNvSpPr>
            <p:nvPr/>
          </p:nvSpPr>
          <p:spPr bwMode="auto">
            <a:xfrm>
              <a:off x="5038" y="2457"/>
              <a:ext cx="80" cy="76"/>
            </a:xfrm>
            <a:custGeom>
              <a:avLst/>
              <a:gdLst>
                <a:gd name="T0" fmla="*/ 7 w 247"/>
                <a:gd name="T1" fmla="*/ 5 h 235"/>
                <a:gd name="T2" fmla="*/ 3 w 247"/>
                <a:gd name="T3" fmla="*/ 0 h 235"/>
                <a:gd name="T4" fmla="*/ 1 w 247"/>
                <a:gd name="T5" fmla="*/ 5 h 235"/>
                <a:gd name="T6" fmla="*/ 5 w 247"/>
                <a:gd name="T7" fmla="*/ 10 h 235"/>
                <a:gd name="T8" fmla="*/ 7 w 247"/>
                <a:gd name="T9" fmla="*/ 5 h 235"/>
                <a:gd name="T10" fmla="*/ 0 w 247"/>
                <a:gd name="T11" fmla="*/ 27 h 235"/>
                <a:gd name="T12" fmla="*/ 4 w 247"/>
                <a:gd name="T13" fmla="*/ 29 h 235"/>
                <a:gd name="T14" fmla="*/ 7 w 247"/>
                <a:gd name="T15" fmla="*/ 22 h 235"/>
                <a:gd name="T16" fmla="*/ 0 w 247"/>
                <a:gd name="T17" fmla="*/ 23 h 235"/>
                <a:gd name="T18" fmla="*/ 0 w 247"/>
                <a:gd name="T19" fmla="*/ 27 h 235"/>
                <a:gd name="T20" fmla="*/ 17 w 247"/>
                <a:gd name="T21" fmla="*/ 26 h 235"/>
                <a:gd name="T22" fmla="*/ 8 w 247"/>
                <a:gd name="T23" fmla="*/ 26 h 235"/>
                <a:gd name="T24" fmla="*/ 8 w 247"/>
                <a:gd name="T25" fmla="*/ 31 h 235"/>
                <a:gd name="T26" fmla="*/ 17 w 247"/>
                <a:gd name="T27" fmla="*/ 29 h 235"/>
                <a:gd name="T28" fmla="*/ 17 w 247"/>
                <a:gd name="T29" fmla="*/ 26 h 235"/>
                <a:gd name="T30" fmla="*/ 13 w 247"/>
                <a:gd name="T31" fmla="*/ 41 h 235"/>
                <a:gd name="T32" fmla="*/ 21 w 247"/>
                <a:gd name="T33" fmla="*/ 40 h 235"/>
                <a:gd name="T34" fmla="*/ 10 w 247"/>
                <a:gd name="T35" fmla="*/ 33 h 235"/>
                <a:gd name="T36" fmla="*/ 13 w 247"/>
                <a:gd name="T37" fmla="*/ 41 h 235"/>
                <a:gd name="T38" fmla="*/ 53 w 247"/>
                <a:gd name="T39" fmla="*/ 48 h 235"/>
                <a:gd name="T40" fmla="*/ 41 w 247"/>
                <a:gd name="T41" fmla="*/ 46 h 235"/>
                <a:gd name="T42" fmla="*/ 46 w 247"/>
                <a:gd name="T43" fmla="*/ 55 h 235"/>
                <a:gd name="T44" fmla="*/ 59 w 247"/>
                <a:gd name="T45" fmla="*/ 56 h 235"/>
                <a:gd name="T46" fmla="*/ 53 w 247"/>
                <a:gd name="T47" fmla="*/ 48 h 235"/>
                <a:gd name="T48" fmla="*/ 66 w 247"/>
                <a:gd name="T49" fmla="*/ 62 h 235"/>
                <a:gd name="T50" fmla="*/ 77 w 247"/>
                <a:gd name="T51" fmla="*/ 76 h 235"/>
                <a:gd name="T52" fmla="*/ 80 w 247"/>
                <a:gd name="T53" fmla="*/ 70 h 235"/>
                <a:gd name="T54" fmla="*/ 66 w 247"/>
                <a:gd name="T55" fmla="*/ 62 h 235"/>
                <a:gd name="T56" fmla="*/ 61 w 247"/>
                <a:gd name="T57" fmla="*/ 27 h 235"/>
                <a:gd name="T58" fmla="*/ 60 w 247"/>
                <a:gd name="T59" fmla="*/ 42 h 235"/>
                <a:gd name="T60" fmla="*/ 71 w 247"/>
                <a:gd name="T61" fmla="*/ 52 h 235"/>
                <a:gd name="T62" fmla="*/ 61 w 247"/>
                <a:gd name="T63" fmla="*/ 27 h 235"/>
                <a:gd name="T64" fmla="*/ 26 w 247"/>
                <a:gd name="T65" fmla="*/ 13 h 235"/>
                <a:gd name="T66" fmla="*/ 45 w 247"/>
                <a:gd name="T67" fmla="*/ 33 h 235"/>
                <a:gd name="T68" fmla="*/ 26 w 247"/>
                <a:gd name="T69" fmla="*/ 13 h 23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47" h="235">
                  <a:moveTo>
                    <a:pt x="21" y="14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15" y="32"/>
                    <a:pt x="15" y="32"/>
                    <a:pt x="15" y="32"/>
                  </a:cubicBezTo>
                  <a:lnTo>
                    <a:pt x="21" y="14"/>
                  </a:lnTo>
                  <a:close/>
                  <a:moveTo>
                    <a:pt x="0" y="84"/>
                  </a:moveTo>
                  <a:cubicBezTo>
                    <a:pt x="13" y="89"/>
                    <a:pt x="13" y="89"/>
                    <a:pt x="13" y="89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0" y="70"/>
                    <a:pt x="0" y="70"/>
                    <a:pt x="0" y="70"/>
                  </a:cubicBezTo>
                  <a:lnTo>
                    <a:pt x="0" y="84"/>
                  </a:lnTo>
                  <a:close/>
                  <a:moveTo>
                    <a:pt x="51" y="81"/>
                  </a:moveTo>
                  <a:cubicBezTo>
                    <a:pt x="25" y="81"/>
                    <a:pt x="25" y="81"/>
                    <a:pt x="25" y="81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53" y="91"/>
                    <a:pt x="53" y="91"/>
                    <a:pt x="53" y="91"/>
                  </a:cubicBezTo>
                  <a:lnTo>
                    <a:pt x="51" y="81"/>
                  </a:lnTo>
                  <a:close/>
                  <a:moveTo>
                    <a:pt x="39" y="126"/>
                  </a:moveTo>
                  <a:cubicBezTo>
                    <a:pt x="64" y="123"/>
                    <a:pt x="64" y="123"/>
                    <a:pt x="64" y="123"/>
                  </a:cubicBezTo>
                  <a:cubicBezTo>
                    <a:pt x="32" y="103"/>
                    <a:pt x="32" y="103"/>
                    <a:pt x="32" y="103"/>
                  </a:cubicBezTo>
                  <a:lnTo>
                    <a:pt x="39" y="126"/>
                  </a:lnTo>
                  <a:close/>
                  <a:moveTo>
                    <a:pt x="163" y="149"/>
                  </a:moveTo>
                  <a:cubicBezTo>
                    <a:pt x="145" y="139"/>
                    <a:pt x="128" y="142"/>
                    <a:pt x="128" y="142"/>
                  </a:cubicBezTo>
                  <a:cubicBezTo>
                    <a:pt x="128" y="142"/>
                    <a:pt x="124" y="161"/>
                    <a:pt x="142" y="169"/>
                  </a:cubicBezTo>
                  <a:cubicBezTo>
                    <a:pt x="168" y="180"/>
                    <a:pt x="183" y="172"/>
                    <a:pt x="183" y="172"/>
                  </a:cubicBezTo>
                  <a:cubicBezTo>
                    <a:pt x="183" y="172"/>
                    <a:pt x="182" y="160"/>
                    <a:pt x="163" y="149"/>
                  </a:cubicBezTo>
                  <a:close/>
                  <a:moveTo>
                    <a:pt x="205" y="193"/>
                  </a:moveTo>
                  <a:cubicBezTo>
                    <a:pt x="238" y="235"/>
                    <a:pt x="238" y="235"/>
                    <a:pt x="238" y="235"/>
                  </a:cubicBezTo>
                  <a:cubicBezTo>
                    <a:pt x="247" y="215"/>
                    <a:pt x="247" y="215"/>
                    <a:pt x="247" y="215"/>
                  </a:cubicBezTo>
                  <a:lnTo>
                    <a:pt x="205" y="193"/>
                  </a:lnTo>
                  <a:close/>
                  <a:moveTo>
                    <a:pt x="189" y="84"/>
                  </a:moveTo>
                  <a:cubicBezTo>
                    <a:pt x="189" y="84"/>
                    <a:pt x="178" y="119"/>
                    <a:pt x="184" y="130"/>
                  </a:cubicBezTo>
                  <a:cubicBezTo>
                    <a:pt x="191" y="140"/>
                    <a:pt x="218" y="160"/>
                    <a:pt x="218" y="160"/>
                  </a:cubicBezTo>
                  <a:lnTo>
                    <a:pt x="189" y="84"/>
                  </a:lnTo>
                  <a:close/>
                  <a:moveTo>
                    <a:pt x="81" y="41"/>
                  </a:moveTo>
                  <a:cubicBezTo>
                    <a:pt x="75" y="51"/>
                    <a:pt x="130" y="104"/>
                    <a:pt x="138" y="102"/>
                  </a:cubicBezTo>
                  <a:cubicBezTo>
                    <a:pt x="154" y="100"/>
                    <a:pt x="86" y="30"/>
                    <a:pt x="81" y="4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0" name="Freeform 37"/>
            <p:cNvSpPr>
              <a:spLocks noChangeAspect="1" noEditPoints="1"/>
            </p:cNvSpPr>
            <p:nvPr/>
          </p:nvSpPr>
          <p:spPr bwMode="auto">
            <a:xfrm>
              <a:off x="5319" y="2620"/>
              <a:ext cx="53" cy="39"/>
            </a:xfrm>
            <a:custGeom>
              <a:avLst/>
              <a:gdLst>
                <a:gd name="T0" fmla="*/ 18 w 161"/>
                <a:gd name="T1" fmla="*/ 23 h 122"/>
                <a:gd name="T2" fmla="*/ 3 w 161"/>
                <a:gd name="T3" fmla="*/ 34 h 122"/>
                <a:gd name="T4" fmla="*/ 14 w 161"/>
                <a:gd name="T5" fmla="*/ 39 h 122"/>
                <a:gd name="T6" fmla="*/ 18 w 161"/>
                <a:gd name="T7" fmla="*/ 23 h 122"/>
                <a:gd name="T8" fmla="*/ 40 w 161"/>
                <a:gd name="T9" fmla="*/ 5 h 122"/>
                <a:gd name="T10" fmla="*/ 27 w 161"/>
                <a:gd name="T11" fmla="*/ 15 h 122"/>
                <a:gd name="T12" fmla="*/ 42 w 161"/>
                <a:gd name="T13" fmla="*/ 13 h 122"/>
                <a:gd name="T14" fmla="*/ 40 w 161"/>
                <a:gd name="T15" fmla="*/ 5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" h="122">
                  <a:moveTo>
                    <a:pt x="54" y="71"/>
                  </a:moveTo>
                  <a:cubicBezTo>
                    <a:pt x="27" y="76"/>
                    <a:pt x="0" y="92"/>
                    <a:pt x="8" y="106"/>
                  </a:cubicBezTo>
                  <a:cubicBezTo>
                    <a:pt x="16" y="120"/>
                    <a:pt x="44" y="122"/>
                    <a:pt x="44" y="122"/>
                  </a:cubicBezTo>
                  <a:cubicBezTo>
                    <a:pt x="76" y="116"/>
                    <a:pt x="80" y="65"/>
                    <a:pt x="54" y="71"/>
                  </a:cubicBezTo>
                  <a:close/>
                  <a:moveTo>
                    <a:pt x="120" y="16"/>
                  </a:moveTo>
                  <a:cubicBezTo>
                    <a:pt x="80" y="31"/>
                    <a:pt x="75" y="47"/>
                    <a:pt x="82" y="48"/>
                  </a:cubicBezTo>
                  <a:cubicBezTo>
                    <a:pt x="90" y="50"/>
                    <a:pt x="128" y="42"/>
                    <a:pt x="128" y="42"/>
                  </a:cubicBezTo>
                  <a:cubicBezTo>
                    <a:pt x="160" y="17"/>
                    <a:pt x="161" y="0"/>
                    <a:pt x="120" y="16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1" name="Freeform 38"/>
            <p:cNvSpPr>
              <a:spLocks noChangeAspect="1"/>
            </p:cNvSpPr>
            <p:nvPr/>
          </p:nvSpPr>
          <p:spPr bwMode="auto">
            <a:xfrm>
              <a:off x="4172" y="2225"/>
              <a:ext cx="66" cy="94"/>
            </a:xfrm>
            <a:custGeom>
              <a:avLst/>
              <a:gdLst>
                <a:gd name="T0" fmla="*/ 0 w 207"/>
                <a:gd name="T1" fmla="*/ 10 h 293"/>
                <a:gd name="T2" fmla="*/ 2 w 207"/>
                <a:gd name="T3" fmla="*/ 29 h 293"/>
                <a:gd name="T4" fmla="*/ 12 w 207"/>
                <a:gd name="T5" fmla="*/ 32 h 293"/>
                <a:gd name="T6" fmla="*/ 12 w 207"/>
                <a:gd name="T7" fmla="*/ 49 h 293"/>
                <a:gd name="T8" fmla="*/ 20 w 207"/>
                <a:gd name="T9" fmla="*/ 49 h 293"/>
                <a:gd name="T10" fmla="*/ 21 w 207"/>
                <a:gd name="T11" fmla="*/ 65 h 293"/>
                <a:gd name="T12" fmla="*/ 36 w 207"/>
                <a:gd name="T13" fmla="*/ 76 h 293"/>
                <a:gd name="T14" fmla="*/ 39 w 207"/>
                <a:gd name="T15" fmla="*/ 83 h 293"/>
                <a:gd name="T16" fmla="*/ 49 w 207"/>
                <a:gd name="T17" fmla="*/ 87 h 293"/>
                <a:gd name="T18" fmla="*/ 54 w 207"/>
                <a:gd name="T19" fmla="*/ 94 h 293"/>
                <a:gd name="T20" fmla="*/ 64 w 207"/>
                <a:gd name="T21" fmla="*/ 93 h 293"/>
                <a:gd name="T22" fmla="*/ 65 w 207"/>
                <a:gd name="T23" fmla="*/ 81 h 293"/>
                <a:gd name="T24" fmla="*/ 55 w 207"/>
                <a:gd name="T25" fmla="*/ 67 h 293"/>
                <a:gd name="T26" fmla="*/ 54 w 207"/>
                <a:gd name="T27" fmla="*/ 59 h 293"/>
                <a:gd name="T28" fmla="*/ 54 w 207"/>
                <a:gd name="T29" fmla="*/ 51 h 293"/>
                <a:gd name="T30" fmla="*/ 53 w 207"/>
                <a:gd name="T31" fmla="*/ 28 h 293"/>
                <a:gd name="T32" fmla="*/ 37 w 207"/>
                <a:gd name="T33" fmla="*/ 13 h 293"/>
                <a:gd name="T34" fmla="*/ 33 w 207"/>
                <a:gd name="T35" fmla="*/ 10 h 293"/>
                <a:gd name="T36" fmla="*/ 29 w 207"/>
                <a:gd name="T37" fmla="*/ 18 h 293"/>
                <a:gd name="T38" fmla="*/ 23 w 207"/>
                <a:gd name="T39" fmla="*/ 15 h 293"/>
                <a:gd name="T40" fmla="*/ 16 w 207"/>
                <a:gd name="T41" fmla="*/ 17 h 293"/>
                <a:gd name="T42" fmla="*/ 17 w 207"/>
                <a:gd name="T43" fmla="*/ 10 h 293"/>
                <a:gd name="T44" fmla="*/ 14 w 207"/>
                <a:gd name="T45" fmla="*/ 9 h 293"/>
                <a:gd name="T46" fmla="*/ 12 w 207"/>
                <a:gd name="T47" fmla="*/ 5 h 293"/>
                <a:gd name="T48" fmla="*/ 7 w 207"/>
                <a:gd name="T49" fmla="*/ 4 h 293"/>
                <a:gd name="T50" fmla="*/ 4 w 207"/>
                <a:gd name="T51" fmla="*/ 0 h 293"/>
                <a:gd name="T52" fmla="*/ 2 w 207"/>
                <a:gd name="T53" fmla="*/ 5 h 293"/>
                <a:gd name="T54" fmla="*/ 0 w 207"/>
                <a:gd name="T55" fmla="*/ 9 h 293"/>
                <a:gd name="T56" fmla="*/ 0 w 207"/>
                <a:gd name="T57" fmla="*/ 10 h 29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07" h="293">
                  <a:moveTo>
                    <a:pt x="1" y="30"/>
                  </a:move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38" y="79"/>
                    <a:pt x="38" y="99"/>
                  </a:cubicBezTo>
                  <a:cubicBezTo>
                    <a:pt x="37" y="119"/>
                    <a:pt x="28" y="141"/>
                    <a:pt x="39" y="153"/>
                  </a:cubicBezTo>
                  <a:cubicBezTo>
                    <a:pt x="50" y="166"/>
                    <a:pt x="62" y="153"/>
                    <a:pt x="62" y="153"/>
                  </a:cubicBezTo>
                  <a:cubicBezTo>
                    <a:pt x="62" y="153"/>
                    <a:pt x="55" y="194"/>
                    <a:pt x="65" y="203"/>
                  </a:cubicBezTo>
                  <a:cubicBezTo>
                    <a:pt x="75" y="212"/>
                    <a:pt x="114" y="236"/>
                    <a:pt x="114" y="236"/>
                  </a:cubicBezTo>
                  <a:cubicBezTo>
                    <a:pt x="114" y="236"/>
                    <a:pt x="116" y="256"/>
                    <a:pt x="121" y="258"/>
                  </a:cubicBezTo>
                  <a:cubicBezTo>
                    <a:pt x="126" y="259"/>
                    <a:pt x="153" y="271"/>
                    <a:pt x="153" y="271"/>
                  </a:cubicBezTo>
                  <a:cubicBezTo>
                    <a:pt x="169" y="293"/>
                    <a:pt x="169" y="293"/>
                    <a:pt x="169" y="293"/>
                  </a:cubicBezTo>
                  <a:cubicBezTo>
                    <a:pt x="202" y="290"/>
                    <a:pt x="202" y="290"/>
                    <a:pt x="202" y="290"/>
                  </a:cubicBezTo>
                  <a:cubicBezTo>
                    <a:pt x="202" y="290"/>
                    <a:pt x="207" y="270"/>
                    <a:pt x="205" y="252"/>
                  </a:cubicBezTo>
                  <a:cubicBezTo>
                    <a:pt x="203" y="235"/>
                    <a:pt x="173" y="215"/>
                    <a:pt x="172" y="210"/>
                  </a:cubicBezTo>
                  <a:cubicBezTo>
                    <a:pt x="171" y="205"/>
                    <a:pt x="177" y="193"/>
                    <a:pt x="170" y="184"/>
                  </a:cubicBezTo>
                  <a:cubicBezTo>
                    <a:pt x="162" y="175"/>
                    <a:pt x="168" y="173"/>
                    <a:pt x="168" y="160"/>
                  </a:cubicBezTo>
                  <a:cubicBezTo>
                    <a:pt x="169" y="148"/>
                    <a:pt x="172" y="109"/>
                    <a:pt x="167" y="87"/>
                  </a:cubicBezTo>
                  <a:cubicBezTo>
                    <a:pt x="163" y="65"/>
                    <a:pt x="121" y="50"/>
                    <a:pt x="115" y="41"/>
                  </a:cubicBezTo>
                  <a:cubicBezTo>
                    <a:pt x="113" y="38"/>
                    <a:pt x="108" y="34"/>
                    <a:pt x="103" y="31"/>
                  </a:cubicBezTo>
                  <a:cubicBezTo>
                    <a:pt x="100" y="39"/>
                    <a:pt x="95" y="50"/>
                    <a:pt x="91" y="55"/>
                  </a:cubicBezTo>
                  <a:cubicBezTo>
                    <a:pt x="85" y="63"/>
                    <a:pt x="83" y="46"/>
                    <a:pt x="72" y="47"/>
                  </a:cubicBezTo>
                  <a:cubicBezTo>
                    <a:pt x="61" y="48"/>
                    <a:pt x="62" y="58"/>
                    <a:pt x="49" y="54"/>
                  </a:cubicBezTo>
                  <a:cubicBezTo>
                    <a:pt x="36" y="50"/>
                    <a:pt x="52" y="38"/>
                    <a:pt x="52" y="32"/>
                  </a:cubicBezTo>
                  <a:cubicBezTo>
                    <a:pt x="52" y="26"/>
                    <a:pt x="45" y="28"/>
                    <a:pt x="45" y="28"/>
                  </a:cubicBezTo>
                  <a:cubicBezTo>
                    <a:pt x="45" y="28"/>
                    <a:pt x="46" y="20"/>
                    <a:pt x="39" y="16"/>
                  </a:cubicBezTo>
                  <a:cubicBezTo>
                    <a:pt x="32" y="12"/>
                    <a:pt x="21" y="12"/>
                    <a:pt x="21" y="12"/>
                  </a:cubicBezTo>
                  <a:cubicBezTo>
                    <a:pt x="21" y="12"/>
                    <a:pt x="19" y="0"/>
                    <a:pt x="12" y="1"/>
                  </a:cubicBezTo>
                  <a:cubicBezTo>
                    <a:pt x="5" y="2"/>
                    <a:pt x="6" y="8"/>
                    <a:pt x="7" y="17"/>
                  </a:cubicBezTo>
                  <a:cubicBezTo>
                    <a:pt x="7" y="21"/>
                    <a:pt x="4" y="25"/>
                    <a:pt x="0" y="29"/>
                  </a:cubicBezTo>
                  <a:cubicBezTo>
                    <a:pt x="1" y="29"/>
                    <a:pt x="1" y="30"/>
                    <a:pt x="1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2" name="Freeform 39"/>
            <p:cNvSpPr>
              <a:spLocks noChangeAspect="1"/>
            </p:cNvSpPr>
            <p:nvPr/>
          </p:nvSpPr>
          <p:spPr bwMode="auto">
            <a:xfrm>
              <a:off x="4201" y="2089"/>
              <a:ext cx="82" cy="73"/>
            </a:xfrm>
            <a:custGeom>
              <a:avLst/>
              <a:gdLst>
                <a:gd name="T0" fmla="*/ 70 w 252"/>
                <a:gd name="T1" fmla="*/ 0 h 224"/>
                <a:gd name="T2" fmla="*/ 67 w 252"/>
                <a:gd name="T3" fmla="*/ 3 h 224"/>
                <a:gd name="T4" fmla="*/ 60 w 252"/>
                <a:gd name="T5" fmla="*/ 0 h 224"/>
                <a:gd name="T6" fmla="*/ 57 w 252"/>
                <a:gd name="T7" fmla="*/ 3 h 224"/>
                <a:gd name="T8" fmla="*/ 53 w 252"/>
                <a:gd name="T9" fmla="*/ 5 h 224"/>
                <a:gd name="T10" fmla="*/ 55 w 252"/>
                <a:gd name="T11" fmla="*/ 12 h 224"/>
                <a:gd name="T12" fmla="*/ 49 w 252"/>
                <a:gd name="T13" fmla="*/ 8 h 224"/>
                <a:gd name="T14" fmla="*/ 43 w 252"/>
                <a:gd name="T15" fmla="*/ 7 h 224"/>
                <a:gd name="T16" fmla="*/ 42 w 252"/>
                <a:gd name="T17" fmla="*/ 4 h 224"/>
                <a:gd name="T18" fmla="*/ 40 w 252"/>
                <a:gd name="T19" fmla="*/ 5 h 224"/>
                <a:gd name="T20" fmla="*/ 33 w 252"/>
                <a:gd name="T21" fmla="*/ 3 h 224"/>
                <a:gd name="T22" fmla="*/ 24 w 252"/>
                <a:gd name="T23" fmla="*/ 5 h 224"/>
                <a:gd name="T24" fmla="*/ 15 w 252"/>
                <a:gd name="T25" fmla="*/ 3 h 224"/>
                <a:gd name="T26" fmla="*/ 6 w 252"/>
                <a:gd name="T27" fmla="*/ 11 h 224"/>
                <a:gd name="T28" fmla="*/ 0 w 252"/>
                <a:gd name="T29" fmla="*/ 18 h 224"/>
                <a:gd name="T30" fmla="*/ 1 w 252"/>
                <a:gd name="T31" fmla="*/ 26 h 224"/>
                <a:gd name="T32" fmla="*/ 3 w 252"/>
                <a:gd name="T33" fmla="*/ 28 h 224"/>
                <a:gd name="T34" fmla="*/ 3 w 252"/>
                <a:gd name="T35" fmla="*/ 34 h 224"/>
                <a:gd name="T36" fmla="*/ 7 w 252"/>
                <a:gd name="T37" fmla="*/ 37 h 224"/>
                <a:gd name="T38" fmla="*/ 6 w 252"/>
                <a:gd name="T39" fmla="*/ 43 h 224"/>
                <a:gd name="T40" fmla="*/ 8 w 252"/>
                <a:gd name="T41" fmla="*/ 45 h 224"/>
                <a:gd name="T42" fmla="*/ 9 w 252"/>
                <a:gd name="T43" fmla="*/ 55 h 224"/>
                <a:gd name="T44" fmla="*/ 15 w 252"/>
                <a:gd name="T45" fmla="*/ 62 h 224"/>
                <a:gd name="T46" fmla="*/ 19 w 252"/>
                <a:gd name="T47" fmla="*/ 58 h 224"/>
                <a:gd name="T48" fmla="*/ 22 w 252"/>
                <a:gd name="T49" fmla="*/ 66 h 224"/>
                <a:gd name="T50" fmla="*/ 30 w 252"/>
                <a:gd name="T51" fmla="*/ 68 h 224"/>
                <a:gd name="T52" fmla="*/ 32 w 252"/>
                <a:gd name="T53" fmla="*/ 73 h 224"/>
                <a:gd name="T54" fmla="*/ 36 w 252"/>
                <a:gd name="T55" fmla="*/ 73 h 224"/>
                <a:gd name="T56" fmla="*/ 45 w 252"/>
                <a:gd name="T57" fmla="*/ 69 h 224"/>
                <a:gd name="T58" fmla="*/ 44 w 252"/>
                <a:gd name="T59" fmla="*/ 64 h 224"/>
                <a:gd name="T60" fmla="*/ 50 w 252"/>
                <a:gd name="T61" fmla="*/ 64 h 224"/>
                <a:gd name="T62" fmla="*/ 55 w 252"/>
                <a:gd name="T63" fmla="*/ 62 h 224"/>
                <a:gd name="T64" fmla="*/ 63 w 252"/>
                <a:gd name="T65" fmla="*/ 67 h 224"/>
                <a:gd name="T66" fmla="*/ 60 w 252"/>
                <a:gd name="T67" fmla="*/ 61 h 224"/>
                <a:gd name="T68" fmla="*/ 57 w 252"/>
                <a:gd name="T69" fmla="*/ 50 h 224"/>
                <a:gd name="T70" fmla="*/ 66 w 252"/>
                <a:gd name="T71" fmla="*/ 50 h 224"/>
                <a:gd name="T72" fmla="*/ 65 w 252"/>
                <a:gd name="T73" fmla="*/ 45 h 224"/>
                <a:gd name="T74" fmla="*/ 72 w 252"/>
                <a:gd name="T75" fmla="*/ 45 h 224"/>
                <a:gd name="T76" fmla="*/ 74 w 252"/>
                <a:gd name="T77" fmla="*/ 40 h 224"/>
                <a:gd name="T78" fmla="*/ 80 w 252"/>
                <a:gd name="T79" fmla="*/ 41 h 224"/>
                <a:gd name="T80" fmla="*/ 81 w 252"/>
                <a:gd name="T81" fmla="*/ 36 h 224"/>
                <a:gd name="T82" fmla="*/ 77 w 252"/>
                <a:gd name="T83" fmla="*/ 23 h 224"/>
                <a:gd name="T84" fmla="*/ 82 w 252"/>
                <a:gd name="T85" fmla="*/ 18 h 224"/>
                <a:gd name="T86" fmla="*/ 75 w 252"/>
                <a:gd name="T87" fmla="*/ 10 h 224"/>
                <a:gd name="T88" fmla="*/ 75 w 252"/>
                <a:gd name="T89" fmla="*/ 1 h 224"/>
                <a:gd name="T90" fmla="*/ 70 w 252"/>
                <a:gd name="T91" fmla="*/ 0 h 22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52" h="224">
                  <a:moveTo>
                    <a:pt x="214" y="0"/>
                  </a:moveTo>
                  <a:cubicBezTo>
                    <a:pt x="206" y="9"/>
                    <a:pt x="206" y="9"/>
                    <a:pt x="206" y="9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75" y="8"/>
                    <a:pt x="175" y="8"/>
                    <a:pt x="175" y="8"/>
                  </a:cubicBezTo>
                  <a:cubicBezTo>
                    <a:pt x="164" y="16"/>
                    <a:pt x="164" y="16"/>
                    <a:pt x="164" y="16"/>
                  </a:cubicBezTo>
                  <a:cubicBezTo>
                    <a:pt x="164" y="16"/>
                    <a:pt x="176" y="28"/>
                    <a:pt x="168" y="36"/>
                  </a:cubicBezTo>
                  <a:cubicBezTo>
                    <a:pt x="160" y="44"/>
                    <a:pt x="151" y="24"/>
                    <a:pt x="151" y="24"/>
                  </a:cubicBezTo>
                  <a:cubicBezTo>
                    <a:pt x="151" y="24"/>
                    <a:pt x="135" y="23"/>
                    <a:pt x="131" y="22"/>
                  </a:cubicBezTo>
                  <a:cubicBezTo>
                    <a:pt x="128" y="21"/>
                    <a:pt x="128" y="16"/>
                    <a:pt x="128" y="13"/>
                  </a:cubicBezTo>
                  <a:cubicBezTo>
                    <a:pt x="125" y="15"/>
                    <a:pt x="123" y="16"/>
                    <a:pt x="123" y="16"/>
                  </a:cubicBezTo>
                  <a:cubicBezTo>
                    <a:pt x="123" y="16"/>
                    <a:pt x="106" y="7"/>
                    <a:pt x="101" y="8"/>
                  </a:cubicBezTo>
                  <a:cubicBezTo>
                    <a:pt x="96" y="9"/>
                    <a:pt x="74" y="15"/>
                    <a:pt x="74" y="15"/>
                  </a:cubicBezTo>
                  <a:cubicBezTo>
                    <a:pt x="74" y="15"/>
                    <a:pt x="73" y="5"/>
                    <a:pt x="46" y="10"/>
                  </a:cubicBezTo>
                  <a:cubicBezTo>
                    <a:pt x="19" y="15"/>
                    <a:pt x="19" y="34"/>
                    <a:pt x="19" y="3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9" y="85"/>
                    <a:pt x="9" y="85"/>
                    <a:pt x="9" y="85"/>
                  </a:cubicBezTo>
                  <a:cubicBezTo>
                    <a:pt x="9" y="104"/>
                    <a:pt x="9" y="104"/>
                    <a:pt x="9" y="104"/>
                  </a:cubicBezTo>
                  <a:cubicBezTo>
                    <a:pt x="20" y="114"/>
                    <a:pt x="20" y="114"/>
                    <a:pt x="20" y="114"/>
                  </a:cubicBezTo>
                  <a:cubicBezTo>
                    <a:pt x="17" y="133"/>
                    <a:pt x="17" y="133"/>
                    <a:pt x="17" y="133"/>
                  </a:cubicBezTo>
                  <a:cubicBezTo>
                    <a:pt x="20" y="134"/>
                    <a:pt x="23" y="136"/>
                    <a:pt x="26" y="139"/>
                  </a:cubicBezTo>
                  <a:cubicBezTo>
                    <a:pt x="41" y="156"/>
                    <a:pt x="27" y="168"/>
                    <a:pt x="27" y="168"/>
                  </a:cubicBezTo>
                  <a:cubicBezTo>
                    <a:pt x="27" y="168"/>
                    <a:pt x="36" y="190"/>
                    <a:pt x="46" y="191"/>
                  </a:cubicBezTo>
                  <a:cubicBezTo>
                    <a:pt x="56" y="191"/>
                    <a:pt x="59" y="178"/>
                    <a:pt x="59" y="178"/>
                  </a:cubicBezTo>
                  <a:cubicBezTo>
                    <a:pt x="59" y="178"/>
                    <a:pt x="58" y="202"/>
                    <a:pt x="68" y="204"/>
                  </a:cubicBezTo>
                  <a:cubicBezTo>
                    <a:pt x="79" y="206"/>
                    <a:pt x="89" y="198"/>
                    <a:pt x="91" y="208"/>
                  </a:cubicBezTo>
                  <a:cubicBezTo>
                    <a:pt x="92" y="212"/>
                    <a:pt x="95" y="218"/>
                    <a:pt x="97" y="223"/>
                  </a:cubicBezTo>
                  <a:cubicBezTo>
                    <a:pt x="110" y="224"/>
                    <a:pt x="110" y="224"/>
                    <a:pt x="110" y="224"/>
                  </a:cubicBezTo>
                  <a:cubicBezTo>
                    <a:pt x="112" y="219"/>
                    <a:pt x="124" y="214"/>
                    <a:pt x="139" y="213"/>
                  </a:cubicBezTo>
                  <a:cubicBezTo>
                    <a:pt x="159" y="211"/>
                    <a:pt x="135" y="197"/>
                    <a:pt x="135" y="197"/>
                  </a:cubicBezTo>
                  <a:cubicBezTo>
                    <a:pt x="135" y="197"/>
                    <a:pt x="149" y="197"/>
                    <a:pt x="153" y="197"/>
                  </a:cubicBezTo>
                  <a:cubicBezTo>
                    <a:pt x="157" y="197"/>
                    <a:pt x="159" y="190"/>
                    <a:pt x="169" y="190"/>
                  </a:cubicBezTo>
                  <a:cubicBezTo>
                    <a:pt x="179" y="190"/>
                    <a:pt x="186" y="206"/>
                    <a:pt x="193" y="205"/>
                  </a:cubicBezTo>
                  <a:cubicBezTo>
                    <a:pt x="200" y="204"/>
                    <a:pt x="193" y="194"/>
                    <a:pt x="183" y="186"/>
                  </a:cubicBezTo>
                  <a:cubicBezTo>
                    <a:pt x="173" y="178"/>
                    <a:pt x="173" y="160"/>
                    <a:pt x="175" y="154"/>
                  </a:cubicBezTo>
                  <a:cubicBezTo>
                    <a:pt x="177" y="148"/>
                    <a:pt x="204" y="152"/>
                    <a:pt x="204" y="152"/>
                  </a:cubicBezTo>
                  <a:cubicBezTo>
                    <a:pt x="201" y="138"/>
                    <a:pt x="201" y="138"/>
                    <a:pt x="201" y="138"/>
                  </a:cubicBezTo>
                  <a:cubicBezTo>
                    <a:pt x="222" y="137"/>
                    <a:pt x="222" y="137"/>
                    <a:pt x="222" y="137"/>
                  </a:cubicBezTo>
                  <a:cubicBezTo>
                    <a:pt x="222" y="137"/>
                    <a:pt x="223" y="126"/>
                    <a:pt x="228" y="123"/>
                  </a:cubicBezTo>
                  <a:cubicBezTo>
                    <a:pt x="233" y="120"/>
                    <a:pt x="245" y="125"/>
                    <a:pt x="245" y="125"/>
                  </a:cubicBezTo>
                  <a:cubicBezTo>
                    <a:pt x="248" y="111"/>
                    <a:pt x="248" y="111"/>
                    <a:pt x="248" y="111"/>
                  </a:cubicBezTo>
                  <a:cubicBezTo>
                    <a:pt x="248" y="111"/>
                    <a:pt x="238" y="75"/>
                    <a:pt x="237" y="72"/>
                  </a:cubicBezTo>
                  <a:cubicBezTo>
                    <a:pt x="236" y="69"/>
                    <a:pt x="252" y="69"/>
                    <a:pt x="252" y="56"/>
                  </a:cubicBezTo>
                  <a:cubicBezTo>
                    <a:pt x="252" y="43"/>
                    <a:pt x="231" y="32"/>
                    <a:pt x="231" y="32"/>
                  </a:cubicBezTo>
                  <a:cubicBezTo>
                    <a:pt x="231" y="4"/>
                    <a:pt x="231" y="4"/>
                    <a:pt x="231" y="4"/>
                  </a:cubicBezTo>
                  <a:lnTo>
                    <a:pt x="214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3" name="Freeform 40"/>
            <p:cNvSpPr>
              <a:spLocks noChangeAspect="1" noEditPoints="1"/>
            </p:cNvSpPr>
            <p:nvPr/>
          </p:nvSpPr>
          <p:spPr bwMode="auto">
            <a:xfrm>
              <a:off x="4458" y="1674"/>
              <a:ext cx="62" cy="92"/>
            </a:xfrm>
            <a:custGeom>
              <a:avLst/>
              <a:gdLst>
                <a:gd name="T0" fmla="*/ 32 w 191"/>
                <a:gd name="T1" fmla="*/ 86 h 284"/>
                <a:gd name="T2" fmla="*/ 33 w 191"/>
                <a:gd name="T3" fmla="*/ 92 h 284"/>
                <a:gd name="T4" fmla="*/ 32 w 191"/>
                <a:gd name="T5" fmla="*/ 86 h 284"/>
                <a:gd name="T6" fmla="*/ 60 w 191"/>
                <a:gd name="T7" fmla="*/ 53 h 284"/>
                <a:gd name="T8" fmla="*/ 54 w 191"/>
                <a:gd name="T9" fmla="*/ 43 h 284"/>
                <a:gd name="T10" fmla="*/ 53 w 191"/>
                <a:gd name="T11" fmla="*/ 33 h 284"/>
                <a:gd name="T12" fmla="*/ 36 w 191"/>
                <a:gd name="T13" fmla="*/ 16 h 284"/>
                <a:gd name="T14" fmla="*/ 32 w 191"/>
                <a:gd name="T15" fmla="*/ 15 h 284"/>
                <a:gd name="T16" fmla="*/ 27 w 191"/>
                <a:gd name="T17" fmla="*/ 7 h 284"/>
                <a:gd name="T18" fmla="*/ 21 w 191"/>
                <a:gd name="T19" fmla="*/ 0 h 284"/>
                <a:gd name="T20" fmla="*/ 18 w 191"/>
                <a:gd name="T21" fmla="*/ 3 h 284"/>
                <a:gd name="T22" fmla="*/ 5 w 191"/>
                <a:gd name="T23" fmla="*/ 5 h 284"/>
                <a:gd name="T24" fmla="*/ 4 w 191"/>
                <a:gd name="T25" fmla="*/ 9 h 284"/>
                <a:gd name="T26" fmla="*/ 0 w 191"/>
                <a:gd name="T27" fmla="*/ 13 h 284"/>
                <a:gd name="T28" fmla="*/ 3 w 191"/>
                <a:gd name="T29" fmla="*/ 18 h 284"/>
                <a:gd name="T30" fmla="*/ 10 w 191"/>
                <a:gd name="T31" fmla="*/ 21 h 284"/>
                <a:gd name="T32" fmla="*/ 13 w 191"/>
                <a:gd name="T33" fmla="*/ 29 h 284"/>
                <a:gd name="T34" fmla="*/ 2 w 191"/>
                <a:gd name="T35" fmla="*/ 27 h 284"/>
                <a:gd name="T36" fmla="*/ 9 w 191"/>
                <a:gd name="T37" fmla="*/ 33 h 284"/>
                <a:gd name="T38" fmla="*/ 12 w 191"/>
                <a:gd name="T39" fmla="*/ 42 h 284"/>
                <a:gd name="T40" fmla="*/ 19 w 191"/>
                <a:gd name="T41" fmla="*/ 43 h 284"/>
                <a:gd name="T42" fmla="*/ 19 w 191"/>
                <a:gd name="T43" fmla="*/ 50 h 284"/>
                <a:gd name="T44" fmla="*/ 18 w 191"/>
                <a:gd name="T45" fmla="*/ 58 h 284"/>
                <a:gd name="T46" fmla="*/ 24 w 191"/>
                <a:gd name="T47" fmla="*/ 64 h 284"/>
                <a:gd name="T48" fmla="*/ 26 w 191"/>
                <a:gd name="T49" fmla="*/ 72 h 284"/>
                <a:gd name="T50" fmla="*/ 32 w 191"/>
                <a:gd name="T51" fmla="*/ 66 h 284"/>
                <a:gd name="T52" fmla="*/ 43 w 191"/>
                <a:gd name="T53" fmla="*/ 61 h 284"/>
                <a:gd name="T54" fmla="*/ 49 w 191"/>
                <a:gd name="T55" fmla="*/ 63 h 284"/>
                <a:gd name="T56" fmla="*/ 50 w 191"/>
                <a:gd name="T57" fmla="*/ 59 h 284"/>
                <a:gd name="T58" fmla="*/ 60 w 191"/>
                <a:gd name="T59" fmla="*/ 53 h 28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91" h="284">
                  <a:moveTo>
                    <a:pt x="100" y="267"/>
                  </a:moveTo>
                  <a:cubicBezTo>
                    <a:pt x="76" y="275"/>
                    <a:pt x="86" y="284"/>
                    <a:pt x="101" y="284"/>
                  </a:cubicBezTo>
                  <a:cubicBezTo>
                    <a:pt x="120" y="284"/>
                    <a:pt x="124" y="259"/>
                    <a:pt x="100" y="267"/>
                  </a:cubicBezTo>
                  <a:close/>
                  <a:moveTo>
                    <a:pt x="185" y="165"/>
                  </a:moveTo>
                  <a:cubicBezTo>
                    <a:pt x="179" y="146"/>
                    <a:pt x="166" y="132"/>
                    <a:pt x="166" y="132"/>
                  </a:cubicBezTo>
                  <a:cubicBezTo>
                    <a:pt x="166" y="132"/>
                    <a:pt x="171" y="115"/>
                    <a:pt x="162" y="101"/>
                  </a:cubicBezTo>
                  <a:cubicBezTo>
                    <a:pt x="153" y="87"/>
                    <a:pt x="111" y="50"/>
                    <a:pt x="111" y="50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8" y="45"/>
                    <a:pt x="94" y="34"/>
                    <a:pt x="82" y="21"/>
                  </a:cubicBezTo>
                  <a:cubicBezTo>
                    <a:pt x="76" y="14"/>
                    <a:pt x="69" y="6"/>
                    <a:pt x="64" y="0"/>
                  </a:cubicBezTo>
                  <a:cubicBezTo>
                    <a:pt x="54" y="10"/>
                    <a:pt x="54" y="10"/>
                    <a:pt x="54" y="10"/>
                  </a:cubicBezTo>
                  <a:cubicBezTo>
                    <a:pt x="54" y="10"/>
                    <a:pt x="30" y="9"/>
                    <a:pt x="16" y="16"/>
                  </a:cubicBezTo>
                  <a:cubicBezTo>
                    <a:pt x="2" y="24"/>
                    <a:pt x="14" y="26"/>
                    <a:pt x="13" y="29"/>
                  </a:cubicBezTo>
                  <a:cubicBezTo>
                    <a:pt x="12" y="32"/>
                    <a:pt x="0" y="39"/>
                    <a:pt x="0" y="39"/>
                  </a:cubicBezTo>
                  <a:cubicBezTo>
                    <a:pt x="0" y="39"/>
                    <a:pt x="1" y="50"/>
                    <a:pt x="8" y="56"/>
                  </a:cubicBezTo>
                  <a:cubicBezTo>
                    <a:pt x="15" y="62"/>
                    <a:pt x="30" y="64"/>
                    <a:pt x="30" y="64"/>
                  </a:cubicBezTo>
                  <a:cubicBezTo>
                    <a:pt x="41" y="89"/>
                    <a:pt x="41" y="89"/>
                    <a:pt x="41" y="89"/>
                  </a:cubicBezTo>
                  <a:cubicBezTo>
                    <a:pt x="41" y="89"/>
                    <a:pt x="7" y="75"/>
                    <a:pt x="6" y="82"/>
                  </a:cubicBezTo>
                  <a:cubicBezTo>
                    <a:pt x="5" y="89"/>
                    <a:pt x="27" y="102"/>
                    <a:pt x="27" y="102"/>
                  </a:cubicBezTo>
                  <a:cubicBezTo>
                    <a:pt x="37" y="130"/>
                    <a:pt x="37" y="130"/>
                    <a:pt x="37" y="130"/>
                  </a:cubicBezTo>
                  <a:cubicBezTo>
                    <a:pt x="60" y="134"/>
                    <a:pt x="60" y="134"/>
                    <a:pt x="60" y="134"/>
                  </a:cubicBezTo>
                  <a:cubicBezTo>
                    <a:pt x="60" y="153"/>
                    <a:pt x="60" y="153"/>
                    <a:pt x="60" y="153"/>
                  </a:cubicBezTo>
                  <a:cubicBezTo>
                    <a:pt x="60" y="153"/>
                    <a:pt x="49" y="161"/>
                    <a:pt x="54" y="180"/>
                  </a:cubicBezTo>
                  <a:cubicBezTo>
                    <a:pt x="59" y="199"/>
                    <a:pt x="74" y="199"/>
                    <a:pt x="74" y="199"/>
                  </a:cubicBezTo>
                  <a:cubicBezTo>
                    <a:pt x="74" y="199"/>
                    <a:pt x="61" y="225"/>
                    <a:pt x="80" y="222"/>
                  </a:cubicBezTo>
                  <a:cubicBezTo>
                    <a:pt x="99" y="219"/>
                    <a:pt x="100" y="203"/>
                    <a:pt x="100" y="203"/>
                  </a:cubicBezTo>
                  <a:cubicBezTo>
                    <a:pt x="133" y="188"/>
                    <a:pt x="133" y="188"/>
                    <a:pt x="133" y="188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5" y="181"/>
                    <a:pt x="155" y="181"/>
                    <a:pt x="155" y="181"/>
                  </a:cubicBezTo>
                  <a:cubicBezTo>
                    <a:pt x="155" y="181"/>
                    <a:pt x="191" y="184"/>
                    <a:pt x="185" y="165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4" name="Freeform 41"/>
            <p:cNvSpPr>
              <a:spLocks noChangeAspect="1"/>
            </p:cNvSpPr>
            <p:nvPr/>
          </p:nvSpPr>
          <p:spPr bwMode="auto">
            <a:xfrm>
              <a:off x="4150" y="1952"/>
              <a:ext cx="130" cy="152"/>
            </a:xfrm>
            <a:custGeom>
              <a:avLst/>
              <a:gdLst>
                <a:gd name="T0" fmla="*/ 9 w 404"/>
                <a:gd name="T1" fmla="*/ 40 h 470"/>
                <a:gd name="T2" fmla="*/ 15 w 404"/>
                <a:gd name="T3" fmla="*/ 53 h 470"/>
                <a:gd name="T4" fmla="*/ 22 w 404"/>
                <a:gd name="T5" fmla="*/ 52 h 470"/>
                <a:gd name="T6" fmla="*/ 24 w 404"/>
                <a:gd name="T7" fmla="*/ 63 h 470"/>
                <a:gd name="T8" fmla="*/ 23 w 404"/>
                <a:gd name="T9" fmla="*/ 72 h 470"/>
                <a:gd name="T10" fmla="*/ 28 w 404"/>
                <a:gd name="T11" fmla="*/ 82 h 470"/>
                <a:gd name="T12" fmla="*/ 46 w 404"/>
                <a:gd name="T13" fmla="*/ 79 h 470"/>
                <a:gd name="T14" fmla="*/ 60 w 404"/>
                <a:gd name="T15" fmla="*/ 74 h 470"/>
                <a:gd name="T16" fmla="*/ 69 w 404"/>
                <a:gd name="T17" fmla="*/ 80 h 470"/>
                <a:gd name="T18" fmla="*/ 80 w 404"/>
                <a:gd name="T19" fmla="*/ 96 h 470"/>
                <a:gd name="T20" fmla="*/ 91 w 404"/>
                <a:gd name="T21" fmla="*/ 112 h 470"/>
                <a:gd name="T22" fmla="*/ 95 w 404"/>
                <a:gd name="T23" fmla="*/ 119 h 470"/>
                <a:gd name="T24" fmla="*/ 97 w 404"/>
                <a:gd name="T25" fmla="*/ 137 h 470"/>
                <a:gd name="T26" fmla="*/ 93 w 404"/>
                <a:gd name="T27" fmla="*/ 145 h 470"/>
                <a:gd name="T28" fmla="*/ 105 w 404"/>
                <a:gd name="T29" fmla="*/ 149 h 470"/>
                <a:gd name="T30" fmla="*/ 107 w 404"/>
                <a:gd name="T31" fmla="*/ 140 h 470"/>
                <a:gd name="T32" fmla="*/ 117 w 404"/>
                <a:gd name="T33" fmla="*/ 141 h 470"/>
                <a:gd name="T34" fmla="*/ 125 w 404"/>
                <a:gd name="T35" fmla="*/ 139 h 470"/>
                <a:gd name="T36" fmla="*/ 126 w 404"/>
                <a:gd name="T37" fmla="*/ 133 h 470"/>
                <a:gd name="T38" fmla="*/ 119 w 404"/>
                <a:gd name="T39" fmla="*/ 119 h 470"/>
                <a:gd name="T40" fmla="*/ 116 w 404"/>
                <a:gd name="T41" fmla="*/ 107 h 470"/>
                <a:gd name="T42" fmla="*/ 107 w 404"/>
                <a:gd name="T43" fmla="*/ 97 h 470"/>
                <a:gd name="T44" fmla="*/ 103 w 404"/>
                <a:gd name="T45" fmla="*/ 93 h 470"/>
                <a:gd name="T46" fmla="*/ 92 w 404"/>
                <a:gd name="T47" fmla="*/ 76 h 470"/>
                <a:gd name="T48" fmla="*/ 82 w 404"/>
                <a:gd name="T49" fmla="*/ 66 h 470"/>
                <a:gd name="T50" fmla="*/ 62 w 404"/>
                <a:gd name="T51" fmla="*/ 54 h 470"/>
                <a:gd name="T52" fmla="*/ 70 w 404"/>
                <a:gd name="T53" fmla="*/ 50 h 470"/>
                <a:gd name="T54" fmla="*/ 68 w 404"/>
                <a:gd name="T55" fmla="*/ 36 h 470"/>
                <a:gd name="T56" fmla="*/ 59 w 404"/>
                <a:gd name="T57" fmla="*/ 26 h 470"/>
                <a:gd name="T58" fmla="*/ 51 w 404"/>
                <a:gd name="T59" fmla="*/ 29 h 470"/>
                <a:gd name="T60" fmla="*/ 41 w 404"/>
                <a:gd name="T61" fmla="*/ 20 h 470"/>
                <a:gd name="T62" fmla="*/ 38 w 404"/>
                <a:gd name="T63" fmla="*/ 13 h 470"/>
                <a:gd name="T64" fmla="*/ 29 w 404"/>
                <a:gd name="T65" fmla="*/ 1 h 470"/>
                <a:gd name="T66" fmla="*/ 19 w 404"/>
                <a:gd name="T67" fmla="*/ 7 h 470"/>
                <a:gd name="T68" fmla="*/ 25 w 404"/>
                <a:gd name="T69" fmla="*/ 23 h 470"/>
                <a:gd name="T70" fmla="*/ 15 w 404"/>
                <a:gd name="T71" fmla="*/ 18 h 470"/>
                <a:gd name="T72" fmla="*/ 8 w 404"/>
                <a:gd name="T73" fmla="*/ 24 h 470"/>
                <a:gd name="T74" fmla="*/ 8 w 404"/>
                <a:gd name="T75" fmla="*/ 29 h 470"/>
                <a:gd name="T76" fmla="*/ 1 w 404"/>
                <a:gd name="T77" fmla="*/ 36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04" h="470">
                  <a:moveTo>
                    <a:pt x="17" y="121"/>
                  </a:moveTo>
                  <a:cubicBezTo>
                    <a:pt x="17" y="121"/>
                    <a:pt x="27" y="116"/>
                    <a:pt x="28" y="124"/>
                  </a:cubicBezTo>
                  <a:cubicBezTo>
                    <a:pt x="29" y="132"/>
                    <a:pt x="22" y="153"/>
                    <a:pt x="28" y="158"/>
                  </a:cubicBezTo>
                  <a:cubicBezTo>
                    <a:pt x="34" y="163"/>
                    <a:pt x="47" y="163"/>
                    <a:pt x="47" y="163"/>
                  </a:cubicBezTo>
                  <a:cubicBezTo>
                    <a:pt x="45" y="155"/>
                    <a:pt x="45" y="155"/>
                    <a:pt x="45" y="155"/>
                  </a:cubicBezTo>
                  <a:cubicBezTo>
                    <a:pt x="45" y="155"/>
                    <a:pt x="68" y="146"/>
                    <a:pt x="68" y="160"/>
                  </a:cubicBezTo>
                  <a:cubicBezTo>
                    <a:pt x="68" y="174"/>
                    <a:pt x="66" y="180"/>
                    <a:pt x="66" y="180"/>
                  </a:cubicBezTo>
                  <a:cubicBezTo>
                    <a:pt x="66" y="180"/>
                    <a:pt x="74" y="187"/>
                    <a:pt x="74" y="196"/>
                  </a:cubicBezTo>
                  <a:cubicBezTo>
                    <a:pt x="74" y="205"/>
                    <a:pt x="60" y="216"/>
                    <a:pt x="60" y="216"/>
                  </a:cubicBezTo>
                  <a:cubicBezTo>
                    <a:pt x="60" y="216"/>
                    <a:pt x="73" y="215"/>
                    <a:pt x="73" y="224"/>
                  </a:cubicBezTo>
                  <a:cubicBezTo>
                    <a:pt x="73" y="233"/>
                    <a:pt x="49" y="264"/>
                    <a:pt x="59" y="267"/>
                  </a:cubicBezTo>
                  <a:cubicBezTo>
                    <a:pt x="69" y="270"/>
                    <a:pt x="88" y="254"/>
                    <a:pt x="88" y="254"/>
                  </a:cubicBezTo>
                  <a:cubicBezTo>
                    <a:pt x="88" y="254"/>
                    <a:pt x="101" y="229"/>
                    <a:pt x="108" y="231"/>
                  </a:cubicBezTo>
                  <a:cubicBezTo>
                    <a:pt x="115" y="233"/>
                    <a:pt x="129" y="244"/>
                    <a:pt x="143" y="245"/>
                  </a:cubicBezTo>
                  <a:cubicBezTo>
                    <a:pt x="157" y="246"/>
                    <a:pt x="154" y="221"/>
                    <a:pt x="164" y="220"/>
                  </a:cubicBezTo>
                  <a:cubicBezTo>
                    <a:pt x="174" y="219"/>
                    <a:pt x="187" y="228"/>
                    <a:pt x="187" y="228"/>
                  </a:cubicBezTo>
                  <a:cubicBezTo>
                    <a:pt x="187" y="228"/>
                    <a:pt x="194" y="226"/>
                    <a:pt x="202" y="228"/>
                  </a:cubicBezTo>
                  <a:cubicBezTo>
                    <a:pt x="210" y="230"/>
                    <a:pt x="197" y="236"/>
                    <a:pt x="215" y="247"/>
                  </a:cubicBezTo>
                  <a:cubicBezTo>
                    <a:pt x="233" y="258"/>
                    <a:pt x="247" y="270"/>
                    <a:pt x="247" y="270"/>
                  </a:cubicBezTo>
                  <a:cubicBezTo>
                    <a:pt x="248" y="298"/>
                    <a:pt x="248" y="298"/>
                    <a:pt x="248" y="298"/>
                  </a:cubicBezTo>
                  <a:cubicBezTo>
                    <a:pt x="248" y="298"/>
                    <a:pt x="255" y="318"/>
                    <a:pt x="260" y="327"/>
                  </a:cubicBezTo>
                  <a:cubicBezTo>
                    <a:pt x="265" y="336"/>
                    <a:pt x="283" y="343"/>
                    <a:pt x="283" y="347"/>
                  </a:cubicBezTo>
                  <a:cubicBezTo>
                    <a:pt x="283" y="351"/>
                    <a:pt x="285" y="364"/>
                    <a:pt x="285" y="364"/>
                  </a:cubicBezTo>
                  <a:cubicBezTo>
                    <a:pt x="285" y="364"/>
                    <a:pt x="288" y="357"/>
                    <a:pt x="294" y="367"/>
                  </a:cubicBezTo>
                  <a:cubicBezTo>
                    <a:pt x="300" y="377"/>
                    <a:pt x="285" y="390"/>
                    <a:pt x="287" y="394"/>
                  </a:cubicBezTo>
                  <a:cubicBezTo>
                    <a:pt x="289" y="398"/>
                    <a:pt x="312" y="413"/>
                    <a:pt x="302" y="425"/>
                  </a:cubicBezTo>
                  <a:cubicBezTo>
                    <a:pt x="296" y="432"/>
                    <a:pt x="291" y="436"/>
                    <a:pt x="287" y="439"/>
                  </a:cubicBezTo>
                  <a:cubicBezTo>
                    <a:pt x="287" y="442"/>
                    <a:pt x="287" y="447"/>
                    <a:pt x="290" y="448"/>
                  </a:cubicBezTo>
                  <a:cubicBezTo>
                    <a:pt x="294" y="449"/>
                    <a:pt x="310" y="450"/>
                    <a:pt x="310" y="450"/>
                  </a:cubicBezTo>
                  <a:cubicBezTo>
                    <a:pt x="310" y="450"/>
                    <a:pt x="319" y="470"/>
                    <a:pt x="327" y="462"/>
                  </a:cubicBezTo>
                  <a:cubicBezTo>
                    <a:pt x="335" y="454"/>
                    <a:pt x="323" y="442"/>
                    <a:pt x="323" y="442"/>
                  </a:cubicBezTo>
                  <a:cubicBezTo>
                    <a:pt x="334" y="434"/>
                    <a:pt x="334" y="434"/>
                    <a:pt x="334" y="434"/>
                  </a:cubicBezTo>
                  <a:cubicBezTo>
                    <a:pt x="343" y="426"/>
                    <a:pt x="343" y="426"/>
                    <a:pt x="343" y="426"/>
                  </a:cubicBezTo>
                  <a:cubicBezTo>
                    <a:pt x="365" y="435"/>
                    <a:pt x="365" y="435"/>
                    <a:pt x="365" y="435"/>
                  </a:cubicBezTo>
                  <a:cubicBezTo>
                    <a:pt x="373" y="426"/>
                    <a:pt x="373" y="426"/>
                    <a:pt x="373" y="426"/>
                  </a:cubicBezTo>
                  <a:cubicBezTo>
                    <a:pt x="390" y="430"/>
                    <a:pt x="390" y="430"/>
                    <a:pt x="390" y="430"/>
                  </a:cubicBezTo>
                  <a:cubicBezTo>
                    <a:pt x="390" y="430"/>
                    <a:pt x="396" y="431"/>
                    <a:pt x="400" y="423"/>
                  </a:cubicBezTo>
                  <a:cubicBezTo>
                    <a:pt x="404" y="415"/>
                    <a:pt x="391" y="410"/>
                    <a:pt x="391" y="410"/>
                  </a:cubicBezTo>
                  <a:cubicBezTo>
                    <a:pt x="402" y="389"/>
                    <a:pt x="402" y="389"/>
                    <a:pt x="402" y="389"/>
                  </a:cubicBezTo>
                  <a:cubicBezTo>
                    <a:pt x="402" y="389"/>
                    <a:pt x="383" y="380"/>
                    <a:pt x="369" y="369"/>
                  </a:cubicBezTo>
                  <a:cubicBezTo>
                    <a:pt x="355" y="358"/>
                    <a:pt x="369" y="355"/>
                    <a:pt x="377" y="350"/>
                  </a:cubicBezTo>
                  <a:cubicBezTo>
                    <a:pt x="385" y="345"/>
                    <a:pt x="361" y="331"/>
                    <a:pt x="361" y="331"/>
                  </a:cubicBezTo>
                  <a:cubicBezTo>
                    <a:pt x="361" y="331"/>
                    <a:pt x="351" y="330"/>
                    <a:pt x="344" y="323"/>
                  </a:cubicBezTo>
                  <a:cubicBezTo>
                    <a:pt x="337" y="316"/>
                    <a:pt x="334" y="299"/>
                    <a:pt x="334" y="299"/>
                  </a:cubicBezTo>
                  <a:cubicBezTo>
                    <a:pt x="320" y="300"/>
                    <a:pt x="320" y="300"/>
                    <a:pt x="320" y="300"/>
                  </a:cubicBezTo>
                  <a:cubicBezTo>
                    <a:pt x="319" y="289"/>
                    <a:pt x="319" y="289"/>
                    <a:pt x="319" y="289"/>
                  </a:cubicBezTo>
                  <a:cubicBezTo>
                    <a:pt x="319" y="289"/>
                    <a:pt x="308" y="278"/>
                    <a:pt x="295" y="267"/>
                  </a:cubicBezTo>
                  <a:cubicBezTo>
                    <a:pt x="282" y="256"/>
                    <a:pt x="285" y="236"/>
                    <a:pt x="285" y="236"/>
                  </a:cubicBezTo>
                  <a:cubicBezTo>
                    <a:pt x="285" y="236"/>
                    <a:pt x="263" y="228"/>
                    <a:pt x="259" y="224"/>
                  </a:cubicBezTo>
                  <a:cubicBezTo>
                    <a:pt x="255" y="220"/>
                    <a:pt x="256" y="203"/>
                    <a:pt x="256" y="203"/>
                  </a:cubicBezTo>
                  <a:cubicBezTo>
                    <a:pt x="256" y="203"/>
                    <a:pt x="238" y="198"/>
                    <a:pt x="232" y="193"/>
                  </a:cubicBezTo>
                  <a:cubicBezTo>
                    <a:pt x="226" y="188"/>
                    <a:pt x="193" y="168"/>
                    <a:pt x="193" y="168"/>
                  </a:cubicBezTo>
                  <a:cubicBezTo>
                    <a:pt x="193" y="168"/>
                    <a:pt x="193" y="156"/>
                    <a:pt x="191" y="152"/>
                  </a:cubicBezTo>
                  <a:cubicBezTo>
                    <a:pt x="189" y="148"/>
                    <a:pt x="218" y="156"/>
                    <a:pt x="218" y="156"/>
                  </a:cubicBezTo>
                  <a:cubicBezTo>
                    <a:pt x="218" y="156"/>
                    <a:pt x="237" y="142"/>
                    <a:pt x="243" y="132"/>
                  </a:cubicBezTo>
                  <a:cubicBezTo>
                    <a:pt x="249" y="122"/>
                    <a:pt x="230" y="120"/>
                    <a:pt x="212" y="112"/>
                  </a:cubicBezTo>
                  <a:cubicBezTo>
                    <a:pt x="194" y="104"/>
                    <a:pt x="214" y="98"/>
                    <a:pt x="214" y="98"/>
                  </a:cubicBezTo>
                  <a:cubicBezTo>
                    <a:pt x="214" y="98"/>
                    <a:pt x="192" y="80"/>
                    <a:pt x="184" y="79"/>
                  </a:cubicBezTo>
                  <a:cubicBezTo>
                    <a:pt x="176" y="78"/>
                    <a:pt x="179" y="90"/>
                    <a:pt x="172" y="98"/>
                  </a:cubicBezTo>
                  <a:cubicBezTo>
                    <a:pt x="165" y="106"/>
                    <a:pt x="160" y="90"/>
                    <a:pt x="160" y="90"/>
                  </a:cubicBezTo>
                  <a:cubicBezTo>
                    <a:pt x="151" y="90"/>
                    <a:pt x="151" y="90"/>
                    <a:pt x="151" y="90"/>
                  </a:cubicBezTo>
                  <a:cubicBezTo>
                    <a:pt x="151" y="90"/>
                    <a:pt x="138" y="76"/>
                    <a:pt x="128" y="63"/>
                  </a:cubicBezTo>
                  <a:cubicBezTo>
                    <a:pt x="118" y="50"/>
                    <a:pt x="131" y="41"/>
                    <a:pt x="127" y="37"/>
                  </a:cubicBezTo>
                  <a:cubicBezTo>
                    <a:pt x="123" y="33"/>
                    <a:pt x="118" y="40"/>
                    <a:pt x="118" y="40"/>
                  </a:cubicBezTo>
                  <a:cubicBezTo>
                    <a:pt x="118" y="40"/>
                    <a:pt x="102" y="22"/>
                    <a:pt x="96" y="15"/>
                  </a:cubicBezTo>
                  <a:cubicBezTo>
                    <a:pt x="93" y="12"/>
                    <a:pt x="92" y="7"/>
                    <a:pt x="91" y="2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0"/>
                    <a:pt x="59" y="9"/>
                    <a:pt x="60" y="22"/>
                  </a:cubicBezTo>
                  <a:cubicBezTo>
                    <a:pt x="61" y="35"/>
                    <a:pt x="79" y="47"/>
                    <a:pt x="79" y="47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48" y="57"/>
                    <a:pt x="48" y="57"/>
                    <a:pt x="48" y="57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74"/>
                    <a:pt x="26" y="74"/>
                    <a:pt x="26" y="74"/>
                  </a:cubicBezTo>
                  <a:cubicBezTo>
                    <a:pt x="21" y="82"/>
                    <a:pt x="21" y="82"/>
                    <a:pt x="21" y="82"/>
                  </a:cubicBezTo>
                  <a:cubicBezTo>
                    <a:pt x="26" y="89"/>
                    <a:pt x="26" y="89"/>
                    <a:pt x="26" y="89"/>
                  </a:cubicBezTo>
                  <a:cubicBezTo>
                    <a:pt x="26" y="89"/>
                    <a:pt x="18" y="92"/>
                    <a:pt x="9" y="95"/>
                  </a:cubicBezTo>
                  <a:cubicBezTo>
                    <a:pt x="0" y="98"/>
                    <a:pt x="2" y="110"/>
                    <a:pt x="2" y="110"/>
                  </a:cubicBezTo>
                  <a:cubicBezTo>
                    <a:pt x="6" y="111"/>
                    <a:pt x="17" y="121"/>
                    <a:pt x="17" y="12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5" name="Freeform 42"/>
            <p:cNvSpPr>
              <a:spLocks noChangeAspect="1"/>
            </p:cNvSpPr>
            <p:nvPr/>
          </p:nvSpPr>
          <p:spPr bwMode="auto">
            <a:xfrm>
              <a:off x="4115" y="1987"/>
              <a:ext cx="135" cy="258"/>
            </a:xfrm>
            <a:custGeom>
              <a:avLst/>
              <a:gdLst>
                <a:gd name="T0" fmla="*/ 129 w 420"/>
                <a:gd name="T1" fmla="*/ 83 h 800"/>
                <a:gd name="T2" fmla="*/ 126 w 420"/>
                <a:gd name="T3" fmla="*/ 77 h 800"/>
                <a:gd name="T4" fmla="*/ 114 w 420"/>
                <a:gd name="T5" fmla="*/ 61 h 800"/>
                <a:gd name="T6" fmla="*/ 104 w 420"/>
                <a:gd name="T7" fmla="*/ 45 h 800"/>
                <a:gd name="T8" fmla="*/ 95 w 420"/>
                <a:gd name="T9" fmla="*/ 38 h 800"/>
                <a:gd name="T10" fmla="*/ 81 w 420"/>
                <a:gd name="T11" fmla="*/ 44 h 800"/>
                <a:gd name="T12" fmla="*/ 63 w 420"/>
                <a:gd name="T13" fmla="*/ 47 h 800"/>
                <a:gd name="T14" fmla="*/ 58 w 420"/>
                <a:gd name="T15" fmla="*/ 37 h 800"/>
                <a:gd name="T16" fmla="*/ 59 w 420"/>
                <a:gd name="T17" fmla="*/ 28 h 800"/>
                <a:gd name="T18" fmla="*/ 57 w 420"/>
                <a:gd name="T19" fmla="*/ 16 h 800"/>
                <a:gd name="T20" fmla="*/ 50 w 420"/>
                <a:gd name="T21" fmla="*/ 17 h 800"/>
                <a:gd name="T22" fmla="*/ 44 w 420"/>
                <a:gd name="T23" fmla="*/ 5 h 800"/>
                <a:gd name="T24" fmla="*/ 35 w 420"/>
                <a:gd name="T25" fmla="*/ 0 h 800"/>
                <a:gd name="T26" fmla="*/ 26 w 420"/>
                <a:gd name="T27" fmla="*/ 7 h 800"/>
                <a:gd name="T28" fmla="*/ 17 w 420"/>
                <a:gd name="T29" fmla="*/ 14 h 800"/>
                <a:gd name="T30" fmla="*/ 6 w 420"/>
                <a:gd name="T31" fmla="*/ 21 h 800"/>
                <a:gd name="T32" fmla="*/ 5 w 420"/>
                <a:gd name="T33" fmla="*/ 33 h 800"/>
                <a:gd name="T34" fmla="*/ 3 w 420"/>
                <a:gd name="T35" fmla="*/ 39 h 800"/>
                <a:gd name="T36" fmla="*/ 7 w 420"/>
                <a:gd name="T37" fmla="*/ 47 h 800"/>
                <a:gd name="T38" fmla="*/ 22 w 420"/>
                <a:gd name="T39" fmla="*/ 61 h 800"/>
                <a:gd name="T40" fmla="*/ 25 w 420"/>
                <a:gd name="T41" fmla="*/ 71 h 800"/>
                <a:gd name="T42" fmla="*/ 23 w 420"/>
                <a:gd name="T43" fmla="*/ 76 h 800"/>
                <a:gd name="T44" fmla="*/ 21 w 420"/>
                <a:gd name="T45" fmla="*/ 90 h 800"/>
                <a:gd name="T46" fmla="*/ 25 w 420"/>
                <a:gd name="T47" fmla="*/ 105 h 800"/>
                <a:gd name="T48" fmla="*/ 36 w 420"/>
                <a:gd name="T49" fmla="*/ 132 h 800"/>
                <a:gd name="T50" fmla="*/ 43 w 420"/>
                <a:gd name="T51" fmla="*/ 145 h 800"/>
                <a:gd name="T52" fmla="*/ 35 w 420"/>
                <a:gd name="T53" fmla="*/ 168 h 800"/>
                <a:gd name="T54" fmla="*/ 32 w 420"/>
                <a:gd name="T55" fmla="*/ 183 h 800"/>
                <a:gd name="T56" fmla="*/ 27 w 420"/>
                <a:gd name="T57" fmla="*/ 218 h 800"/>
                <a:gd name="T58" fmla="*/ 32 w 420"/>
                <a:gd name="T59" fmla="*/ 211 h 800"/>
                <a:gd name="T60" fmla="*/ 42 w 420"/>
                <a:gd name="T61" fmla="*/ 225 h 800"/>
                <a:gd name="T62" fmla="*/ 51 w 420"/>
                <a:gd name="T63" fmla="*/ 240 h 800"/>
                <a:gd name="T64" fmla="*/ 59 w 420"/>
                <a:gd name="T65" fmla="*/ 243 h 800"/>
                <a:gd name="T66" fmla="*/ 64 w 420"/>
                <a:gd name="T67" fmla="*/ 242 h 800"/>
                <a:gd name="T68" fmla="*/ 71 w 420"/>
                <a:gd name="T69" fmla="*/ 247 h 800"/>
                <a:gd name="T70" fmla="*/ 73 w 420"/>
                <a:gd name="T71" fmla="*/ 255 h 800"/>
                <a:gd name="T72" fmla="*/ 86 w 420"/>
                <a:gd name="T73" fmla="*/ 255 h 800"/>
                <a:gd name="T74" fmla="*/ 84 w 420"/>
                <a:gd name="T75" fmla="*/ 243 h 800"/>
                <a:gd name="T76" fmla="*/ 69 w 420"/>
                <a:gd name="T77" fmla="*/ 234 h 800"/>
                <a:gd name="T78" fmla="*/ 61 w 420"/>
                <a:gd name="T79" fmla="*/ 227 h 800"/>
                <a:gd name="T80" fmla="*/ 61 w 420"/>
                <a:gd name="T81" fmla="*/ 219 h 800"/>
                <a:gd name="T82" fmla="*/ 53 w 420"/>
                <a:gd name="T83" fmla="*/ 205 h 800"/>
                <a:gd name="T84" fmla="*/ 42 w 420"/>
                <a:gd name="T85" fmla="*/ 196 h 800"/>
                <a:gd name="T86" fmla="*/ 39 w 420"/>
                <a:gd name="T87" fmla="*/ 169 h 800"/>
                <a:gd name="T88" fmla="*/ 44 w 420"/>
                <a:gd name="T89" fmla="*/ 147 h 800"/>
                <a:gd name="T90" fmla="*/ 47 w 420"/>
                <a:gd name="T91" fmla="*/ 128 h 800"/>
                <a:gd name="T92" fmla="*/ 51 w 420"/>
                <a:gd name="T93" fmla="*/ 121 h 800"/>
                <a:gd name="T94" fmla="*/ 65 w 420"/>
                <a:gd name="T95" fmla="*/ 123 h 800"/>
                <a:gd name="T96" fmla="*/ 64 w 420"/>
                <a:gd name="T97" fmla="*/ 135 h 800"/>
                <a:gd name="T98" fmla="*/ 85 w 420"/>
                <a:gd name="T99" fmla="*/ 147 h 800"/>
                <a:gd name="T100" fmla="*/ 92 w 420"/>
                <a:gd name="T101" fmla="*/ 139 h 800"/>
                <a:gd name="T102" fmla="*/ 89 w 420"/>
                <a:gd name="T103" fmla="*/ 130 h 800"/>
                <a:gd name="T104" fmla="*/ 86 w 420"/>
                <a:gd name="T105" fmla="*/ 120 h 800"/>
                <a:gd name="T106" fmla="*/ 101 w 420"/>
                <a:gd name="T107" fmla="*/ 105 h 800"/>
                <a:gd name="T108" fmla="*/ 118 w 420"/>
                <a:gd name="T109" fmla="*/ 105 h 800"/>
                <a:gd name="T110" fmla="*/ 132 w 420"/>
                <a:gd name="T111" fmla="*/ 102 h 80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420" h="800">
                  <a:moveTo>
                    <a:pt x="395" y="285"/>
                  </a:moveTo>
                  <a:cubicBezTo>
                    <a:pt x="393" y="281"/>
                    <a:pt x="408" y="268"/>
                    <a:pt x="402" y="258"/>
                  </a:cubicBezTo>
                  <a:cubicBezTo>
                    <a:pt x="396" y="248"/>
                    <a:pt x="393" y="255"/>
                    <a:pt x="393" y="255"/>
                  </a:cubicBezTo>
                  <a:cubicBezTo>
                    <a:pt x="393" y="255"/>
                    <a:pt x="391" y="242"/>
                    <a:pt x="391" y="238"/>
                  </a:cubicBezTo>
                  <a:cubicBezTo>
                    <a:pt x="391" y="234"/>
                    <a:pt x="373" y="227"/>
                    <a:pt x="368" y="218"/>
                  </a:cubicBezTo>
                  <a:cubicBezTo>
                    <a:pt x="363" y="209"/>
                    <a:pt x="356" y="189"/>
                    <a:pt x="356" y="189"/>
                  </a:cubicBezTo>
                  <a:cubicBezTo>
                    <a:pt x="355" y="161"/>
                    <a:pt x="355" y="161"/>
                    <a:pt x="355" y="161"/>
                  </a:cubicBezTo>
                  <a:cubicBezTo>
                    <a:pt x="355" y="161"/>
                    <a:pt x="341" y="149"/>
                    <a:pt x="323" y="138"/>
                  </a:cubicBezTo>
                  <a:cubicBezTo>
                    <a:pt x="305" y="127"/>
                    <a:pt x="318" y="121"/>
                    <a:pt x="310" y="119"/>
                  </a:cubicBezTo>
                  <a:cubicBezTo>
                    <a:pt x="302" y="117"/>
                    <a:pt x="295" y="119"/>
                    <a:pt x="295" y="119"/>
                  </a:cubicBezTo>
                  <a:cubicBezTo>
                    <a:pt x="295" y="119"/>
                    <a:pt x="282" y="110"/>
                    <a:pt x="272" y="111"/>
                  </a:cubicBezTo>
                  <a:cubicBezTo>
                    <a:pt x="262" y="112"/>
                    <a:pt x="265" y="137"/>
                    <a:pt x="251" y="136"/>
                  </a:cubicBezTo>
                  <a:cubicBezTo>
                    <a:pt x="237" y="135"/>
                    <a:pt x="223" y="124"/>
                    <a:pt x="216" y="122"/>
                  </a:cubicBezTo>
                  <a:cubicBezTo>
                    <a:pt x="209" y="120"/>
                    <a:pt x="196" y="145"/>
                    <a:pt x="196" y="145"/>
                  </a:cubicBezTo>
                  <a:cubicBezTo>
                    <a:pt x="196" y="145"/>
                    <a:pt x="177" y="161"/>
                    <a:pt x="167" y="158"/>
                  </a:cubicBezTo>
                  <a:cubicBezTo>
                    <a:pt x="157" y="155"/>
                    <a:pt x="181" y="124"/>
                    <a:pt x="181" y="115"/>
                  </a:cubicBezTo>
                  <a:cubicBezTo>
                    <a:pt x="181" y="106"/>
                    <a:pt x="168" y="107"/>
                    <a:pt x="168" y="107"/>
                  </a:cubicBezTo>
                  <a:cubicBezTo>
                    <a:pt x="168" y="107"/>
                    <a:pt x="182" y="96"/>
                    <a:pt x="182" y="87"/>
                  </a:cubicBezTo>
                  <a:cubicBezTo>
                    <a:pt x="182" y="78"/>
                    <a:pt x="174" y="71"/>
                    <a:pt x="174" y="71"/>
                  </a:cubicBezTo>
                  <a:cubicBezTo>
                    <a:pt x="174" y="71"/>
                    <a:pt x="176" y="65"/>
                    <a:pt x="176" y="51"/>
                  </a:cubicBezTo>
                  <a:cubicBezTo>
                    <a:pt x="176" y="37"/>
                    <a:pt x="153" y="46"/>
                    <a:pt x="153" y="46"/>
                  </a:cubicBezTo>
                  <a:cubicBezTo>
                    <a:pt x="155" y="54"/>
                    <a:pt x="155" y="54"/>
                    <a:pt x="155" y="54"/>
                  </a:cubicBezTo>
                  <a:cubicBezTo>
                    <a:pt x="155" y="54"/>
                    <a:pt x="142" y="54"/>
                    <a:pt x="136" y="49"/>
                  </a:cubicBezTo>
                  <a:cubicBezTo>
                    <a:pt x="130" y="44"/>
                    <a:pt x="137" y="23"/>
                    <a:pt x="136" y="15"/>
                  </a:cubicBezTo>
                  <a:cubicBezTo>
                    <a:pt x="135" y="7"/>
                    <a:pt x="125" y="12"/>
                    <a:pt x="125" y="12"/>
                  </a:cubicBezTo>
                  <a:cubicBezTo>
                    <a:pt x="125" y="12"/>
                    <a:pt x="114" y="2"/>
                    <a:pt x="110" y="1"/>
                  </a:cubicBezTo>
                  <a:cubicBezTo>
                    <a:pt x="106" y="0"/>
                    <a:pt x="87" y="6"/>
                    <a:pt x="87" y="6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65" y="22"/>
                    <a:pt x="65" y="22"/>
                    <a:pt x="65" y="22"/>
                  </a:cubicBezTo>
                  <a:cubicBezTo>
                    <a:pt x="65" y="22"/>
                    <a:pt x="63" y="40"/>
                    <a:pt x="53" y="43"/>
                  </a:cubicBezTo>
                  <a:cubicBezTo>
                    <a:pt x="43" y="46"/>
                    <a:pt x="34" y="35"/>
                    <a:pt x="23" y="37"/>
                  </a:cubicBezTo>
                  <a:cubicBezTo>
                    <a:pt x="12" y="39"/>
                    <a:pt x="20" y="55"/>
                    <a:pt x="19" y="64"/>
                  </a:cubicBezTo>
                  <a:cubicBezTo>
                    <a:pt x="18" y="73"/>
                    <a:pt x="8" y="74"/>
                    <a:pt x="7" y="78"/>
                  </a:cubicBezTo>
                  <a:cubicBezTo>
                    <a:pt x="6" y="82"/>
                    <a:pt x="17" y="93"/>
                    <a:pt x="17" y="102"/>
                  </a:cubicBezTo>
                  <a:cubicBezTo>
                    <a:pt x="17" y="111"/>
                    <a:pt x="6" y="105"/>
                    <a:pt x="3" y="108"/>
                  </a:cubicBezTo>
                  <a:cubicBezTo>
                    <a:pt x="0" y="111"/>
                    <a:pt x="3" y="116"/>
                    <a:pt x="8" y="120"/>
                  </a:cubicBezTo>
                  <a:cubicBezTo>
                    <a:pt x="13" y="124"/>
                    <a:pt x="26" y="130"/>
                    <a:pt x="26" y="130"/>
                  </a:cubicBezTo>
                  <a:cubicBezTo>
                    <a:pt x="22" y="145"/>
                    <a:pt x="22" y="145"/>
                    <a:pt x="22" y="145"/>
                  </a:cubicBezTo>
                  <a:cubicBezTo>
                    <a:pt x="22" y="145"/>
                    <a:pt x="27" y="148"/>
                    <a:pt x="30" y="158"/>
                  </a:cubicBezTo>
                  <a:cubicBezTo>
                    <a:pt x="33" y="168"/>
                    <a:pt x="59" y="177"/>
                    <a:pt x="67" y="188"/>
                  </a:cubicBezTo>
                  <a:cubicBezTo>
                    <a:pt x="75" y="199"/>
                    <a:pt x="61" y="194"/>
                    <a:pt x="66" y="206"/>
                  </a:cubicBezTo>
                  <a:cubicBezTo>
                    <a:pt x="71" y="218"/>
                    <a:pt x="79" y="219"/>
                    <a:pt x="79" y="219"/>
                  </a:cubicBezTo>
                  <a:cubicBezTo>
                    <a:pt x="79" y="219"/>
                    <a:pt x="85" y="211"/>
                    <a:pt x="85" y="224"/>
                  </a:cubicBezTo>
                  <a:cubicBezTo>
                    <a:pt x="85" y="237"/>
                    <a:pt x="73" y="236"/>
                    <a:pt x="73" y="236"/>
                  </a:cubicBezTo>
                  <a:cubicBezTo>
                    <a:pt x="73" y="236"/>
                    <a:pt x="76" y="247"/>
                    <a:pt x="76" y="253"/>
                  </a:cubicBezTo>
                  <a:cubicBezTo>
                    <a:pt x="76" y="259"/>
                    <a:pt x="75" y="269"/>
                    <a:pt x="65" y="279"/>
                  </a:cubicBezTo>
                  <a:cubicBezTo>
                    <a:pt x="55" y="289"/>
                    <a:pt x="63" y="302"/>
                    <a:pt x="63" y="302"/>
                  </a:cubicBezTo>
                  <a:cubicBezTo>
                    <a:pt x="63" y="302"/>
                    <a:pt x="75" y="316"/>
                    <a:pt x="79" y="326"/>
                  </a:cubicBezTo>
                  <a:cubicBezTo>
                    <a:pt x="83" y="336"/>
                    <a:pt x="105" y="349"/>
                    <a:pt x="109" y="364"/>
                  </a:cubicBezTo>
                  <a:cubicBezTo>
                    <a:pt x="113" y="379"/>
                    <a:pt x="108" y="403"/>
                    <a:pt x="112" y="409"/>
                  </a:cubicBezTo>
                  <a:cubicBezTo>
                    <a:pt x="116" y="415"/>
                    <a:pt x="131" y="427"/>
                    <a:pt x="131" y="427"/>
                  </a:cubicBezTo>
                  <a:cubicBezTo>
                    <a:pt x="131" y="427"/>
                    <a:pt x="129" y="437"/>
                    <a:pt x="133" y="450"/>
                  </a:cubicBezTo>
                  <a:cubicBezTo>
                    <a:pt x="137" y="463"/>
                    <a:pt x="130" y="488"/>
                    <a:pt x="127" y="498"/>
                  </a:cubicBezTo>
                  <a:cubicBezTo>
                    <a:pt x="124" y="508"/>
                    <a:pt x="119" y="515"/>
                    <a:pt x="110" y="522"/>
                  </a:cubicBezTo>
                  <a:cubicBezTo>
                    <a:pt x="101" y="529"/>
                    <a:pt x="109" y="536"/>
                    <a:pt x="108" y="545"/>
                  </a:cubicBezTo>
                  <a:cubicBezTo>
                    <a:pt x="107" y="554"/>
                    <a:pt x="98" y="567"/>
                    <a:pt x="98" y="567"/>
                  </a:cubicBezTo>
                  <a:cubicBezTo>
                    <a:pt x="98" y="567"/>
                    <a:pt x="86" y="599"/>
                    <a:pt x="84" y="615"/>
                  </a:cubicBezTo>
                  <a:cubicBezTo>
                    <a:pt x="82" y="631"/>
                    <a:pt x="84" y="676"/>
                    <a:pt x="84" y="676"/>
                  </a:cubicBezTo>
                  <a:cubicBezTo>
                    <a:pt x="84" y="676"/>
                    <a:pt x="94" y="686"/>
                    <a:pt x="96" y="676"/>
                  </a:cubicBezTo>
                  <a:cubicBezTo>
                    <a:pt x="97" y="666"/>
                    <a:pt x="97" y="642"/>
                    <a:pt x="101" y="653"/>
                  </a:cubicBezTo>
                  <a:cubicBezTo>
                    <a:pt x="104" y="665"/>
                    <a:pt x="96" y="665"/>
                    <a:pt x="110" y="667"/>
                  </a:cubicBezTo>
                  <a:cubicBezTo>
                    <a:pt x="124" y="668"/>
                    <a:pt x="132" y="698"/>
                    <a:pt x="132" y="698"/>
                  </a:cubicBezTo>
                  <a:cubicBezTo>
                    <a:pt x="155" y="718"/>
                    <a:pt x="155" y="718"/>
                    <a:pt x="155" y="718"/>
                  </a:cubicBezTo>
                  <a:cubicBezTo>
                    <a:pt x="155" y="718"/>
                    <a:pt x="150" y="729"/>
                    <a:pt x="159" y="743"/>
                  </a:cubicBezTo>
                  <a:cubicBezTo>
                    <a:pt x="165" y="754"/>
                    <a:pt x="173" y="762"/>
                    <a:pt x="177" y="766"/>
                  </a:cubicBezTo>
                  <a:cubicBezTo>
                    <a:pt x="181" y="762"/>
                    <a:pt x="184" y="758"/>
                    <a:pt x="184" y="754"/>
                  </a:cubicBezTo>
                  <a:cubicBezTo>
                    <a:pt x="183" y="745"/>
                    <a:pt x="182" y="739"/>
                    <a:pt x="189" y="738"/>
                  </a:cubicBezTo>
                  <a:cubicBezTo>
                    <a:pt x="196" y="737"/>
                    <a:pt x="198" y="749"/>
                    <a:pt x="198" y="749"/>
                  </a:cubicBezTo>
                  <a:cubicBezTo>
                    <a:pt x="198" y="749"/>
                    <a:pt x="209" y="749"/>
                    <a:pt x="216" y="753"/>
                  </a:cubicBezTo>
                  <a:cubicBezTo>
                    <a:pt x="223" y="757"/>
                    <a:pt x="222" y="765"/>
                    <a:pt x="222" y="765"/>
                  </a:cubicBezTo>
                  <a:cubicBezTo>
                    <a:pt x="222" y="765"/>
                    <a:pt x="229" y="763"/>
                    <a:pt x="229" y="769"/>
                  </a:cubicBezTo>
                  <a:cubicBezTo>
                    <a:pt x="229" y="775"/>
                    <a:pt x="213" y="787"/>
                    <a:pt x="226" y="791"/>
                  </a:cubicBezTo>
                  <a:cubicBezTo>
                    <a:pt x="239" y="795"/>
                    <a:pt x="238" y="785"/>
                    <a:pt x="249" y="784"/>
                  </a:cubicBezTo>
                  <a:cubicBezTo>
                    <a:pt x="260" y="783"/>
                    <a:pt x="262" y="800"/>
                    <a:pt x="268" y="792"/>
                  </a:cubicBezTo>
                  <a:cubicBezTo>
                    <a:pt x="272" y="787"/>
                    <a:pt x="277" y="776"/>
                    <a:pt x="280" y="768"/>
                  </a:cubicBezTo>
                  <a:cubicBezTo>
                    <a:pt x="271" y="761"/>
                    <a:pt x="261" y="755"/>
                    <a:pt x="261" y="755"/>
                  </a:cubicBezTo>
                  <a:cubicBezTo>
                    <a:pt x="261" y="755"/>
                    <a:pt x="256" y="731"/>
                    <a:pt x="253" y="721"/>
                  </a:cubicBezTo>
                  <a:cubicBezTo>
                    <a:pt x="250" y="711"/>
                    <a:pt x="223" y="731"/>
                    <a:pt x="215" y="727"/>
                  </a:cubicBezTo>
                  <a:cubicBezTo>
                    <a:pt x="208" y="723"/>
                    <a:pt x="201" y="686"/>
                    <a:pt x="196" y="689"/>
                  </a:cubicBezTo>
                  <a:cubicBezTo>
                    <a:pt x="191" y="693"/>
                    <a:pt x="196" y="704"/>
                    <a:pt x="190" y="705"/>
                  </a:cubicBezTo>
                  <a:cubicBezTo>
                    <a:pt x="184" y="706"/>
                    <a:pt x="169" y="683"/>
                    <a:pt x="177" y="675"/>
                  </a:cubicBezTo>
                  <a:cubicBezTo>
                    <a:pt x="185" y="667"/>
                    <a:pt x="182" y="682"/>
                    <a:pt x="190" y="679"/>
                  </a:cubicBezTo>
                  <a:cubicBezTo>
                    <a:pt x="198" y="676"/>
                    <a:pt x="180" y="645"/>
                    <a:pt x="178" y="639"/>
                  </a:cubicBezTo>
                  <a:cubicBezTo>
                    <a:pt x="176" y="633"/>
                    <a:pt x="165" y="635"/>
                    <a:pt x="165" y="635"/>
                  </a:cubicBezTo>
                  <a:cubicBezTo>
                    <a:pt x="166" y="598"/>
                    <a:pt x="166" y="598"/>
                    <a:pt x="166" y="598"/>
                  </a:cubicBezTo>
                  <a:cubicBezTo>
                    <a:pt x="131" y="608"/>
                    <a:pt x="131" y="608"/>
                    <a:pt x="131" y="608"/>
                  </a:cubicBezTo>
                  <a:cubicBezTo>
                    <a:pt x="131" y="608"/>
                    <a:pt x="127" y="549"/>
                    <a:pt x="126" y="542"/>
                  </a:cubicBezTo>
                  <a:cubicBezTo>
                    <a:pt x="125" y="534"/>
                    <a:pt x="120" y="524"/>
                    <a:pt x="120" y="524"/>
                  </a:cubicBezTo>
                  <a:cubicBezTo>
                    <a:pt x="120" y="524"/>
                    <a:pt x="136" y="516"/>
                    <a:pt x="137" y="498"/>
                  </a:cubicBezTo>
                  <a:cubicBezTo>
                    <a:pt x="138" y="479"/>
                    <a:pt x="138" y="456"/>
                    <a:pt x="138" y="456"/>
                  </a:cubicBezTo>
                  <a:cubicBezTo>
                    <a:pt x="138" y="456"/>
                    <a:pt x="152" y="449"/>
                    <a:pt x="153" y="425"/>
                  </a:cubicBezTo>
                  <a:cubicBezTo>
                    <a:pt x="154" y="400"/>
                    <a:pt x="147" y="396"/>
                    <a:pt x="147" y="396"/>
                  </a:cubicBezTo>
                  <a:cubicBezTo>
                    <a:pt x="151" y="374"/>
                    <a:pt x="151" y="374"/>
                    <a:pt x="151" y="374"/>
                  </a:cubicBezTo>
                  <a:cubicBezTo>
                    <a:pt x="158" y="374"/>
                    <a:pt x="158" y="374"/>
                    <a:pt x="158" y="374"/>
                  </a:cubicBezTo>
                  <a:cubicBezTo>
                    <a:pt x="158" y="374"/>
                    <a:pt x="159" y="366"/>
                    <a:pt x="171" y="367"/>
                  </a:cubicBezTo>
                  <a:cubicBezTo>
                    <a:pt x="182" y="367"/>
                    <a:pt x="201" y="381"/>
                    <a:pt x="201" y="381"/>
                  </a:cubicBezTo>
                  <a:cubicBezTo>
                    <a:pt x="193" y="387"/>
                    <a:pt x="193" y="387"/>
                    <a:pt x="193" y="387"/>
                  </a:cubicBezTo>
                  <a:cubicBezTo>
                    <a:pt x="193" y="387"/>
                    <a:pt x="188" y="419"/>
                    <a:pt x="199" y="419"/>
                  </a:cubicBezTo>
                  <a:cubicBezTo>
                    <a:pt x="211" y="420"/>
                    <a:pt x="247" y="403"/>
                    <a:pt x="247" y="403"/>
                  </a:cubicBezTo>
                  <a:cubicBezTo>
                    <a:pt x="265" y="457"/>
                    <a:pt x="265" y="457"/>
                    <a:pt x="265" y="457"/>
                  </a:cubicBezTo>
                  <a:cubicBezTo>
                    <a:pt x="265" y="457"/>
                    <a:pt x="273" y="445"/>
                    <a:pt x="284" y="450"/>
                  </a:cubicBezTo>
                  <a:cubicBezTo>
                    <a:pt x="287" y="431"/>
                    <a:pt x="287" y="431"/>
                    <a:pt x="287" y="431"/>
                  </a:cubicBezTo>
                  <a:cubicBezTo>
                    <a:pt x="276" y="421"/>
                    <a:pt x="276" y="421"/>
                    <a:pt x="276" y="421"/>
                  </a:cubicBezTo>
                  <a:cubicBezTo>
                    <a:pt x="276" y="402"/>
                    <a:pt x="276" y="402"/>
                    <a:pt x="276" y="402"/>
                  </a:cubicBezTo>
                  <a:cubicBezTo>
                    <a:pt x="269" y="396"/>
                    <a:pt x="269" y="396"/>
                    <a:pt x="269" y="396"/>
                  </a:cubicBezTo>
                  <a:cubicBezTo>
                    <a:pt x="267" y="371"/>
                    <a:pt x="267" y="371"/>
                    <a:pt x="267" y="371"/>
                  </a:cubicBezTo>
                  <a:cubicBezTo>
                    <a:pt x="286" y="351"/>
                    <a:pt x="286" y="351"/>
                    <a:pt x="286" y="351"/>
                  </a:cubicBezTo>
                  <a:cubicBezTo>
                    <a:pt x="286" y="351"/>
                    <a:pt x="286" y="332"/>
                    <a:pt x="313" y="327"/>
                  </a:cubicBezTo>
                  <a:cubicBezTo>
                    <a:pt x="340" y="322"/>
                    <a:pt x="341" y="332"/>
                    <a:pt x="341" y="332"/>
                  </a:cubicBezTo>
                  <a:cubicBezTo>
                    <a:pt x="341" y="332"/>
                    <a:pt x="363" y="326"/>
                    <a:pt x="368" y="325"/>
                  </a:cubicBezTo>
                  <a:cubicBezTo>
                    <a:pt x="373" y="324"/>
                    <a:pt x="390" y="333"/>
                    <a:pt x="390" y="333"/>
                  </a:cubicBezTo>
                  <a:cubicBezTo>
                    <a:pt x="390" y="333"/>
                    <a:pt x="400" y="328"/>
                    <a:pt x="410" y="316"/>
                  </a:cubicBezTo>
                  <a:cubicBezTo>
                    <a:pt x="420" y="304"/>
                    <a:pt x="397" y="289"/>
                    <a:pt x="395" y="28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6" name="Freeform 43"/>
            <p:cNvSpPr>
              <a:spLocks noChangeAspect="1"/>
            </p:cNvSpPr>
            <p:nvPr/>
          </p:nvSpPr>
          <p:spPr bwMode="auto">
            <a:xfrm>
              <a:off x="4179" y="1936"/>
              <a:ext cx="131" cy="257"/>
            </a:xfrm>
            <a:custGeom>
              <a:avLst/>
              <a:gdLst>
                <a:gd name="T0" fmla="*/ 2 w 407"/>
                <a:gd name="T1" fmla="*/ 20 h 795"/>
                <a:gd name="T2" fmla="*/ 12 w 407"/>
                <a:gd name="T3" fmla="*/ 27 h 795"/>
                <a:gd name="T4" fmla="*/ 20 w 407"/>
                <a:gd name="T5" fmla="*/ 44 h 795"/>
                <a:gd name="T6" fmla="*/ 26 w 407"/>
                <a:gd name="T7" fmla="*/ 47 h 795"/>
                <a:gd name="T8" fmla="*/ 40 w 407"/>
                <a:gd name="T9" fmla="*/ 47 h 795"/>
                <a:gd name="T10" fmla="*/ 49 w 407"/>
                <a:gd name="T11" fmla="*/ 58 h 795"/>
                <a:gd name="T12" fmla="*/ 33 w 407"/>
                <a:gd name="T13" fmla="*/ 64 h 795"/>
                <a:gd name="T14" fmla="*/ 46 w 407"/>
                <a:gd name="T15" fmla="*/ 78 h 795"/>
                <a:gd name="T16" fmla="*/ 54 w 407"/>
                <a:gd name="T17" fmla="*/ 88 h 795"/>
                <a:gd name="T18" fmla="*/ 66 w 407"/>
                <a:gd name="T19" fmla="*/ 102 h 795"/>
                <a:gd name="T20" fmla="*/ 74 w 407"/>
                <a:gd name="T21" fmla="*/ 112 h 795"/>
                <a:gd name="T22" fmla="*/ 82 w 407"/>
                <a:gd name="T23" fmla="*/ 120 h 795"/>
                <a:gd name="T24" fmla="*/ 92 w 407"/>
                <a:gd name="T25" fmla="*/ 128 h 795"/>
                <a:gd name="T26" fmla="*/ 100 w 407"/>
                <a:gd name="T27" fmla="*/ 141 h 795"/>
                <a:gd name="T28" fmla="*/ 100 w 407"/>
                <a:gd name="T29" fmla="*/ 152 h 795"/>
                <a:gd name="T30" fmla="*/ 97 w 407"/>
                <a:gd name="T31" fmla="*/ 163 h 795"/>
                <a:gd name="T32" fmla="*/ 98 w 407"/>
                <a:gd name="T33" fmla="*/ 176 h 795"/>
                <a:gd name="T34" fmla="*/ 101 w 407"/>
                <a:gd name="T35" fmla="*/ 193 h 795"/>
                <a:gd name="T36" fmla="*/ 94 w 407"/>
                <a:gd name="T37" fmla="*/ 197 h 795"/>
                <a:gd name="T38" fmla="*/ 88 w 407"/>
                <a:gd name="T39" fmla="*/ 202 h 795"/>
                <a:gd name="T40" fmla="*/ 81 w 407"/>
                <a:gd name="T41" fmla="*/ 213 h 795"/>
                <a:gd name="T42" fmla="*/ 77 w 407"/>
                <a:gd name="T43" fmla="*/ 214 h 795"/>
                <a:gd name="T44" fmla="*/ 66 w 407"/>
                <a:gd name="T45" fmla="*/ 217 h 795"/>
                <a:gd name="T46" fmla="*/ 58 w 407"/>
                <a:gd name="T47" fmla="*/ 227 h 795"/>
                <a:gd name="T48" fmla="*/ 63 w 407"/>
                <a:gd name="T49" fmla="*/ 237 h 795"/>
                <a:gd name="T50" fmla="*/ 62 w 407"/>
                <a:gd name="T51" fmla="*/ 255 h 795"/>
                <a:gd name="T52" fmla="*/ 73 w 407"/>
                <a:gd name="T53" fmla="*/ 253 h 795"/>
                <a:gd name="T54" fmla="*/ 82 w 407"/>
                <a:gd name="T55" fmla="*/ 243 h 795"/>
                <a:gd name="T56" fmla="*/ 92 w 407"/>
                <a:gd name="T57" fmla="*/ 238 h 795"/>
                <a:gd name="T58" fmla="*/ 97 w 407"/>
                <a:gd name="T59" fmla="*/ 224 h 795"/>
                <a:gd name="T60" fmla="*/ 126 w 407"/>
                <a:gd name="T61" fmla="*/ 207 h 795"/>
                <a:gd name="T62" fmla="*/ 124 w 407"/>
                <a:gd name="T63" fmla="*/ 174 h 795"/>
                <a:gd name="T64" fmla="*/ 126 w 407"/>
                <a:gd name="T65" fmla="*/ 157 h 795"/>
                <a:gd name="T66" fmla="*/ 117 w 407"/>
                <a:gd name="T67" fmla="*/ 135 h 795"/>
                <a:gd name="T68" fmla="*/ 82 w 407"/>
                <a:gd name="T69" fmla="*/ 107 h 795"/>
                <a:gd name="T70" fmla="*/ 62 w 407"/>
                <a:gd name="T71" fmla="*/ 76 h 795"/>
                <a:gd name="T72" fmla="*/ 63 w 407"/>
                <a:gd name="T73" fmla="*/ 52 h 795"/>
                <a:gd name="T74" fmla="*/ 74 w 407"/>
                <a:gd name="T75" fmla="*/ 42 h 795"/>
                <a:gd name="T76" fmla="*/ 83 w 407"/>
                <a:gd name="T77" fmla="*/ 32 h 795"/>
                <a:gd name="T78" fmla="*/ 83 w 407"/>
                <a:gd name="T79" fmla="*/ 30 h 795"/>
                <a:gd name="T80" fmla="*/ 70 w 407"/>
                <a:gd name="T81" fmla="*/ 24 h 795"/>
                <a:gd name="T82" fmla="*/ 67 w 407"/>
                <a:gd name="T83" fmla="*/ 20 h 795"/>
                <a:gd name="T84" fmla="*/ 63 w 407"/>
                <a:gd name="T85" fmla="*/ 15 h 795"/>
                <a:gd name="T86" fmla="*/ 59 w 407"/>
                <a:gd name="T87" fmla="*/ 8 h 795"/>
                <a:gd name="T88" fmla="*/ 50 w 407"/>
                <a:gd name="T89" fmla="*/ 7 h 795"/>
                <a:gd name="T90" fmla="*/ 37 w 407"/>
                <a:gd name="T91" fmla="*/ 3 h 795"/>
                <a:gd name="T92" fmla="*/ 31 w 407"/>
                <a:gd name="T93" fmla="*/ 12 h 795"/>
                <a:gd name="T94" fmla="*/ 26 w 407"/>
                <a:gd name="T95" fmla="*/ 9 h 795"/>
                <a:gd name="T96" fmla="*/ 23 w 407"/>
                <a:gd name="T97" fmla="*/ 14 h 795"/>
                <a:gd name="T98" fmla="*/ 19 w 407"/>
                <a:gd name="T99" fmla="*/ 10 h 795"/>
                <a:gd name="T100" fmla="*/ 15 w 407"/>
                <a:gd name="T101" fmla="*/ 10 h 795"/>
                <a:gd name="T102" fmla="*/ 1 w 407"/>
                <a:gd name="T103" fmla="*/ 10 h 79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407" h="795">
                  <a:moveTo>
                    <a:pt x="4" y="32"/>
                  </a:moveTo>
                  <a:cubicBezTo>
                    <a:pt x="0" y="40"/>
                    <a:pt x="0" y="55"/>
                    <a:pt x="6" y="62"/>
                  </a:cubicBezTo>
                  <a:cubicBezTo>
                    <a:pt x="12" y="69"/>
                    <a:pt x="28" y="87"/>
                    <a:pt x="28" y="87"/>
                  </a:cubicBezTo>
                  <a:cubicBezTo>
                    <a:pt x="28" y="87"/>
                    <a:pt x="33" y="80"/>
                    <a:pt x="37" y="84"/>
                  </a:cubicBezTo>
                  <a:cubicBezTo>
                    <a:pt x="41" y="88"/>
                    <a:pt x="28" y="97"/>
                    <a:pt x="38" y="110"/>
                  </a:cubicBezTo>
                  <a:cubicBezTo>
                    <a:pt x="48" y="123"/>
                    <a:pt x="61" y="137"/>
                    <a:pt x="61" y="137"/>
                  </a:cubicBezTo>
                  <a:cubicBezTo>
                    <a:pt x="70" y="137"/>
                    <a:pt x="70" y="137"/>
                    <a:pt x="70" y="137"/>
                  </a:cubicBezTo>
                  <a:cubicBezTo>
                    <a:pt x="70" y="137"/>
                    <a:pt x="75" y="153"/>
                    <a:pt x="82" y="145"/>
                  </a:cubicBezTo>
                  <a:cubicBezTo>
                    <a:pt x="89" y="137"/>
                    <a:pt x="86" y="125"/>
                    <a:pt x="94" y="126"/>
                  </a:cubicBezTo>
                  <a:cubicBezTo>
                    <a:pt x="102" y="127"/>
                    <a:pt x="124" y="145"/>
                    <a:pt x="124" y="145"/>
                  </a:cubicBezTo>
                  <a:cubicBezTo>
                    <a:pt x="124" y="145"/>
                    <a:pt x="104" y="151"/>
                    <a:pt x="122" y="159"/>
                  </a:cubicBezTo>
                  <a:cubicBezTo>
                    <a:pt x="140" y="167"/>
                    <a:pt x="159" y="169"/>
                    <a:pt x="153" y="179"/>
                  </a:cubicBezTo>
                  <a:cubicBezTo>
                    <a:pt x="147" y="189"/>
                    <a:pt x="128" y="203"/>
                    <a:pt x="128" y="203"/>
                  </a:cubicBezTo>
                  <a:cubicBezTo>
                    <a:pt x="128" y="203"/>
                    <a:pt x="99" y="195"/>
                    <a:pt x="101" y="199"/>
                  </a:cubicBezTo>
                  <a:cubicBezTo>
                    <a:pt x="103" y="203"/>
                    <a:pt x="103" y="215"/>
                    <a:pt x="103" y="215"/>
                  </a:cubicBezTo>
                  <a:cubicBezTo>
                    <a:pt x="103" y="215"/>
                    <a:pt x="136" y="235"/>
                    <a:pt x="142" y="240"/>
                  </a:cubicBezTo>
                  <a:cubicBezTo>
                    <a:pt x="148" y="245"/>
                    <a:pt x="166" y="250"/>
                    <a:pt x="166" y="250"/>
                  </a:cubicBezTo>
                  <a:cubicBezTo>
                    <a:pt x="166" y="250"/>
                    <a:pt x="165" y="267"/>
                    <a:pt x="169" y="271"/>
                  </a:cubicBezTo>
                  <a:cubicBezTo>
                    <a:pt x="173" y="275"/>
                    <a:pt x="195" y="283"/>
                    <a:pt x="195" y="283"/>
                  </a:cubicBezTo>
                  <a:cubicBezTo>
                    <a:pt x="195" y="283"/>
                    <a:pt x="192" y="303"/>
                    <a:pt x="205" y="314"/>
                  </a:cubicBezTo>
                  <a:cubicBezTo>
                    <a:pt x="218" y="325"/>
                    <a:pt x="229" y="336"/>
                    <a:pt x="229" y="336"/>
                  </a:cubicBezTo>
                  <a:cubicBezTo>
                    <a:pt x="230" y="347"/>
                    <a:pt x="230" y="347"/>
                    <a:pt x="230" y="347"/>
                  </a:cubicBezTo>
                  <a:cubicBezTo>
                    <a:pt x="244" y="346"/>
                    <a:pt x="244" y="346"/>
                    <a:pt x="244" y="346"/>
                  </a:cubicBezTo>
                  <a:cubicBezTo>
                    <a:pt x="244" y="346"/>
                    <a:pt x="247" y="363"/>
                    <a:pt x="254" y="370"/>
                  </a:cubicBezTo>
                  <a:cubicBezTo>
                    <a:pt x="261" y="377"/>
                    <a:pt x="271" y="378"/>
                    <a:pt x="271" y="378"/>
                  </a:cubicBezTo>
                  <a:cubicBezTo>
                    <a:pt x="271" y="378"/>
                    <a:pt x="295" y="392"/>
                    <a:pt x="287" y="397"/>
                  </a:cubicBezTo>
                  <a:cubicBezTo>
                    <a:pt x="279" y="402"/>
                    <a:pt x="265" y="405"/>
                    <a:pt x="279" y="416"/>
                  </a:cubicBezTo>
                  <a:cubicBezTo>
                    <a:pt x="293" y="427"/>
                    <a:pt x="312" y="436"/>
                    <a:pt x="312" y="436"/>
                  </a:cubicBezTo>
                  <a:cubicBezTo>
                    <a:pt x="301" y="457"/>
                    <a:pt x="301" y="457"/>
                    <a:pt x="301" y="457"/>
                  </a:cubicBezTo>
                  <a:cubicBezTo>
                    <a:pt x="301" y="457"/>
                    <a:pt x="314" y="462"/>
                    <a:pt x="310" y="470"/>
                  </a:cubicBezTo>
                  <a:cubicBezTo>
                    <a:pt x="306" y="478"/>
                    <a:pt x="300" y="477"/>
                    <a:pt x="300" y="477"/>
                  </a:cubicBezTo>
                  <a:cubicBezTo>
                    <a:pt x="300" y="505"/>
                    <a:pt x="300" y="505"/>
                    <a:pt x="300" y="505"/>
                  </a:cubicBezTo>
                  <a:cubicBezTo>
                    <a:pt x="300" y="505"/>
                    <a:pt x="321" y="516"/>
                    <a:pt x="321" y="529"/>
                  </a:cubicBezTo>
                  <a:cubicBezTo>
                    <a:pt x="321" y="542"/>
                    <a:pt x="305" y="542"/>
                    <a:pt x="306" y="545"/>
                  </a:cubicBezTo>
                  <a:cubicBezTo>
                    <a:pt x="307" y="548"/>
                    <a:pt x="317" y="584"/>
                    <a:pt x="317" y="584"/>
                  </a:cubicBezTo>
                  <a:cubicBezTo>
                    <a:pt x="314" y="598"/>
                    <a:pt x="314" y="598"/>
                    <a:pt x="314" y="598"/>
                  </a:cubicBezTo>
                  <a:cubicBezTo>
                    <a:pt x="314" y="598"/>
                    <a:pt x="302" y="593"/>
                    <a:pt x="297" y="596"/>
                  </a:cubicBezTo>
                  <a:cubicBezTo>
                    <a:pt x="292" y="599"/>
                    <a:pt x="291" y="610"/>
                    <a:pt x="291" y="610"/>
                  </a:cubicBezTo>
                  <a:cubicBezTo>
                    <a:pt x="270" y="611"/>
                    <a:pt x="270" y="611"/>
                    <a:pt x="270" y="611"/>
                  </a:cubicBezTo>
                  <a:cubicBezTo>
                    <a:pt x="273" y="625"/>
                    <a:pt x="273" y="625"/>
                    <a:pt x="273" y="625"/>
                  </a:cubicBezTo>
                  <a:cubicBezTo>
                    <a:pt x="273" y="625"/>
                    <a:pt x="246" y="621"/>
                    <a:pt x="244" y="627"/>
                  </a:cubicBezTo>
                  <a:cubicBezTo>
                    <a:pt x="242" y="633"/>
                    <a:pt x="242" y="651"/>
                    <a:pt x="252" y="659"/>
                  </a:cubicBezTo>
                  <a:cubicBezTo>
                    <a:pt x="262" y="667"/>
                    <a:pt x="269" y="677"/>
                    <a:pt x="262" y="678"/>
                  </a:cubicBezTo>
                  <a:cubicBezTo>
                    <a:pt x="255" y="679"/>
                    <a:pt x="248" y="663"/>
                    <a:pt x="238" y="663"/>
                  </a:cubicBezTo>
                  <a:cubicBezTo>
                    <a:pt x="228" y="663"/>
                    <a:pt x="226" y="670"/>
                    <a:pt x="222" y="670"/>
                  </a:cubicBezTo>
                  <a:cubicBezTo>
                    <a:pt x="218" y="670"/>
                    <a:pt x="204" y="670"/>
                    <a:pt x="204" y="670"/>
                  </a:cubicBezTo>
                  <a:cubicBezTo>
                    <a:pt x="204" y="670"/>
                    <a:pt x="228" y="684"/>
                    <a:pt x="208" y="686"/>
                  </a:cubicBezTo>
                  <a:cubicBezTo>
                    <a:pt x="188" y="688"/>
                    <a:pt x="174" y="695"/>
                    <a:pt x="180" y="703"/>
                  </a:cubicBezTo>
                  <a:cubicBezTo>
                    <a:pt x="186" y="711"/>
                    <a:pt x="209" y="723"/>
                    <a:pt x="209" y="723"/>
                  </a:cubicBezTo>
                  <a:cubicBezTo>
                    <a:pt x="196" y="734"/>
                    <a:pt x="196" y="734"/>
                    <a:pt x="196" y="734"/>
                  </a:cubicBezTo>
                  <a:cubicBezTo>
                    <a:pt x="196" y="734"/>
                    <a:pt x="210" y="769"/>
                    <a:pt x="203" y="775"/>
                  </a:cubicBezTo>
                  <a:cubicBezTo>
                    <a:pt x="199" y="778"/>
                    <a:pt x="196" y="784"/>
                    <a:pt x="194" y="789"/>
                  </a:cubicBezTo>
                  <a:cubicBezTo>
                    <a:pt x="195" y="789"/>
                    <a:pt x="195" y="789"/>
                    <a:pt x="195" y="789"/>
                  </a:cubicBezTo>
                  <a:cubicBezTo>
                    <a:pt x="204" y="795"/>
                    <a:pt x="218" y="795"/>
                    <a:pt x="228" y="783"/>
                  </a:cubicBezTo>
                  <a:cubicBezTo>
                    <a:pt x="239" y="772"/>
                    <a:pt x="252" y="768"/>
                    <a:pt x="252" y="768"/>
                  </a:cubicBezTo>
                  <a:cubicBezTo>
                    <a:pt x="255" y="752"/>
                    <a:pt x="255" y="752"/>
                    <a:pt x="255" y="752"/>
                  </a:cubicBezTo>
                  <a:cubicBezTo>
                    <a:pt x="255" y="736"/>
                    <a:pt x="255" y="736"/>
                    <a:pt x="255" y="736"/>
                  </a:cubicBezTo>
                  <a:cubicBezTo>
                    <a:pt x="255" y="736"/>
                    <a:pt x="280" y="747"/>
                    <a:pt x="285" y="735"/>
                  </a:cubicBezTo>
                  <a:cubicBezTo>
                    <a:pt x="289" y="723"/>
                    <a:pt x="269" y="711"/>
                    <a:pt x="273" y="708"/>
                  </a:cubicBezTo>
                  <a:cubicBezTo>
                    <a:pt x="277" y="704"/>
                    <a:pt x="300" y="693"/>
                    <a:pt x="300" y="693"/>
                  </a:cubicBezTo>
                  <a:cubicBezTo>
                    <a:pt x="300" y="693"/>
                    <a:pt x="311" y="702"/>
                    <a:pt x="334" y="690"/>
                  </a:cubicBezTo>
                  <a:cubicBezTo>
                    <a:pt x="356" y="679"/>
                    <a:pt x="387" y="656"/>
                    <a:pt x="391" y="639"/>
                  </a:cubicBezTo>
                  <a:cubicBezTo>
                    <a:pt x="394" y="622"/>
                    <a:pt x="407" y="577"/>
                    <a:pt x="405" y="567"/>
                  </a:cubicBezTo>
                  <a:cubicBezTo>
                    <a:pt x="403" y="557"/>
                    <a:pt x="385" y="539"/>
                    <a:pt x="385" y="539"/>
                  </a:cubicBezTo>
                  <a:cubicBezTo>
                    <a:pt x="395" y="535"/>
                    <a:pt x="395" y="535"/>
                    <a:pt x="395" y="535"/>
                  </a:cubicBezTo>
                  <a:cubicBezTo>
                    <a:pt x="395" y="535"/>
                    <a:pt x="395" y="498"/>
                    <a:pt x="390" y="485"/>
                  </a:cubicBezTo>
                  <a:cubicBezTo>
                    <a:pt x="384" y="471"/>
                    <a:pt x="368" y="448"/>
                    <a:pt x="368" y="448"/>
                  </a:cubicBezTo>
                  <a:cubicBezTo>
                    <a:pt x="368" y="448"/>
                    <a:pt x="379" y="434"/>
                    <a:pt x="363" y="418"/>
                  </a:cubicBezTo>
                  <a:cubicBezTo>
                    <a:pt x="347" y="403"/>
                    <a:pt x="302" y="361"/>
                    <a:pt x="288" y="354"/>
                  </a:cubicBezTo>
                  <a:cubicBezTo>
                    <a:pt x="274" y="348"/>
                    <a:pt x="259" y="340"/>
                    <a:pt x="256" y="332"/>
                  </a:cubicBezTo>
                  <a:cubicBezTo>
                    <a:pt x="252" y="325"/>
                    <a:pt x="260" y="319"/>
                    <a:pt x="254" y="309"/>
                  </a:cubicBezTo>
                  <a:cubicBezTo>
                    <a:pt x="248" y="299"/>
                    <a:pt x="200" y="258"/>
                    <a:pt x="193" y="235"/>
                  </a:cubicBezTo>
                  <a:cubicBezTo>
                    <a:pt x="187" y="211"/>
                    <a:pt x="182" y="185"/>
                    <a:pt x="188" y="180"/>
                  </a:cubicBezTo>
                  <a:cubicBezTo>
                    <a:pt x="195" y="176"/>
                    <a:pt x="197" y="160"/>
                    <a:pt x="197" y="160"/>
                  </a:cubicBezTo>
                  <a:cubicBezTo>
                    <a:pt x="197" y="160"/>
                    <a:pt x="215" y="147"/>
                    <a:pt x="220" y="143"/>
                  </a:cubicBezTo>
                  <a:cubicBezTo>
                    <a:pt x="226" y="140"/>
                    <a:pt x="229" y="129"/>
                    <a:pt x="229" y="129"/>
                  </a:cubicBezTo>
                  <a:cubicBezTo>
                    <a:pt x="229" y="129"/>
                    <a:pt x="248" y="132"/>
                    <a:pt x="254" y="127"/>
                  </a:cubicBezTo>
                  <a:cubicBezTo>
                    <a:pt x="259" y="122"/>
                    <a:pt x="259" y="100"/>
                    <a:pt x="259" y="100"/>
                  </a:cubicBezTo>
                  <a:cubicBezTo>
                    <a:pt x="266" y="95"/>
                    <a:pt x="266" y="95"/>
                    <a:pt x="266" y="95"/>
                  </a:cubicBezTo>
                  <a:cubicBezTo>
                    <a:pt x="264" y="94"/>
                    <a:pt x="261" y="92"/>
                    <a:pt x="257" y="92"/>
                  </a:cubicBezTo>
                  <a:cubicBezTo>
                    <a:pt x="249" y="91"/>
                    <a:pt x="236" y="94"/>
                    <a:pt x="229" y="87"/>
                  </a:cubicBezTo>
                  <a:cubicBezTo>
                    <a:pt x="222" y="80"/>
                    <a:pt x="218" y="75"/>
                    <a:pt x="218" y="75"/>
                  </a:cubicBezTo>
                  <a:cubicBezTo>
                    <a:pt x="207" y="74"/>
                    <a:pt x="207" y="74"/>
                    <a:pt x="207" y="74"/>
                  </a:cubicBezTo>
                  <a:cubicBezTo>
                    <a:pt x="207" y="61"/>
                    <a:pt x="207" y="61"/>
                    <a:pt x="207" y="61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196" y="47"/>
                    <a:pt x="196" y="47"/>
                    <a:pt x="196" y="47"/>
                  </a:cubicBezTo>
                  <a:cubicBezTo>
                    <a:pt x="196" y="47"/>
                    <a:pt x="212" y="40"/>
                    <a:pt x="207" y="32"/>
                  </a:cubicBezTo>
                  <a:cubicBezTo>
                    <a:pt x="202" y="24"/>
                    <a:pt x="182" y="25"/>
                    <a:pt x="182" y="25"/>
                  </a:cubicBezTo>
                  <a:cubicBezTo>
                    <a:pt x="177" y="17"/>
                    <a:pt x="177" y="17"/>
                    <a:pt x="177" y="17"/>
                  </a:cubicBezTo>
                  <a:cubicBezTo>
                    <a:pt x="156" y="22"/>
                    <a:pt x="156" y="22"/>
                    <a:pt x="156" y="22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19" y="4"/>
                    <a:pt x="115" y="9"/>
                  </a:cubicBezTo>
                  <a:cubicBezTo>
                    <a:pt x="111" y="14"/>
                    <a:pt x="117" y="28"/>
                    <a:pt x="110" y="30"/>
                  </a:cubicBezTo>
                  <a:cubicBezTo>
                    <a:pt x="103" y="32"/>
                    <a:pt x="95" y="36"/>
                    <a:pt x="95" y="36"/>
                  </a:cubicBezTo>
                  <a:cubicBezTo>
                    <a:pt x="91" y="29"/>
                    <a:pt x="91" y="29"/>
                    <a:pt x="91" y="29"/>
                  </a:cubicBezTo>
                  <a:cubicBezTo>
                    <a:pt x="80" y="29"/>
                    <a:pt x="80" y="29"/>
                    <a:pt x="80" y="29"/>
                  </a:cubicBezTo>
                  <a:cubicBezTo>
                    <a:pt x="80" y="29"/>
                    <a:pt x="97" y="45"/>
                    <a:pt x="84" y="46"/>
                  </a:cubicBezTo>
                  <a:cubicBezTo>
                    <a:pt x="71" y="47"/>
                    <a:pt x="72" y="42"/>
                    <a:pt x="72" y="42"/>
                  </a:cubicBezTo>
                  <a:cubicBezTo>
                    <a:pt x="63" y="29"/>
                    <a:pt x="63" y="29"/>
                    <a:pt x="63" y="29"/>
                  </a:cubicBezTo>
                  <a:cubicBezTo>
                    <a:pt x="58" y="30"/>
                    <a:pt x="58" y="30"/>
                    <a:pt x="58" y="30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48" y="31"/>
                    <a:pt x="39" y="47"/>
                    <a:pt x="33" y="47"/>
                  </a:cubicBezTo>
                  <a:cubicBezTo>
                    <a:pt x="27" y="47"/>
                    <a:pt x="8" y="24"/>
                    <a:pt x="4" y="3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7" name="Freeform 44"/>
            <p:cNvSpPr>
              <a:spLocks noChangeAspect="1"/>
            </p:cNvSpPr>
            <p:nvPr/>
          </p:nvSpPr>
          <p:spPr bwMode="auto">
            <a:xfrm>
              <a:off x="3828" y="1810"/>
              <a:ext cx="129" cy="75"/>
            </a:xfrm>
            <a:custGeom>
              <a:avLst/>
              <a:gdLst>
                <a:gd name="T0" fmla="*/ 65 w 400"/>
                <a:gd name="T1" fmla="*/ 53 h 233"/>
                <a:gd name="T2" fmla="*/ 69 w 400"/>
                <a:gd name="T3" fmla="*/ 58 h 233"/>
                <a:gd name="T4" fmla="*/ 73 w 400"/>
                <a:gd name="T5" fmla="*/ 57 h 233"/>
                <a:gd name="T6" fmla="*/ 79 w 400"/>
                <a:gd name="T7" fmla="*/ 62 h 233"/>
                <a:gd name="T8" fmla="*/ 84 w 400"/>
                <a:gd name="T9" fmla="*/ 69 h 233"/>
                <a:gd name="T10" fmla="*/ 88 w 400"/>
                <a:gd name="T11" fmla="*/ 66 h 233"/>
                <a:gd name="T12" fmla="*/ 95 w 400"/>
                <a:gd name="T13" fmla="*/ 70 h 233"/>
                <a:gd name="T14" fmla="*/ 101 w 400"/>
                <a:gd name="T15" fmla="*/ 69 h 233"/>
                <a:gd name="T16" fmla="*/ 109 w 400"/>
                <a:gd name="T17" fmla="*/ 74 h 233"/>
                <a:gd name="T18" fmla="*/ 113 w 400"/>
                <a:gd name="T19" fmla="*/ 70 h 233"/>
                <a:gd name="T20" fmla="*/ 116 w 400"/>
                <a:gd name="T21" fmla="*/ 74 h 233"/>
                <a:gd name="T22" fmla="*/ 122 w 400"/>
                <a:gd name="T23" fmla="*/ 74 h 233"/>
                <a:gd name="T24" fmla="*/ 129 w 400"/>
                <a:gd name="T25" fmla="*/ 72 h 233"/>
                <a:gd name="T26" fmla="*/ 129 w 400"/>
                <a:gd name="T27" fmla="*/ 66 h 233"/>
                <a:gd name="T28" fmla="*/ 126 w 400"/>
                <a:gd name="T29" fmla="*/ 61 h 233"/>
                <a:gd name="T30" fmla="*/ 126 w 400"/>
                <a:gd name="T31" fmla="*/ 51 h 233"/>
                <a:gd name="T32" fmla="*/ 124 w 400"/>
                <a:gd name="T33" fmla="*/ 46 h 233"/>
                <a:gd name="T34" fmla="*/ 117 w 400"/>
                <a:gd name="T35" fmla="*/ 49 h 233"/>
                <a:gd name="T36" fmla="*/ 102 w 400"/>
                <a:gd name="T37" fmla="*/ 43 h 233"/>
                <a:gd name="T38" fmla="*/ 98 w 400"/>
                <a:gd name="T39" fmla="*/ 46 h 233"/>
                <a:gd name="T40" fmla="*/ 95 w 400"/>
                <a:gd name="T41" fmla="*/ 42 h 233"/>
                <a:gd name="T42" fmla="*/ 92 w 400"/>
                <a:gd name="T43" fmla="*/ 46 h 233"/>
                <a:gd name="T44" fmla="*/ 89 w 400"/>
                <a:gd name="T45" fmla="*/ 40 h 233"/>
                <a:gd name="T46" fmla="*/ 80 w 400"/>
                <a:gd name="T47" fmla="*/ 41 h 233"/>
                <a:gd name="T48" fmla="*/ 78 w 400"/>
                <a:gd name="T49" fmla="*/ 35 h 233"/>
                <a:gd name="T50" fmla="*/ 72 w 400"/>
                <a:gd name="T51" fmla="*/ 36 h 233"/>
                <a:gd name="T52" fmla="*/ 65 w 400"/>
                <a:gd name="T53" fmla="*/ 31 h 233"/>
                <a:gd name="T54" fmla="*/ 60 w 400"/>
                <a:gd name="T55" fmla="*/ 21 h 233"/>
                <a:gd name="T56" fmla="*/ 54 w 400"/>
                <a:gd name="T57" fmla="*/ 27 h 233"/>
                <a:gd name="T58" fmla="*/ 48 w 400"/>
                <a:gd name="T59" fmla="*/ 16 h 233"/>
                <a:gd name="T60" fmla="*/ 38 w 400"/>
                <a:gd name="T61" fmla="*/ 14 h 233"/>
                <a:gd name="T62" fmla="*/ 28 w 400"/>
                <a:gd name="T63" fmla="*/ 5 h 233"/>
                <a:gd name="T64" fmla="*/ 19 w 400"/>
                <a:gd name="T65" fmla="*/ 5 h 233"/>
                <a:gd name="T66" fmla="*/ 14 w 400"/>
                <a:gd name="T67" fmla="*/ 10 h 233"/>
                <a:gd name="T68" fmla="*/ 10 w 400"/>
                <a:gd name="T69" fmla="*/ 6 h 233"/>
                <a:gd name="T70" fmla="*/ 8 w 400"/>
                <a:gd name="T71" fmla="*/ 10 h 233"/>
                <a:gd name="T72" fmla="*/ 4 w 400"/>
                <a:gd name="T73" fmla="*/ 16 h 233"/>
                <a:gd name="T74" fmla="*/ 5 w 400"/>
                <a:gd name="T75" fmla="*/ 19 h 233"/>
                <a:gd name="T76" fmla="*/ 3 w 400"/>
                <a:gd name="T77" fmla="*/ 22 h 233"/>
                <a:gd name="T78" fmla="*/ 6 w 400"/>
                <a:gd name="T79" fmla="*/ 23 h 233"/>
                <a:gd name="T80" fmla="*/ 2 w 400"/>
                <a:gd name="T81" fmla="*/ 29 h 233"/>
                <a:gd name="T82" fmla="*/ 8 w 400"/>
                <a:gd name="T83" fmla="*/ 35 h 233"/>
                <a:gd name="T84" fmla="*/ 12 w 400"/>
                <a:gd name="T85" fmla="*/ 33 h 233"/>
                <a:gd name="T86" fmla="*/ 15 w 400"/>
                <a:gd name="T87" fmla="*/ 39 h 233"/>
                <a:gd name="T88" fmla="*/ 21 w 400"/>
                <a:gd name="T89" fmla="*/ 39 h 233"/>
                <a:gd name="T90" fmla="*/ 23 w 400"/>
                <a:gd name="T91" fmla="*/ 42 h 233"/>
                <a:gd name="T92" fmla="*/ 32 w 400"/>
                <a:gd name="T93" fmla="*/ 47 h 233"/>
                <a:gd name="T94" fmla="*/ 35 w 400"/>
                <a:gd name="T95" fmla="*/ 47 h 233"/>
                <a:gd name="T96" fmla="*/ 40 w 400"/>
                <a:gd name="T97" fmla="*/ 52 h 233"/>
                <a:gd name="T98" fmla="*/ 46 w 400"/>
                <a:gd name="T99" fmla="*/ 51 h 233"/>
                <a:gd name="T100" fmla="*/ 48 w 400"/>
                <a:gd name="T101" fmla="*/ 54 h 233"/>
                <a:gd name="T102" fmla="*/ 54 w 400"/>
                <a:gd name="T103" fmla="*/ 56 h 233"/>
                <a:gd name="T104" fmla="*/ 55 w 400"/>
                <a:gd name="T105" fmla="*/ 58 h 233"/>
                <a:gd name="T106" fmla="*/ 60 w 400"/>
                <a:gd name="T107" fmla="*/ 56 h 233"/>
                <a:gd name="T108" fmla="*/ 63 w 400"/>
                <a:gd name="T109" fmla="*/ 58 h 233"/>
                <a:gd name="T110" fmla="*/ 65 w 400"/>
                <a:gd name="T111" fmla="*/ 53 h 23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400" h="233">
                  <a:moveTo>
                    <a:pt x="203" y="166"/>
                  </a:moveTo>
                  <a:cubicBezTo>
                    <a:pt x="212" y="171"/>
                    <a:pt x="213" y="179"/>
                    <a:pt x="213" y="179"/>
                  </a:cubicBezTo>
                  <a:cubicBezTo>
                    <a:pt x="227" y="176"/>
                    <a:pt x="227" y="176"/>
                    <a:pt x="227" y="176"/>
                  </a:cubicBezTo>
                  <a:cubicBezTo>
                    <a:pt x="227" y="176"/>
                    <a:pt x="235" y="186"/>
                    <a:pt x="244" y="194"/>
                  </a:cubicBezTo>
                  <a:cubicBezTo>
                    <a:pt x="253" y="202"/>
                    <a:pt x="262" y="213"/>
                    <a:pt x="262" y="213"/>
                  </a:cubicBezTo>
                  <a:cubicBezTo>
                    <a:pt x="274" y="204"/>
                    <a:pt x="274" y="204"/>
                    <a:pt x="274" y="204"/>
                  </a:cubicBezTo>
                  <a:cubicBezTo>
                    <a:pt x="296" y="218"/>
                    <a:pt x="296" y="218"/>
                    <a:pt x="296" y="218"/>
                  </a:cubicBezTo>
                  <a:cubicBezTo>
                    <a:pt x="296" y="218"/>
                    <a:pt x="300" y="209"/>
                    <a:pt x="313" y="213"/>
                  </a:cubicBezTo>
                  <a:cubicBezTo>
                    <a:pt x="326" y="217"/>
                    <a:pt x="337" y="230"/>
                    <a:pt x="337" y="230"/>
                  </a:cubicBezTo>
                  <a:cubicBezTo>
                    <a:pt x="337" y="230"/>
                    <a:pt x="345" y="219"/>
                    <a:pt x="351" y="219"/>
                  </a:cubicBezTo>
                  <a:cubicBezTo>
                    <a:pt x="357" y="219"/>
                    <a:pt x="352" y="229"/>
                    <a:pt x="361" y="229"/>
                  </a:cubicBezTo>
                  <a:cubicBezTo>
                    <a:pt x="370" y="229"/>
                    <a:pt x="377" y="230"/>
                    <a:pt x="377" y="230"/>
                  </a:cubicBezTo>
                  <a:cubicBezTo>
                    <a:pt x="377" y="230"/>
                    <a:pt x="398" y="233"/>
                    <a:pt x="399" y="224"/>
                  </a:cubicBezTo>
                  <a:cubicBezTo>
                    <a:pt x="400" y="215"/>
                    <a:pt x="400" y="206"/>
                    <a:pt x="400" y="206"/>
                  </a:cubicBezTo>
                  <a:cubicBezTo>
                    <a:pt x="390" y="191"/>
                    <a:pt x="390" y="191"/>
                    <a:pt x="390" y="191"/>
                  </a:cubicBezTo>
                  <a:cubicBezTo>
                    <a:pt x="390" y="159"/>
                    <a:pt x="390" y="159"/>
                    <a:pt x="390" y="159"/>
                  </a:cubicBezTo>
                  <a:cubicBezTo>
                    <a:pt x="384" y="144"/>
                    <a:pt x="384" y="144"/>
                    <a:pt x="384" y="144"/>
                  </a:cubicBezTo>
                  <a:cubicBezTo>
                    <a:pt x="376" y="148"/>
                    <a:pt x="369" y="152"/>
                    <a:pt x="363" y="153"/>
                  </a:cubicBezTo>
                  <a:cubicBezTo>
                    <a:pt x="349" y="154"/>
                    <a:pt x="316" y="134"/>
                    <a:pt x="316" y="134"/>
                  </a:cubicBezTo>
                  <a:cubicBezTo>
                    <a:pt x="316" y="134"/>
                    <a:pt x="314" y="142"/>
                    <a:pt x="304" y="143"/>
                  </a:cubicBezTo>
                  <a:cubicBezTo>
                    <a:pt x="294" y="144"/>
                    <a:pt x="295" y="130"/>
                    <a:pt x="295" y="130"/>
                  </a:cubicBezTo>
                  <a:cubicBezTo>
                    <a:pt x="295" y="130"/>
                    <a:pt x="293" y="144"/>
                    <a:pt x="284" y="143"/>
                  </a:cubicBezTo>
                  <a:cubicBezTo>
                    <a:pt x="275" y="142"/>
                    <a:pt x="275" y="124"/>
                    <a:pt x="275" y="124"/>
                  </a:cubicBezTo>
                  <a:cubicBezTo>
                    <a:pt x="275" y="124"/>
                    <a:pt x="263" y="133"/>
                    <a:pt x="247" y="126"/>
                  </a:cubicBezTo>
                  <a:cubicBezTo>
                    <a:pt x="231" y="119"/>
                    <a:pt x="248" y="116"/>
                    <a:pt x="243" y="109"/>
                  </a:cubicBezTo>
                  <a:cubicBezTo>
                    <a:pt x="238" y="102"/>
                    <a:pt x="223" y="113"/>
                    <a:pt x="223" y="113"/>
                  </a:cubicBezTo>
                  <a:cubicBezTo>
                    <a:pt x="223" y="113"/>
                    <a:pt x="209" y="101"/>
                    <a:pt x="201" y="95"/>
                  </a:cubicBezTo>
                  <a:cubicBezTo>
                    <a:pt x="193" y="89"/>
                    <a:pt x="198" y="73"/>
                    <a:pt x="187" y="66"/>
                  </a:cubicBezTo>
                  <a:cubicBezTo>
                    <a:pt x="176" y="59"/>
                    <a:pt x="172" y="84"/>
                    <a:pt x="168" y="83"/>
                  </a:cubicBezTo>
                  <a:cubicBezTo>
                    <a:pt x="164" y="82"/>
                    <a:pt x="149" y="50"/>
                    <a:pt x="149" y="50"/>
                  </a:cubicBezTo>
                  <a:cubicBezTo>
                    <a:pt x="118" y="44"/>
                    <a:pt x="118" y="44"/>
                    <a:pt x="118" y="44"/>
                  </a:cubicBezTo>
                  <a:cubicBezTo>
                    <a:pt x="118" y="44"/>
                    <a:pt x="100" y="30"/>
                    <a:pt x="86" y="15"/>
                  </a:cubicBezTo>
                  <a:cubicBezTo>
                    <a:pt x="72" y="0"/>
                    <a:pt x="59" y="17"/>
                    <a:pt x="59" y="17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26" y="32"/>
                    <a:pt x="26" y="32"/>
                    <a:pt x="26" y="32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7" y="59"/>
                    <a:pt x="6" y="61"/>
                    <a:pt x="10" y="67"/>
                  </a:cubicBezTo>
                  <a:cubicBezTo>
                    <a:pt x="14" y="73"/>
                    <a:pt x="19" y="73"/>
                    <a:pt x="19" y="73"/>
                  </a:cubicBezTo>
                  <a:cubicBezTo>
                    <a:pt x="19" y="73"/>
                    <a:pt x="0" y="83"/>
                    <a:pt x="7" y="91"/>
                  </a:cubicBezTo>
                  <a:cubicBezTo>
                    <a:pt x="14" y="99"/>
                    <a:pt x="26" y="110"/>
                    <a:pt x="26" y="110"/>
                  </a:cubicBezTo>
                  <a:cubicBezTo>
                    <a:pt x="36" y="104"/>
                    <a:pt x="36" y="104"/>
                    <a:pt x="36" y="104"/>
                  </a:cubicBezTo>
                  <a:cubicBezTo>
                    <a:pt x="47" y="122"/>
                    <a:pt x="47" y="122"/>
                    <a:pt x="47" y="122"/>
                  </a:cubicBezTo>
                  <a:cubicBezTo>
                    <a:pt x="65" y="122"/>
                    <a:pt x="65" y="122"/>
                    <a:pt x="65" y="122"/>
                  </a:cubicBezTo>
                  <a:cubicBezTo>
                    <a:pt x="72" y="132"/>
                    <a:pt x="72" y="132"/>
                    <a:pt x="72" y="132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9" y="146"/>
                    <a:pt x="109" y="146"/>
                    <a:pt x="109" y="146"/>
                  </a:cubicBezTo>
                  <a:cubicBezTo>
                    <a:pt x="109" y="146"/>
                    <a:pt x="116" y="160"/>
                    <a:pt x="124" y="160"/>
                  </a:cubicBezTo>
                  <a:cubicBezTo>
                    <a:pt x="132" y="160"/>
                    <a:pt x="137" y="157"/>
                    <a:pt x="142" y="159"/>
                  </a:cubicBezTo>
                  <a:cubicBezTo>
                    <a:pt x="147" y="161"/>
                    <a:pt x="135" y="166"/>
                    <a:pt x="148" y="168"/>
                  </a:cubicBezTo>
                  <a:cubicBezTo>
                    <a:pt x="161" y="170"/>
                    <a:pt x="168" y="174"/>
                    <a:pt x="168" y="174"/>
                  </a:cubicBezTo>
                  <a:cubicBezTo>
                    <a:pt x="171" y="181"/>
                    <a:pt x="171" y="181"/>
                    <a:pt x="171" y="181"/>
                  </a:cubicBezTo>
                  <a:cubicBezTo>
                    <a:pt x="171" y="181"/>
                    <a:pt x="176" y="173"/>
                    <a:pt x="185" y="173"/>
                  </a:cubicBezTo>
                  <a:cubicBezTo>
                    <a:pt x="194" y="173"/>
                    <a:pt x="195" y="180"/>
                    <a:pt x="195" y="180"/>
                  </a:cubicBezTo>
                  <a:cubicBezTo>
                    <a:pt x="195" y="180"/>
                    <a:pt x="194" y="161"/>
                    <a:pt x="203" y="16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8" name="Freeform 45"/>
            <p:cNvSpPr>
              <a:spLocks noChangeAspect="1"/>
            </p:cNvSpPr>
            <p:nvPr/>
          </p:nvSpPr>
          <p:spPr bwMode="auto">
            <a:xfrm>
              <a:off x="3960" y="1849"/>
              <a:ext cx="57" cy="30"/>
            </a:xfrm>
            <a:custGeom>
              <a:avLst/>
              <a:gdLst>
                <a:gd name="T0" fmla="*/ 21 w 176"/>
                <a:gd name="T1" fmla="*/ 30 h 93"/>
                <a:gd name="T2" fmla="*/ 29 w 176"/>
                <a:gd name="T3" fmla="*/ 27 h 93"/>
                <a:gd name="T4" fmla="*/ 37 w 176"/>
                <a:gd name="T5" fmla="*/ 29 h 93"/>
                <a:gd name="T6" fmla="*/ 45 w 176"/>
                <a:gd name="T7" fmla="*/ 28 h 93"/>
                <a:gd name="T8" fmla="*/ 52 w 176"/>
                <a:gd name="T9" fmla="*/ 28 h 93"/>
                <a:gd name="T10" fmla="*/ 52 w 176"/>
                <a:gd name="T11" fmla="*/ 22 h 93"/>
                <a:gd name="T12" fmla="*/ 52 w 176"/>
                <a:gd name="T13" fmla="*/ 17 h 93"/>
                <a:gd name="T14" fmla="*/ 45 w 176"/>
                <a:gd name="T15" fmla="*/ 15 h 93"/>
                <a:gd name="T16" fmla="*/ 46 w 176"/>
                <a:gd name="T17" fmla="*/ 13 h 93"/>
                <a:gd name="T18" fmla="*/ 42 w 176"/>
                <a:gd name="T19" fmla="*/ 6 h 93"/>
                <a:gd name="T20" fmla="*/ 26 w 176"/>
                <a:gd name="T21" fmla="*/ 8 h 93"/>
                <a:gd name="T22" fmla="*/ 26 w 176"/>
                <a:gd name="T23" fmla="*/ 4 h 93"/>
                <a:gd name="T24" fmla="*/ 18 w 176"/>
                <a:gd name="T25" fmla="*/ 2 h 93"/>
                <a:gd name="T26" fmla="*/ 6 w 176"/>
                <a:gd name="T27" fmla="*/ 18 h 93"/>
                <a:gd name="T28" fmla="*/ 7 w 176"/>
                <a:gd name="T29" fmla="*/ 25 h 93"/>
                <a:gd name="T30" fmla="*/ 16 w 176"/>
                <a:gd name="T31" fmla="*/ 26 h 93"/>
                <a:gd name="T32" fmla="*/ 21 w 176"/>
                <a:gd name="T33" fmla="*/ 30 h 9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6" h="93">
                  <a:moveTo>
                    <a:pt x="66" y="92"/>
                  </a:moveTo>
                  <a:cubicBezTo>
                    <a:pt x="85" y="92"/>
                    <a:pt x="79" y="84"/>
                    <a:pt x="88" y="84"/>
                  </a:cubicBezTo>
                  <a:cubicBezTo>
                    <a:pt x="97" y="84"/>
                    <a:pt x="95" y="90"/>
                    <a:pt x="113" y="90"/>
                  </a:cubicBezTo>
                  <a:cubicBezTo>
                    <a:pt x="131" y="90"/>
                    <a:pt x="139" y="86"/>
                    <a:pt x="139" y="86"/>
                  </a:cubicBezTo>
                  <a:cubicBezTo>
                    <a:pt x="139" y="86"/>
                    <a:pt x="148" y="93"/>
                    <a:pt x="162" y="86"/>
                  </a:cubicBezTo>
                  <a:cubicBezTo>
                    <a:pt x="176" y="79"/>
                    <a:pt x="161" y="68"/>
                    <a:pt x="161" y="68"/>
                  </a:cubicBezTo>
                  <a:cubicBezTo>
                    <a:pt x="161" y="54"/>
                    <a:pt x="161" y="54"/>
                    <a:pt x="161" y="54"/>
                  </a:cubicBezTo>
                  <a:cubicBezTo>
                    <a:pt x="161" y="54"/>
                    <a:pt x="144" y="55"/>
                    <a:pt x="140" y="48"/>
                  </a:cubicBezTo>
                  <a:cubicBezTo>
                    <a:pt x="136" y="41"/>
                    <a:pt x="142" y="39"/>
                    <a:pt x="142" y="39"/>
                  </a:cubicBezTo>
                  <a:cubicBezTo>
                    <a:pt x="142" y="39"/>
                    <a:pt x="142" y="29"/>
                    <a:pt x="129" y="18"/>
                  </a:cubicBezTo>
                  <a:cubicBezTo>
                    <a:pt x="116" y="7"/>
                    <a:pt x="80" y="25"/>
                    <a:pt x="80" y="25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11"/>
                    <a:pt x="70" y="10"/>
                    <a:pt x="56" y="5"/>
                  </a:cubicBezTo>
                  <a:cubicBezTo>
                    <a:pt x="42" y="0"/>
                    <a:pt x="18" y="56"/>
                    <a:pt x="18" y="56"/>
                  </a:cubicBezTo>
                  <a:cubicBezTo>
                    <a:pt x="18" y="56"/>
                    <a:pt x="0" y="60"/>
                    <a:pt x="23" y="76"/>
                  </a:cubicBezTo>
                  <a:cubicBezTo>
                    <a:pt x="46" y="92"/>
                    <a:pt x="50" y="81"/>
                    <a:pt x="50" y="81"/>
                  </a:cubicBezTo>
                  <a:cubicBezTo>
                    <a:pt x="50" y="81"/>
                    <a:pt x="47" y="92"/>
                    <a:pt x="66" y="9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49" name="Freeform 46"/>
            <p:cNvSpPr>
              <a:spLocks noChangeAspect="1"/>
            </p:cNvSpPr>
            <p:nvPr/>
          </p:nvSpPr>
          <p:spPr bwMode="auto">
            <a:xfrm>
              <a:off x="3958" y="1881"/>
              <a:ext cx="80" cy="92"/>
            </a:xfrm>
            <a:custGeom>
              <a:avLst/>
              <a:gdLst>
                <a:gd name="T0" fmla="*/ 29 w 247"/>
                <a:gd name="T1" fmla="*/ 89 h 284"/>
                <a:gd name="T2" fmla="*/ 30 w 247"/>
                <a:gd name="T3" fmla="*/ 76 h 284"/>
                <a:gd name="T4" fmla="*/ 46 w 247"/>
                <a:gd name="T5" fmla="*/ 81 h 284"/>
                <a:gd name="T6" fmla="*/ 46 w 247"/>
                <a:gd name="T7" fmla="*/ 74 h 284"/>
                <a:gd name="T8" fmla="*/ 59 w 247"/>
                <a:gd name="T9" fmla="*/ 78 h 284"/>
                <a:gd name="T10" fmla="*/ 62 w 247"/>
                <a:gd name="T11" fmla="*/ 72 h 284"/>
                <a:gd name="T12" fmla="*/ 59 w 247"/>
                <a:gd name="T13" fmla="*/ 65 h 284"/>
                <a:gd name="T14" fmla="*/ 69 w 247"/>
                <a:gd name="T15" fmla="*/ 76 h 284"/>
                <a:gd name="T16" fmla="*/ 68 w 247"/>
                <a:gd name="T17" fmla="*/ 91 h 284"/>
                <a:gd name="T18" fmla="*/ 72 w 247"/>
                <a:gd name="T19" fmla="*/ 92 h 284"/>
                <a:gd name="T20" fmla="*/ 73 w 247"/>
                <a:gd name="T21" fmla="*/ 88 h 284"/>
                <a:gd name="T22" fmla="*/ 80 w 247"/>
                <a:gd name="T23" fmla="*/ 89 h 284"/>
                <a:gd name="T24" fmla="*/ 78 w 247"/>
                <a:gd name="T25" fmla="*/ 77 h 284"/>
                <a:gd name="T26" fmla="*/ 71 w 247"/>
                <a:gd name="T27" fmla="*/ 61 h 284"/>
                <a:gd name="T28" fmla="*/ 66 w 247"/>
                <a:gd name="T29" fmla="*/ 50 h 284"/>
                <a:gd name="T30" fmla="*/ 63 w 247"/>
                <a:gd name="T31" fmla="*/ 55 h 284"/>
                <a:gd name="T32" fmla="*/ 61 w 247"/>
                <a:gd name="T33" fmla="*/ 63 h 284"/>
                <a:gd name="T34" fmla="*/ 58 w 247"/>
                <a:gd name="T35" fmla="*/ 58 h 284"/>
                <a:gd name="T36" fmla="*/ 51 w 247"/>
                <a:gd name="T37" fmla="*/ 52 h 284"/>
                <a:gd name="T38" fmla="*/ 54 w 247"/>
                <a:gd name="T39" fmla="*/ 42 h 284"/>
                <a:gd name="T40" fmla="*/ 63 w 247"/>
                <a:gd name="T41" fmla="*/ 37 h 284"/>
                <a:gd name="T42" fmla="*/ 63 w 247"/>
                <a:gd name="T43" fmla="*/ 30 h 284"/>
                <a:gd name="T44" fmla="*/ 67 w 247"/>
                <a:gd name="T45" fmla="*/ 28 h 284"/>
                <a:gd name="T46" fmla="*/ 60 w 247"/>
                <a:gd name="T47" fmla="*/ 22 h 284"/>
                <a:gd name="T48" fmla="*/ 50 w 247"/>
                <a:gd name="T49" fmla="*/ 26 h 284"/>
                <a:gd name="T50" fmla="*/ 37 w 247"/>
                <a:gd name="T51" fmla="*/ 24 h 284"/>
                <a:gd name="T52" fmla="*/ 28 w 247"/>
                <a:gd name="T53" fmla="*/ 22 h 284"/>
                <a:gd name="T54" fmla="*/ 28 w 247"/>
                <a:gd name="T55" fmla="*/ 15 h 284"/>
                <a:gd name="T56" fmla="*/ 26 w 247"/>
                <a:gd name="T57" fmla="*/ 14 h 284"/>
                <a:gd name="T58" fmla="*/ 25 w 247"/>
                <a:gd name="T59" fmla="*/ 7 h 284"/>
                <a:gd name="T60" fmla="*/ 22 w 247"/>
                <a:gd name="T61" fmla="*/ 6 h 284"/>
                <a:gd name="T62" fmla="*/ 21 w 247"/>
                <a:gd name="T63" fmla="*/ 9 h 284"/>
                <a:gd name="T64" fmla="*/ 16 w 247"/>
                <a:gd name="T65" fmla="*/ 7 h 284"/>
                <a:gd name="T66" fmla="*/ 13 w 247"/>
                <a:gd name="T67" fmla="*/ 1 h 284"/>
                <a:gd name="T68" fmla="*/ 10 w 247"/>
                <a:gd name="T69" fmla="*/ 1 h 284"/>
                <a:gd name="T70" fmla="*/ 11 w 247"/>
                <a:gd name="T71" fmla="*/ 4 h 284"/>
                <a:gd name="T72" fmla="*/ 6 w 247"/>
                <a:gd name="T73" fmla="*/ 1 h 284"/>
                <a:gd name="T74" fmla="*/ 2 w 247"/>
                <a:gd name="T75" fmla="*/ 0 h 284"/>
                <a:gd name="T76" fmla="*/ 4 w 247"/>
                <a:gd name="T77" fmla="*/ 4 h 284"/>
                <a:gd name="T78" fmla="*/ 1 w 247"/>
                <a:gd name="T79" fmla="*/ 11 h 284"/>
                <a:gd name="T80" fmla="*/ 8 w 247"/>
                <a:gd name="T81" fmla="*/ 17 h 284"/>
                <a:gd name="T82" fmla="*/ 14 w 247"/>
                <a:gd name="T83" fmla="*/ 21 h 284"/>
                <a:gd name="T84" fmla="*/ 14 w 247"/>
                <a:gd name="T85" fmla="*/ 24 h 284"/>
                <a:gd name="T86" fmla="*/ 7 w 247"/>
                <a:gd name="T87" fmla="*/ 24 h 284"/>
                <a:gd name="T88" fmla="*/ 7 w 247"/>
                <a:gd name="T89" fmla="*/ 30 h 284"/>
                <a:gd name="T90" fmla="*/ 4 w 247"/>
                <a:gd name="T91" fmla="*/ 34 h 284"/>
                <a:gd name="T92" fmla="*/ 15 w 247"/>
                <a:gd name="T93" fmla="*/ 41 h 284"/>
                <a:gd name="T94" fmla="*/ 11 w 247"/>
                <a:gd name="T95" fmla="*/ 49 h 284"/>
                <a:gd name="T96" fmla="*/ 14 w 247"/>
                <a:gd name="T97" fmla="*/ 55 h 284"/>
                <a:gd name="T98" fmla="*/ 21 w 247"/>
                <a:gd name="T99" fmla="*/ 60 h 284"/>
                <a:gd name="T100" fmla="*/ 20 w 247"/>
                <a:gd name="T101" fmla="*/ 67 h 284"/>
                <a:gd name="T102" fmla="*/ 24 w 247"/>
                <a:gd name="T103" fmla="*/ 76 h 284"/>
                <a:gd name="T104" fmla="*/ 24 w 247"/>
                <a:gd name="T105" fmla="*/ 82 h 284"/>
                <a:gd name="T106" fmla="*/ 29 w 247"/>
                <a:gd name="T107" fmla="*/ 89 h 28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47" h="284">
                  <a:moveTo>
                    <a:pt x="90" y="275"/>
                  </a:moveTo>
                  <a:cubicBezTo>
                    <a:pt x="92" y="236"/>
                    <a:pt x="92" y="236"/>
                    <a:pt x="92" y="236"/>
                  </a:cubicBezTo>
                  <a:cubicBezTo>
                    <a:pt x="92" y="236"/>
                    <a:pt x="134" y="252"/>
                    <a:pt x="142" y="250"/>
                  </a:cubicBezTo>
                  <a:cubicBezTo>
                    <a:pt x="150" y="247"/>
                    <a:pt x="134" y="229"/>
                    <a:pt x="143" y="227"/>
                  </a:cubicBezTo>
                  <a:cubicBezTo>
                    <a:pt x="152" y="225"/>
                    <a:pt x="169" y="245"/>
                    <a:pt x="182" y="240"/>
                  </a:cubicBezTo>
                  <a:cubicBezTo>
                    <a:pt x="195" y="236"/>
                    <a:pt x="190" y="223"/>
                    <a:pt x="190" y="223"/>
                  </a:cubicBezTo>
                  <a:cubicBezTo>
                    <a:pt x="182" y="202"/>
                    <a:pt x="182" y="202"/>
                    <a:pt x="182" y="202"/>
                  </a:cubicBezTo>
                  <a:cubicBezTo>
                    <a:pt x="213" y="235"/>
                    <a:pt x="213" y="235"/>
                    <a:pt x="213" y="235"/>
                  </a:cubicBezTo>
                  <a:cubicBezTo>
                    <a:pt x="213" y="235"/>
                    <a:pt x="201" y="274"/>
                    <a:pt x="210" y="280"/>
                  </a:cubicBezTo>
                  <a:cubicBezTo>
                    <a:pt x="213" y="282"/>
                    <a:pt x="218" y="283"/>
                    <a:pt x="222" y="284"/>
                  </a:cubicBezTo>
                  <a:cubicBezTo>
                    <a:pt x="224" y="277"/>
                    <a:pt x="226" y="273"/>
                    <a:pt x="226" y="273"/>
                  </a:cubicBezTo>
                  <a:cubicBezTo>
                    <a:pt x="247" y="276"/>
                    <a:pt x="247" y="276"/>
                    <a:pt x="247" y="276"/>
                  </a:cubicBezTo>
                  <a:cubicBezTo>
                    <a:pt x="240" y="237"/>
                    <a:pt x="240" y="237"/>
                    <a:pt x="240" y="237"/>
                  </a:cubicBezTo>
                  <a:cubicBezTo>
                    <a:pt x="240" y="237"/>
                    <a:pt x="224" y="198"/>
                    <a:pt x="220" y="187"/>
                  </a:cubicBezTo>
                  <a:cubicBezTo>
                    <a:pt x="216" y="176"/>
                    <a:pt x="222" y="157"/>
                    <a:pt x="204" y="153"/>
                  </a:cubicBezTo>
                  <a:cubicBezTo>
                    <a:pt x="186" y="149"/>
                    <a:pt x="194" y="170"/>
                    <a:pt x="194" y="170"/>
                  </a:cubicBezTo>
                  <a:cubicBezTo>
                    <a:pt x="187" y="193"/>
                    <a:pt x="187" y="193"/>
                    <a:pt x="187" y="193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58" y="175"/>
                    <a:pt x="158" y="159"/>
                  </a:cubicBezTo>
                  <a:cubicBezTo>
                    <a:pt x="158" y="143"/>
                    <a:pt x="160" y="133"/>
                    <a:pt x="168" y="130"/>
                  </a:cubicBezTo>
                  <a:cubicBezTo>
                    <a:pt x="176" y="127"/>
                    <a:pt x="190" y="129"/>
                    <a:pt x="193" y="115"/>
                  </a:cubicBezTo>
                  <a:cubicBezTo>
                    <a:pt x="196" y="101"/>
                    <a:pt x="196" y="92"/>
                    <a:pt x="196" y="92"/>
                  </a:cubicBezTo>
                  <a:cubicBezTo>
                    <a:pt x="196" y="92"/>
                    <a:pt x="206" y="96"/>
                    <a:pt x="206" y="86"/>
                  </a:cubicBezTo>
                  <a:cubicBezTo>
                    <a:pt x="206" y="76"/>
                    <a:pt x="184" y="68"/>
                    <a:pt x="184" y="68"/>
                  </a:cubicBezTo>
                  <a:cubicBezTo>
                    <a:pt x="154" y="79"/>
                    <a:pt x="154" y="79"/>
                    <a:pt x="154" y="79"/>
                  </a:cubicBezTo>
                  <a:cubicBezTo>
                    <a:pt x="154" y="79"/>
                    <a:pt x="123" y="75"/>
                    <a:pt x="113" y="75"/>
                  </a:cubicBezTo>
                  <a:cubicBezTo>
                    <a:pt x="103" y="75"/>
                    <a:pt x="86" y="72"/>
                    <a:pt x="86" y="69"/>
                  </a:cubicBezTo>
                  <a:cubicBezTo>
                    <a:pt x="86" y="66"/>
                    <a:pt x="85" y="46"/>
                    <a:pt x="85" y="46"/>
                  </a:cubicBezTo>
                  <a:cubicBezTo>
                    <a:pt x="81" y="44"/>
                    <a:pt x="81" y="44"/>
                    <a:pt x="81" y="44"/>
                  </a:cubicBezTo>
                  <a:cubicBezTo>
                    <a:pt x="81" y="44"/>
                    <a:pt x="81" y="26"/>
                    <a:pt x="77" y="23"/>
                  </a:cubicBezTo>
                  <a:cubicBezTo>
                    <a:pt x="73" y="20"/>
                    <a:pt x="67" y="17"/>
                    <a:pt x="67" y="17"/>
                  </a:cubicBezTo>
                  <a:cubicBezTo>
                    <a:pt x="66" y="29"/>
                    <a:pt x="66" y="29"/>
                    <a:pt x="66" y="29"/>
                  </a:cubicBezTo>
                  <a:cubicBezTo>
                    <a:pt x="66" y="29"/>
                    <a:pt x="56" y="27"/>
                    <a:pt x="50" y="21"/>
                  </a:cubicBezTo>
                  <a:cubicBezTo>
                    <a:pt x="44" y="15"/>
                    <a:pt x="41" y="3"/>
                    <a:pt x="41" y="3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2"/>
                    <a:pt x="0" y="24"/>
                    <a:pt x="2" y="35"/>
                  </a:cubicBezTo>
                  <a:cubicBezTo>
                    <a:pt x="4" y="46"/>
                    <a:pt x="26" y="54"/>
                    <a:pt x="26" y="54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22" y="74"/>
                    <a:pt x="22" y="74"/>
                    <a:pt x="22" y="74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93"/>
                    <a:pt x="3" y="96"/>
                    <a:pt x="13" y="106"/>
                  </a:cubicBezTo>
                  <a:cubicBezTo>
                    <a:pt x="23" y="116"/>
                    <a:pt x="50" y="110"/>
                    <a:pt x="47" y="126"/>
                  </a:cubicBezTo>
                  <a:cubicBezTo>
                    <a:pt x="44" y="142"/>
                    <a:pt x="35" y="150"/>
                    <a:pt x="35" y="150"/>
                  </a:cubicBezTo>
                  <a:cubicBezTo>
                    <a:pt x="44" y="170"/>
                    <a:pt x="44" y="170"/>
                    <a:pt x="44" y="170"/>
                  </a:cubicBezTo>
                  <a:cubicBezTo>
                    <a:pt x="64" y="186"/>
                    <a:pt x="64" y="186"/>
                    <a:pt x="64" y="186"/>
                  </a:cubicBezTo>
                  <a:cubicBezTo>
                    <a:pt x="63" y="206"/>
                    <a:pt x="63" y="206"/>
                    <a:pt x="63" y="206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3" y="252"/>
                    <a:pt x="73" y="252"/>
                    <a:pt x="73" y="252"/>
                  </a:cubicBezTo>
                  <a:lnTo>
                    <a:pt x="90" y="27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0" name="Freeform 47"/>
            <p:cNvSpPr>
              <a:spLocks noChangeAspect="1" noEditPoints="1"/>
            </p:cNvSpPr>
            <p:nvPr/>
          </p:nvSpPr>
          <p:spPr bwMode="auto">
            <a:xfrm>
              <a:off x="3669" y="1716"/>
              <a:ext cx="420" cy="510"/>
            </a:xfrm>
            <a:custGeom>
              <a:avLst/>
              <a:gdLst>
                <a:gd name="T0" fmla="*/ 387 w 1304"/>
                <a:gd name="T1" fmla="*/ 400 h 1578"/>
                <a:gd name="T2" fmla="*/ 406 w 1304"/>
                <a:gd name="T3" fmla="*/ 499 h 1578"/>
                <a:gd name="T4" fmla="*/ 419 w 1304"/>
                <a:gd name="T5" fmla="*/ 135 h 1578"/>
                <a:gd name="T6" fmla="*/ 396 w 1304"/>
                <a:gd name="T7" fmla="*/ 122 h 1578"/>
                <a:gd name="T8" fmla="*/ 365 w 1304"/>
                <a:gd name="T9" fmla="*/ 126 h 1578"/>
                <a:gd name="T10" fmla="*/ 337 w 1304"/>
                <a:gd name="T11" fmla="*/ 145 h 1578"/>
                <a:gd name="T12" fmla="*/ 336 w 1304"/>
                <a:gd name="T13" fmla="*/ 161 h 1578"/>
                <a:gd name="T14" fmla="*/ 298 w 1304"/>
                <a:gd name="T15" fmla="*/ 157 h 1578"/>
                <a:gd name="T16" fmla="*/ 284 w 1304"/>
                <a:gd name="T17" fmla="*/ 145 h 1578"/>
                <a:gd name="T18" fmla="*/ 275 w 1304"/>
                <a:gd name="T19" fmla="*/ 168 h 1578"/>
                <a:gd name="T20" fmla="*/ 247 w 1304"/>
                <a:gd name="T21" fmla="*/ 160 h 1578"/>
                <a:gd name="T22" fmla="*/ 224 w 1304"/>
                <a:gd name="T23" fmla="*/ 148 h 1578"/>
                <a:gd name="T24" fmla="*/ 206 w 1304"/>
                <a:gd name="T25" fmla="*/ 148 h 1578"/>
                <a:gd name="T26" fmla="*/ 182 w 1304"/>
                <a:gd name="T27" fmla="*/ 137 h 1578"/>
                <a:gd name="T28" fmla="*/ 161 w 1304"/>
                <a:gd name="T29" fmla="*/ 123 h 1578"/>
                <a:gd name="T30" fmla="*/ 167 w 1304"/>
                <a:gd name="T31" fmla="*/ 104 h 1578"/>
                <a:gd name="T32" fmla="*/ 155 w 1304"/>
                <a:gd name="T33" fmla="*/ 91 h 1578"/>
                <a:gd name="T34" fmla="*/ 133 w 1304"/>
                <a:gd name="T35" fmla="*/ 71 h 1578"/>
                <a:gd name="T36" fmla="*/ 136 w 1304"/>
                <a:gd name="T37" fmla="*/ 63 h 1578"/>
                <a:gd name="T38" fmla="*/ 127 w 1304"/>
                <a:gd name="T39" fmla="*/ 42 h 1578"/>
                <a:gd name="T40" fmla="*/ 141 w 1304"/>
                <a:gd name="T41" fmla="*/ 22 h 1578"/>
                <a:gd name="T42" fmla="*/ 103 w 1304"/>
                <a:gd name="T43" fmla="*/ 9 h 1578"/>
                <a:gd name="T44" fmla="*/ 86 w 1304"/>
                <a:gd name="T45" fmla="*/ 24 h 1578"/>
                <a:gd name="T46" fmla="*/ 50 w 1304"/>
                <a:gd name="T47" fmla="*/ 29 h 1578"/>
                <a:gd name="T48" fmla="*/ 60 w 1304"/>
                <a:gd name="T49" fmla="*/ 46 h 1578"/>
                <a:gd name="T50" fmla="*/ 71 w 1304"/>
                <a:gd name="T51" fmla="*/ 63 h 1578"/>
                <a:gd name="T52" fmla="*/ 76 w 1304"/>
                <a:gd name="T53" fmla="*/ 87 h 1578"/>
                <a:gd name="T54" fmla="*/ 58 w 1304"/>
                <a:gd name="T55" fmla="*/ 120 h 1578"/>
                <a:gd name="T56" fmla="*/ 34 w 1304"/>
                <a:gd name="T57" fmla="*/ 141 h 1578"/>
                <a:gd name="T58" fmla="*/ 11 w 1304"/>
                <a:gd name="T59" fmla="*/ 159 h 1578"/>
                <a:gd name="T60" fmla="*/ 24 w 1304"/>
                <a:gd name="T61" fmla="*/ 178 h 1578"/>
                <a:gd name="T62" fmla="*/ 32 w 1304"/>
                <a:gd name="T63" fmla="*/ 205 h 1578"/>
                <a:gd name="T64" fmla="*/ 5 w 1304"/>
                <a:gd name="T65" fmla="*/ 204 h 1578"/>
                <a:gd name="T66" fmla="*/ 25 w 1304"/>
                <a:gd name="T67" fmla="*/ 225 h 1578"/>
                <a:gd name="T68" fmla="*/ 23 w 1304"/>
                <a:gd name="T69" fmla="*/ 252 h 1578"/>
                <a:gd name="T70" fmla="*/ 69 w 1304"/>
                <a:gd name="T71" fmla="*/ 252 h 1578"/>
                <a:gd name="T72" fmla="*/ 86 w 1304"/>
                <a:gd name="T73" fmla="*/ 343 h 1578"/>
                <a:gd name="T74" fmla="*/ 131 w 1304"/>
                <a:gd name="T75" fmla="*/ 431 h 1578"/>
                <a:gd name="T76" fmla="*/ 177 w 1304"/>
                <a:gd name="T77" fmla="*/ 466 h 1578"/>
                <a:gd name="T78" fmla="*/ 194 w 1304"/>
                <a:gd name="T79" fmla="*/ 424 h 1578"/>
                <a:gd name="T80" fmla="*/ 191 w 1304"/>
                <a:gd name="T81" fmla="*/ 358 h 1578"/>
                <a:gd name="T82" fmla="*/ 222 w 1304"/>
                <a:gd name="T83" fmla="*/ 337 h 1578"/>
                <a:gd name="T84" fmla="*/ 264 w 1304"/>
                <a:gd name="T85" fmla="*/ 280 h 1578"/>
                <a:gd name="T86" fmla="*/ 281 w 1304"/>
                <a:gd name="T87" fmla="*/ 257 h 1578"/>
                <a:gd name="T88" fmla="*/ 303 w 1304"/>
                <a:gd name="T89" fmla="*/ 240 h 1578"/>
                <a:gd name="T90" fmla="*/ 309 w 1304"/>
                <a:gd name="T91" fmla="*/ 225 h 1578"/>
                <a:gd name="T92" fmla="*/ 295 w 1304"/>
                <a:gd name="T93" fmla="*/ 195 h 1578"/>
                <a:gd name="T94" fmla="*/ 289 w 1304"/>
                <a:gd name="T95" fmla="*/ 176 h 1578"/>
                <a:gd name="T96" fmla="*/ 298 w 1304"/>
                <a:gd name="T97" fmla="*/ 166 h 1578"/>
                <a:gd name="T98" fmla="*/ 313 w 1304"/>
                <a:gd name="T99" fmla="*/ 173 h 1578"/>
                <a:gd name="T100" fmla="*/ 338 w 1304"/>
                <a:gd name="T101" fmla="*/ 191 h 1578"/>
                <a:gd name="T102" fmla="*/ 342 w 1304"/>
                <a:gd name="T103" fmla="*/ 207 h 1578"/>
                <a:gd name="T104" fmla="*/ 354 w 1304"/>
                <a:gd name="T105" fmla="*/ 215 h 1578"/>
                <a:gd name="T106" fmla="*/ 374 w 1304"/>
                <a:gd name="T107" fmla="*/ 242 h 1578"/>
                <a:gd name="T108" fmla="*/ 368 w 1304"/>
                <a:gd name="T109" fmla="*/ 209 h 1578"/>
                <a:gd name="T110" fmla="*/ 386 w 1304"/>
                <a:gd name="T111" fmla="*/ 186 h 1578"/>
                <a:gd name="T112" fmla="*/ 399 w 1304"/>
                <a:gd name="T113" fmla="*/ 161 h 157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304" h="1578">
                  <a:moveTo>
                    <a:pt x="1204" y="1196"/>
                  </a:moveTo>
                  <a:cubicBezTo>
                    <a:pt x="1184" y="1198"/>
                    <a:pt x="1188" y="1259"/>
                    <a:pt x="1188" y="1259"/>
                  </a:cubicBezTo>
                  <a:cubicBezTo>
                    <a:pt x="1191" y="1325"/>
                    <a:pt x="1191" y="1325"/>
                    <a:pt x="1191" y="1325"/>
                  </a:cubicBezTo>
                  <a:cubicBezTo>
                    <a:pt x="1202" y="1305"/>
                    <a:pt x="1202" y="1305"/>
                    <a:pt x="1202" y="1305"/>
                  </a:cubicBezTo>
                  <a:cubicBezTo>
                    <a:pt x="1202" y="1237"/>
                    <a:pt x="1202" y="1237"/>
                    <a:pt x="1202" y="1237"/>
                  </a:cubicBezTo>
                  <a:cubicBezTo>
                    <a:pt x="1202" y="1237"/>
                    <a:pt x="1220" y="1194"/>
                    <a:pt x="1204" y="1196"/>
                  </a:cubicBezTo>
                  <a:close/>
                  <a:moveTo>
                    <a:pt x="1195" y="1357"/>
                  </a:moveTo>
                  <a:cubicBezTo>
                    <a:pt x="1180" y="1357"/>
                    <a:pt x="1196" y="1389"/>
                    <a:pt x="1196" y="1389"/>
                  </a:cubicBezTo>
                  <a:cubicBezTo>
                    <a:pt x="1196" y="1389"/>
                    <a:pt x="1209" y="1357"/>
                    <a:pt x="1195" y="1357"/>
                  </a:cubicBezTo>
                  <a:close/>
                  <a:moveTo>
                    <a:pt x="1259" y="1543"/>
                  </a:moveTo>
                  <a:cubicBezTo>
                    <a:pt x="1251" y="1544"/>
                    <a:pt x="1255" y="1578"/>
                    <a:pt x="1270" y="1578"/>
                  </a:cubicBezTo>
                  <a:cubicBezTo>
                    <a:pt x="1270" y="1578"/>
                    <a:pt x="1267" y="1542"/>
                    <a:pt x="1259" y="1543"/>
                  </a:cubicBezTo>
                  <a:close/>
                  <a:moveTo>
                    <a:pt x="1280" y="454"/>
                  </a:moveTo>
                  <a:cubicBezTo>
                    <a:pt x="1280" y="445"/>
                    <a:pt x="1304" y="436"/>
                    <a:pt x="1304" y="436"/>
                  </a:cubicBezTo>
                  <a:cubicBezTo>
                    <a:pt x="1302" y="417"/>
                    <a:pt x="1302" y="417"/>
                    <a:pt x="1302" y="417"/>
                  </a:cubicBezTo>
                  <a:cubicBezTo>
                    <a:pt x="1302" y="417"/>
                    <a:pt x="1287" y="413"/>
                    <a:pt x="1280" y="413"/>
                  </a:cubicBezTo>
                  <a:cubicBezTo>
                    <a:pt x="1273" y="413"/>
                    <a:pt x="1258" y="413"/>
                    <a:pt x="1250" y="411"/>
                  </a:cubicBezTo>
                  <a:cubicBezTo>
                    <a:pt x="1242" y="409"/>
                    <a:pt x="1262" y="400"/>
                    <a:pt x="1262" y="400"/>
                  </a:cubicBezTo>
                  <a:cubicBezTo>
                    <a:pt x="1251" y="380"/>
                    <a:pt x="1251" y="380"/>
                    <a:pt x="1251" y="380"/>
                  </a:cubicBezTo>
                  <a:cubicBezTo>
                    <a:pt x="1251" y="380"/>
                    <a:pt x="1240" y="381"/>
                    <a:pt x="1231" y="379"/>
                  </a:cubicBezTo>
                  <a:cubicBezTo>
                    <a:pt x="1222" y="377"/>
                    <a:pt x="1238" y="369"/>
                    <a:pt x="1238" y="369"/>
                  </a:cubicBezTo>
                  <a:cubicBezTo>
                    <a:pt x="1238" y="369"/>
                    <a:pt x="1237" y="364"/>
                    <a:pt x="1219" y="355"/>
                  </a:cubicBezTo>
                  <a:cubicBezTo>
                    <a:pt x="1201" y="346"/>
                    <a:pt x="1209" y="377"/>
                    <a:pt x="1198" y="377"/>
                  </a:cubicBezTo>
                  <a:cubicBezTo>
                    <a:pt x="1187" y="377"/>
                    <a:pt x="1173" y="363"/>
                    <a:pt x="1165" y="363"/>
                  </a:cubicBezTo>
                  <a:cubicBezTo>
                    <a:pt x="1157" y="363"/>
                    <a:pt x="1140" y="382"/>
                    <a:pt x="1133" y="390"/>
                  </a:cubicBezTo>
                  <a:cubicBezTo>
                    <a:pt x="1126" y="398"/>
                    <a:pt x="1102" y="394"/>
                    <a:pt x="1102" y="394"/>
                  </a:cubicBezTo>
                  <a:cubicBezTo>
                    <a:pt x="1102" y="394"/>
                    <a:pt x="1109" y="410"/>
                    <a:pt x="1107" y="415"/>
                  </a:cubicBezTo>
                  <a:cubicBezTo>
                    <a:pt x="1105" y="420"/>
                    <a:pt x="1084" y="422"/>
                    <a:pt x="1084" y="422"/>
                  </a:cubicBezTo>
                  <a:cubicBezTo>
                    <a:pt x="1084" y="422"/>
                    <a:pt x="1092" y="438"/>
                    <a:pt x="1084" y="445"/>
                  </a:cubicBezTo>
                  <a:cubicBezTo>
                    <a:pt x="1076" y="452"/>
                    <a:pt x="1045" y="450"/>
                    <a:pt x="1045" y="450"/>
                  </a:cubicBezTo>
                  <a:cubicBezTo>
                    <a:pt x="1045" y="450"/>
                    <a:pt x="1039" y="452"/>
                    <a:pt x="1043" y="459"/>
                  </a:cubicBezTo>
                  <a:cubicBezTo>
                    <a:pt x="1047" y="466"/>
                    <a:pt x="1064" y="465"/>
                    <a:pt x="1064" y="465"/>
                  </a:cubicBezTo>
                  <a:cubicBezTo>
                    <a:pt x="1064" y="479"/>
                    <a:pt x="1064" y="479"/>
                    <a:pt x="1064" y="479"/>
                  </a:cubicBezTo>
                  <a:cubicBezTo>
                    <a:pt x="1064" y="479"/>
                    <a:pt x="1079" y="490"/>
                    <a:pt x="1065" y="497"/>
                  </a:cubicBezTo>
                  <a:cubicBezTo>
                    <a:pt x="1051" y="504"/>
                    <a:pt x="1042" y="497"/>
                    <a:pt x="1042" y="497"/>
                  </a:cubicBezTo>
                  <a:cubicBezTo>
                    <a:pt x="1042" y="497"/>
                    <a:pt x="1034" y="501"/>
                    <a:pt x="1016" y="501"/>
                  </a:cubicBezTo>
                  <a:cubicBezTo>
                    <a:pt x="998" y="501"/>
                    <a:pt x="1000" y="495"/>
                    <a:pt x="991" y="495"/>
                  </a:cubicBezTo>
                  <a:cubicBezTo>
                    <a:pt x="982" y="495"/>
                    <a:pt x="988" y="503"/>
                    <a:pt x="969" y="503"/>
                  </a:cubicBezTo>
                  <a:cubicBezTo>
                    <a:pt x="950" y="503"/>
                    <a:pt x="953" y="492"/>
                    <a:pt x="953" y="492"/>
                  </a:cubicBezTo>
                  <a:cubicBezTo>
                    <a:pt x="953" y="492"/>
                    <a:pt x="949" y="503"/>
                    <a:pt x="926" y="487"/>
                  </a:cubicBezTo>
                  <a:cubicBezTo>
                    <a:pt x="903" y="471"/>
                    <a:pt x="921" y="467"/>
                    <a:pt x="921" y="467"/>
                  </a:cubicBezTo>
                  <a:cubicBezTo>
                    <a:pt x="921" y="467"/>
                    <a:pt x="916" y="468"/>
                    <a:pt x="911" y="466"/>
                  </a:cubicBezTo>
                  <a:cubicBezTo>
                    <a:pt x="906" y="464"/>
                    <a:pt x="917" y="436"/>
                    <a:pt x="906" y="427"/>
                  </a:cubicBezTo>
                  <a:cubicBezTo>
                    <a:pt x="899" y="422"/>
                    <a:pt x="888" y="428"/>
                    <a:pt x="876" y="435"/>
                  </a:cubicBezTo>
                  <a:cubicBezTo>
                    <a:pt x="882" y="450"/>
                    <a:pt x="882" y="450"/>
                    <a:pt x="882" y="450"/>
                  </a:cubicBezTo>
                  <a:cubicBezTo>
                    <a:pt x="882" y="482"/>
                    <a:pt x="882" y="482"/>
                    <a:pt x="882" y="482"/>
                  </a:cubicBezTo>
                  <a:cubicBezTo>
                    <a:pt x="892" y="497"/>
                    <a:pt x="892" y="497"/>
                    <a:pt x="892" y="497"/>
                  </a:cubicBezTo>
                  <a:cubicBezTo>
                    <a:pt x="892" y="497"/>
                    <a:pt x="892" y="506"/>
                    <a:pt x="891" y="515"/>
                  </a:cubicBezTo>
                  <a:cubicBezTo>
                    <a:pt x="890" y="524"/>
                    <a:pt x="869" y="521"/>
                    <a:pt x="869" y="521"/>
                  </a:cubicBezTo>
                  <a:cubicBezTo>
                    <a:pt x="869" y="521"/>
                    <a:pt x="862" y="520"/>
                    <a:pt x="853" y="520"/>
                  </a:cubicBezTo>
                  <a:cubicBezTo>
                    <a:pt x="844" y="520"/>
                    <a:pt x="849" y="510"/>
                    <a:pt x="843" y="510"/>
                  </a:cubicBezTo>
                  <a:cubicBezTo>
                    <a:pt x="837" y="510"/>
                    <a:pt x="829" y="521"/>
                    <a:pt x="829" y="521"/>
                  </a:cubicBezTo>
                  <a:cubicBezTo>
                    <a:pt x="829" y="521"/>
                    <a:pt x="818" y="508"/>
                    <a:pt x="805" y="504"/>
                  </a:cubicBezTo>
                  <a:cubicBezTo>
                    <a:pt x="792" y="500"/>
                    <a:pt x="788" y="509"/>
                    <a:pt x="788" y="509"/>
                  </a:cubicBezTo>
                  <a:cubicBezTo>
                    <a:pt x="766" y="495"/>
                    <a:pt x="766" y="495"/>
                    <a:pt x="766" y="495"/>
                  </a:cubicBezTo>
                  <a:cubicBezTo>
                    <a:pt x="754" y="504"/>
                    <a:pt x="754" y="504"/>
                    <a:pt x="754" y="504"/>
                  </a:cubicBezTo>
                  <a:cubicBezTo>
                    <a:pt x="754" y="504"/>
                    <a:pt x="745" y="493"/>
                    <a:pt x="736" y="485"/>
                  </a:cubicBezTo>
                  <a:cubicBezTo>
                    <a:pt x="727" y="477"/>
                    <a:pt x="719" y="467"/>
                    <a:pt x="719" y="467"/>
                  </a:cubicBezTo>
                  <a:cubicBezTo>
                    <a:pt x="705" y="470"/>
                    <a:pt x="705" y="470"/>
                    <a:pt x="705" y="470"/>
                  </a:cubicBezTo>
                  <a:cubicBezTo>
                    <a:pt x="705" y="470"/>
                    <a:pt x="704" y="462"/>
                    <a:pt x="695" y="457"/>
                  </a:cubicBezTo>
                  <a:cubicBezTo>
                    <a:pt x="686" y="452"/>
                    <a:pt x="687" y="471"/>
                    <a:pt x="687" y="471"/>
                  </a:cubicBezTo>
                  <a:cubicBezTo>
                    <a:pt x="687" y="471"/>
                    <a:pt x="686" y="464"/>
                    <a:pt x="677" y="464"/>
                  </a:cubicBezTo>
                  <a:cubicBezTo>
                    <a:pt x="668" y="464"/>
                    <a:pt x="663" y="472"/>
                    <a:pt x="663" y="472"/>
                  </a:cubicBezTo>
                  <a:cubicBezTo>
                    <a:pt x="660" y="465"/>
                    <a:pt x="660" y="465"/>
                    <a:pt x="660" y="465"/>
                  </a:cubicBezTo>
                  <a:cubicBezTo>
                    <a:pt x="660" y="465"/>
                    <a:pt x="653" y="461"/>
                    <a:pt x="640" y="459"/>
                  </a:cubicBezTo>
                  <a:cubicBezTo>
                    <a:pt x="627" y="457"/>
                    <a:pt x="639" y="452"/>
                    <a:pt x="634" y="450"/>
                  </a:cubicBezTo>
                  <a:cubicBezTo>
                    <a:pt x="629" y="448"/>
                    <a:pt x="624" y="451"/>
                    <a:pt x="616" y="451"/>
                  </a:cubicBezTo>
                  <a:cubicBezTo>
                    <a:pt x="608" y="451"/>
                    <a:pt x="601" y="437"/>
                    <a:pt x="601" y="437"/>
                  </a:cubicBezTo>
                  <a:cubicBezTo>
                    <a:pt x="592" y="438"/>
                    <a:pt x="592" y="438"/>
                    <a:pt x="592" y="438"/>
                  </a:cubicBezTo>
                  <a:cubicBezTo>
                    <a:pt x="564" y="423"/>
                    <a:pt x="564" y="423"/>
                    <a:pt x="564" y="423"/>
                  </a:cubicBezTo>
                  <a:cubicBezTo>
                    <a:pt x="557" y="413"/>
                    <a:pt x="557" y="413"/>
                    <a:pt x="557" y="413"/>
                  </a:cubicBezTo>
                  <a:cubicBezTo>
                    <a:pt x="539" y="413"/>
                    <a:pt x="539" y="413"/>
                    <a:pt x="539" y="413"/>
                  </a:cubicBezTo>
                  <a:cubicBezTo>
                    <a:pt x="528" y="395"/>
                    <a:pt x="528" y="395"/>
                    <a:pt x="528" y="395"/>
                  </a:cubicBezTo>
                  <a:cubicBezTo>
                    <a:pt x="518" y="401"/>
                    <a:pt x="518" y="401"/>
                    <a:pt x="518" y="401"/>
                  </a:cubicBezTo>
                  <a:cubicBezTo>
                    <a:pt x="518" y="401"/>
                    <a:pt x="506" y="390"/>
                    <a:pt x="499" y="382"/>
                  </a:cubicBezTo>
                  <a:cubicBezTo>
                    <a:pt x="492" y="374"/>
                    <a:pt x="511" y="364"/>
                    <a:pt x="511" y="364"/>
                  </a:cubicBezTo>
                  <a:cubicBezTo>
                    <a:pt x="511" y="364"/>
                    <a:pt x="506" y="364"/>
                    <a:pt x="502" y="358"/>
                  </a:cubicBezTo>
                  <a:cubicBezTo>
                    <a:pt x="498" y="352"/>
                    <a:pt x="509" y="350"/>
                    <a:pt x="509" y="350"/>
                  </a:cubicBezTo>
                  <a:cubicBezTo>
                    <a:pt x="503" y="341"/>
                    <a:pt x="503" y="341"/>
                    <a:pt x="503" y="341"/>
                  </a:cubicBezTo>
                  <a:cubicBezTo>
                    <a:pt x="518" y="323"/>
                    <a:pt x="518" y="323"/>
                    <a:pt x="518" y="323"/>
                  </a:cubicBezTo>
                  <a:cubicBezTo>
                    <a:pt x="524" y="310"/>
                    <a:pt x="524" y="310"/>
                    <a:pt x="524" y="310"/>
                  </a:cubicBezTo>
                  <a:cubicBezTo>
                    <a:pt x="509" y="296"/>
                    <a:pt x="509" y="296"/>
                    <a:pt x="509" y="296"/>
                  </a:cubicBezTo>
                  <a:cubicBezTo>
                    <a:pt x="509" y="296"/>
                    <a:pt x="498" y="296"/>
                    <a:pt x="492" y="293"/>
                  </a:cubicBezTo>
                  <a:cubicBezTo>
                    <a:pt x="486" y="290"/>
                    <a:pt x="492" y="282"/>
                    <a:pt x="492" y="282"/>
                  </a:cubicBezTo>
                  <a:cubicBezTo>
                    <a:pt x="481" y="283"/>
                    <a:pt x="481" y="283"/>
                    <a:pt x="481" y="283"/>
                  </a:cubicBezTo>
                  <a:cubicBezTo>
                    <a:pt x="466" y="272"/>
                    <a:pt x="466" y="272"/>
                    <a:pt x="466" y="272"/>
                  </a:cubicBezTo>
                  <a:cubicBezTo>
                    <a:pt x="466" y="272"/>
                    <a:pt x="456" y="270"/>
                    <a:pt x="445" y="266"/>
                  </a:cubicBezTo>
                  <a:cubicBezTo>
                    <a:pt x="434" y="262"/>
                    <a:pt x="430" y="247"/>
                    <a:pt x="430" y="247"/>
                  </a:cubicBezTo>
                  <a:cubicBezTo>
                    <a:pt x="430" y="247"/>
                    <a:pt x="419" y="252"/>
                    <a:pt x="412" y="249"/>
                  </a:cubicBezTo>
                  <a:cubicBezTo>
                    <a:pt x="405" y="246"/>
                    <a:pt x="412" y="221"/>
                    <a:pt x="412" y="221"/>
                  </a:cubicBezTo>
                  <a:cubicBezTo>
                    <a:pt x="412" y="221"/>
                    <a:pt x="392" y="210"/>
                    <a:pt x="390" y="200"/>
                  </a:cubicBezTo>
                  <a:cubicBezTo>
                    <a:pt x="388" y="190"/>
                    <a:pt x="401" y="185"/>
                    <a:pt x="405" y="185"/>
                  </a:cubicBezTo>
                  <a:cubicBezTo>
                    <a:pt x="409" y="185"/>
                    <a:pt x="407" y="195"/>
                    <a:pt x="407" y="195"/>
                  </a:cubicBezTo>
                  <a:cubicBezTo>
                    <a:pt x="417" y="203"/>
                    <a:pt x="417" y="203"/>
                    <a:pt x="417" y="203"/>
                  </a:cubicBezTo>
                  <a:cubicBezTo>
                    <a:pt x="423" y="194"/>
                    <a:pt x="423" y="194"/>
                    <a:pt x="423" y="194"/>
                  </a:cubicBezTo>
                  <a:cubicBezTo>
                    <a:pt x="423" y="194"/>
                    <a:pt x="432" y="191"/>
                    <a:pt x="440" y="186"/>
                  </a:cubicBezTo>
                  <a:cubicBezTo>
                    <a:pt x="448" y="181"/>
                    <a:pt x="429" y="166"/>
                    <a:pt x="429" y="166"/>
                  </a:cubicBezTo>
                  <a:cubicBezTo>
                    <a:pt x="424" y="157"/>
                    <a:pt x="424" y="157"/>
                    <a:pt x="424" y="157"/>
                  </a:cubicBezTo>
                  <a:cubicBezTo>
                    <a:pt x="424" y="157"/>
                    <a:pt x="419" y="154"/>
                    <a:pt x="404" y="147"/>
                  </a:cubicBezTo>
                  <a:cubicBezTo>
                    <a:pt x="389" y="140"/>
                    <a:pt x="395" y="129"/>
                    <a:pt x="395" y="129"/>
                  </a:cubicBezTo>
                  <a:cubicBezTo>
                    <a:pt x="406" y="123"/>
                    <a:pt x="406" y="123"/>
                    <a:pt x="406" y="123"/>
                  </a:cubicBezTo>
                  <a:cubicBezTo>
                    <a:pt x="394" y="107"/>
                    <a:pt x="394" y="107"/>
                    <a:pt x="394" y="107"/>
                  </a:cubicBezTo>
                  <a:cubicBezTo>
                    <a:pt x="394" y="107"/>
                    <a:pt x="413" y="108"/>
                    <a:pt x="422" y="103"/>
                  </a:cubicBezTo>
                  <a:cubicBezTo>
                    <a:pt x="431" y="98"/>
                    <a:pt x="425" y="74"/>
                    <a:pt x="425" y="74"/>
                  </a:cubicBezTo>
                  <a:cubicBezTo>
                    <a:pt x="425" y="74"/>
                    <a:pt x="434" y="74"/>
                    <a:pt x="438" y="69"/>
                  </a:cubicBezTo>
                  <a:cubicBezTo>
                    <a:pt x="442" y="64"/>
                    <a:pt x="438" y="28"/>
                    <a:pt x="438" y="28"/>
                  </a:cubicBezTo>
                  <a:cubicBezTo>
                    <a:pt x="438" y="28"/>
                    <a:pt x="424" y="30"/>
                    <a:pt x="413" y="28"/>
                  </a:cubicBezTo>
                  <a:cubicBezTo>
                    <a:pt x="402" y="26"/>
                    <a:pt x="400" y="12"/>
                    <a:pt x="383" y="6"/>
                  </a:cubicBezTo>
                  <a:cubicBezTo>
                    <a:pt x="366" y="0"/>
                    <a:pt x="335" y="29"/>
                    <a:pt x="335" y="29"/>
                  </a:cubicBezTo>
                  <a:cubicBezTo>
                    <a:pt x="335" y="29"/>
                    <a:pt x="328" y="29"/>
                    <a:pt x="319" y="29"/>
                  </a:cubicBezTo>
                  <a:cubicBezTo>
                    <a:pt x="304" y="51"/>
                    <a:pt x="304" y="51"/>
                    <a:pt x="304" y="51"/>
                  </a:cubicBezTo>
                  <a:cubicBezTo>
                    <a:pt x="289" y="57"/>
                    <a:pt x="289" y="57"/>
                    <a:pt x="289" y="57"/>
                  </a:cubicBezTo>
                  <a:cubicBezTo>
                    <a:pt x="289" y="57"/>
                    <a:pt x="289" y="68"/>
                    <a:pt x="286" y="69"/>
                  </a:cubicBezTo>
                  <a:cubicBezTo>
                    <a:pt x="283" y="70"/>
                    <a:pt x="272" y="69"/>
                    <a:pt x="272" y="69"/>
                  </a:cubicBezTo>
                  <a:cubicBezTo>
                    <a:pt x="266" y="74"/>
                    <a:pt x="266" y="74"/>
                    <a:pt x="266" y="74"/>
                  </a:cubicBezTo>
                  <a:cubicBezTo>
                    <a:pt x="262" y="70"/>
                    <a:pt x="262" y="70"/>
                    <a:pt x="262" y="70"/>
                  </a:cubicBezTo>
                  <a:cubicBezTo>
                    <a:pt x="262" y="70"/>
                    <a:pt x="244" y="83"/>
                    <a:pt x="237" y="84"/>
                  </a:cubicBezTo>
                  <a:cubicBezTo>
                    <a:pt x="230" y="85"/>
                    <a:pt x="227" y="73"/>
                    <a:pt x="227" y="73"/>
                  </a:cubicBezTo>
                  <a:cubicBezTo>
                    <a:pt x="227" y="73"/>
                    <a:pt x="198" y="67"/>
                    <a:pt x="176" y="70"/>
                  </a:cubicBezTo>
                  <a:cubicBezTo>
                    <a:pt x="154" y="73"/>
                    <a:pt x="156" y="89"/>
                    <a:pt x="156" y="89"/>
                  </a:cubicBezTo>
                  <a:cubicBezTo>
                    <a:pt x="171" y="99"/>
                    <a:pt x="171" y="99"/>
                    <a:pt x="171" y="99"/>
                  </a:cubicBezTo>
                  <a:cubicBezTo>
                    <a:pt x="167" y="108"/>
                    <a:pt x="167" y="108"/>
                    <a:pt x="167" y="108"/>
                  </a:cubicBezTo>
                  <a:cubicBezTo>
                    <a:pt x="187" y="112"/>
                    <a:pt x="187" y="112"/>
                    <a:pt x="187" y="112"/>
                  </a:cubicBezTo>
                  <a:cubicBezTo>
                    <a:pt x="187" y="112"/>
                    <a:pt x="178" y="120"/>
                    <a:pt x="175" y="130"/>
                  </a:cubicBezTo>
                  <a:cubicBezTo>
                    <a:pt x="172" y="140"/>
                    <a:pt x="186" y="141"/>
                    <a:pt x="186" y="141"/>
                  </a:cubicBezTo>
                  <a:cubicBezTo>
                    <a:pt x="186" y="141"/>
                    <a:pt x="185" y="149"/>
                    <a:pt x="184" y="157"/>
                  </a:cubicBezTo>
                  <a:cubicBezTo>
                    <a:pt x="183" y="165"/>
                    <a:pt x="194" y="162"/>
                    <a:pt x="194" y="162"/>
                  </a:cubicBezTo>
                  <a:cubicBezTo>
                    <a:pt x="202" y="172"/>
                    <a:pt x="202" y="172"/>
                    <a:pt x="202" y="172"/>
                  </a:cubicBezTo>
                  <a:cubicBezTo>
                    <a:pt x="216" y="173"/>
                    <a:pt x="216" y="173"/>
                    <a:pt x="216" y="173"/>
                  </a:cubicBezTo>
                  <a:cubicBezTo>
                    <a:pt x="219" y="196"/>
                    <a:pt x="219" y="196"/>
                    <a:pt x="219" y="196"/>
                  </a:cubicBezTo>
                  <a:cubicBezTo>
                    <a:pt x="243" y="195"/>
                    <a:pt x="243" y="195"/>
                    <a:pt x="243" y="195"/>
                  </a:cubicBezTo>
                  <a:cubicBezTo>
                    <a:pt x="243" y="195"/>
                    <a:pt x="255" y="200"/>
                    <a:pt x="256" y="209"/>
                  </a:cubicBezTo>
                  <a:cubicBezTo>
                    <a:pt x="257" y="218"/>
                    <a:pt x="228" y="222"/>
                    <a:pt x="224" y="224"/>
                  </a:cubicBezTo>
                  <a:cubicBezTo>
                    <a:pt x="220" y="226"/>
                    <a:pt x="223" y="240"/>
                    <a:pt x="223" y="244"/>
                  </a:cubicBezTo>
                  <a:cubicBezTo>
                    <a:pt x="223" y="248"/>
                    <a:pt x="235" y="268"/>
                    <a:pt x="235" y="268"/>
                  </a:cubicBezTo>
                  <a:cubicBezTo>
                    <a:pt x="217" y="281"/>
                    <a:pt x="217" y="281"/>
                    <a:pt x="217" y="281"/>
                  </a:cubicBezTo>
                  <a:cubicBezTo>
                    <a:pt x="200" y="305"/>
                    <a:pt x="200" y="305"/>
                    <a:pt x="200" y="305"/>
                  </a:cubicBezTo>
                  <a:cubicBezTo>
                    <a:pt x="211" y="322"/>
                    <a:pt x="211" y="322"/>
                    <a:pt x="211" y="322"/>
                  </a:cubicBezTo>
                  <a:cubicBezTo>
                    <a:pt x="211" y="322"/>
                    <a:pt x="192" y="323"/>
                    <a:pt x="188" y="332"/>
                  </a:cubicBezTo>
                  <a:cubicBezTo>
                    <a:pt x="184" y="341"/>
                    <a:pt x="187" y="359"/>
                    <a:pt x="179" y="372"/>
                  </a:cubicBezTo>
                  <a:cubicBezTo>
                    <a:pt x="171" y="385"/>
                    <a:pt x="155" y="388"/>
                    <a:pt x="151" y="391"/>
                  </a:cubicBezTo>
                  <a:cubicBezTo>
                    <a:pt x="147" y="394"/>
                    <a:pt x="146" y="414"/>
                    <a:pt x="146" y="414"/>
                  </a:cubicBezTo>
                  <a:cubicBezTo>
                    <a:pt x="137" y="419"/>
                    <a:pt x="137" y="419"/>
                    <a:pt x="137" y="419"/>
                  </a:cubicBezTo>
                  <a:cubicBezTo>
                    <a:pt x="137" y="419"/>
                    <a:pt x="136" y="429"/>
                    <a:pt x="129" y="437"/>
                  </a:cubicBezTo>
                  <a:cubicBezTo>
                    <a:pt x="122" y="445"/>
                    <a:pt x="107" y="437"/>
                    <a:pt x="107" y="437"/>
                  </a:cubicBezTo>
                  <a:cubicBezTo>
                    <a:pt x="107" y="437"/>
                    <a:pt x="102" y="445"/>
                    <a:pt x="89" y="447"/>
                  </a:cubicBezTo>
                  <a:cubicBezTo>
                    <a:pt x="76" y="449"/>
                    <a:pt x="84" y="432"/>
                    <a:pt x="70" y="434"/>
                  </a:cubicBezTo>
                  <a:cubicBezTo>
                    <a:pt x="56" y="436"/>
                    <a:pt x="57" y="450"/>
                    <a:pt x="57" y="450"/>
                  </a:cubicBezTo>
                  <a:cubicBezTo>
                    <a:pt x="57" y="450"/>
                    <a:pt x="50" y="462"/>
                    <a:pt x="42" y="469"/>
                  </a:cubicBezTo>
                  <a:cubicBezTo>
                    <a:pt x="34" y="476"/>
                    <a:pt x="33" y="476"/>
                    <a:pt x="33" y="493"/>
                  </a:cubicBezTo>
                  <a:cubicBezTo>
                    <a:pt x="33" y="510"/>
                    <a:pt x="48" y="508"/>
                    <a:pt x="48" y="508"/>
                  </a:cubicBezTo>
                  <a:cubicBezTo>
                    <a:pt x="66" y="506"/>
                    <a:pt x="66" y="506"/>
                    <a:pt x="66" y="506"/>
                  </a:cubicBezTo>
                  <a:cubicBezTo>
                    <a:pt x="67" y="516"/>
                    <a:pt x="67" y="516"/>
                    <a:pt x="67" y="516"/>
                  </a:cubicBezTo>
                  <a:cubicBezTo>
                    <a:pt x="65" y="536"/>
                    <a:pt x="65" y="536"/>
                    <a:pt x="65" y="536"/>
                  </a:cubicBezTo>
                  <a:cubicBezTo>
                    <a:pt x="65" y="536"/>
                    <a:pt x="67" y="544"/>
                    <a:pt x="74" y="551"/>
                  </a:cubicBezTo>
                  <a:cubicBezTo>
                    <a:pt x="81" y="558"/>
                    <a:pt x="97" y="558"/>
                    <a:pt x="97" y="558"/>
                  </a:cubicBezTo>
                  <a:cubicBezTo>
                    <a:pt x="97" y="573"/>
                    <a:pt x="97" y="573"/>
                    <a:pt x="97" y="573"/>
                  </a:cubicBezTo>
                  <a:cubicBezTo>
                    <a:pt x="111" y="601"/>
                    <a:pt x="111" y="601"/>
                    <a:pt x="111" y="601"/>
                  </a:cubicBezTo>
                  <a:cubicBezTo>
                    <a:pt x="111" y="601"/>
                    <a:pt x="122" y="616"/>
                    <a:pt x="120" y="625"/>
                  </a:cubicBezTo>
                  <a:cubicBezTo>
                    <a:pt x="118" y="634"/>
                    <a:pt x="109" y="635"/>
                    <a:pt x="98" y="635"/>
                  </a:cubicBezTo>
                  <a:cubicBezTo>
                    <a:pt x="87" y="635"/>
                    <a:pt x="97" y="624"/>
                    <a:pt x="86" y="626"/>
                  </a:cubicBezTo>
                  <a:cubicBezTo>
                    <a:pt x="75" y="628"/>
                    <a:pt x="77" y="638"/>
                    <a:pt x="63" y="638"/>
                  </a:cubicBezTo>
                  <a:cubicBezTo>
                    <a:pt x="49" y="638"/>
                    <a:pt x="52" y="630"/>
                    <a:pt x="52" y="630"/>
                  </a:cubicBezTo>
                  <a:cubicBezTo>
                    <a:pt x="35" y="636"/>
                    <a:pt x="35" y="636"/>
                    <a:pt x="35" y="636"/>
                  </a:cubicBezTo>
                  <a:cubicBezTo>
                    <a:pt x="35" y="636"/>
                    <a:pt x="26" y="629"/>
                    <a:pt x="15" y="630"/>
                  </a:cubicBezTo>
                  <a:cubicBezTo>
                    <a:pt x="4" y="631"/>
                    <a:pt x="13" y="647"/>
                    <a:pt x="13" y="647"/>
                  </a:cubicBezTo>
                  <a:cubicBezTo>
                    <a:pt x="0" y="652"/>
                    <a:pt x="0" y="652"/>
                    <a:pt x="0" y="652"/>
                  </a:cubicBezTo>
                  <a:cubicBezTo>
                    <a:pt x="11" y="653"/>
                    <a:pt x="23" y="653"/>
                    <a:pt x="23" y="653"/>
                  </a:cubicBezTo>
                  <a:cubicBezTo>
                    <a:pt x="23" y="653"/>
                    <a:pt x="13" y="677"/>
                    <a:pt x="26" y="686"/>
                  </a:cubicBezTo>
                  <a:cubicBezTo>
                    <a:pt x="38" y="696"/>
                    <a:pt x="71" y="699"/>
                    <a:pt x="78" y="697"/>
                  </a:cubicBezTo>
                  <a:cubicBezTo>
                    <a:pt x="84" y="695"/>
                    <a:pt x="108" y="678"/>
                    <a:pt x="108" y="678"/>
                  </a:cubicBezTo>
                  <a:cubicBezTo>
                    <a:pt x="108" y="678"/>
                    <a:pt x="118" y="690"/>
                    <a:pt x="106" y="701"/>
                  </a:cubicBezTo>
                  <a:cubicBezTo>
                    <a:pt x="94" y="712"/>
                    <a:pt x="70" y="719"/>
                    <a:pt x="70" y="719"/>
                  </a:cubicBezTo>
                  <a:cubicBezTo>
                    <a:pt x="70" y="719"/>
                    <a:pt x="32" y="724"/>
                    <a:pt x="30" y="735"/>
                  </a:cubicBezTo>
                  <a:cubicBezTo>
                    <a:pt x="28" y="746"/>
                    <a:pt x="58" y="770"/>
                    <a:pt x="70" y="779"/>
                  </a:cubicBezTo>
                  <a:cubicBezTo>
                    <a:pt x="83" y="788"/>
                    <a:pt x="106" y="816"/>
                    <a:pt x="136" y="818"/>
                  </a:cubicBezTo>
                  <a:cubicBezTo>
                    <a:pt x="167" y="821"/>
                    <a:pt x="205" y="794"/>
                    <a:pt x="201" y="775"/>
                  </a:cubicBezTo>
                  <a:cubicBezTo>
                    <a:pt x="197" y="757"/>
                    <a:pt x="207" y="742"/>
                    <a:pt x="217" y="733"/>
                  </a:cubicBezTo>
                  <a:cubicBezTo>
                    <a:pt x="226" y="723"/>
                    <a:pt x="248" y="718"/>
                    <a:pt x="238" y="735"/>
                  </a:cubicBezTo>
                  <a:cubicBezTo>
                    <a:pt x="229" y="752"/>
                    <a:pt x="206" y="767"/>
                    <a:pt x="213" y="781"/>
                  </a:cubicBezTo>
                  <a:cubicBezTo>
                    <a:pt x="220" y="795"/>
                    <a:pt x="238" y="793"/>
                    <a:pt x="238" y="808"/>
                  </a:cubicBezTo>
                  <a:cubicBezTo>
                    <a:pt x="237" y="822"/>
                    <a:pt x="233" y="838"/>
                    <a:pt x="227" y="861"/>
                  </a:cubicBezTo>
                  <a:cubicBezTo>
                    <a:pt x="220" y="885"/>
                    <a:pt x="220" y="907"/>
                    <a:pt x="227" y="936"/>
                  </a:cubicBezTo>
                  <a:cubicBezTo>
                    <a:pt x="235" y="964"/>
                    <a:pt x="247" y="1014"/>
                    <a:pt x="258" y="1029"/>
                  </a:cubicBezTo>
                  <a:cubicBezTo>
                    <a:pt x="269" y="1045"/>
                    <a:pt x="272" y="1039"/>
                    <a:pt x="267" y="1062"/>
                  </a:cubicBezTo>
                  <a:cubicBezTo>
                    <a:pt x="262" y="1085"/>
                    <a:pt x="299" y="1092"/>
                    <a:pt x="299" y="1092"/>
                  </a:cubicBezTo>
                  <a:cubicBezTo>
                    <a:pt x="299" y="1092"/>
                    <a:pt x="304" y="1124"/>
                    <a:pt x="312" y="1135"/>
                  </a:cubicBezTo>
                  <a:cubicBezTo>
                    <a:pt x="321" y="1147"/>
                    <a:pt x="339" y="1156"/>
                    <a:pt x="339" y="1156"/>
                  </a:cubicBezTo>
                  <a:cubicBezTo>
                    <a:pt x="339" y="1156"/>
                    <a:pt x="344" y="1222"/>
                    <a:pt x="354" y="1252"/>
                  </a:cubicBezTo>
                  <a:cubicBezTo>
                    <a:pt x="365" y="1282"/>
                    <a:pt x="402" y="1323"/>
                    <a:pt x="407" y="1335"/>
                  </a:cubicBezTo>
                  <a:cubicBezTo>
                    <a:pt x="412" y="1348"/>
                    <a:pt x="414" y="1374"/>
                    <a:pt x="413" y="1386"/>
                  </a:cubicBezTo>
                  <a:cubicBezTo>
                    <a:pt x="411" y="1398"/>
                    <a:pt x="479" y="1502"/>
                    <a:pt x="479" y="1502"/>
                  </a:cubicBezTo>
                  <a:cubicBezTo>
                    <a:pt x="479" y="1502"/>
                    <a:pt x="512" y="1493"/>
                    <a:pt x="518" y="1484"/>
                  </a:cubicBezTo>
                  <a:cubicBezTo>
                    <a:pt x="523" y="1474"/>
                    <a:pt x="515" y="1452"/>
                    <a:pt x="526" y="1445"/>
                  </a:cubicBezTo>
                  <a:cubicBezTo>
                    <a:pt x="536" y="1438"/>
                    <a:pt x="540" y="1446"/>
                    <a:pt x="550" y="1443"/>
                  </a:cubicBezTo>
                  <a:cubicBezTo>
                    <a:pt x="561" y="1440"/>
                    <a:pt x="578" y="1427"/>
                    <a:pt x="578" y="1427"/>
                  </a:cubicBezTo>
                  <a:cubicBezTo>
                    <a:pt x="578" y="1427"/>
                    <a:pt x="563" y="1431"/>
                    <a:pt x="566" y="1414"/>
                  </a:cubicBezTo>
                  <a:cubicBezTo>
                    <a:pt x="568" y="1397"/>
                    <a:pt x="575" y="1394"/>
                    <a:pt x="587" y="1388"/>
                  </a:cubicBezTo>
                  <a:cubicBezTo>
                    <a:pt x="599" y="1382"/>
                    <a:pt x="613" y="1379"/>
                    <a:pt x="613" y="1371"/>
                  </a:cubicBezTo>
                  <a:cubicBezTo>
                    <a:pt x="614" y="1362"/>
                    <a:pt x="601" y="1330"/>
                    <a:pt x="601" y="1311"/>
                  </a:cubicBezTo>
                  <a:cubicBezTo>
                    <a:pt x="600" y="1293"/>
                    <a:pt x="599" y="1264"/>
                    <a:pt x="605" y="1261"/>
                  </a:cubicBezTo>
                  <a:cubicBezTo>
                    <a:pt x="612" y="1257"/>
                    <a:pt x="609" y="1249"/>
                    <a:pt x="610" y="1217"/>
                  </a:cubicBezTo>
                  <a:cubicBezTo>
                    <a:pt x="612" y="1185"/>
                    <a:pt x="592" y="1185"/>
                    <a:pt x="590" y="1172"/>
                  </a:cubicBezTo>
                  <a:cubicBezTo>
                    <a:pt x="588" y="1160"/>
                    <a:pt x="598" y="1154"/>
                    <a:pt x="599" y="1142"/>
                  </a:cubicBezTo>
                  <a:cubicBezTo>
                    <a:pt x="601" y="1130"/>
                    <a:pt x="594" y="1123"/>
                    <a:pt x="594" y="1107"/>
                  </a:cubicBezTo>
                  <a:cubicBezTo>
                    <a:pt x="595" y="1091"/>
                    <a:pt x="631" y="1089"/>
                    <a:pt x="631" y="1082"/>
                  </a:cubicBezTo>
                  <a:cubicBezTo>
                    <a:pt x="631" y="1075"/>
                    <a:pt x="631" y="1059"/>
                    <a:pt x="638" y="1054"/>
                  </a:cubicBezTo>
                  <a:cubicBezTo>
                    <a:pt x="646" y="1049"/>
                    <a:pt x="660" y="1050"/>
                    <a:pt x="660" y="1050"/>
                  </a:cubicBezTo>
                  <a:cubicBezTo>
                    <a:pt x="663" y="1044"/>
                    <a:pt x="663" y="1044"/>
                    <a:pt x="663" y="1044"/>
                  </a:cubicBezTo>
                  <a:cubicBezTo>
                    <a:pt x="663" y="1044"/>
                    <a:pt x="686" y="1055"/>
                    <a:pt x="688" y="1044"/>
                  </a:cubicBezTo>
                  <a:cubicBezTo>
                    <a:pt x="690" y="1033"/>
                    <a:pt x="709" y="998"/>
                    <a:pt x="715" y="988"/>
                  </a:cubicBezTo>
                  <a:cubicBezTo>
                    <a:pt x="722" y="979"/>
                    <a:pt x="744" y="980"/>
                    <a:pt x="751" y="966"/>
                  </a:cubicBezTo>
                  <a:cubicBezTo>
                    <a:pt x="758" y="953"/>
                    <a:pt x="769" y="925"/>
                    <a:pt x="779" y="916"/>
                  </a:cubicBezTo>
                  <a:cubicBezTo>
                    <a:pt x="788" y="906"/>
                    <a:pt x="827" y="886"/>
                    <a:pt x="827" y="886"/>
                  </a:cubicBezTo>
                  <a:cubicBezTo>
                    <a:pt x="820" y="866"/>
                    <a:pt x="820" y="866"/>
                    <a:pt x="820" y="866"/>
                  </a:cubicBezTo>
                  <a:cubicBezTo>
                    <a:pt x="826" y="861"/>
                    <a:pt x="826" y="861"/>
                    <a:pt x="826" y="861"/>
                  </a:cubicBezTo>
                  <a:cubicBezTo>
                    <a:pt x="839" y="880"/>
                    <a:pt x="839" y="880"/>
                    <a:pt x="839" y="880"/>
                  </a:cubicBezTo>
                  <a:cubicBezTo>
                    <a:pt x="880" y="841"/>
                    <a:pt x="880" y="841"/>
                    <a:pt x="880" y="841"/>
                  </a:cubicBezTo>
                  <a:cubicBezTo>
                    <a:pt x="887" y="823"/>
                    <a:pt x="887" y="823"/>
                    <a:pt x="887" y="823"/>
                  </a:cubicBezTo>
                  <a:cubicBezTo>
                    <a:pt x="887" y="823"/>
                    <a:pt x="873" y="806"/>
                    <a:pt x="873" y="795"/>
                  </a:cubicBezTo>
                  <a:cubicBezTo>
                    <a:pt x="874" y="784"/>
                    <a:pt x="897" y="788"/>
                    <a:pt x="909" y="773"/>
                  </a:cubicBezTo>
                  <a:cubicBezTo>
                    <a:pt x="921" y="757"/>
                    <a:pt x="917" y="744"/>
                    <a:pt x="917" y="744"/>
                  </a:cubicBezTo>
                  <a:cubicBezTo>
                    <a:pt x="928" y="749"/>
                    <a:pt x="928" y="749"/>
                    <a:pt x="928" y="749"/>
                  </a:cubicBezTo>
                  <a:cubicBezTo>
                    <a:pt x="934" y="767"/>
                    <a:pt x="934" y="767"/>
                    <a:pt x="934" y="767"/>
                  </a:cubicBezTo>
                  <a:cubicBezTo>
                    <a:pt x="942" y="744"/>
                    <a:pt x="942" y="744"/>
                    <a:pt x="942" y="744"/>
                  </a:cubicBezTo>
                  <a:cubicBezTo>
                    <a:pt x="942" y="744"/>
                    <a:pt x="950" y="786"/>
                    <a:pt x="957" y="789"/>
                  </a:cubicBezTo>
                  <a:cubicBezTo>
                    <a:pt x="965" y="791"/>
                    <a:pt x="968" y="763"/>
                    <a:pt x="968" y="763"/>
                  </a:cubicBezTo>
                  <a:cubicBezTo>
                    <a:pt x="970" y="745"/>
                    <a:pt x="970" y="745"/>
                    <a:pt x="970" y="745"/>
                  </a:cubicBezTo>
                  <a:cubicBezTo>
                    <a:pt x="958" y="717"/>
                    <a:pt x="958" y="717"/>
                    <a:pt x="958" y="717"/>
                  </a:cubicBezTo>
                  <a:cubicBezTo>
                    <a:pt x="959" y="697"/>
                    <a:pt x="959" y="697"/>
                    <a:pt x="959" y="697"/>
                  </a:cubicBezTo>
                  <a:cubicBezTo>
                    <a:pt x="939" y="681"/>
                    <a:pt x="939" y="681"/>
                    <a:pt x="939" y="681"/>
                  </a:cubicBezTo>
                  <a:cubicBezTo>
                    <a:pt x="930" y="661"/>
                    <a:pt x="930" y="661"/>
                    <a:pt x="930" y="661"/>
                  </a:cubicBezTo>
                  <a:cubicBezTo>
                    <a:pt x="930" y="661"/>
                    <a:pt x="939" y="653"/>
                    <a:pt x="942" y="637"/>
                  </a:cubicBezTo>
                  <a:cubicBezTo>
                    <a:pt x="945" y="621"/>
                    <a:pt x="918" y="627"/>
                    <a:pt x="908" y="617"/>
                  </a:cubicBezTo>
                  <a:cubicBezTo>
                    <a:pt x="898" y="607"/>
                    <a:pt x="917" y="604"/>
                    <a:pt x="917" y="604"/>
                  </a:cubicBezTo>
                  <a:cubicBezTo>
                    <a:pt x="917" y="585"/>
                    <a:pt x="917" y="585"/>
                    <a:pt x="917" y="585"/>
                  </a:cubicBezTo>
                  <a:cubicBezTo>
                    <a:pt x="939" y="584"/>
                    <a:pt x="939" y="584"/>
                    <a:pt x="939" y="584"/>
                  </a:cubicBezTo>
                  <a:cubicBezTo>
                    <a:pt x="938" y="576"/>
                    <a:pt x="938" y="576"/>
                    <a:pt x="938" y="576"/>
                  </a:cubicBezTo>
                  <a:cubicBezTo>
                    <a:pt x="921" y="565"/>
                    <a:pt x="921" y="565"/>
                    <a:pt x="921" y="565"/>
                  </a:cubicBezTo>
                  <a:cubicBezTo>
                    <a:pt x="921" y="565"/>
                    <a:pt x="899" y="557"/>
                    <a:pt x="897" y="546"/>
                  </a:cubicBezTo>
                  <a:cubicBezTo>
                    <a:pt x="895" y="535"/>
                    <a:pt x="906" y="523"/>
                    <a:pt x="906" y="523"/>
                  </a:cubicBezTo>
                  <a:cubicBezTo>
                    <a:pt x="901" y="511"/>
                    <a:pt x="901" y="511"/>
                    <a:pt x="901" y="511"/>
                  </a:cubicBezTo>
                  <a:cubicBezTo>
                    <a:pt x="912" y="514"/>
                    <a:pt x="912" y="514"/>
                    <a:pt x="912" y="514"/>
                  </a:cubicBezTo>
                  <a:cubicBezTo>
                    <a:pt x="928" y="522"/>
                    <a:pt x="928" y="522"/>
                    <a:pt x="928" y="522"/>
                  </a:cubicBezTo>
                  <a:cubicBezTo>
                    <a:pt x="925" y="515"/>
                    <a:pt x="925" y="515"/>
                    <a:pt x="925" y="515"/>
                  </a:cubicBezTo>
                  <a:cubicBezTo>
                    <a:pt x="936" y="514"/>
                    <a:pt x="936" y="514"/>
                    <a:pt x="936" y="514"/>
                  </a:cubicBezTo>
                  <a:cubicBezTo>
                    <a:pt x="936" y="514"/>
                    <a:pt x="939" y="526"/>
                    <a:pt x="945" y="532"/>
                  </a:cubicBezTo>
                  <a:cubicBezTo>
                    <a:pt x="951" y="538"/>
                    <a:pt x="961" y="540"/>
                    <a:pt x="961" y="540"/>
                  </a:cubicBezTo>
                  <a:cubicBezTo>
                    <a:pt x="962" y="528"/>
                    <a:pt x="962" y="528"/>
                    <a:pt x="962" y="528"/>
                  </a:cubicBezTo>
                  <a:cubicBezTo>
                    <a:pt x="962" y="528"/>
                    <a:pt x="968" y="531"/>
                    <a:pt x="972" y="534"/>
                  </a:cubicBezTo>
                  <a:cubicBezTo>
                    <a:pt x="976" y="537"/>
                    <a:pt x="976" y="555"/>
                    <a:pt x="976" y="555"/>
                  </a:cubicBezTo>
                  <a:cubicBezTo>
                    <a:pt x="980" y="557"/>
                    <a:pt x="980" y="557"/>
                    <a:pt x="980" y="557"/>
                  </a:cubicBezTo>
                  <a:cubicBezTo>
                    <a:pt x="980" y="557"/>
                    <a:pt x="981" y="577"/>
                    <a:pt x="981" y="580"/>
                  </a:cubicBezTo>
                  <a:cubicBezTo>
                    <a:pt x="981" y="583"/>
                    <a:pt x="998" y="586"/>
                    <a:pt x="1008" y="586"/>
                  </a:cubicBezTo>
                  <a:cubicBezTo>
                    <a:pt x="1018" y="586"/>
                    <a:pt x="1049" y="590"/>
                    <a:pt x="1049" y="590"/>
                  </a:cubicBezTo>
                  <a:cubicBezTo>
                    <a:pt x="1079" y="579"/>
                    <a:pt x="1079" y="579"/>
                    <a:pt x="1079" y="579"/>
                  </a:cubicBezTo>
                  <a:cubicBezTo>
                    <a:pt x="1079" y="579"/>
                    <a:pt x="1101" y="587"/>
                    <a:pt x="1101" y="597"/>
                  </a:cubicBezTo>
                  <a:cubicBezTo>
                    <a:pt x="1101" y="607"/>
                    <a:pt x="1091" y="603"/>
                    <a:pt x="1091" y="603"/>
                  </a:cubicBezTo>
                  <a:cubicBezTo>
                    <a:pt x="1091" y="603"/>
                    <a:pt x="1091" y="612"/>
                    <a:pt x="1088" y="626"/>
                  </a:cubicBezTo>
                  <a:cubicBezTo>
                    <a:pt x="1085" y="640"/>
                    <a:pt x="1071" y="638"/>
                    <a:pt x="1063" y="641"/>
                  </a:cubicBezTo>
                  <a:cubicBezTo>
                    <a:pt x="1055" y="644"/>
                    <a:pt x="1053" y="654"/>
                    <a:pt x="1053" y="670"/>
                  </a:cubicBezTo>
                  <a:cubicBezTo>
                    <a:pt x="1053" y="686"/>
                    <a:pt x="1073" y="689"/>
                    <a:pt x="1073" y="689"/>
                  </a:cubicBezTo>
                  <a:cubicBezTo>
                    <a:pt x="1082" y="704"/>
                    <a:pt x="1082" y="704"/>
                    <a:pt x="1082" y="704"/>
                  </a:cubicBezTo>
                  <a:cubicBezTo>
                    <a:pt x="1089" y="681"/>
                    <a:pt x="1089" y="681"/>
                    <a:pt x="1089" y="681"/>
                  </a:cubicBezTo>
                  <a:cubicBezTo>
                    <a:pt x="1089" y="681"/>
                    <a:pt x="1081" y="660"/>
                    <a:pt x="1099" y="664"/>
                  </a:cubicBezTo>
                  <a:cubicBezTo>
                    <a:pt x="1117" y="668"/>
                    <a:pt x="1111" y="687"/>
                    <a:pt x="1115" y="698"/>
                  </a:cubicBezTo>
                  <a:cubicBezTo>
                    <a:pt x="1119" y="709"/>
                    <a:pt x="1135" y="748"/>
                    <a:pt x="1135" y="748"/>
                  </a:cubicBezTo>
                  <a:cubicBezTo>
                    <a:pt x="1149" y="760"/>
                    <a:pt x="1149" y="760"/>
                    <a:pt x="1149" y="760"/>
                  </a:cubicBezTo>
                  <a:cubicBezTo>
                    <a:pt x="1149" y="760"/>
                    <a:pt x="1148" y="752"/>
                    <a:pt x="1148" y="746"/>
                  </a:cubicBezTo>
                  <a:cubicBezTo>
                    <a:pt x="1148" y="740"/>
                    <a:pt x="1152" y="752"/>
                    <a:pt x="1161" y="750"/>
                  </a:cubicBezTo>
                  <a:cubicBezTo>
                    <a:pt x="1170" y="748"/>
                    <a:pt x="1160" y="736"/>
                    <a:pt x="1156" y="732"/>
                  </a:cubicBezTo>
                  <a:cubicBezTo>
                    <a:pt x="1152" y="728"/>
                    <a:pt x="1152" y="714"/>
                    <a:pt x="1149" y="705"/>
                  </a:cubicBezTo>
                  <a:cubicBezTo>
                    <a:pt x="1146" y="696"/>
                    <a:pt x="1163" y="694"/>
                    <a:pt x="1163" y="694"/>
                  </a:cubicBezTo>
                  <a:cubicBezTo>
                    <a:pt x="1161" y="661"/>
                    <a:pt x="1161" y="661"/>
                    <a:pt x="1161" y="661"/>
                  </a:cubicBezTo>
                  <a:cubicBezTo>
                    <a:pt x="1161" y="661"/>
                    <a:pt x="1147" y="650"/>
                    <a:pt x="1143" y="648"/>
                  </a:cubicBezTo>
                  <a:cubicBezTo>
                    <a:pt x="1139" y="646"/>
                    <a:pt x="1164" y="647"/>
                    <a:pt x="1168" y="648"/>
                  </a:cubicBezTo>
                  <a:cubicBezTo>
                    <a:pt x="1172" y="649"/>
                    <a:pt x="1197" y="653"/>
                    <a:pt x="1197" y="653"/>
                  </a:cubicBezTo>
                  <a:cubicBezTo>
                    <a:pt x="1197" y="629"/>
                    <a:pt x="1197" y="629"/>
                    <a:pt x="1197" y="629"/>
                  </a:cubicBezTo>
                  <a:cubicBezTo>
                    <a:pt x="1209" y="594"/>
                    <a:pt x="1209" y="594"/>
                    <a:pt x="1209" y="594"/>
                  </a:cubicBezTo>
                  <a:cubicBezTo>
                    <a:pt x="1209" y="594"/>
                    <a:pt x="1199" y="586"/>
                    <a:pt x="1199" y="576"/>
                  </a:cubicBezTo>
                  <a:cubicBezTo>
                    <a:pt x="1199" y="566"/>
                    <a:pt x="1213" y="562"/>
                    <a:pt x="1213" y="562"/>
                  </a:cubicBezTo>
                  <a:cubicBezTo>
                    <a:pt x="1225" y="541"/>
                    <a:pt x="1225" y="541"/>
                    <a:pt x="1225" y="541"/>
                  </a:cubicBezTo>
                  <a:cubicBezTo>
                    <a:pt x="1225" y="541"/>
                    <a:pt x="1219" y="530"/>
                    <a:pt x="1218" y="525"/>
                  </a:cubicBezTo>
                  <a:cubicBezTo>
                    <a:pt x="1217" y="520"/>
                    <a:pt x="1215" y="506"/>
                    <a:pt x="1215" y="506"/>
                  </a:cubicBezTo>
                  <a:cubicBezTo>
                    <a:pt x="1215" y="506"/>
                    <a:pt x="1226" y="501"/>
                    <a:pt x="1238" y="497"/>
                  </a:cubicBezTo>
                  <a:cubicBezTo>
                    <a:pt x="1250" y="493"/>
                    <a:pt x="1245" y="478"/>
                    <a:pt x="1253" y="476"/>
                  </a:cubicBezTo>
                  <a:cubicBezTo>
                    <a:pt x="1261" y="474"/>
                    <a:pt x="1276" y="473"/>
                    <a:pt x="1276" y="473"/>
                  </a:cubicBezTo>
                  <a:cubicBezTo>
                    <a:pt x="1276" y="473"/>
                    <a:pt x="1299" y="481"/>
                    <a:pt x="1301" y="477"/>
                  </a:cubicBezTo>
                  <a:cubicBezTo>
                    <a:pt x="1303" y="473"/>
                    <a:pt x="1280" y="463"/>
                    <a:pt x="1280" y="454"/>
                  </a:cubicBez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1" name="Freeform 48"/>
            <p:cNvSpPr>
              <a:spLocks noChangeAspect="1"/>
            </p:cNvSpPr>
            <p:nvPr/>
          </p:nvSpPr>
          <p:spPr bwMode="auto">
            <a:xfrm>
              <a:off x="4029" y="1847"/>
              <a:ext cx="138" cy="323"/>
            </a:xfrm>
            <a:custGeom>
              <a:avLst/>
              <a:gdLst>
                <a:gd name="T0" fmla="*/ 3 w 426"/>
                <a:gd name="T1" fmla="*/ 136 h 1001"/>
                <a:gd name="T2" fmla="*/ 26 w 426"/>
                <a:gd name="T3" fmla="*/ 150 h 1001"/>
                <a:gd name="T4" fmla="*/ 43 w 426"/>
                <a:gd name="T5" fmla="*/ 181 h 1001"/>
                <a:gd name="T6" fmla="*/ 47 w 426"/>
                <a:gd name="T7" fmla="*/ 211 h 1001"/>
                <a:gd name="T8" fmla="*/ 54 w 426"/>
                <a:gd name="T9" fmla="*/ 217 h 1001"/>
                <a:gd name="T10" fmla="*/ 78 w 426"/>
                <a:gd name="T11" fmla="*/ 207 h 1001"/>
                <a:gd name="T12" fmla="*/ 86 w 426"/>
                <a:gd name="T13" fmla="*/ 206 h 1001"/>
                <a:gd name="T14" fmla="*/ 98 w 426"/>
                <a:gd name="T15" fmla="*/ 240 h 1001"/>
                <a:gd name="T16" fmla="*/ 113 w 426"/>
                <a:gd name="T17" fmla="*/ 274 h 1001"/>
                <a:gd name="T18" fmla="*/ 109 w 426"/>
                <a:gd name="T19" fmla="*/ 296 h 1001"/>
                <a:gd name="T20" fmla="*/ 115 w 426"/>
                <a:gd name="T21" fmla="*/ 313 h 1001"/>
                <a:gd name="T22" fmla="*/ 121 w 426"/>
                <a:gd name="T23" fmla="*/ 308 h 1001"/>
                <a:gd name="T24" fmla="*/ 128 w 426"/>
                <a:gd name="T25" fmla="*/ 278 h 1001"/>
                <a:gd name="T26" fmla="*/ 111 w 426"/>
                <a:gd name="T27" fmla="*/ 245 h 1001"/>
                <a:gd name="T28" fmla="*/ 110 w 426"/>
                <a:gd name="T29" fmla="*/ 222 h 1001"/>
                <a:gd name="T30" fmla="*/ 111 w 426"/>
                <a:gd name="T31" fmla="*/ 211 h 1001"/>
                <a:gd name="T32" fmla="*/ 96 w 426"/>
                <a:gd name="T33" fmla="*/ 191 h 1001"/>
                <a:gd name="T34" fmla="*/ 88 w 426"/>
                <a:gd name="T35" fmla="*/ 179 h 1001"/>
                <a:gd name="T36" fmla="*/ 88 w 426"/>
                <a:gd name="T37" fmla="*/ 165 h 1001"/>
                <a:gd name="T38" fmla="*/ 103 w 426"/>
                <a:gd name="T39" fmla="*/ 154 h 1001"/>
                <a:gd name="T40" fmla="*/ 114 w 426"/>
                <a:gd name="T41" fmla="*/ 142 h 1001"/>
                <a:gd name="T42" fmla="*/ 129 w 426"/>
                <a:gd name="T43" fmla="*/ 134 h 1001"/>
                <a:gd name="T44" fmla="*/ 129 w 426"/>
                <a:gd name="T45" fmla="*/ 126 h 1001"/>
                <a:gd name="T46" fmla="*/ 129 w 426"/>
                <a:gd name="T47" fmla="*/ 123 h 1001"/>
                <a:gd name="T48" fmla="*/ 117 w 426"/>
                <a:gd name="T49" fmla="*/ 119 h 1001"/>
                <a:gd name="T50" fmla="*/ 106 w 426"/>
                <a:gd name="T51" fmla="*/ 106 h 1001"/>
                <a:gd name="T52" fmla="*/ 98 w 426"/>
                <a:gd name="T53" fmla="*/ 94 h 1001"/>
                <a:gd name="T54" fmla="*/ 96 w 426"/>
                <a:gd name="T55" fmla="*/ 76 h 1001"/>
                <a:gd name="T56" fmla="*/ 78 w 426"/>
                <a:gd name="T57" fmla="*/ 76 h 1001"/>
                <a:gd name="T58" fmla="*/ 75 w 426"/>
                <a:gd name="T59" fmla="*/ 66 h 1001"/>
                <a:gd name="T60" fmla="*/ 79 w 426"/>
                <a:gd name="T61" fmla="*/ 50 h 1001"/>
                <a:gd name="T62" fmla="*/ 82 w 426"/>
                <a:gd name="T63" fmla="*/ 43 h 1001"/>
                <a:gd name="T64" fmla="*/ 83 w 426"/>
                <a:gd name="T65" fmla="*/ 24 h 1001"/>
                <a:gd name="T66" fmla="*/ 68 w 426"/>
                <a:gd name="T67" fmla="*/ 5 h 1001"/>
                <a:gd name="T68" fmla="*/ 61 w 426"/>
                <a:gd name="T69" fmla="*/ 10 h 1001"/>
                <a:gd name="T70" fmla="*/ 52 w 426"/>
                <a:gd name="T71" fmla="*/ 22 h 1001"/>
                <a:gd name="T72" fmla="*/ 32 w 426"/>
                <a:gd name="T73" fmla="*/ 33 h 1001"/>
                <a:gd name="T74" fmla="*/ 31 w 426"/>
                <a:gd name="T75" fmla="*/ 51 h 1001"/>
                <a:gd name="T76" fmla="*/ 26 w 426"/>
                <a:gd name="T77" fmla="*/ 73 h 1001"/>
                <a:gd name="T78" fmla="*/ 8 w 426"/>
                <a:gd name="T79" fmla="*/ 79 h 1001"/>
                <a:gd name="T80" fmla="*/ 10 w 426"/>
                <a:gd name="T81" fmla="*/ 97 h 1001"/>
                <a:gd name="T82" fmla="*/ 10 w 426"/>
                <a:gd name="T83" fmla="*/ 110 h 1001"/>
                <a:gd name="T84" fmla="*/ 8 w 426"/>
                <a:gd name="T85" fmla="*/ 124 h 100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26" h="1001">
                  <a:moveTo>
                    <a:pt x="0" y="391"/>
                  </a:moveTo>
                  <a:cubicBezTo>
                    <a:pt x="5" y="391"/>
                    <a:pt x="9" y="391"/>
                    <a:pt x="9" y="391"/>
                  </a:cubicBezTo>
                  <a:cubicBezTo>
                    <a:pt x="9" y="422"/>
                    <a:pt x="9" y="422"/>
                    <a:pt x="9" y="422"/>
                  </a:cubicBezTo>
                  <a:cubicBezTo>
                    <a:pt x="9" y="422"/>
                    <a:pt x="32" y="428"/>
                    <a:pt x="41" y="438"/>
                  </a:cubicBezTo>
                  <a:cubicBezTo>
                    <a:pt x="51" y="448"/>
                    <a:pt x="59" y="470"/>
                    <a:pt x="59" y="470"/>
                  </a:cubicBezTo>
                  <a:cubicBezTo>
                    <a:pt x="81" y="465"/>
                    <a:pt x="81" y="465"/>
                    <a:pt x="81" y="465"/>
                  </a:cubicBezTo>
                  <a:cubicBezTo>
                    <a:pt x="67" y="494"/>
                    <a:pt x="67" y="494"/>
                    <a:pt x="67" y="494"/>
                  </a:cubicBezTo>
                  <a:cubicBezTo>
                    <a:pt x="67" y="494"/>
                    <a:pt x="98" y="501"/>
                    <a:pt x="110" y="510"/>
                  </a:cubicBezTo>
                  <a:cubicBezTo>
                    <a:pt x="122" y="519"/>
                    <a:pt x="130" y="555"/>
                    <a:pt x="132" y="562"/>
                  </a:cubicBezTo>
                  <a:cubicBezTo>
                    <a:pt x="134" y="568"/>
                    <a:pt x="148" y="581"/>
                    <a:pt x="148" y="581"/>
                  </a:cubicBezTo>
                  <a:cubicBezTo>
                    <a:pt x="137" y="593"/>
                    <a:pt x="137" y="593"/>
                    <a:pt x="137" y="593"/>
                  </a:cubicBezTo>
                  <a:cubicBezTo>
                    <a:pt x="145" y="654"/>
                    <a:pt x="145" y="654"/>
                    <a:pt x="145" y="654"/>
                  </a:cubicBezTo>
                  <a:cubicBezTo>
                    <a:pt x="134" y="662"/>
                    <a:pt x="134" y="662"/>
                    <a:pt x="134" y="662"/>
                  </a:cubicBezTo>
                  <a:cubicBezTo>
                    <a:pt x="134" y="662"/>
                    <a:pt x="140" y="681"/>
                    <a:pt x="149" y="680"/>
                  </a:cubicBezTo>
                  <a:cubicBezTo>
                    <a:pt x="158" y="679"/>
                    <a:pt x="168" y="671"/>
                    <a:pt x="168" y="671"/>
                  </a:cubicBezTo>
                  <a:cubicBezTo>
                    <a:pt x="168" y="671"/>
                    <a:pt x="172" y="686"/>
                    <a:pt x="183" y="681"/>
                  </a:cubicBezTo>
                  <a:cubicBezTo>
                    <a:pt x="195" y="677"/>
                    <a:pt x="206" y="654"/>
                    <a:pt x="206" y="654"/>
                  </a:cubicBezTo>
                  <a:cubicBezTo>
                    <a:pt x="206" y="654"/>
                    <a:pt x="228" y="650"/>
                    <a:pt x="240" y="641"/>
                  </a:cubicBezTo>
                  <a:cubicBezTo>
                    <a:pt x="252" y="631"/>
                    <a:pt x="238" y="602"/>
                    <a:pt x="245" y="596"/>
                  </a:cubicBezTo>
                  <a:cubicBezTo>
                    <a:pt x="253" y="590"/>
                    <a:pt x="268" y="617"/>
                    <a:pt x="268" y="617"/>
                  </a:cubicBezTo>
                  <a:cubicBezTo>
                    <a:pt x="267" y="638"/>
                    <a:pt x="267" y="638"/>
                    <a:pt x="267" y="638"/>
                  </a:cubicBezTo>
                  <a:cubicBezTo>
                    <a:pt x="267" y="638"/>
                    <a:pt x="288" y="639"/>
                    <a:pt x="289" y="656"/>
                  </a:cubicBezTo>
                  <a:cubicBezTo>
                    <a:pt x="289" y="673"/>
                    <a:pt x="296" y="685"/>
                    <a:pt x="298" y="698"/>
                  </a:cubicBezTo>
                  <a:cubicBezTo>
                    <a:pt x="300" y="712"/>
                    <a:pt x="303" y="745"/>
                    <a:pt x="303" y="745"/>
                  </a:cubicBezTo>
                  <a:cubicBezTo>
                    <a:pt x="303" y="745"/>
                    <a:pt x="304" y="757"/>
                    <a:pt x="311" y="766"/>
                  </a:cubicBezTo>
                  <a:cubicBezTo>
                    <a:pt x="319" y="775"/>
                    <a:pt x="322" y="788"/>
                    <a:pt x="322" y="788"/>
                  </a:cubicBezTo>
                  <a:cubicBezTo>
                    <a:pt x="350" y="849"/>
                    <a:pt x="350" y="849"/>
                    <a:pt x="350" y="849"/>
                  </a:cubicBezTo>
                  <a:cubicBezTo>
                    <a:pt x="360" y="879"/>
                    <a:pt x="360" y="879"/>
                    <a:pt x="360" y="879"/>
                  </a:cubicBezTo>
                  <a:cubicBezTo>
                    <a:pt x="360" y="879"/>
                    <a:pt x="346" y="876"/>
                    <a:pt x="345" y="884"/>
                  </a:cubicBezTo>
                  <a:cubicBezTo>
                    <a:pt x="343" y="893"/>
                    <a:pt x="337" y="918"/>
                    <a:pt x="337" y="918"/>
                  </a:cubicBezTo>
                  <a:cubicBezTo>
                    <a:pt x="366" y="908"/>
                    <a:pt x="366" y="908"/>
                    <a:pt x="366" y="908"/>
                  </a:cubicBezTo>
                  <a:cubicBezTo>
                    <a:pt x="358" y="945"/>
                    <a:pt x="358" y="945"/>
                    <a:pt x="358" y="945"/>
                  </a:cubicBezTo>
                  <a:cubicBezTo>
                    <a:pt x="358" y="945"/>
                    <a:pt x="354" y="957"/>
                    <a:pt x="355" y="970"/>
                  </a:cubicBezTo>
                  <a:cubicBezTo>
                    <a:pt x="356" y="982"/>
                    <a:pt x="363" y="1001"/>
                    <a:pt x="363" y="1001"/>
                  </a:cubicBezTo>
                  <a:cubicBezTo>
                    <a:pt x="363" y="1001"/>
                    <a:pt x="372" y="988"/>
                    <a:pt x="373" y="979"/>
                  </a:cubicBezTo>
                  <a:cubicBezTo>
                    <a:pt x="374" y="970"/>
                    <a:pt x="366" y="963"/>
                    <a:pt x="375" y="956"/>
                  </a:cubicBezTo>
                  <a:cubicBezTo>
                    <a:pt x="384" y="949"/>
                    <a:pt x="389" y="942"/>
                    <a:pt x="392" y="932"/>
                  </a:cubicBezTo>
                  <a:cubicBezTo>
                    <a:pt x="395" y="922"/>
                    <a:pt x="402" y="897"/>
                    <a:pt x="398" y="884"/>
                  </a:cubicBezTo>
                  <a:cubicBezTo>
                    <a:pt x="394" y="871"/>
                    <a:pt x="396" y="861"/>
                    <a:pt x="396" y="861"/>
                  </a:cubicBezTo>
                  <a:cubicBezTo>
                    <a:pt x="396" y="861"/>
                    <a:pt x="381" y="849"/>
                    <a:pt x="377" y="843"/>
                  </a:cubicBezTo>
                  <a:cubicBezTo>
                    <a:pt x="373" y="837"/>
                    <a:pt x="378" y="813"/>
                    <a:pt x="374" y="798"/>
                  </a:cubicBezTo>
                  <a:cubicBezTo>
                    <a:pt x="370" y="783"/>
                    <a:pt x="348" y="770"/>
                    <a:pt x="344" y="760"/>
                  </a:cubicBezTo>
                  <a:cubicBezTo>
                    <a:pt x="340" y="750"/>
                    <a:pt x="328" y="736"/>
                    <a:pt x="328" y="736"/>
                  </a:cubicBezTo>
                  <a:cubicBezTo>
                    <a:pt x="328" y="736"/>
                    <a:pt x="320" y="723"/>
                    <a:pt x="330" y="713"/>
                  </a:cubicBezTo>
                  <a:cubicBezTo>
                    <a:pt x="340" y="703"/>
                    <a:pt x="341" y="693"/>
                    <a:pt x="341" y="687"/>
                  </a:cubicBezTo>
                  <a:cubicBezTo>
                    <a:pt x="341" y="681"/>
                    <a:pt x="338" y="670"/>
                    <a:pt x="338" y="670"/>
                  </a:cubicBezTo>
                  <a:cubicBezTo>
                    <a:pt x="338" y="670"/>
                    <a:pt x="350" y="671"/>
                    <a:pt x="350" y="658"/>
                  </a:cubicBezTo>
                  <a:cubicBezTo>
                    <a:pt x="350" y="645"/>
                    <a:pt x="344" y="653"/>
                    <a:pt x="344" y="653"/>
                  </a:cubicBezTo>
                  <a:cubicBezTo>
                    <a:pt x="344" y="653"/>
                    <a:pt x="336" y="652"/>
                    <a:pt x="331" y="640"/>
                  </a:cubicBezTo>
                  <a:cubicBezTo>
                    <a:pt x="326" y="628"/>
                    <a:pt x="340" y="633"/>
                    <a:pt x="332" y="622"/>
                  </a:cubicBezTo>
                  <a:cubicBezTo>
                    <a:pt x="324" y="611"/>
                    <a:pt x="298" y="602"/>
                    <a:pt x="295" y="592"/>
                  </a:cubicBezTo>
                  <a:cubicBezTo>
                    <a:pt x="292" y="582"/>
                    <a:pt x="287" y="579"/>
                    <a:pt x="287" y="579"/>
                  </a:cubicBezTo>
                  <a:cubicBezTo>
                    <a:pt x="291" y="564"/>
                    <a:pt x="291" y="564"/>
                    <a:pt x="291" y="564"/>
                  </a:cubicBezTo>
                  <a:cubicBezTo>
                    <a:pt x="291" y="564"/>
                    <a:pt x="278" y="558"/>
                    <a:pt x="273" y="554"/>
                  </a:cubicBezTo>
                  <a:cubicBezTo>
                    <a:pt x="268" y="550"/>
                    <a:pt x="265" y="545"/>
                    <a:pt x="268" y="542"/>
                  </a:cubicBezTo>
                  <a:cubicBezTo>
                    <a:pt x="271" y="539"/>
                    <a:pt x="282" y="545"/>
                    <a:pt x="282" y="536"/>
                  </a:cubicBezTo>
                  <a:cubicBezTo>
                    <a:pt x="282" y="527"/>
                    <a:pt x="271" y="516"/>
                    <a:pt x="272" y="512"/>
                  </a:cubicBezTo>
                  <a:cubicBezTo>
                    <a:pt x="273" y="508"/>
                    <a:pt x="283" y="507"/>
                    <a:pt x="284" y="498"/>
                  </a:cubicBezTo>
                  <a:cubicBezTo>
                    <a:pt x="285" y="489"/>
                    <a:pt x="277" y="473"/>
                    <a:pt x="288" y="471"/>
                  </a:cubicBezTo>
                  <a:cubicBezTo>
                    <a:pt x="299" y="469"/>
                    <a:pt x="308" y="480"/>
                    <a:pt x="318" y="477"/>
                  </a:cubicBezTo>
                  <a:cubicBezTo>
                    <a:pt x="328" y="474"/>
                    <a:pt x="330" y="456"/>
                    <a:pt x="330" y="456"/>
                  </a:cubicBezTo>
                  <a:cubicBezTo>
                    <a:pt x="347" y="455"/>
                    <a:pt x="347" y="455"/>
                    <a:pt x="347" y="455"/>
                  </a:cubicBezTo>
                  <a:cubicBezTo>
                    <a:pt x="352" y="440"/>
                    <a:pt x="352" y="440"/>
                    <a:pt x="352" y="440"/>
                  </a:cubicBezTo>
                  <a:cubicBezTo>
                    <a:pt x="352" y="440"/>
                    <a:pt x="371" y="434"/>
                    <a:pt x="375" y="435"/>
                  </a:cubicBezTo>
                  <a:cubicBezTo>
                    <a:pt x="375" y="435"/>
                    <a:pt x="373" y="423"/>
                    <a:pt x="382" y="420"/>
                  </a:cubicBezTo>
                  <a:cubicBezTo>
                    <a:pt x="391" y="417"/>
                    <a:pt x="399" y="414"/>
                    <a:pt x="399" y="414"/>
                  </a:cubicBezTo>
                  <a:cubicBezTo>
                    <a:pt x="394" y="407"/>
                    <a:pt x="394" y="407"/>
                    <a:pt x="394" y="407"/>
                  </a:cubicBezTo>
                  <a:cubicBezTo>
                    <a:pt x="399" y="399"/>
                    <a:pt x="399" y="399"/>
                    <a:pt x="399" y="399"/>
                  </a:cubicBezTo>
                  <a:cubicBezTo>
                    <a:pt x="399" y="392"/>
                    <a:pt x="399" y="392"/>
                    <a:pt x="399" y="392"/>
                  </a:cubicBezTo>
                  <a:cubicBezTo>
                    <a:pt x="421" y="382"/>
                    <a:pt x="421" y="382"/>
                    <a:pt x="421" y="382"/>
                  </a:cubicBezTo>
                  <a:cubicBezTo>
                    <a:pt x="421" y="382"/>
                    <a:pt x="426" y="364"/>
                    <a:pt x="416" y="363"/>
                  </a:cubicBezTo>
                  <a:cubicBezTo>
                    <a:pt x="406" y="362"/>
                    <a:pt x="397" y="380"/>
                    <a:pt x="397" y="380"/>
                  </a:cubicBezTo>
                  <a:cubicBezTo>
                    <a:pt x="397" y="380"/>
                    <a:pt x="378" y="381"/>
                    <a:pt x="375" y="381"/>
                  </a:cubicBezTo>
                  <a:cubicBezTo>
                    <a:pt x="372" y="381"/>
                    <a:pt x="372" y="369"/>
                    <a:pt x="372" y="369"/>
                  </a:cubicBezTo>
                  <a:cubicBezTo>
                    <a:pt x="361" y="370"/>
                    <a:pt x="361" y="370"/>
                    <a:pt x="361" y="370"/>
                  </a:cubicBezTo>
                  <a:cubicBezTo>
                    <a:pt x="356" y="350"/>
                    <a:pt x="356" y="350"/>
                    <a:pt x="356" y="350"/>
                  </a:cubicBezTo>
                  <a:cubicBezTo>
                    <a:pt x="317" y="346"/>
                    <a:pt x="317" y="346"/>
                    <a:pt x="317" y="346"/>
                  </a:cubicBezTo>
                  <a:cubicBezTo>
                    <a:pt x="317" y="346"/>
                    <a:pt x="323" y="332"/>
                    <a:pt x="326" y="329"/>
                  </a:cubicBezTo>
                  <a:cubicBezTo>
                    <a:pt x="329" y="326"/>
                    <a:pt x="320" y="314"/>
                    <a:pt x="320" y="314"/>
                  </a:cubicBezTo>
                  <a:cubicBezTo>
                    <a:pt x="320" y="314"/>
                    <a:pt x="343" y="305"/>
                    <a:pt x="336" y="299"/>
                  </a:cubicBezTo>
                  <a:cubicBezTo>
                    <a:pt x="329" y="293"/>
                    <a:pt x="301" y="292"/>
                    <a:pt x="301" y="292"/>
                  </a:cubicBezTo>
                  <a:cubicBezTo>
                    <a:pt x="296" y="265"/>
                    <a:pt x="296" y="265"/>
                    <a:pt x="296" y="265"/>
                  </a:cubicBezTo>
                  <a:cubicBezTo>
                    <a:pt x="280" y="252"/>
                    <a:pt x="280" y="252"/>
                    <a:pt x="280" y="252"/>
                  </a:cubicBezTo>
                  <a:cubicBezTo>
                    <a:pt x="297" y="237"/>
                    <a:pt x="297" y="237"/>
                    <a:pt x="297" y="237"/>
                  </a:cubicBezTo>
                  <a:cubicBezTo>
                    <a:pt x="297" y="237"/>
                    <a:pt x="268" y="237"/>
                    <a:pt x="260" y="238"/>
                  </a:cubicBezTo>
                  <a:cubicBezTo>
                    <a:pt x="252" y="239"/>
                    <a:pt x="236" y="249"/>
                    <a:pt x="236" y="249"/>
                  </a:cubicBezTo>
                  <a:cubicBezTo>
                    <a:pt x="242" y="235"/>
                    <a:pt x="242" y="235"/>
                    <a:pt x="242" y="235"/>
                  </a:cubicBezTo>
                  <a:cubicBezTo>
                    <a:pt x="242" y="235"/>
                    <a:pt x="237" y="225"/>
                    <a:pt x="232" y="220"/>
                  </a:cubicBezTo>
                  <a:cubicBezTo>
                    <a:pt x="227" y="215"/>
                    <a:pt x="226" y="206"/>
                    <a:pt x="226" y="206"/>
                  </a:cubicBezTo>
                  <a:cubicBezTo>
                    <a:pt x="233" y="203"/>
                    <a:pt x="233" y="203"/>
                    <a:pt x="233" y="203"/>
                  </a:cubicBezTo>
                  <a:cubicBezTo>
                    <a:pt x="231" y="183"/>
                    <a:pt x="231" y="183"/>
                    <a:pt x="231" y="183"/>
                  </a:cubicBezTo>
                  <a:cubicBezTo>
                    <a:pt x="231" y="183"/>
                    <a:pt x="242" y="187"/>
                    <a:pt x="243" y="176"/>
                  </a:cubicBezTo>
                  <a:cubicBezTo>
                    <a:pt x="244" y="165"/>
                    <a:pt x="243" y="156"/>
                    <a:pt x="243" y="156"/>
                  </a:cubicBezTo>
                  <a:cubicBezTo>
                    <a:pt x="243" y="156"/>
                    <a:pt x="255" y="164"/>
                    <a:pt x="258" y="157"/>
                  </a:cubicBezTo>
                  <a:cubicBezTo>
                    <a:pt x="261" y="150"/>
                    <a:pt x="262" y="144"/>
                    <a:pt x="262" y="144"/>
                  </a:cubicBezTo>
                  <a:cubicBezTo>
                    <a:pt x="262" y="144"/>
                    <a:pt x="246" y="133"/>
                    <a:pt x="253" y="133"/>
                  </a:cubicBezTo>
                  <a:cubicBezTo>
                    <a:pt x="260" y="133"/>
                    <a:pt x="270" y="127"/>
                    <a:pt x="270" y="127"/>
                  </a:cubicBezTo>
                  <a:cubicBezTo>
                    <a:pt x="263" y="90"/>
                    <a:pt x="263" y="90"/>
                    <a:pt x="263" y="90"/>
                  </a:cubicBezTo>
                  <a:cubicBezTo>
                    <a:pt x="255" y="74"/>
                    <a:pt x="255" y="74"/>
                    <a:pt x="255" y="74"/>
                  </a:cubicBezTo>
                  <a:cubicBezTo>
                    <a:pt x="255" y="74"/>
                    <a:pt x="257" y="52"/>
                    <a:pt x="250" y="50"/>
                  </a:cubicBezTo>
                  <a:cubicBezTo>
                    <a:pt x="243" y="48"/>
                    <a:pt x="228" y="50"/>
                    <a:pt x="228" y="50"/>
                  </a:cubicBezTo>
                  <a:cubicBezTo>
                    <a:pt x="228" y="50"/>
                    <a:pt x="219" y="23"/>
                    <a:pt x="211" y="15"/>
                  </a:cubicBezTo>
                  <a:cubicBezTo>
                    <a:pt x="203" y="7"/>
                    <a:pt x="189" y="0"/>
                    <a:pt x="189" y="0"/>
                  </a:cubicBezTo>
                  <a:cubicBezTo>
                    <a:pt x="185" y="13"/>
                    <a:pt x="185" y="13"/>
                    <a:pt x="185" y="13"/>
                  </a:cubicBezTo>
                  <a:cubicBezTo>
                    <a:pt x="187" y="32"/>
                    <a:pt x="187" y="32"/>
                    <a:pt x="187" y="32"/>
                  </a:cubicBezTo>
                  <a:cubicBezTo>
                    <a:pt x="187" y="32"/>
                    <a:pt x="163" y="41"/>
                    <a:pt x="163" y="50"/>
                  </a:cubicBezTo>
                  <a:cubicBezTo>
                    <a:pt x="163" y="59"/>
                    <a:pt x="186" y="69"/>
                    <a:pt x="184" y="73"/>
                  </a:cubicBezTo>
                  <a:cubicBezTo>
                    <a:pt x="182" y="77"/>
                    <a:pt x="159" y="69"/>
                    <a:pt x="159" y="69"/>
                  </a:cubicBezTo>
                  <a:cubicBezTo>
                    <a:pt x="159" y="69"/>
                    <a:pt x="144" y="70"/>
                    <a:pt x="136" y="72"/>
                  </a:cubicBezTo>
                  <a:cubicBezTo>
                    <a:pt x="128" y="74"/>
                    <a:pt x="133" y="89"/>
                    <a:pt x="121" y="93"/>
                  </a:cubicBezTo>
                  <a:cubicBezTo>
                    <a:pt x="109" y="97"/>
                    <a:pt x="98" y="102"/>
                    <a:pt x="98" y="102"/>
                  </a:cubicBezTo>
                  <a:cubicBezTo>
                    <a:pt x="98" y="102"/>
                    <a:pt x="100" y="116"/>
                    <a:pt x="101" y="121"/>
                  </a:cubicBezTo>
                  <a:cubicBezTo>
                    <a:pt x="102" y="126"/>
                    <a:pt x="108" y="137"/>
                    <a:pt x="108" y="137"/>
                  </a:cubicBezTo>
                  <a:cubicBezTo>
                    <a:pt x="96" y="158"/>
                    <a:pt x="96" y="158"/>
                    <a:pt x="96" y="158"/>
                  </a:cubicBezTo>
                  <a:cubicBezTo>
                    <a:pt x="96" y="158"/>
                    <a:pt x="82" y="162"/>
                    <a:pt x="82" y="172"/>
                  </a:cubicBezTo>
                  <a:cubicBezTo>
                    <a:pt x="82" y="182"/>
                    <a:pt x="92" y="190"/>
                    <a:pt x="92" y="190"/>
                  </a:cubicBezTo>
                  <a:cubicBezTo>
                    <a:pt x="80" y="225"/>
                    <a:pt x="80" y="225"/>
                    <a:pt x="80" y="225"/>
                  </a:cubicBezTo>
                  <a:cubicBezTo>
                    <a:pt x="80" y="249"/>
                    <a:pt x="80" y="249"/>
                    <a:pt x="80" y="249"/>
                  </a:cubicBezTo>
                  <a:cubicBezTo>
                    <a:pt x="80" y="249"/>
                    <a:pt x="55" y="245"/>
                    <a:pt x="51" y="244"/>
                  </a:cubicBezTo>
                  <a:cubicBezTo>
                    <a:pt x="47" y="243"/>
                    <a:pt x="22" y="242"/>
                    <a:pt x="26" y="244"/>
                  </a:cubicBezTo>
                  <a:cubicBezTo>
                    <a:pt x="30" y="246"/>
                    <a:pt x="44" y="257"/>
                    <a:pt x="44" y="257"/>
                  </a:cubicBezTo>
                  <a:cubicBezTo>
                    <a:pt x="46" y="290"/>
                    <a:pt x="46" y="290"/>
                    <a:pt x="46" y="290"/>
                  </a:cubicBezTo>
                  <a:cubicBezTo>
                    <a:pt x="46" y="290"/>
                    <a:pt x="29" y="292"/>
                    <a:pt x="32" y="301"/>
                  </a:cubicBezTo>
                  <a:cubicBezTo>
                    <a:pt x="35" y="310"/>
                    <a:pt x="35" y="324"/>
                    <a:pt x="39" y="328"/>
                  </a:cubicBezTo>
                  <a:cubicBezTo>
                    <a:pt x="43" y="332"/>
                    <a:pt x="53" y="344"/>
                    <a:pt x="44" y="346"/>
                  </a:cubicBezTo>
                  <a:cubicBezTo>
                    <a:pt x="35" y="348"/>
                    <a:pt x="31" y="336"/>
                    <a:pt x="31" y="342"/>
                  </a:cubicBezTo>
                  <a:cubicBezTo>
                    <a:pt x="31" y="348"/>
                    <a:pt x="32" y="356"/>
                    <a:pt x="32" y="356"/>
                  </a:cubicBezTo>
                  <a:cubicBezTo>
                    <a:pt x="18" y="344"/>
                    <a:pt x="18" y="344"/>
                    <a:pt x="18" y="344"/>
                  </a:cubicBezTo>
                  <a:cubicBezTo>
                    <a:pt x="25" y="383"/>
                    <a:pt x="25" y="383"/>
                    <a:pt x="25" y="383"/>
                  </a:cubicBezTo>
                  <a:cubicBezTo>
                    <a:pt x="4" y="380"/>
                    <a:pt x="4" y="380"/>
                    <a:pt x="4" y="380"/>
                  </a:cubicBezTo>
                  <a:cubicBezTo>
                    <a:pt x="4" y="380"/>
                    <a:pt x="2" y="384"/>
                    <a:pt x="0" y="39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2" name="Freeform 49"/>
            <p:cNvSpPr>
              <a:spLocks noChangeAspect="1"/>
            </p:cNvSpPr>
            <p:nvPr/>
          </p:nvSpPr>
          <p:spPr bwMode="auto">
            <a:xfrm>
              <a:off x="4410" y="1597"/>
              <a:ext cx="71" cy="91"/>
            </a:xfrm>
            <a:custGeom>
              <a:avLst/>
              <a:gdLst>
                <a:gd name="T0" fmla="*/ 59 w 220"/>
                <a:gd name="T1" fmla="*/ 0 h 280"/>
                <a:gd name="T2" fmla="*/ 52 w 220"/>
                <a:gd name="T3" fmla="*/ 0 h 280"/>
                <a:gd name="T4" fmla="*/ 55 w 220"/>
                <a:gd name="T5" fmla="*/ 9 h 280"/>
                <a:gd name="T6" fmla="*/ 49 w 220"/>
                <a:gd name="T7" fmla="*/ 9 h 280"/>
                <a:gd name="T8" fmla="*/ 49 w 220"/>
                <a:gd name="T9" fmla="*/ 16 h 280"/>
                <a:gd name="T10" fmla="*/ 36 w 220"/>
                <a:gd name="T11" fmla="*/ 16 h 280"/>
                <a:gd name="T12" fmla="*/ 44 w 220"/>
                <a:gd name="T13" fmla="*/ 23 h 280"/>
                <a:gd name="T14" fmla="*/ 43 w 220"/>
                <a:gd name="T15" fmla="*/ 26 h 280"/>
                <a:gd name="T16" fmla="*/ 28 w 220"/>
                <a:gd name="T17" fmla="*/ 25 h 280"/>
                <a:gd name="T18" fmla="*/ 20 w 220"/>
                <a:gd name="T19" fmla="*/ 20 h 280"/>
                <a:gd name="T20" fmla="*/ 15 w 220"/>
                <a:gd name="T21" fmla="*/ 37 h 280"/>
                <a:gd name="T22" fmla="*/ 4 w 220"/>
                <a:gd name="T23" fmla="*/ 45 h 280"/>
                <a:gd name="T24" fmla="*/ 2 w 220"/>
                <a:gd name="T25" fmla="*/ 50 h 280"/>
                <a:gd name="T26" fmla="*/ 0 w 220"/>
                <a:gd name="T27" fmla="*/ 54 h 280"/>
                <a:gd name="T28" fmla="*/ 3 w 220"/>
                <a:gd name="T29" fmla="*/ 49 h 280"/>
                <a:gd name="T30" fmla="*/ 5 w 220"/>
                <a:gd name="T31" fmla="*/ 54 h 280"/>
                <a:gd name="T32" fmla="*/ 8 w 220"/>
                <a:gd name="T33" fmla="*/ 59 h 280"/>
                <a:gd name="T34" fmla="*/ 11 w 220"/>
                <a:gd name="T35" fmla="*/ 55 h 280"/>
                <a:gd name="T36" fmla="*/ 15 w 220"/>
                <a:gd name="T37" fmla="*/ 59 h 280"/>
                <a:gd name="T38" fmla="*/ 21 w 220"/>
                <a:gd name="T39" fmla="*/ 59 h 280"/>
                <a:gd name="T40" fmla="*/ 22 w 220"/>
                <a:gd name="T41" fmla="*/ 72 h 280"/>
                <a:gd name="T42" fmla="*/ 30 w 220"/>
                <a:gd name="T43" fmla="*/ 72 h 280"/>
                <a:gd name="T44" fmla="*/ 31 w 220"/>
                <a:gd name="T45" fmla="*/ 76 h 280"/>
                <a:gd name="T46" fmla="*/ 22 w 220"/>
                <a:gd name="T47" fmla="*/ 76 h 280"/>
                <a:gd name="T48" fmla="*/ 26 w 220"/>
                <a:gd name="T49" fmla="*/ 85 h 280"/>
                <a:gd name="T50" fmla="*/ 28 w 220"/>
                <a:gd name="T51" fmla="*/ 89 h 280"/>
                <a:gd name="T52" fmla="*/ 34 w 220"/>
                <a:gd name="T53" fmla="*/ 86 h 280"/>
                <a:gd name="T54" fmla="*/ 44 w 220"/>
                <a:gd name="T55" fmla="*/ 91 h 280"/>
                <a:gd name="T56" fmla="*/ 49 w 220"/>
                <a:gd name="T57" fmla="*/ 89 h 280"/>
                <a:gd name="T58" fmla="*/ 54 w 220"/>
                <a:gd name="T59" fmla="*/ 86 h 280"/>
                <a:gd name="T60" fmla="*/ 55 w 220"/>
                <a:gd name="T61" fmla="*/ 82 h 280"/>
                <a:gd name="T62" fmla="*/ 67 w 220"/>
                <a:gd name="T63" fmla="*/ 80 h 280"/>
                <a:gd name="T64" fmla="*/ 70 w 220"/>
                <a:gd name="T65" fmla="*/ 77 h 280"/>
                <a:gd name="T66" fmla="*/ 67 w 220"/>
                <a:gd name="T67" fmla="*/ 73 h 280"/>
                <a:gd name="T68" fmla="*/ 57 w 220"/>
                <a:gd name="T69" fmla="*/ 67 h 280"/>
                <a:gd name="T70" fmla="*/ 52 w 220"/>
                <a:gd name="T71" fmla="*/ 66 h 280"/>
                <a:gd name="T72" fmla="*/ 55 w 220"/>
                <a:gd name="T73" fmla="*/ 61 h 280"/>
                <a:gd name="T74" fmla="*/ 50 w 220"/>
                <a:gd name="T75" fmla="*/ 54 h 280"/>
                <a:gd name="T76" fmla="*/ 61 w 220"/>
                <a:gd name="T77" fmla="*/ 47 h 280"/>
                <a:gd name="T78" fmla="*/ 65 w 220"/>
                <a:gd name="T79" fmla="*/ 38 h 280"/>
                <a:gd name="T80" fmla="*/ 70 w 220"/>
                <a:gd name="T81" fmla="*/ 35 h 280"/>
                <a:gd name="T82" fmla="*/ 68 w 220"/>
                <a:gd name="T83" fmla="*/ 29 h 280"/>
                <a:gd name="T84" fmla="*/ 63 w 220"/>
                <a:gd name="T85" fmla="*/ 20 h 280"/>
                <a:gd name="T86" fmla="*/ 71 w 220"/>
                <a:gd name="T87" fmla="*/ 12 h 280"/>
                <a:gd name="T88" fmla="*/ 68 w 220"/>
                <a:gd name="T89" fmla="*/ 7 h 280"/>
                <a:gd name="T90" fmla="*/ 62 w 220"/>
                <a:gd name="T91" fmla="*/ 6 h 280"/>
                <a:gd name="T92" fmla="*/ 59 w 220"/>
                <a:gd name="T93" fmla="*/ 0 h 28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20" h="280">
                  <a:moveTo>
                    <a:pt x="182" y="0"/>
                  </a:moveTo>
                  <a:cubicBezTo>
                    <a:pt x="160" y="0"/>
                    <a:pt x="160" y="0"/>
                    <a:pt x="160" y="0"/>
                  </a:cubicBezTo>
                  <a:cubicBezTo>
                    <a:pt x="160" y="0"/>
                    <a:pt x="173" y="22"/>
                    <a:pt x="171" y="27"/>
                  </a:cubicBezTo>
                  <a:cubicBezTo>
                    <a:pt x="169" y="32"/>
                    <a:pt x="153" y="28"/>
                    <a:pt x="153" y="28"/>
                  </a:cubicBezTo>
                  <a:cubicBezTo>
                    <a:pt x="153" y="28"/>
                    <a:pt x="163" y="40"/>
                    <a:pt x="153" y="49"/>
                  </a:cubicBezTo>
                  <a:cubicBezTo>
                    <a:pt x="143" y="58"/>
                    <a:pt x="119" y="42"/>
                    <a:pt x="113" y="50"/>
                  </a:cubicBezTo>
                  <a:cubicBezTo>
                    <a:pt x="107" y="58"/>
                    <a:pt x="135" y="71"/>
                    <a:pt x="135" y="71"/>
                  </a:cubicBezTo>
                  <a:cubicBezTo>
                    <a:pt x="134" y="81"/>
                    <a:pt x="134" y="81"/>
                    <a:pt x="134" y="81"/>
                  </a:cubicBezTo>
                  <a:cubicBezTo>
                    <a:pt x="134" y="81"/>
                    <a:pt x="94" y="82"/>
                    <a:pt x="87" y="77"/>
                  </a:cubicBezTo>
                  <a:cubicBezTo>
                    <a:pt x="80" y="72"/>
                    <a:pt x="65" y="61"/>
                    <a:pt x="61" y="63"/>
                  </a:cubicBezTo>
                  <a:cubicBezTo>
                    <a:pt x="57" y="65"/>
                    <a:pt x="62" y="103"/>
                    <a:pt x="47" y="115"/>
                  </a:cubicBezTo>
                  <a:cubicBezTo>
                    <a:pt x="32" y="127"/>
                    <a:pt x="25" y="128"/>
                    <a:pt x="13" y="138"/>
                  </a:cubicBezTo>
                  <a:cubicBezTo>
                    <a:pt x="3" y="146"/>
                    <a:pt x="5" y="152"/>
                    <a:pt x="7" y="154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8" y="152"/>
                    <a:pt x="8" y="152"/>
                    <a:pt x="8" y="152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26" y="180"/>
                    <a:pt x="26" y="180"/>
                    <a:pt x="26" y="180"/>
                  </a:cubicBezTo>
                  <a:cubicBezTo>
                    <a:pt x="33" y="168"/>
                    <a:pt x="33" y="168"/>
                    <a:pt x="33" y="168"/>
                  </a:cubicBezTo>
                  <a:cubicBezTo>
                    <a:pt x="33" y="168"/>
                    <a:pt x="42" y="181"/>
                    <a:pt x="47" y="181"/>
                  </a:cubicBezTo>
                  <a:cubicBezTo>
                    <a:pt x="52" y="181"/>
                    <a:pt x="60" y="175"/>
                    <a:pt x="64" y="182"/>
                  </a:cubicBezTo>
                  <a:cubicBezTo>
                    <a:pt x="68" y="189"/>
                    <a:pt x="68" y="223"/>
                    <a:pt x="68" y="223"/>
                  </a:cubicBezTo>
                  <a:cubicBezTo>
                    <a:pt x="93" y="223"/>
                    <a:pt x="93" y="223"/>
                    <a:pt x="93" y="223"/>
                  </a:cubicBezTo>
                  <a:cubicBezTo>
                    <a:pt x="96" y="233"/>
                    <a:pt x="96" y="233"/>
                    <a:pt x="96" y="233"/>
                  </a:cubicBezTo>
                  <a:cubicBezTo>
                    <a:pt x="96" y="233"/>
                    <a:pt x="73" y="221"/>
                    <a:pt x="69" y="234"/>
                  </a:cubicBezTo>
                  <a:cubicBezTo>
                    <a:pt x="65" y="247"/>
                    <a:pt x="80" y="263"/>
                    <a:pt x="80" y="263"/>
                  </a:cubicBezTo>
                  <a:cubicBezTo>
                    <a:pt x="87" y="274"/>
                    <a:pt x="87" y="274"/>
                    <a:pt x="87" y="274"/>
                  </a:cubicBezTo>
                  <a:cubicBezTo>
                    <a:pt x="106" y="266"/>
                    <a:pt x="106" y="266"/>
                    <a:pt x="106" y="266"/>
                  </a:cubicBezTo>
                  <a:cubicBezTo>
                    <a:pt x="106" y="266"/>
                    <a:pt x="126" y="280"/>
                    <a:pt x="135" y="279"/>
                  </a:cubicBezTo>
                  <a:cubicBezTo>
                    <a:pt x="144" y="278"/>
                    <a:pt x="153" y="275"/>
                    <a:pt x="153" y="275"/>
                  </a:cubicBezTo>
                  <a:cubicBezTo>
                    <a:pt x="153" y="275"/>
                    <a:pt x="165" y="268"/>
                    <a:pt x="166" y="265"/>
                  </a:cubicBezTo>
                  <a:cubicBezTo>
                    <a:pt x="167" y="262"/>
                    <a:pt x="155" y="260"/>
                    <a:pt x="169" y="252"/>
                  </a:cubicBezTo>
                  <a:cubicBezTo>
                    <a:pt x="183" y="245"/>
                    <a:pt x="207" y="246"/>
                    <a:pt x="207" y="246"/>
                  </a:cubicBezTo>
                  <a:cubicBezTo>
                    <a:pt x="217" y="236"/>
                    <a:pt x="217" y="236"/>
                    <a:pt x="217" y="236"/>
                  </a:cubicBezTo>
                  <a:cubicBezTo>
                    <a:pt x="212" y="229"/>
                    <a:pt x="208" y="224"/>
                    <a:pt x="208" y="224"/>
                  </a:cubicBezTo>
                  <a:cubicBezTo>
                    <a:pt x="177" y="207"/>
                    <a:pt x="177" y="207"/>
                    <a:pt x="177" y="207"/>
                  </a:cubicBezTo>
                  <a:cubicBezTo>
                    <a:pt x="177" y="207"/>
                    <a:pt x="155" y="215"/>
                    <a:pt x="162" y="202"/>
                  </a:cubicBezTo>
                  <a:cubicBezTo>
                    <a:pt x="169" y="189"/>
                    <a:pt x="169" y="189"/>
                    <a:pt x="169" y="189"/>
                  </a:cubicBezTo>
                  <a:cubicBezTo>
                    <a:pt x="169" y="189"/>
                    <a:pt x="144" y="178"/>
                    <a:pt x="154" y="167"/>
                  </a:cubicBezTo>
                  <a:cubicBezTo>
                    <a:pt x="164" y="156"/>
                    <a:pt x="185" y="160"/>
                    <a:pt x="190" y="146"/>
                  </a:cubicBezTo>
                  <a:cubicBezTo>
                    <a:pt x="195" y="132"/>
                    <a:pt x="200" y="117"/>
                    <a:pt x="200" y="117"/>
                  </a:cubicBezTo>
                  <a:cubicBezTo>
                    <a:pt x="216" y="109"/>
                    <a:pt x="216" y="109"/>
                    <a:pt x="216" y="109"/>
                  </a:cubicBezTo>
                  <a:cubicBezTo>
                    <a:pt x="211" y="88"/>
                    <a:pt x="211" y="88"/>
                    <a:pt x="211" y="88"/>
                  </a:cubicBezTo>
                  <a:cubicBezTo>
                    <a:pt x="211" y="88"/>
                    <a:pt x="195" y="77"/>
                    <a:pt x="196" y="60"/>
                  </a:cubicBezTo>
                  <a:cubicBezTo>
                    <a:pt x="197" y="43"/>
                    <a:pt x="220" y="38"/>
                    <a:pt x="220" y="38"/>
                  </a:cubicBezTo>
                  <a:cubicBezTo>
                    <a:pt x="211" y="23"/>
                    <a:pt x="211" y="23"/>
                    <a:pt x="211" y="23"/>
                  </a:cubicBezTo>
                  <a:cubicBezTo>
                    <a:pt x="192" y="17"/>
                    <a:pt x="192" y="17"/>
                    <a:pt x="192" y="17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3" name="Freeform 50"/>
            <p:cNvSpPr>
              <a:spLocks noChangeAspect="1" noEditPoints="1"/>
            </p:cNvSpPr>
            <p:nvPr/>
          </p:nvSpPr>
          <p:spPr bwMode="auto">
            <a:xfrm>
              <a:off x="3697" y="1417"/>
              <a:ext cx="788" cy="607"/>
            </a:xfrm>
            <a:custGeom>
              <a:avLst/>
              <a:gdLst>
                <a:gd name="T0" fmla="*/ 615 w 2441"/>
                <a:gd name="T1" fmla="*/ 599 h 1882"/>
                <a:gd name="T2" fmla="*/ 782 w 2441"/>
                <a:gd name="T3" fmla="*/ 114 h 1882"/>
                <a:gd name="T4" fmla="*/ 763 w 2441"/>
                <a:gd name="T5" fmla="*/ 93 h 1882"/>
                <a:gd name="T6" fmla="*/ 726 w 2441"/>
                <a:gd name="T7" fmla="*/ 93 h 1882"/>
                <a:gd name="T8" fmla="*/ 670 w 2441"/>
                <a:gd name="T9" fmla="*/ 67 h 1882"/>
                <a:gd name="T10" fmla="*/ 624 w 2441"/>
                <a:gd name="T11" fmla="*/ 25 h 1882"/>
                <a:gd name="T12" fmla="*/ 571 w 2441"/>
                <a:gd name="T13" fmla="*/ 0 h 1882"/>
                <a:gd name="T14" fmla="*/ 550 w 2441"/>
                <a:gd name="T15" fmla="*/ 26 h 1882"/>
                <a:gd name="T16" fmla="*/ 534 w 2441"/>
                <a:gd name="T17" fmla="*/ 67 h 1882"/>
                <a:gd name="T18" fmla="*/ 529 w 2441"/>
                <a:gd name="T19" fmla="*/ 100 h 1882"/>
                <a:gd name="T20" fmla="*/ 577 w 2441"/>
                <a:gd name="T21" fmla="*/ 104 h 1882"/>
                <a:gd name="T22" fmla="*/ 566 w 2441"/>
                <a:gd name="T23" fmla="*/ 120 h 1882"/>
                <a:gd name="T24" fmla="*/ 525 w 2441"/>
                <a:gd name="T25" fmla="*/ 149 h 1882"/>
                <a:gd name="T26" fmla="*/ 496 w 2441"/>
                <a:gd name="T27" fmla="*/ 184 h 1882"/>
                <a:gd name="T28" fmla="*/ 396 w 2441"/>
                <a:gd name="T29" fmla="*/ 196 h 1882"/>
                <a:gd name="T30" fmla="*/ 314 w 2441"/>
                <a:gd name="T31" fmla="*/ 184 h 1882"/>
                <a:gd name="T32" fmla="*/ 250 w 2441"/>
                <a:gd name="T33" fmla="*/ 148 h 1882"/>
                <a:gd name="T34" fmla="*/ 198 w 2441"/>
                <a:gd name="T35" fmla="*/ 114 h 1882"/>
                <a:gd name="T36" fmla="*/ 146 w 2441"/>
                <a:gd name="T37" fmla="*/ 85 h 1882"/>
                <a:gd name="T38" fmla="*/ 120 w 2441"/>
                <a:gd name="T39" fmla="*/ 100 h 1882"/>
                <a:gd name="T40" fmla="*/ 88 w 2441"/>
                <a:gd name="T41" fmla="*/ 137 h 1882"/>
                <a:gd name="T42" fmla="*/ 70 w 2441"/>
                <a:gd name="T43" fmla="*/ 161 h 1882"/>
                <a:gd name="T44" fmla="*/ 64 w 2441"/>
                <a:gd name="T45" fmla="*/ 202 h 1882"/>
                <a:gd name="T46" fmla="*/ 20 w 2441"/>
                <a:gd name="T47" fmla="*/ 220 h 1882"/>
                <a:gd name="T48" fmla="*/ 5 w 2441"/>
                <a:gd name="T49" fmla="*/ 247 h 1882"/>
                <a:gd name="T50" fmla="*/ 36 w 2441"/>
                <a:gd name="T51" fmla="*/ 284 h 1882"/>
                <a:gd name="T52" fmla="*/ 95 w 2441"/>
                <a:gd name="T53" fmla="*/ 301 h 1882"/>
                <a:gd name="T54" fmla="*/ 99 w 2441"/>
                <a:gd name="T55" fmla="*/ 341 h 1882"/>
                <a:gd name="T56" fmla="*/ 102 w 2441"/>
                <a:gd name="T57" fmla="*/ 359 h 1882"/>
                <a:gd name="T58" fmla="*/ 130 w 2441"/>
                <a:gd name="T59" fmla="*/ 390 h 1882"/>
                <a:gd name="T60" fmla="*/ 184 w 2441"/>
                <a:gd name="T61" fmla="*/ 420 h 1882"/>
                <a:gd name="T62" fmla="*/ 225 w 2441"/>
                <a:gd name="T63" fmla="*/ 435 h 1882"/>
                <a:gd name="T64" fmla="*/ 289 w 2441"/>
                <a:gd name="T65" fmla="*/ 435 h 1882"/>
                <a:gd name="T66" fmla="*/ 337 w 2441"/>
                <a:gd name="T67" fmla="*/ 425 h 1882"/>
                <a:gd name="T68" fmla="*/ 375 w 2441"/>
                <a:gd name="T69" fmla="*/ 432 h 1882"/>
                <a:gd name="T70" fmla="*/ 417 w 2441"/>
                <a:gd name="T71" fmla="*/ 459 h 1882"/>
                <a:gd name="T72" fmla="*/ 407 w 2441"/>
                <a:gd name="T73" fmla="*/ 495 h 1882"/>
                <a:gd name="T74" fmla="*/ 427 w 2441"/>
                <a:gd name="T75" fmla="*/ 515 h 1882"/>
                <a:gd name="T76" fmla="*/ 452 w 2441"/>
                <a:gd name="T77" fmla="*/ 549 h 1882"/>
                <a:gd name="T78" fmla="*/ 472 w 2441"/>
                <a:gd name="T79" fmla="*/ 542 h 1882"/>
                <a:gd name="T80" fmla="*/ 502 w 2441"/>
                <a:gd name="T81" fmla="*/ 529 h 1882"/>
                <a:gd name="T82" fmla="*/ 525 w 2441"/>
                <a:gd name="T83" fmla="*/ 519 h 1882"/>
                <a:gd name="T84" fmla="*/ 548 w 2441"/>
                <a:gd name="T85" fmla="*/ 543 h 1882"/>
                <a:gd name="T86" fmla="*/ 596 w 2441"/>
                <a:gd name="T87" fmla="*/ 564 h 1882"/>
                <a:gd name="T88" fmla="*/ 657 w 2441"/>
                <a:gd name="T89" fmla="*/ 535 h 1882"/>
                <a:gd name="T90" fmla="*/ 712 w 2441"/>
                <a:gd name="T91" fmla="*/ 498 h 1882"/>
                <a:gd name="T92" fmla="*/ 734 w 2441"/>
                <a:gd name="T93" fmla="*/ 453 h 1882"/>
                <a:gd name="T94" fmla="*/ 754 w 2441"/>
                <a:gd name="T95" fmla="*/ 397 h 1882"/>
                <a:gd name="T96" fmla="*/ 723 w 2441"/>
                <a:gd name="T97" fmla="*/ 375 h 1882"/>
                <a:gd name="T98" fmla="*/ 722 w 2441"/>
                <a:gd name="T99" fmla="*/ 373 h 1882"/>
                <a:gd name="T100" fmla="*/ 696 w 2441"/>
                <a:gd name="T101" fmla="*/ 330 h 1882"/>
                <a:gd name="T102" fmla="*/ 688 w 2441"/>
                <a:gd name="T103" fmla="*/ 289 h 1882"/>
                <a:gd name="T104" fmla="*/ 698 w 2441"/>
                <a:gd name="T105" fmla="*/ 275 h 1882"/>
                <a:gd name="T106" fmla="*/ 647 w 2441"/>
                <a:gd name="T107" fmla="*/ 267 h 1882"/>
                <a:gd name="T108" fmla="*/ 645 w 2441"/>
                <a:gd name="T109" fmla="*/ 244 h 1882"/>
                <a:gd name="T110" fmla="*/ 671 w 2441"/>
                <a:gd name="T111" fmla="*/ 214 h 1882"/>
                <a:gd name="T112" fmla="*/ 688 w 2441"/>
                <a:gd name="T113" fmla="*/ 248 h 1882"/>
                <a:gd name="T114" fmla="*/ 740 w 2441"/>
                <a:gd name="T115" fmla="*/ 205 h 1882"/>
                <a:gd name="T116" fmla="*/ 771 w 2441"/>
                <a:gd name="T117" fmla="*/ 181 h 1882"/>
                <a:gd name="T118" fmla="*/ 768 w 2441"/>
                <a:gd name="T119" fmla="*/ 147 h 188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441" h="1882">
                  <a:moveTo>
                    <a:pt x="1912" y="1793"/>
                  </a:moveTo>
                  <a:cubicBezTo>
                    <a:pt x="1898" y="1783"/>
                    <a:pt x="1850" y="1789"/>
                    <a:pt x="1850" y="1789"/>
                  </a:cubicBezTo>
                  <a:cubicBezTo>
                    <a:pt x="1846" y="1801"/>
                    <a:pt x="1846" y="1801"/>
                    <a:pt x="1846" y="1801"/>
                  </a:cubicBezTo>
                  <a:cubicBezTo>
                    <a:pt x="1835" y="1795"/>
                    <a:pt x="1835" y="1795"/>
                    <a:pt x="1835" y="1795"/>
                  </a:cubicBezTo>
                  <a:cubicBezTo>
                    <a:pt x="1829" y="1812"/>
                    <a:pt x="1829" y="1812"/>
                    <a:pt x="1829" y="1812"/>
                  </a:cubicBezTo>
                  <a:cubicBezTo>
                    <a:pt x="1829" y="1812"/>
                    <a:pt x="1799" y="1835"/>
                    <a:pt x="1818" y="1859"/>
                  </a:cubicBezTo>
                  <a:cubicBezTo>
                    <a:pt x="1838" y="1882"/>
                    <a:pt x="1851" y="1882"/>
                    <a:pt x="1851" y="1882"/>
                  </a:cubicBezTo>
                  <a:cubicBezTo>
                    <a:pt x="1907" y="1881"/>
                    <a:pt x="1903" y="1864"/>
                    <a:pt x="1905" y="1857"/>
                  </a:cubicBezTo>
                  <a:cubicBezTo>
                    <a:pt x="1906" y="1851"/>
                    <a:pt x="1902" y="1836"/>
                    <a:pt x="1902" y="1836"/>
                  </a:cubicBezTo>
                  <a:cubicBezTo>
                    <a:pt x="1902" y="1836"/>
                    <a:pt x="1927" y="1804"/>
                    <a:pt x="1912" y="1793"/>
                  </a:cubicBezTo>
                  <a:close/>
                  <a:moveTo>
                    <a:pt x="2441" y="416"/>
                  </a:moveTo>
                  <a:cubicBezTo>
                    <a:pt x="2438" y="399"/>
                    <a:pt x="2438" y="399"/>
                    <a:pt x="2438" y="399"/>
                  </a:cubicBezTo>
                  <a:cubicBezTo>
                    <a:pt x="2441" y="382"/>
                    <a:pt x="2441" y="382"/>
                    <a:pt x="2441" y="382"/>
                  </a:cubicBezTo>
                  <a:cubicBezTo>
                    <a:pt x="2430" y="375"/>
                    <a:pt x="2430" y="375"/>
                    <a:pt x="2430" y="375"/>
                  </a:cubicBezTo>
                  <a:cubicBezTo>
                    <a:pt x="2430" y="362"/>
                    <a:pt x="2430" y="362"/>
                    <a:pt x="2430" y="362"/>
                  </a:cubicBezTo>
                  <a:cubicBezTo>
                    <a:pt x="2423" y="352"/>
                    <a:pt x="2423" y="352"/>
                    <a:pt x="2423" y="352"/>
                  </a:cubicBezTo>
                  <a:cubicBezTo>
                    <a:pt x="2423" y="340"/>
                    <a:pt x="2423" y="340"/>
                    <a:pt x="2423" y="340"/>
                  </a:cubicBezTo>
                  <a:cubicBezTo>
                    <a:pt x="2415" y="330"/>
                    <a:pt x="2415" y="330"/>
                    <a:pt x="2415" y="330"/>
                  </a:cubicBezTo>
                  <a:cubicBezTo>
                    <a:pt x="2427" y="325"/>
                    <a:pt x="2427" y="325"/>
                    <a:pt x="2427" y="325"/>
                  </a:cubicBezTo>
                  <a:cubicBezTo>
                    <a:pt x="2427" y="305"/>
                    <a:pt x="2427" y="305"/>
                    <a:pt x="2427" y="305"/>
                  </a:cubicBezTo>
                  <a:cubicBezTo>
                    <a:pt x="2409" y="297"/>
                    <a:pt x="2409" y="297"/>
                    <a:pt x="2409" y="297"/>
                  </a:cubicBezTo>
                  <a:cubicBezTo>
                    <a:pt x="2409" y="297"/>
                    <a:pt x="2415" y="284"/>
                    <a:pt x="2405" y="276"/>
                  </a:cubicBezTo>
                  <a:cubicBezTo>
                    <a:pt x="2395" y="268"/>
                    <a:pt x="2370" y="274"/>
                    <a:pt x="2370" y="274"/>
                  </a:cubicBezTo>
                  <a:cubicBezTo>
                    <a:pt x="2365" y="288"/>
                    <a:pt x="2365" y="288"/>
                    <a:pt x="2365" y="288"/>
                  </a:cubicBezTo>
                  <a:cubicBezTo>
                    <a:pt x="2365" y="288"/>
                    <a:pt x="2337" y="287"/>
                    <a:pt x="2334" y="292"/>
                  </a:cubicBezTo>
                  <a:cubicBezTo>
                    <a:pt x="2331" y="297"/>
                    <a:pt x="2330" y="308"/>
                    <a:pt x="2330" y="308"/>
                  </a:cubicBezTo>
                  <a:cubicBezTo>
                    <a:pt x="2311" y="306"/>
                    <a:pt x="2311" y="306"/>
                    <a:pt x="2311" y="306"/>
                  </a:cubicBezTo>
                  <a:cubicBezTo>
                    <a:pt x="2311" y="313"/>
                    <a:pt x="2311" y="313"/>
                    <a:pt x="2311" y="313"/>
                  </a:cubicBezTo>
                  <a:cubicBezTo>
                    <a:pt x="2298" y="314"/>
                    <a:pt x="2298" y="314"/>
                    <a:pt x="2298" y="314"/>
                  </a:cubicBezTo>
                  <a:cubicBezTo>
                    <a:pt x="2290" y="304"/>
                    <a:pt x="2290" y="304"/>
                    <a:pt x="2290" y="304"/>
                  </a:cubicBezTo>
                  <a:cubicBezTo>
                    <a:pt x="2273" y="308"/>
                    <a:pt x="2273" y="308"/>
                    <a:pt x="2273" y="308"/>
                  </a:cubicBezTo>
                  <a:cubicBezTo>
                    <a:pt x="2248" y="288"/>
                    <a:pt x="2248" y="288"/>
                    <a:pt x="2248" y="288"/>
                  </a:cubicBezTo>
                  <a:cubicBezTo>
                    <a:pt x="2248" y="288"/>
                    <a:pt x="2247" y="280"/>
                    <a:pt x="2244" y="273"/>
                  </a:cubicBezTo>
                  <a:cubicBezTo>
                    <a:pt x="2241" y="266"/>
                    <a:pt x="2225" y="265"/>
                    <a:pt x="2225" y="265"/>
                  </a:cubicBezTo>
                  <a:cubicBezTo>
                    <a:pt x="2216" y="246"/>
                    <a:pt x="2216" y="246"/>
                    <a:pt x="2216" y="246"/>
                  </a:cubicBezTo>
                  <a:cubicBezTo>
                    <a:pt x="2192" y="246"/>
                    <a:pt x="2192" y="246"/>
                    <a:pt x="2192" y="246"/>
                  </a:cubicBezTo>
                  <a:cubicBezTo>
                    <a:pt x="2192" y="246"/>
                    <a:pt x="2154" y="218"/>
                    <a:pt x="2150" y="218"/>
                  </a:cubicBezTo>
                  <a:cubicBezTo>
                    <a:pt x="2146" y="218"/>
                    <a:pt x="2138" y="225"/>
                    <a:pt x="2138" y="225"/>
                  </a:cubicBezTo>
                  <a:cubicBezTo>
                    <a:pt x="2138" y="225"/>
                    <a:pt x="2122" y="209"/>
                    <a:pt x="2112" y="211"/>
                  </a:cubicBezTo>
                  <a:cubicBezTo>
                    <a:pt x="2102" y="213"/>
                    <a:pt x="2085" y="214"/>
                    <a:pt x="2077" y="209"/>
                  </a:cubicBezTo>
                  <a:cubicBezTo>
                    <a:pt x="2069" y="204"/>
                    <a:pt x="2050" y="194"/>
                    <a:pt x="2050" y="194"/>
                  </a:cubicBezTo>
                  <a:cubicBezTo>
                    <a:pt x="2046" y="178"/>
                    <a:pt x="2046" y="178"/>
                    <a:pt x="2046" y="178"/>
                  </a:cubicBezTo>
                  <a:cubicBezTo>
                    <a:pt x="2039" y="178"/>
                    <a:pt x="2039" y="178"/>
                    <a:pt x="2039" y="178"/>
                  </a:cubicBezTo>
                  <a:cubicBezTo>
                    <a:pt x="2039" y="178"/>
                    <a:pt x="2021" y="154"/>
                    <a:pt x="2011" y="145"/>
                  </a:cubicBezTo>
                  <a:cubicBezTo>
                    <a:pt x="2001" y="136"/>
                    <a:pt x="1980" y="134"/>
                    <a:pt x="1980" y="134"/>
                  </a:cubicBezTo>
                  <a:cubicBezTo>
                    <a:pt x="1969" y="112"/>
                    <a:pt x="1969" y="112"/>
                    <a:pt x="1969" y="112"/>
                  </a:cubicBezTo>
                  <a:cubicBezTo>
                    <a:pt x="1937" y="95"/>
                    <a:pt x="1937" y="95"/>
                    <a:pt x="1937" y="95"/>
                  </a:cubicBezTo>
                  <a:cubicBezTo>
                    <a:pt x="1934" y="76"/>
                    <a:pt x="1934" y="76"/>
                    <a:pt x="1934" y="76"/>
                  </a:cubicBezTo>
                  <a:cubicBezTo>
                    <a:pt x="1934" y="76"/>
                    <a:pt x="1919" y="71"/>
                    <a:pt x="1914" y="67"/>
                  </a:cubicBezTo>
                  <a:cubicBezTo>
                    <a:pt x="1909" y="63"/>
                    <a:pt x="1891" y="53"/>
                    <a:pt x="1891" y="53"/>
                  </a:cubicBezTo>
                  <a:cubicBezTo>
                    <a:pt x="1889" y="44"/>
                    <a:pt x="1889" y="44"/>
                    <a:pt x="1889" y="44"/>
                  </a:cubicBezTo>
                  <a:cubicBezTo>
                    <a:pt x="1889" y="44"/>
                    <a:pt x="1868" y="30"/>
                    <a:pt x="1861" y="29"/>
                  </a:cubicBezTo>
                  <a:cubicBezTo>
                    <a:pt x="1854" y="28"/>
                    <a:pt x="1835" y="27"/>
                    <a:pt x="1835" y="27"/>
                  </a:cubicBezTo>
                  <a:cubicBezTo>
                    <a:pt x="1820" y="30"/>
                    <a:pt x="1820" y="30"/>
                    <a:pt x="1820" y="30"/>
                  </a:cubicBezTo>
                  <a:cubicBezTo>
                    <a:pt x="1794" y="13"/>
                    <a:pt x="1794" y="13"/>
                    <a:pt x="1794" y="13"/>
                  </a:cubicBezTo>
                  <a:cubicBezTo>
                    <a:pt x="1769" y="0"/>
                    <a:pt x="1769" y="0"/>
                    <a:pt x="1769" y="0"/>
                  </a:cubicBezTo>
                  <a:cubicBezTo>
                    <a:pt x="1734" y="7"/>
                    <a:pt x="1734" y="7"/>
                    <a:pt x="1734" y="7"/>
                  </a:cubicBezTo>
                  <a:cubicBezTo>
                    <a:pt x="1706" y="5"/>
                    <a:pt x="1706" y="5"/>
                    <a:pt x="1706" y="5"/>
                  </a:cubicBezTo>
                  <a:cubicBezTo>
                    <a:pt x="1702" y="13"/>
                    <a:pt x="1702" y="13"/>
                    <a:pt x="1702" y="13"/>
                  </a:cubicBezTo>
                  <a:cubicBezTo>
                    <a:pt x="1678" y="16"/>
                    <a:pt x="1678" y="16"/>
                    <a:pt x="1678" y="16"/>
                  </a:cubicBezTo>
                  <a:cubicBezTo>
                    <a:pt x="1658" y="36"/>
                    <a:pt x="1658" y="36"/>
                    <a:pt x="1658" y="36"/>
                  </a:cubicBezTo>
                  <a:cubicBezTo>
                    <a:pt x="1658" y="36"/>
                    <a:pt x="1636" y="51"/>
                    <a:pt x="1651" y="54"/>
                  </a:cubicBezTo>
                  <a:cubicBezTo>
                    <a:pt x="1666" y="57"/>
                    <a:pt x="1678" y="59"/>
                    <a:pt x="1678" y="59"/>
                  </a:cubicBezTo>
                  <a:cubicBezTo>
                    <a:pt x="1678" y="59"/>
                    <a:pt x="1705" y="74"/>
                    <a:pt x="1704" y="80"/>
                  </a:cubicBezTo>
                  <a:cubicBezTo>
                    <a:pt x="1703" y="86"/>
                    <a:pt x="1691" y="91"/>
                    <a:pt x="1689" y="100"/>
                  </a:cubicBezTo>
                  <a:cubicBezTo>
                    <a:pt x="1687" y="109"/>
                    <a:pt x="1692" y="127"/>
                    <a:pt x="1692" y="127"/>
                  </a:cubicBezTo>
                  <a:cubicBezTo>
                    <a:pt x="1692" y="146"/>
                    <a:pt x="1692" y="146"/>
                    <a:pt x="1692" y="146"/>
                  </a:cubicBezTo>
                  <a:cubicBezTo>
                    <a:pt x="1693" y="171"/>
                    <a:pt x="1693" y="171"/>
                    <a:pt x="1693" y="171"/>
                  </a:cubicBezTo>
                  <a:cubicBezTo>
                    <a:pt x="1693" y="171"/>
                    <a:pt x="1717" y="181"/>
                    <a:pt x="1704" y="189"/>
                  </a:cubicBezTo>
                  <a:cubicBezTo>
                    <a:pt x="1691" y="197"/>
                    <a:pt x="1680" y="192"/>
                    <a:pt x="1680" y="192"/>
                  </a:cubicBezTo>
                  <a:cubicBezTo>
                    <a:pt x="1680" y="192"/>
                    <a:pt x="1676" y="214"/>
                    <a:pt x="1666" y="214"/>
                  </a:cubicBezTo>
                  <a:cubicBezTo>
                    <a:pt x="1656" y="214"/>
                    <a:pt x="1653" y="209"/>
                    <a:pt x="1653" y="209"/>
                  </a:cubicBezTo>
                  <a:cubicBezTo>
                    <a:pt x="1629" y="208"/>
                    <a:pt x="1629" y="208"/>
                    <a:pt x="1629" y="208"/>
                  </a:cubicBezTo>
                  <a:cubicBezTo>
                    <a:pt x="1606" y="194"/>
                    <a:pt x="1606" y="194"/>
                    <a:pt x="1606" y="194"/>
                  </a:cubicBezTo>
                  <a:cubicBezTo>
                    <a:pt x="1607" y="249"/>
                    <a:pt x="1607" y="249"/>
                    <a:pt x="1607" y="249"/>
                  </a:cubicBezTo>
                  <a:cubicBezTo>
                    <a:pt x="1612" y="255"/>
                    <a:pt x="1612" y="255"/>
                    <a:pt x="1612" y="255"/>
                  </a:cubicBezTo>
                  <a:cubicBezTo>
                    <a:pt x="1613" y="273"/>
                    <a:pt x="1613" y="273"/>
                    <a:pt x="1613" y="273"/>
                  </a:cubicBezTo>
                  <a:cubicBezTo>
                    <a:pt x="1617" y="279"/>
                    <a:pt x="1617" y="279"/>
                    <a:pt x="1617" y="279"/>
                  </a:cubicBezTo>
                  <a:cubicBezTo>
                    <a:pt x="1617" y="279"/>
                    <a:pt x="1612" y="282"/>
                    <a:pt x="1615" y="292"/>
                  </a:cubicBezTo>
                  <a:cubicBezTo>
                    <a:pt x="1618" y="302"/>
                    <a:pt x="1630" y="313"/>
                    <a:pt x="1639" y="310"/>
                  </a:cubicBezTo>
                  <a:cubicBezTo>
                    <a:pt x="1648" y="307"/>
                    <a:pt x="1632" y="300"/>
                    <a:pt x="1651" y="299"/>
                  </a:cubicBezTo>
                  <a:cubicBezTo>
                    <a:pt x="1670" y="298"/>
                    <a:pt x="1680" y="302"/>
                    <a:pt x="1680" y="302"/>
                  </a:cubicBezTo>
                  <a:cubicBezTo>
                    <a:pt x="1680" y="302"/>
                    <a:pt x="1691" y="313"/>
                    <a:pt x="1697" y="311"/>
                  </a:cubicBezTo>
                  <a:cubicBezTo>
                    <a:pt x="1703" y="309"/>
                    <a:pt x="1704" y="291"/>
                    <a:pt x="1704" y="291"/>
                  </a:cubicBezTo>
                  <a:cubicBezTo>
                    <a:pt x="1745" y="291"/>
                    <a:pt x="1745" y="291"/>
                    <a:pt x="1745" y="291"/>
                  </a:cubicBezTo>
                  <a:cubicBezTo>
                    <a:pt x="1745" y="291"/>
                    <a:pt x="1748" y="306"/>
                    <a:pt x="1757" y="307"/>
                  </a:cubicBezTo>
                  <a:cubicBezTo>
                    <a:pt x="1766" y="308"/>
                    <a:pt x="1769" y="308"/>
                    <a:pt x="1769" y="308"/>
                  </a:cubicBezTo>
                  <a:cubicBezTo>
                    <a:pt x="1769" y="308"/>
                    <a:pt x="1777" y="315"/>
                    <a:pt x="1786" y="322"/>
                  </a:cubicBezTo>
                  <a:cubicBezTo>
                    <a:pt x="1795" y="329"/>
                    <a:pt x="1813" y="333"/>
                    <a:pt x="1813" y="333"/>
                  </a:cubicBezTo>
                  <a:cubicBezTo>
                    <a:pt x="1813" y="333"/>
                    <a:pt x="1818" y="344"/>
                    <a:pt x="1827" y="350"/>
                  </a:cubicBezTo>
                  <a:cubicBezTo>
                    <a:pt x="1836" y="356"/>
                    <a:pt x="1839" y="362"/>
                    <a:pt x="1831" y="363"/>
                  </a:cubicBezTo>
                  <a:cubicBezTo>
                    <a:pt x="1823" y="364"/>
                    <a:pt x="1805" y="365"/>
                    <a:pt x="1805" y="365"/>
                  </a:cubicBezTo>
                  <a:cubicBezTo>
                    <a:pt x="1805" y="365"/>
                    <a:pt x="1797" y="356"/>
                    <a:pt x="1788" y="356"/>
                  </a:cubicBezTo>
                  <a:cubicBezTo>
                    <a:pt x="1779" y="356"/>
                    <a:pt x="1768" y="359"/>
                    <a:pt x="1768" y="359"/>
                  </a:cubicBezTo>
                  <a:cubicBezTo>
                    <a:pt x="1759" y="368"/>
                    <a:pt x="1759" y="368"/>
                    <a:pt x="1759" y="368"/>
                  </a:cubicBezTo>
                  <a:cubicBezTo>
                    <a:pt x="1753" y="371"/>
                    <a:pt x="1753" y="371"/>
                    <a:pt x="1753" y="371"/>
                  </a:cubicBezTo>
                  <a:cubicBezTo>
                    <a:pt x="1735" y="368"/>
                    <a:pt x="1735" y="368"/>
                    <a:pt x="1735" y="368"/>
                  </a:cubicBezTo>
                  <a:cubicBezTo>
                    <a:pt x="1735" y="379"/>
                    <a:pt x="1735" y="379"/>
                    <a:pt x="1735" y="379"/>
                  </a:cubicBezTo>
                  <a:cubicBezTo>
                    <a:pt x="1735" y="379"/>
                    <a:pt x="1710" y="380"/>
                    <a:pt x="1703" y="391"/>
                  </a:cubicBezTo>
                  <a:cubicBezTo>
                    <a:pt x="1696" y="402"/>
                    <a:pt x="1711" y="413"/>
                    <a:pt x="1711" y="413"/>
                  </a:cubicBezTo>
                  <a:cubicBezTo>
                    <a:pt x="1695" y="427"/>
                    <a:pt x="1695" y="427"/>
                    <a:pt x="1695" y="427"/>
                  </a:cubicBezTo>
                  <a:cubicBezTo>
                    <a:pt x="1695" y="427"/>
                    <a:pt x="1649" y="424"/>
                    <a:pt x="1646" y="427"/>
                  </a:cubicBezTo>
                  <a:cubicBezTo>
                    <a:pt x="1643" y="430"/>
                    <a:pt x="1645" y="446"/>
                    <a:pt x="1645" y="446"/>
                  </a:cubicBezTo>
                  <a:cubicBezTo>
                    <a:pt x="1645" y="446"/>
                    <a:pt x="1634" y="460"/>
                    <a:pt x="1627" y="462"/>
                  </a:cubicBezTo>
                  <a:cubicBezTo>
                    <a:pt x="1620" y="464"/>
                    <a:pt x="1593" y="465"/>
                    <a:pt x="1593" y="465"/>
                  </a:cubicBezTo>
                  <a:cubicBezTo>
                    <a:pt x="1593" y="465"/>
                    <a:pt x="1571" y="448"/>
                    <a:pt x="1567" y="447"/>
                  </a:cubicBezTo>
                  <a:cubicBezTo>
                    <a:pt x="1563" y="446"/>
                    <a:pt x="1545" y="440"/>
                    <a:pt x="1539" y="450"/>
                  </a:cubicBezTo>
                  <a:cubicBezTo>
                    <a:pt x="1533" y="460"/>
                    <a:pt x="1535" y="480"/>
                    <a:pt x="1541" y="484"/>
                  </a:cubicBezTo>
                  <a:cubicBezTo>
                    <a:pt x="1547" y="488"/>
                    <a:pt x="1578" y="511"/>
                    <a:pt x="1577" y="516"/>
                  </a:cubicBezTo>
                  <a:cubicBezTo>
                    <a:pt x="1576" y="521"/>
                    <a:pt x="1566" y="536"/>
                    <a:pt x="1562" y="536"/>
                  </a:cubicBezTo>
                  <a:cubicBezTo>
                    <a:pt x="1558" y="536"/>
                    <a:pt x="1548" y="533"/>
                    <a:pt x="1545" y="540"/>
                  </a:cubicBezTo>
                  <a:cubicBezTo>
                    <a:pt x="1542" y="547"/>
                    <a:pt x="1544" y="562"/>
                    <a:pt x="1536" y="569"/>
                  </a:cubicBezTo>
                  <a:cubicBezTo>
                    <a:pt x="1528" y="576"/>
                    <a:pt x="1511" y="574"/>
                    <a:pt x="1511" y="574"/>
                  </a:cubicBezTo>
                  <a:cubicBezTo>
                    <a:pt x="1499" y="587"/>
                    <a:pt x="1499" y="587"/>
                    <a:pt x="1499" y="587"/>
                  </a:cubicBezTo>
                  <a:cubicBezTo>
                    <a:pt x="1499" y="587"/>
                    <a:pt x="1409" y="584"/>
                    <a:pt x="1395" y="590"/>
                  </a:cubicBezTo>
                  <a:cubicBezTo>
                    <a:pt x="1381" y="596"/>
                    <a:pt x="1338" y="625"/>
                    <a:pt x="1332" y="630"/>
                  </a:cubicBezTo>
                  <a:cubicBezTo>
                    <a:pt x="1326" y="635"/>
                    <a:pt x="1306" y="627"/>
                    <a:pt x="1306" y="627"/>
                  </a:cubicBezTo>
                  <a:cubicBezTo>
                    <a:pt x="1306" y="627"/>
                    <a:pt x="1303" y="615"/>
                    <a:pt x="1297" y="615"/>
                  </a:cubicBezTo>
                  <a:cubicBezTo>
                    <a:pt x="1291" y="615"/>
                    <a:pt x="1270" y="624"/>
                    <a:pt x="1270" y="624"/>
                  </a:cubicBezTo>
                  <a:cubicBezTo>
                    <a:pt x="1270" y="624"/>
                    <a:pt x="1242" y="609"/>
                    <a:pt x="1228" y="608"/>
                  </a:cubicBezTo>
                  <a:cubicBezTo>
                    <a:pt x="1214" y="607"/>
                    <a:pt x="1203" y="609"/>
                    <a:pt x="1188" y="604"/>
                  </a:cubicBezTo>
                  <a:cubicBezTo>
                    <a:pt x="1173" y="599"/>
                    <a:pt x="1171" y="584"/>
                    <a:pt x="1161" y="581"/>
                  </a:cubicBezTo>
                  <a:cubicBezTo>
                    <a:pt x="1151" y="578"/>
                    <a:pt x="1112" y="578"/>
                    <a:pt x="1112" y="578"/>
                  </a:cubicBezTo>
                  <a:cubicBezTo>
                    <a:pt x="1112" y="578"/>
                    <a:pt x="1092" y="570"/>
                    <a:pt x="1087" y="570"/>
                  </a:cubicBezTo>
                  <a:cubicBezTo>
                    <a:pt x="1082" y="570"/>
                    <a:pt x="1068" y="581"/>
                    <a:pt x="1068" y="581"/>
                  </a:cubicBezTo>
                  <a:cubicBezTo>
                    <a:pt x="1043" y="576"/>
                    <a:pt x="1043" y="576"/>
                    <a:pt x="1043" y="576"/>
                  </a:cubicBezTo>
                  <a:cubicBezTo>
                    <a:pt x="1012" y="576"/>
                    <a:pt x="1012" y="576"/>
                    <a:pt x="1012" y="576"/>
                  </a:cubicBezTo>
                  <a:cubicBezTo>
                    <a:pt x="973" y="571"/>
                    <a:pt x="973" y="571"/>
                    <a:pt x="973" y="571"/>
                  </a:cubicBezTo>
                  <a:cubicBezTo>
                    <a:pt x="935" y="575"/>
                    <a:pt x="935" y="575"/>
                    <a:pt x="935" y="575"/>
                  </a:cubicBezTo>
                  <a:cubicBezTo>
                    <a:pt x="935" y="575"/>
                    <a:pt x="902" y="550"/>
                    <a:pt x="898" y="544"/>
                  </a:cubicBezTo>
                  <a:cubicBezTo>
                    <a:pt x="894" y="538"/>
                    <a:pt x="880" y="519"/>
                    <a:pt x="876" y="515"/>
                  </a:cubicBezTo>
                  <a:cubicBezTo>
                    <a:pt x="872" y="511"/>
                    <a:pt x="863" y="506"/>
                    <a:pt x="863" y="506"/>
                  </a:cubicBezTo>
                  <a:cubicBezTo>
                    <a:pt x="856" y="490"/>
                    <a:pt x="856" y="490"/>
                    <a:pt x="856" y="490"/>
                  </a:cubicBezTo>
                  <a:cubicBezTo>
                    <a:pt x="834" y="487"/>
                    <a:pt x="834" y="487"/>
                    <a:pt x="834" y="487"/>
                  </a:cubicBezTo>
                  <a:cubicBezTo>
                    <a:pt x="834" y="487"/>
                    <a:pt x="797" y="475"/>
                    <a:pt x="794" y="474"/>
                  </a:cubicBezTo>
                  <a:cubicBezTo>
                    <a:pt x="791" y="473"/>
                    <a:pt x="784" y="461"/>
                    <a:pt x="775" y="459"/>
                  </a:cubicBezTo>
                  <a:cubicBezTo>
                    <a:pt x="766" y="457"/>
                    <a:pt x="755" y="452"/>
                    <a:pt x="755" y="452"/>
                  </a:cubicBezTo>
                  <a:cubicBezTo>
                    <a:pt x="755" y="452"/>
                    <a:pt x="721" y="450"/>
                    <a:pt x="707" y="451"/>
                  </a:cubicBezTo>
                  <a:cubicBezTo>
                    <a:pt x="693" y="452"/>
                    <a:pt x="679" y="449"/>
                    <a:pt x="668" y="445"/>
                  </a:cubicBezTo>
                  <a:cubicBezTo>
                    <a:pt x="657" y="441"/>
                    <a:pt x="636" y="439"/>
                    <a:pt x="631" y="426"/>
                  </a:cubicBezTo>
                  <a:cubicBezTo>
                    <a:pt x="626" y="413"/>
                    <a:pt x="625" y="403"/>
                    <a:pt x="625" y="403"/>
                  </a:cubicBezTo>
                  <a:cubicBezTo>
                    <a:pt x="625" y="403"/>
                    <a:pt x="635" y="399"/>
                    <a:pt x="633" y="392"/>
                  </a:cubicBezTo>
                  <a:cubicBezTo>
                    <a:pt x="631" y="385"/>
                    <a:pt x="621" y="377"/>
                    <a:pt x="621" y="377"/>
                  </a:cubicBezTo>
                  <a:cubicBezTo>
                    <a:pt x="621" y="377"/>
                    <a:pt x="624" y="361"/>
                    <a:pt x="612" y="353"/>
                  </a:cubicBezTo>
                  <a:cubicBezTo>
                    <a:pt x="600" y="345"/>
                    <a:pt x="591" y="336"/>
                    <a:pt x="586" y="329"/>
                  </a:cubicBezTo>
                  <a:cubicBezTo>
                    <a:pt x="581" y="322"/>
                    <a:pt x="574" y="308"/>
                    <a:pt x="560" y="304"/>
                  </a:cubicBezTo>
                  <a:cubicBezTo>
                    <a:pt x="546" y="300"/>
                    <a:pt x="540" y="298"/>
                    <a:pt x="540" y="298"/>
                  </a:cubicBezTo>
                  <a:cubicBezTo>
                    <a:pt x="525" y="290"/>
                    <a:pt x="525" y="290"/>
                    <a:pt x="525" y="290"/>
                  </a:cubicBezTo>
                  <a:cubicBezTo>
                    <a:pt x="504" y="296"/>
                    <a:pt x="504" y="296"/>
                    <a:pt x="504" y="296"/>
                  </a:cubicBezTo>
                  <a:cubicBezTo>
                    <a:pt x="487" y="280"/>
                    <a:pt x="487" y="280"/>
                    <a:pt x="487" y="280"/>
                  </a:cubicBezTo>
                  <a:cubicBezTo>
                    <a:pt x="481" y="272"/>
                    <a:pt x="481" y="272"/>
                    <a:pt x="481" y="272"/>
                  </a:cubicBezTo>
                  <a:cubicBezTo>
                    <a:pt x="481" y="272"/>
                    <a:pt x="457" y="269"/>
                    <a:pt x="452" y="264"/>
                  </a:cubicBezTo>
                  <a:cubicBezTo>
                    <a:pt x="447" y="259"/>
                    <a:pt x="451" y="251"/>
                    <a:pt x="451" y="251"/>
                  </a:cubicBezTo>
                  <a:cubicBezTo>
                    <a:pt x="433" y="251"/>
                    <a:pt x="433" y="251"/>
                    <a:pt x="433" y="251"/>
                  </a:cubicBezTo>
                  <a:cubicBezTo>
                    <a:pt x="433" y="251"/>
                    <a:pt x="443" y="239"/>
                    <a:pt x="435" y="235"/>
                  </a:cubicBezTo>
                  <a:cubicBezTo>
                    <a:pt x="427" y="231"/>
                    <a:pt x="414" y="238"/>
                    <a:pt x="414" y="238"/>
                  </a:cubicBezTo>
                  <a:cubicBezTo>
                    <a:pt x="414" y="238"/>
                    <a:pt x="388" y="230"/>
                    <a:pt x="387" y="239"/>
                  </a:cubicBezTo>
                  <a:cubicBezTo>
                    <a:pt x="386" y="248"/>
                    <a:pt x="405" y="251"/>
                    <a:pt x="399" y="260"/>
                  </a:cubicBezTo>
                  <a:cubicBezTo>
                    <a:pt x="393" y="269"/>
                    <a:pt x="364" y="259"/>
                    <a:pt x="359" y="273"/>
                  </a:cubicBezTo>
                  <a:cubicBezTo>
                    <a:pt x="354" y="287"/>
                    <a:pt x="364" y="296"/>
                    <a:pt x="373" y="309"/>
                  </a:cubicBezTo>
                  <a:cubicBezTo>
                    <a:pt x="382" y="322"/>
                    <a:pt x="388" y="333"/>
                    <a:pt x="381" y="338"/>
                  </a:cubicBezTo>
                  <a:cubicBezTo>
                    <a:pt x="374" y="343"/>
                    <a:pt x="366" y="342"/>
                    <a:pt x="366" y="342"/>
                  </a:cubicBezTo>
                  <a:cubicBezTo>
                    <a:pt x="355" y="354"/>
                    <a:pt x="355" y="354"/>
                    <a:pt x="355" y="354"/>
                  </a:cubicBezTo>
                  <a:cubicBezTo>
                    <a:pt x="346" y="346"/>
                    <a:pt x="346" y="346"/>
                    <a:pt x="346" y="346"/>
                  </a:cubicBezTo>
                  <a:cubicBezTo>
                    <a:pt x="346" y="346"/>
                    <a:pt x="325" y="348"/>
                    <a:pt x="317" y="346"/>
                  </a:cubicBezTo>
                  <a:cubicBezTo>
                    <a:pt x="309" y="344"/>
                    <a:pt x="284" y="332"/>
                    <a:pt x="278" y="332"/>
                  </a:cubicBezTo>
                  <a:cubicBezTo>
                    <a:pt x="272" y="332"/>
                    <a:pt x="273" y="347"/>
                    <a:pt x="273" y="359"/>
                  </a:cubicBezTo>
                  <a:cubicBezTo>
                    <a:pt x="273" y="371"/>
                    <a:pt x="269" y="423"/>
                    <a:pt x="273" y="425"/>
                  </a:cubicBezTo>
                  <a:cubicBezTo>
                    <a:pt x="277" y="427"/>
                    <a:pt x="300" y="429"/>
                    <a:pt x="291" y="440"/>
                  </a:cubicBezTo>
                  <a:cubicBezTo>
                    <a:pt x="282" y="451"/>
                    <a:pt x="275" y="437"/>
                    <a:pt x="275" y="437"/>
                  </a:cubicBezTo>
                  <a:cubicBezTo>
                    <a:pt x="262" y="444"/>
                    <a:pt x="262" y="444"/>
                    <a:pt x="262" y="444"/>
                  </a:cubicBezTo>
                  <a:cubicBezTo>
                    <a:pt x="262" y="444"/>
                    <a:pt x="253" y="430"/>
                    <a:pt x="248" y="430"/>
                  </a:cubicBezTo>
                  <a:cubicBezTo>
                    <a:pt x="243" y="430"/>
                    <a:pt x="219" y="440"/>
                    <a:pt x="213" y="441"/>
                  </a:cubicBezTo>
                  <a:cubicBezTo>
                    <a:pt x="207" y="442"/>
                    <a:pt x="176" y="449"/>
                    <a:pt x="183" y="458"/>
                  </a:cubicBezTo>
                  <a:cubicBezTo>
                    <a:pt x="190" y="467"/>
                    <a:pt x="208" y="464"/>
                    <a:pt x="208" y="464"/>
                  </a:cubicBezTo>
                  <a:cubicBezTo>
                    <a:pt x="208" y="464"/>
                    <a:pt x="208" y="490"/>
                    <a:pt x="216" y="499"/>
                  </a:cubicBezTo>
                  <a:cubicBezTo>
                    <a:pt x="224" y="508"/>
                    <a:pt x="254" y="539"/>
                    <a:pt x="254" y="546"/>
                  </a:cubicBezTo>
                  <a:cubicBezTo>
                    <a:pt x="254" y="553"/>
                    <a:pt x="238" y="550"/>
                    <a:pt x="238" y="553"/>
                  </a:cubicBezTo>
                  <a:cubicBezTo>
                    <a:pt x="238" y="556"/>
                    <a:pt x="249" y="568"/>
                    <a:pt x="249" y="568"/>
                  </a:cubicBezTo>
                  <a:cubicBezTo>
                    <a:pt x="249" y="568"/>
                    <a:pt x="235" y="566"/>
                    <a:pt x="235" y="571"/>
                  </a:cubicBezTo>
                  <a:cubicBezTo>
                    <a:pt x="235" y="576"/>
                    <a:pt x="239" y="587"/>
                    <a:pt x="244" y="592"/>
                  </a:cubicBezTo>
                  <a:cubicBezTo>
                    <a:pt x="249" y="597"/>
                    <a:pt x="251" y="610"/>
                    <a:pt x="248" y="611"/>
                  </a:cubicBezTo>
                  <a:cubicBezTo>
                    <a:pt x="245" y="612"/>
                    <a:pt x="231" y="612"/>
                    <a:pt x="231" y="612"/>
                  </a:cubicBezTo>
                  <a:cubicBezTo>
                    <a:pt x="199" y="625"/>
                    <a:pt x="199" y="625"/>
                    <a:pt x="199" y="625"/>
                  </a:cubicBezTo>
                  <a:cubicBezTo>
                    <a:pt x="199" y="625"/>
                    <a:pt x="180" y="642"/>
                    <a:pt x="180" y="645"/>
                  </a:cubicBezTo>
                  <a:cubicBezTo>
                    <a:pt x="180" y="648"/>
                    <a:pt x="180" y="666"/>
                    <a:pt x="168" y="666"/>
                  </a:cubicBezTo>
                  <a:cubicBezTo>
                    <a:pt x="156" y="666"/>
                    <a:pt x="137" y="658"/>
                    <a:pt x="129" y="659"/>
                  </a:cubicBezTo>
                  <a:cubicBezTo>
                    <a:pt x="121" y="660"/>
                    <a:pt x="113" y="673"/>
                    <a:pt x="112" y="682"/>
                  </a:cubicBezTo>
                  <a:cubicBezTo>
                    <a:pt x="111" y="691"/>
                    <a:pt x="106" y="700"/>
                    <a:pt x="106" y="700"/>
                  </a:cubicBezTo>
                  <a:cubicBezTo>
                    <a:pt x="87" y="695"/>
                    <a:pt x="87" y="695"/>
                    <a:pt x="87" y="695"/>
                  </a:cubicBezTo>
                  <a:cubicBezTo>
                    <a:pt x="80" y="702"/>
                    <a:pt x="80" y="702"/>
                    <a:pt x="80" y="702"/>
                  </a:cubicBezTo>
                  <a:cubicBezTo>
                    <a:pt x="80" y="702"/>
                    <a:pt x="69" y="683"/>
                    <a:pt x="63" y="683"/>
                  </a:cubicBezTo>
                  <a:cubicBezTo>
                    <a:pt x="57" y="683"/>
                    <a:pt x="52" y="692"/>
                    <a:pt x="52" y="692"/>
                  </a:cubicBezTo>
                  <a:cubicBezTo>
                    <a:pt x="33" y="694"/>
                    <a:pt x="33" y="694"/>
                    <a:pt x="33" y="694"/>
                  </a:cubicBezTo>
                  <a:cubicBezTo>
                    <a:pt x="33" y="704"/>
                    <a:pt x="33" y="704"/>
                    <a:pt x="33" y="704"/>
                  </a:cubicBezTo>
                  <a:cubicBezTo>
                    <a:pt x="33" y="704"/>
                    <a:pt x="0" y="719"/>
                    <a:pt x="1" y="722"/>
                  </a:cubicBezTo>
                  <a:cubicBezTo>
                    <a:pt x="2" y="725"/>
                    <a:pt x="13" y="738"/>
                    <a:pt x="13" y="742"/>
                  </a:cubicBezTo>
                  <a:cubicBezTo>
                    <a:pt x="13" y="746"/>
                    <a:pt x="1" y="744"/>
                    <a:pt x="1" y="744"/>
                  </a:cubicBezTo>
                  <a:cubicBezTo>
                    <a:pt x="1" y="761"/>
                    <a:pt x="1" y="761"/>
                    <a:pt x="1" y="761"/>
                  </a:cubicBezTo>
                  <a:cubicBezTo>
                    <a:pt x="1" y="761"/>
                    <a:pt x="15" y="758"/>
                    <a:pt x="15" y="765"/>
                  </a:cubicBezTo>
                  <a:cubicBezTo>
                    <a:pt x="15" y="772"/>
                    <a:pt x="7" y="790"/>
                    <a:pt x="17" y="794"/>
                  </a:cubicBezTo>
                  <a:cubicBezTo>
                    <a:pt x="27" y="798"/>
                    <a:pt x="31" y="783"/>
                    <a:pt x="45" y="787"/>
                  </a:cubicBezTo>
                  <a:cubicBezTo>
                    <a:pt x="59" y="791"/>
                    <a:pt x="71" y="794"/>
                    <a:pt x="71" y="804"/>
                  </a:cubicBezTo>
                  <a:cubicBezTo>
                    <a:pt x="71" y="814"/>
                    <a:pt x="72" y="836"/>
                    <a:pt x="79" y="843"/>
                  </a:cubicBezTo>
                  <a:cubicBezTo>
                    <a:pt x="86" y="850"/>
                    <a:pt x="98" y="853"/>
                    <a:pt x="90" y="859"/>
                  </a:cubicBezTo>
                  <a:cubicBezTo>
                    <a:pt x="82" y="865"/>
                    <a:pt x="62" y="857"/>
                    <a:pt x="65" y="868"/>
                  </a:cubicBezTo>
                  <a:cubicBezTo>
                    <a:pt x="68" y="879"/>
                    <a:pt x="90" y="880"/>
                    <a:pt x="90" y="880"/>
                  </a:cubicBezTo>
                  <a:cubicBezTo>
                    <a:pt x="111" y="880"/>
                    <a:pt x="111" y="880"/>
                    <a:pt x="111" y="880"/>
                  </a:cubicBezTo>
                  <a:cubicBezTo>
                    <a:pt x="114" y="889"/>
                    <a:pt x="114" y="889"/>
                    <a:pt x="114" y="889"/>
                  </a:cubicBezTo>
                  <a:cubicBezTo>
                    <a:pt x="114" y="889"/>
                    <a:pt x="129" y="890"/>
                    <a:pt x="138" y="900"/>
                  </a:cubicBezTo>
                  <a:cubicBezTo>
                    <a:pt x="147" y="910"/>
                    <a:pt x="148" y="931"/>
                    <a:pt x="148" y="931"/>
                  </a:cubicBezTo>
                  <a:cubicBezTo>
                    <a:pt x="169" y="939"/>
                    <a:pt x="169" y="939"/>
                    <a:pt x="169" y="939"/>
                  </a:cubicBezTo>
                  <a:cubicBezTo>
                    <a:pt x="177" y="935"/>
                    <a:pt x="177" y="935"/>
                    <a:pt x="177" y="935"/>
                  </a:cubicBezTo>
                  <a:cubicBezTo>
                    <a:pt x="177" y="935"/>
                    <a:pt x="182" y="955"/>
                    <a:pt x="201" y="956"/>
                  </a:cubicBezTo>
                  <a:cubicBezTo>
                    <a:pt x="220" y="957"/>
                    <a:pt x="246" y="957"/>
                    <a:pt x="246" y="957"/>
                  </a:cubicBezTo>
                  <a:cubicBezTo>
                    <a:pt x="246" y="957"/>
                    <a:pt x="277" y="928"/>
                    <a:pt x="294" y="934"/>
                  </a:cubicBezTo>
                  <a:cubicBezTo>
                    <a:pt x="311" y="940"/>
                    <a:pt x="313" y="954"/>
                    <a:pt x="324" y="956"/>
                  </a:cubicBezTo>
                  <a:cubicBezTo>
                    <a:pt x="335" y="958"/>
                    <a:pt x="349" y="956"/>
                    <a:pt x="349" y="956"/>
                  </a:cubicBezTo>
                  <a:cubicBezTo>
                    <a:pt x="349" y="956"/>
                    <a:pt x="353" y="992"/>
                    <a:pt x="349" y="997"/>
                  </a:cubicBezTo>
                  <a:cubicBezTo>
                    <a:pt x="345" y="1002"/>
                    <a:pt x="336" y="1002"/>
                    <a:pt x="336" y="1002"/>
                  </a:cubicBezTo>
                  <a:cubicBezTo>
                    <a:pt x="336" y="1002"/>
                    <a:pt x="342" y="1026"/>
                    <a:pt x="333" y="1031"/>
                  </a:cubicBezTo>
                  <a:cubicBezTo>
                    <a:pt x="324" y="1036"/>
                    <a:pt x="305" y="1035"/>
                    <a:pt x="305" y="1035"/>
                  </a:cubicBezTo>
                  <a:cubicBezTo>
                    <a:pt x="317" y="1051"/>
                    <a:pt x="317" y="1051"/>
                    <a:pt x="317" y="1051"/>
                  </a:cubicBezTo>
                  <a:cubicBezTo>
                    <a:pt x="306" y="1057"/>
                    <a:pt x="306" y="1057"/>
                    <a:pt x="306" y="1057"/>
                  </a:cubicBezTo>
                  <a:cubicBezTo>
                    <a:pt x="306" y="1057"/>
                    <a:pt x="300" y="1068"/>
                    <a:pt x="315" y="1075"/>
                  </a:cubicBezTo>
                  <a:cubicBezTo>
                    <a:pt x="330" y="1082"/>
                    <a:pt x="335" y="1085"/>
                    <a:pt x="335" y="1085"/>
                  </a:cubicBezTo>
                  <a:cubicBezTo>
                    <a:pt x="340" y="1094"/>
                    <a:pt x="340" y="1094"/>
                    <a:pt x="340" y="1094"/>
                  </a:cubicBezTo>
                  <a:cubicBezTo>
                    <a:pt x="340" y="1094"/>
                    <a:pt x="359" y="1109"/>
                    <a:pt x="351" y="1114"/>
                  </a:cubicBezTo>
                  <a:cubicBezTo>
                    <a:pt x="343" y="1119"/>
                    <a:pt x="334" y="1122"/>
                    <a:pt x="334" y="1122"/>
                  </a:cubicBezTo>
                  <a:cubicBezTo>
                    <a:pt x="328" y="1131"/>
                    <a:pt x="328" y="1131"/>
                    <a:pt x="328" y="1131"/>
                  </a:cubicBezTo>
                  <a:cubicBezTo>
                    <a:pt x="318" y="1123"/>
                    <a:pt x="318" y="1123"/>
                    <a:pt x="318" y="1123"/>
                  </a:cubicBezTo>
                  <a:cubicBezTo>
                    <a:pt x="318" y="1123"/>
                    <a:pt x="320" y="1113"/>
                    <a:pt x="316" y="1113"/>
                  </a:cubicBezTo>
                  <a:cubicBezTo>
                    <a:pt x="312" y="1113"/>
                    <a:pt x="299" y="1118"/>
                    <a:pt x="301" y="1128"/>
                  </a:cubicBezTo>
                  <a:cubicBezTo>
                    <a:pt x="303" y="1138"/>
                    <a:pt x="323" y="1149"/>
                    <a:pt x="323" y="1149"/>
                  </a:cubicBezTo>
                  <a:cubicBezTo>
                    <a:pt x="323" y="1149"/>
                    <a:pt x="316" y="1174"/>
                    <a:pt x="323" y="1177"/>
                  </a:cubicBezTo>
                  <a:cubicBezTo>
                    <a:pt x="330" y="1180"/>
                    <a:pt x="341" y="1175"/>
                    <a:pt x="341" y="1175"/>
                  </a:cubicBezTo>
                  <a:cubicBezTo>
                    <a:pt x="341" y="1175"/>
                    <a:pt x="345" y="1190"/>
                    <a:pt x="356" y="1194"/>
                  </a:cubicBezTo>
                  <a:cubicBezTo>
                    <a:pt x="367" y="1198"/>
                    <a:pt x="377" y="1200"/>
                    <a:pt x="377" y="1200"/>
                  </a:cubicBezTo>
                  <a:cubicBezTo>
                    <a:pt x="392" y="1211"/>
                    <a:pt x="392" y="1211"/>
                    <a:pt x="392" y="1211"/>
                  </a:cubicBezTo>
                  <a:cubicBezTo>
                    <a:pt x="403" y="1210"/>
                    <a:pt x="403" y="1210"/>
                    <a:pt x="403" y="1210"/>
                  </a:cubicBezTo>
                  <a:cubicBezTo>
                    <a:pt x="403" y="1210"/>
                    <a:pt x="397" y="1218"/>
                    <a:pt x="403" y="1221"/>
                  </a:cubicBezTo>
                  <a:cubicBezTo>
                    <a:pt x="409" y="1224"/>
                    <a:pt x="420" y="1224"/>
                    <a:pt x="420" y="1224"/>
                  </a:cubicBezTo>
                  <a:cubicBezTo>
                    <a:pt x="447" y="1249"/>
                    <a:pt x="447" y="1249"/>
                    <a:pt x="447" y="1249"/>
                  </a:cubicBezTo>
                  <a:cubicBezTo>
                    <a:pt x="462" y="1236"/>
                    <a:pt x="462" y="1236"/>
                    <a:pt x="462" y="1236"/>
                  </a:cubicBezTo>
                  <a:cubicBezTo>
                    <a:pt x="462" y="1236"/>
                    <a:pt x="475" y="1219"/>
                    <a:pt x="489" y="1234"/>
                  </a:cubicBezTo>
                  <a:cubicBezTo>
                    <a:pt x="503" y="1249"/>
                    <a:pt x="521" y="1263"/>
                    <a:pt x="521" y="1263"/>
                  </a:cubicBezTo>
                  <a:cubicBezTo>
                    <a:pt x="552" y="1269"/>
                    <a:pt x="552" y="1269"/>
                    <a:pt x="552" y="1269"/>
                  </a:cubicBezTo>
                  <a:cubicBezTo>
                    <a:pt x="552" y="1269"/>
                    <a:pt x="567" y="1301"/>
                    <a:pt x="571" y="1302"/>
                  </a:cubicBezTo>
                  <a:cubicBezTo>
                    <a:pt x="575" y="1303"/>
                    <a:pt x="579" y="1278"/>
                    <a:pt x="590" y="1285"/>
                  </a:cubicBezTo>
                  <a:cubicBezTo>
                    <a:pt x="601" y="1292"/>
                    <a:pt x="596" y="1308"/>
                    <a:pt x="604" y="1314"/>
                  </a:cubicBezTo>
                  <a:cubicBezTo>
                    <a:pt x="612" y="1320"/>
                    <a:pt x="626" y="1332"/>
                    <a:pt x="626" y="1332"/>
                  </a:cubicBezTo>
                  <a:cubicBezTo>
                    <a:pt x="626" y="1332"/>
                    <a:pt x="641" y="1321"/>
                    <a:pt x="646" y="1328"/>
                  </a:cubicBezTo>
                  <a:cubicBezTo>
                    <a:pt x="651" y="1335"/>
                    <a:pt x="634" y="1338"/>
                    <a:pt x="650" y="1345"/>
                  </a:cubicBezTo>
                  <a:cubicBezTo>
                    <a:pt x="666" y="1352"/>
                    <a:pt x="678" y="1343"/>
                    <a:pt x="678" y="1343"/>
                  </a:cubicBezTo>
                  <a:cubicBezTo>
                    <a:pt x="678" y="1343"/>
                    <a:pt x="678" y="1361"/>
                    <a:pt x="687" y="1362"/>
                  </a:cubicBezTo>
                  <a:cubicBezTo>
                    <a:pt x="696" y="1363"/>
                    <a:pt x="698" y="1349"/>
                    <a:pt x="698" y="1349"/>
                  </a:cubicBezTo>
                  <a:cubicBezTo>
                    <a:pt x="698" y="1349"/>
                    <a:pt x="697" y="1363"/>
                    <a:pt x="707" y="1362"/>
                  </a:cubicBezTo>
                  <a:cubicBezTo>
                    <a:pt x="717" y="1361"/>
                    <a:pt x="719" y="1353"/>
                    <a:pt x="719" y="1353"/>
                  </a:cubicBezTo>
                  <a:cubicBezTo>
                    <a:pt x="719" y="1353"/>
                    <a:pt x="752" y="1373"/>
                    <a:pt x="766" y="1372"/>
                  </a:cubicBezTo>
                  <a:cubicBezTo>
                    <a:pt x="780" y="1371"/>
                    <a:pt x="806" y="1346"/>
                    <a:pt x="817" y="1355"/>
                  </a:cubicBezTo>
                  <a:cubicBezTo>
                    <a:pt x="828" y="1364"/>
                    <a:pt x="817" y="1392"/>
                    <a:pt x="822" y="1394"/>
                  </a:cubicBezTo>
                  <a:cubicBezTo>
                    <a:pt x="827" y="1396"/>
                    <a:pt x="832" y="1395"/>
                    <a:pt x="832" y="1395"/>
                  </a:cubicBezTo>
                  <a:cubicBezTo>
                    <a:pt x="832" y="1395"/>
                    <a:pt x="856" y="1339"/>
                    <a:pt x="870" y="1344"/>
                  </a:cubicBezTo>
                  <a:cubicBezTo>
                    <a:pt x="884" y="1349"/>
                    <a:pt x="894" y="1350"/>
                    <a:pt x="894" y="1350"/>
                  </a:cubicBezTo>
                  <a:cubicBezTo>
                    <a:pt x="894" y="1364"/>
                    <a:pt x="894" y="1364"/>
                    <a:pt x="894" y="1364"/>
                  </a:cubicBezTo>
                  <a:cubicBezTo>
                    <a:pt x="894" y="1364"/>
                    <a:pt x="930" y="1346"/>
                    <a:pt x="943" y="1357"/>
                  </a:cubicBezTo>
                  <a:cubicBezTo>
                    <a:pt x="956" y="1368"/>
                    <a:pt x="956" y="1378"/>
                    <a:pt x="956" y="1378"/>
                  </a:cubicBezTo>
                  <a:cubicBezTo>
                    <a:pt x="956" y="1378"/>
                    <a:pt x="987" y="1380"/>
                    <a:pt x="995" y="1373"/>
                  </a:cubicBezTo>
                  <a:cubicBezTo>
                    <a:pt x="1003" y="1366"/>
                    <a:pt x="995" y="1350"/>
                    <a:pt x="995" y="1350"/>
                  </a:cubicBezTo>
                  <a:cubicBezTo>
                    <a:pt x="995" y="1350"/>
                    <a:pt x="1016" y="1348"/>
                    <a:pt x="1018" y="1343"/>
                  </a:cubicBezTo>
                  <a:cubicBezTo>
                    <a:pt x="1020" y="1338"/>
                    <a:pt x="1013" y="1322"/>
                    <a:pt x="1013" y="1322"/>
                  </a:cubicBezTo>
                  <a:cubicBezTo>
                    <a:pt x="1013" y="1322"/>
                    <a:pt x="1037" y="1326"/>
                    <a:pt x="1044" y="1318"/>
                  </a:cubicBezTo>
                  <a:cubicBezTo>
                    <a:pt x="1051" y="1310"/>
                    <a:pt x="1068" y="1291"/>
                    <a:pt x="1076" y="1291"/>
                  </a:cubicBezTo>
                  <a:cubicBezTo>
                    <a:pt x="1084" y="1291"/>
                    <a:pt x="1098" y="1305"/>
                    <a:pt x="1109" y="1305"/>
                  </a:cubicBezTo>
                  <a:cubicBezTo>
                    <a:pt x="1120" y="1305"/>
                    <a:pt x="1112" y="1274"/>
                    <a:pt x="1130" y="1283"/>
                  </a:cubicBezTo>
                  <a:cubicBezTo>
                    <a:pt x="1148" y="1292"/>
                    <a:pt x="1149" y="1297"/>
                    <a:pt x="1149" y="1297"/>
                  </a:cubicBezTo>
                  <a:cubicBezTo>
                    <a:pt x="1149" y="1297"/>
                    <a:pt x="1133" y="1305"/>
                    <a:pt x="1142" y="1307"/>
                  </a:cubicBezTo>
                  <a:cubicBezTo>
                    <a:pt x="1151" y="1309"/>
                    <a:pt x="1162" y="1308"/>
                    <a:pt x="1162" y="1308"/>
                  </a:cubicBezTo>
                  <a:cubicBezTo>
                    <a:pt x="1173" y="1328"/>
                    <a:pt x="1173" y="1328"/>
                    <a:pt x="1173" y="1328"/>
                  </a:cubicBezTo>
                  <a:cubicBezTo>
                    <a:pt x="1173" y="1328"/>
                    <a:pt x="1153" y="1337"/>
                    <a:pt x="1161" y="1339"/>
                  </a:cubicBezTo>
                  <a:cubicBezTo>
                    <a:pt x="1169" y="1341"/>
                    <a:pt x="1184" y="1341"/>
                    <a:pt x="1191" y="1341"/>
                  </a:cubicBezTo>
                  <a:cubicBezTo>
                    <a:pt x="1198" y="1341"/>
                    <a:pt x="1213" y="1345"/>
                    <a:pt x="1213" y="1345"/>
                  </a:cubicBezTo>
                  <a:cubicBezTo>
                    <a:pt x="1217" y="1332"/>
                    <a:pt x="1217" y="1332"/>
                    <a:pt x="1217" y="1332"/>
                  </a:cubicBezTo>
                  <a:cubicBezTo>
                    <a:pt x="1217" y="1332"/>
                    <a:pt x="1231" y="1339"/>
                    <a:pt x="1239" y="1347"/>
                  </a:cubicBezTo>
                  <a:cubicBezTo>
                    <a:pt x="1247" y="1355"/>
                    <a:pt x="1256" y="1382"/>
                    <a:pt x="1256" y="1382"/>
                  </a:cubicBezTo>
                  <a:cubicBezTo>
                    <a:pt x="1256" y="1382"/>
                    <a:pt x="1271" y="1380"/>
                    <a:pt x="1278" y="1382"/>
                  </a:cubicBezTo>
                  <a:cubicBezTo>
                    <a:pt x="1285" y="1384"/>
                    <a:pt x="1283" y="1406"/>
                    <a:pt x="1283" y="1406"/>
                  </a:cubicBezTo>
                  <a:cubicBezTo>
                    <a:pt x="1291" y="1422"/>
                    <a:pt x="1291" y="1422"/>
                    <a:pt x="1291" y="1422"/>
                  </a:cubicBezTo>
                  <a:cubicBezTo>
                    <a:pt x="1298" y="1459"/>
                    <a:pt x="1298" y="1459"/>
                    <a:pt x="1298" y="1459"/>
                  </a:cubicBezTo>
                  <a:cubicBezTo>
                    <a:pt x="1298" y="1459"/>
                    <a:pt x="1288" y="1465"/>
                    <a:pt x="1281" y="1465"/>
                  </a:cubicBezTo>
                  <a:cubicBezTo>
                    <a:pt x="1274" y="1465"/>
                    <a:pt x="1290" y="1476"/>
                    <a:pt x="1290" y="1476"/>
                  </a:cubicBezTo>
                  <a:cubicBezTo>
                    <a:pt x="1290" y="1476"/>
                    <a:pt x="1289" y="1482"/>
                    <a:pt x="1286" y="1489"/>
                  </a:cubicBezTo>
                  <a:cubicBezTo>
                    <a:pt x="1283" y="1496"/>
                    <a:pt x="1271" y="1488"/>
                    <a:pt x="1271" y="1488"/>
                  </a:cubicBezTo>
                  <a:cubicBezTo>
                    <a:pt x="1271" y="1488"/>
                    <a:pt x="1272" y="1497"/>
                    <a:pt x="1271" y="1508"/>
                  </a:cubicBezTo>
                  <a:cubicBezTo>
                    <a:pt x="1270" y="1519"/>
                    <a:pt x="1259" y="1515"/>
                    <a:pt x="1259" y="1515"/>
                  </a:cubicBezTo>
                  <a:cubicBezTo>
                    <a:pt x="1261" y="1535"/>
                    <a:pt x="1261" y="1535"/>
                    <a:pt x="1261" y="1535"/>
                  </a:cubicBezTo>
                  <a:cubicBezTo>
                    <a:pt x="1254" y="1538"/>
                    <a:pt x="1254" y="1538"/>
                    <a:pt x="1254" y="1538"/>
                  </a:cubicBezTo>
                  <a:cubicBezTo>
                    <a:pt x="1254" y="1538"/>
                    <a:pt x="1255" y="1547"/>
                    <a:pt x="1260" y="1552"/>
                  </a:cubicBezTo>
                  <a:cubicBezTo>
                    <a:pt x="1265" y="1557"/>
                    <a:pt x="1270" y="1567"/>
                    <a:pt x="1270" y="1567"/>
                  </a:cubicBezTo>
                  <a:cubicBezTo>
                    <a:pt x="1264" y="1581"/>
                    <a:pt x="1264" y="1581"/>
                    <a:pt x="1264" y="1581"/>
                  </a:cubicBezTo>
                  <a:cubicBezTo>
                    <a:pt x="1264" y="1581"/>
                    <a:pt x="1280" y="1571"/>
                    <a:pt x="1288" y="1570"/>
                  </a:cubicBezTo>
                  <a:cubicBezTo>
                    <a:pt x="1296" y="1569"/>
                    <a:pt x="1325" y="1569"/>
                    <a:pt x="1325" y="1569"/>
                  </a:cubicBezTo>
                  <a:cubicBezTo>
                    <a:pt x="1308" y="1584"/>
                    <a:pt x="1308" y="1584"/>
                    <a:pt x="1308" y="1584"/>
                  </a:cubicBezTo>
                  <a:cubicBezTo>
                    <a:pt x="1324" y="1597"/>
                    <a:pt x="1324" y="1597"/>
                    <a:pt x="1324" y="1597"/>
                  </a:cubicBezTo>
                  <a:cubicBezTo>
                    <a:pt x="1329" y="1624"/>
                    <a:pt x="1329" y="1624"/>
                    <a:pt x="1329" y="1624"/>
                  </a:cubicBezTo>
                  <a:cubicBezTo>
                    <a:pt x="1329" y="1624"/>
                    <a:pt x="1357" y="1625"/>
                    <a:pt x="1364" y="1631"/>
                  </a:cubicBezTo>
                  <a:cubicBezTo>
                    <a:pt x="1371" y="1637"/>
                    <a:pt x="1348" y="1646"/>
                    <a:pt x="1348" y="1646"/>
                  </a:cubicBezTo>
                  <a:cubicBezTo>
                    <a:pt x="1348" y="1646"/>
                    <a:pt x="1357" y="1658"/>
                    <a:pt x="1354" y="1661"/>
                  </a:cubicBezTo>
                  <a:cubicBezTo>
                    <a:pt x="1351" y="1664"/>
                    <a:pt x="1345" y="1678"/>
                    <a:pt x="1345" y="1678"/>
                  </a:cubicBezTo>
                  <a:cubicBezTo>
                    <a:pt x="1384" y="1682"/>
                    <a:pt x="1384" y="1682"/>
                    <a:pt x="1384" y="1682"/>
                  </a:cubicBezTo>
                  <a:cubicBezTo>
                    <a:pt x="1389" y="1702"/>
                    <a:pt x="1389" y="1702"/>
                    <a:pt x="1389" y="1702"/>
                  </a:cubicBezTo>
                  <a:cubicBezTo>
                    <a:pt x="1400" y="1701"/>
                    <a:pt x="1400" y="1701"/>
                    <a:pt x="1400" y="1701"/>
                  </a:cubicBezTo>
                  <a:cubicBezTo>
                    <a:pt x="1400" y="1701"/>
                    <a:pt x="1400" y="1713"/>
                    <a:pt x="1403" y="1713"/>
                  </a:cubicBezTo>
                  <a:cubicBezTo>
                    <a:pt x="1406" y="1713"/>
                    <a:pt x="1425" y="1712"/>
                    <a:pt x="1425" y="1712"/>
                  </a:cubicBezTo>
                  <a:cubicBezTo>
                    <a:pt x="1425" y="1712"/>
                    <a:pt x="1434" y="1694"/>
                    <a:pt x="1444" y="1695"/>
                  </a:cubicBezTo>
                  <a:cubicBezTo>
                    <a:pt x="1454" y="1696"/>
                    <a:pt x="1449" y="1714"/>
                    <a:pt x="1449" y="1714"/>
                  </a:cubicBezTo>
                  <a:cubicBezTo>
                    <a:pt x="1451" y="1727"/>
                    <a:pt x="1451" y="1727"/>
                    <a:pt x="1451" y="1727"/>
                  </a:cubicBezTo>
                  <a:cubicBezTo>
                    <a:pt x="1480" y="1729"/>
                    <a:pt x="1480" y="1729"/>
                    <a:pt x="1480" y="1729"/>
                  </a:cubicBezTo>
                  <a:cubicBezTo>
                    <a:pt x="1480" y="1704"/>
                    <a:pt x="1480" y="1704"/>
                    <a:pt x="1480" y="1704"/>
                  </a:cubicBezTo>
                  <a:cubicBezTo>
                    <a:pt x="1480" y="1704"/>
                    <a:pt x="1462" y="1692"/>
                    <a:pt x="1461" y="1679"/>
                  </a:cubicBezTo>
                  <a:cubicBezTo>
                    <a:pt x="1460" y="1666"/>
                    <a:pt x="1468" y="1657"/>
                    <a:pt x="1468" y="1657"/>
                  </a:cubicBezTo>
                  <a:cubicBezTo>
                    <a:pt x="1492" y="1659"/>
                    <a:pt x="1492" y="1659"/>
                    <a:pt x="1492" y="1659"/>
                  </a:cubicBezTo>
                  <a:cubicBezTo>
                    <a:pt x="1492" y="1653"/>
                    <a:pt x="1493" y="1646"/>
                    <a:pt x="1495" y="1642"/>
                  </a:cubicBezTo>
                  <a:cubicBezTo>
                    <a:pt x="1499" y="1634"/>
                    <a:pt x="1518" y="1657"/>
                    <a:pt x="1524" y="1657"/>
                  </a:cubicBezTo>
                  <a:cubicBezTo>
                    <a:pt x="1530" y="1657"/>
                    <a:pt x="1539" y="1641"/>
                    <a:pt x="1539" y="1641"/>
                  </a:cubicBezTo>
                  <a:cubicBezTo>
                    <a:pt x="1550" y="1653"/>
                    <a:pt x="1550" y="1653"/>
                    <a:pt x="1550" y="1653"/>
                  </a:cubicBezTo>
                  <a:cubicBezTo>
                    <a:pt x="1549" y="1640"/>
                    <a:pt x="1549" y="1640"/>
                    <a:pt x="1549" y="1640"/>
                  </a:cubicBezTo>
                  <a:cubicBezTo>
                    <a:pt x="1554" y="1639"/>
                    <a:pt x="1554" y="1639"/>
                    <a:pt x="1554" y="1639"/>
                  </a:cubicBezTo>
                  <a:cubicBezTo>
                    <a:pt x="1563" y="1652"/>
                    <a:pt x="1563" y="1652"/>
                    <a:pt x="1563" y="1652"/>
                  </a:cubicBezTo>
                  <a:cubicBezTo>
                    <a:pt x="1563" y="1652"/>
                    <a:pt x="1562" y="1657"/>
                    <a:pt x="1575" y="1656"/>
                  </a:cubicBezTo>
                  <a:cubicBezTo>
                    <a:pt x="1588" y="1655"/>
                    <a:pt x="1571" y="1639"/>
                    <a:pt x="1571" y="1639"/>
                  </a:cubicBezTo>
                  <a:cubicBezTo>
                    <a:pt x="1582" y="1639"/>
                    <a:pt x="1582" y="1639"/>
                    <a:pt x="1582" y="1639"/>
                  </a:cubicBezTo>
                  <a:cubicBezTo>
                    <a:pt x="1586" y="1646"/>
                    <a:pt x="1586" y="1646"/>
                    <a:pt x="1586" y="1646"/>
                  </a:cubicBezTo>
                  <a:cubicBezTo>
                    <a:pt x="1586" y="1646"/>
                    <a:pt x="1594" y="1642"/>
                    <a:pt x="1601" y="1640"/>
                  </a:cubicBezTo>
                  <a:cubicBezTo>
                    <a:pt x="1608" y="1638"/>
                    <a:pt x="1602" y="1624"/>
                    <a:pt x="1606" y="1619"/>
                  </a:cubicBezTo>
                  <a:cubicBezTo>
                    <a:pt x="1610" y="1614"/>
                    <a:pt x="1625" y="1610"/>
                    <a:pt x="1625" y="1610"/>
                  </a:cubicBezTo>
                  <a:cubicBezTo>
                    <a:pt x="1647" y="1632"/>
                    <a:pt x="1647" y="1632"/>
                    <a:pt x="1647" y="1632"/>
                  </a:cubicBezTo>
                  <a:cubicBezTo>
                    <a:pt x="1668" y="1627"/>
                    <a:pt x="1668" y="1627"/>
                    <a:pt x="1668" y="1627"/>
                  </a:cubicBezTo>
                  <a:cubicBezTo>
                    <a:pt x="1673" y="1635"/>
                    <a:pt x="1673" y="1635"/>
                    <a:pt x="1673" y="1635"/>
                  </a:cubicBezTo>
                  <a:cubicBezTo>
                    <a:pt x="1673" y="1635"/>
                    <a:pt x="1693" y="1634"/>
                    <a:pt x="1698" y="1642"/>
                  </a:cubicBezTo>
                  <a:cubicBezTo>
                    <a:pt x="1703" y="1650"/>
                    <a:pt x="1687" y="1657"/>
                    <a:pt x="1687" y="1657"/>
                  </a:cubicBezTo>
                  <a:cubicBezTo>
                    <a:pt x="1691" y="1667"/>
                    <a:pt x="1691" y="1667"/>
                    <a:pt x="1691" y="1667"/>
                  </a:cubicBezTo>
                  <a:cubicBezTo>
                    <a:pt x="1698" y="1671"/>
                    <a:pt x="1698" y="1671"/>
                    <a:pt x="1698" y="1671"/>
                  </a:cubicBezTo>
                  <a:cubicBezTo>
                    <a:pt x="1698" y="1684"/>
                    <a:pt x="1698" y="1684"/>
                    <a:pt x="1698" y="1684"/>
                  </a:cubicBezTo>
                  <a:cubicBezTo>
                    <a:pt x="1709" y="1685"/>
                    <a:pt x="1709" y="1685"/>
                    <a:pt x="1709" y="1685"/>
                  </a:cubicBezTo>
                  <a:cubicBezTo>
                    <a:pt x="1709" y="1685"/>
                    <a:pt x="1713" y="1690"/>
                    <a:pt x="1720" y="1697"/>
                  </a:cubicBezTo>
                  <a:cubicBezTo>
                    <a:pt x="1727" y="1704"/>
                    <a:pt x="1740" y="1701"/>
                    <a:pt x="1748" y="1702"/>
                  </a:cubicBezTo>
                  <a:cubicBezTo>
                    <a:pt x="1752" y="1702"/>
                    <a:pt x="1755" y="1704"/>
                    <a:pt x="1757" y="1705"/>
                  </a:cubicBezTo>
                  <a:cubicBezTo>
                    <a:pt x="1786" y="1686"/>
                    <a:pt x="1786" y="1686"/>
                    <a:pt x="1786" y="1686"/>
                  </a:cubicBezTo>
                  <a:cubicBezTo>
                    <a:pt x="1798" y="1694"/>
                    <a:pt x="1798" y="1694"/>
                    <a:pt x="1798" y="1694"/>
                  </a:cubicBezTo>
                  <a:cubicBezTo>
                    <a:pt x="1798" y="1694"/>
                    <a:pt x="1843" y="1694"/>
                    <a:pt x="1849" y="1705"/>
                  </a:cubicBezTo>
                  <a:cubicBezTo>
                    <a:pt x="1854" y="1717"/>
                    <a:pt x="1839" y="1739"/>
                    <a:pt x="1846" y="1750"/>
                  </a:cubicBezTo>
                  <a:cubicBezTo>
                    <a:pt x="1854" y="1761"/>
                    <a:pt x="1875" y="1776"/>
                    <a:pt x="1875" y="1776"/>
                  </a:cubicBezTo>
                  <a:cubicBezTo>
                    <a:pt x="1889" y="1774"/>
                    <a:pt x="1889" y="1774"/>
                    <a:pt x="1889" y="1774"/>
                  </a:cubicBezTo>
                  <a:cubicBezTo>
                    <a:pt x="1889" y="1762"/>
                    <a:pt x="1889" y="1762"/>
                    <a:pt x="1889" y="1762"/>
                  </a:cubicBezTo>
                  <a:cubicBezTo>
                    <a:pt x="1889" y="1762"/>
                    <a:pt x="1880" y="1730"/>
                    <a:pt x="1892" y="1713"/>
                  </a:cubicBezTo>
                  <a:cubicBezTo>
                    <a:pt x="1904" y="1697"/>
                    <a:pt x="1931" y="1699"/>
                    <a:pt x="1945" y="1696"/>
                  </a:cubicBezTo>
                  <a:cubicBezTo>
                    <a:pt x="1958" y="1693"/>
                    <a:pt x="2001" y="1684"/>
                    <a:pt x="2001" y="1674"/>
                  </a:cubicBezTo>
                  <a:cubicBezTo>
                    <a:pt x="2002" y="1664"/>
                    <a:pt x="2002" y="1634"/>
                    <a:pt x="2011" y="1632"/>
                  </a:cubicBezTo>
                  <a:cubicBezTo>
                    <a:pt x="2020" y="1630"/>
                    <a:pt x="2027" y="1664"/>
                    <a:pt x="2036" y="1660"/>
                  </a:cubicBezTo>
                  <a:cubicBezTo>
                    <a:pt x="2046" y="1657"/>
                    <a:pt x="2066" y="1626"/>
                    <a:pt x="2066" y="1626"/>
                  </a:cubicBezTo>
                  <a:cubicBezTo>
                    <a:pt x="2077" y="1636"/>
                    <a:pt x="2077" y="1636"/>
                    <a:pt x="2077" y="1636"/>
                  </a:cubicBezTo>
                  <a:cubicBezTo>
                    <a:pt x="2099" y="1629"/>
                    <a:pt x="2099" y="1629"/>
                    <a:pt x="2099" y="1629"/>
                  </a:cubicBezTo>
                  <a:cubicBezTo>
                    <a:pt x="2099" y="1629"/>
                    <a:pt x="2124" y="1636"/>
                    <a:pt x="2136" y="1629"/>
                  </a:cubicBezTo>
                  <a:cubicBezTo>
                    <a:pt x="2149" y="1622"/>
                    <a:pt x="2154" y="1619"/>
                    <a:pt x="2161" y="1614"/>
                  </a:cubicBezTo>
                  <a:cubicBezTo>
                    <a:pt x="2167" y="1609"/>
                    <a:pt x="2196" y="1584"/>
                    <a:pt x="2201" y="1574"/>
                  </a:cubicBezTo>
                  <a:cubicBezTo>
                    <a:pt x="2205" y="1564"/>
                    <a:pt x="2192" y="1544"/>
                    <a:pt x="2192" y="1544"/>
                  </a:cubicBezTo>
                  <a:cubicBezTo>
                    <a:pt x="2205" y="1544"/>
                    <a:pt x="2205" y="1544"/>
                    <a:pt x="2205" y="1544"/>
                  </a:cubicBezTo>
                  <a:cubicBezTo>
                    <a:pt x="2211" y="1524"/>
                    <a:pt x="2211" y="1524"/>
                    <a:pt x="2211" y="1524"/>
                  </a:cubicBezTo>
                  <a:cubicBezTo>
                    <a:pt x="2226" y="1525"/>
                    <a:pt x="2226" y="1525"/>
                    <a:pt x="2226" y="1525"/>
                  </a:cubicBezTo>
                  <a:cubicBezTo>
                    <a:pt x="2233" y="1500"/>
                    <a:pt x="2233" y="1500"/>
                    <a:pt x="2233" y="1500"/>
                  </a:cubicBezTo>
                  <a:cubicBezTo>
                    <a:pt x="2241" y="1500"/>
                    <a:pt x="2241" y="1500"/>
                    <a:pt x="2241" y="1500"/>
                  </a:cubicBezTo>
                  <a:cubicBezTo>
                    <a:pt x="2245" y="1473"/>
                    <a:pt x="2245" y="1473"/>
                    <a:pt x="2245" y="1473"/>
                  </a:cubicBezTo>
                  <a:cubicBezTo>
                    <a:pt x="2245" y="1473"/>
                    <a:pt x="2259" y="1478"/>
                    <a:pt x="2259" y="1456"/>
                  </a:cubicBezTo>
                  <a:cubicBezTo>
                    <a:pt x="2259" y="1434"/>
                    <a:pt x="2246" y="1437"/>
                    <a:pt x="2251" y="1429"/>
                  </a:cubicBezTo>
                  <a:cubicBezTo>
                    <a:pt x="2255" y="1420"/>
                    <a:pt x="2274" y="1423"/>
                    <a:pt x="2274" y="1405"/>
                  </a:cubicBezTo>
                  <a:cubicBezTo>
                    <a:pt x="2275" y="1388"/>
                    <a:pt x="2263" y="1388"/>
                    <a:pt x="2264" y="1381"/>
                  </a:cubicBezTo>
                  <a:cubicBezTo>
                    <a:pt x="2264" y="1373"/>
                    <a:pt x="2275" y="1370"/>
                    <a:pt x="2275" y="1370"/>
                  </a:cubicBezTo>
                  <a:cubicBezTo>
                    <a:pt x="2276" y="1344"/>
                    <a:pt x="2276" y="1344"/>
                    <a:pt x="2276" y="1344"/>
                  </a:cubicBezTo>
                  <a:cubicBezTo>
                    <a:pt x="2276" y="1344"/>
                    <a:pt x="2303" y="1336"/>
                    <a:pt x="2310" y="1320"/>
                  </a:cubicBezTo>
                  <a:cubicBezTo>
                    <a:pt x="2317" y="1304"/>
                    <a:pt x="2300" y="1303"/>
                    <a:pt x="2300" y="1303"/>
                  </a:cubicBezTo>
                  <a:cubicBezTo>
                    <a:pt x="2300" y="1303"/>
                    <a:pt x="2332" y="1298"/>
                    <a:pt x="2332" y="1289"/>
                  </a:cubicBezTo>
                  <a:cubicBezTo>
                    <a:pt x="2333" y="1280"/>
                    <a:pt x="2314" y="1275"/>
                    <a:pt x="2314" y="1275"/>
                  </a:cubicBezTo>
                  <a:cubicBezTo>
                    <a:pt x="2314" y="1275"/>
                    <a:pt x="2352" y="1241"/>
                    <a:pt x="2335" y="1231"/>
                  </a:cubicBezTo>
                  <a:cubicBezTo>
                    <a:pt x="2318" y="1222"/>
                    <a:pt x="2238" y="1244"/>
                    <a:pt x="2238" y="1244"/>
                  </a:cubicBezTo>
                  <a:cubicBezTo>
                    <a:pt x="2228" y="1233"/>
                    <a:pt x="2228" y="1233"/>
                    <a:pt x="2228" y="1233"/>
                  </a:cubicBezTo>
                  <a:cubicBezTo>
                    <a:pt x="2253" y="1232"/>
                    <a:pt x="2253" y="1232"/>
                    <a:pt x="2253" y="1232"/>
                  </a:cubicBezTo>
                  <a:cubicBezTo>
                    <a:pt x="2253" y="1232"/>
                    <a:pt x="2253" y="1217"/>
                    <a:pt x="2263" y="1213"/>
                  </a:cubicBezTo>
                  <a:cubicBezTo>
                    <a:pt x="2273" y="1209"/>
                    <a:pt x="2292" y="1207"/>
                    <a:pt x="2292" y="1207"/>
                  </a:cubicBezTo>
                  <a:cubicBezTo>
                    <a:pt x="2292" y="1207"/>
                    <a:pt x="2279" y="1183"/>
                    <a:pt x="2275" y="1182"/>
                  </a:cubicBezTo>
                  <a:cubicBezTo>
                    <a:pt x="2271" y="1181"/>
                    <a:pt x="2248" y="1175"/>
                    <a:pt x="2248" y="1175"/>
                  </a:cubicBezTo>
                  <a:cubicBezTo>
                    <a:pt x="2240" y="1164"/>
                    <a:pt x="2240" y="1164"/>
                    <a:pt x="2240" y="1164"/>
                  </a:cubicBezTo>
                  <a:cubicBezTo>
                    <a:pt x="2231" y="1165"/>
                    <a:pt x="2231" y="1165"/>
                    <a:pt x="2231" y="1165"/>
                  </a:cubicBezTo>
                  <a:cubicBezTo>
                    <a:pt x="2231" y="1165"/>
                    <a:pt x="2222" y="1153"/>
                    <a:pt x="2215" y="1152"/>
                  </a:cubicBezTo>
                  <a:cubicBezTo>
                    <a:pt x="2208" y="1151"/>
                    <a:pt x="2190" y="1157"/>
                    <a:pt x="2190" y="1157"/>
                  </a:cubicBezTo>
                  <a:cubicBezTo>
                    <a:pt x="2167" y="1126"/>
                    <a:pt x="2167" y="1126"/>
                    <a:pt x="2167" y="1126"/>
                  </a:cubicBezTo>
                  <a:cubicBezTo>
                    <a:pt x="2167" y="1126"/>
                    <a:pt x="2188" y="1147"/>
                    <a:pt x="2194" y="1145"/>
                  </a:cubicBezTo>
                  <a:cubicBezTo>
                    <a:pt x="2200" y="1143"/>
                    <a:pt x="2207" y="1139"/>
                    <a:pt x="2207" y="1139"/>
                  </a:cubicBezTo>
                  <a:cubicBezTo>
                    <a:pt x="2226" y="1144"/>
                    <a:pt x="2226" y="1144"/>
                    <a:pt x="2226" y="1144"/>
                  </a:cubicBezTo>
                  <a:cubicBezTo>
                    <a:pt x="2236" y="1155"/>
                    <a:pt x="2236" y="1155"/>
                    <a:pt x="2236" y="1155"/>
                  </a:cubicBezTo>
                  <a:cubicBezTo>
                    <a:pt x="2245" y="1151"/>
                    <a:pt x="2245" y="1151"/>
                    <a:pt x="2245" y="1151"/>
                  </a:cubicBezTo>
                  <a:cubicBezTo>
                    <a:pt x="2276" y="1161"/>
                    <a:pt x="2276" y="1161"/>
                    <a:pt x="2276" y="1161"/>
                  </a:cubicBezTo>
                  <a:cubicBezTo>
                    <a:pt x="2263" y="1144"/>
                    <a:pt x="2263" y="1144"/>
                    <a:pt x="2263" y="1144"/>
                  </a:cubicBezTo>
                  <a:cubicBezTo>
                    <a:pt x="2252" y="1142"/>
                    <a:pt x="2252" y="1142"/>
                    <a:pt x="2252" y="1142"/>
                  </a:cubicBezTo>
                  <a:cubicBezTo>
                    <a:pt x="2252" y="1142"/>
                    <a:pt x="2251" y="1120"/>
                    <a:pt x="2243" y="1119"/>
                  </a:cubicBezTo>
                  <a:cubicBezTo>
                    <a:pt x="2235" y="1118"/>
                    <a:pt x="2223" y="1115"/>
                    <a:pt x="2218" y="1111"/>
                  </a:cubicBezTo>
                  <a:cubicBezTo>
                    <a:pt x="2213" y="1107"/>
                    <a:pt x="2211" y="1088"/>
                    <a:pt x="2211" y="1088"/>
                  </a:cubicBezTo>
                  <a:cubicBezTo>
                    <a:pt x="2157" y="1022"/>
                    <a:pt x="2157" y="1022"/>
                    <a:pt x="2157" y="1022"/>
                  </a:cubicBezTo>
                  <a:cubicBezTo>
                    <a:pt x="2135" y="1016"/>
                    <a:pt x="2135" y="1016"/>
                    <a:pt x="2135" y="1016"/>
                  </a:cubicBezTo>
                  <a:cubicBezTo>
                    <a:pt x="2112" y="998"/>
                    <a:pt x="2112" y="998"/>
                    <a:pt x="2112" y="998"/>
                  </a:cubicBezTo>
                  <a:cubicBezTo>
                    <a:pt x="2097" y="1000"/>
                    <a:pt x="2097" y="1000"/>
                    <a:pt x="2097" y="1000"/>
                  </a:cubicBezTo>
                  <a:cubicBezTo>
                    <a:pt x="2097" y="1000"/>
                    <a:pt x="2084" y="975"/>
                    <a:pt x="2090" y="971"/>
                  </a:cubicBezTo>
                  <a:cubicBezTo>
                    <a:pt x="2096" y="967"/>
                    <a:pt x="2114" y="955"/>
                    <a:pt x="2114" y="946"/>
                  </a:cubicBezTo>
                  <a:cubicBezTo>
                    <a:pt x="2114" y="937"/>
                    <a:pt x="2107" y="919"/>
                    <a:pt x="2107" y="919"/>
                  </a:cubicBezTo>
                  <a:cubicBezTo>
                    <a:pt x="2107" y="919"/>
                    <a:pt x="2124" y="936"/>
                    <a:pt x="2132" y="930"/>
                  </a:cubicBezTo>
                  <a:cubicBezTo>
                    <a:pt x="2140" y="924"/>
                    <a:pt x="2131" y="897"/>
                    <a:pt x="2131" y="897"/>
                  </a:cubicBezTo>
                  <a:cubicBezTo>
                    <a:pt x="2146" y="898"/>
                    <a:pt x="2146" y="898"/>
                    <a:pt x="2146" y="898"/>
                  </a:cubicBezTo>
                  <a:cubicBezTo>
                    <a:pt x="2171" y="879"/>
                    <a:pt x="2171" y="879"/>
                    <a:pt x="2171" y="879"/>
                  </a:cubicBezTo>
                  <a:cubicBezTo>
                    <a:pt x="2171" y="879"/>
                    <a:pt x="2191" y="885"/>
                    <a:pt x="2196" y="884"/>
                  </a:cubicBezTo>
                  <a:cubicBezTo>
                    <a:pt x="2201" y="883"/>
                    <a:pt x="2192" y="869"/>
                    <a:pt x="2192" y="869"/>
                  </a:cubicBezTo>
                  <a:cubicBezTo>
                    <a:pt x="2196" y="853"/>
                    <a:pt x="2196" y="853"/>
                    <a:pt x="2196" y="853"/>
                  </a:cubicBezTo>
                  <a:cubicBezTo>
                    <a:pt x="2174" y="853"/>
                    <a:pt x="2174" y="853"/>
                    <a:pt x="2174" y="853"/>
                  </a:cubicBezTo>
                  <a:cubicBezTo>
                    <a:pt x="2166" y="846"/>
                    <a:pt x="2166" y="846"/>
                    <a:pt x="2166" y="846"/>
                  </a:cubicBezTo>
                  <a:cubicBezTo>
                    <a:pt x="2161" y="854"/>
                    <a:pt x="2161" y="854"/>
                    <a:pt x="2161" y="854"/>
                  </a:cubicBezTo>
                  <a:cubicBezTo>
                    <a:pt x="2140" y="851"/>
                    <a:pt x="2140" y="851"/>
                    <a:pt x="2140" y="851"/>
                  </a:cubicBezTo>
                  <a:cubicBezTo>
                    <a:pt x="2140" y="851"/>
                    <a:pt x="2124" y="833"/>
                    <a:pt x="2111" y="833"/>
                  </a:cubicBezTo>
                  <a:cubicBezTo>
                    <a:pt x="2098" y="833"/>
                    <a:pt x="2080" y="856"/>
                    <a:pt x="2079" y="861"/>
                  </a:cubicBezTo>
                  <a:cubicBezTo>
                    <a:pt x="2078" y="866"/>
                    <a:pt x="2074" y="875"/>
                    <a:pt x="2064" y="873"/>
                  </a:cubicBezTo>
                  <a:cubicBezTo>
                    <a:pt x="2054" y="871"/>
                    <a:pt x="2032" y="865"/>
                    <a:pt x="2030" y="851"/>
                  </a:cubicBezTo>
                  <a:cubicBezTo>
                    <a:pt x="2028" y="837"/>
                    <a:pt x="2020" y="820"/>
                    <a:pt x="2014" y="816"/>
                  </a:cubicBezTo>
                  <a:cubicBezTo>
                    <a:pt x="2008" y="812"/>
                    <a:pt x="2004" y="819"/>
                    <a:pt x="2004" y="819"/>
                  </a:cubicBezTo>
                  <a:cubicBezTo>
                    <a:pt x="2004" y="828"/>
                    <a:pt x="2004" y="828"/>
                    <a:pt x="2004" y="828"/>
                  </a:cubicBezTo>
                  <a:cubicBezTo>
                    <a:pt x="1996" y="816"/>
                    <a:pt x="1996" y="816"/>
                    <a:pt x="1996" y="816"/>
                  </a:cubicBezTo>
                  <a:cubicBezTo>
                    <a:pt x="1996" y="816"/>
                    <a:pt x="1968" y="819"/>
                    <a:pt x="1959" y="810"/>
                  </a:cubicBezTo>
                  <a:cubicBezTo>
                    <a:pt x="1950" y="801"/>
                    <a:pt x="1939" y="782"/>
                    <a:pt x="1942" y="776"/>
                  </a:cubicBezTo>
                  <a:cubicBezTo>
                    <a:pt x="1945" y="770"/>
                    <a:pt x="1944" y="760"/>
                    <a:pt x="1944" y="760"/>
                  </a:cubicBezTo>
                  <a:cubicBezTo>
                    <a:pt x="1955" y="759"/>
                    <a:pt x="1955" y="759"/>
                    <a:pt x="1955" y="759"/>
                  </a:cubicBezTo>
                  <a:cubicBezTo>
                    <a:pt x="1955" y="759"/>
                    <a:pt x="1961" y="768"/>
                    <a:pt x="1965" y="767"/>
                  </a:cubicBezTo>
                  <a:cubicBezTo>
                    <a:pt x="1969" y="766"/>
                    <a:pt x="1975" y="758"/>
                    <a:pt x="1975" y="758"/>
                  </a:cubicBezTo>
                  <a:cubicBezTo>
                    <a:pt x="1975" y="758"/>
                    <a:pt x="1988" y="766"/>
                    <a:pt x="1997" y="758"/>
                  </a:cubicBezTo>
                  <a:cubicBezTo>
                    <a:pt x="2006" y="750"/>
                    <a:pt x="1998" y="742"/>
                    <a:pt x="1998" y="742"/>
                  </a:cubicBezTo>
                  <a:cubicBezTo>
                    <a:pt x="1998" y="742"/>
                    <a:pt x="1997" y="718"/>
                    <a:pt x="2003" y="714"/>
                  </a:cubicBezTo>
                  <a:cubicBezTo>
                    <a:pt x="2009" y="710"/>
                    <a:pt x="2028" y="718"/>
                    <a:pt x="2032" y="707"/>
                  </a:cubicBezTo>
                  <a:cubicBezTo>
                    <a:pt x="2036" y="696"/>
                    <a:pt x="2037" y="683"/>
                    <a:pt x="2037" y="683"/>
                  </a:cubicBezTo>
                  <a:cubicBezTo>
                    <a:pt x="2049" y="676"/>
                    <a:pt x="2049" y="676"/>
                    <a:pt x="2049" y="676"/>
                  </a:cubicBezTo>
                  <a:cubicBezTo>
                    <a:pt x="2043" y="668"/>
                    <a:pt x="2043" y="668"/>
                    <a:pt x="2043" y="668"/>
                  </a:cubicBezTo>
                  <a:cubicBezTo>
                    <a:pt x="2068" y="675"/>
                    <a:pt x="2068" y="675"/>
                    <a:pt x="2068" y="675"/>
                  </a:cubicBezTo>
                  <a:cubicBezTo>
                    <a:pt x="2079" y="665"/>
                    <a:pt x="2079" y="665"/>
                    <a:pt x="2079" y="665"/>
                  </a:cubicBezTo>
                  <a:cubicBezTo>
                    <a:pt x="2079" y="665"/>
                    <a:pt x="2110" y="688"/>
                    <a:pt x="2108" y="702"/>
                  </a:cubicBezTo>
                  <a:cubicBezTo>
                    <a:pt x="2106" y="716"/>
                    <a:pt x="2088" y="719"/>
                    <a:pt x="2087" y="728"/>
                  </a:cubicBezTo>
                  <a:cubicBezTo>
                    <a:pt x="2086" y="737"/>
                    <a:pt x="2091" y="752"/>
                    <a:pt x="2098" y="752"/>
                  </a:cubicBezTo>
                  <a:cubicBezTo>
                    <a:pt x="2105" y="752"/>
                    <a:pt x="2114" y="749"/>
                    <a:pt x="2114" y="749"/>
                  </a:cubicBezTo>
                  <a:cubicBezTo>
                    <a:pt x="2109" y="767"/>
                    <a:pt x="2109" y="767"/>
                    <a:pt x="2109" y="767"/>
                  </a:cubicBezTo>
                  <a:cubicBezTo>
                    <a:pt x="2109" y="767"/>
                    <a:pt x="2090" y="784"/>
                    <a:pt x="2099" y="786"/>
                  </a:cubicBezTo>
                  <a:cubicBezTo>
                    <a:pt x="2108" y="788"/>
                    <a:pt x="2122" y="774"/>
                    <a:pt x="2122" y="774"/>
                  </a:cubicBezTo>
                  <a:cubicBezTo>
                    <a:pt x="2122" y="774"/>
                    <a:pt x="2126" y="775"/>
                    <a:pt x="2131" y="770"/>
                  </a:cubicBezTo>
                  <a:cubicBezTo>
                    <a:pt x="2136" y="765"/>
                    <a:pt x="2135" y="750"/>
                    <a:pt x="2135" y="750"/>
                  </a:cubicBezTo>
                  <a:cubicBezTo>
                    <a:pt x="2135" y="750"/>
                    <a:pt x="2176" y="729"/>
                    <a:pt x="2180" y="726"/>
                  </a:cubicBezTo>
                  <a:cubicBezTo>
                    <a:pt x="2184" y="723"/>
                    <a:pt x="2205" y="725"/>
                    <a:pt x="2205" y="725"/>
                  </a:cubicBezTo>
                  <a:cubicBezTo>
                    <a:pt x="2212" y="714"/>
                    <a:pt x="2212" y="714"/>
                    <a:pt x="2212" y="714"/>
                  </a:cubicBezTo>
                  <a:cubicBezTo>
                    <a:pt x="2210" y="712"/>
                    <a:pt x="2208" y="706"/>
                    <a:pt x="2218" y="698"/>
                  </a:cubicBezTo>
                  <a:cubicBezTo>
                    <a:pt x="2230" y="688"/>
                    <a:pt x="2237" y="687"/>
                    <a:pt x="2252" y="675"/>
                  </a:cubicBezTo>
                  <a:cubicBezTo>
                    <a:pt x="2267" y="663"/>
                    <a:pt x="2262" y="625"/>
                    <a:pt x="2266" y="623"/>
                  </a:cubicBezTo>
                  <a:cubicBezTo>
                    <a:pt x="2270" y="621"/>
                    <a:pt x="2285" y="632"/>
                    <a:pt x="2292" y="637"/>
                  </a:cubicBezTo>
                  <a:cubicBezTo>
                    <a:pt x="2299" y="642"/>
                    <a:pt x="2339" y="641"/>
                    <a:pt x="2339" y="641"/>
                  </a:cubicBezTo>
                  <a:cubicBezTo>
                    <a:pt x="2340" y="631"/>
                    <a:pt x="2340" y="631"/>
                    <a:pt x="2340" y="631"/>
                  </a:cubicBezTo>
                  <a:cubicBezTo>
                    <a:pt x="2340" y="631"/>
                    <a:pt x="2312" y="618"/>
                    <a:pt x="2318" y="610"/>
                  </a:cubicBezTo>
                  <a:cubicBezTo>
                    <a:pt x="2324" y="602"/>
                    <a:pt x="2348" y="618"/>
                    <a:pt x="2358" y="609"/>
                  </a:cubicBezTo>
                  <a:cubicBezTo>
                    <a:pt x="2368" y="600"/>
                    <a:pt x="2358" y="588"/>
                    <a:pt x="2358" y="588"/>
                  </a:cubicBezTo>
                  <a:cubicBezTo>
                    <a:pt x="2358" y="588"/>
                    <a:pt x="2374" y="592"/>
                    <a:pt x="2376" y="587"/>
                  </a:cubicBezTo>
                  <a:cubicBezTo>
                    <a:pt x="2378" y="582"/>
                    <a:pt x="2365" y="560"/>
                    <a:pt x="2365" y="560"/>
                  </a:cubicBezTo>
                  <a:cubicBezTo>
                    <a:pt x="2387" y="560"/>
                    <a:pt x="2387" y="560"/>
                    <a:pt x="2387" y="560"/>
                  </a:cubicBezTo>
                  <a:cubicBezTo>
                    <a:pt x="2397" y="577"/>
                    <a:pt x="2397" y="577"/>
                    <a:pt x="2397" y="577"/>
                  </a:cubicBezTo>
                  <a:cubicBezTo>
                    <a:pt x="2404" y="559"/>
                    <a:pt x="2404" y="559"/>
                    <a:pt x="2404" y="559"/>
                  </a:cubicBezTo>
                  <a:cubicBezTo>
                    <a:pt x="2421" y="563"/>
                    <a:pt x="2421" y="563"/>
                    <a:pt x="2421" y="563"/>
                  </a:cubicBezTo>
                  <a:cubicBezTo>
                    <a:pt x="2420" y="540"/>
                    <a:pt x="2420" y="540"/>
                    <a:pt x="2420" y="540"/>
                  </a:cubicBezTo>
                  <a:cubicBezTo>
                    <a:pt x="2420" y="540"/>
                    <a:pt x="2409" y="529"/>
                    <a:pt x="2407" y="523"/>
                  </a:cubicBezTo>
                  <a:cubicBezTo>
                    <a:pt x="2405" y="517"/>
                    <a:pt x="2401" y="498"/>
                    <a:pt x="2387" y="485"/>
                  </a:cubicBezTo>
                  <a:cubicBezTo>
                    <a:pt x="2373" y="472"/>
                    <a:pt x="2358" y="471"/>
                    <a:pt x="2361" y="461"/>
                  </a:cubicBezTo>
                  <a:cubicBezTo>
                    <a:pt x="2364" y="451"/>
                    <a:pt x="2377" y="460"/>
                    <a:pt x="2379" y="455"/>
                  </a:cubicBezTo>
                  <a:cubicBezTo>
                    <a:pt x="2381" y="450"/>
                    <a:pt x="2369" y="444"/>
                    <a:pt x="2380" y="439"/>
                  </a:cubicBezTo>
                  <a:cubicBezTo>
                    <a:pt x="2391" y="434"/>
                    <a:pt x="2427" y="457"/>
                    <a:pt x="2434" y="451"/>
                  </a:cubicBezTo>
                  <a:cubicBezTo>
                    <a:pt x="2441" y="445"/>
                    <a:pt x="2439" y="444"/>
                    <a:pt x="2434" y="432"/>
                  </a:cubicBezTo>
                  <a:cubicBezTo>
                    <a:pt x="2429" y="420"/>
                    <a:pt x="2441" y="416"/>
                    <a:pt x="2441" y="41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4" name="Freeform 51"/>
            <p:cNvSpPr>
              <a:spLocks noChangeAspect="1"/>
            </p:cNvSpPr>
            <p:nvPr/>
          </p:nvSpPr>
          <p:spPr bwMode="auto">
            <a:xfrm>
              <a:off x="2853" y="1711"/>
              <a:ext cx="11" cy="10"/>
            </a:xfrm>
            <a:custGeom>
              <a:avLst/>
              <a:gdLst>
                <a:gd name="T0" fmla="*/ 7 w 34"/>
                <a:gd name="T1" fmla="*/ 10 h 33"/>
                <a:gd name="T2" fmla="*/ 3 w 34"/>
                <a:gd name="T3" fmla="*/ 4 h 33"/>
                <a:gd name="T4" fmla="*/ 7 w 34"/>
                <a:gd name="T5" fmla="*/ 10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" h="33">
                  <a:moveTo>
                    <a:pt x="23" y="33"/>
                  </a:moveTo>
                  <a:cubicBezTo>
                    <a:pt x="34" y="20"/>
                    <a:pt x="16" y="0"/>
                    <a:pt x="8" y="14"/>
                  </a:cubicBezTo>
                  <a:cubicBezTo>
                    <a:pt x="0" y="28"/>
                    <a:pt x="23" y="33"/>
                    <a:pt x="23" y="33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5" name="Freeform 52"/>
            <p:cNvSpPr>
              <a:spLocks noChangeAspect="1"/>
            </p:cNvSpPr>
            <p:nvPr/>
          </p:nvSpPr>
          <p:spPr bwMode="auto">
            <a:xfrm>
              <a:off x="3116" y="1723"/>
              <a:ext cx="32" cy="20"/>
            </a:xfrm>
            <a:custGeom>
              <a:avLst/>
              <a:gdLst>
                <a:gd name="T0" fmla="*/ 0 w 98"/>
                <a:gd name="T1" fmla="*/ 10 h 60"/>
                <a:gd name="T2" fmla="*/ 12 w 98"/>
                <a:gd name="T3" fmla="*/ 19 h 60"/>
                <a:gd name="T4" fmla="*/ 20 w 98"/>
                <a:gd name="T5" fmla="*/ 13 h 60"/>
                <a:gd name="T6" fmla="*/ 26 w 98"/>
                <a:gd name="T7" fmla="*/ 13 h 60"/>
                <a:gd name="T8" fmla="*/ 25 w 98"/>
                <a:gd name="T9" fmla="*/ 8 h 60"/>
                <a:gd name="T10" fmla="*/ 32 w 98"/>
                <a:gd name="T11" fmla="*/ 0 h 60"/>
                <a:gd name="T12" fmla="*/ 23 w 98"/>
                <a:gd name="T13" fmla="*/ 6 h 60"/>
                <a:gd name="T14" fmla="*/ 12 w 98"/>
                <a:gd name="T15" fmla="*/ 5 h 60"/>
                <a:gd name="T16" fmla="*/ 10 w 98"/>
                <a:gd name="T17" fmla="*/ 9 h 60"/>
                <a:gd name="T18" fmla="*/ 0 w 98"/>
                <a:gd name="T19" fmla="*/ 10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8" h="60">
                  <a:moveTo>
                    <a:pt x="1" y="31"/>
                  </a:moveTo>
                  <a:cubicBezTo>
                    <a:pt x="2" y="45"/>
                    <a:pt x="29" y="60"/>
                    <a:pt x="36" y="57"/>
                  </a:cubicBezTo>
                  <a:cubicBezTo>
                    <a:pt x="43" y="54"/>
                    <a:pt x="61" y="38"/>
                    <a:pt x="61" y="38"/>
                  </a:cubicBezTo>
                  <a:cubicBezTo>
                    <a:pt x="61" y="38"/>
                    <a:pt x="77" y="45"/>
                    <a:pt x="80" y="39"/>
                  </a:cubicBezTo>
                  <a:cubicBezTo>
                    <a:pt x="84" y="33"/>
                    <a:pt x="77" y="24"/>
                    <a:pt x="77" y="24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47" y="13"/>
                    <a:pt x="38" y="15"/>
                  </a:cubicBezTo>
                  <a:cubicBezTo>
                    <a:pt x="29" y="17"/>
                    <a:pt x="32" y="26"/>
                    <a:pt x="32" y="26"/>
                  </a:cubicBezTo>
                  <a:cubicBezTo>
                    <a:pt x="32" y="26"/>
                    <a:pt x="0" y="20"/>
                    <a:pt x="1" y="3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6" name="Freeform 53"/>
            <p:cNvSpPr>
              <a:spLocks noChangeAspect="1"/>
            </p:cNvSpPr>
            <p:nvPr/>
          </p:nvSpPr>
          <p:spPr bwMode="auto">
            <a:xfrm>
              <a:off x="2398" y="1213"/>
              <a:ext cx="128" cy="48"/>
            </a:xfrm>
            <a:custGeom>
              <a:avLst/>
              <a:gdLst>
                <a:gd name="T0" fmla="*/ 67 w 396"/>
                <a:gd name="T1" fmla="*/ 45 h 152"/>
                <a:gd name="T2" fmla="*/ 77 w 396"/>
                <a:gd name="T3" fmla="*/ 43 h 152"/>
                <a:gd name="T4" fmla="*/ 85 w 396"/>
                <a:gd name="T5" fmla="*/ 41 h 152"/>
                <a:gd name="T6" fmla="*/ 110 w 396"/>
                <a:gd name="T7" fmla="*/ 33 h 152"/>
                <a:gd name="T8" fmla="*/ 117 w 396"/>
                <a:gd name="T9" fmla="*/ 26 h 152"/>
                <a:gd name="T10" fmla="*/ 121 w 396"/>
                <a:gd name="T11" fmla="*/ 21 h 152"/>
                <a:gd name="T12" fmla="*/ 115 w 396"/>
                <a:gd name="T13" fmla="*/ 16 h 152"/>
                <a:gd name="T14" fmla="*/ 110 w 396"/>
                <a:gd name="T15" fmla="*/ 13 h 152"/>
                <a:gd name="T16" fmla="*/ 111 w 396"/>
                <a:gd name="T17" fmla="*/ 8 h 152"/>
                <a:gd name="T18" fmla="*/ 105 w 396"/>
                <a:gd name="T19" fmla="*/ 5 h 152"/>
                <a:gd name="T20" fmla="*/ 95 w 396"/>
                <a:gd name="T21" fmla="*/ 5 h 152"/>
                <a:gd name="T22" fmla="*/ 85 w 396"/>
                <a:gd name="T23" fmla="*/ 6 h 152"/>
                <a:gd name="T24" fmla="*/ 73 w 396"/>
                <a:gd name="T25" fmla="*/ 6 h 152"/>
                <a:gd name="T26" fmla="*/ 65 w 396"/>
                <a:gd name="T27" fmla="*/ 5 h 152"/>
                <a:gd name="T28" fmla="*/ 59 w 396"/>
                <a:gd name="T29" fmla="*/ 8 h 152"/>
                <a:gd name="T30" fmla="*/ 55 w 396"/>
                <a:gd name="T31" fmla="*/ 12 h 152"/>
                <a:gd name="T32" fmla="*/ 47 w 396"/>
                <a:gd name="T33" fmla="*/ 16 h 152"/>
                <a:gd name="T34" fmla="*/ 36 w 396"/>
                <a:gd name="T35" fmla="*/ 20 h 152"/>
                <a:gd name="T36" fmla="*/ 33 w 396"/>
                <a:gd name="T37" fmla="*/ 13 h 152"/>
                <a:gd name="T38" fmla="*/ 22 w 396"/>
                <a:gd name="T39" fmla="*/ 2 h 152"/>
                <a:gd name="T40" fmla="*/ 14 w 396"/>
                <a:gd name="T41" fmla="*/ 6 h 152"/>
                <a:gd name="T42" fmla="*/ 11 w 396"/>
                <a:gd name="T43" fmla="*/ 12 h 152"/>
                <a:gd name="T44" fmla="*/ 1 w 396"/>
                <a:gd name="T45" fmla="*/ 15 h 152"/>
                <a:gd name="T46" fmla="*/ 18 w 396"/>
                <a:gd name="T47" fmla="*/ 14 h 152"/>
                <a:gd name="T48" fmla="*/ 21 w 396"/>
                <a:gd name="T49" fmla="*/ 19 h 152"/>
                <a:gd name="T50" fmla="*/ 11 w 396"/>
                <a:gd name="T51" fmla="*/ 23 h 152"/>
                <a:gd name="T52" fmla="*/ 12 w 396"/>
                <a:gd name="T53" fmla="*/ 26 h 152"/>
                <a:gd name="T54" fmla="*/ 28 w 396"/>
                <a:gd name="T55" fmla="*/ 29 h 152"/>
                <a:gd name="T56" fmla="*/ 27 w 396"/>
                <a:gd name="T57" fmla="*/ 33 h 152"/>
                <a:gd name="T58" fmla="*/ 13 w 396"/>
                <a:gd name="T59" fmla="*/ 39 h 152"/>
                <a:gd name="T60" fmla="*/ 32 w 396"/>
                <a:gd name="T61" fmla="*/ 39 h 152"/>
                <a:gd name="T62" fmla="*/ 40 w 396"/>
                <a:gd name="T63" fmla="*/ 40 h 152"/>
                <a:gd name="T64" fmla="*/ 56 w 396"/>
                <a:gd name="T65" fmla="*/ 47 h 1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96" h="152">
                  <a:moveTo>
                    <a:pt x="172" y="150"/>
                  </a:moveTo>
                  <a:cubicBezTo>
                    <a:pt x="200" y="143"/>
                    <a:pt x="200" y="149"/>
                    <a:pt x="207" y="144"/>
                  </a:cubicBezTo>
                  <a:cubicBezTo>
                    <a:pt x="214" y="139"/>
                    <a:pt x="211" y="131"/>
                    <a:pt x="211" y="131"/>
                  </a:cubicBezTo>
                  <a:cubicBezTo>
                    <a:pt x="211" y="131"/>
                    <a:pt x="230" y="139"/>
                    <a:pt x="238" y="136"/>
                  </a:cubicBezTo>
                  <a:cubicBezTo>
                    <a:pt x="246" y="133"/>
                    <a:pt x="246" y="126"/>
                    <a:pt x="246" y="126"/>
                  </a:cubicBezTo>
                  <a:cubicBezTo>
                    <a:pt x="246" y="126"/>
                    <a:pt x="257" y="130"/>
                    <a:pt x="262" y="130"/>
                  </a:cubicBezTo>
                  <a:cubicBezTo>
                    <a:pt x="267" y="130"/>
                    <a:pt x="305" y="107"/>
                    <a:pt x="313" y="106"/>
                  </a:cubicBezTo>
                  <a:cubicBezTo>
                    <a:pt x="321" y="105"/>
                    <a:pt x="332" y="112"/>
                    <a:pt x="339" y="105"/>
                  </a:cubicBezTo>
                  <a:cubicBezTo>
                    <a:pt x="346" y="98"/>
                    <a:pt x="347" y="87"/>
                    <a:pt x="347" y="87"/>
                  </a:cubicBezTo>
                  <a:cubicBezTo>
                    <a:pt x="347" y="87"/>
                    <a:pt x="354" y="87"/>
                    <a:pt x="363" y="83"/>
                  </a:cubicBezTo>
                  <a:cubicBezTo>
                    <a:pt x="372" y="79"/>
                    <a:pt x="383" y="69"/>
                    <a:pt x="383" y="69"/>
                  </a:cubicBezTo>
                  <a:cubicBezTo>
                    <a:pt x="373" y="68"/>
                    <a:pt x="373" y="68"/>
                    <a:pt x="373" y="68"/>
                  </a:cubicBezTo>
                  <a:cubicBezTo>
                    <a:pt x="373" y="68"/>
                    <a:pt x="396" y="57"/>
                    <a:pt x="382" y="50"/>
                  </a:cubicBezTo>
                  <a:cubicBezTo>
                    <a:pt x="368" y="43"/>
                    <a:pt x="356" y="50"/>
                    <a:pt x="356" y="50"/>
                  </a:cubicBezTo>
                  <a:cubicBezTo>
                    <a:pt x="359" y="40"/>
                    <a:pt x="359" y="40"/>
                    <a:pt x="359" y="40"/>
                  </a:cubicBezTo>
                  <a:cubicBezTo>
                    <a:pt x="341" y="41"/>
                    <a:pt x="341" y="41"/>
                    <a:pt x="341" y="41"/>
                  </a:cubicBezTo>
                  <a:cubicBezTo>
                    <a:pt x="351" y="26"/>
                    <a:pt x="351" y="26"/>
                    <a:pt x="351" y="26"/>
                  </a:cubicBezTo>
                  <a:cubicBezTo>
                    <a:pt x="342" y="24"/>
                    <a:pt x="342" y="24"/>
                    <a:pt x="342" y="24"/>
                  </a:cubicBezTo>
                  <a:cubicBezTo>
                    <a:pt x="346" y="12"/>
                    <a:pt x="346" y="12"/>
                    <a:pt x="346" y="12"/>
                  </a:cubicBezTo>
                  <a:cubicBezTo>
                    <a:pt x="325" y="17"/>
                    <a:pt x="325" y="17"/>
                    <a:pt x="325" y="17"/>
                  </a:cubicBezTo>
                  <a:cubicBezTo>
                    <a:pt x="325" y="17"/>
                    <a:pt x="304" y="0"/>
                    <a:pt x="297" y="0"/>
                  </a:cubicBezTo>
                  <a:cubicBezTo>
                    <a:pt x="290" y="0"/>
                    <a:pt x="294" y="16"/>
                    <a:pt x="294" y="1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280" y="22"/>
                    <a:pt x="268" y="19"/>
                    <a:pt x="262" y="19"/>
                  </a:cubicBezTo>
                  <a:cubicBezTo>
                    <a:pt x="256" y="19"/>
                    <a:pt x="249" y="29"/>
                    <a:pt x="249" y="29"/>
                  </a:cubicBezTo>
                  <a:cubicBezTo>
                    <a:pt x="249" y="29"/>
                    <a:pt x="233" y="17"/>
                    <a:pt x="227" y="19"/>
                  </a:cubicBezTo>
                  <a:cubicBezTo>
                    <a:pt x="221" y="21"/>
                    <a:pt x="226" y="41"/>
                    <a:pt x="226" y="41"/>
                  </a:cubicBezTo>
                  <a:cubicBezTo>
                    <a:pt x="226" y="41"/>
                    <a:pt x="208" y="16"/>
                    <a:pt x="201" y="16"/>
                  </a:cubicBezTo>
                  <a:cubicBezTo>
                    <a:pt x="194" y="16"/>
                    <a:pt x="198" y="23"/>
                    <a:pt x="198" y="23"/>
                  </a:cubicBezTo>
                  <a:cubicBezTo>
                    <a:pt x="198" y="23"/>
                    <a:pt x="183" y="23"/>
                    <a:pt x="182" y="26"/>
                  </a:cubicBezTo>
                  <a:cubicBezTo>
                    <a:pt x="181" y="29"/>
                    <a:pt x="181" y="38"/>
                    <a:pt x="181" y="38"/>
                  </a:cubicBezTo>
                  <a:cubicBezTo>
                    <a:pt x="171" y="39"/>
                    <a:pt x="171" y="39"/>
                    <a:pt x="171" y="39"/>
                  </a:cubicBezTo>
                  <a:cubicBezTo>
                    <a:pt x="171" y="39"/>
                    <a:pt x="155" y="18"/>
                    <a:pt x="150" y="22"/>
                  </a:cubicBezTo>
                  <a:cubicBezTo>
                    <a:pt x="145" y="26"/>
                    <a:pt x="150" y="49"/>
                    <a:pt x="145" y="50"/>
                  </a:cubicBezTo>
                  <a:cubicBezTo>
                    <a:pt x="140" y="51"/>
                    <a:pt x="133" y="42"/>
                    <a:pt x="129" y="42"/>
                  </a:cubicBezTo>
                  <a:cubicBezTo>
                    <a:pt x="125" y="42"/>
                    <a:pt x="112" y="63"/>
                    <a:pt x="112" y="63"/>
                  </a:cubicBezTo>
                  <a:cubicBezTo>
                    <a:pt x="110" y="56"/>
                    <a:pt x="110" y="56"/>
                    <a:pt x="110" y="5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18" y="35"/>
                    <a:pt x="112" y="26"/>
                  </a:cubicBezTo>
                  <a:cubicBezTo>
                    <a:pt x="106" y="17"/>
                    <a:pt x="73" y="3"/>
                    <a:pt x="68" y="7"/>
                  </a:cubicBezTo>
                  <a:cubicBezTo>
                    <a:pt x="63" y="11"/>
                    <a:pt x="69" y="26"/>
                    <a:pt x="69" y="26"/>
                  </a:cubicBezTo>
                  <a:cubicBezTo>
                    <a:pt x="69" y="26"/>
                    <a:pt x="49" y="19"/>
                    <a:pt x="43" y="19"/>
                  </a:cubicBezTo>
                  <a:cubicBezTo>
                    <a:pt x="37" y="19"/>
                    <a:pt x="25" y="31"/>
                    <a:pt x="25" y="31"/>
                  </a:cubicBezTo>
                  <a:cubicBezTo>
                    <a:pt x="35" y="37"/>
                    <a:pt x="35" y="37"/>
                    <a:pt x="35" y="37"/>
                  </a:cubicBezTo>
                  <a:cubicBezTo>
                    <a:pt x="35" y="37"/>
                    <a:pt x="23" y="35"/>
                    <a:pt x="17" y="41"/>
                  </a:cubicBezTo>
                  <a:cubicBezTo>
                    <a:pt x="11" y="47"/>
                    <a:pt x="4" y="47"/>
                    <a:pt x="4" y="47"/>
                  </a:cubicBezTo>
                  <a:cubicBezTo>
                    <a:pt x="4" y="47"/>
                    <a:pt x="12" y="54"/>
                    <a:pt x="20" y="54"/>
                  </a:cubicBezTo>
                  <a:cubicBezTo>
                    <a:pt x="28" y="54"/>
                    <a:pt x="55" y="43"/>
                    <a:pt x="55" y="43"/>
                  </a:cubicBezTo>
                  <a:cubicBezTo>
                    <a:pt x="90" y="49"/>
                    <a:pt x="90" y="49"/>
                    <a:pt x="90" y="49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4" y="61"/>
                    <a:pt x="84" y="64"/>
                    <a:pt x="84" y="68"/>
                  </a:cubicBezTo>
                  <a:cubicBezTo>
                    <a:pt x="84" y="72"/>
                    <a:pt x="39" y="72"/>
                    <a:pt x="35" y="73"/>
                  </a:cubicBezTo>
                  <a:cubicBezTo>
                    <a:pt x="31" y="74"/>
                    <a:pt x="0" y="72"/>
                    <a:pt x="6" y="79"/>
                  </a:cubicBezTo>
                  <a:cubicBezTo>
                    <a:pt x="12" y="86"/>
                    <a:pt x="25" y="81"/>
                    <a:pt x="38" y="82"/>
                  </a:cubicBezTo>
                  <a:cubicBezTo>
                    <a:pt x="51" y="83"/>
                    <a:pt x="65" y="95"/>
                    <a:pt x="65" y="95"/>
                  </a:cubicBezTo>
                  <a:cubicBezTo>
                    <a:pt x="88" y="91"/>
                    <a:pt x="88" y="91"/>
                    <a:pt x="88" y="9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85" y="105"/>
                    <a:pt x="85" y="105"/>
                    <a:pt x="85" y="105"/>
                  </a:cubicBezTo>
                  <a:cubicBezTo>
                    <a:pt x="85" y="105"/>
                    <a:pt x="82" y="114"/>
                    <a:pt x="75" y="118"/>
                  </a:cubicBezTo>
                  <a:cubicBezTo>
                    <a:pt x="68" y="122"/>
                    <a:pt x="35" y="116"/>
                    <a:pt x="41" y="125"/>
                  </a:cubicBezTo>
                  <a:cubicBezTo>
                    <a:pt x="47" y="134"/>
                    <a:pt x="75" y="130"/>
                    <a:pt x="82" y="130"/>
                  </a:cubicBezTo>
                  <a:cubicBezTo>
                    <a:pt x="89" y="130"/>
                    <a:pt x="98" y="123"/>
                    <a:pt x="98" y="123"/>
                  </a:cubicBezTo>
                  <a:cubicBezTo>
                    <a:pt x="116" y="134"/>
                    <a:pt x="116" y="134"/>
                    <a:pt x="116" y="134"/>
                  </a:cubicBezTo>
                  <a:cubicBezTo>
                    <a:pt x="124" y="127"/>
                    <a:pt x="124" y="127"/>
                    <a:pt x="124" y="127"/>
                  </a:cubicBezTo>
                  <a:cubicBezTo>
                    <a:pt x="124" y="127"/>
                    <a:pt x="121" y="133"/>
                    <a:pt x="131" y="138"/>
                  </a:cubicBezTo>
                  <a:cubicBezTo>
                    <a:pt x="141" y="143"/>
                    <a:pt x="164" y="152"/>
                    <a:pt x="172" y="150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7" name="Freeform 54"/>
            <p:cNvSpPr>
              <a:spLocks noChangeAspect="1"/>
            </p:cNvSpPr>
            <p:nvPr/>
          </p:nvSpPr>
          <p:spPr bwMode="auto">
            <a:xfrm>
              <a:off x="3417" y="1881"/>
              <a:ext cx="73" cy="69"/>
            </a:xfrm>
            <a:custGeom>
              <a:avLst/>
              <a:gdLst>
                <a:gd name="T0" fmla="*/ 65 w 224"/>
                <a:gd name="T1" fmla="*/ 27 h 215"/>
                <a:gd name="T2" fmla="*/ 68 w 224"/>
                <a:gd name="T3" fmla="*/ 31 h 215"/>
                <a:gd name="T4" fmla="*/ 73 w 224"/>
                <a:gd name="T5" fmla="*/ 29 h 215"/>
                <a:gd name="T6" fmla="*/ 70 w 224"/>
                <a:gd name="T7" fmla="*/ 16 h 215"/>
                <a:gd name="T8" fmla="*/ 70 w 224"/>
                <a:gd name="T9" fmla="*/ 1 h 215"/>
                <a:gd name="T10" fmla="*/ 61 w 224"/>
                <a:gd name="T11" fmla="*/ 16 h 215"/>
                <a:gd name="T12" fmla="*/ 54 w 224"/>
                <a:gd name="T13" fmla="*/ 20 h 215"/>
                <a:gd name="T14" fmla="*/ 43 w 224"/>
                <a:gd name="T15" fmla="*/ 33 h 215"/>
                <a:gd name="T16" fmla="*/ 40 w 224"/>
                <a:gd name="T17" fmla="*/ 42 h 215"/>
                <a:gd name="T18" fmla="*/ 20 w 224"/>
                <a:gd name="T19" fmla="*/ 41 h 215"/>
                <a:gd name="T20" fmla="*/ 5 w 224"/>
                <a:gd name="T21" fmla="*/ 45 h 215"/>
                <a:gd name="T22" fmla="*/ 0 w 224"/>
                <a:gd name="T23" fmla="*/ 41 h 215"/>
                <a:gd name="T24" fmla="*/ 2 w 224"/>
                <a:gd name="T25" fmla="*/ 47 h 215"/>
                <a:gd name="T26" fmla="*/ 17 w 224"/>
                <a:gd name="T27" fmla="*/ 64 h 215"/>
                <a:gd name="T28" fmla="*/ 58 w 224"/>
                <a:gd name="T29" fmla="*/ 69 h 215"/>
                <a:gd name="T30" fmla="*/ 55 w 224"/>
                <a:gd name="T31" fmla="*/ 62 h 215"/>
                <a:gd name="T32" fmla="*/ 59 w 224"/>
                <a:gd name="T33" fmla="*/ 52 h 215"/>
                <a:gd name="T34" fmla="*/ 62 w 224"/>
                <a:gd name="T35" fmla="*/ 44 h 215"/>
                <a:gd name="T36" fmla="*/ 66 w 224"/>
                <a:gd name="T37" fmla="*/ 43 h 215"/>
                <a:gd name="T38" fmla="*/ 62 w 224"/>
                <a:gd name="T39" fmla="*/ 38 h 215"/>
                <a:gd name="T40" fmla="*/ 65 w 224"/>
                <a:gd name="T41" fmla="*/ 27 h 2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24" h="215">
                  <a:moveTo>
                    <a:pt x="198" y="84"/>
                  </a:moveTo>
                  <a:cubicBezTo>
                    <a:pt x="202" y="84"/>
                    <a:pt x="208" y="97"/>
                    <a:pt x="208" y="97"/>
                  </a:cubicBezTo>
                  <a:cubicBezTo>
                    <a:pt x="224" y="91"/>
                    <a:pt x="224" y="91"/>
                    <a:pt x="224" y="91"/>
                  </a:cubicBezTo>
                  <a:cubicBezTo>
                    <a:pt x="219" y="78"/>
                    <a:pt x="212" y="63"/>
                    <a:pt x="214" y="51"/>
                  </a:cubicBezTo>
                  <a:cubicBezTo>
                    <a:pt x="217" y="34"/>
                    <a:pt x="222" y="6"/>
                    <a:pt x="215" y="3"/>
                  </a:cubicBezTo>
                  <a:cubicBezTo>
                    <a:pt x="207" y="0"/>
                    <a:pt x="186" y="51"/>
                    <a:pt x="186" y="51"/>
                  </a:cubicBezTo>
                  <a:cubicBezTo>
                    <a:pt x="186" y="51"/>
                    <a:pt x="172" y="53"/>
                    <a:pt x="166" y="61"/>
                  </a:cubicBezTo>
                  <a:cubicBezTo>
                    <a:pt x="161" y="70"/>
                    <a:pt x="131" y="102"/>
                    <a:pt x="131" y="102"/>
                  </a:cubicBezTo>
                  <a:cubicBezTo>
                    <a:pt x="131" y="102"/>
                    <a:pt x="131" y="130"/>
                    <a:pt x="122" y="131"/>
                  </a:cubicBezTo>
                  <a:cubicBezTo>
                    <a:pt x="113" y="132"/>
                    <a:pt x="69" y="127"/>
                    <a:pt x="62" y="127"/>
                  </a:cubicBezTo>
                  <a:cubicBezTo>
                    <a:pt x="56" y="127"/>
                    <a:pt x="25" y="144"/>
                    <a:pt x="16" y="140"/>
                  </a:cubicBezTo>
                  <a:cubicBezTo>
                    <a:pt x="11" y="138"/>
                    <a:pt x="5" y="132"/>
                    <a:pt x="1" y="127"/>
                  </a:cubicBezTo>
                  <a:cubicBezTo>
                    <a:pt x="0" y="132"/>
                    <a:pt x="0" y="140"/>
                    <a:pt x="5" y="145"/>
                  </a:cubicBezTo>
                  <a:cubicBezTo>
                    <a:pt x="12" y="152"/>
                    <a:pt x="49" y="200"/>
                    <a:pt x="52" y="200"/>
                  </a:cubicBezTo>
                  <a:cubicBezTo>
                    <a:pt x="54" y="200"/>
                    <a:pt x="143" y="211"/>
                    <a:pt x="177" y="215"/>
                  </a:cubicBezTo>
                  <a:cubicBezTo>
                    <a:pt x="173" y="207"/>
                    <a:pt x="168" y="196"/>
                    <a:pt x="168" y="192"/>
                  </a:cubicBezTo>
                  <a:cubicBezTo>
                    <a:pt x="168" y="186"/>
                    <a:pt x="181" y="163"/>
                    <a:pt x="181" y="163"/>
                  </a:cubicBezTo>
                  <a:cubicBezTo>
                    <a:pt x="181" y="163"/>
                    <a:pt x="187" y="143"/>
                    <a:pt x="189" y="136"/>
                  </a:cubicBezTo>
                  <a:cubicBezTo>
                    <a:pt x="191" y="129"/>
                    <a:pt x="197" y="137"/>
                    <a:pt x="201" y="135"/>
                  </a:cubicBezTo>
                  <a:cubicBezTo>
                    <a:pt x="205" y="133"/>
                    <a:pt x="195" y="122"/>
                    <a:pt x="191" y="118"/>
                  </a:cubicBezTo>
                  <a:cubicBezTo>
                    <a:pt x="187" y="114"/>
                    <a:pt x="194" y="84"/>
                    <a:pt x="198" y="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8" name="Freeform 55"/>
            <p:cNvSpPr>
              <a:spLocks noChangeAspect="1"/>
            </p:cNvSpPr>
            <p:nvPr/>
          </p:nvSpPr>
          <p:spPr bwMode="auto">
            <a:xfrm>
              <a:off x="3430" y="1907"/>
              <a:ext cx="118" cy="144"/>
            </a:xfrm>
            <a:custGeom>
              <a:avLst/>
              <a:gdLst>
                <a:gd name="T0" fmla="*/ 55 w 364"/>
                <a:gd name="T1" fmla="*/ 121 h 445"/>
                <a:gd name="T2" fmla="*/ 71 w 364"/>
                <a:gd name="T3" fmla="*/ 116 h 445"/>
                <a:gd name="T4" fmla="*/ 74 w 364"/>
                <a:gd name="T5" fmla="*/ 107 h 445"/>
                <a:gd name="T6" fmla="*/ 87 w 364"/>
                <a:gd name="T7" fmla="*/ 98 h 445"/>
                <a:gd name="T8" fmla="*/ 92 w 364"/>
                <a:gd name="T9" fmla="*/ 81 h 445"/>
                <a:gd name="T10" fmla="*/ 101 w 364"/>
                <a:gd name="T11" fmla="*/ 81 h 445"/>
                <a:gd name="T12" fmla="*/ 103 w 364"/>
                <a:gd name="T13" fmla="*/ 71 h 445"/>
                <a:gd name="T14" fmla="*/ 115 w 364"/>
                <a:gd name="T15" fmla="*/ 60 h 445"/>
                <a:gd name="T16" fmla="*/ 116 w 364"/>
                <a:gd name="T17" fmla="*/ 43 h 445"/>
                <a:gd name="T18" fmla="*/ 110 w 364"/>
                <a:gd name="T19" fmla="*/ 41 h 445"/>
                <a:gd name="T20" fmla="*/ 98 w 364"/>
                <a:gd name="T21" fmla="*/ 24 h 445"/>
                <a:gd name="T22" fmla="*/ 77 w 364"/>
                <a:gd name="T23" fmla="*/ 17 h 445"/>
                <a:gd name="T24" fmla="*/ 62 w 364"/>
                <a:gd name="T25" fmla="*/ 7 h 445"/>
                <a:gd name="T26" fmla="*/ 60 w 364"/>
                <a:gd name="T27" fmla="*/ 2 h 445"/>
                <a:gd name="T28" fmla="*/ 54 w 364"/>
                <a:gd name="T29" fmla="*/ 4 h 445"/>
                <a:gd name="T30" fmla="*/ 51 w 364"/>
                <a:gd name="T31" fmla="*/ 0 h 445"/>
                <a:gd name="T32" fmla="*/ 49 w 364"/>
                <a:gd name="T33" fmla="*/ 11 h 445"/>
                <a:gd name="T34" fmla="*/ 52 w 364"/>
                <a:gd name="T35" fmla="*/ 17 h 445"/>
                <a:gd name="T36" fmla="*/ 48 w 364"/>
                <a:gd name="T37" fmla="*/ 17 h 445"/>
                <a:gd name="T38" fmla="*/ 46 w 364"/>
                <a:gd name="T39" fmla="*/ 26 h 445"/>
                <a:gd name="T40" fmla="*/ 41 w 364"/>
                <a:gd name="T41" fmla="*/ 35 h 445"/>
                <a:gd name="T42" fmla="*/ 46 w 364"/>
                <a:gd name="T43" fmla="*/ 46 h 445"/>
                <a:gd name="T44" fmla="*/ 52 w 364"/>
                <a:gd name="T45" fmla="*/ 52 h 445"/>
                <a:gd name="T46" fmla="*/ 43 w 364"/>
                <a:gd name="T47" fmla="*/ 89 h 445"/>
                <a:gd name="T48" fmla="*/ 0 w 364"/>
                <a:gd name="T49" fmla="*/ 105 h 445"/>
                <a:gd name="T50" fmla="*/ 18 w 364"/>
                <a:gd name="T51" fmla="*/ 144 h 445"/>
                <a:gd name="T52" fmla="*/ 53 w 364"/>
                <a:gd name="T53" fmla="*/ 133 h 445"/>
                <a:gd name="T54" fmla="*/ 55 w 364"/>
                <a:gd name="T55" fmla="*/ 121 h 44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364" h="445">
                  <a:moveTo>
                    <a:pt x="169" y="375"/>
                  </a:moveTo>
                  <a:cubicBezTo>
                    <a:pt x="169" y="375"/>
                    <a:pt x="211" y="369"/>
                    <a:pt x="220" y="358"/>
                  </a:cubicBezTo>
                  <a:cubicBezTo>
                    <a:pt x="228" y="348"/>
                    <a:pt x="228" y="330"/>
                    <a:pt x="228" y="330"/>
                  </a:cubicBezTo>
                  <a:cubicBezTo>
                    <a:pt x="228" y="330"/>
                    <a:pt x="260" y="319"/>
                    <a:pt x="269" y="304"/>
                  </a:cubicBezTo>
                  <a:cubicBezTo>
                    <a:pt x="279" y="288"/>
                    <a:pt x="274" y="250"/>
                    <a:pt x="283" y="249"/>
                  </a:cubicBezTo>
                  <a:cubicBezTo>
                    <a:pt x="292" y="248"/>
                    <a:pt x="302" y="260"/>
                    <a:pt x="312" y="249"/>
                  </a:cubicBezTo>
                  <a:cubicBezTo>
                    <a:pt x="323" y="238"/>
                    <a:pt x="318" y="218"/>
                    <a:pt x="318" y="218"/>
                  </a:cubicBezTo>
                  <a:cubicBezTo>
                    <a:pt x="355" y="184"/>
                    <a:pt x="355" y="184"/>
                    <a:pt x="355" y="184"/>
                  </a:cubicBezTo>
                  <a:cubicBezTo>
                    <a:pt x="355" y="184"/>
                    <a:pt x="364" y="144"/>
                    <a:pt x="359" y="134"/>
                  </a:cubicBezTo>
                  <a:cubicBezTo>
                    <a:pt x="355" y="124"/>
                    <a:pt x="339" y="127"/>
                    <a:pt x="339" y="127"/>
                  </a:cubicBezTo>
                  <a:cubicBezTo>
                    <a:pt x="339" y="127"/>
                    <a:pt x="317" y="87"/>
                    <a:pt x="302" y="74"/>
                  </a:cubicBezTo>
                  <a:cubicBezTo>
                    <a:pt x="287" y="61"/>
                    <a:pt x="237" y="52"/>
                    <a:pt x="237" y="52"/>
                  </a:cubicBezTo>
                  <a:cubicBezTo>
                    <a:pt x="237" y="52"/>
                    <a:pt x="194" y="38"/>
                    <a:pt x="191" y="23"/>
                  </a:cubicBezTo>
                  <a:cubicBezTo>
                    <a:pt x="190" y="18"/>
                    <a:pt x="187" y="13"/>
                    <a:pt x="184" y="7"/>
                  </a:cubicBezTo>
                  <a:cubicBezTo>
                    <a:pt x="168" y="13"/>
                    <a:pt x="168" y="13"/>
                    <a:pt x="168" y="13"/>
                  </a:cubicBezTo>
                  <a:cubicBezTo>
                    <a:pt x="168" y="13"/>
                    <a:pt x="162" y="0"/>
                    <a:pt x="158" y="0"/>
                  </a:cubicBezTo>
                  <a:cubicBezTo>
                    <a:pt x="154" y="0"/>
                    <a:pt x="147" y="30"/>
                    <a:pt x="151" y="34"/>
                  </a:cubicBezTo>
                  <a:cubicBezTo>
                    <a:pt x="155" y="38"/>
                    <a:pt x="165" y="49"/>
                    <a:pt x="161" y="51"/>
                  </a:cubicBezTo>
                  <a:cubicBezTo>
                    <a:pt x="157" y="53"/>
                    <a:pt x="151" y="45"/>
                    <a:pt x="149" y="52"/>
                  </a:cubicBezTo>
                  <a:cubicBezTo>
                    <a:pt x="147" y="59"/>
                    <a:pt x="141" y="79"/>
                    <a:pt x="141" y="79"/>
                  </a:cubicBezTo>
                  <a:cubicBezTo>
                    <a:pt x="141" y="79"/>
                    <a:pt x="128" y="102"/>
                    <a:pt x="128" y="108"/>
                  </a:cubicBezTo>
                  <a:cubicBezTo>
                    <a:pt x="128" y="114"/>
                    <a:pt x="141" y="138"/>
                    <a:pt x="141" y="142"/>
                  </a:cubicBezTo>
                  <a:cubicBezTo>
                    <a:pt x="141" y="146"/>
                    <a:pt x="159" y="161"/>
                    <a:pt x="159" y="161"/>
                  </a:cubicBezTo>
                  <a:cubicBezTo>
                    <a:pt x="133" y="276"/>
                    <a:pt x="133" y="276"/>
                    <a:pt x="133" y="276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54" y="445"/>
                    <a:pt x="54" y="445"/>
                    <a:pt x="54" y="445"/>
                  </a:cubicBezTo>
                  <a:cubicBezTo>
                    <a:pt x="81" y="434"/>
                    <a:pt x="159" y="415"/>
                    <a:pt x="162" y="410"/>
                  </a:cubicBezTo>
                  <a:cubicBezTo>
                    <a:pt x="167" y="404"/>
                    <a:pt x="169" y="375"/>
                    <a:pt x="169" y="37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59" name="Freeform 56"/>
            <p:cNvSpPr>
              <a:spLocks noChangeAspect="1"/>
            </p:cNvSpPr>
            <p:nvPr/>
          </p:nvSpPr>
          <p:spPr bwMode="auto">
            <a:xfrm>
              <a:off x="3406" y="1885"/>
              <a:ext cx="16" cy="33"/>
            </a:xfrm>
            <a:custGeom>
              <a:avLst/>
              <a:gdLst>
                <a:gd name="T0" fmla="*/ 5 w 49"/>
                <a:gd name="T1" fmla="*/ 30 h 98"/>
                <a:gd name="T2" fmla="*/ 8 w 49"/>
                <a:gd name="T3" fmla="*/ 33 h 98"/>
                <a:gd name="T4" fmla="*/ 10 w 49"/>
                <a:gd name="T5" fmla="*/ 32 h 98"/>
                <a:gd name="T6" fmla="*/ 10 w 49"/>
                <a:gd name="T7" fmla="*/ 32 h 98"/>
                <a:gd name="T8" fmla="*/ 15 w 49"/>
                <a:gd name="T9" fmla="*/ 12 h 98"/>
                <a:gd name="T10" fmla="*/ 7 w 49"/>
                <a:gd name="T11" fmla="*/ 1 h 98"/>
                <a:gd name="T12" fmla="*/ 3 w 49"/>
                <a:gd name="T13" fmla="*/ 16 h 98"/>
                <a:gd name="T14" fmla="*/ 0 w 49"/>
                <a:gd name="T15" fmla="*/ 28 h 98"/>
                <a:gd name="T16" fmla="*/ 0 w 49"/>
                <a:gd name="T17" fmla="*/ 28 h 98"/>
                <a:gd name="T18" fmla="*/ 2 w 49"/>
                <a:gd name="T19" fmla="*/ 31 h 98"/>
                <a:gd name="T20" fmla="*/ 5 w 49"/>
                <a:gd name="T21" fmla="*/ 30 h 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" h="98">
                  <a:moveTo>
                    <a:pt x="16" y="90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30" y="96"/>
                    <a:pt x="30" y="96"/>
                    <a:pt x="30" y="96"/>
                  </a:cubicBezTo>
                  <a:cubicBezTo>
                    <a:pt x="30" y="96"/>
                    <a:pt x="30" y="95"/>
                    <a:pt x="30" y="95"/>
                  </a:cubicBezTo>
                  <a:cubicBezTo>
                    <a:pt x="35" y="86"/>
                    <a:pt x="49" y="56"/>
                    <a:pt x="47" y="35"/>
                  </a:cubicBezTo>
                  <a:cubicBezTo>
                    <a:pt x="45" y="14"/>
                    <a:pt x="31" y="0"/>
                    <a:pt x="22" y="3"/>
                  </a:cubicBezTo>
                  <a:cubicBezTo>
                    <a:pt x="12" y="6"/>
                    <a:pt x="10" y="32"/>
                    <a:pt x="9" y="47"/>
                  </a:cubicBezTo>
                  <a:cubicBezTo>
                    <a:pt x="9" y="62"/>
                    <a:pt x="9" y="83"/>
                    <a:pt x="1" y="84"/>
                  </a:cubicBezTo>
                  <a:cubicBezTo>
                    <a:pt x="1" y="84"/>
                    <a:pt x="1" y="84"/>
                    <a:pt x="0" y="83"/>
                  </a:cubicBezTo>
                  <a:cubicBezTo>
                    <a:pt x="6" y="93"/>
                    <a:pt x="6" y="93"/>
                    <a:pt x="6" y="93"/>
                  </a:cubicBezTo>
                  <a:lnTo>
                    <a:pt x="16" y="9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0" name="Freeform 57"/>
            <p:cNvSpPr>
              <a:spLocks noChangeAspect="1"/>
            </p:cNvSpPr>
            <p:nvPr/>
          </p:nvSpPr>
          <p:spPr bwMode="auto">
            <a:xfrm>
              <a:off x="3546" y="1699"/>
              <a:ext cx="226" cy="228"/>
            </a:xfrm>
            <a:custGeom>
              <a:avLst/>
              <a:gdLst>
                <a:gd name="T0" fmla="*/ 206 w 701"/>
                <a:gd name="T1" fmla="*/ 21 h 705"/>
                <a:gd name="T2" fmla="*/ 188 w 701"/>
                <a:gd name="T3" fmla="*/ 5 h 705"/>
                <a:gd name="T4" fmla="*/ 174 w 701"/>
                <a:gd name="T5" fmla="*/ 0 h 705"/>
                <a:gd name="T6" fmla="*/ 154 w 701"/>
                <a:gd name="T7" fmla="*/ 3 h 705"/>
                <a:gd name="T8" fmla="*/ 132 w 701"/>
                <a:gd name="T9" fmla="*/ 15 h 705"/>
                <a:gd name="T10" fmla="*/ 140 w 701"/>
                <a:gd name="T11" fmla="*/ 36 h 705"/>
                <a:gd name="T12" fmla="*/ 135 w 701"/>
                <a:gd name="T13" fmla="*/ 52 h 705"/>
                <a:gd name="T14" fmla="*/ 127 w 701"/>
                <a:gd name="T15" fmla="*/ 54 h 705"/>
                <a:gd name="T16" fmla="*/ 119 w 701"/>
                <a:gd name="T17" fmla="*/ 55 h 705"/>
                <a:gd name="T18" fmla="*/ 129 w 701"/>
                <a:gd name="T19" fmla="*/ 64 h 705"/>
                <a:gd name="T20" fmla="*/ 117 w 701"/>
                <a:gd name="T21" fmla="*/ 77 h 705"/>
                <a:gd name="T22" fmla="*/ 112 w 701"/>
                <a:gd name="T23" fmla="*/ 95 h 705"/>
                <a:gd name="T24" fmla="*/ 98 w 701"/>
                <a:gd name="T25" fmla="*/ 93 h 705"/>
                <a:gd name="T26" fmla="*/ 86 w 701"/>
                <a:gd name="T27" fmla="*/ 101 h 705"/>
                <a:gd name="T28" fmla="*/ 78 w 701"/>
                <a:gd name="T29" fmla="*/ 115 h 705"/>
                <a:gd name="T30" fmla="*/ 51 w 701"/>
                <a:gd name="T31" fmla="*/ 131 h 705"/>
                <a:gd name="T32" fmla="*/ 32 w 701"/>
                <a:gd name="T33" fmla="*/ 131 h 705"/>
                <a:gd name="T34" fmla="*/ 0 w 701"/>
                <a:gd name="T35" fmla="*/ 126 h 705"/>
                <a:gd name="T36" fmla="*/ 25 w 701"/>
                <a:gd name="T37" fmla="*/ 149 h 705"/>
                <a:gd name="T38" fmla="*/ 32 w 701"/>
                <a:gd name="T39" fmla="*/ 159 h 705"/>
                <a:gd name="T40" fmla="*/ 39 w 701"/>
                <a:gd name="T41" fmla="*/ 171 h 705"/>
                <a:gd name="T42" fmla="*/ 27 w 701"/>
                <a:gd name="T43" fmla="*/ 186 h 705"/>
                <a:gd name="T44" fmla="*/ 19 w 701"/>
                <a:gd name="T45" fmla="*/ 194 h 705"/>
                <a:gd name="T46" fmla="*/ 35 w 701"/>
                <a:gd name="T47" fmla="*/ 205 h 705"/>
                <a:gd name="T48" fmla="*/ 67 w 701"/>
                <a:gd name="T49" fmla="*/ 199 h 705"/>
                <a:gd name="T50" fmla="*/ 96 w 701"/>
                <a:gd name="T51" fmla="*/ 214 h 705"/>
                <a:gd name="T52" fmla="*/ 123 w 701"/>
                <a:gd name="T53" fmla="*/ 228 h 705"/>
                <a:gd name="T54" fmla="*/ 134 w 701"/>
                <a:gd name="T55" fmla="*/ 223 h 705"/>
                <a:gd name="T56" fmla="*/ 151 w 701"/>
                <a:gd name="T57" fmla="*/ 220 h 705"/>
                <a:gd name="T58" fmla="*/ 159 w 701"/>
                <a:gd name="T59" fmla="*/ 212 h 705"/>
                <a:gd name="T60" fmla="*/ 147 w 701"/>
                <a:gd name="T61" fmla="*/ 195 h 705"/>
                <a:gd name="T62" fmla="*/ 144 w 701"/>
                <a:gd name="T63" fmla="*/ 181 h 705"/>
                <a:gd name="T64" fmla="*/ 136 w 701"/>
                <a:gd name="T65" fmla="*/ 169 h 705"/>
                <a:gd name="T66" fmla="*/ 152 w 701"/>
                <a:gd name="T67" fmla="*/ 162 h 705"/>
                <a:gd name="T68" fmla="*/ 167 w 701"/>
                <a:gd name="T69" fmla="*/ 153 h 705"/>
                <a:gd name="T70" fmla="*/ 181 w 701"/>
                <a:gd name="T71" fmla="*/ 137 h 705"/>
                <a:gd name="T72" fmla="*/ 187 w 701"/>
                <a:gd name="T73" fmla="*/ 116 h 705"/>
                <a:gd name="T74" fmla="*/ 195 w 701"/>
                <a:gd name="T75" fmla="*/ 96 h 705"/>
                <a:gd name="T76" fmla="*/ 201 w 701"/>
                <a:gd name="T77" fmla="*/ 80 h 705"/>
                <a:gd name="T78" fmla="*/ 188 w 701"/>
                <a:gd name="T79" fmla="*/ 73 h 705"/>
                <a:gd name="T80" fmla="*/ 183 w 701"/>
                <a:gd name="T81" fmla="*/ 63 h 705"/>
                <a:gd name="T82" fmla="*/ 177 w 701"/>
                <a:gd name="T83" fmla="*/ 52 h 705"/>
                <a:gd name="T84" fmla="*/ 180 w 701"/>
                <a:gd name="T85" fmla="*/ 40 h 705"/>
                <a:gd name="T86" fmla="*/ 207 w 701"/>
                <a:gd name="T87" fmla="*/ 40 h 705"/>
                <a:gd name="T88" fmla="*/ 215 w 701"/>
                <a:gd name="T89" fmla="*/ 39 h 705"/>
                <a:gd name="T90" fmla="*/ 226 w 701"/>
                <a:gd name="T91" fmla="*/ 27 h 70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701" h="705">
                  <a:moveTo>
                    <a:pt x="671" y="81"/>
                  </a:moveTo>
                  <a:cubicBezTo>
                    <a:pt x="652" y="80"/>
                    <a:pt x="647" y="60"/>
                    <a:pt x="647" y="60"/>
                  </a:cubicBezTo>
                  <a:cubicBezTo>
                    <a:pt x="639" y="64"/>
                    <a:pt x="639" y="64"/>
                    <a:pt x="639" y="64"/>
                  </a:cubicBezTo>
                  <a:cubicBezTo>
                    <a:pt x="618" y="56"/>
                    <a:pt x="618" y="56"/>
                    <a:pt x="618" y="56"/>
                  </a:cubicBezTo>
                  <a:cubicBezTo>
                    <a:pt x="618" y="56"/>
                    <a:pt x="617" y="35"/>
                    <a:pt x="608" y="25"/>
                  </a:cubicBezTo>
                  <a:cubicBezTo>
                    <a:pt x="599" y="15"/>
                    <a:pt x="584" y="14"/>
                    <a:pt x="584" y="14"/>
                  </a:cubicBezTo>
                  <a:cubicBezTo>
                    <a:pt x="581" y="5"/>
                    <a:pt x="581" y="5"/>
                    <a:pt x="581" y="5"/>
                  </a:cubicBezTo>
                  <a:cubicBezTo>
                    <a:pt x="560" y="5"/>
                    <a:pt x="560" y="5"/>
                    <a:pt x="560" y="5"/>
                  </a:cubicBezTo>
                  <a:cubicBezTo>
                    <a:pt x="560" y="5"/>
                    <a:pt x="549" y="4"/>
                    <a:pt x="541" y="0"/>
                  </a:cubicBezTo>
                  <a:cubicBezTo>
                    <a:pt x="535" y="4"/>
                    <a:pt x="526" y="9"/>
                    <a:pt x="523" y="10"/>
                  </a:cubicBezTo>
                  <a:cubicBezTo>
                    <a:pt x="518" y="11"/>
                    <a:pt x="508" y="5"/>
                    <a:pt x="505" y="5"/>
                  </a:cubicBezTo>
                  <a:cubicBezTo>
                    <a:pt x="502" y="5"/>
                    <a:pt x="479" y="10"/>
                    <a:pt x="479" y="10"/>
                  </a:cubicBezTo>
                  <a:cubicBezTo>
                    <a:pt x="479" y="10"/>
                    <a:pt x="462" y="9"/>
                    <a:pt x="455" y="12"/>
                  </a:cubicBezTo>
                  <a:cubicBezTo>
                    <a:pt x="448" y="15"/>
                    <a:pt x="425" y="31"/>
                    <a:pt x="425" y="31"/>
                  </a:cubicBezTo>
                  <a:cubicBezTo>
                    <a:pt x="425" y="31"/>
                    <a:pt x="414" y="34"/>
                    <a:pt x="408" y="46"/>
                  </a:cubicBezTo>
                  <a:cubicBezTo>
                    <a:pt x="402" y="58"/>
                    <a:pt x="407" y="54"/>
                    <a:pt x="418" y="66"/>
                  </a:cubicBezTo>
                  <a:cubicBezTo>
                    <a:pt x="429" y="78"/>
                    <a:pt x="426" y="95"/>
                    <a:pt x="426" y="95"/>
                  </a:cubicBezTo>
                  <a:cubicBezTo>
                    <a:pt x="426" y="95"/>
                    <a:pt x="436" y="103"/>
                    <a:pt x="433" y="110"/>
                  </a:cubicBezTo>
                  <a:cubicBezTo>
                    <a:pt x="430" y="117"/>
                    <a:pt x="413" y="125"/>
                    <a:pt x="412" y="134"/>
                  </a:cubicBezTo>
                  <a:cubicBezTo>
                    <a:pt x="411" y="143"/>
                    <a:pt x="418" y="144"/>
                    <a:pt x="418" y="144"/>
                  </a:cubicBezTo>
                  <a:cubicBezTo>
                    <a:pt x="418" y="144"/>
                    <a:pt x="419" y="153"/>
                    <a:pt x="418" y="160"/>
                  </a:cubicBezTo>
                  <a:cubicBezTo>
                    <a:pt x="417" y="167"/>
                    <a:pt x="406" y="164"/>
                    <a:pt x="406" y="164"/>
                  </a:cubicBezTo>
                  <a:cubicBezTo>
                    <a:pt x="402" y="171"/>
                    <a:pt x="402" y="171"/>
                    <a:pt x="402" y="171"/>
                  </a:cubicBezTo>
                  <a:cubicBezTo>
                    <a:pt x="395" y="168"/>
                    <a:pt x="395" y="168"/>
                    <a:pt x="395" y="168"/>
                  </a:cubicBezTo>
                  <a:cubicBezTo>
                    <a:pt x="384" y="167"/>
                    <a:pt x="384" y="167"/>
                    <a:pt x="384" y="167"/>
                  </a:cubicBezTo>
                  <a:cubicBezTo>
                    <a:pt x="384" y="167"/>
                    <a:pt x="377" y="159"/>
                    <a:pt x="373" y="160"/>
                  </a:cubicBezTo>
                  <a:cubicBezTo>
                    <a:pt x="369" y="161"/>
                    <a:pt x="369" y="166"/>
                    <a:pt x="370" y="171"/>
                  </a:cubicBezTo>
                  <a:cubicBezTo>
                    <a:pt x="371" y="176"/>
                    <a:pt x="386" y="180"/>
                    <a:pt x="386" y="180"/>
                  </a:cubicBezTo>
                  <a:cubicBezTo>
                    <a:pt x="386" y="180"/>
                    <a:pt x="386" y="184"/>
                    <a:pt x="388" y="191"/>
                  </a:cubicBezTo>
                  <a:cubicBezTo>
                    <a:pt x="390" y="198"/>
                    <a:pt x="401" y="197"/>
                    <a:pt x="401" y="197"/>
                  </a:cubicBezTo>
                  <a:cubicBezTo>
                    <a:pt x="381" y="211"/>
                    <a:pt x="381" y="211"/>
                    <a:pt x="381" y="211"/>
                  </a:cubicBezTo>
                  <a:cubicBezTo>
                    <a:pt x="381" y="211"/>
                    <a:pt x="368" y="210"/>
                    <a:pt x="364" y="213"/>
                  </a:cubicBezTo>
                  <a:cubicBezTo>
                    <a:pt x="360" y="216"/>
                    <a:pt x="363" y="238"/>
                    <a:pt x="363" y="238"/>
                  </a:cubicBezTo>
                  <a:cubicBezTo>
                    <a:pt x="363" y="238"/>
                    <a:pt x="357" y="235"/>
                    <a:pt x="356" y="247"/>
                  </a:cubicBezTo>
                  <a:cubicBezTo>
                    <a:pt x="355" y="259"/>
                    <a:pt x="364" y="277"/>
                    <a:pt x="364" y="277"/>
                  </a:cubicBezTo>
                  <a:cubicBezTo>
                    <a:pt x="364" y="277"/>
                    <a:pt x="361" y="286"/>
                    <a:pt x="348" y="293"/>
                  </a:cubicBezTo>
                  <a:cubicBezTo>
                    <a:pt x="335" y="300"/>
                    <a:pt x="338" y="281"/>
                    <a:pt x="338" y="281"/>
                  </a:cubicBezTo>
                  <a:cubicBezTo>
                    <a:pt x="338" y="281"/>
                    <a:pt x="328" y="283"/>
                    <a:pt x="320" y="283"/>
                  </a:cubicBezTo>
                  <a:cubicBezTo>
                    <a:pt x="312" y="283"/>
                    <a:pt x="305" y="289"/>
                    <a:pt x="305" y="289"/>
                  </a:cubicBezTo>
                  <a:cubicBezTo>
                    <a:pt x="305" y="289"/>
                    <a:pt x="291" y="293"/>
                    <a:pt x="287" y="298"/>
                  </a:cubicBezTo>
                  <a:cubicBezTo>
                    <a:pt x="283" y="303"/>
                    <a:pt x="300" y="305"/>
                    <a:pt x="298" y="311"/>
                  </a:cubicBezTo>
                  <a:cubicBezTo>
                    <a:pt x="296" y="317"/>
                    <a:pt x="266" y="312"/>
                    <a:pt x="266" y="312"/>
                  </a:cubicBezTo>
                  <a:cubicBezTo>
                    <a:pt x="266" y="312"/>
                    <a:pt x="270" y="306"/>
                    <a:pt x="262" y="306"/>
                  </a:cubicBezTo>
                  <a:cubicBezTo>
                    <a:pt x="254" y="306"/>
                    <a:pt x="239" y="319"/>
                    <a:pt x="237" y="325"/>
                  </a:cubicBezTo>
                  <a:cubicBezTo>
                    <a:pt x="235" y="331"/>
                    <a:pt x="242" y="355"/>
                    <a:pt x="242" y="355"/>
                  </a:cubicBezTo>
                  <a:cubicBezTo>
                    <a:pt x="242" y="355"/>
                    <a:pt x="248" y="375"/>
                    <a:pt x="246" y="381"/>
                  </a:cubicBezTo>
                  <a:cubicBezTo>
                    <a:pt x="244" y="387"/>
                    <a:pt x="205" y="400"/>
                    <a:pt x="202" y="401"/>
                  </a:cubicBezTo>
                  <a:cubicBezTo>
                    <a:pt x="199" y="402"/>
                    <a:pt x="157" y="404"/>
                    <a:pt x="157" y="404"/>
                  </a:cubicBezTo>
                  <a:cubicBezTo>
                    <a:pt x="157" y="404"/>
                    <a:pt x="156" y="410"/>
                    <a:pt x="144" y="410"/>
                  </a:cubicBezTo>
                  <a:cubicBezTo>
                    <a:pt x="132" y="410"/>
                    <a:pt x="135" y="406"/>
                    <a:pt x="135" y="406"/>
                  </a:cubicBezTo>
                  <a:cubicBezTo>
                    <a:pt x="100" y="405"/>
                    <a:pt x="100" y="405"/>
                    <a:pt x="100" y="405"/>
                  </a:cubicBezTo>
                  <a:cubicBezTo>
                    <a:pt x="100" y="405"/>
                    <a:pt x="102" y="410"/>
                    <a:pt x="81" y="412"/>
                  </a:cubicBezTo>
                  <a:cubicBezTo>
                    <a:pt x="60" y="414"/>
                    <a:pt x="30" y="396"/>
                    <a:pt x="21" y="391"/>
                  </a:cubicBezTo>
                  <a:cubicBezTo>
                    <a:pt x="12" y="386"/>
                    <a:pt x="0" y="389"/>
                    <a:pt x="0" y="389"/>
                  </a:cubicBezTo>
                  <a:cubicBezTo>
                    <a:pt x="0" y="389"/>
                    <a:pt x="20" y="408"/>
                    <a:pt x="26" y="419"/>
                  </a:cubicBezTo>
                  <a:cubicBezTo>
                    <a:pt x="32" y="430"/>
                    <a:pt x="46" y="450"/>
                    <a:pt x="54" y="460"/>
                  </a:cubicBezTo>
                  <a:cubicBezTo>
                    <a:pt x="62" y="470"/>
                    <a:pt x="77" y="462"/>
                    <a:pt x="77" y="462"/>
                  </a:cubicBezTo>
                  <a:cubicBezTo>
                    <a:pt x="86" y="473"/>
                    <a:pt x="86" y="473"/>
                    <a:pt x="86" y="473"/>
                  </a:cubicBezTo>
                  <a:cubicBezTo>
                    <a:pt x="99" y="472"/>
                    <a:pt x="99" y="472"/>
                    <a:pt x="99" y="472"/>
                  </a:cubicBezTo>
                  <a:cubicBezTo>
                    <a:pt x="98" y="492"/>
                    <a:pt x="98" y="492"/>
                    <a:pt x="98" y="492"/>
                  </a:cubicBezTo>
                  <a:cubicBezTo>
                    <a:pt x="101" y="494"/>
                    <a:pt x="101" y="494"/>
                    <a:pt x="101" y="494"/>
                  </a:cubicBezTo>
                  <a:cubicBezTo>
                    <a:pt x="101" y="494"/>
                    <a:pt x="100" y="517"/>
                    <a:pt x="103" y="524"/>
                  </a:cubicBezTo>
                  <a:cubicBezTo>
                    <a:pt x="106" y="531"/>
                    <a:pt x="112" y="518"/>
                    <a:pt x="120" y="529"/>
                  </a:cubicBezTo>
                  <a:cubicBezTo>
                    <a:pt x="128" y="540"/>
                    <a:pt x="129" y="556"/>
                    <a:pt x="125" y="561"/>
                  </a:cubicBezTo>
                  <a:cubicBezTo>
                    <a:pt x="121" y="566"/>
                    <a:pt x="119" y="553"/>
                    <a:pt x="101" y="559"/>
                  </a:cubicBezTo>
                  <a:cubicBezTo>
                    <a:pt x="83" y="565"/>
                    <a:pt x="89" y="569"/>
                    <a:pt x="85" y="575"/>
                  </a:cubicBezTo>
                  <a:cubicBezTo>
                    <a:pt x="81" y="581"/>
                    <a:pt x="72" y="579"/>
                    <a:pt x="72" y="579"/>
                  </a:cubicBezTo>
                  <a:cubicBezTo>
                    <a:pt x="70" y="590"/>
                    <a:pt x="70" y="590"/>
                    <a:pt x="70" y="590"/>
                  </a:cubicBezTo>
                  <a:cubicBezTo>
                    <a:pt x="70" y="590"/>
                    <a:pt x="66" y="597"/>
                    <a:pt x="60" y="600"/>
                  </a:cubicBezTo>
                  <a:cubicBezTo>
                    <a:pt x="55" y="602"/>
                    <a:pt x="59" y="630"/>
                    <a:pt x="60" y="637"/>
                  </a:cubicBezTo>
                  <a:cubicBezTo>
                    <a:pt x="70" y="633"/>
                    <a:pt x="78" y="628"/>
                    <a:pt x="78" y="628"/>
                  </a:cubicBezTo>
                  <a:cubicBezTo>
                    <a:pt x="78" y="628"/>
                    <a:pt x="100" y="635"/>
                    <a:pt x="110" y="635"/>
                  </a:cubicBezTo>
                  <a:cubicBezTo>
                    <a:pt x="120" y="636"/>
                    <a:pt x="149" y="620"/>
                    <a:pt x="149" y="620"/>
                  </a:cubicBezTo>
                  <a:cubicBezTo>
                    <a:pt x="149" y="620"/>
                    <a:pt x="165" y="628"/>
                    <a:pt x="175" y="626"/>
                  </a:cubicBezTo>
                  <a:cubicBezTo>
                    <a:pt x="186" y="624"/>
                    <a:pt x="208" y="615"/>
                    <a:pt x="208" y="615"/>
                  </a:cubicBezTo>
                  <a:cubicBezTo>
                    <a:pt x="234" y="622"/>
                    <a:pt x="234" y="622"/>
                    <a:pt x="234" y="622"/>
                  </a:cubicBezTo>
                  <a:cubicBezTo>
                    <a:pt x="234" y="622"/>
                    <a:pt x="249" y="601"/>
                    <a:pt x="267" y="613"/>
                  </a:cubicBezTo>
                  <a:cubicBezTo>
                    <a:pt x="284" y="624"/>
                    <a:pt x="285" y="659"/>
                    <a:pt x="299" y="662"/>
                  </a:cubicBezTo>
                  <a:cubicBezTo>
                    <a:pt x="313" y="665"/>
                    <a:pt x="339" y="665"/>
                    <a:pt x="348" y="674"/>
                  </a:cubicBezTo>
                  <a:cubicBezTo>
                    <a:pt x="358" y="683"/>
                    <a:pt x="359" y="704"/>
                    <a:pt x="370" y="705"/>
                  </a:cubicBezTo>
                  <a:cubicBezTo>
                    <a:pt x="373" y="705"/>
                    <a:pt x="377" y="705"/>
                    <a:pt x="381" y="705"/>
                  </a:cubicBezTo>
                  <a:cubicBezTo>
                    <a:pt x="394" y="700"/>
                    <a:pt x="394" y="700"/>
                    <a:pt x="394" y="700"/>
                  </a:cubicBezTo>
                  <a:cubicBezTo>
                    <a:pt x="394" y="700"/>
                    <a:pt x="385" y="684"/>
                    <a:pt x="396" y="683"/>
                  </a:cubicBezTo>
                  <a:cubicBezTo>
                    <a:pt x="407" y="682"/>
                    <a:pt x="416" y="689"/>
                    <a:pt x="416" y="689"/>
                  </a:cubicBezTo>
                  <a:cubicBezTo>
                    <a:pt x="433" y="683"/>
                    <a:pt x="433" y="683"/>
                    <a:pt x="433" y="683"/>
                  </a:cubicBezTo>
                  <a:cubicBezTo>
                    <a:pt x="433" y="683"/>
                    <a:pt x="430" y="691"/>
                    <a:pt x="444" y="691"/>
                  </a:cubicBezTo>
                  <a:cubicBezTo>
                    <a:pt x="458" y="691"/>
                    <a:pt x="456" y="681"/>
                    <a:pt x="467" y="679"/>
                  </a:cubicBezTo>
                  <a:cubicBezTo>
                    <a:pt x="478" y="677"/>
                    <a:pt x="468" y="688"/>
                    <a:pt x="479" y="688"/>
                  </a:cubicBezTo>
                  <a:cubicBezTo>
                    <a:pt x="490" y="688"/>
                    <a:pt x="499" y="687"/>
                    <a:pt x="501" y="678"/>
                  </a:cubicBezTo>
                  <a:cubicBezTo>
                    <a:pt x="503" y="669"/>
                    <a:pt x="492" y="654"/>
                    <a:pt x="492" y="654"/>
                  </a:cubicBezTo>
                  <a:cubicBezTo>
                    <a:pt x="478" y="626"/>
                    <a:pt x="478" y="626"/>
                    <a:pt x="478" y="626"/>
                  </a:cubicBezTo>
                  <a:cubicBezTo>
                    <a:pt x="478" y="611"/>
                    <a:pt x="478" y="611"/>
                    <a:pt x="478" y="611"/>
                  </a:cubicBezTo>
                  <a:cubicBezTo>
                    <a:pt x="478" y="611"/>
                    <a:pt x="462" y="611"/>
                    <a:pt x="455" y="604"/>
                  </a:cubicBezTo>
                  <a:cubicBezTo>
                    <a:pt x="448" y="597"/>
                    <a:pt x="446" y="589"/>
                    <a:pt x="446" y="589"/>
                  </a:cubicBezTo>
                  <a:cubicBezTo>
                    <a:pt x="448" y="569"/>
                    <a:pt x="448" y="569"/>
                    <a:pt x="448" y="569"/>
                  </a:cubicBezTo>
                  <a:cubicBezTo>
                    <a:pt x="447" y="559"/>
                    <a:pt x="447" y="559"/>
                    <a:pt x="447" y="559"/>
                  </a:cubicBezTo>
                  <a:cubicBezTo>
                    <a:pt x="429" y="561"/>
                    <a:pt x="429" y="561"/>
                    <a:pt x="429" y="561"/>
                  </a:cubicBezTo>
                  <a:cubicBezTo>
                    <a:pt x="429" y="561"/>
                    <a:pt x="414" y="563"/>
                    <a:pt x="414" y="546"/>
                  </a:cubicBezTo>
                  <a:cubicBezTo>
                    <a:pt x="414" y="529"/>
                    <a:pt x="415" y="529"/>
                    <a:pt x="423" y="522"/>
                  </a:cubicBezTo>
                  <a:cubicBezTo>
                    <a:pt x="431" y="515"/>
                    <a:pt x="438" y="503"/>
                    <a:pt x="438" y="503"/>
                  </a:cubicBezTo>
                  <a:cubicBezTo>
                    <a:pt x="438" y="503"/>
                    <a:pt x="437" y="489"/>
                    <a:pt x="451" y="487"/>
                  </a:cubicBezTo>
                  <a:cubicBezTo>
                    <a:pt x="465" y="485"/>
                    <a:pt x="457" y="502"/>
                    <a:pt x="470" y="500"/>
                  </a:cubicBezTo>
                  <a:cubicBezTo>
                    <a:pt x="483" y="498"/>
                    <a:pt x="488" y="490"/>
                    <a:pt x="488" y="490"/>
                  </a:cubicBezTo>
                  <a:cubicBezTo>
                    <a:pt x="488" y="490"/>
                    <a:pt x="503" y="498"/>
                    <a:pt x="510" y="490"/>
                  </a:cubicBezTo>
                  <a:cubicBezTo>
                    <a:pt x="517" y="482"/>
                    <a:pt x="518" y="472"/>
                    <a:pt x="518" y="472"/>
                  </a:cubicBezTo>
                  <a:cubicBezTo>
                    <a:pt x="527" y="467"/>
                    <a:pt x="527" y="467"/>
                    <a:pt x="527" y="467"/>
                  </a:cubicBezTo>
                  <a:cubicBezTo>
                    <a:pt x="527" y="467"/>
                    <a:pt x="528" y="447"/>
                    <a:pt x="532" y="444"/>
                  </a:cubicBezTo>
                  <a:cubicBezTo>
                    <a:pt x="536" y="441"/>
                    <a:pt x="552" y="438"/>
                    <a:pt x="560" y="425"/>
                  </a:cubicBezTo>
                  <a:cubicBezTo>
                    <a:pt x="568" y="412"/>
                    <a:pt x="565" y="394"/>
                    <a:pt x="569" y="385"/>
                  </a:cubicBezTo>
                  <a:cubicBezTo>
                    <a:pt x="573" y="376"/>
                    <a:pt x="592" y="375"/>
                    <a:pt x="592" y="375"/>
                  </a:cubicBezTo>
                  <a:cubicBezTo>
                    <a:pt x="581" y="358"/>
                    <a:pt x="581" y="358"/>
                    <a:pt x="581" y="358"/>
                  </a:cubicBezTo>
                  <a:cubicBezTo>
                    <a:pt x="598" y="334"/>
                    <a:pt x="598" y="334"/>
                    <a:pt x="598" y="334"/>
                  </a:cubicBezTo>
                  <a:cubicBezTo>
                    <a:pt x="616" y="321"/>
                    <a:pt x="616" y="321"/>
                    <a:pt x="616" y="321"/>
                  </a:cubicBezTo>
                  <a:cubicBezTo>
                    <a:pt x="616" y="321"/>
                    <a:pt x="604" y="301"/>
                    <a:pt x="604" y="297"/>
                  </a:cubicBezTo>
                  <a:cubicBezTo>
                    <a:pt x="604" y="293"/>
                    <a:pt x="601" y="279"/>
                    <a:pt x="605" y="277"/>
                  </a:cubicBezTo>
                  <a:cubicBezTo>
                    <a:pt x="609" y="275"/>
                    <a:pt x="638" y="271"/>
                    <a:pt x="637" y="262"/>
                  </a:cubicBezTo>
                  <a:cubicBezTo>
                    <a:pt x="636" y="253"/>
                    <a:pt x="624" y="248"/>
                    <a:pt x="624" y="248"/>
                  </a:cubicBezTo>
                  <a:cubicBezTo>
                    <a:pt x="600" y="249"/>
                    <a:pt x="600" y="249"/>
                    <a:pt x="600" y="249"/>
                  </a:cubicBezTo>
                  <a:cubicBezTo>
                    <a:pt x="597" y="226"/>
                    <a:pt x="597" y="226"/>
                    <a:pt x="597" y="226"/>
                  </a:cubicBezTo>
                  <a:cubicBezTo>
                    <a:pt x="583" y="225"/>
                    <a:pt x="583" y="225"/>
                    <a:pt x="583" y="225"/>
                  </a:cubicBezTo>
                  <a:cubicBezTo>
                    <a:pt x="575" y="215"/>
                    <a:pt x="575" y="215"/>
                    <a:pt x="575" y="215"/>
                  </a:cubicBezTo>
                  <a:cubicBezTo>
                    <a:pt x="575" y="215"/>
                    <a:pt x="564" y="218"/>
                    <a:pt x="565" y="210"/>
                  </a:cubicBezTo>
                  <a:cubicBezTo>
                    <a:pt x="566" y="202"/>
                    <a:pt x="567" y="194"/>
                    <a:pt x="567" y="194"/>
                  </a:cubicBezTo>
                  <a:cubicBezTo>
                    <a:pt x="567" y="194"/>
                    <a:pt x="553" y="193"/>
                    <a:pt x="556" y="183"/>
                  </a:cubicBezTo>
                  <a:cubicBezTo>
                    <a:pt x="559" y="173"/>
                    <a:pt x="568" y="165"/>
                    <a:pt x="568" y="165"/>
                  </a:cubicBezTo>
                  <a:cubicBezTo>
                    <a:pt x="548" y="161"/>
                    <a:pt x="548" y="161"/>
                    <a:pt x="548" y="161"/>
                  </a:cubicBezTo>
                  <a:cubicBezTo>
                    <a:pt x="552" y="152"/>
                    <a:pt x="552" y="152"/>
                    <a:pt x="552" y="152"/>
                  </a:cubicBezTo>
                  <a:cubicBezTo>
                    <a:pt x="537" y="142"/>
                    <a:pt x="537" y="142"/>
                    <a:pt x="537" y="142"/>
                  </a:cubicBezTo>
                  <a:cubicBezTo>
                    <a:pt x="537" y="142"/>
                    <a:pt x="535" y="126"/>
                    <a:pt x="557" y="123"/>
                  </a:cubicBezTo>
                  <a:cubicBezTo>
                    <a:pt x="579" y="120"/>
                    <a:pt x="608" y="126"/>
                    <a:pt x="608" y="126"/>
                  </a:cubicBezTo>
                  <a:cubicBezTo>
                    <a:pt x="608" y="126"/>
                    <a:pt x="611" y="138"/>
                    <a:pt x="618" y="137"/>
                  </a:cubicBezTo>
                  <a:cubicBezTo>
                    <a:pt x="625" y="136"/>
                    <a:pt x="643" y="123"/>
                    <a:pt x="643" y="123"/>
                  </a:cubicBezTo>
                  <a:cubicBezTo>
                    <a:pt x="647" y="127"/>
                    <a:pt x="647" y="127"/>
                    <a:pt x="647" y="127"/>
                  </a:cubicBezTo>
                  <a:cubicBezTo>
                    <a:pt x="653" y="122"/>
                    <a:pt x="653" y="122"/>
                    <a:pt x="653" y="122"/>
                  </a:cubicBezTo>
                  <a:cubicBezTo>
                    <a:pt x="653" y="122"/>
                    <a:pt x="664" y="123"/>
                    <a:pt x="667" y="122"/>
                  </a:cubicBezTo>
                  <a:cubicBezTo>
                    <a:pt x="670" y="121"/>
                    <a:pt x="670" y="110"/>
                    <a:pt x="670" y="110"/>
                  </a:cubicBezTo>
                  <a:cubicBezTo>
                    <a:pt x="685" y="104"/>
                    <a:pt x="685" y="104"/>
                    <a:pt x="685" y="104"/>
                  </a:cubicBezTo>
                  <a:cubicBezTo>
                    <a:pt x="700" y="82"/>
                    <a:pt x="700" y="82"/>
                    <a:pt x="700" y="82"/>
                  </a:cubicBezTo>
                  <a:cubicBezTo>
                    <a:pt x="701" y="82"/>
                    <a:pt x="701" y="82"/>
                    <a:pt x="701" y="82"/>
                  </a:cubicBezTo>
                  <a:cubicBezTo>
                    <a:pt x="692" y="82"/>
                    <a:pt x="680" y="81"/>
                    <a:pt x="671" y="81"/>
                  </a:cubicBez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1" name="Freeform 58"/>
            <p:cNvSpPr>
              <a:spLocks noChangeAspect="1"/>
            </p:cNvSpPr>
            <p:nvPr/>
          </p:nvSpPr>
          <p:spPr bwMode="auto">
            <a:xfrm>
              <a:off x="3215" y="1694"/>
              <a:ext cx="146" cy="143"/>
            </a:xfrm>
            <a:custGeom>
              <a:avLst/>
              <a:gdLst>
                <a:gd name="T0" fmla="*/ 144 w 454"/>
                <a:gd name="T1" fmla="*/ 122 h 442"/>
                <a:gd name="T2" fmla="*/ 139 w 454"/>
                <a:gd name="T3" fmla="*/ 118 h 442"/>
                <a:gd name="T4" fmla="*/ 138 w 454"/>
                <a:gd name="T5" fmla="*/ 112 h 442"/>
                <a:gd name="T6" fmla="*/ 133 w 454"/>
                <a:gd name="T7" fmla="*/ 110 h 442"/>
                <a:gd name="T8" fmla="*/ 133 w 454"/>
                <a:gd name="T9" fmla="*/ 95 h 442"/>
                <a:gd name="T10" fmla="*/ 126 w 454"/>
                <a:gd name="T11" fmla="*/ 87 h 442"/>
                <a:gd name="T12" fmla="*/ 122 w 454"/>
                <a:gd name="T13" fmla="*/ 83 h 442"/>
                <a:gd name="T14" fmla="*/ 112 w 454"/>
                <a:gd name="T15" fmla="*/ 78 h 442"/>
                <a:gd name="T16" fmla="*/ 108 w 454"/>
                <a:gd name="T17" fmla="*/ 77 h 442"/>
                <a:gd name="T18" fmla="*/ 108 w 454"/>
                <a:gd name="T19" fmla="*/ 69 h 442"/>
                <a:gd name="T20" fmla="*/ 94 w 454"/>
                <a:gd name="T21" fmla="*/ 59 h 442"/>
                <a:gd name="T22" fmla="*/ 96 w 454"/>
                <a:gd name="T23" fmla="*/ 54 h 442"/>
                <a:gd name="T24" fmla="*/ 94 w 454"/>
                <a:gd name="T25" fmla="*/ 50 h 442"/>
                <a:gd name="T26" fmla="*/ 98 w 454"/>
                <a:gd name="T27" fmla="*/ 48 h 442"/>
                <a:gd name="T28" fmla="*/ 98 w 454"/>
                <a:gd name="T29" fmla="*/ 44 h 442"/>
                <a:gd name="T30" fmla="*/ 98 w 454"/>
                <a:gd name="T31" fmla="*/ 41 h 442"/>
                <a:gd name="T32" fmla="*/ 102 w 454"/>
                <a:gd name="T33" fmla="*/ 38 h 442"/>
                <a:gd name="T34" fmla="*/ 99 w 454"/>
                <a:gd name="T35" fmla="*/ 31 h 442"/>
                <a:gd name="T36" fmla="*/ 102 w 454"/>
                <a:gd name="T37" fmla="*/ 26 h 442"/>
                <a:gd name="T38" fmla="*/ 96 w 454"/>
                <a:gd name="T39" fmla="*/ 28 h 442"/>
                <a:gd name="T40" fmla="*/ 93 w 454"/>
                <a:gd name="T41" fmla="*/ 24 h 442"/>
                <a:gd name="T42" fmla="*/ 88 w 454"/>
                <a:gd name="T43" fmla="*/ 23 h 442"/>
                <a:gd name="T44" fmla="*/ 85 w 454"/>
                <a:gd name="T45" fmla="*/ 16 h 442"/>
                <a:gd name="T46" fmla="*/ 80 w 454"/>
                <a:gd name="T47" fmla="*/ 3 h 442"/>
                <a:gd name="T48" fmla="*/ 71 w 454"/>
                <a:gd name="T49" fmla="*/ 6 h 442"/>
                <a:gd name="T50" fmla="*/ 68 w 454"/>
                <a:gd name="T51" fmla="*/ 0 h 442"/>
                <a:gd name="T52" fmla="*/ 63 w 454"/>
                <a:gd name="T53" fmla="*/ 3 h 442"/>
                <a:gd name="T54" fmla="*/ 58 w 454"/>
                <a:gd name="T55" fmla="*/ 0 h 442"/>
                <a:gd name="T56" fmla="*/ 49 w 454"/>
                <a:gd name="T57" fmla="*/ 0 h 442"/>
                <a:gd name="T58" fmla="*/ 46 w 454"/>
                <a:gd name="T59" fmla="*/ 6 h 442"/>
                <a:gd name="T60" fmla="*/ 45 w 454"/>
                <a:gd name="T61" fmla="*/ 6 h 442"/>
                <a:gd name="T62" fmla="*/ 40 w 454"/>
                <a:gd name="T63" fmla="*/ 12 h 442"/>
                <a:gd name="T64" fmla="*/ 30 w 454"/>
                <a:gd name="T65" fmla="*/ 17 h 442"/>
                <a:gd name="T66" fmla="*/ 33 w 454"/>
                <a:gd name="T67" fmla="*/ 24 h 442"/>
                <a:gd name="T68" fmla="*/ 34 w 454"/>
                <a:gd name="T69" fmla="*/ 36 h 442"/>
                <a:gd name="T70" fmla="*/ 32 w 454"/>
                <a:gd name="T71" fmla="*/ 42 h 442"/>
                <a:gd name="T72" fmla="*/ 33 w 454"/>
                <a:gd name="T73" fmla="*/ 50 h 442"/>
                <a:gd name="T74" fmla="*/ 14 w 454"/>
                <a:gd name="T75" fmla="*/ 59 h 442"/>
                <a:gd name="T76" fmla="*/ 0 w 454"/>
                <a:gd name="T77" fmla="*/ 70 h 442"/>
                <a:gd name="T78" fmla="*/ 0 w 454"/>
                <a:gd name="T79" fmla="*/ 70 h 442"/>
                <a:gd name="T80" fmla="*/ 4 w 454"/>
                <a:gd name="T81" fmla="*/ 80 h 442"/>
                <a:gd name="T82" fmla="*/ 4 w 454"/>
                <a:gd name="T83" fmla="*/ 84 h 442"/>
                <a:gd name="T84" fmla="*/ 9 w 454"/>
                <a:gd name="T85" fmla="*/ 87 h 442"/>
                <a:gd name="T86" fmla="*/ 9 w 454"/>
                <a:gd name="T87" fmla="*/ 90 h 442"/>
                <a:gd name="T88" fmla="*/ 14 w 454"/>
                <a:gd name="T89" fmla="*/ 93 h 442"/>
                <a:gd name="T90" fmla="*/ 25 w 454"/>
                <a:gd name="T91" fmla="*/ 93 h 442"/>
                <a:gd name="T92" fmla="*/ 41 w 454"/>
                <a:gd name="T93" fmla="*/ 104 h 442"/>
                <a:gd name="T94" fmla="*/ 51 w 454"/>
                <a:gd name="T95" fmla="*/ 110 h 442"/>
                <a:gd name="T96" fmla="*/ 93 w 454"/>
                <a:gd name="T97" fmla="*/ 142 h 442"/>
                <a:gd name="T98" fmla="*/ 121 w 454"/>
                <a:gd name="T99" fmla="*/ 143 h 442"/>
                <a:gd name="T100" fmla="*/ 121 w 454"/>
                <a:gd name="T101" fmla="*/ 143 h 442"/>
                <a:gd name="T102" fmla="*/ 124 w 454"/>
                <a:gd name="T103" fmla="*/ 137 h 442"/>
                <a:gd name="T104" fmla="*/ 127 w 454"/>
                <a:gd name="T105" fmla="*/ 128 h 442"/>
                <a:gd name="T106" fmla="*/ 132 w 454"/>
                <a:gd name="T107" fmla="*/ 127 h 442"/>
                <a:gd name="T108" fmla="*/ 139 w 454"/>
                <a:gd name="T109" fmla="*/ 127 h 442"/>
                <a:gd name="T110" fmla="*/ 139 w 454"/>
                <a:gd name="T111" fmla="*/ 129 h 442"/>
                <a:gd name="T112" fmla="*/ 145 w 454"/>
                <a:gd name="T113" fmla="*/ 127 h 442"/>
                <a:gd name="T114" fmla="*/ 146 w 454"/>
                <a:gd name="T115" fmla="*/ 125 h 442"/>
                <a:gd name="T116" fmla="*/ 144 w 454"/>
                <a:gd name="T117" fmla="*/ 122 h 44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54" h="442">
                  <a:moveTo>
                    <a:pt x="448" y="378"/>
                  </a:moveTo>
                  <a:cubicBezTo>
                    <a:pt x="447" y="369"/>
                    <a:pt x="432" y="365"/>
                    <a:pt x="432" y="365"/>
                  </a:cubicBezTo>
                  <a:cubicBezTo>
                    <a:pt x="428" y="346"/>
                    <a:pt x="428" y="346"/>
                    <a:pt x="428" y="346"/>
                  </a:cubicBezTo>
                  <a:cubicBezTo>
                    <a:pt x="428" y="346"/>
                    <a:pt x="423" y="346"/>
                    <a:pt x="415" y="340"/>
                  </a:cubicBezTo>
                  <a:cubicBezTo>
                    <a:pt x="407" y="334"/>
                    <a:pt x="415" y="295"/>
                    <a:pt x="415" y="295"/>
                  </a:cubicBezTo>
                  <a:cubicBezTo>
                    <a:pt x="393" y="270"/>
                    <a:pt x="393" y="270"/>
                    <a:pt x="393" y="270"/>
                  </a:cubicBezTo>
                  <a:cubicBezTo>
                    <a:pt x="393" y="270"/>
                    <a:pt x="391" y="258"/>
                    <a:pt x="380" y="258"/>
                  </a:cubicBezTo>
                  <a:cubicBezTo>
                    <a:pt x="369" y="258"/>
                    <a:pt x="348" y="240"/>
                    <a:pt x="348" y="240"/>
                  </a:cubicBezTo>
                  <a:cubicBezTo>
                    <a:pt x="335" y="239"/>
                    <a:pt x="335" y="239"/>
                    <a:pt x="335" y="239"/>
                  </a:cubicBezTo>
                  <a:cubicBezTo>
                    <a:pt x="335" y="212"/>
                    <a:pt x="335" y="212"/>
                    <a:pt x="335" y="212"/>
                  </a:cubicBezTo>
                  <a:cubicBezTo>
                    <a:pt x="335" y="212"/>
                    <a:pt x="293" y="191"/>
                    <a:pt x="291" y="182"/>
                  </a:cubicBezTo>
                  <a:cubicBezTo>
                    <a:pt x="289" y="173"/>
                    <a:pt x="299" y="168"/>
                    <a:pt x="299" y="168"/>
                  </a:cubicBezTo>
                  <a:cubicBezTo>
                    <a:pt x="299" y="168"/>
                    <a:pt x="290" y="161"/>
                    <a:pt x="291" y="154"/>
                  </a:cubicBezTo>
                  <a:cubicBezTo>
                    <a:pt x="292" y="147"/>
                    <a:pt x="305" y="148"/>
                    <a:pt x="305" y="148"/>
                  </a:cubicBezTo>
                  <a:cubicBezTo>
                    <a:pt x="304" y="135"/>
                    <a:pt x="304" y="135"/>
                    <a:pt x="304" y="135"/>
                  </a:cubicBezTo>
                  <a:cubicBezTo>
                    <a:pt x="305" y="126"/>
                    <a:pt x="305" y="126"/>
                    <a:pt x="305" y="126"/>
                  </a:cubicBezTo>
                  <a:cubicBezTo>
                    <a:pt x="305" y="126"/>
                    <a:pt x="315" y="126"/>
                    <a:pt x="318" y="118"/>
                  </a:cubicBezTo>
                  <a:cubicBezTo>
                    <a:pt x="321" y="110"/>
                    <a:pt x="307" y="101"/>
                    <a:pt x="307" y="97"/>
                  </a:cubicBezTo>
                  <a:cubicBezTo>
                    <a:pt x="307" y="93"/>
                    <a:pt x="323" y="84"/>
                    <a:pt x="318" y="80"/>
                  </a:cubicBezTo>
                  <a:cubicBezTo>
                    <a:pt x="313" y="76"/>
                    <a:pt x="299" y="85"/>
                    <a:pt x="299" y="85"/>
                  </a:cubicBezTo>
                  <a:cubicBezTo>
                    <a:pt x="288" y="73"/>
                    <a:pt x="288" y="73"/>
                    <a:pt x="288" y="73"/>
                  </a:cubicBezTo>
                  <a:cubicBezTo>
                    <a:pt x="274" y="71"/>
                    <a:pt x="274" y="71"/>
                    <a:pt x="274" y="71"/>
                  </a:cubicBezTo>
                  <a:cubicBezTo>
                    <a:pt x="274" y="71"/>
                    <a:pt x="277" y="61"/>
                    <a:pt x="265" y="50"/>
                  </a:cubicBezTo>
                  <a:cubicBezTo>
                    <a:pt x="256" y="42"/>
                    <a:pt x="251" y="19"/>
                    <a:pt x="249" y="8"/>
                  </a:cubicBezTo>
                  <a:cubicBezTo>
                    <a:pt x="222" y="19"/>
                    <a:pt x="222" y="19"/>
                    <a:pt x="222" y="19"/>
                  </a:cubicBezTo>
                  <a:cubicBezTo>
                    <a:pt x="222" y="19"/>
                    <a:pt x="224" y="2"/>
                    <a:pt x="210" y="1"/>
                  </a:cubicBezTo>
                  <a:cubicBezTo>
                    <a:pt x="196" y="0"/>
                    <a:pt x="204" y="8"/>
                    <a:pt x="196" y="10"/>
                  </a:cubicBezTo>
                  <a:cubicBezTo>
                    <a:pt x="188" y="12"/>
                    <a:pt x="179" y="1"/>
                    <a:pt x="179" y="1"/>
                  </a:cubicBezTo>
                  <a:cubicBezTo>
                    <a:pt x="153" y="1"/>
                    <a:pt x="153" y="1"/>
                    <a:pt x="153" y="1"/>
                  </a:cubicBezTo>
                  <a:cubicBezTo>
                    <a:pt x="153" y="1"/>
                    <a:pt x="154" y="14"/>
                    <a:pt x="142" y="17"/>
                  </a:cubicBezTo>
                  <a:cubicBezTo>
                    <a:pt x="141" y="17"/>
                    <a:pt x="141" y="17"/>
                    <a:pt x="140" y="17"/>
                  </a:cubicBezTo>
                  <a:cubicBezTo>
                    <a:pt x="138" y="24"/>
                    <a:pt x="133" y="33"/>
                    <a:pt x="124" y="37"/>
                  </a:cubicBezTo>
                  <a:cubicBezTo>
                    <a:pt x="108" y="44"/>
                    <a:pt x="96" y="39"/>
                    <a:pt x="92" y="53"/>
                  </a:cubicBezTo>
                  <a:cubicBezTo>
                    <a:pt x="88" y="67"/>
                    <a:pt x="103" y="75"/>
                    <a:pt x="103" y="75"/>
                  </a:cubicBezTo>
                  <a:cubicBezTo>
                    <a:pt x="103" y="75"/>
                    <a:pt x="111" y="105"/>
                    <a:pt x="107" y="110"/>
                  </a:cubicBezTo>
                  <a:cubicBezTo>
                    <a:pt x="103" y="115"/>
                    <a:pt x="97" y="122"/>
                    <a:pt x="98" y="129"/>
                  </a:cubicBezTo>
                  <a:cubicBezTo>
                    <a:pt x="99" y="136"/>
                    <a:pt x="116" y="145"/>
                    <a:pt x="104" y="154"/>
                  </a:cubicBezTo>
                  <a:cubicBezTo>
                    <a:pt x="92" y="163"/>
                    <a:pt x="43" y="181"/>
                    <a:pt x="43" y="181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12" y="246"/>
                    <a:pt x="12" y="246"/>
                    <a:pt x="12" y="246"/>
                  </a:cubicBezTo>
                  <a:cubicBezTo>
                    <a:pt x="12" y="260"/>
                    <a:pt x="12" y="260"/>
                    <a:pt x="12" y="260"/>
                  </a:cubicBezTo>
                  <a:cubicBezTo>
                    <a:pt x="29" y="269"/>
                    <a:pt x="29" y="269"/>
                    <a:pt x="29" y="269"/>
                  </a:cubicBezTo>
                  <a:cubicBezTo>
                    <a:pt x="28" y="278"/>
                    <a:pt x="28" y="278"/>
                    <a:pt x="28" y="278"/>
                  </a:cubicBezTo>
                  <a:cubicBezTo>
                    <a:pt x="28" y="278"/>
                    <a:pt x="35" y="288"/>
                    <a:pt x="44" y="287"/>
                  </a:cubicBezTo>
                  <a:cubicBezTo>
                    <a:pt x="53" y="286"/>
                    <a:pt x="78" y="287"/>
                    <a:pt x="78" y="287"/>
                  </a:cubicBezTo>
                  <a:cubicBezTo>
                    <a:pt x="78" y="287"/>
                    <a:pt x="115" y="315"/>
                    <a:pt x="127" y="321"/>
                  </a:cubicBezTo>
                  <a:cubicBezTo>
                    <a:pt x="139" y="327"/>
                    <a:pt x="160" y="341"/>
                    <a:pt x="160" y="341"/>
                  </a:cubicBezTo>
                  <a:cubicBezTo>
                    <a:pt x="288" y="438"/>
                    <a:pt x="288" y="438"/>
                    <a:pt x="288" y="438"/>
                  </a:cubicBezTo>
                  <a:cubicBezTo>
                    <a:pt x="288" y="438"/>
                    <a:pt x="339" y="439"/>
                    <a:pt x="376" y="442"/>
                  </a:cubicBezTo>
                  <a:cubicBezTo>
                    <a:pt x="376" y="442"/>
                    <a:pt x="376" y="442"/>
                    <a:pt x="376" y="442"/>
                  </a:cubicBezTo>
                  <a:cubicBezTo>
                    <a:pt x="379" y="438"/>
                    <a:pt x="386" y="431"/>
                    <a:pt x="387" y="422"/>
                  </a:cubicBezTo>
                  <a:cubicBezTo>
                    <a:pt x="389" y="410"/>
                    <a:pt x="396" y="395"/>
                    <a:pt x="396" y="395"/>
                  </a:cubicBezTo>
                  <a:cubicBezTo>
                    <a:pt x="411" y="393"/>
                    <a:pt x="411" y="393"/>
                    <a:pt x="411" y="393"/>
                  </a:cubicBezTo>
                  <a:cubicBezTo>
                    <a:pt x="431" y="393"/>
                    <a:pt x="431" y="393"/>
                    <a:pt x="431" y="393"/>
                  </a:cubicBezTo>
                  <a:cubicBezTo>
                    <a:pt x="433" y="398"/>
                    <a:pt x="433" y="398"/>
                    <a:pt x="433" y="398"/>
                  </a:cubicBezTo>
                  <a:cubicBezTo>
                    <a:pt x="451" y="392"/>
                    <a:pt x="451" y="392"/>
                    <a:pt x="451" y="392"/>
                  </a:cubicBezTo>
                  <a:cubicBezTo>
                    <a:pt x="454" y="387"/>
                    <a:pt x="454" y="387"/>
                    <a:pt x="454" y="387"/>
                  </a:cubicBezTo>
                  <a:cubicBezTo>
                    <a:pt x="451" y="384"/>
                    <a:pt x="448" y="381"/>
                    <a:pt x="448" y="37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2" name="Freeform 59"/>
            <p:cNvSpPr>
              <a:spLocks noChangeAspect="1"/>
            </p:cNvSpPr>
            <p:nvPr/>
          </p:nvSpPr>
          <p:spPr bwMode="auto">
            <a:xfrm>
              <a:off x="3336" y="1821"/>
              <a:ext cx="29" cy="26"/>
            </a:xfrm>
            <a:custGeom>
              <a:avLst/>
              <a:gdLst>
                <a:gd name="T0" fmla="*/ 11 w 89"/>
                <a:gd name="T1" fmla="*/ 0 h 81"/>
                <a:gd name="T2" fmla="*/ 7 w 89"/>
                <a:gd name="T3" fmla="*/ 1 h 81"/>
                <a:gd name="T4" fmla="*/ 4 w 89"/>
                <a:gd name="T5" fmla="*/ 9 h 81"/>
                <a:gd name="T6" fmla="*/ 0 w 89"/>
                <a:gd name="T7" fmla="*/ 16 h 81"/>
                <a:gd name="T8" fmla="*/ 13 w 89"/>
                <a:gd name="T9" fmla="*/ 18 h 81"/>
                <a:gd name="T10" fmla="*/ 16 w 89"/>
                <a:gd name="T11" fmla="*/ 26 h 81"/>
                <a:gd name="T12" fmla="*/ 29 w 89"/>
                <a:gd name="T13" fmla="*/ 26 h 81"/>
                <a:gd name="T14" fmla="*/ 21 w 89"/>
                <a:gd name="T15" fmla="*/ 15 h 81"/>
                <a:gd name="T16" fmla="*/ 21 w 89"/>
                <a:gd name="T17" fmla="*/ 15 h 81"/>
                <a:gd name="T18" fmla="*/ 18 w 89"/>
                <a:gd name="T19" fmla="*/ 13 h 81"/>
                <a:gd name="T20" fmla="*/ 18 w 89"/>
                <a:gd name="T21" fmla="*/ 9 h 81"/>
                <a:gd name="T22" fmla="*/ 24 w 89"/>
                <a:gd name="T23" fmla="*/ 8 h 81"/>
                <a:gd name="T24" fmla="*/ 25 w 89"/>
                <a:gd name="T25" fmla="*/ 5 h 81"/>
                <a:gd name="T26" fmla="*/ 22 w 89"/>
                <a:gd name="T27" fmla="*/ 3 h 81"/>
                <a:gd name="T28" fmla="*/ 19 w 89"/>
                <a:gd name="T29" fmla="*/ 4 h 81"/>
                <a:gd name="T30" fmla="*/ 18 w 89"/>
                <a:gd name="T31" fmla="*/ 0 h 81"/>
                <a:gd name="T32" fmla="*/ 11 w 89"/>
                <a:gd name="T33" fmla="*/ 0 h 8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9" h="81">
                  <a:moveTo>
                    <a:pt x="35" y="0"/>
                  </a:moveTo>
                  <a:cubicBezTo>
                    <a:pt x="20" y="2"/>
                    <a:pt x="20" y="2"/>
                    <a:pt x="20" y="2"/>
                  </a:cubicBezTo>
                  <a:cubicBezTo>
                    <a:pt x="20" y="2"/>
                    <a:pt x="13" y="17"/>
                    <a:pt x="11" y="29"/>
                  </a:cubicBezTo>
                  <a:cubicBezTo>
                    <a:pt x="10" y="38"/>
                    <a:pt x="3" y="45"/>
                    <a:pt x="0" y="49"/>
                  </a:cubicBezTo>
                  <a:cubicBezTo>
                    <a:pt x="21" y="50"/>
                    <a:pt x="38" y="52"/>
                    <a:pt x="40" y="55"/>
                  </a:cubicBezTo>
                  <a:cubicBezTo>
                    <a:pt x="46" y="62"/>
                    <a:pt x="36" y="80"/>
                    <a:pt x="50" y="81"/>
                  </a:cubicBezTo>
                  <a:cubicBezTo>
                    <a:pt x="58" y="81"/>
                    <a:pt x="76" y="81"/>
                    <a:pt x="89" y="80"/>
                  </a:cubicBezTo>
                  <a:cubicBezTo>
                    <a:pt x="79" y="72"/>
                    <a:pt x="63" y="58"/>
                    <a:pt x="64" y="47"/>
                  </a:cubicBezTo>
                  <a:cubicBezTo>
                    <a:pt x="64" y="47"/>
                    <a:pt x="64" y="47"/>
                    <a:pt x="64" y="46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55" y="27"/>
                    <a:pt x="55" y="27"/>
                    <a:pt x="55" y="27"/>
                  </a:cubicBezTo>
                  <a:cubicBezTo>
                    <a:pt x="55" y="27"/>
                    <a:pt x="69" y="25"/>
                    <a:pt x="73" y="25"/>
                  </a:cubicBezTo>
                  <a:cubicBezTo>
                    <a:pt x="77" y="25"/>
                    <a:pt x="77" y="16"/>
                    <a:pt x="77" y="16"/>
                  </a:cubicBezTo>
                  <a:cubicBezTo>
                    <a:pt x="77" y="16"/>
                    <a:pt x="77" y="8"/>
                    <a:pt x="68" y="8"/>
                  </a:cubicBezTo>
                  <a:cubicBezTo>
                    <a:pt x="59" y="8"/>
                    <a:pt x="59" y="13"/>
                    <a:pt x="59" y="13"/>
                  </a:cubicBezTo>
                  <a:cubicBezTo>
                    <a:pt x="55" y="0"/>
                    <a:pt x="55" y="0"/>
                    <a:pt x="55" y="0"/>
                  </a:cubicBezTo>
                  <a:lnTo>
                    <a:pt x="3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3" name="Freeform 60"/>
            <p:cNvSpPr>
              <a:spLocks noChangeAspect="1"/>
            </p:cNvSpPr>
            <p:nvPr/>
          </p:nvSpPr>
          <p:spPr bwMode="auto">
            <a:xfrm>
              <a:off x="3278" y="1651"/>
              <a:ext cx="310" cy="255"/>
            </a:xfrm>
            <a:custGeom>
              <a:avLst/>
              <a:gdLst>
                <a:gd name="T0" fmla="*/ 291 w 959"/>
                <a:gd name="T1" fmla="*/ 239 h 789"/>
                <a:gd name="T2" fmla="*/ 301 w 959"/>
                <a:gd name="T3" fmla="*/ 229 h 789"/>
                <a:gd name="T4" fmla="*/ 302 w 959"/>
                <a:gd name="T5" fmla="*/ 218 h 789"/>
                <a:gd name="T6" fmla="*/ 300 w 959"/>
                <a:gd name="T7" fmla="*/ 201 h 789"/>
                <a:gd name="T8" fmla="*/ 286 w 959"/>
                <a:gd name="T9" fmla="*/ 197 h 789"/>
                <a:gd name="T10" fmla="*/ 267 w 959"/>
                <a:gd name="T11" fmla="*/ 172 h 789"/>
                <a:gd name="T12" fmla="*/ 271 w 959"/>
                <a:gd name="T13" fmla="*/ 146 h 789"/>
                <a:gd name="T14" fmla="*/ 253 w 959"/>
                <a:gd name="T15" fmla="*/ 118 h 789"/>
                <a:gd name="T16" fmla="*/ 252 w 959"/>
                <a:gd name="T17" fmla="*/ 102 h 789"/>
                <a:gd name="T18" fmla="*/ 253 w 959"/>
                <a:gd name="T19" fmla="*/ 90 h 789"/>
                <a:gd name="T20" fmla="*/ 258 w 959"/>
                <a:gd name="T21" fmla="*/ 73 h 789"/>
                <a:gd name="T22" fmla="*/ 254 w 959"/>
                <a:gd name="T23" fmla="*/ 61 h 789"/>
                <a:gd name="T24" fmla="*/ 234 w 959"/>
                <a:gd name="T25" fmla="*/ 48 h 789"/>
                <a:gd name="T26" fmla="*/ 209 w 959"/>
                <a:gd name="T27" fmla="*/ 37 h 789"/>
                <a:gd name="T28" fmla="*/ 195 w 959"/>
                <a:gd name="T29" fmla="*/ 33 h 789"/>
                <a:gd name="T30" fmla="*/ 180 w 959"/>
                <a:gd name="T31" fmla="*/ 27 h 789"/>
                <a:gd name="T32" fmla="*/ 157 w 959"/>
                <a:gd name="T33" fmla="*/ 37 h 789"/>
                <a:gd name="T34" fmla="*/ 146 w 959"/>
                <a:gd name="T35" fmla="*/ 43 h 789"/>
                <a:gd name="T36" fmla="*/ 129 w 959"/>
                <a:gd name="T37" fmla="*/ 53 h 789"/>
                <a:gd name="T38" fmla="*/ 100 w 959"/>
                <a:gd name="T39" fmla="*/ 50 h 789"/>
                <a:gd name="T40" fmla="*/ 75 w 959"/>
                <a:gd name="T41" fmla="*/ 36 h 789"/>
                <a:gd name="T42" fmla="*/ 64 w 959"/>
                <a:gd name="T43" fmla="*/ 22 h 789"/>
                <a:gd name="T44" fmla="*/ 59 w 959"/>
                <a:gd name="T45" fmla="*/ 11 h 789"/>
                <a:gd name="T46" fmla="*/ 41 w 959"/>
                <a:gd name="T47" fmla="*/ 11 h 789"/>
                <a:gd name="T48" fmla="*/ 15 w 959"/>
                <a:gd name="T49" fmla="*/ 10 h 789"/>
                <a:gd name="T50" fmla="*/ 0 w 959"/>
                <a:gd name="T51" fmla="*/ 8 h 789"/>
                <a:gd name="T52" fmla="*/ 8 w 959"/>
                <a:gd name="T53" fmla="*/ 25 h 789"/>
                <a:gd name="T54" fmla="*/ 12 w 959"/>
                <a:gd name="T55" fmla="*/ 42 h 789"/>
                <a:gd name="T56" fmla="*/ 26 w 959"/>
                <a:gd name="T57" fmla="*/ 66 h 789"/>
                <a:gd name="T58" fmla="*/ 40 w 959"/>
                <a:gd name="T59" fmla="*/ 69 h 789"/>
                <a:gd name="T60" fmla="*/ 36 w 959"/>
                <a:gd name="T61" fmla="*/ 83 h 789"/>
                <a:gd name="T62" fmla="*/ 31 w 959"/>
                <a:gd name="T63" fmla="*/ 92 h 789"/>
                <a:gd name="T64" fmla="*/ 45 w 959"/>
                <a:gd name="T65" fmla="*/ 111 h 789"/>
                <a:gd name="T66" fmla="*/ 60 w 959"/>
                <a:gd name="T67" fmla="*/ 126 h 789"/>
                <a:gd name="T68" fmla="*/ 71 w 959"/>
                <a:gd name="T69" fmla="*/ 153 h 789"/>
                <a:gd name="T70" fmla="*/ 82 w 959"/>
                <a:gd name="T71" fmla="*/ 165 h 789"/>
                <a:gd name="T72" fmla="*/ 96 w 959"/>
                <a:gd name="T73" fmla="*/ 167 h 789"/>
                <a:gd name="T74" fmla="*/ 102 w 959"/>
                <a:gd name="T75" fmla="*/ 169 h 789"/>
                <a:gd name="T76" fmla="*/ 109 w 959"/>
                <a:gd name="T77" fmla="*/ 175 h 789"/>
                <a:gd name="T78" fmla="*/ 120 w 959"/>
                <a:gd name="T79" fmla="*/ 188 h 789"/>
                <a:gd name="T80" fmla="*/ 125 w 959"/>
                <a:gd name="T81" fmla="*/ 194 h 789"/>
                <a:gd name="T82" fmla="*/ 139 w 959"/>
                <a:gd name="T83" fmla="*/ 208 h 789"/>
                <a:gd name="T84" fmla="*/ 170 w 959"/>
                <a:gd name="T85" fmla="*/ 227 h 789"/>
                <a:gd name="T86" fmla="*/ 183 w 959"/>
                <a:gd name="T87" fmla="*/ 231 h 789"/>
                <a:gd name="T88" fmla="*/ 196 w 959"/>
                <a:gd name="T89" fmla="*/ 223 h 789"/>
                <a:gd name="T90" fmla="*/ 207 w 959"/>
                <a:gd name="T91" fmla="*/ 220 h 789"/>
                <a:gd name="T92" fmla="*/ 232 w 959"/>
                <a:gd name="T93" fmla="*/ 243 h 789"/>
                <a:gd name="T94" fmla="*/ 260 w 959"/>
                <a:gd name="T95" fmla="*/ 252 h 789"/>
                <a:gd name="T96" fmla="*/ 287 w 959"/>
                <a:gd name="T97" fmla="*/ 254 h 78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959" h="789">
                  <a:moveTo>
                    <a:pt x="890" y="786"/>
                  </a:moveTo>
                  <a:cubicBezTo>
                    <a:pt x="889" y="779"/>
                    <a:pt x="885" y="751"/>
                    <a:pt x="890" y="749"/>
                  </a:cubicBezTo>
                  <a:cubicBezTo>
                    <a:pt x="896" y="746"/>
                    <a:pt x="900" y="739"/>
                    <a:pt x="900" y="739"/>
                  </a:cubicBezTo>
                  <a:cubicBezTo>
                    <a:pt x="902" y="728"/>
                    <a:pt x="902" y="728"/>
                    <a:pt x="902" y="728"/>
                  </a:cubicBezTo>
                  <a:cubicBezTo>
                    <a:pt x="902" y="728"/>
                    <a:pt x="911" y="730"/>
                    <a:pt x="915" y="724"/>
                  </a:cubicBezTo>
                  <a:cubicBezTo>
                    <a:pt x="919" y="718"/>
                    <a:pt x="913" y="714"/>
                    <a:pt x="931" y="708"/>
                  </a:cubicBezTo>
                  <a:cubicBezTo>
                    <a:pt x="949" y="702"/>
                    <a:pt x="951" y="715"/>
                    <a:pt x="955" y="710"/>
                  </a:cubicBezTo>
                  <a:cubicBezTo>
                    <a:pt x="959" y="705"/>
                    <a:pt x="958" y="689"/>
                    <a:pt x="950" y="678"/>
                  </a:cubicBezTo>
                  <a:cubicBezTo>
                    <a:pt x="942" y="667"/>
                    <a:pt x="936" y="680"/>
                    <a:pt x="933" y="673"/>
                  </a:cubicBezTo>
                  <a:cubicBezTo>
                    <a:pt x="930" y="666"/>
                    <a:pt x="931" y="643"/>
                    <a:pt x="931" y="643"/>
                  </a:cubicBezTo>
                  <a:cubicBezTo>
                    <a:pt x="928" y="641"/>
                    <a:pt x="928" y="641"/>
                    <a:pt x="928" y="641"/>
                  </a:cubicBezTo>
                  <a:cubicBezTo>
                    <a:pt x="929" y="621"/>
                    <a:pt x="929" y="621"/>
                    <a:pt x="929" y="621"/>
                  </a:cubicBezTo>
                  <a:cubicBezTo>
                    <a:pt x="916" y="622"/>
                    <a:pt x="916" y="622"/>
                    <a:pt x="916" y="622"/>
                  </a:cubicBezTo>
                  <a:cubicBezTo>
                    <a:pt x="907" y="611"/>
                    <a:pt x="907" y="611"/>
                    <a:pt x="907" y="611"/>
                  </a:cubicBezTo>
                  <a:cubicBezTo>
                    <a:pt x="907" y="611"/>
                    <a:pt x="892" y="619"/>
                    <a:pt x="884" y="609"/>
                  </a:cubicBezTo>
                  <a:cubicBezTo>
                    <a:pt x="876" y="599"/>
                    <a:pt x="862" y="579"/>
                    <a:pt x="856" y="568"/>
                  </a:cubicBezTo>
                  <a:cubicBezTo>
                    <a:pt x="850" y="557"/>
                    <a:pt x="830" y="538"/>
                    <a:pt x="830" y="538"/>
                  </a:cubicBezTo>
                  <a:cubicBezTo>
                    <a:pt x="830" y="538"/>
                    <a:pt x="825" y="537"/>
                    <a:pt x="825" y="533"/>
                  </a:cubicBezTo>
                  <a:cubicBezTo>
                    <a:pt x="825" y="529"/>
                    <a:pt x="841" y="515"/>
                    <a:pt x="848" y="505"/>
                  </a:cubicBezTo>
                  <a:cubicBezTo>
                    <a:pt x="855" y="495"/>
                    <a:pt x="866" y="482"/>
                    <a:pt x="860" y="465"/>
                  </a:cubicBezTo>
                  <a:cubicBezTo>
                    <a:pt x="854" y="448"/>
                    <a:pt x="839" y="453"/>
                    <a:pt x="839" y="453"/>
                  </a:cubicBezTo>
                  <a:cubicBezTo>
                    <a:pt x="839" y="453"/>
                    <a:pt x="809" y="453"/>
                    <a:pt x="809" y="445"/>
                  </a:cubicBezTo>
                  <a:cubicBezTo>
                    <a:pt x="809" y="437"/>
                    <a:pt x="809" y="423"/>
                    <a:pt x="809" y="412"/>
                  </a:cubicBezTo>
                  <a:cubicBezTo>
                    <a:pt x="809" y="401"/>
                    <a:pt x="782" y="377"/>
                    <a:pt x="784" y="364"/>
                  </a:cubicBezTo>
                  <a:cubicBezTo>
                    <a:pt x="786" y="351"/>
                    <a:pt x="801" y="343"/>
                    <a:pt x="800" y="337"/>
                  </a:cubicBezTo>
                  <a:cubicBezTo>
                    <a:pt x="799" y="331"/>
                    <a:pt x="778" y="334"/>
                    <a:pt x="778" y="334"/>
                  </a:cubicBezTo>
                  <a:cubicBezTo>
                    <a:pt x="780" y="315"/>
                    <a:pt x="780" y="315"/>
                    <a:pt x="780" y="315"/>
                  </a:cubicBezTo>
                  <a:cubicBezTo>
                    <a:pt x="780" y="315"/>
                    <a:pt x="769" y="306"/>
                    <a:pt x="772" y="301"/>
                  </a:cubicBezTo>
                  <a:cubicBezTo>
                    <a:pt x="775" y="296"/>
                    <a:pt x="789" y="291"/>
                    <a:pt x="789" y="291"/>
                  </a:cubicBezTo>
                  <a:cubicBezTo>
                    <a:pt x="784" y="280"/>
                    <a:pt x="784" y="280"/>
                    <a:pt x="784" y="280"/>
                  </a:cubicBezTo>
                  <a:cubicBezTo>
                    <a:pt x="798" y="276"/>
                    <a:pt x="798" y="276"/>
                    <a:pt x="798" y="276"/>
                  </a:cubicBezTo>
                  <a:cubicBezTo>
                    <a:pt x="798" y="276"/>
                    <a:pt x="791" y="246"/>
                    <a:pt x="792" y="239"/>
                  </a:cubicBezTo>
                  <a:cubicBezTo>
                    <a:pt x="793" y="232"/>
                    <a:pt x="799" y="225"/>
                    <a:pt x="799" y="225"/>
                  </a:cubicBezTo>
                  <a:cubicBezTo>
                    <a:pt x="792" y="207"/>
                    <a:pt x="792" y="207"/>
                    <a:pt x="792" y="207"/>
                  </a:cubicBezTo>
                  <a:cubicBezTo>
                    <a:pt x="793" y="192"/>
                    <a:pt x="793" y="192"/>
                    <a:pt x="793" y="192"/>
                  </a:cubicBezTo>
                  <a:cubicBezTo>
                    <a:pt x="786" y="189"/>
                    <a:pt x="786" y="189"/>
                    <a:pt x="786" y="189"/>
                  </a:cubicBezTo>
                  <a:cubicBezTo>
                    <a:pt x="785" y="167"/>
                    <a:pt x="785" y="167"/>
                    <a:pt x="785" y="167"/>
                  </a:cubicBezTo>
                  <a:cubicBezTo>
                    <a:pt x="743" y="169"/>
                    <a:pt x="743" y="169"/>
                    <a:pt x="743" y="169"/>
                  </a:cubicBezTo>
                  <a:cubicBezTo>
                    <a:pt x="743" y="169"/>
                    <a:pt x="729" y="153"/>
                    <a:pt x="723" y="149"/>
                  </a:cubicBezTo>
                  <a:cubicBezTo>
                    <a:pt x="717" y="145"/>
                    <a:pt x="704" y="143"/>
                    <a:pt x="704" y="143"/>
                  </a:cubicBezTo>
                  <a:cubicBezTo>
                    <a:pt x="704" y="143"/>
                    <a:pt x="696" y="125"/>
                    <a:pt x="691" y="121"/>
                  </a:cubicBezTo>
                  <a:cubicBezTo>
                    <a:pt x="686" y="117"/>
                    <a:pt x="648" y="116"/>
                    <a:pt x="648" y="116"/>
                  </a:cubicBezTo>
                  <a:cubicBezTo>
                    <a:pt x="645" y="120"/>
                    <a:pt x="645" y="120"/>
                    <a:pt x="645" y="120"/>
                  </a:cubicBezTo>
                  <a:cubicBezTo>
                    <a:pt x="645" y="120"/>
                    <a:pt x="624" y="103"/>
                    <a:pt x="619" y="103"/>
                  </a:cubicBezTo>
                  <a:cubicBezTo>
                    <a:pt x="614" y="103"/>
                    <a:pt x="602" y="103"/>
                    <a:pt x="602" y="103"/>
                  </a:cubicBezTo>
                  <a:cubicBezTo>
                    <a:pt x="602" y="103"/>
                    <a:pt x="601" y="89"/>
                    <a:pt x="595" y="85"/>
                  </a:cubicBezTo>
                  <a:cubicBezTo>
                    <a:pt x="589" y="81"/>
                    <a:pt x="580" y="86"/>
                    <a:pt x="580" y="86"/>
                  </a:cubicBezTo>
                  <a:cubicBezTo>
                    <a:pt x="580" y="86"/>
                    <a:pt x="559" y="83"/>
                    <a:pt x="556" y="85"/>
                  </a:cubicBezTo>
                  <a:cubicBezTo>
                    <a:pt x="553" y="87"/>
                    <a:pt x="551" y="93"/>
                    <a:pt x="551" y="93"/>
                  </a:cubicBezTo>
                  <a:cubicBezTo>
                    <a:pt x="551" y="93"/>
                    <a:pt x="535" y="88"/>
                    <a:pt x="524" y="90"/>
                  </a:cubicBezTo>
                  <a:cubicBezTo>
                    <a:pt x="513" y="92"/>
                    <a:pt x="487" y="115"/>
                    <a:pt x="487" y="115"/>
                  </a:cubicBezTo>
                  <a:cubicBezTo>
                    <a:pt x="487" y="123"/>
                    <a:pt x="487" y="123"/>
                    <a:pt x="487" y="123"/>
                  </a:cubicBezTo>
                  <a:cubicBezTo>
                    <a:pt x="487" y="123"/>
                    <a:pt x="476" y="132"/>
                    <a:pt x="472" y="133"/>
                  </a:cubicBezTo>
                  <a:cubicBezTo>
                    <a:pt x="468" y="134"/>
                    <a:pt x="452" y="133"/>
                    <a:pt x="452" y="133"/>
                  </a:cubicBezTo>
                  <a:cubicBezTo>
                    <a:pt x="452" y="133"/>
                    <a:pt x="472" y="159"/>
                    <a:pt x="460" y="161"/>
                  </a:cubicBezTo>
                  <a:cubicBezTo>
                    <a:pt x="448" y="163"/>
                    <a:pt x="437" y="156"/>
                    <a:pt x="437" y="156"/>
                  </a:cubicBezTo>
                  <a:cubicBezTo>
                    <a:pt x="437" y="156"/>
                    <a:pt x="412" y="161"/>
                    <a:pt x="399" y="164"/>
                  </a:cubicBezTo>
                  <a:cubicBezTo>
                    <a:pt x="386" y="167"/>
                    <a:pt x="379" y="176"/>
                    <a:pt x="371" y="175"/>
                  </a:cubicBezTo>
                  <a:cubicBezTo>
                    <a:pt x="363" y="174"/>
                    <a:pt x="355" y="165"/>
                    <a:pt x="345" y="165"/>
                  </a:cubicBezTo>
                  <a:cubicBezTo>
                    <a:pt x="335" y="165"/>
                    <a:pt x="323" y="165"/>
                    <a:pt x="309" y="155"/>
                  </a:cubicBezTo>
                  <a:cubicBezTo>
                    <a:pt x="295" y="145"/>
                    <a:pt x="287" y="128"/>
                    <a:pt x="287" y="128"/>
                  </a:cubicBezTo>
                  <a:cubicBezTo>
                    <a:pt x="287" y="128"/>
                    <a:pt x="258" y="125"/>
                    <a:pt x="255" y="125"/>
                  </a:cubicBezTo>
                  <a:cubicBezTo>
                    <a:pt x="252" y="125"/>
                    <a:pt x="240" y="118"/>
                    <a:pt x="233" y="110"/>
                  </a:cubicBezTo>
                  <a:cubicBezTo>
                    <a:pt x="226" y="102"/>
                    <a:pt x="218" y="80"/>
                    <a:pt x="218" y="80"/>
                  </a:cubicBezTo>
                  <a:cubicBezTo>
                    <a:pt x="208" y="78"/>
                    <a:pt x="208" y="78"/>
                    <a:pt x="208" y="78"/>
                  </a:cubicBezTo>
                  <a:cubicBezTo>
                    <a:pt x="208" y="78"/>
                    <a:pt x="205" y="72"/>
                    <a:pt x="199" y="69"/>
                  </a:cubicBezTo>
                  <a:cubicBezTo>
                    <a:pt x="193" y="66"/>
                    <a:pt x="180" y="58"/>
                    <a:pt x="180" y="53"/>
                  </a:cubicBezTo>
                  <a:cubicBezTo>
                    <a:pt x="180" y="48"/>
                    <a:pt x="190" y="52"/>
                    <a:pt x="190" y="46"/>
                  </a:cubicBezTo>
                  <a:cubicBezTo>
                    <a:pt x="190" y="40"/>
                    <a:pt x="181" y="38"/>
                    <a:pt x="181" y="33"/>
                  </a:cubicBezTo>
                  <a:cubicBezTo>
                    <a:pt x="181" y="28"/>
                    <a:pt x="190" y="28"/>
                    <a:pt x="188" y="22"/>
                  </a:cubicBezTo>
                  <a:cubicBezTo>
                    <a:pt x="186" y="16"/>
                    <a:pt x="179" y="4"/>
                    <a:pt x="173" y="4"/>
                  </a:cubicBezTo>
                  <a:cubicBezTo>
                    <a:pt x="167" y="4"/>
                    <a:pt x="131" y="31"/>
                    <a:pt x="128" y="35"/>
                  </a:cubicBezTo>
                  <a:cubicBezTo>
                    <a:pt x="125" y="39"/>
                    <a:pt x="117" y="50"/>
                    <a:pt x="114" y="51"/>
                  </a:cubicBezTo>
                  <a:cubicBezTo>
                    <a:pt x="111" y="52"/>
                    <a:pt x="102" y="52"/>
                    <a:pt x="87" y="52"/>
                  </a:cubicBezTo>
                  <a:cubicBezTo>
                    <a:pt x="72" y="52"/>
                    <a:pt x="55" y="38"/>
                    <a:pt x="45" y="30"/>
                  </a:cubicBezTo>
                  <a:cubicBezTo>
                    <a:pt x="35" y="22"/>
                    <a:pt x="38" y="4"/>
                    <a:pt x="29" y="2"/>
                  </a:cubicBezTo>
                  <a:cubicBezTo>
                    <a:pt x="20" y="0"/>
                    <a:pt x="16" y="22"/>
                    <a:pt x="16" y="2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5"/>
                    <a:pt x="19" y="76"/>
                    <a:pt x="24" y="78"/>
                  </a:cubicBezTo>
                  <a:cubicBezTo>
                    <a:pt x="29" y="80"/>
                    <a:pt x="16" y="99"/>
                    <a:pt x="16" y="99"/>
                  </a:cubicBezTo>
                  <a:cubicBezTo>
                    <a:pt x="37" y="111"/>
                    <a:pt x="37" y="111"/>
                    <a:pt x="37" y="111"/>
                  </a:cubicBezTo>
                  <a:cubicBezTo>
                    <a:pt x="37" y="129"/>
                    <a:pt x="37" y="129"/>
                    <a:pt x="37" y="129"/>
                  </a:cubicBezTo>
                  <a:cubicBezTo>
                    <a:pt x="53" y="134"/>
                    <a:pt x="53" y="134"/>
                    <a:pt x="53" y="134"/>
                  </a:cubicBezTo>
                  <a:cubicBezTo>
                    <a:pt x="53" y="134"/>
                    <a:pt x="58" y="171"/>
                    <a:pt x="70" y="182"/>
                  </a:cubicBezTo>
                  <a:cubicBezTo>
                    <a:pt x="82" y="193"/>
                    <a:pt x="79" y="203"/>
                    <a:pt x="79" y="203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104" y="217"/>
                    <a:pt x="104" y="217"/>
                    <a:pt x="104" y="217"/>
                  </a:cubicBezTo>
                  <a:cubicBezTo>
                    <a:pt x="104" y="217"/>
                    <a:pt x="118" y="208"/>
                    <a:pt x="123" y="212"/>
                  </a:cubicBezTo>
                  <a:cubicBezTo>
                    <a:pt x="128" y="216"/>
                    <a:pt x="112" y="225"/>
                    <a:pt x="112" y="229"/>
                  </a:cubicBezTo>
                  <a:cubicBezTo>
                    <a:pt x="112" y="233"/>
                    <a:pt x="126" y="242"/>
                    <a:pt x="123" y="250"/>
                  </a:cubicBezTo>
                  <a:cubicBezTo>
                    <a:pt x="120" y="258"/>
                    <a:pt x="110" y="258"/>
                    <a:pt x="110" y="258"/>
                  </a:cubicBezTo>
                  <a:cubicBezTo>
                    <a:pt x="109" y="267"/>
                    <a:pt x="109" y="267"/>
                    <a:pt x="109" y="267"/>
                  </a:cubicBezTo>
                  <a:cubicBezTo>
                    <a:pt x="110" y="280"/>
                    <a:pt x="110" y="280"/>
                    <a:pt x="110" y="280"/>
                  </a:cubicBezTo>
                  <a:cubicBezTo>
                    <a:pt x="110" y="280"/>
                    <a:pt x="97" y="279"/>
                    <a:pt x="96" y="286"/>
                  </a:cubicBezTo>
                  <a:cubicBezTo>
                    <a:pt x="95" y="293"/>
                    <a:pt x="104" y="300"/>
                    <a:pt x="104" y="300"/>
                  </a:cubicBezTo>
                  <a:cubicBezTo>
                    <a:pt x="104" y="300"/>
                    <a:pt x="94" y="305"/>
                    <a:pt x="96" y="314"/>
                  </a:cubicBezTo>
                  <a:cubicBezTo>
                    <a:pt x="98" y="323"/>
                    <a:pt x="140" y="344"/>
                    <a:pt x="140" y="344"/>
                  </a:cubicBezTo>
                  <a:cubicBezTo>
                    <a:pt x="140" y="371"/>
                    <a:pt x="140" y="371"/>
                    <a:pt x="140" y="371"/>
                  </a:cubicBezTo>
                  <a:cubicBezTo>
                    <a:pt x="153" y="372"/>
                    <a:pt x="153" y="372"/>
                    <a:pt x="153" y="372"/>
                  </a:cubicBezTo>
                  <a:cubicBezTo>
                    <a:pt x="153" y="372"/>
                    <a:pt x="174" y="390"/>
                    <a:pt x="185" y="390"/>
                  </a:cubicBezTo>
                  <a:cubicBezTo>
                    <a:pt x="196" y="390"/>
                    <a:pt x="198" y="402"/>
                    <a:pt x="198" y="402"/>
                  </a:cubicBezTo>
                  <a:cubicBezTo>
                    <a:pt x="220" y="427"/>
                    <a:pt x="220" y="427"/>
                    <a:pt x="220" y="427"/>
                  </a:cubicBezTo>
                  <a:cubicBezTo>
                    <a:pt x="220" y="427"/>
                    <a:pt x="212" y="466"/>
                    <a:pt x="220" y="472"/>
                  </a:cubicBezTo>
                  <a:cubicBezTo>
                    <a:pt x="228" y="478"/>
                    <a:pt x="233" y="478"/>
                    <a:pt x="233" y="478"/>
                  </a:cubicBezTo>
                  <a:cubicBezTo>
                    <a:pt x="237" y="497"/>
                    <a:pt x="237" y="497"/>
                    <a:pt x="237" y="497"/>
                  </a:cubicBezTo>
                  <a:cubicBezTo>
                    <a:pt x="237" y="497"/>
                    <a:pt x="252" y="501"/>
                    <a:pt x="253" y="510"/>
                  </a:cubicBezTo>
                  <a:cubicBezTo>
                    <a:pt x="254" y="519"/>
                    <a:pt x="275" y="533"/>
                    <a:pt x="282" y="528"/>
                  </a:cubicBezTo>
                  <a:cubicBezTo>
                    <a:pt x="289" y="523"/>
                    <a:pt x="267" y="512"/>
                    <a:pt x="283" y="505"/>
                  </a:cubicBezTo>
                  <a:cubicBezTo>
                    <a:pt x="299" y="498"/>
                    <a:pt x="298" y="516"/>
                    <a:pt x="298" y="516"/>
                  </a:cubicBezTo>
                  <a:cubicBezTo>
                    <a:pt x="305" y="522"/>
                    <a:pt x="305" y="522"/>
                    <a:pt x="305" y="522"/>
                  </a:cubicBezTo>
                  <a:cubicBezTo>
                    <a:pt x="306" y="521"/>
                    <a:pt x="308" y="521"/>
                    <a:pt x="311" y="522"/>
                  </a:cubicBezTo>
                  <a:cubicBezTo>
                    <a:pt x="313" y="523"/>
                    <a:pt x="314" y="523"/>
                    <a:pt x="316" y="524"/>
                  </a:cubicBezTo>
                  <a:cubicBezTo>
                    <a:pt x="317" y="523"/>
                    <a:pt x="318" y="521"/>
                    <a:pt x="318" y="520"/>
                  </a:cubicBezTo>
                  <a:cubicBezTo>
                    <a:pt x="319" y="516"/>
                    <a:pt x="330" y="513"/>
                    <a:pt x="333" y="515"/>
                  </a:cubicBezTo>
                  <a:cubicBezTo>
                    <a:pt x="336" y="517"/>
                    <a:pt x="331" y="538"/>
                    <a:pt x="338" y="541"/>
                  </a:cubicBezTo>
                  <a:cubicBezTo>
                    <a:pt x="345" y="544"/>
                    <a:pt x="360" y="555"/>
                    <a:pt x="360" y="555"/>
                  </a:cubicBezTo>
                  <a:cubicBezTo>
                    <a:pt x="360" y="555"/>
                    <a:pt x="358" y="560"/>
                    <a:pt x="358" y="565"/>
                  </a:cubicBezTo>
                  <a:cubicBezTo>
                    <a:pt x="363" y="571"/>
                    <a:pt x="368" y="577"/>
                    <a:pt x="371" y="583"/>
                  </a:cubicBezTo>
                  <a:cubicBezTo>
                    <a:pt x="371" y="583"/>
                    <a:pt x="371" y="583"/>
                    <a:pt x="371" y="583"/>
                  </a:cubicBezTo>
                  <a:cubicBezTo>
                    <a:pt x="375" y="585"/>
                    <a:pt x="378" y="587"/>
                    <a:pt x="378" y="587"/>
                  </a:cubicBezTo>
                  <a:cubicBezTo>
                    <a:pt x="387" y="600"/>
                    <a:pt x="387" y="600"/>
                    <a:pt x="387" y="600"/>
                  </a:cubicBezTo>
                  <a:cubicBezTo>
                    <a:pt x="387" y="600"/>
                    <a:pt x="389" y="624"/>
                    <a:pt x="399" y="626"/>
                  </a:cubicBezTo>
                  <a:cubicBezTo>
                    <a:pt x="409" y="628"/>
                    <a:pt x="409" y="644"/>
                    <a:pt x="409" y="644"/>
                  </a:cubicBezTo>
                  <a:cubicBezTo>
                    <a:pt x="431" y="644"/>
                    <a:pt x="431" y="644"/>
                    <a:pt x="431" y="644"/>
                  </a:cubicBezTo>
                  <a:cubicBezTo>
                    <a:pt x="443" y="656"/>
                    <a:pt x="443" y="656"/>
                    <a:pt x="443" y="656"/>
                  </a:cubicBezTo>
                  <a:cubicBezTo>
                    <a:pt x="451" y="654"/>
                    <a:pt x="458" y="652"/>
                    <a:pt x="465" y="656"/>
                  </a:cubicBezTo>
                  <a:cubicBezTo>
                    <a:pt x="475" y="661"/>
                    <a:pt x="504" y="686"/>
                    <a:pt x="526" y="703"/>
                  </a:cubicBezTo>
                  <a:cubicBezTo>
                    <a:pt x="527" y="704"/>
                    <a:pt x="528" y="704"/>
                    <a:pt x="529" y="704"/>
                  </a:cubicBezTo>
                  <a:cubicBezTo>
                    <a:pt x="535" y="704"/>
                    <a:pt x="546" y="706"/>
                    <a:pt x="546" y="706"/>
                  </a:cubicBezTo>
                  <a:cubicBezTo>
                    <a:pt x="546" y="706"/>
                    <a:pt x="549" y="720"/>
                    <a:pt x="565" y="715"/>
                  </a:cubicBezTo>
                  <a:cubicBezTo>
                    <a:pt x="581" y="710"/>
                    <a:pt x="584" y="703"/>
                    <a:pt x="584" y="703"/>
                  </a:cubicBezTo>
                  <a:cubicBezTo>
                    <a:pt x="600" y="705"/>
                    <a:pt x="600" y="705"/>
                    <a:pt x="600" y="705"/>
                  </a:cubicBezTo>
                  <a:cubicBezTo>
                    <a:pt x="606" y="691"/>
                    <a:pt x="606" y="691"/>
                    <a:pt x="606" y="691"/>
                  </a:cubicBezTo>
                  <a:cubicBezTo>
                    <a:pt x="620" y="689"/>
                    <a:pt x="620" y="689"/>
                    <a:pt x="620" y="689"/>
                  </a:cubicBezTo>
                  <a:cubicBezTo>
                    <a:pt x="636" y="674"/>
                    <a:pt x="636" y="674"/>
                    <a:pt x="636" y="674"/>
                  </a:cubicBezTo>
                  <a:cubicBezTo>
                    <a:pt x="641" y="682"/>
                    <a:pt x="641" y="682"/>
                    <a:pt x="641" y="682"/>
                  </a:cubicBezTo>
                  <a:cubicBezTo>
                    <a:pt x="649" y="680"/>
                    <a:pt x="656" y="679"/>
                    <a:pt x="659" y="683"/>
                  </a:cubicBezTo>
                  <a:cubicBezTo>
                    <a:pt x="672" y="694"/>
                    <a:pt x="686" y="717"/>
                    <a:pt x="688" y="735"/>
                  </a:cubicBezTo>
                  <a:cubicBezTo>
                    <a:pt x="690" y="754"/>
                    <a:pt x="718" y="752"/>
                    <a:pt x="718" y="752"/>
                  </a:cubicBezTo>
                  <a:cubicBezTo>
                    <a:pt x="718" y="752"/>
                    <a:pt x="717" y="759"/>
                    <a:pt x="730" y="762"/>
                  </a:cubicBezTo>
                  <a:cubicBezTo>
                    <a:pt x="743" y="765"/>
                    <a:pt x="774" y="761"/>
                    <a:pt x="774" y="761"/>
                  </a:cubicBezTo>
                  <a:cubicBezTo>
                    <a:pt x="774" y="761"/>
                    <a:pt x="800" y="781"/>
                    <a:pt x="805" y="781"/>
                  </a:cubicBezTo>
                  <a:cubicBezTo>
                    <a:pt x="810" y="781"/>
                    <a:pt x="828" y="772"/>
                    <a:pt x="828" y="772"/>
                  </a:cubicBezTo>
                  <a:cubicBezTo>
                    <a:pt x="828" y="772"/>
                    <a:pt x="854" y="788"/>
                    <a:pt x="872" y="789"/>
                  </a:cubicBezTo>
                  <a:cubicBezTo>
                    <a:pt x="878" y="789"/>
                    <a:pt x="884" y="788"/>
                    <a:pt x="889" y="786"/>
                  </a:cubicBezTo>
                  <a:lnTo>
                    <a:pt x="890" y="786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4" name="Freeform 61"/>
            <p:cNvSpPr>
              <a:spLocks noChangeAspect="1"/>
            </p:cNvSpPr>
            <p:nvPr/>
          </p:nvSpPr>
          <p:spPr bwMode="auto">
            <a:xfrm>
              <a:off x="3609" y="1630"/>
              <a:ext cx="120" cy="77"/>
            </a:xfrm>
            <a:custGeom>
              <a:avLst/>
              <a:gdLst>
                <a:gd name="T0" fmla="*/ 111 w 372"/>
                <a:gd name="T1" fmla="*/ 46 h 238"/>
                <a:gd name="T2" fmla="*/ 94 w 372"/>
                <a:gd name="T3" fmla="*/ 43 h 238"/>
                <a:gd name="T4" fmla="*/ 89 w 372"/>
                <a:gd name="T5" fmla="*/ 32 h 238"/>
                <a:gd name="T6" fmla="*/ 86 w 372"/>
                <a:gd name="T7" fmla="*/ 26 h 238"/>
                <a:gd name="T8" fmla="*/ 74 w 372"/>
                <a:gd name="T9" fmla="*/ 28 h 238"/>
                <a:gd name="T10" fmla="*/ 68 w 372"/>
                <a:gd name="T11" fmla="*/ 29 h 238"/>
                <a:gd name="T12" fmla="*/ 57 w 372"/>
                <a:gd name="T13" fmla="*/ 25 h 238"/>
                <a:gd name="T14" fmla="*/ 46 w 372"/>
                <a:gd name="T15" fmla="*/ 25 h 238"/>
                <a:gd name="T16" fmla="*/ 35 w 372"/>
                <a:gd name="T17" fmla="*/ 24 h 238"/>
                <a:gd name="T18" fmla="*/ 25 w 372"/>
                <a:gd name="T19" fmla="*/ 20 h 238"/>
                <a:gd name="T20" fmla="*/ 33 w 372"/>
                <a:gd name="T21" fmla="*/ 14 h 238"/>
                <a:gd name="T22" fmla="*/ 45 w 372"/>
                <a:gd name="T23" fmla="*/ 15 h 238"/>
                <a:gd name="T24" fmla="*/ 43 w 372"/>
                <a:gd name="T25" fmla="*/ 4 h 238"/>
                <a:gd name="T26" fmla="*/ 29 w 372"/>
                <a:gd name="T27" fmla="*/ 7 h 238"/>
                <a:gd name="T28" fmla="*/ 21 w 372"/>
                <a:gd name="T29" fmla="*/ 8 h 238"/>
                <a:gd name="T30" fmla="*/ 15 w 372"/>
                <a:gd name="T31" fmla="*/ 14 h 238"/>
                <a:gd name="T32" fmla="*/ 16 w 372"/>
                <a:gd name="T33" fmla="*/ 21 h 238"/>
                <a:gd name="T34" fmla="*/ 2 w 372"/>
                <a:gd name="T35" fmla="*/ 27 h 238"/>
                <a:gd name="T36" fmla="*/ 5 w 372"/>
                <a:gd name="T37" fmla="*/ 32 h 238"/>
                <a:gd name="T38" fmla="*/ 14 w 372"/>
                <a:gd name="T39" fmla="*/ 37 h 238"/>
                <a:gd name="T40" fmla="*/ 20 w 372"/>
                <a:gd name="T41" fmla="*/ 51 h 238"/>
                <a:gd name="T42" fmla="*/ 14 w 372"/>
                <a:gd name="T43" fmla="*/ 67 h 238"/>
                <a:gd name="T44" fmla="*/ 29 w 372"/>
                <a:gd name="T45" fmla="*/ 64 h 238"/>
                <a:gd name="T46" fmla="*/ 36 w 372"/>
                <a:gd name="T47" fmla="*/ 61 h 238"/>
                <a:gd name="T48" fmla="*/ 47 w 372"/>
                <a:gd name="T49" fmla="*/ 61 h 238"/>
                <a:gd name="T50" fmla="*/ 46 w 372"/>
                <a:gd name="T51" fmla="*/ 54 h 238"/>
                <a:gd name="T52" fmla="*/ 53 w 372"/>
                <a:gd name="T53" fmla="*/ 44 h 238"/>
                <a:gd name="T54" fmla="*/ 59 w 372"/>
                <a:gd name="T55" fmla="*/ 54 h 238"/>
                <a:gd name="T56" fmla="*/ 66 w 372"/>
                <a:gd name="T57" fmla="*/ 68 h 238"/>
                <a:gd name="T58" fmla="*/ 80 w 372"/>
                <a:gd name="T59" fmla="*/ 70 h 238"/>
                <a:gd name="T60" fmla="*/ 88 w 372"/>
                <a:gd name="T61" fmla="*/ 64 h 238"/>
                <a:gd name="T62" fmla="*/ 99 w 372"/>
                <a:gd name="T63" fmla="*/ 65 h 238"/>
                <a:gd name="T64" fmla="*/ 111 w 372"/>
                <a:gd name="T65" fmla="*/ 63 h 238"/>
                <a:gd name="T66" fmla="*/ 117 w 372"/>
                <a:gd name="T67" fmla="*/ 64 h 23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72" h="238">
                  <a:moveTo>
                    <a:pt x="353" y="181"/>
                  </a:moveTo>
                  <a:cubicBezTo>
                    <a:pt x="346" y="174"/>
                    <a:pt x="345" y="152"/>
                    <a:pt x="345" y="142"/>
                  </a:cubicBezTo>
                  <a:cubicBezTo>
                    <a:pt x="345" y="132"/>
                    <a:pt x="333" y="129"/>
                    <a:pt x="319" y="125"/>
                  </a:cubicBezTo>
                  <a:cubicBezTo>
                    <a:pt x="305" y="121"/>
                    <a:pt x="301" y="136"/>
                    <a:pt x="291" y="132"/>
                  </a:cubicBezTo>
                  <a:cubicBezTo>
                    <a:pt x="281" y="128"/>
                    <a:pt x="289" y="110"/>
                    <a:pt x="289" y="103"/>
                  </a:cubicBezTo>
                  <a:cubicBezTo>
                    <a:pt x="289" y="96"/>
                    <a:pt x="275" y="99"/>
                    <a:pt x="275" y="99"/>
                  </a:cubicBezTo>
                  <a:cubicBezTo>
                    <a:pt x="275" y="82"/>
                    <a:pt x="275" y="82"/>
                    <a:pt x="275" y="82"/>
                  </a:cubicBezTo>
                  <a:cubicBezTo>
                    <a:pt x="266" y="79"/>
                    <a:pt x="266" y="79"/>
                    <a:pt x="266" y="79"/>
                  </a:cubicBezTo>
                  <a:cubicBezTo>
                    <a:pt x="258" y="88"/>
                    <a:pt x="258" y="88"/>
                    <a:pt x="258" y="88"/>
                  </a:cubicBezTo>
                  <a:cubicBezTo>
                    <a:pt x="230" y="87"/>
                    <a:pt x="230" y="87"/>
                    <a:pt x="230" y="87"/>
                  </a:cubicBezTo>
                  <a:cubicBezTo>
                    <a:pt x="230" y="87"/>
                    <a:pt x="226" y="90"/>
                    <a:pt x="216" y="93"/>
                  </a:cubicBezTo>
                  <a:cubicBezTo>
                    <a:pt x="206" y="96"/>
                    <a:pt x="210" y="90"/>
                    <a:pt x="210" y="90"/>
                  </a:cubicBezTo>
                  <a:cubicBezTo>
                    <a:pt x="210" y="90"/>
                    <a:pt x="198" y="93"/>
                    <a:pt x="195" y="93"/>
                  </a:cubicBezTo>
                  <a:cubicBezTo>
                    <a:pt x="192" y="93"/>
                    <a:pt x="181" y="75"/>
                    <a:pt x="176" y="76"/>
                  </a:cubicBezTo>
                  <a:cubicBezTo>
                    <a:pt x="171" y="77"/>
                    <a:pt x="160" y="85"/>
                    <a:pt x="154" y="86"/>
                  </a:cubicBezTo>
                  <a:cubicBezTo>
                    <a:pt x="148" y="87"/>
                    <a:pt x="142" y="77"/>
                    <a:pt x="142" y="77"/>
                  </a:cubicBezTo>
                  <a:cubicBezTo>
                    <a:pt x="142" y="77"/>
                    <a:pt x="135" y="76"/>
                    <a:pt x="130" y="78"/>
                  </a:cubicBezTo>
                  <a:cubicBezTo>
                    <a:pt x="125" y="80"/>
                    <a:pt x="108" y="75"/>
                    <a:pt x="108" y="75"/>
                  </a:cubicBezTo>
                  <a:cubicBezTo>
                    <a:pt x="108" y="75"/>
                    <a:pt x="93" y="80"/>
                    <a:pt x="86" y="81"/>
                  </a:cubicBezTo>
                  <a:cubicBezTo>
                    <a:pt x="79" y="82"/>
                    <a:pt x="76" y="62"/>
                    <a:pt x="76" y="62"/>
                  </a:cubicBezTo>
                  <a:cubicBezTo>
                    <a:pt x="85" y="59"/>
                    <a:pt x="85" y="59"/>
                    <a:pt x="85" y="59"/>
                  </a:cubicBezTo>
                  <a:cubicBezTo>
                    <a:pt x="85" y="59"/>
                    <a:pt x="88" y="44"/>
                    <a:pt x="101" y="43"/>
                  </a:cubicBezTo>
                  <a:cubicBezTo>
                    <a:pt x="114" y="42"/>
                    <a:pt x="124" y="52"/>
                    <a:pt x="131" y="56"/>
                  </a:cubicBezTo>
                  <a:cubicBezTo>
                    <a:pt x="138" y="60"/>
                    <a:pt x="140" y="49"/>
                    <a:pt x="141" y="45"/>
                  </a:cubicBezTo>
                  <a:cubicBezTo>
                    <a:pt x="142" y="41"/>
                    <a:pt x="117" y="33"/>
                    <a:pt x="117" y="33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18" y="0"/>
                    <a:pt x="114" y="2"/>
                  </a:cubicBezTo>
                  <a:cubicBezTo>
                    <a:pt x="110" y="4"/>
                    <a:pt x="99" y="16"/>
                    <a:pt x="91" y="21"/>
                  </a:cubicBezTo>
                  <a:cubicBezTo>
                    <a:pt x="83" y="26"/>
                    <a:pt x="80" y="12"/>
                    <a:pt x="74" y="12"/>
                  </a:cubicBezTo>
                  <a:cubicBezTo>
                    <a:pt x="68" y="12"/>
                    <a:pt x="66" y="21"/>
                    <a:pt x="65" y="25"/>
                  </a:cubicBezTo>
                  <a:cubicBezTo>
                    <a:pt x="64" y="29"/>
                    <a:pt x="77" y="36"/>
                    <a:pt x="71" y="42"/>
                  </a:cubicBezTo>
                  <a:cubicBezTo>
                    <a:pt x="65" y="48"/>
                    <a:pt x="46" y="43"/>
                    <a:pt x="46" y="43"/>
                  </a:cubicBezTo>
                  <a:cubicBezTo>
                    <a:pt x="59" y="57"/>
                    <a:pt x="59" y="57"/>
                    <a:pt x="59" y="57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49" y="66"/>
                    <a:pt x="61" y="71"/>
                    <a:pt x="46" y="80"/>
                  </a:cubicBezTo>
                  <a:cubicBezTo>
                    <a:pt x="31" y="89"/>
                    <a:pt x="12" y="77"/>
                    <a:pt x="6" y="82"/>
                  </a:cubicBezTo>
                  <a:cubicBezTo>
                    <a:pt x="0" y="87"/>
                    <a:pt x="0" y="97"/>
                    <a:pt x="0" y="97"/>
                  </a:cubicBezTo>
                  <a:cubicBezTo>
                    <a:pt x="14" y="100"/>
                    <a:pt x="14" y="100"/>
                    <a:pt x="14" y="100"/>
                  </a:cubicBezTo>
                  <a:cubicBezTo>
                    <a:pt x="21" y="108"/>
                    <a:pt x="21" y="108"/>
                    <a:pt x="21" y="108"/>
                  </a:cubicBezTo>
                  <a:cubicBezTo>
                    <a:pt x="21" y="108"/>
                    <a:pt x="37" y="109"/>
                    <a:pt x="42" y="114"/>
                  </a:cubicBezTo>
                  <a:cubicBezTo>
                    <a:pt x="47" y="119"/>
                    <a:pt x="36" y="128"/>
                    <a:pt x="42" y="138"/>
                  </a:cubicBezTo>
                  <a:cubicBezTo>
                    <a:pt x="48" y="148"/>
                    <a:pt x="61" y="147"/>
                    <a:pt x="61" y="158"/>
                  </a:cubicBezTo>
                  <a:cubicBezTo>
                    <a:pt x="61" y="169"/>
                    <a:pt x="51" y="179"/>
                    <a:pt x="44" y="187"/>
                  </a:cubicBezTo>
                  <a:cubicBezTo>
                    <a:pt x="40" y="191"/>
                    <a:pt x="41" y="200"/>
                    <a:pt x="42" y="206"/>
                  </a:cubicBezTo>
                  <a:cubicBezTo>
                    <a:pt x="48" y="211"/>
                    <a:pt x="56" y="217"/>
                    <a:pt x="58" y="218"/>
                  </a:cubicBezTo>
                  <a:cubicBezTo>
                    <a:pt x="61" y="219"/>
                    <a:pt x="86" y="199"/>
                    <a:pt x="89" y="199"/>
                  </a:cubicBezTo>
                  <a:cubicBezTo>
                    <a:pt x="92" y="199"/>
                    <a:pt x="103" y="216"/>
                    <a:pt x="107" y="214"/>
                  </a:cubicBezTo>
                  <a:cubicBezTo>
                    <a:pt x="111" y="212"/>
                    <a:pt x="106" y="194"/>
                    <a:pt x="111" y="189"/>
                  </a:cubicBezTo>
                  <a:cubicBezTo>
                    <a:pt x="116" y="184"/>
                    <a:pt x="138" y="183"/>
                    <a:pt x="138" y="183"/>
                  </a:cubicBezTo>
                  <a:cubicBezTo>
                    <a:pt x="145" y="189"/>
                    <a:pt x="145" y="189"/>
                    <a:pt x="145" y="189"/>
                  </a:cubicBezTo>
                  <a:cubicBezTo>
                    <a:pt x="150" y="175"/>
                    <a:pt x="150" y="175"/>
                    <a:pt x="150" y="175"/>
                  </a:cubicBezTo>
                  <a:cubicBezTo>
                    <a:pt x="150" y="175"/>
                    <a:pt x="142" y="175"/>
                    <a:pt x="142" y="168"/>
                  </a:cubicBezTo>
                  <a:cubicBezTo>
                    <a:pt x="142" y="161"/>
                    <a:pt x="156" y="158"/>
                    <a:pt x="156" y="154"/>
                  </a:cubicBezTo>
                  <a:cubicBezTo>
                    <a:pt x="156" y="150"/>
                    <a:pt x="155" y="135"/>
                    <a:pt x="164" y="135"/>
                  </a:cubicBezTo>
                  <a:cubicBezTo>
                    <a:pt x="173" y="135"/>
                    <a:pt x="184" y="144"/>
                    <a:pt x="184" y="149"/>
                  </a:cubicBezTo>
                  <a:cubicBezTo>
                    <a:pt x="184" y="154"/>
                    <a:pt x="184" y="168"/>
                    <a:pt x="184" y="168"/>
                  </a:cubicBezTo>
                  <a:cubicBezTo>
                    <a:pt x="198" y="168"/>
                    <a:pt x="198" y="168"/>
                    <a:pt x="198" y="168"/>
                  </a:cubicBezTo>
                  <a:cubicBezTo>
                    <a:pt x="205" y="210"/>
                    <a:pt x="205" y="210"/>
                    <a:pt x="205" y="210"/>
                  </a:cubicBezTo>
                  <a:cubicBezTo>
                    <a:pt x="205" y="210"/>
                    <a:pt x="221" y="238"/>
                    <a:pt x="228" y="235"/>
                  </a:cubicBezTo>
                  <a:cubicBezTo>
                    <a:pt x="235" y="232"/>
                    <a:pt x="249" y="216"/>
                    <a:pt x="249" y="216"/>
                  </a:cubicBezTo>
                  <a:cubicBezTo>
                    <a:pt x="259" y="216"/>
                    <a:pt x="259" y="216"/>
                    <a:pt x="259" y="216"/>
                  </a:cubicBezTo>
                  <a:cubicBezTo>
                    <a:pt x="259" y="216"/>
                    <a:pt x="266" y="205"/>
                    <a:pt x="273" y="197"/>
                  </a:cubicBezTo>
                  <a:cubicBezTo>
                    <a:pt x="280" y="189"/>
                    <a:pt x="304" y="192"/>
                    <a:pt x="304" y="192"/>
                  </a:cubicBezTo>
                  <a:cubicBezTo>
                    <a:pt x="306" y="202"/>
                    <a:pt x="306" y="202"/>
                    <a:pt x="306" y="202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43" y="194"/>
                    <a:pt x="343" y="194"/>
                    <a:pt x="343" y="194"/>
                  </a:cubicBezTo>
                  <a:cubicBezTo>
                    <a:pt x="350" y="199"/>
                    <a:pt x="350" y="199"/>
                    <a:pt x="350" y="199"/>
                  </a:cubicBezTo>
                  <a:cubicBezTo>
                    <a:pt x="355" y="199"/>
                    <a:pt x="361" y="199"/>
                    <a:pt x="364" y="197"/>
                  </a:cubicBezTo>
                  <a:cubicBezTo>
                    <a:pt x="372" y="191"/>
                    <a:pt x="360" y="188"/>
                    <a:pt x="353" y="18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5" name="Freeform 62"/>
            <p:cNvSpPr>
              <a:spLocks noChangeAspect="1"/>
            </p:cNvSpPr>
            <p:nvPr/>
          </p:nvSpPr>
          <p:spPr bwMode="auto">
            <a:xfrm>
              <a:off x="3634" y="1594"/>
              <a:ext cx="144" cy="68"/>
            </a:xfrm>
            <a:custGeom>
              <a:avLst/>
              <a:gdLst>
                <a:gd name="T0" fmla="*/ 15 w 449"/>
                <a:gd name="T1" fmla="*/ 31 h 211"/>
                <a:gd name="T2" fmla="*/ 24 w 449"/>
                <a:gd name="T3" fmla="*/ 34 h 211"/>
                <a:gd name="T4" fmla="*/ 27 w 449"/>
                <a:gd name="T5" fmla="*/ 32 h 211"/>
                <a:gd name="T6" fmla="*/ 30 w 449"/>
                <a:gd name="T7" fmla="*/ 34 h 211"/>
                <a:gd name="T8" fmla="*/ 37 w 449"/>
                <a:gd name="T9" fmla="*/ 38 h 211"/>
                <a:gd name="T10" fmla="*/ 42 w 449"/>
                <a:gd name="T11" fmla="*/ 40 h 211"/>
                <a:gd name="T12" fmla="*/ 41 w 449"/>
                <a:gd name="T13" fmla="*/ 45 h 211"/>
                <a:gd name="T14" fmla="*/ 37 w 449"/>
                <a:gd name="T15" fmla="*/ 48 h 211"/>
                <a:gd name="T16" fmla="*/ 27 w 449"/>
                <a:gd name="T17" fmla="*/ 49 h 211"/>
                <a:gd name="T18" fmla="*/ 21 w 449"/>
                <a:gd name="T19" fmla="*/ 52 h 211"/>
                <a:gd name="T20" fmla="*/ 8 w 449"/>
                <a:gd name="T21" fmla="*/ 51 h 211"/>
                <a:gd name="T22" fmla="*/ 0 w 449"/>
                <a:gd name="T23" fmla="*/ 57 h 211"/>
                <a:gd name="T24" fmla="*/ 10 w 449"/>
                <a:gd name="T25" fmla="*/ 61 h 211"/>
                <a:gd name="T26" fmla="*/ 21 w 449"/>
                <a:gd name="T27" fmla="*/ 62 h 211"/>
                <a:gd name="T28" fmla="*/ 32 w 449"/>
                <a:gd name="T29" fmla="*/ 62 h 211"/>
                <a:gd name="T30" fmla="*/ 43 w 449"/>
                <a:gd name="T31" fmla="*/ 66 h 211"/>
                <a:gd name="T32" fmla="*/ 49 w 449"/>
                <a:gd name="T33" fmla="*/ 65 h 211"/>
                <a:gd name="T34" fmla="*/ 61 w 449"/>
                <a:gd name="T35" fmla="*/ 63 h 211"/>
                <a:gd name="T36" fmla="*/ 68 w 449"/>
                <a:gd name="T37" fmla="*/ 63 h 211"/>
                <a:gd name="T38" fmla="*/ 74 w 449"/>
                <a:gd name="T39" fmla="*/ 51 h 211"/>
                <a:gd name="T40" fmla="*/ 80 w 449"/>
                <a:gd name="T41" fmla="*/ 47 h 211"/>
                <a:gd name="T42" fmla="*/ 89 w 449"/>
                <a:gd name="T43" fmla="*/ 50 h 211"/>
                <a:gd name="T44" fmla="*/ 97 w 449"/>
                <a:gd name="T45" fmla="*/ 49 h 211"/>
                <a:gd name="T46" fmla="*/ 105 w 449"/>
                <a:gd name="T47" fmla="*/ 36 h 211"/>
                <a:gd name="T48" fmla="*/ 121 w 449"/>
                <a:gd name="T49" fmla="*/ 32 h 211"/>
                <a:gd name="T50" fmla="*/ 138 w 449"/>
                <a:gd name="T51" fmla="*/ 21 h 211"/>
                <a:gd name="T52" fmla="*/ 142 w 449"/>
                <a:gd name="T53" fmla="*/ 15 h 211"/>
                <a:gd name="T54" fmla="*/ 129 w 449"/>
                <a:gd name="T55" fmla="*/ 13 h 211"/>
                <a:gd name="T56" fmla="*/ 119 w 449"/>
                <a:gd name="T57" fmla="*/ 7 h 211"/>
                <a:gd name="T58" fmla="*/ 106 w 449"/>
                <a:gd name="T59" fmla="*/ 5 h 211"/>
                <a:gd name="T60" fmla="*/ 76 w 449"/>
                <a:gd name="T61" fmla="*/ 5 h 211"/>
                <a:gd name="T62" fmla="*/ 62 w 449"/>
                <a:gd name="T63" fmla="*/ 4 h 211"/>
                <a:gd name="T64" fmla="*/ 46 w 449"/>
                <a:gd name="T65" fmla="*/ 2 h 211"/>
                <a:gd name="T66" fmla="*/ 44 w 449"/>
                <a:gd name="T67" fmla="*/ 12 h 211"/>
                <a:gd name="T68" fmla="*/ 20 w 449"/>
                <a:gd name="T69" fmla="*/ 6 h 211"/>
                <a:gd name="T70" fmla="*/ 18 w 449"/>
                <a:gd name="T71" fmla="*/ 17 h 21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9" h="211">
                  <a:moveTo>
                    <a:pt x="23" y="88"/>
                  </a:moveTo>
                  <a:cubicBezTo>
                    <a:pt x="46" y="96"/>
                    <a:pt x="46" y="96"/>
                    <a:pt x="46" y="96"/>
                  </a:cubicBezTo>
                  <a:cubicBezTo>
                    <a:pt x="46" y="96"/>
                    <a:pt x="47" y="101"/>
                    <a:pt x="52" y="105"/>
                  </a:cubicBezTo>
                  <a:cubicBezTo>
                    <a:pt x="57" y="109"/>
                    <a:pt x="76" y="107"/>
                    <a:pt x="76" y="107"/>
                  </a:cubicBezTo>
                  <a:cubicBezTo>
                    <a:pt x="75" y="98"/>
                    <a:pt x="75" y="98"/>
                    <a:pt x="75" y="98"/>
                  </a:cubicBezTo>
                  <a:cubicBezTo>
                    <a:pt x="84" y="98"/>
                    <a:pt x="84" y="98"/>
                    <a:pt x="84" y="98"/>
                  </a:cubicBezTo>
                  <a:cubicBezTo>
                    <a:pt x="84" y="88"/>
                    <a:pt x="84" y="88"/>
                    <a:pt x="84" y="88"/>
                  </a:cubicBezTo>
                  <a:cubicBezTo>
                    <a:pt x="95" y="106"/>
                    <a:pt x="95" y="106"/>
                    <a:pt x="95" y="106"/>
                  </a:cubicBezTo>
                  <a:cubicBezTo>
                    <a:pt x="108" y="106"/>
                    <a:pt x="108" y="106"/>
                    <a:pt x="108" y="106"/>
                  </a:cubicBezTo>
                  <a:cubicBezTo>
                    <a:pt x="114" y="117"/>
                    <a:pt x="114" y="117"/>
                    <a:pt x="114" y="117"/>
                  </a:cubicBezTo>
                  <a:cubicBezTo>
                    <a:pt x="127" y="119"/>
                    <a:pt x="127" y="119"/>
                    <a:pt x="127" y="119"/>
                  </a:cubicBezTo>
                  <a:cubicBezTo>
                    <a:pt x="132" y="124"/>
                    <a:pt x="132" y="124"/>
                    <a:pt x="132" y="124"/>
                  </a:cubicBezTo>
                  <a:cubicBezTo>
                    <a:pt x="132" y="124"/>
                    <a:pt x="161" y="118"/>
                    <a:pt x="151" y="130"/>
                  </a:cubicBezTo>
                  <a:cubicBezTo>
                    <a:pt x="141" y="142"/>
                    <a:pt x="129" y="141"/>
                    <a:pt x="129" y="141"/>
                  </a:cubicBezTo>
                  <a:cubicBezTo>
                    <a:pt x="129" y="147"/>
                    <a:pt x="129" y="147"/>
                    <a:pt x="129" y="147"/>
                  </a:cubicBezTo>
                  <a:cubicBezTo>
                    <a:pt x="115" y="149"/>
                    <a:pt x="115" y="149"/>
                    <a:pt x="115" y="149"/>
                  </a:cubicBezTo>
                  <a:cubicBezTo>
                    <a:pt x="115" y="149"/>
                    <a:pt x="113" y="158"/>
                    <a:pt x="104" y="162"/>
                  </a:cubicBezTo>
                  <a:cubicBezTo>
                    <a:pt x="95" y="166"/>
                    <a:pt x="91" y="150"/>
                    <a:pt x="84" y="152"/>
                  </a:cubicBezTo>
                  <a:cubicBezTo>
                    <a:pt x="80" y="153"/>
                    <a:pt x="71" y="156"/>
                    <a:pt x="64" y="159"/>
                  </a:cubicBezTo>
                  <a:cubicBezTo>
                    <a:pt x="65" y="159"/>
                    <a:pt x="65" y="159"/>
                    <a:pt x="65" y="160"/>
                  </a:cubicBezTo>
                  <a:cubicBezTo>
                    <a:pt x="64" y="164"/>
                    <a:pt x="62" y="175"/>
                    <a:pt x="55" y="171"/>
                  </a:cubicBezTo>
                  <a:cubicBezTo>
                    <a:pt x="48" y="167"/>
                    <a:pt x="38" y="157"/>
                    <a:pt x="25" y="158"/>
                  </a:cubicBezTo>
                  <a:cubicBezTo>
                    <a:pt x="12" y="159"/>
                    <a:pt x="9" y="174"/>
                    <a:pt x="9" y="174"/>
                  </a:cubicBezTo>
                  <a:cubicBezTo>
                    <a:pt x="0" y="177"/>
                    <a:pt x="0" y="177"/>
                    <a:pt x="0" y="177"/>
                  </a:cubicBezTo>
                  <a:cubicBezTo>
                    <a:pt x="0" y="177"/>
                    <a:pt x="3" y="197"/>
                    <a:pt x="10" y="196"/>
                  </a:cubicBezTo>
                  <a:cubicBezTo>
                    <a:pt x="17" y="195"/>
                    <a:pt x="32" y="190"/>
                    <a:pt x="32" y="190"/>
                  </a:cubicBezTo>
                  <a:cubicBezTo>
                    <a:pt x="32" y="190"/>
                    <a:pt x="49" y="195"/>
                    <a:pt x="54" y="193"/>
                  </a:cubicBezTo>
                  <a:cubicBezTo>
                    <a:pt x="59" y="191"/>
                    <a:pt x="66" y="192"/>
                    <a:pt x="66" y="192"/>
                  </a:cubicBezTo>
                  <a:cubicBezTo>
                    <a:pt x="66" y="192"/>
                    <a:pt x="72" y="202"/>
                    <a:pt x="78" y="201"/>
                  </a:cubicBezTo>
                  <a:cubicBezTo>
                    <a:pt x="84" y="200"/>
                    <a:pt x="95" y="192"/>
                    <a:pt x="100" y="191"/>
                  </a:cubicBezTo>
                  <a:cubicBezTo>
                    <a:pt x="105" y="190"/>
                    <a:pt x="116" y="208"/>
                    <a:pt x="119" y="208"/>
                  </a:cubicBezTo>
                  <a:cubicBezTo>
                    <a:pt x="122" y="208"/>
                    <a:pt x="134" y="205"/>
                    <a:pt x="134" y="205"/>
                  </a:cubicBezTo>
                  <a:cubicBezTo>
                    <a:pt x="134" y="205"/>
                    <a:pt x="130" y="211"/>
                    <a:pt x="140" y="208"/>
                  </a:cubicBezTo>
                  <a:cubicBezTo>
                    <a:pt x="150" y="205"/>
                    <a:pt x="154" y="202"/>
                    <a:pt x="154" y="202"/>
                  </a:cubicBezTo>
                  <a:cubicBezTo>
                    <a:pt x="182" y="203"/>
                    <a:pt x="182" y="203"/>
                    <a:pt x="182" y="203"/>
                  </a:cubicBezTo>
                  <a:cubicBezTo>
                    <a:pt x="190" y="194"/>
                    <a:pt x="190" y="194"/>
                    <a:pt x="190" y="194"/>
                  </a:cubicBezTo>
                  <a:cubicBezTo>
                    <a:pt x="199" y="197"/>
                    <a:pt x="199" y="197"/>
                    <a:pt x="199" y="197"/>
                  </a:cubicBezTo>
                  <a:cubicBezTo>
                    <a:pt x="199" y="197"/>
                    <a:pt x="211" y="199"/>
                    <a:pt x="211" y="195"/>
                  </a:cubicBezTo>
                  <a:cubicBezTo>
                    <a:pt x="211" y="191"/>
                    <a:pt x="200" y="178"/>
                    <a:pt x="199" y="175"/>
                  </a:cubicBezTo>
                  <a:cubicBezTo>
                    <a:pt x="198" y="172"/>
                    <a:pt x="231" y="157"/>
                    <a:pt x="231" y="157"/>
                  </a:cubicBezTo>
                  <a:cubicBezTo>
                    <a:pt x="231" y="147"/>
                    <a:pt x="231" y="147"/>
                    <a:pt x="231" y="147"/>
                  </a:cubicBezTo>
                  <a:cubicBezTo>
                    <a:pt x="250" y="145"/>
                    <a:pt x="250" y="145"/>
                    <a:pt x="250" y="145"/>
                  </a:cubicBezTo>
                  <a:cubicBezTo>
                    <a:pt x="250" y="145"/>
                    <a:pt x="255" y="136"/>
                    <a:pt x="261" y="136"/>
                  </a:cubicBezTo>
                  <a:cubicBezTo>
                    <a:pt x="267" y="136"/>
                    <a:pt x="278" y="155"/>
                    <a:pt x="278" y="155"/>
                  </a:cubicBezTo>
                  <a:cubicBezTo>
                    <a:pt x="285" y="148"/>
                    <a:pt x="285" y="148"/>
                    <a:pt x="285" y="148"/>
                  </a:cubicBezTo>
                  <a:cubicBezTo>
                    <a:pt x="304" y="153"/>
                    <a:pt x="304" y="153"/>
                    <a:pt x="304" y="153"/>
                  </a:cubicBezTo>
                  <a:cubicBezTo>
                    <a:pt x="304" y="153"/>
                    <a:pt x="309" y="144"/>
                    <a:pt x="310" y="135"/>
                  </a:cubicBezTo>
                  <a:cubicBezTo>
                    <a:pt x="311" y="126"/>
                    <a:pt x="319" y="113"/>
                    <a:pt x="327" y="112"/>
                  </a:cubicBezTo>
                  <a:cubicBezTo>
                    <a:pt x="335" y="111"/>
                    <a:pt x="354" y="119"/>
                    <a:pt x="366" y="119"/>
                  </a:cubicBezTo>
                  <a:cubicBezTo>
                    <a:pt x="378" y="119"/>
                    <a:pt x="378" y="101"/>
                    <a:pt x="378" y="98"/>
                  </a:cubicBezTo>
                  <a:cubicBezTo>
                    <a:pt x="378" y="95"/>
                    <a:pt x="397" y="78"/>
                    <a:pt x="397" y="78"/>
                  </a:cubicBezTo>
                  <a:cubicBezTo>
                    <a:pt x="429" y="65"/>
                    <a:pt x="429" y="65"/>
                    <a:pt x="429" y="65"/>
                  </a:cubicBezTo>
                  <a:cubicBezTo>
                    <a:pt x="429" y="65"/>
                    <a:pt x="443" y="65"/>
                    <a:pt x="446" y="64"/>
                  </a:cubicBezTo>
                  <a:cubicBezTo>
                    <a:pt x="449" y="63"/>
                    <a:pt x="447" y="51"/>
                    <a:pt x="443" y="46"/>
                  </a:cubicBezTo>
                  <a:cubicBezTo>
                    <a:pt x="429" y="41"/>
                    <a:pt x="429" y="41"/>
                    <a:pt x="429" y="41"/>
                  </a:cubicBezTo>
                  <a:cubicBezTo>
                    <a:pt x="401" y="41"/>
                    <a:pt x="401" y="41"/>
                    <a:pt x="401" y="41"/>
                  </a:cubicBezTo>
                  <a:cubicBezTo>
                    <a:pt x="384" y="23"/>
                    <a:pt x="384" y="23"/>
                    <a:pt x="384" y="23"/>
                  </a:cubicBezTo>
                  <a:cubicBezTo>
                    <a:pt x="372" y="23"/>
                    <a:pt x="372" y="23"/>
                    <a:pt x="372" y="23"/>
                  </a:cubicBezTo>
                  <a:cubicBezTo>
                    <a:pt x="364" y="15"/>
                    <a:pt x="364" y="15"/>
                    <a:pt x="364" y="15"/>
                  </a:cubicBezTo>
                  <a:cubicBezTo>
                    <a:pt x="332" y="16"/>
                    <a:pt x="332" y="16"/>
                    <a:pt x="332" y="16"/>
                  </a:cubicBezTo>
                  <a:cubicBezTo>
                    <a:pt x="332" y="16"/>
                    <a:pt x="302" y="12"/>
                    <a:pt x="294" y="13"/>
                  </a:cubicBezTo>
                  <a:cubicBezTo>
                    <a:pt x="286" y="14"/>
                    <a:pt x="238" y="14"/>
                    <a:pt x="238" y="14"/>
                  </a:cubicBezTo>
                  <a:cubicBezTo>
                    <a:pt x="226" y="18"/>
                    <a:pt x="226" y="18"/>
                    <a:pt x="226" y="18"/>
                  </a:cubicBezTo>
                  <a:cubicBezTo>
                    <a:pt x="226" y="18"/>
                    <a:pt x="198" y="12"/>
                    <a:pt x="194" y="12"/>
                  </a:cubicBezTo>
                  <a:cubicBezTo>
                    <a:pt x="190" y="12"/>
                    <a:pt x="180" y="0"/>
                    <a:pt x="170" y="0"/>
                  </a:cubicBezTo>
                  <a:cubicBezTo>
                    <a:pt x="160" y="0"/>
                    <a:pt x="147" y="2"/>
                    <a:pt x="144" y="5"/>
                  </a:cubicBezTo>
                  <a:cubicBezTo>
                    <a:pt x="141" y="8"/>
                    <a:pt x="149" y="43"/>
                    <a:pt x="149" y="43"/>
                  </a:cubicBezTo>
                  <a:cubicBezTo>
                    <a:pt x="138" y="37"/>
                    <a:pt x="138" y="37"/>
                    <a:pt x="138" y="37"/>
                  </a:cubicBezTo>
                  <a:cubicBezTo>
                    <a:pt x="115" y="37"/>
                    <a:pt x="115" y="37"/>
                    <a:pt x="115" y="37"/>
                  </a:cubicBezTo>
                  <a:cubicBezTo>
                    <a:pt x="115" y="37"/>
                    <a:pt x="84" y="17"/>
                    <a:pt x="61" y="18"/>
                  </a:cubicBezTo>
                  <a:cubicBezTo>
                    <a:pt x="38" y="19"/>
                    <a:pt x="37" y="48"/>
                    <a:pt x="37" y="48"/>
                  </a:cubicBezTo>
                  <a:cubicBezTo>
                    <a:pt x="37" y="48"/>
                    <a:pt x="55" y="49"/>
                    <a:pt x="57" y="54"/>
                  </a:cubicBezTo>
                  <a:cubicBezTo>
                    <a:pt x="59" y="59"/>
                    <a:pt x="23" y="88"/>
                    <a:pt x="23" y="8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6" name="Freeform 63"/>
            <p:cNvSpPr>
              <a:spLocks noChangeAspect="1"/>
            </p:cNvSpPr>
            <p:nvPr/>
          </p:nvSpPr>
          <p:spPr bwMode="auto">
            <a:xfrm>
              <a:off x="3390" y="1600"/>
              <a:ext cx="217" cy="131"/>
            </a:xfrm>
            <a:custGeom>
              <a:avLst/>
              <a:gdLst>
                <a:gd name="T0" fmla="*/ 8 w 674"/>
                <a:gd name="T1" fmla="*/ 39 h 406"/>
                <a:gd name="T2" fmla="*/ 19 w 674"/>
                <a:gd name="T3" fmla="*/ 48 h 406"/>
                <a:gd name="T4" fmla="*/ 24 w 674"/>
                <a:gd name="T5" fmla="*/ 55 h 406"/>
                <a:gd name="T6" fmla="*/ 23 w 674"/>
                <a:gd name="T7" fmla="*/ 60 h 406"/>
                <a:gd name="T8" fmla="*/ 30 w 674"/>
                <a:gd name="T9" fmla="*/ 77 h 406"/>
                <a:gd name="T10" fmla="*/ 31 w 674"/>
                <a:gd name="T11" fmla="*/ 85 h 406"/>
                <a:gd name="T12" fmla="*/ 41 w 674"/>
                <a:gd name="T13" fmla="*/ 94 h 406"/>
                <a:gd name="T14" fmla="*/ 45 w 674"/>
                <a:gd name="T15" fmla="*/ 88 h 406"/>
                <a:gd name="T16" fmla="*/ 66 w 674"/>
                <a:gd name="T17" fmla="*/ 81 h 406"/>
                <a:gd name="T18" fmla="*/ 75 w 674"/>
                <a:gd name="T19" fmla="*/ 79 h 406"/>
                <a:gd name="T20" fmla="*/ 82 w 674"/>
                <a:gd name="T21" fmla="*/ 84 h 406"/>
                <a:gd name="T22" fmla="*/ 96 w 674"/>
                <a:gd name="T23" fmla="*/ 90 h 406"/>
                <a:gd name="T24" fmla="*/ 111 w 674"/>
                <a:gd name="T25" fmla="*/ 90 h 406"/>
                <a:gd name="T26" fmla="*/ 121 w 674"/>
                <a:gd name="T27" fmla="*/ 99 h 406"/>
                <a:gd name="T28" fmla="*/ 141 w 674"/>
                <a:gd name="T29" fmla="*/ 105 h 406"/>
                <a:gd name="T30" fmla="*/ 144 w 674"/>
                <a:gd name="T31" fmla="*/ 113 h 406"/>
                <a:gd name="T32" fmla="*/ 146 w 674"/>
                <a:gd name="T33" fmla="*/ 124 h 406"/>
                <a:gd name="T34" fmla="*/ 156 w 674"/>
                <a:gd name="T35" fmla="*/ 126 h 406"/>
                <a:gd name="T36" fmla="*/ 171 w 674"/>
                <a:gd name="T37" fmla="*/ 128 h 406"/>
                <a:gd name="T38" fmla="*/ 180 w 674"/>
                <a:gd name="T39" fmla="*/ 118 h 406"/>
                <a:gd name="T40" fmla="*/ 190 w 674"/>
                <a:gd name="T41" fmla="*/ 111 h 406"/>
                <a:gd name="T42" fmla="*/ 201 w 674"/>
                <a:gd name="T43" fmla="*/ 96 h 406"/>
                <a:gd name="T44" fmla="*/ 210 w 674"/>
                <a:gd name="T45" fmla="*/ 94 h 406"/>
                <a:gd name="T46" fmla="*/ 215 w 674"/>
                <a:gd name="T47" fmla="*/ 90 h 406"/>
                <a:gd name="T48" fmla="*/ 204 w 674"/>
                <a:gd name="T49" fmla="*/ 78 h 406"/>
                <a:gd name="T50" fmla="*/ 192 w 674"/>
                <a:gd name="T51" fmla="*/ 75 h 406"/>
                <a:gd name="T52" fmla="*/ 181 w 674"/>
                <a:gd name="T53" fmla="*/ 68 h 406"/>
                <a:gd name="T54" fmla="*/ 173 w 674"/>
                <a:gd name="T55" fmla="*/ 66 h 406"/>
                <a:gd name="T56" fmla="*/ 161 w 674"/>
                <a:gd name="T57" fmla="*/ 56 h 406"/>
                <a:gd name="T58" fmla="*/ 146 w 674"/>
                <a:gd name="T59" fmla="*/ 48 h 406"/>
                <a:gd name="T60" fmla="*/ 139 w 674"/>
                <a:gd name="T61" fmla="*/ 36 h 406"/>
                <a:gd name="T62" fmla="*/ 128 w 674"/>
                <a:gd name="T63" fmla="*/ 26 h 406"/>
                <a:gd name="T64" fmla="*/ 117 w 674"/>
                <a:gd name="T65" fmla="*/ 26 h 406"/>
                <a:gd name="T66" fmla="*/ 109 w 674"/>
                <a:gd name="T67" fmla="*/ 17 h 406"/>
                <a:gd name="T68" fmla="*/ 103 w 674"/>
                <a:gd name="T69" fmla="*/ 9 h 406"/>
                <a:gd name="T70" fmla="*/ 93 w 674"/>
                <a:gd name="T71" fmla="*/ 7 h 406"/>
                <a:gd name="T72" fmla="*/ 88 w 674"/>
                <a:gd name="T73" fmla="*/ 5 h 406"/>
                <a:gd name="T74" fmla="*/ 83 w 674"/>
                <a:gd name="T75" fmla="*/ 2 h 406"/>
                <a:gd name="T76" fmla="*/ 83 w 674"/>
                <a:gd name="T77" fmla="*/ 8 h 406"/>
                <a:gd name="T78" fmla="*/ 74 w 674"/>
                <a:gd name="T79" fmla="*/ 10 h 406"/>
                <a:gd name="T80" fmla="*/ 68 w 674"/>
                <a:gd name="T81" fmla="*/ 25 h 406"/>
                <a:gd name="T82" fmla="*/ 50 w 674"/>
                <a:gd name="T83" fmla="*/ 23 h 406"/>
                <a:gd name="T84" fmla="*/ 36 w 674"/>
                <a:gd name="T85" fmla="*/ 16 h 406"/>
                <a:gd name="T86" fmla="*/ 16 w 674"/>
                <a:gd name="T87" fmla="*/ 7 h 406"/>
                <a:gd name="T88" fmla="*/ 19 w 674"/>
                <a:gd name="T89" fmla="*/ 14 h 406"/>
                <a:gd name="T90" fmla="*/ 35 w 674"/>
                <a:gd name="T91" fmla="*/ 29 h 406"/>
                <a:gd name="T92" fmla="*/ 26 w 674"/>
                <a:gd name="T93" fmla="*/ 30 h 406"/>
                <a:gd name="T94" fmla="*/ 17 w 674"/>
                <a:gd name="T95" fmla="*/ 35 h 406"/>
                <a:gd name="T96" fmla="*/ 13 w 674"/>
                <a:gd name="T97" fmla="*/ 32 h 406"/>
                <a:gd name="T98" fmla="*/ 6 w 674"/>
                <a:gd name="T99" fmla="*/ 18 h 406"/>
                <a:gd name="T100" fmla="*/ 5 w 674"/>
                <a:gd name="T101" fmla="*/ 23 h 40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674" h="406">
                  <a:moveTo>
                    <a:pt x="34" y="100"/>
                  </a:moveTo>
                  <a:cubicBezTo>
                    <a:pt x="34" y="104"/>
                    <a:pt x="24" y="115"/>
                    <a:pt x="24" y="120"/>
                  </a:cubicBezTo>
                  <a:cubicBezTo>
                    <a:pt x="24" y="126"/>
                    <a:pt x="40" y="151"/>
                    <a:pt x="40" y="151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62" y="166"/>
                    <a:pt x="62" y="166"/>
                    <a:pt x="62" y="166"/>
                  </a:cubicBezTo>
                  <a:cubicBezTo>
                    <a:pt x="75" y="172"/>
                    <a:pt x="75" y="172"/>
                    <a:pt x="75" y="172"/>
                  </a:cubicBezTo>
                  <a:cubicBezTo>
                    <a:pt x="75" y="172"/>
                    <a:pt x="46" y="171"/>
                    <a:pt x="50" y="180"/>
                  </a:cubicBezTo>
                  <a:cubicBezTo>
                    <a:pt x="54" y="190"/>
                    <a:pt x="64" y="184"/>
                    <a:pt x="71" y="187"/>
                  </a:cubicBezTo>
                  <a:cubicBezTo>
                    <a:pt x="78" y="190"/>
                    <a:pt x="90" y="203"/>
                    <a:pt x="90" y="203"/>
                  </a:cubicBezTo>
                  <a:cubicBezTo>
                    <a:pt x="94" y="238"/>
                    <a:pt x="94" y="238"/>
                    <a:pt x="94" y="238"/>
                  </a:cubicBezTo>
                  <a:cubicBezTo>
                    <a:pt x="99" y="240"/>
                    <a:pt x="99" y="240"/>
                    <a:pt x="99" y="240"/>
                  </a:cubicBezTo>
                  <a:cubicBezTo>
                    <a:pt x="99" y="240"/>
                    <a:pt x="96" y="254"/>
                    <a:pt x="96" y="262"/>
                  </a:cubicBezTo>
                  <a:cubicBezTo>
                    <a:pt x="96" y="270"/>
                    <a:pt x="106" y="291"/>
                    <a:pt x="106" y="291"/>
                  </a:cubicBezTo>
                  <a:cubicBezTo>
                    <a:pt x="106" y="291"/>
                    <a:pt x="122" y="292"/>
                    <a:pt x="126" y="291"/>
                  </a:cubicBezTo>
                  <a:cubicBezTo>
                    <a:pt x="130" y="290"/>
                    <a:pt x="141" y="281"/>
                    <a:pt x="141" y="281"/>
                  </a:cubicBezTo>
                  <a:cubicBezTo>
                    <a:pt x="141" y="273"/>
                    <a:pt x="141" y="273"/>
                    <a:pt x="141" y="273"/>
                  </a:cubicBezTo>
                  <a:cubicBezTo>
                    <a:pt x="141" y="273"/>
                    <a:pt x="167" y="250"/>
                    <a:pt x="178" y="248"/>
                  </a:cubicBezTo>
                  <a:cubicBezTo>
                    <a:pt x="189" y="246"/>
                    <a:pt x="205" y="251"/>
                    <a:pt x="205" y="251"/>
                  </a:cubicBezTo>
                  <a:cubicBezTo>
                    <a:pt x="205" y="251"/>
                    <a:pt x="207" y="245"/>
                    <a:pt x="210" y="243"/>
                  </a:cubicBezTo>
                  <a:cubicBezTo>
                    <a:pt x="213" y="241"/>
                    <a:pt x="234" y="244"/>
                    <a:pt x="234" y="244"/>
                  </a:cubicBezTo>
                  <a:cubicBezTo>
                    <a:pt x="234" y="244"/>
                    <a:pt x="243" y="239"/>
                    <a:pt x="249" y="243"/>
                  </a:cubicBezTo>
                  <a:cubicBezTo>
                    <a:pt x="255" y="247"/>
                    <a:pt x="256" y="261"/>
                    <a:pt x="256" y="261"/>
                  </a:cubicBezTo>
                  <a:cubicBezTo>
                    <a:pt x="256" y="261"/>
                    <a:pt x="268" y="261"/>
                    <a:pt x="273" y="261"/>
                  </a:cubicBezTo>
                  <a:cubicBezTo>
                    <a:pt x="278" y="261"/>
                    <a:pt x="299" y="278"/>
                    <a:pt x="299" y="278"/>
                  </a:cubicBezTo>
                  <a:cubicBezTo>
                    <a:pt x="302" y="274"/>
                    <a:pt x="302" y="274"/>
                    <a:pt x="302" y="274"/>
                  </a:cubicBezTo>
                  <a:cubicBezTo>
                    <a:pt x="302" y="274"/>
                    <a:pt x="340" y="275"/>
                    <a:pt x="345" y="279"/>
                  </a:cubicBezTo>
                  <a:cubicBezTo>
                    <a:pt x="350" y="283"/>
                    <a:pt x="358" y="301"/>
                    <a:pt x="358" y="301"/>
                  </a:cubicBezTo>
                  <a:cubicBezTo>
                    <a:pt x="358" y="301"/>
                    <a:pt x="371" y="303"/>
                    <a:pt x="377" y="307"/>
                  </a:cubicBezTo>
                  <a:cubicBezTo>
                    <a:pt x="383" y="311"/>
                    <a:pt x="397" y="327"/>
                    <a:pt x="397" y="327"/>
                  </a:cubicBezTo>
                  <a:cubicBezTo>
                    <a:pt x="439" y="325"/>
                    <a:pt x="439" y="325"/>
                    <a:pt x="439" y="325"/>
                  </a:cubicBezTo>
                  <a:cubicBezTo>
                    <a:pt x="440" y="347"/>
                    <a:pt x="440" y="347"/>
                    <a:pt x="440" y="347"/>
                  </a:cubicBezTo>
                  <a:cubicBezTo>
                    <a:pt x="447" y="350"/>
                    <a:pt x="447" y="350"/>
                    <a:pt x="447" y="350"/>
                  </a:cubicBezTo>
                  <a:cubicBezTo>
                    <a:pt x="446" y="365"/>
                    <a:pt x="446" y="365"/>
                    <a:pt x="446" y="365"/>
                  </a:cubicBezTo>
                  <a:cubicBezTo>
                    <a:pt x="453" y="383"/>
                    <a:pt x="453" y="383"/>
                    <a:pt x="453" y="383"/>
                  </a:cubicBezTo>
                  <a:cubicBezTo>
                    <a:pt x="453" y="383"/>
                    <a:pt x="467" y="393"/>
                    <a:pt x="472" y="393"/>
                  </a:cubicBezTo>
                  <a:cubicBezTo>
                    <a:pt x="477" y="393"/>
                    <a:pt x="484" y="390"/>
                    <a:pt x="484" y="390"/>
                  </a:cubicBezTo>
                  <a:cubicBezTo>
                    <a:pt x="500" y="406"/>
                    <a:pt x="500" y="406"/>
                    <a:pt x="500" y="406"/>
                  </a:cubicBezTo>
                  <a:cubicBezTo>
                    <a:pt x="500" y="406"/>
                    <a:pt x="525" y="405"/>
                    <a:pt x="530" y="396"/>
                  </a:cubicBezTo>
                  <a:cubicBezTo>
                    <a:pt x="535" y="387"/>
                    <a:pt x="535" y="371"/>
                    <a:pt x="535" y="371"/>
                  </a:cubicBezTo>
                  <a:cubicBezTo>
                    <a:pt x="535" y="371"/>
                    <a:pt x="553" y="372"/>
                    <a:pt x="560" y="365"/>
                  </a:cubicBezTo>
                  <a:cubicBezTo>
                    <a:pt x="567" y="358"/>
                    <a:pt x="580" y="349"/>
                    <a:pt x="580" y="349"/>
                  </a:cubicBezTo>
                  <a:cubicBezTo>
                    <a:pt x="580" y="349"/>
                    <a:pt x="589" y="351"/>
                    <a:pt x="589" y="345"/>
                  </a:cubicBezTo>
                  <a:cubicBezTo>
                    <a:pt x="589" y="339"/>
                    <a:pt x="584" y="311"/>
                    <a:pt x="594" y="301"/>
                  </a:cubicBezTo>
                  <a:cubicBezTo>
                    <a:pt x="604" y="291"/>
                    <a:pt x="623" y="296"/>
                    <a:pt x="623" y="296"/>
                  </a:cubicBezTo>
                  <a:cubicBezTo>
                    <a:pt x="623" y="296"/>
                    <a:pt x="622" y="279"/>
                    <a:pt x="630" y="279"/>
                  </a:cubicBezTo>
                  <a:cubicBezTo>
                    <a:pt x="638" y="279"/>
                    <a:pt x="652" y="292"/>
                    <a:pt x="652" y="292"/>
                  </a:cubicBezTo>
                  <a:cubicBezTo>
                    <a:pt x="674" y="292"/>
                    <a:pt x="674" y="292"/>
                    <a:pt x="674" y="292"/>
                  </a:cubicBezTo>
                  <a:cubicBezTo>
                    <a:pt x="674" y="289"/>
                    <a:pt x="673" y="285"/>
                    <a:pt x="667" y="280"/>
                  </a:cubicBezTo>
                  <a:cubicBezTo>
                    <a:pt x="656" y="272"/>
                    <a:pt x="668" y="260"/>
                    <a:pt x="668" y="260"/>
                  </a:cubicBezTo>
                  <a:cubicBezTo>
                    <a:pt x="635" y="242"/>
                    <a:pt x="635" y="242"/>
                    <a:pt x="635" y="242"/>
                  </a:cubicBezTo>
                  <a:cubicBezTo>
                    <a:pt x="620" y="244"/>
                    <a:pt x="620" y="244"/>
                    <a:pt x="620" y="244"/>
                  </a:cubicBezTo>
                  <a:cubicBezTo>
                    <a:pt x="620" y="244"/>
                    <a:pt x="602" y="236"/>
                    <a:pt x="595" y="231"/>
                  </a:cubicBezTo>
                  <a:cubicBezTo>
                    <a:pt x="588" y="226"/>
                    <a:pt x="574" y="215"/>
                    <a:pt x="574" y="215"/>
                  </a:cubicBezTo>
                  <a:cubicBezTo>
                    <a:pt x="563" y="212"/>
                    <a:pt x="563" y="212"/>
                    <a:pt x="563" y="212"/>
                  </a:cubicBezTo>
                  <a:cubicBezTo>
                    <a:pt x="554" y="204"/>
                    <a:pt x="554" y="204"/>
                    <a:pt x="554" y="204"/>
                  </a:cubicBezTo>
                  <a:cubicBezTo>
                    <a:pt x="536" y="203"/>
                    <a:pt x="536" y="203"/>
                    <a:pt x="536" y="203"/>
                  </a:cubicBezTo>
                  <a:cubicBezTo>
                    <a:pt x="516" y="191"/>
                    <a:pt x="516" y="191"/>
                    <a:pt x="516" y="191"/>
                  </a:cubicBezTo>
                  <a:cubicBezTo>
                    <a:pt x="516" y="191"/>
                    <a:pt x="504" y="175"/>
                    <a:pt x="500" y="174"/>
                  </a:cubicBezTo>
                  <a:cubicBezTo>
                    <a:pt x="496" y="172"/>
                    <a:pt x="483" y="170"/>
                    <a:pt x="476" y="167"/>
                  </a:cubicBezTo>
                  <a:cubicBezTo>
                    <a:pt x="470" y="164"/>
                    <a:pt x="458" y="159"/>
                    <a:pt x="455" y="148"/>
                  </a:cubicBezTo>
                  <a:cubicBezTo>
                    <a:pt x="452" y="138"/>
                    <a:pt x="444" y="126"/>
                    <a:pt x="444" y="126"/>
                  </a:cubicBezTo>
                  <a:cubicBezTo>
                    <a:pt x="431" y="111"/>
                    <a:pt x="431" y="111"/>
                    <a:pt x="431" y="111"/>
                  </a:cubicBezTo>
                  <a:cubicBezTo>
                    <a:pt x="422" y="92"/>
                    <a:pt x="422" y="92"/>
                    <a:pt x="422" y="92"/>
                  </a:cubicBezTo>
                  <a:cubicBezTo>
                    <a:pt x="398" y="80"/>
                    <a:pt x="398" y="80"/>
                    <a:pt x="398" y="80"/>
                  </a:cubicBezTo>
                  <a:cubicBezTo>
                    <a:pt x="398" y="86"/>
                    <a:pt x="398" y="86"/>
                    <a:pt x="398" y="86"/>
                  </a:cubicBezTo>
                  <a:cubicBezTo>
                    <a:pt x="362" y="82"/>
                    <a:pt x="362" y="82"/>
                    <a:pt x="362" y="82"/>
                  </a:cubicBezTo>
                  <a:cubicBezTo>
                    <a:pt x="362" y="82"/>
                    <a:pt x="336" y="83"/>
                    <a:pt x="331" y="74"/>
                  </a:cubicBezTo>
                  <a:cubicBezTo>
                    <a:pt x="326" y="64"/>
                    <a:pt x="338" y="52"/>
                    <a:pt x="338" y="52"/>
                  </a:cubicBezTo>
                  <a:cubicBezTo>
                    <a:pt x="328" y="47"/>
                    <a:pt x="328" y="47"/>
                    <a:pt x="328" y="47"/>
                  </a:cubicBezTo>
                  <a:cubicBezTo>
                    <a:pt x="328" y="47"/>
                    <a:pt x="330" y="32"/>
                    <a:pt x="320" y="28"/>
                  </a:cubicBezTo>
                  <a:cubicBezTo>
                    <a:pt x="311" y="24"/>
                    <a:pt x="298" y="27"/>
                    <a:pt x="298" y="27"/>
                  </a:cubicBezTo>
                  <a:cubicBezTo>
                    <a:pt x="288" y="23"/>
                    <a:pt x="288" y="23"/>
                    <a:pt x="288" y="23"/>
                  </a:cubicBezTo>
                  <a:cubicBezTo>
                    <a:pt x="290" y="15"/>
                    <a:pt x="290" y="15"/>
                    <a:pt x="290" y="15"/>
                  </a:cubicBezTo>
                  <a:cubicBezTo>
                    <a:pt x="274" y="16"/>
                    <a:pt x="274" y="16"/>
                    <a:pt x="274" y="16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58" y="7"/>
                    <a:pt x="258" y="7"/>
                    <a:pt x="258" y="7"/>
                  </a:cubicBezTo>
                  <a:cubicBezTo>
                    <a:pt x="238" y="6"/>
                    <a:pt x="238" y="6"/>
                    <a:pt x="238" y="6"/>
                  </a:cubicBezTo>
                  <a:cubicBezTo>
                    <a:pt x="258" y="24"/>
                    <a:pt x="258" y="24"/>
                    <a:pt x="258" y="24"/>
                  </a:cubicBezTo>
                  <a:cubicBezTo>
                    <a:pt x="258" y="24"/>
                    <a:pt x="239" y="16"/>
                    <a:pt x="235" y="18"/>
                  </a:cubicBezTo>
                  <a:cubicBezTo>
                    <a:pt x="231" y="19"/>
                    <a:pt x="231" y="30"/>
                    <a:pt x="231" y="30"/>
                  </a:cubicBezTo>
                  <a:cubicBezTo>
                    <a:pt x="231" y="30"/>
                    <a:pt x="199" y="36"/>
                    <a:pt x="198" y="50"/>
                  </a:cubicBezTo>
                  <a:cubicBezTo>
                    <a:pt x="196" y="63"/>
                    <a:pt x="211" y="79"/>
                    <a:pt x="211" y="79"/>
                  </a:cubicBezTo>
                  <a:cubicBezTo>
                    <a:pt x="167" y="79"/>
                    <a:pt x="167" y="79"/>
                    <a:pt x="167" y="79"/>
                  </a:cubicBezTo>
                  <a:cubicBezTo>
                    <a:pt x="167" y="79"/>
                    <a:pt x="163" y="72"/>
                    <a:pt x="156" y="72"/>
                  </a:cubicBezTo>
                  <a:cubicBezTo>
                    <a:pt x="150" y="72"/>
                    <a:pt x="151" y="87"/>
                    <a:pt x="140" y="82"/>
                  </a:cubicBezTo>
                  <a:cubicBezTo>
                    <a:pt x="130" y="76"/>
                    <a:pt x="112" y="51"/>
                    <a:pt x="112" y="51"/>
                  </a:cubicBezTo>
                  <a:cubicBezTo>
                    <a:pt x="112" y="51"/>
                    <a:pt x="102" y="38"/>
                    <a:pt x="94" y="34"/>
                  </a:cubicBezTo>
                  <a:cubicBezTo>
                    <a:pt x="86" y="30"/>
                    <a:pt x="54" y="18"/>
                    <a:pt x="51" y="22"/>
                  </a:cubicBezTo>
                  <a:cubicBezTo>
                    <a:pt x="48" y="26"/>
                    <a:pt x="50" y="32"/>
                    <a:pt x="50" y="32"/>
                  </a:cubicBezTo>
                  <a:cubicBezTo>
                    <a:pt x="50" y="32"/>
                    <a:pt x="60" y="38"/>
                    <a:pt x="60" y="42"/>
                  </a:cubicBezTo>
                  <a:cubicBezTo>
                    <a:pt x="60" y="46"/>
                    <a:pt x="63" y="46"/>
                    <a:pt x="70" y="58"/>
                  </a:cubicBezTo>
                  <a:cubicBezTo>
                    <a:pt x="76" y="70"/>
                    <a:pt x="112" y="79"/>
                    <a:pt x="110" y="90"/>
                  </a:cubicBezTo>
                  <a:cubicBezTo>
                    <a:pt x="107" y="100"/>
                    <a:pt x="107" y="106"/>
                    <a:pt x="100" y="104"/>
                  </a:cubicBezTo>
                  <a:cubicBezTo>
                    <a:pt x="94" y="103"/>
                    <a:pt x="79" y="90"/>
                    <a:pt x="82" y="94"/>
                  </a:cubicBezTo>
                  <a:cubicBezTo>
                    <a:pt x="84" y="98"/>
                    <a:pt x="79" y="107"/>
                    <a:pt x="79" y="107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44" y="95"/>
                    <a:pt x="44" y="95"/>
                    <a:pt x="44" y="95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40" y="100"/>
                    <a:pt x="30" y="90"/>
                    <a:pt x="24" y="80"/>
                  </a:cubicBezTo>
                  <a:cubicBezTo>
                    <a:pt x="19" y="71"/>
                    <a:pt x="23" y="56"/>
                    <a:pt x="19" y="55"/>
                  </a:cubicBezTo>
                  <a:cubicBezTo>
                    <a:pt x="15" y="54"/>
                    <a:pt x="3" y="47"/>
                    <a:pt x="2" y="52"/>
                  </a:cubicBezTo>
                  <a:cubicBezTo>
                    <a:pt x="0" y="58"/>
                    <a:pt x="14" y="72"/>
                    <a:pt x="14" y="72"/>
                  </a:cubicBezTo>
                  <a:cubicBezTo>
                    <a:pt x="14" y="72"/>
                    <a:pt x="34" y="96"/>
                    <a:pt x="34" y="100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7" name="Freeform 64"/>
            <p:cNvSpPr>
              <a:spLocks noChangeAspect="1"/>
            </p:cNvSpPr>
            <p:nvPr/>
          </p:nvSpPr>
          <p:spPr bwMode="auto">
            <a:xfrm>
              <a:off x="3526" y="1674"/>
              <a:ext cx="196" cy="159"/>
            </a:xfrm>
            <a:custGeom>
              <a:avLst/>
              <a:gdLst>
                <a:gd name="T0" fmla="*/ 196 w 607"/>
                <a:gd name="T1" fmla="*/ 21 h 492"/>
                <a:gd name="T2" fmla="*/ 190 w 607"/>
                <a:gd name="T3" fmla="*/ 19 h 492"/>
                <a:gd name="T4" fmla="*/ 181 w 607"/>
                <a:gd name="T5" fmla="*/ 18 h 492"/>
                <a:gd name="T6" fmla="*/ 167 w 607"/>
                <a:gd name="T7" fmla="*/ 26 h 492"/>
                <a:gd name="T8" fmla="*/ 157 w 607"/>
                <a:gd name="T9" fmla="*/ 32 h 492"/>
                <a:gd name="T10" fmla="*/ 147 w 607"/>
                <a:gd name="T11" fmla="*/ 11 h 492"/>
                <a:gd name="T12" fmla="*/ 142 w 607"/>
                <a:gd name="T13" fmla="*/ 5 h 492"/>
                <a:gd name="T14" fmla="*/ 133 w 607"/>
                <a:gd name="T15" fmla="*/ 6 h 492"/>
                <a:gd name="T16" fmla="*/ 131 w 607"/>
                <a:gd name="T17" fmla="*/ 13 h 492"/>
                <a:gd name="T18" fmla="*/ 128 w 607"/>
                <a:gd name="T19" fmla="*/ 16 h 492"/>
                <a:gd name="T20" fmla="*/ 118 w 607"/>
                <a:gd name="T21" fmla="*/ 26 h 492"/>
                <a:gd name="T22" fmla="*/ 102 w 607"/>
                <a:gd name="T23" fmla="*/ 27 h 492"/>
                <a:gd name="T24" fmla="*/ 93 w 607"/>
                <a:gd name="T25" fmla="*/ 21 h 492"/>
                <a:gd name="T26" fmla="*/ 86 w 607"/>
                <a:gd name="T27" fmla="*/ 18 h 492"/>
                <a:gd name="T28" fmla="*/ 74 w 607"/>
                <a:gd name="T29" fmla="*/ 20 h 492"/>
                <a:gd name="T30" fmla="*/ 65 w 607"/>
                <a:gd name="T31" fmla="*/ 22 h 492"/>
                <a:gd name="T32" fmla="*/ 54 w 607"/>
                <a:gd name="T33" fmla="*/ 37 h 492"/>
                <a:gd name="T34" fmla="*/ 44 w 607"/>
                <a:gd name="T35" fmla="*/ 44 h 492"/>
                <a:gd name="T36" fmla="*/ 35 w 607"/>
                <a:gd name="T37" fmla="*/ 54 h 492"/>
                <a:gd name="T38" fmla="*/ 20 w 607"/>
                <a:gd name="T39" fmla="*/ 52 h 492"/>
                <a:gd name="T40" fmla="*/ 10 w 607"/>
                <a:gd name="T41" fmla="*/ 50 h 492"/>
                <a:gd name="T42" fmla="*/ 9 w 607"/>
                <a:gd name="T43" fmla="*/ 66 h 492"/>
                <a:gd name="T44" fmla="*/ 6 w 607"/>
                <a:gd name="T45" fmla="*/ 71 h 492"/>
                <a:gd name="T46" fmla="*/ 4 w 607"/>
                <a:gd name="T47" fmla="*/ 79 h 492"/>
                <a:gd name="T48" fmla="*/ 10 w 607"/>
                <a:gd name="T49" fmla="*/ 86 h 492"/>
                <a:gd name="T50" fmla="*/ 13 w 607"/>
                <a:gd name="T51" fmla="*/ 110 h 492"/>
                <a:gd name="T52" fmla="*/ 23 w 607"/>
                <a:gd name="T53" fmla="*/ 123 h 492"/>
                <a:gd name="T54" fmla="*/ 26 w 607"/>
                <a:gd name="T55" fmla="*/ 140 h 492"/>
                <a:gd name="T56" fmla="*/ 20 w 607"/>
                <a:gd name="T57" fmla="*/ 151 h 492"/>
                <a:gd name="T58" fmla="*/ 46 w 607"/>
                <a:gd name="T59" fmla="*/ 158 h 492"/>
                <a:gd name="T60" fmla="*/ 63 w 607"/>
                <a:gd name="T61" fmla="*/ 156 h 492"/>
                <a:gd name="T62" fmla="*/ 70 w 607"/>
                <a:gd name="T63" fmla="*/ 156 h 492"/>
                <a:gd name="T64" fmla="*/ 99 w 607"/>
                <a:gd name="T65" fmla="*/ 148 h 492"/>
                <a:gd name="T66" fmla="*/ 96 w 607"/>
                <a:gd name="T67" fmla="*/ 130 h 492"/>
                <a:gd name="T68" fmla="*/ 106 w 607"/>
                <a:gd name="T69" fmla="*/ 126 h 492"/>
                <a:gd name="T70" fmla="*/ 112 w 607"/>
                <a:gd name="T71" fmla="*/ 122 h 492"/>
                <a:gd name="T72" fmla="*/ 123 w 607"/>
                <a:gd name="T73" fmla="*/ 117 h 492"/>
                <a:gd name="T74" fmla="*/ 132 w 607"/>
                <a:gd name="T75" fmla="*/ 120 h 492"/>
                <a:gd name="T76" fmla="*/ 135 w 607"/>
                <a:gd name="T77" fmla="*/ 105 h 492"/>
                <a:gd name="T78" fmla="*/ 137 w 607"/>
                <a:gd name="T79" fmla="*/ 94 h 492"/>
                <a:gd name="T80" fmla="*/ 149 w 607"/>
                <a:gd name="T81" fmla="*/ 89 h 492"/>
                <a:gd name="T82" fmla="*/ 144 w 607"/>
                <a:gd name="T83" fmla="*/ 83 h 492"/>
                <a:gd name="T84" fmla="*/ 140 w 607"/>
                <a:gd name="T85" fmla="*/ 77 h 492"/>
                <a:gd name="T86" fmla="*/ 147 w 607"/>
                <a:gd name="T87" fmla="*/ 80 h 492"/>
                <a:gd name="T88" fmla="*/ 151 w 607"/>
                <a:gd name="T89" fmla="*/ 78 h 492"/>
                <a:gd name="T90" fmla="*/ 155 w 607"/>
                <a:gd name="T91" fmla="*/ 72 h 492"/>
                <a:gd name="T92" fmla="*/ 160 w 607"/>
                <a:gd name="T93" fmla="*/ 61 h 492"/>
                <a:gd name="T94" fmla="*/ 155 w 607"/>
                <a:gd name="T95" fmla="*/ 47 h 492"/>
                <a:gd name="T96" fmla="*/ 157 w 607"/>
                <a:gd name="T97" fmla="*/ 35 h 492"/>
                <a:gd name="T98" fmla="*/ 174 w 607"/>
                <a:gd name="T99" fmla="*/ 28 h 492"/>
                <a:gd name="T100" fmla="*/ 189 w 607"/>
                <a:gd name="T101" fmla="*/ 28 h 492"/>
                <a:gd name="T102" fmla="*/ 194 w 607"/>
                <a:gd name="T103" fmla="*/ 25 h 49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607" h="492">
                  <a:moveTo>
                    <a:pt x="596" y="71"/>
                  </a:moveTo>
                  <a:cubicBezTo>
                    <a:pt x="594" y="65"/>
                    <a:pt x="600" y="65"/>
                    <a:pt x="607" y="64"/>
                  </a:cubicBezTo>
                  <a:cubicBezTo>
                    <a:pt x="600" y="59"/>
                    <a:pt x="600" y="59"/>
                    <a:pt x="600" y="59"/>
                  </a:cubicBezTo>
                  <a:cubicBezTo>
                    <a:pt x="587" y="59"/>
                    <a:pt x="587" y="59"/>
                    <a:pt x="587" y="59"/>
                  </a:cubicBezTo>
                  <a:cubicBezTo>
                    <a:pt x="563" y="67"/>
                    <a:pt x="563" y="67"/>
                    <a:pt x="563" y="67"/>
                  </a:cubicBezTo>
                  <a:cubicBezTo>
                    <a:pt x="561" y="57"/>
                    <a:pt x="561" y="57"/>
                    <a:pt x="561" y="57"/>
                  </a:cubicBezTo>
                  <a:cubicBezTo>
                    <a:pt x="561" y="57"/>
                    <a:pt x="537" y="54"/>
                    <a:pt x="530" y="62"/>
                  </a:cubicBezTo>
                  <a:cubicBezTo>
                    <a:pt x="523" y="70"/>
                    <a:pt x="516" y="81"/>
                    <a:pt x="516" y="81"/>
                  </a:cubicBezTo>
                  <a:cubicBezTo>
                    <a:pt x="506" y="81"/>
                    <a:pt x="506" y="81"/>
                    <a:pt x="506" y="81"/>
                  </a:cubicBezTo>
                  <a:cubicBezTo>
                    <a:pt x="506" y="81"/>
                    <a:pt x="492" y="97"/>
                    <a:pt x="485" y="100"/>
                  </a:cubicBezTo>
                  <a:cubicBezTo>
                    <a:pt x="478" y="103"/>
                    <a:pt x="462" y="75"/>
                    <a:pt x="462" y="75"/>
                  </a:cubicBezTo>
                  <a:cubicBezTo>
                    <a:pt x="455" y="33"/>
                    <a:pt x="455" y="33"/>
                    <a:pt x="455" y="33"/>
                  </a:cubicBezTo>
                  <a:cubicBezTo>
                    <a:pt x="441" y="33"/>
                    <a:pt x="441" y="33"/>
                    <a:pt x="441" y="33"/>
                  </a:cubicBezTo>
                  <a:cubicBezTo>
                    <a:pt x="441" y="33"/>
                    <a:pt x="441" y="19"/>
                    <a:pt x="441" y="14"/>
                  </a:cubicBezTo>
                  <a:cubicBezTo>
                    <a:pt x="441" y="9"/>
                    <a:pt x="430" y="0"/>
                    <a:pt x="421" y="0"/>
                  </a:cubicBezTo>
                  <a:cubicBezTo>
                    <a:pt x="412" y="0"/>
                    <a:pt x="413" y="15"/>
                    <a:pt x="413" y="19"/>
                  </a:cubicBezTo>
                  <a:cubicBezTo>
                    <a:pt x="413" y="23"/>
                    <a:pt x="399" y="26"/>
                    <a:pt x="399" y="33"/>
                  </a:cubicBezTo>
                  <a:cubicBezTo>
                    <a:pt x="399" y="40"/>
                    <a:pt x="407" y="40"/>
                    <a:pt x="407" y="40"/>
                  </a:cubicBezTo>
                  <a:cubicBezTo>
                    <a:pt x="402" y="54"/>
                    <a:pt x="402" y="54"/>
                    <a:pt x="402" y="54"/>
                  </a:cubicBezTo>
                  <a:cubicBezTo>
                    <a:pt x="395" y="48"/>
                    <a:pt x="395" y="48"/>
                    <a:pt x="395" y="48"/>
                  </a:cubicBezTo>
                  <a:cubicBezTo>
                    <a:pt x="395" y="48"/>
                    <a:pt x="373" y="49"/>
                    <a:pt x="368" y="54"/>
                  </a:cubicBezTo>
                  <a:cubicBezTo>
                    <a:pt x="363" y="59"/>
                    <a:pt x="368" y="77"/>
                    <a:pt x="364" y="79"/>
                  </a:cubicBezTo>
                  <a:cubicBezTo>
                    <a:pt x="360" y="81"/>
                    <a:pt x="349" y="64"/>
                    <a:pt x="346" y="64"/>
                  </a:cubicBezTo>
                  <a:cubicBezTo>
                    <a:pt x="343" y="64"/>
                    <a:pt x="318" y="84"/>
                    <a:pt x="315" y="83"/>
                  </a:cubicBezTo>
                  <a:cubicBezTo>
                    <a:pt x="312" y="82"/>
                    <a:pt x="292" y="66"/>
                    <a:pt x="292" y="66"/>
                  </a:cubicBezTo>
                  <a:cubicBezTo>
                    <a:pt x="287" y="66"/>
                    <a:pt x="287" y="66"/>
                    <a:pt x="287" y="66"/>
                  </a:cubicBezTo>
                  <a:cubicBezTo>
                    <a:pt x="276" y="71"/>
                    <a:pt x="276" y="71"/>
                    <a:pt x="276" y="71"/>
                  </a:cubicBezTo>
                  <a:cubicBezTo>
                    <a:pt x="267" y="57"/>
                    <a:pt x="267" y="57"/>
                    <a:pt x="267" y="57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29" y="63"/>
                    <a:pt x="229" y="63"/>
                    <a:pt x="229" y="63"/>
                  </a:cubicBezTo>
                  <a:cubicBezTo>
                    <a:pt x="229" y="63"/>
                    <a:pt x="215" y="50"/>
                    <a:pt x="207" y="50"/>
                  </a:cubicBezTo>
                  <a:cubicBezTo>
                    <a:pt x="199" y="50"/>
                    <a:pt x="200" y="67"/>
                    <a:pt x="200" y="67"/>
                  </a:cubicBezTo>
                  <a:cubicBezTo>
                    <a:pt x="200" y="67"/>
                    <a:pt x="181" y="62"/>
                    <a:pt x="171" y="72"/>
                  </a:cubicBezTo>
                  <a:cubicBezTo>
                    <a:pt x="161" y="82"/>
                    <a:pt x="166" y="110"/>
                    <a:pt x="166" y="116"/>
                  </a:cubicBezTo>
                  <a:cubicBezTo>
                    <a:pt x="166" y="122"/>
                    <a:pt x="157" y="120"/>
                    <a:pt x="157" y="120"/>
                  </a:cubicBezTo>
                  <a:cubicBezTo>
                    <a:pt x="157" y="120"/>
                    <a:pt x="144" y="129"/>
                    <a:pt x="137" y="136"/>
                  </a:cubicBezTo>
                  <a:cubicBezTo>
                    <a:pt x="130" y="143"/>
                    <a:pt x="112" y="142"/>
                    <a:pt x="112" y="142"/>
                  </a:cubicBezTo>
                  <a:cubicBezTo>
                    <a:pt x="112" y="142"/>
                    <a:pt x="112" y="158"/>
                    <a:pt x="107" y="167"/>
                  </a:cubicBezTo>
                  <a:cubicBezTo>
                    <a:pt x="102" y="176"/>
                    <a:pt x="77" y="177"/>
                    <a:pt x="77" y="177"/>
                  </a:cubicBezTo>
                  <a:cubicBezTo>
                    <a:pt x="61" y="161"/>
                    <a:pt x="61" y="161"/>
                    <a:pt x="61" y="161"/>
                  </a:cubicBezTo>
                  <a:cubicBezTo>
                    <a:pt x="61" y="161"/>
                    <a:pt x="54" y="164"/>
                    <a:pt x="49" y="164"/>
                  </a:cubicBezTo>
                  <a:cubicBezTo>
                    <a:pt x="44" y="164"/>
                    <a:pt x="30" y="154"/>
                    <a:pt x="30" y="154"/>
                  </a:cubicBezTo>
                  <a:cubicBezTo>
                    <a:pt x="30" y="154"/>
                    <a:pt x="24" y="161"/>
                    <a:pt x="23" y="168"/>
                  </a:cubicBezTo>
                  <a:cubicBezTo>
                    <a:pt x="22" y="175"/>
                    <a:pt x="29" y="205"/>
                    <a:pt x="29" y="205"/>
                  </a:cubicBezTo>
                  <a:cubicBezTo>
                    <a:pt x="15" y="209"/>
                    <a:pt x="15" y="209"/>
                    <a:pt x="15" y="209"/>
                  </a:cubicBezTo>
                  <a:cubicBezTo>
                    <a:pt x="20" y="220"/>
                    <a:pt x="20" y="220"/>
                    <a:pt x="20" y="220"/>
                  </a:cubicBezTo>
                  <a:cubicBezTo>
                    <a:pt x="20" y="220"/>
                    <a:pt x="6" y="225"/>
                    <a:pt x="3" y="230"/>
                  </a:cubicBezTo>
                  <a:cubicBezTo>
                    <a:pt x="0" y="235"/>
                    <a:pt x="11" y="244"/>
                    <a:pt x="11" y="244"/>
                  </a:cubicBezTo>
                  <a:cubicBezTo>
                    <a:pt x="9" y="263"/>
                    <a:pt x="9" y="263"/>
                    <a:pt x="9" y="263"/>
                  </a:cubicBezTo>
                  <a:cubicBezTo>
                    <a:pt x="9" y="263"/>
                    <a:pt x="30" y="260"/>
                    <a:pt x="31" y="266"/>
                  </a:cubicBezTo>
                  <a:cubicBezTo>
                    <a:pt x="32" y="272"/>
                    <a:pt x="17" y="280"/>
                    <a:pt x="15" y="293"/>
                  </a:cubicBezTo>
                  <a:cubicBezTo>
                    <a:pt x="13" y="306"/>
                    <a:pt x="40" y="330"/>
                    <a:pt x="40" y="341"/>
                  </a:cubicBezTo>
                  <a:cubicBezTo>
                    <a:pt x="40" y="352"/>
                    <a:pt x="40" y="366"/>
                    <a:pt x="40" y="374"/>
                  </a:cubicBezTo>
                  <a:cubicBezTo>
                    <a:pt x="40" y="382"/>
                    <a:pt x="70" y="382"/>
                    <a:pt x="70" y="382"/>
                  </a:cubicBezTo>
                  <a:cubicBezTo>
                    <a:pt x="70" y="382"/>
                    <a:pt x="85" y="377"/>
                    <a:pt x="91" y="394"/>
                  </a:cubicBezTo>
                  <a:cubicBezTo>
                    <a:pt x="97" y="411"/>
                    <a:pt x="86" y="424"/>
                    <a:pt x="79" y="434"/>
                  </a:cubicBezTo>
                  <a:cubicBezTo>
                    <a:pt x="72" y="444"/>
                    <a:pt x="56" y="458"/>
                    <a:pt x="56" y="462"/>
                  </a:cubicBezTo>
                  <a:cubicBezTo>
                    <a:pt x="56" y="466"/>
                    <a:pt x="61" y="467"/>
                    <a:pt x="61" y="467"/>
                  </a:cubicBezTo>
                  <a:cubicBezTo>
                    <a:pt x="61" y="467"/>
                    <a:pt x="73" y="464"/>
                    <a:pt x="82" y="469"/>
                  </a:cubicBezTo>
                  <a:cubicBezTo>
                    <a:pt x="91" y="474"/>
                    <a:pt x="121" y="492"/>
                    <a:pt x="142" y="490"/>
                  </a:cubicBezTo>
                  <a:cubicBezTo>
                    <a:pt x="163" y="488"/>
                    <a:pt x="161" y="483"/>
                    <a:pt x="161" y="483"/>
                  </a:cubicBezTo>
                  <a:cubicBezTo>
                    <a:pt x="196" y="484"/>
                    <a:pt x="196" y="484"/>
                    <a:pt x="196" y="484"/>
                  </a:cubicBezTo>
                  <a:cubicBezTo>
                    <a:pt x="196" y="484"/>
                    <a:pt x="193" y="488"/>
                    <a:pt x="205" y="488"/>
                  </a:cubicBezTo>
                  <a:cubicBezTo>
                    <a:pt x="217" y="488"/>
                    <a:pt x="218" y="482"/>
                    <a:pt x="218" y="482"/>
                  </a:cubicBezTo>
                  <a:cubicBezTo>
                    <a:pt x="218" y="482"/>
                    <a:pt x="260" y="480"/>
                    <a:pt x="263" y="479"/>
                  </a:cubicBezTo>
                  <a:cubicBezTo>
                    <a:pt x="266" y="478"/>
                    <a:pt x="305" y="465"/>
                    <a:pt x="307" y="459"/>
                  </a:cubicBezTo>
                  <a:cubicBezTo>
                    <a:pt x="309" y="453"/>
                    <a:pt x="303" y="433"/>
                    <a:pt x="303" y="433"/>
                  </a:cubicBezTo>
                  <a:cubicBezTo>
                    <a:pt x="303" y="433"/>
                    <a:pt x="296" y="409"/>
                    <a:pt x="298" y="403"/>
                  </a:cubicBezTo>
                  <a:cubicBezTo>
                    <a:pt x="300" y="397"/>
                    <a:pt x="315" y="384"/>
                    <a:pt x="323" y="384"/>
                  </a:cubicBezTo>
                  <a:cubicBezTo>
                    <a:pt x="331" y="384"/>
                    <a:pt x="327" y="390"/>
                    <a:pt x="327" y="390"/>
                  </a:cubicBezTo>
                  <a:cubicBezTo>
                    <a:pt x="327" y="390"/>
                    <a:pt x="357" y="395"/>
                    <a:pt x="359" y="389"/>
                  </a:cubicBezTo>
                  <a:cubicBezTo>
                    <a:pt x="361" y="383"/>
                    <a:pt x="344" y="381"/>
                    <a:pt x="348" y="376"/>
                  </a:cubicBezTo>
                  <a:cubicBezTo>
                    <a:pt x="352" y="371"/>
                    <a:pt x="366" y="367"/>
                    <a:pt x="366" y="367"/>
                  </a:cubicBezTo>
                  <a:cubicBezTo>
                    <a:pt x="366" y="367"/>
                    <a:pt x="373" y="361"/>
                    <a:pt x="381" y="361"/>
                  </a:cubicBezTo>
                  <a:cubicBezTo>
                    <a:pt x="389" y="361"/>
                    <a:pt x="399" y="359"/>
                    <a:pt x="399" y="359"/>
                  </a:cubicBezTo>
                  <a:cubicBezTo>
                    <a:pt x="399" y="359"/>
                    <a:pt x="396" y="378"/>
                    <a:pt x="409" y="371"/>
                  </a:cubicBezTo>
                  <a:cubicBezTo>
                    <a:pt x="422" y="364"/>
                    <a:pt x="425" y="355"/>
                    <a:pt x="425" y="355"/>
                  </a:cubicBezTo>
                  <a:cubicBezTo>
                    <a:pt x="425" y="355"/>
                    <a:pt x="416" y="337"/>
                    <a:pt x="417" y="325"/>
                  </a:cubicBezTo>
                  <a:cubicBezTo>
                    <a:pt x="418" y="313"/>
                    <a:pt x="424" y="316"/>
                    <a:pt x="424" y="316"/>
                  </a:cubicBezTo>
                  <a:cubicBezTo>
                    <a:pt x="424" y="316"/>
                    <a:pt x="421" y="294"/>
                    <a:pt x="425" y="291"/>
                  </a:cubicBezTo>
                  <a:cubicBezTo>
                    <a:pt x="429" y="288"/>
                    <a:pt x="442" y="289"/>
                    <a:pt x="442" y="289"/>
                  </a:cubicBezTo>
                  <a:cubicBezTo>
                    <a:pt x="462" y="275"/>
                    <a:pt x="462" y="275"/>
                    <a:pt x="462" y="275"/>
                  </a:cubicBezTo>
                  <a:cubicBezTo>
                    <a:pt x="462" y="275"/>
                    <a:pt x="451" y="276"/>
                    <a:pt x="449" y="269"/>
                  </a:cubicBezTo>
                  <a:cubicBezTo>
                    <a:pt x="447" y="262"/>
                    <a:pt x="447" y="258"/>
                    <a:pt x="447" y="258"/>
                  </a:cubicBezTo>
                  <a:cubicBezTo>
                    <a:pt x="447" y="258"/>
                    <a:pt x="432" y="254"/>
                    <a:pt x="431" y="249"/>
                  </a:cubicBezTo>
                  <a:cubicBezTo>
                    <a:pt x="430" y="244"/>
                    <a:pt x="430" y="239"/>
                    <a:pt x="434" y="238"/>
                  </a:cubicBezTo>
                  <a:cubicBezTo>
                    <a:pt x="438" y="237"/>
                    <a:pt x="445" y="245"/>
                    <a:pt x="445" y="245"/>
                  </a:cubicBezTo>
                  <a:cubicBezTo>
                    <a:pt x="456" y="246"/>
                    <a:pt x="456" y="246"/>
                    <a:pt x="456" y="246"/>
                  </a:cubicBezTo>
                  <a:cubicBezTo>
                    <a:pt x="463" y="249"/>
                    <a:pt x="463" y="249"/>
                    <a:pt x="463" y="249"/>
                  </a:cubicBezTo>
                  <a:cubicBezTo>
                    <a:pt x="467" y="242"/>
                    <a:pt x="467" y="242"/>
                    <a:pt x="467" y="242"/>
                  </a:cubicBezTo>
                  <a:cubicBezTo>
                    <a:pt x="467" y="242"/>
                    <a:pt x="478" y="245"/>
                    <a:pt x="479" y="238"/>
                  </a:cubicBezTo>
                  <a:cubicBezTo>
                    <a:pt x="480" y="231"/>
                    <a:pt x="479" y="222"/>
                    <a:pt x="479" y="222"/>
                  </a:cubicBezTo>
                  <a:cubicBezTo>
                    <a:pt x="479" y="222"/>
                    <a:pt x="472" y="221"/>
                    <a:pt x="473" y="212"/>
                  </a:cubicBezTo>
                  <a:cubicBezTo>
                    <a:pt x="474" y="203"/>
                    <a:pt x="491" y="195"/>
                    <a:pt x="494" y="188"/>
                  </a:cubicBezTo>
                  <a:cubicBezTo>
                    <a:pt x="497" y="181"/>
                    <a:pt x="487" y="173"/>
                    <a:pt x="487" y="173"/>
                  </a:cubicBezTo>
                  <a:cubicBezTo>
                    <a:pt x="487" y="173"/>
                    <a:pt x="490" y="156"/>
                    <a:pt x="479" y="144"/>
                  </a:cubicBezTo>
                  <a:cubicBezTo>
                    <a:pt x="468" y="132"/>
                    <a:pt x="463" y="136"/>
                    <a:pt x="469" y="124"/>
                  </a:cubicBezTo>
                  <a:cubicBezTo>
                    <a:pt x="475" y="112"/>
                    <a:pt x="486" y="109"/>
                    <a:pt x="486" y="109"/>
                  </a:cubicBezTo>
                  <a:cubicBezTo>
                    <a:pt x="486" y="109"/>
                    <a:pt x="509" y="93"/>
                    <a:pt x="516" y="90"/>
                  </a:cubicBezTo>
                  <a:cubicBezTo>
                    <a:pt x="523" y="87"/>
                    <a:pt x="540" y="88"/>
                    <a:pt x="540" y="88"/>
                  </a:cubicBezTo>
                  <a:cubicBezTo>
                    <a:pt x="540" y="88"/>
                    <a:pt x="563" y="83"/>
                    <a:pt x="566" y="83"/>
                  </a:cubicBezTo>
                  <a:cubicBezTo>
                    <a:pt x="569" y="83"/>
                    <a:pt x="579" y="89"/>
                    <a:pt x="584" y="88"/>
                  </a:cubicBezTo>
                  <a:cubicBezTo>
                    <a:pt x="587" y="87"/>
                    <a:pt x="596" y="82"/>
                    <a:pt x="602" y="78"/>
                  </a:cubicBezTo>
                  <a:cubicBezTo>
                    <a:pt x="602" y="78"/>
                    <a:pt x="602" y="78"/>
                    <a:pt x="602" y="78"/>
                  </a:cubicBezTo>
                  <a:cubicBezTo>
                    <a:pt x="599" y="76"/>
                    <a:pt x="597" y="74"/>
                    <a:pt x="596" y="7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8" name="Freeform 65"/>
            <p:cNvSpPr>
              <a:spLocks noChangeAspect="1"/>
            </p:cNvSpPr>
            <p:nvPr/>
          </p:nvSpPr>
          <p:spPr bwMode="auto">
            <a:xfrm>
              <a:off x="3159" y="1783"/>
              <a:ext cx="323" cy="275"/>
            </a:xfrm>
            <a:custGeom>
              <a:avLst/>
              <a:gdLst>
                <a:gd name="T0" fmla="*/ 316 w 998"/>
                <a:gd name="T1" fmla="*/ 167 h 851"/>
                <a:gd name="T2" fmla="*/ 260 w 998"/>
                <a:gd name="T3" fmla="*/ 144 h 851"/>
                <a:gd name="T4" fmla="*/ 257 w 998"/>
                <a:gd name="T5" fmla="*/ 133 h 851"/>
                <a:gd name="T6" fmla="*/ 252 w 998"/>
                <a:gd name="T7" fmla="*/ 132 h 851"/>
                <a:gd name="T8" fmla="*/ 247 w 998"/>
                <a:gd name="T9" fmla="*/ 129 h 851"/>
                <a:gd name="T10" fmla="*/ 233 w 998"/>
                <a:gd name="T11" fmla="*/ 107 h 851"/>
                <a:gd name="T12" fmla="*/ 217 w 998"/>
                <a:gd name="T13" fmla="*/ 86 h 851"/>
                <a:gd name="T14" fmla="*/ 209 w 998"/>
                <a:gd name="T15" fmla="*/ 70 h 851"/>
                <a:gd name="T16" fmla="*/ 206 w 998"/>
                <a:gd name="T17" fmla="*/ 63 h 851"/>
                <a:gd name="T18" fmla="*/ 190 w 998"/>
                <a:gd name="T19" fmla="*/ 55 h 851"/>
                <a:gd name="T20" fmla="*/ 107 w 998"/>
                <a:gd name="T21" fmla="*/ 20 h 851"/>
                <a:gd name="T22" fmla="*/ 81 w 998"/>
                <a:gd name="T23" fmla="*/ 3 h 851"/>
                <a:gd name="T24" fmla="*/ 65 w 998"/>
                <a:gd name="T25" fmla="*/ 0 h 851"/>
                <a:gd name="T26" fmla="*/ 48 w 998"/>
                <a:gd name="T27" fmla="*/ 6 h 851"/>
                <a:gd name="T28" fmla="*/ 36 w 998"/>
                <a:gd name="T29" fmla="*/ 10 h 851"/>
                <a:gd name="T30" fmla="*/ 36 w 998"/>
                <a:gd name="T31" fmla="*/ 15 h 851"/>
                <a:gd name="T32" fmla="*/ 40 w 998"/>
                <a:gd name="T33" fmla="*/ 38 h 851"/>
                <a:gd name="T34" fmla="*/ 23 w 998"/>
                <a:gd name="T35" fmla="*/ 53 h 851"/>
                <a:gd name="T36" fmla="*/ 4 w 998"/>
                <a:gd name="T37" fmla="*/ 52 h 851"/>
                <a:gd name="T38" fmla="*/ 4 w 998"/>
                <a:gd name="T39" fmla="*/ 80 h 851"/>
                <a:gd name="T40" fmla="*/ 28 w 998"/>
                <a:gd name="T41" fmla="*/ 108 h 851"/>
                <a:gd name="T42" fmla="*/ 47 w 998"/>
                <a:gd name="T43" fmla="*/ 140 h 851"/>
                <a:gd name="T44" fmla="*/ 75 w 998"/>
                <a:gd name="T45" fmla="*/ 181 h 851"/>
                <a:gd name="T46" fmla="*/ 97 w 998"/>
                <a:gd name="T47" fmla="*/ 204 h 851"/>
                <a:gd name="T48" fmla="*/ 136 w 998"/>
                <a:gd name="T49" fmla="*/ 267 h 851"/>
                <a:gd name="T50" fmla="*/ 138 w 998"/>
                <a:gd name="T51" fmla="*/ 270 h 851"/>
                <a:gd name="T52" fmla="*/ 141 w 998"/>
                <a:gd name="T53" fmla="*/ 255 h 851"/>
                <a:gd name="T54" fmla="*/ 152 w 998"/>
                <a:gd name="T55" fmla="*/ 258 h 851"/>
                <a:gd name="T56" fmla="*/ 169 w 998"/>
                <a:gd name="T57" fmla="*/ 256 h 851"/>
                <a:gd name="T58" fmla="*/ 192 w 998"/>
                <a:gd name="T59" fmla="*/ 258 h 851"/>
                <a:gd name="T60" fmla="*/ 203 w 998"/>
                <a:gd name="T61" fmla="*/ 260 h 851"/>
                <a:gd name="T62" fmla="*/ 211 w 998"/>
                <a:gd name="T63" fmla="*/ 244 h 851"/>
                <a:gd name="T64" fmla="*/ 272 w 998"/>
                <a:gd name="T65" fmla="*/ 229 h 851"/>
                <a:gd name="T66" fmla="*/ 323 w 998"/>
                <a:gd name="T67" fmla="*/ 176 h 8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998" h="851">
                  <a:moveTo>
                    <a:pt x="980" y="527"/>
                  </a:moveTo>
                  <a:cubicBezTo>
                    <a:pt x="980" y="525"/>
                    <a:pt x="978" y="521"/>
                    <a:pt x="976" y="516"/>
                  </a:cubicBezTo>
                  <a:cubicBezTo>
                    <a:pt x="942" y="512"/>
                    <a:pt x="853" y="501"/>
                    <a:pt x="851" y="501"/>
                  </a:cubicBezTo>
                  <a:cubicBezTo>
                    <a:pt x="848" y="501"/>
                    <a:pt x="811" y="453"/>
                    <a:pt x="804" y="446"/>
                  </a:cubicBezTo>
                  <a:cubicBezTo>
                    <a:pt x="799" y="441"/>
                    <a:pt x="799" y="433"/>
                    <a:pt x="800" y="428"/>
                  </a:cubicBezTo>
                  <a:cubicBezTo>
                    <a:pt x="796" y="423"/>
                    <a:pt x="793" y="417"/>
                    <a:pt x="794" y="413"/>
                  </a:cubicBezTo>
                  <a:cubicBezTo>
                    <a:pt x="788" y="415"/>
                    <a:pt x="788" y="415"/>
                    <a:pt x="788" y="415"/>
                  </a:cubicBezTo>
                  <a:cubicBezTo>
                    <a:pt x="780" y="407"/>
                    <a:pt x="780" y="407"/>
                    <a:pt x="780" y="407"/>
                  </a:cubicBezTo>
                  <a:cubicBezTo>
                    <a:pt x="770" y="410"/>
                    <a:pt x="770" y="410"/>
                    <a:pt x="770" y="410"/>
                  </a:cubicBezTo>
                  <a:cubicBezTo>
                    <a:pt x="764" y="400"/>
                    <a:pt x="764" y="400"/>
                    <a:pt x="764" y="400"/>
                  </a:cubicBezTo>
                  <a:cubicBezTo>
                    <a:pt x="757" y="398"/>
                    <a:pt x="750" y="359"/>
                    <a:pt x="744" y="354"/>
                  </a:cubicBezTo>
                  <a:cubicBezTo>
                    <a:pt x="738" y="349"/>
                    <a:pt x="722" y="346"/>
                    <a:pt x="719" y="332"/>
                  </a:cubicBezTo>
                  <a:cubicBezTo>
                    <a:pt x="715" y="318"/>
                    <a:pt x="720" y="296"/>
                    <a:pt x="707" y="286"/>
                  </a:cubicBezTo>
                  <a:cubicBezTo>
                    <a:pt x="693" y="275"/>
                    <a:pt x="675" y="277"/>
                    <a:pt x="669" y="265"/>
                  </a:cubicBezTo>
                  <a:cubicBezTo>
                    <a:pt x="663" y="252"/>
                    <a:pt x="670" y="239"/>
                    <a:pt x="664" y="235"/>
                  </a:cubicBezTo>
                  <a:cubicBezTo>
                    <a:pt x="658" y="231"/>
                    <a:pt x="646" y="218"/>
                    <a:pt x="646" y="218"/>
                  </a:cubicBezTo>
                  <a:cubicBezTo>
                    <a:pt x="645" y="201"/>
                    <a:pt x="645" y="201"/>
                    <a:pt x="645" y="201"/>
                  </a:cubicBezTo>
                  <a:cubicBezTo>
                    <a:pt x="645" y="201"/>
                    <a:pt x="642" y="198"/>
                    <a:pt x="637" y="195"/>
                  </a:cubicBezTo>
                  <a:cubicBezTo>
                    <a:pt x="624" y="196"/>
                    <a:pt x="606" y="196"/>
                    <a:pt x="598" y="196"/>
                  </a:cubicBezTo>
                  <a:cubicBezTo>
                    <a:pt x="584" y="195"/>
                    <a:pt x="594" y="177"/>
                    <a:pt x="588" y="170"/>
                  </a:cubicBezTo>
                  <a:cubicBezTo>
                    <a:pt x="582" y="163"/>
                    <a:pt x="460" y="160"/>
                    <a:pt x="460" y="160"/>
                  </a:cubicBezTo>
                  <a:cubicBezTo>
                    <a:pt x="332" y="63"/>
                    <a:pt x="332" y="63"/>
                    <a:pt x="332" y="63"/>
                  </a:cubicBezTo>
                  <a:cubicBezTo>
                    <a:pt x="332" y="63"/>
                    <a:pt x="311" y="49"/>
                    <a:pt x="299" y="43"/>
                  </a:cubicBezTo>
                  <a:cubicBezTo>
                    <a:pt x="287" y="37"/>
                    <a:pt x="250" y="9"/>
                    <a:pt x="250" y="9"/>
                  </a:cubicBezTo>
                  <a:cubicBezTo>
                    <a:pt x="250" y="9"/>
                    <a:pt x="225" y="8"/>
                    <a:pt x="216" y="9"/>
                  </a:cubicBezTo>
                  <a:cubicBezTo>
                    <a:pt x="207" y="10"/>
                    <a:pt x="200" y="0"/>
                    <a:pt x="200" y="0"/>
                  </a:cubicBezTo>
                  <a:cubicBezTo>
                    <a:pt x="200" y="0"/>
                    <a:pt x="187" y="8"/>
                    <a:pt x="181" y="14"/>
                  </a:cubicBezTo>
                  <a:cubicBezTo>
                    <a:pt x="175" y="20"/>
                    <a:pt x="147" y="18"/>
                    <a:pt x="147" y="18"/>
                  </a:cubicBezTo>
                  <a:cubicBezTo>
                    <a:pt x="139" y="32"/>
                    <a:pt x="139" y="32"/>
                    <a:pt x="139" y="32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11" y="32"/>
                    <a:pt x="86" y="31"/>
                    <a:pt x="79" y="38"/>
                  </a:cubicBezTo>
                  <a:cubicBezTo>
                    <a:pt x="72" y="45"/>
                    <a:pt x="104" y="42"/>
                    <a:pt x="111" y="46"/>
                  </a:cubicBezTo>
                  <a:cubicBezTo>
                    <a:pt x="118" y="50"/>
                    <a:pt x="137" y="85"/>
                    <a:pt x="137" y="85"/>
                  </a:cubicBezTo>
                  <a:cubicBezTo>
                    <a:pt x="137" y="85"/>
                    <a:pt x="131" y="111"/>
                    <a:pt x="123" y="118"/>
                  </a:cubicBezTo>
                  <a:cubicBezTo>
                    <a:pt x="115" y="125"/>
                    <a:pt x="98" y="121"/>
                    <a:pt x="92" y="123"/>
                  </a:cubicBezTo>
                  <a:cubicBezTo>
                    <a:pt x="86" y="125"/>
                    <a:pt x="84" y="152"/>
                    <a:pt x="70" y="163"/>
                  </a:cubicBezTo>
                  <a:cubicBezTo>
                    <a:pt x="56" y="174"/>
                    <a:pt x="25" y="154"/>
                    <a:pt x="18" y="155"/>
                  </a:cubicBezTo>
                  <a:cubicBezTo>
                    <a:pt x="12" y="156"/>
                    <a:pt x="12" y="160"/>
                    <a:pt x="12" y="161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2" y="170"/>
                    <a:pt x="0" y="237"/>
                    <a:pt x="12" y="249"/>
                  </a:cubicBezTo>
                  <a:cubicBezTo>
                    <a:pt x="24" y="260"/>
                    <a:pt x="49" y="260"/>
                    <a:pt x="54" y="274"/>
                  </a:cubicBezTo>
                  <a:cubicBezTo>
                    <a:pt x="60" y="288"/>
                    <a:pt x="76" y="325"/>
                    <a:pt x="85" y="334"/>
                  </a:cubicBezTo>
                  <a:cubicBezTo>
                    <a:pt x="94" y="343"/>
                    <a:pt x="113" y="358"/>
                    <a:pt x="120" y="370"/>
                  </a:cubicBezTo>
                  <a:cubicBezTo>
                    <a:pt x="128" y="383"/>
                    <a:pt x="132" y="421"/>
                    <a:pt x="145" y="433"/>
                  </a:cubicBezTo>
                  <a:cubicBezTo>
                    <a:pt x="157" y="445"/>
                    <a:pt x="184" y="434"/>
                    <a:pt x="201" y="453"/>
                  </a:cubicBezTo>
                  <a:cubicBezTo>
                    <a:pt x="218" y="472"/>
                    <a:pt x="232" y="531"/>
                    <a:pt x="232" y="560"/>
                  </a:cubicBezTo>
                  <a:cubicBezTo>
                    <a:pt x="232" y="590"/>
                    <a:pt x="267" y="626"/>
                    <a:pt x="267" y="626"/>
                  </a:cubicBezTo>
                  <a:cubicBezTo>
                    <a:pt x="267" y="626"/>
                    <a:pt x="291" y="623"/>
                    <a:pt x="300" y="631"/>
                  </a:cubicBezTo>
                  <a:cubicBezTo>
                    <a:pt x="308" y="639"/>
                    <a:pt x="344" y="704"/>
                    <a:pt x="358" y="728"/>
                  </a:cubicBezTo>
                  <a:cubicBezTo>
                    <a:pt x="372" y="752"/>
                    <a:pt x="420" y="810"/>
                    <a:pt x="419" y="826"/>
                  </a:cubicBezTo>
                  <a:cubicBezTo>
                    <a:pt x="419" y="833"/>
                    <a:pt x="417" y="842"/>
                    <a:pt x="414" y="851"/>
                  </a:cubicBezTo>
                  <a:cubicBezTo>
                    <a:pt x="418" y="848"/>
                    <a:pt x="423" y="844"/>
                    <a:pt x="427" y="837"/>
                  </a:cubicBezTo>
                  <a:cubicBezTo>
                    <a:pt x="434" y="826"/>
                    <a:pt x="428" y="824"/>
                    <a:pt x="428" y="824"/>
                  </a:cubicBezTo>
                  <a:cubicBezTo>
                    <a:pt x="428" y="824"/>
                    <a:pt x="427" y="795"/>
                    <a:pt x="437" y="790"/>
                  </a:cubicBezTo>
                  <a:cubicBezTo>
                    <a:pt x="447" y="785"/>
                    <a:pt x="452" y="799"/>
                    <a:pt x="452" y="799"/>
                  </a:cubicBezTo>
                  <a:cubicBezTo>
                    <a:pt x="470" y="798"/>
                    <a:pt x="470" y="798"/>
                    <a:pt x="470" y="798"/>
                  </a:cubicBezTo>
                  <a:cubicBezTo>
                    <a:pt x="470" y="798"/>
                    <a:pt x="477" y="792"/>
                    <a:pt x="482" y="792"/>
                  </a:cubicBezTo>
                  <a:cubicBezTo>
                    <a:pt x="487" y="792"/>
                    <a:pt x="506" y="791"/>
                    <a:pt x="522" y="791"/>
                  </a:cubicBezTo>
                  <a:cubicBezTo>
                    <a:pt x="538" y="791"/>
                    <a:pt x="549" y="799"/>
                    <a:pt x="549" y="799"/>
                  </a:cubicBezTo>
                  <a:cubicBezTo>
                    <a:pt x="549" y="799"/>
                    <a:pt x="589" y="797"/>
                    <a:pt x="593" y="799"/>
                  </a:cubicBezTo>
                  <a:cubicBezTo>
                    <a:pt x="597" y="801"/>
                    <a:pt x="611" y="816"/>
                    <a:pt x="616" y="816"/>
                  </a:cubicBezTo>
                  <a:cubicBezTo>
                    <a:pt x="621" y="816"/>
                    <a:pt x="628" y="804"/>
                    <a:pt x="628" y="804"/>
                  </a:cubicBezTo>
                  <a:cubicBezTo>
                    <a:pt x="628" y="792"/>
                    <a:pt x="628" y="792"/>
                    <a:pt x="628" y="792"/>
                  </a:cubicBezTo>
                  <a:cubicBezTo>
                    <a:pt x="628" y="792"/>
                    <a:pt x="643" y="768"/>
                    <a:pt x="653" y="755"/>
                  </a:cubicBezTo>
                  <a:cubicBezTo>
                    <a:pt x="663" y="742"/>
                    <a:pt x="705" y="723"/>
                    <a:pt x="717" y="723"/>
                  </a:cubicBezTo>
                  <a:cubicBezTo>
                    <a:pt x="729" y="723"/>
                    <a:pt x="839" y="710"/>
                    <a:pt x="839" y="710"/>
                  </a:cubicBezTo>
                  <a:cubicBezTo>
                    <a:pt x="972" y="661"/>
                    <a:pt x="972" y="661"/>
                    <a:pt x="972" y="661"/>
                  </a:cubicBezTo>
                  <a:cubicBezTo>
                    <a:pt x="998" y="546"/>
                    <a:pt x="998" y="546"/>
                    <a:pt x="998" y="546"/>
                  </a:cubicBezTo>
                  <a:cubicBezTo>
                    <a:pt x="998" y="546"/>
                    <a:pt x="980" y="531"/>
                    <a:pt x="980" y="527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69" name="Freeform 66"/>
            <p:cNvSpPr>
              <a:spLocks noChangeAspect="1"/>
            </p:cNvSpPr>
            <p:nvPr/>
          </p:nvSpPr>
          <p:spPr bwMode="auto">
            <a:xfrm>
              <a:off x="3158" y="1741"/>
              <a:ext cx="24" cy="33"/>
            </a:xfrm>
            <a:custGeom>
              <a:avLst/>
              <a:gdLst>
                <a:gd name="T0" fmla="*/ 15 w 76"/>
                <a:gd name="T1" fmla="*/ 21 h 105"/>
                <a:gd name="T2" fmla="*/ 16 w 76"/>
                <a:gd name="T3" fmla="*/ 14 h 105"/>
                <a:gd name="T4" fmla="*/ 22 w 76"/>
                <a:gd name="T5" fmla="*/ 11 h 105"/>
                <a:gd name="T6" fmla="*/ 20 w 76"/>
                <a:gd name="T7" fmla="*/ 3 h 105"/>
                <a:gd name="T8" fmla="*/ 21 w 76"/>
                <a:gd name="T9" fmla="*/ 0 h 105"/>
                <a:gd name="T10" fmla="*/ 13 w 76"/>
                <a:gd name="T11" fmla="*/ 0 h 105"/>
                <a:gd name="T12" fmla="*/ 12 w 76"/>
                <a:gd name="T13" fmla="*/ 0 h 105"/>
                <a:gd name="T14" fmla="*/ 11 w 76"/>
                <a:gd name="T15" fmla="*/ 2 h 105"/>
                <a:gd name="T16" fmla="*/ 6 w 76"/>
                <a:gd name="T17" fmla="*/ 7 h 105"/>
                <a:gd name="T18" fmla="*/ 3 w 76"/>
                <a:gd name="T19" fmla="*/ 14 h 105"/>
                <a:gd name="T20" fmla="*/ 0 w 76"/>
                <a:gd name="T21" fmla="*/ 28 h 105"/>
                <a:gd name="T22" fmla="*/ 0 w 76"/>
                <a:gd name="T23" fmla="*/ 33 h 105"/>
                <a:gd name="T24" fmla="*/ 2 w 76"/>
                <a:gd name="T25" fmla="*/ 31 h 105"/>
                <a:gd name="T26" fmla="*/ 4 w 76"/>
                <a:gd name="T27" fmla="*/ 27 h 105"/>
                <a:gd name="T28" fmla="*/ 9 w 76"/>
                <a:gd name="T29" fmla="*/ 27 h 105"/>
                <a:gd name="T30" fmla="*/ 10 w 76"/>
                <a:gd name="T31" fmla="*/ 22 h 105"/>
                <a:gd name="T32" fmla="*/ 15 w 76"/>
                <a:gd name="T33" fmla="*/ 21 h 10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76" h="105">
                  <a:moveTo>
                    <a:pt x="46" y="66"/>
                  </a:moveTo>
                  <a:cubicBezTo>
                    <a:pt x="46" y="66"/>
                    <a:pt x="41" y="49"/>
                    <a:pt x="50" y="46"/>
                  </a:cubicBezTo>
                  <a:cubicBezTo>
                    <a:pt x="59" y="43"/>
                    <a:pt x="66" y="46"/>
                    <a:pt x="71" y="34"/>
                  </a:cubicBezTo>
                  <a:cubicBezTo>
                    <a:pt x="76" y="22"/>
                    <a:pt x="64" y="10"/>
                    <a:pt x="64" y="1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7" y="2"/>
                    <a:pt x="37" y="4"/>
                    <a:pt x="36" y="5"/>
                  </a:cubicBezTo>
                  <a:cubicBezTo>
                    <a:pt x="29" y="15"/>
                    <a:pt x="20" y="21"/>
                    <a:pt x="20" y="21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11" y="45"/>
                    <a:pt x="1" y="69"/>
                    <a:pt x="0" y="89"/>
                  </a:cubicBezTo>
                  <a:cubicBezTo>
                    <a:pt x="0" y="94"/>
                    <a:pt x="0" y="100"/>
                    <a:pt x="1" y="105"/>
                  </a:cubicBezTo>
                  <a:cubicBezTo>
                    <a:pt x="6" y="100"/>
                    <a:pt x="6" y="100"/>
                    <a:pt x="6" y="100"/>
                  </a:cubicBezTo>
                  <a:cubicBezTo>
                    <a:pt x="13" y="87"/>
                    <a:pt x="13" y="87"/>
                    <a:pt x="13" y="87"/>
                  </a:cubicBezTo>
                  <a:cubicBezTo>
                    <a:pt x="13" y="87"/>
                    <a:pt x="22" y="93"/>
                    <a:pt x="27" y="86"/>
                  </a:cubicBezTo>
                  <a:cubicBezTo>
                    <a:pt x="32" y="79"/>
                    <a:pt x="31" y="69"/>
                    <a:pt x="31" y="69"/>
                  </a:cubicBezTo>
                  <a:cubicBezTo>
                    <a:pt x="46" y="66"/>
                    <a:pt x="46" y="66"/>
                    <a:pt x="46" y="6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0" name="Freeform 67"/>
            <p:cNvSpPr>
              <a:spLocks noChangeAspect="1"/>
            </p:cNvSpPr>
            <p:nvPr/>
          </p:nvSpPr>
          <p:spPr bwMode="auto">
            <a:xfrm>
              <a:off x="3164" y="1693"/>
              <a:ext cx="96" cy="88"/>
            </a:xfrm>
            <a:custGeom>
              <a:avLst/>
              <a:gdLst>
                <a:gd name="T0" fmla="*/ 91 w 297"/>
                <a:gd name="T1" fmla="*/ 12 h 275"/>
                <a:gd name="T2" fmla="*/ 96 w 297"/>
                <a:gd name="T3" fmla="*/ 6 h 275"/>
                <a:gd name="T4" fmla="*/ 94 w 297"/>
                <a:gd name="T5" fmla="*/ 1 h 275"/>
                <a:gd name="T6" fmla="*/ 90 w 297"/>
                <a:gd name="T7" fmla="*/ 4 h 275"/>
                <a:gd name="T8" fmla="*/ 85 w 297"/>
                <a:gd name="T9" fmla="*/ 5 h 275"/>
                <a:gd name="T10" fmla="*/ 81 w 297"/>
                <a:gd name="T11" fmla="*/ 7 h 275"/>
                <a:gd name="T12" fmla="*/ 78 w 297"/>
                <a:gd name="T13" fmla="*/ 5 h 275"/>
                <a:gd name="T14" fmla="*/ 70 w 297"/>
                <a:gd name="T15" fmla="*/ 5 h 275"/>
                <a:gd name="T16" fmla="*/ 61 w 297"/>
                <a:gd name="T17" fmla="*/ 10 h 275"/>
                <a:gd name="T18" fmla="*/ 53 w 297"/>
                <a:gd name="T19" fmla="*/ 12 h 275"/>
                <a:gd name="T20" fmla="*/ 45 w 297"/>
                <a:gd name="T21" fmla="*/ 11 h 275"/>
                <a:gd name="T22" fmla="*/ 37 w 297"/>
                <a:gd name="T23" fmla="*/ 7 h 275"/>
                <a:gd name="T24" fmla="*/ 32 w 297"/>
                <a:gd name="T25" fmla="*/ 11 h 275"/>
                <a:gd name="T26" fmla="*/ 21 w 297"/>
                <a:gd name="T27" fmla="*/ 13 h 275"/>
                <a:gd name="T28" fmla="*/ 19 w 297"/>
                <a:gd name="T29" fmla="*/ 10 h 275"/>
                <a:gd name="T30" fmla="*/ 14 w 297"/>
                <a:gd name="T31" fmla="*/ 10 h 275"/>
                <a:gd name="T32" fmla="*/ 14 w 297"/>
                <a:gd name="T33" fmla="*/ 17 h 275"/>
                <a:gd name="T34" fmla="*/ 16 w 297"/>
                <a:gd name="T35" fmla="*/ 20 h 275"/>
                <a:gd name="T36" fmla="*/ 11 w 297"/>
                <a:gd name="T37" fmla="*/ 21 h 275"/>
                <a:gd name="T38" fmla="*/ 11 w 297"/>
                <a:gd name="T39" fmla="*/ 24 h 275"/>
                <a:gd name="T40" fmla="*/ 9 w 297"/>
                <a:gd name="T41" fmla="*/ 27 h 275"/>
                <a:gd name="T42" fmla="*/ 5 w 297"/>
                <a:gd name="T43" fmla="*/ 25 h 275"/>
                <a:gd name="T44" fmla="*/ 2 w 297"/>
                <a:gd name="T45" fmla="*/ 31 h 275"/>
                <a:gd name="T46" fmla="*/ 0 w 297"/>
                <a:gd name="T47" fmla="*/ 32 h 275"/>
                <a:gd name="T48" fmla="*/ 0 w 297"/>
                <a:gd name="T49" fmla="*/ 42 h 275"/>
                <a:gd name="T50" fmla="*/ 5 w 297"/>
                <a:gd name="T51" fmla="*/ 47 h 275"/>
                <a:gd name="T52" fmla="*/ 6 w 297"/>
                <a:gd name="T53" fmla="*/ 47 h 275"/>
                <a:gd name="T54" fmla="*/ 15 w 297"/>
                <a:gd name="T55" fmla="*/ 47 h 275"/>
                <a:gd name="T56" fmla="*/ 14 w 297"/>
                <a:gd name="T57" fmla="*/ 50 h 275"/>
                <a:gd name="T58" fmla="*/ 16 w 297"/>
                <a:gd name="T59" fmla="*/ 58 h 275"/>
                <a:gd name="T60" fmla="*/ 10 w 297"/>
                <a:gd name="T61" fmla="*/ 62 h 275"/>
                <a:gd name="T62" fmla="*/ 8 w 297"/>
                <a:gd name="T63" fmla="*/ 68 h 275"/>
                <a:gd name="T64" fmla="*/ 5 w 297"/>
                <a:gd name="T65" fmla="*/ 72 h 275"/>
                <a:gd name="T66" fmla="*/ 6 w 297"/>
                <a:gd name="T67" fmla="*/ 81 h 275"/>
                <a:gd name="T68" fmla="*/ 7 w 297"/>
                <a:gd name="T69" fmla="*/ 80 h 275"/>
                <a:gd name="T70" fmla="*/ 15 w 297"/>
                <a:gd name="T71" fmla="*/ 84 h 275"/>
                <a:gd name="T72" fmla="*/ 24 w 297"/>
                <a:gd name="T73" fmla="*/ 88 h 275"/>
                <a:gd name="T74" fmla="*/ 51 w 297"/>
                <a:gd name="T75" fmla="*/ 70 h 275"/>
                <a:gd name="T76" fmla="*/ 65 w 297"/>
                <a:gd name="T77" fmla="*/ 59 h 275"/>
                <a:gd name="T78" fmla="*/ 84 w 297"/>
                <a:gd name="T79" fmla="*/ 50 h 275"/>
                <a:gd name="T80" fmla="*/ 82 w 297"/>
                <a:gd name="T81" fmla="*/ 42 h 275"/>
                <a:gd name="T82" fmla="*/ 85 w 297"/>
                <a:gd name="T83" fmla="*/ 36 h 275"/>
                <a:gd name="T84" fmla="*/ 84 w 297"/>
                <a:gd name="T85" fmla="*/ 25 h 275"/>
                <a:gd name="T86" fmla="*/ 80 w 297"/>
                <a:gd name="T87" fmla="*/ 18 h 275"/>
                <a:gd name="T88" fmla="*/ 91 w 297"/>
                <a:gd name="T89" fmla="*/ 12 h 2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97" h="275">
                  <a:moveTo>
                    <a:pt x="281" y="39"/>
                  </a:moveTo>
                  <a:cubicBezTo>
                    <a:pt x="290" y="35"/>
                    <a:pt x="295" y="26"/>
                    <a:pt x="297" y="19"/>
                  </a:cubicBezTo>
                  <a:cubicBezTo>
                    <a:pt x="288" y="20"/>
                    <a:pt x="293" y="4"/>
                    <a:pt x="290" y="2"/>
                  </a:cubicBezTo>
                  <a:cubicBezTo>
                    <a:pt x="287" y="0"/>
                    <a:pt x="285" y="11"/>
                    <a:pt x="277" y="12"/>
                  </a:cubicBezTo>
                  <a:cubicBezTo>
                    <a:pt x="269" y="13"/>
                    <a:pt x="264" y="15"/>
                    <a:pt x="264" y="15"/>
                  </a:cubicBezTo>
                  <a:cubicBezTo>
                    <a:pt x="264" y="15"/>
                    <a:pt x="259" y="21"/>
                    <a:pt x="250" y="22"/>
                  </a:cubicBezTo>
                  <a:cubicBezTo>
                    <a:pt x="241" y="23"/>
                    <a:pt x="246" y="18"/>
                    <a:pt x="241" y="16"/>
                  </a:cubicBezTo>
                  <a:cubicBezTo>
                    <a:pt x="236" y="14"/>
                    <a:pt x="230" y="15"/>
                    <a:pt x="217" y="16"/>
                  </a:cubicBezTo>
                  <a:cubicBezTo>
                    <a:pt x="204" y="17"/>
                    <a:pt x="197" y="29"/>
                    <a:pt x="188" y="32"/>
                  </a:cubicBezTo>
                  <a:cubicBezTo>
                    <a:pt x="179" y="35"/>
                    <a:pt x="174" y="38"/>
                    <a:pt x="163" y="39"/>
                  </a:cubicBezTo>
                  <a:cubicBezTo>
                    <a:pt x="152" y="40"/>
                    <a:pt x="140" y="35"/>
                    <a:pt x="140" y="35"/>
                  </a:cubicBezTo>
                  <a:cubicBezTo>
                    <a:pt x="140" y="35"/>
                    <a:pt x="117" y="23"/>
                    <a:pt x="114" y="22"/>
                  </a:cubicBezTo>
                  <a:cubicBezTo>
                    <a:pt x="111" y="21"/>
                    <a:pt x="100" y="33"/>
                    <a:pt x="100" y="33"/>
                  </a:cubicBezTo>
                  <a:cubicBezTo>
                    <a:pt x="100" y="33"/>
                    <a:pt x="85" y="41"/>
                    <a:pt x="64" y="41"/>
                  </a:cubicBezTo>
                  <a:cubicBezTo>
                    <a:pt x="43" y="41"/>
                    <a:pt x="60" y="35"/>
                    <a:pt x="58" y="31"/>
                  </a:cubicBezTo>
                  <a:cubicBezTo>
                    <a:pt x="56" y="27"/>
                    <a:pt x="42" y="32"/>
                    <a:pt x="42" y="32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43" y="53"/>
                    <a:pt x="50" y="51"/>
                    <a:pt x="48" y="64"/>
                  </a:cubicBezTo>
                  <a:cubicBezTo>
                    <a:pt x="47" y="72"/>
                    <a:pt x="33" y="66"/>
                    <a:pt x="33" y="66"/>
                  </a:cubicBezTo>
                  <a:cubicBezTo>
                    <a:pt x="33" y="75"/>
                    <a:pt x="33" y="75"/>
                    <a:pt x="33" y="75"/>
                  </a:cubicBezTo>
                  <a:cubicBezTo>
                    <a:pt x="33" y="75"/>
                    <a:pt x="31" y="83"/>
                    <a:pt x="27" y="84"/>
                  </a:cubicBezTo>
                  <a:cubicBezTo>
                    <a:pt x="24" y="85"/>
                    <a:pt x="17" y="80"/>
                    <a:pt x="14" y="78"/>
                  </a:cubicBezTo>
                  <a:cubicBezTo>
                    <a:pt x="12" y="83"/>
                    <a:pt x="2" y="91"/>
                    <a:pt x="5" y="98"/>
                  </a:cubicBezTo>
                  <a:cubicBezTo>
                    <a:pt x="1" y="99"/>
                    <a:pt x="1" y="99"/>
                    <a:pt x="1" y="99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1"/>
                    <a:pt x="14" y="139"/>
                    <a:pt x="17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45" y="147"/>
                    <a:pt x="45" y="147"/>
                    <a:pt x="45" y="147"/>
                  </a:cubicBezTo>
                  <a:cubicBezTo>
                    <a:pt x="44" y="157"/>
                    <a:pt x="44" y="157"/>
                    <a:pt x="44" y="157"/>
                  </a:cubicBezTo>
                  <a:cubicBezTo>
                    <a:pt x="44" y="157"/>
                    <a:pt x="56" y="169"/>
                    <a:pt x="51" y="181"/>
                  </a:cubicBezTo>
                  <a:cubicBezTo>
                    <a:pt x="46" y="193"/>
                    <a:pt x="39" y="190"/>
                    <a:pt x="30" y="193"/>
                  </a:cubicBezTo>
                  <a:cubicBezTo>
                    <a:pt x="21" y="196"/>
                    <a:pt x="26" y="213"/>
                    <a:pt x="26" y="213"/>
                  </a:cubicBezTo>
                  <a:cubicBezTo>
                    <a:pt x="16" y="224"/>
                    <a:pt x="16" y="224"/>
                    <a:pt x="16" y="224"/>
                  </a:cubicBezTo>
                  <a:cubicBezTo>
                    <a:pt x="19" y="254"/>
                    <a:pt x="19" y="254"/>
                    <a:pt x="19" y="254"/>
                  </a:cubicBezTo>
                  <a:cubicBezTo>
                    <a:pt x="23" y="251"/>
                    <a:pt x="23" y="251"/>
                    <a:pt x="23" y="251"/>
                  </a:cubicBezTo>
                  <a:cubicBezTo>
                    <a:pt x="45" y="263"/>
                    <a:pt x="45" y="263"/>
                    <a:pt x="45" y="263"/>
                  </a:cubicBezTo>
                  <a:cubicBezTo>
                    <a:pt x="45" y="263"/>
                    <a:pt x="52" y="275"/>
                    <a:pt x="73" y="275"/>
                  </a:cubicBezTo>
                  <a:cubicBezTo>
                    <a:pt x="94" y="275"/>
                    <a:pt x="157" y="218"/>
                    <a:pt x="157" y="218"/>
                  </a:cubicBezTo>
                  <a:cubicBezTo>
                    <a:pt x="200" y="183"/>
                    <a:pt x="200" y="183"/>
                    <a:pt x="200" y="183"/>
                  </a:cubicBezTo>
                  <a:cubicBezTo>
                    <a:pt x="200" y="183"/>
                    <a:pt x="249" y="165"/>
                    <a:pt x="261" y="156"/>
                  </a:cubicBezTo>
                  <a:cubicBezTo>
                    <a:pt x="273" y="147"/>
                    <a:pt x="256" y="138"/>
                    <a:pt x="255" y="131"/>
                  </a:cubicBezTo>
                  <a:cubicBezTo>
                    <a:pt x="254" y="124"/>
                    <a:pt x="260" y="117"/>
                    <a:pt x="264" y="112"/>
                  </a:cubicBezTo>
                  <a:cubicBezTo>
                    <a:pt x="268" y="107"/>
                    <a:pt x="260" y="77"/>
                    <a:pt x="260" y="77"/>
                  </a:cubicBezTo>
                  <a:cubicBezTo>
                    <a:pt x="260" y="77"/>
                    <a:pt x="245" y="69"/>
                    <a:pt x="249" y="55"/>
                  </a:cubicBezTo>
                  <a:cubicBezTo>
                    <a:pt x="253" y="41"/>
                    <a:pt x="265" y="46"/>
                    <a:pt x="281" y="3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1" name="Freeform 68"/>
            <p:cNvSpPr>
              <a:spLocks noChangeAspect="1"/>
            </p:cNvSpPr>
            <p:nvPr/>
          </p:nvSpPr>
          <p:spPr bwMode="auto">
            <a:xfrm>
              <a:off x="3265" y="1625"/>
              <a:ext cx="50" cy="45"/>
            </a:xfrm>
            <a:custGeom>
              <a:avLst/>
              <a:gdLst>
                <a:gd name="T0" fmla="*/ 48 w 152"/>
                <a:gd name="T1" fmla="*/ 36 h 140"/>
                <a:gd name="T2" fmla="*/ 47 w 152"/>
                <a:gd name="T3" fmla="*/ 33 h 140"/>
                <a:gd name="T4" fmla="*/ 48 w 152"/>
                <a:gd name="T5" fmla="*/ 30 h 140"/>
                <a:gd name="T6" fmla="*/ 41 w 152"/>
                <a:gd name="T7" fmla="*/ 30 h 140"/>
                <a:gd name="T8" fmla="*/ 38 w 152"/>
                <a:gd name="T9" fmla="*/ 25 h 140"/>
                <a:gd name="T10" fmla="*/ 32 w 152"/>
                <a:gd name="T11" fmla="*/ 23 h 140"/>
                <a:gd name="T12" fmla="*/ 39 w 152"/>
                <a:gd name="T13" fmla="*/ 20 h 140"/>
                <a:gd name="T14" fmla="*/ 29 w 152"/>
                <a:gd name="T15" fmla="*/ 13 h 140"/>
                <a:gd name="T16" fmla="*/ 31 w 152"/>
                <a:gd name="T17" fmla="*/ 8 h 140"/>
                <a:gd name="T18" fmla="*/ 25 w 152"/>
                <a:gd name="T19" fmla="*/ 5 h 140"/>
                <a:gd name="T20" fmla="*/ 25 w 152"/>
                <a:gd name="T21" fmla="*/ 2 h 140"/>
                <a:gd name="T22" fmla="*/ 20 w 152"/>
                <a:gd name="T23" fmla="*/ 0 h 140"/>
                <a:gd name="T24" fmla="*/ 18 w 152"/>
                <a:gd name="T25" fmla="*/ 3 h 140"/>
                <a:gd name="T26" fmla="*/ 7 w 152"/>
                <a:gd name="T27" fmla="*/ 2 h 140"/>
                <a:gd name="T28" fmla="*/ 6 w 152"/>
                <a:gd name="T29" fmla="*/ 4 h 140"/>
                <a:gd name="T30" fmla="*/ 0 w 152"/>
                <a:gd name="T31" fmla="*/ 5 h 140"/>
                <a:gd name="T32" fmla="*/ 2 w 152"/>
                <a:gd name="T33" fmla="*/ 9 h 140"/>
                <a:gd name="T34" fmla="*/ 6 w 152"/>
                <a:gd name="T35" fmla="*/ 22 h 140"/>
                <a:gd name="T36" fmla="*/ 15 w 152"/>
                <a:gd name="T37" fmla="*/ 23 h 140"/>
                <a:gd name="T38" fmla="*/ 19 w 152"/>
                <a:gd name="T39" fmla="*/ 30 h 140"/>
                <a:gd name="T40" fmla="*/ 18 w 152"/>
                <a:gd name="T41" fmla="*/ 32 h 140"/>
                <a:gd name="T42" fmla="*/ 20 w 152"/>
                <a:gd name="T43" fmla="*/ 33 h 140"/>
                <a:gd name="T44" fmla="*/ 24 w 152"/>
                <a:gd name="T45" fmla="*/ 29 h 140"/>
                <a:gd name="T46" fmla="*/ 27 w 152"/>
                <a:gd name="T47" fmla="*/ 28 h 140"/>
                <a:gd name="T48" fmla="*/ 33 w 152"/>
                <a:gd name="T49" fmla="*/ 31 h 140"/>
                <a:gd name="T50" fmla="*/ 37 w 152"/>
                <a:gd name="T51" fmla="*/ 31 h 140"/>
                <a:gd name="T52" fmla="*/ 39 w 152"/>
                <a:gd name="T53" fmla="*/ 36 h 140"/>
                <a:gd name="T54" fmla="*/ 43 w 152"/>
                <a:gd name="T55" fmla="*/ 44 h 140"/>
                <a:gd name="T56" fmla="*/ 49 w 152"/>
                <a:gd name="T57" fmla="*/ 45 h 140"/>
                <a:gd name="T58" fmla="*/ 48 w 152"/>
                <a:gd name="T59" fmla="*/ 36 h 14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52" h="140">
                  <a:moveTo>
                    <a:pt x="147" y="111"/>
                  </a:moveTo>
                  <a:cubicBezTo>
                    <a:pt x="143" y="104"/>
                    <a:pt x="143" y="104"/>
                    <a:pt x="143" y="104"/>
                  </a:cubicBezTo>
                  <a:cubicBezTo>
                    <a:pt x="145" y="94"/>
                    <a:pt x="145" y="94"/>
                    <a:pt x="145" y="94"/>
                  </a:cubicBezTo>
                  <a:cubicBezTo>
                    <a:pt x="125" y="92"/>
                    <a:pt x="125" y="92"/>
                    <a:pt x="125" y="92"/>
                  </a:cubicBezTo>
                  <a:cubicBezTo>
                    <a:pt x="115" y="78"/>
                    <a:pt x="115" y="78"/>
                    <a:pt x="115" y="78"/>
                  </a:cubicBezTo>
                  <a:cubicBezTo>
                    <a:pt x="97" y="70"/>
                    <a:pt x="97" y="70"/>
                    <a:pt x="97" y="70"/>
                  </a:cubicBezTo>
                  <a:cubicBezTo>
                    <a:pt x="97" y="70"/>
                    <a:pt x="117" y="70"/>
                    <a:pt x="118" y="61"/>
                  </a:cubicBezTo>
                  <a:cubicBezTo>
                    <a:pt x="119" y="52"/>
                    <a:pt x="88" y="39"/>
                    <a:pt x="88" y="39"/>
                  </a:cubicBezTo>
                  <a:cubicBezTo>
                    <a:pt x="88" y="39"/>
                    <a:pt x="94" y="31"/>
                    <a:pt x="94" y="24"/>
                  </a:cubicBezTo>
                  <a:cubicBezTo>
                    <a:pt x="94" y="17"/>
                    <a:pt x="75" y="16"/>
                    <a:pt x="75" y="16"/>
                  </a:cubicBezTo>
                  <a:cubicBezTo>
                    <a:pt x="76" y="7"/>
                    <a:pt x="76" y="7"/>
                    <a:pt x="76" y="7"/>
                  </a:cubicBezTo>
                  <a:cubicBezTo>
                    <a:pt x="76" y="7"/>
                    <a:pt x="64" y="0"/>
                    <a:pt x="61" y="0"/>
                  </a:cubicBezTo>
                  <a:cubicBezTo>
                    <a:pt x="58" y="0"/>
                    <a:pt x="55" y="10"/>
                    <a:pt x="55" y="1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2" y="17"/>
                    <a:pt x="3" y="22"/>
                    <a:pt x="6" y="29"/>
                  </a:cubicBezTo>
                  <a:cubicBezTo>
                    <a:pt x="12" y="44"/>
                    <a:pt x="10" y="58"/>
                    <a:pt x="18" y="69"/>
                  </a:cubicBezTo>
                  <a:cubicBezTo>
                    <a:pt x="26" y="80"/>
                    <a:pt x="42" y="71"/>
                    <a:pt x="47" y="72"/>
                  </a:cubicBezTo>
                  <a:cubicBezTo>
                    <a:pt x="50" y="72"/>
                    <a:pt x="54" y="83"/>
                    <a:pt x="57" y="93"/>
                  </a:cubicBezTo>
                  <a:cubicBezTo>
                    <a:pt x="56" y="95"/>
                    <a:pt x="56" y="96"/>
                    <a:pt x="55" y="98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72" y="89"/>
                    <a:pt x="72" y="89"/>
                    <a:pt x="72" y="89"/>
                  </a:cubicBezTo>
                  <a:cubicBezTo>
                    <a:pt x="72" y="89"/>
                    <a:pt x="82" y="86"/>
                    <a:pt x="83" y="86"/>
                  </a:cubicBezTo>
                  <a:cubicBezTo>
                    <a:pt x="90" y="96"/>
                    <a:pt x="100" y="97"/>
                    <a:pt x="100" y="97"/>
                  </a:cubicBezTo>
                  <a:cubicBezTo>
                    <a:pt x="100" y="97"/>
                    <a:pt x="102" y="94"/>
                    <a:pt x="111" y="95"/>
                  </a:cubicBezTo>
                  <a:cubicBezTo>
                    <a:pt x="120" y="96"/>
                    <a:pt x="116" y="107"/>
                    <a:pt x="119" y="111"/>
                  </a:cubicBezTo>
                  <a:cubicBezTo>
                    <a:pt x="122" y="115"/>
                    <a:pt x="130" y="138"/>
                    <a:pt x="130" y="138"/>
                  </a:cubicBezTo>
                  <a:cubicBezTo>
                    <a:pt x="130" y="138"/>
                    <a:pt x="144" y="140"/>
                    <a:pt x="148" y="140"/>
                  </a:cubicBezTo>
                  <a:cubicBezTo>
                    <a:pt x="152" y="140"/>
                    <a:pt x="147" y="111"/>
                    <a:pt x="147" y="11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2" name="Freeform 69"/>
            <p:cNvSpPr>
              <a:spLocks noChangeAspect="1" noEditPoints="1"/>
            </p:cNvSpPr>
            <p:nvPr/>
          </p:nvSpPr>
          <p:spPr bwMode="auto">
            <a:xfrm>
              <a:off x="3008" y="1611"/>
              <a:ext cx="288" cy="110"/>
            </a:xfrm>
            <a:custGeom>
              <a:avLst/>
              <a:gdLst>
                <a:gd name="T0" fmla="*/ 6 w 888"/>
                <a:gd name="T1" fmla="*/ 38 h 340"/>
                <a:gd name="T2" fmla="*/ 9 w 888"/>
                <a:gd name="T3" fmla="*/ 35 h 340"/>
                <a:gd name="T4" fmla="*/ 20 w 888"/>
                <a:gd name="T5" fmla="*/ 30 h 340"/>
                <a:gd name="T6" fmla="*/ 17 w 888"/>
                <a:gd name="T7" fmla="*/ 33 h 340"/>
                <a:gd name="T8" fmla="*/ 288 w 888"/>
                <a:gd name="T9" fmla="*/ 84 h 340"/>
                <a:gd name="T10" fmla="*/ 276 w 888"/>
                <a:gd name="T11" fmla="*/ 72 h 340"/>
                <a:gd name="T12" fmla="*/ 274 w 888"/>
                <a:gd name="T13" fmla="*/ 53 h 340"/>
                <a:gd name="T14" fmla="*/ 277 w 888"/>
                <a:gd name="T15" fmla="*/ 44 h 340"/>
                <a:gd name="T16" fmla="*/ 260 w 888"/>
                <a:gd name="T17" fmla="*/ 24 h 340"/>
                <a:gd name="T18" fmla="*/ 247 w 888"/>
                <a:gd name="T19" fmla="*/ 10 h 340"/>
                <a:gd name="T20" fmla="*/ 220 w 888"/>
                <a:gd name="T21" fmla="*/ 20 h 340"/>
                <a:gd name="T22" fmla="*/ 176 w 888"/>
                <a:gd name="T23" fmla="*/ 18 h 340"/>
                <a:gd name="T24" fmla="*/ 159 w 888"/>
                <a:gd name="T25" fmla="*/ 17 h 340"/>
                <a:gd name="T26" fmla="*/ 143 w 888"/>
                <a:gd name="T27" fmla="*/ 10 h 340"/>
                <a:gd name="T28" fmla="*/ 125 w 888"/>
                <a:gd name="T29" fmla="*/ 5 h 340"/>
                <a:gd name="T30" fmla="*/ 88 w 888"/>
                <a:gd name="T31" fmla="*/ 14 h 340"/>
                <a:gd name="T32" fmla="*/ 66 w 888"/>
                <a:gd name="T33" fmla="*/ 17 h 340"/>
                <a:gd name="T34" fmla="*/ 39 w 888"/>
                <a:gd name="T35" fmla="*/ 5 h 340"/>
                <a:gd name="T36" fmla="*/ 26 w 888"/>
                <a:gd name="T37" fmla="*/ 3 h 340"/>
                <a:gd name="T38" fmla="*/ 17 w 888"/>
                <a:gd name="T39" fmla="*/ 9 h 340"/>
                <a:gd name="T40" fmla="*/ 16 w 888"/>
                <a:gd name="T41" fmla="*/ 15 h 340"/>
                <a:gd name="T42" fmla="*/ 16 w 888"/>
                <a:gd name="T43" fmla="*/ 28 h 340"/>
                <a:gd name="T44" fmla="*/ 35 w 888"/>
                <a:gd name="T45" fmla="*/ 21 h 340"/>
                <a:gd name="T46" fmla="*/ 54 w 888"/>
                <a:gd name="T47" fmla="*/ 26 h 340"/>
                <a:gd name="T48" fmla="*/ 30 w 888"/>
                <a:gd name="T49" fmla="*/ 29 h 340"/>
                <a:gd name="T50" fmla="*/ 25 w 888"/>
                <a:gd name="T51" fmla="*/ 46 h 340"/>
                <a:gd name="T52" fmla="*/ 27 w 888"/>
                <a:gd name="T53" fmla="*/ 60 h 340"/>
                <a:gd name="T54" fmla="*/ 35 w 888"/>
                <a:gd name="T55" fmla="*/ 76 h 340"/>
                <a:gd name="T56" fmla="*/ 47 w 888"/>
                <a:gd name="T57" fmla="*/ 96 h 340"/>
                <a:gd name="T58" fmla="*/ 81 w 888"/>
                <a:gd name="T59" fmla="*/ 100 h 340"/>
                <a:gd name="T60" fmla="*/ 116 w 888"/>
                <a:gd name="T61" fmla="*/ 105 h 340"/>
                <a:gd name="T62" fmla="*/ 155 w 888"/>
                <a:gd name="T63" fmla="*/ 96 h 340"/>
                <a:gd name="T64" fmla="*/ 161 w 888"/>
                <a:gd name="T65" fmla="*/ 106 h 340"/>
                <a:gd name="T66" fmla="*/ 167 w 888"/>
                <a:gd name="T67" fmla="*/ 107 h 340"/>
                <a:gd name="T68" fmla="*/ 170 w 888"/>
                <a:gd name="T69" fmla="*/ 100 h 340"/>
                <a:gd name="T70" fmla="*/ 177 w 888"/>
                <a:gd name="T71" fmla="*/ 96 h 340"/>
                <a:gd name="T72" fmla="*/ 202 w 888"/>
                <a:gd name="T73" fmla="*/ 94 h 340"/>
                <a:gd name="T74" fmla="*/ 227 w 888"/>
                <a:gd name="T75" fmla="*/ 88 h 340"/>
                <a:gd name="T76" fmla="*/ 242 w 888"/>
                <a:gd name="T77" fmla="*/ 87 h 340"/>
                <a:gd name="T78" fmla="*/ 253 w 888"/>
                <a:gd name="T79" fmla="*/ 89 h 340"/>
                <a:gd name="T80" fmla="*/ 271 w 888"/>
                <a:gd name="T81" fmla="*/ 86 h 340"/>
                <a:gd name="T82" fmla="*/ 288 w 888"/>
                <a:gd name="T83" fmla="*/ 86 h 340"/>
                <a:gd name="T84" fmla="*/ 26 w 888"/>
                <a:gd name="T85" fmla="*/ 66 h 34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888" h="340">
                  <a:moveTo>
                    <a:pt x="3" y="126"/>
                  </a:moveTo>
                  <a:cubicBezTo>
                    <a:pt x="17" y="125"/>
                    <a:pt x="17" y="125"/>
                    <a:pt x="17" y="125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0" y="116"/>
                    <a:pt x="0" y="116"/>
                    <a:pt x="0" y="116"/>
                  </a:cubicBezTo>
                  <a:lnTo>
                    <a:pt x="3" y="126"/>
                  </a:lnTo>
                  <a:close/>
                  <a:moveTo>
                    <a:pt x="27" y="107"/>
                  </a:moveTo>
                  <a:cubicBezTo>
                    <a:pt x="30" y="116"/>
                    <a:pt x="40" y="122"/>
                    <a:pt x="39" y="106"/>
                  </a:cubicBezTo>
                  <a:cubicBezTo>
                    <a:pt x="38" y="90"/>
                    <a:pt x="27" y="107"/>
                    <a:pt x="27" y="107"/>
                  </a:cubicBezTo>
                  <a:close/>
                  <a:moveTo>
                    <a:pt x="63" y="93"/>
                  </a:moveTo>
                  <a:cubicBezTo>
                    <a:pt x="45" y="93"/>
                    <a:pt x="45" y="93"/>
                    <a:pt x="45" y="93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52" y="101"/>
                    <a:pt x="52" y="101"/>
                    <a:pt x="52" y="101"/>
                  </a:cubicBezTo>
                  <a:lnTo>
                    <a:pt x="63" y="93"/>
                  </a:lnTo>
                  <a:close/>
                  <a:moveTo>
                    <a:pt x="888" y="265"/>
                  </a:moveTo>
                  <a:cubicBezTo>
                    <a:pt x="887" y="261"/>
                    <a:pt x="887" y="259"/>
                    <a:pt x="887" y="259"/>
                  </a:cubicBezTo>
                  <a:cubicBezTo>
                    <a:pt x="871" y="254"/>
                    <a:pt x="871" y="254"/>
                    <a:pt x="871" y="254"/>
                  </a:cubicBezTo>
                  <a:cubicBezTo>
                    <a:pt x="871" y="236"/>
                    <a:pt x="871" y="236"/>
                    <a:pt x="871" y="236"/>
                  </a:cubicBezTo>
                  <a:cubicBezTo>
                    <a:pt x="850" y="224"/>
                    <a:pt x="850" y="224"/>
                    <a:pt x="850" y="224"/>
                  </a:cubicBezTo>
                  <a:cubicBezTo>
                    <a:pt x="850" y="224"/>
                    <a:pt x="863" y="205"/>
                    <a:pt x="858" y="203"/>
                  </a:cubicBezTo>
                  <a:cubicBezTo>
                    <a:pt x="853" y="201"/>
                    <a:pt x="846" y="180"/>
                    <a:pt x="846" y="180"/>
                  </a:cubicBezTo>
                  <a:cubicBezTo>
                    <a:pt x="845" y="165"/>
                    <a:pt x="845" y="165"/>
                    <a:pt x="845" y="165"/>
                  </a:cubicBezTo>
                  <a:cubicBezTo>
                    <a:pt x="834" y="149"/>
                    <a:pt x="834" y="149"/>
                    <a:pt x="834" y="149"/>
                  </a:cubicBezTo>
                  <a:cubicBezTo>
                    <a:pt x="850" y="147"/>
                    <a:pt x="850" y="147"/>
                    <a:pt x="850" y="147"/>
                  </a:cubicBezTo>
                  <a:cubicBezTo>
                    <a:pt x="850" y="147"/>
                    <a:pt x="851" y="142"/>
                    <a:pt x="853" y="137"/>
                  </a:cubicBezTo>
                  <a:cubicBezTo>
                    <a:pt x="850" y="127"/>
                    <a:pt x="846" y="116"/>
                    <a:pt x="843" y="116"/>
                  </a:cubicBezTo>
                  <a:cubicBezTo>
                    <a:pt x="838" y="115"/>
                    <a:pt x="822" y="124"/>
                    <a:pt x="814" y="113"/>
                  </a:cubicBezTo>
                  <a:cubicBezTo>
                    <a:pt x="806" y="102"/>
                    <a:pt x="808" y="88"/>
                    <a:pt x="802" y="73"/>
                  </a:cubicBezTo>
                  <a:cubicBezTo>
                    <a:pt x="796" y="58"/>
                    <a:pt x="794" y="50"/>
                    <a:pt x="794" y="50"/>
                  </a:cubicBezTo>
                  <a:cubicBezTo>
                    <a:pt x="777" y="50"/>
                    <a:pt x="777" y="50"/>
                    <a:pt x="777" y="50"/>
                  </a:cubicBezTo>
                  <a:cubicBezTo>
                    <a:pt x="777" y="50"/>
                    <a:pt x="775" y="35"/>
                    <a:pt x="761" y="32"/>
                  </a:cubicBezTo>
                  <a:cubicBezTo>
                    <a:pt x="747" y="29"/>
                    <a:pt x="741" y="39"/>
                    <a:pt x="741" y="39"/>
                  </a:cubicBezTo>
                  <a:cubicBezTo>
                    <a:pt x="715" y="34"/>
                    <a:pt x="715" y="34"/>
                    <a:pt x="715" y="34"/>
                  </a:cubicBezTo>
                  <a:cubicBezTo>
                    <a:pt x="706" y="43"/>
                    <a:pt x="688" y="59"/>
                    <a:pt x="678" y="63"/>
                  </a:cubicBezTo>
                  <a:cubicBezTo>
                    <a:pt x="665" y="68"/>
                    <a:pt x="621" y="62"/>
                    <a:pt x="621" y="62"/>
                  </a:cubicBezTo>
                  <a:cubicBezTo>
                    <a:pt x="585" y="72"/>
                    <a:pt x="585" y="72"/>
                    <a:pt x="585" y="72"/>
                  </a:cubicBezTo>
                  <a:cubicBezTo>
                    <a:pt x="542" y="57"/>
                    <a:pt x="542" y="57"/>
                    <a:pt x="542" y="57"/>
                  </a:cubicBezTo>
                  <a:cubicBezTo>
                    <a:pt x="525" y="63"/>
                    <a:pt x="525" y="63"/>
                    <a:pt x="525" y="63"/>
                  </a:cubicBezTo>
                  <a:cubicBezTo>
                    <a:pt x="525" y="63"/>
                    <a:pt x="516" y="40"/>
                    <a:pt x="508" y="42"/>
                  </a:cubicBezTo>
                  <a:cubicBezTo>
                    <a:pt x="500" y="44"/>
                    <a:pt x="491" y="51"/>
                    <a:pt x="491" y="51"/>
                  </a:cubicBezTo>
                  <a:cubicBezTo>
                    <a:pt x="475" y="40"/>
                    <a:pt x="475" y="40"/>
                    <a:pt x="475" y="40"/>
                  </a:cubicBezTo>
                  <a:cubicBezTo>
                    <a:pt x="472" y="25"/>
                    <a:pt x="472" y="25"/>
                    <a:pt x="472" y="25"/>
                  </a:cubicBezTo>
                  <a:cubicBezTo>
                    <a:pt x="442" y="30"/>
                    <a:pt x="442" y="30"/>
                    <a:pt x="442" y="30"/>
                  </a:cubicBezTo>
                  <a:cubicBezTo>
                    <a:pt x="424" y="20"/>
                    <a:pt x="424" y="20"/>
                    <a:pt x="424" y="20"/>
                  </a:cubicBezTo>
                  <a:cubicBezTo>
                    <a:pt x="421" y="6"/>
                    <a:pt x="421" y="6"/>
                    <a:pt x="421" y="6"/>
                  </a:cubicBezTo>
                  <a:cubicBezTo>
                    <a:pt x="421" y="6"/>
                    <a:pt x="398" y="16"/>
                    <a:pt x="385" y="16"/>
                  </a:cubicBezTo>
                  <a:cubicBezTo>
                    <a:pt x="373" y="16"/>
                    <a:pt x="355" y="10"/>
                    <a:pt x="343" y="11"/>
                  </a:cubicBezTo>
                  <a:cubicBezTo>
                    <a:pt x="332" y="12"/>
                    <a:pt x="297" y="26"/>
                    <a:pt x="291" y="32"/>
                  </a:cubicBezTo>
                  <a:cubicBezTo>
                    <a:pt x="286" y="39"/>
                    <a:pt x="272" y="42"/>
                    <a:pt x="272" y="42"/>
                  </a:cubicBezTo>
                  <a:cubicBezTo>
                    <a:pt x="266" y="58"/>
                    <a:pt x="266" y="58"/>
                    <a:pt x="266" y="58"/>
                  </a:cubicBezTo>
                  <a:cubicBezTo>
                    <a:pt x="266" y="58"/>
                    <a:pt x="266" y="62"/>
                    <a:pt x="252" y="59"/>
                  </a:cubicBezTo>
                  <a:cubicBezTo>
                    <a:pt x="239" y="56"/>
                    <a:pt x="216" y="53"/>
                    <a:pt x="203" y="53"/>
                  </a:cubicBezTo>
                  <a:cubicBezTo>
                    <a:pt x="191" y="53"/>
                    <a:pt x="151" y="44"/>
                    <a:pt x="151" y="44"/>
                  </a:cubicBezTo>
                  <a:cubicBezTo>
                    <a:pt x="151" y="44"/>
                    <a:pt x="127" y="47"/>
                    <a:pt x="124" y="33"/>
                  </a:cubicBezTo>
                  <a:cubicBezTo>
                    <a:pt x="122" y="26"/>
                    <a:pt x="121" y="19"/>
                    <a:pt x="120" y="14"/>
                  </a:cubicBezTo>
                  <a:cubicBezTo>
                    <a:pt x="111" y="15"/>
                    <a:pt x="97" y="13"/>
                    <a:pt x="97" y="13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59" y="8"/>
                    <a:pt x="59" y="8"/>
                    <a:pt x="59" y="8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52" y="28"/>
                    <a:pt x="52" y="28"/>
                    <a:pt x="52" y="28"/>
                  </a:cubicBezTo>
                  <a:cubicBezTo>
                    <a:pt x="52" y="28"/>
                    <a:pt x="59" y="27"/>
                    <a:pt x="62" y="32"/>
                  </a:cubicBezTo>
                  <a:cubicBezTo>
                    <a:pt x="65" y="37"/>
                    <a:pt x="64" y="45"/>
                    <a:pt x="64" y="45"/>
                  </a:cubicBezTo>
                  <a:cubicBezTo>
                    <a:pt x="64" y="45"/>
                    <a:pt x="51" y="41"/>
                    <a:pt x="50" y="47"/>
                  </a:cubicBezTo>
                  <a:cubicBezTo>
                    <a:pt x="49" y="53"/>
                    <a:pt x="54" y="56"/>
                    <a:pt x="52" y="63"/>
                  </a:cubicBezTo>
                  <a:cubicBezTo>
                    <a:pt x="50" y="70"/>
                    <a:pt x="47" y="75"/>
                    <a:pt x="47" y="75"/>
                  </a:cubicBezTo>
                  <a:cubicBezTo>
                    <a:pt x="47" y="75"/>
                    <a:pt x="35" y="87"/>
                    <a:pt x="50" y="86"/>
                  </a:cubicBezTo>
                  <a:cubicBezTo>
                    <a:pt x="65" y="85"/>
                    <a:pt x="76" y="80"/>
                    <a:pt x="76" y="80"/>
                  </a:cubicBezTo>
                  <a:cubicBezTo>
                    <a:pt x="76" y="80"/>
                    <a:pt x="72" y="90"/>
                    <a:pt x="80" y="87"/>
                  </a:cubicBezTo>
                  <a:cubicBezTo>
                    <a:pt x="88" y="84"/>
                    <a:pt x="107" y="65"/>
                    <a:pt x="107" y="65"/>
                  </a:cubicBezTo>
                  <a:cubicBezTo>
                    <a:pt x="107" y="65"/>
                    <a:pt x="141" y="53"/>
                    <a:pt x="152" y="61"/>
                  </a:cubicBezTo>
                  <a:cubicBezTo>
                    <a:pt x="163" y="69"/>
                    <a:pt x="197" y="74"/>
                    <a:pt x="197" y="74"/>
                  </a:cubicBezTo>
                  <a:cubicBezTo>
                    <a:pt x="197" y="74"/>
                    <a:pt x="166" y="78"/>
                    <a:pt x="165" y="81"/>
                  </a:cubicBezTo>
                  <a:cubicBezTo>
                    <a:pt x="164" y="84"/>
                    <a:pt x="159" y="93"/>
                    <a:pt x="159" y="93"/>
                  </a:cubicBezTo>
                  <a:cubicBezTo>
                    <a:pt x="126" y="94"/>
                    <a:pt x="126" y="94"/>
                    <a:pt x="126" y="94"/>
                  </a:cubicBezTo>
                  <a:cubicBezTo>
                    <a:pt x="92" y="91"/>
                    <a:pt x="92" y="91"/>
                    <a:pt x="92" y="91"/>
                  </a:cubicBezTo>
                  <a:cubicBezTo>
                    <a:pt x="92" y="91"/>
                    <a:pt x="66" y="97"/>
                    <a:pt x="62" y="105"/>
                  </a:cubicBezTo>
                  <a:cubicBezTo>
                    <a:pt x="58" y="113"/>
                    <a:pt x="49" y="143"/>
                    <a:pt x="49" y="143"/>
                  </a:cubicBezTo>
                  <a:cubicBezTo>
                    <a:pt x="76" y="142"/>
                    <a:pt x="76" y="142"/>
                    <a:pt x="76" y="142"/>
                  </a:cubicBezTo>
                  <a:cubicBezTo>
                    <a:pt x="76" y="142"/>
                    <a:pt x="72" y="151"/>
                    <a:pt x="77" y="159"/>
                  </a:cubicBezTo>
                  <a:cubicBezTo>
                    <a:pt x="82" y="167"/>
                    <a:pt x="88" y="175"/>
                    <a:pt x="88" y="175"/>
                  </a:cubicBezTo>
                  <a:cubicBezTo>
                    <a:pt x="83" y="186"/>
                    <a:pt x="83" y="186"/>
                    <a:pt x="83" y="186"/>
                  </a:cubicBezTo>
                  <a:cubicBezTo>
                    <a:pt x="93" y="201"/>
                    <a:pt x="93" y="201"/>
                    <a:pt x="93" y="201"/>
                  </a:cubicBezTo>
                  <a:cubicBezTo>
                    <a:pt x="84" y="212"/>
                    <a:pt x="84" y="212"/>
                    <a:pt x="84" y="212"/>
                  </a:cubicBezTo>
                  <a:cubicBezTo>
                    <a:pt x="108" y="234"/>
                    <a:pt x="108" y="234"/>
                    <a:pt x="108" y="234"/>
                  </a:cubicBezTo>
                  <a:cubicBezTo>
                    <a:pt x="106" y="258"/>
                    <a:pt x="106" y="258"/>
                    <a:pt x="106" y="258"/>
                  </a:cubicBezTo>
                  <a:cubicBezTo>
                    <a:pt x="140" y="275"/>
                    <a:pt x="140" y="275"/>
                    <a:pt x="140" y="275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6" y="297"/>
                    <a:pt x="143" y="285"/>
                    <a:pt x="162" y="290"/>
                  </a:cubicBezTo>
                  <a:cubicBezTo>
                    <a:pt x="181" y="295"/>
                    <a:pt x="178" y="312"/>
                    <a:pt x="208" y="315"/>
                  </a:cubicBezTo>
                  <a:cubicBezTo>
                    <a:pt x="238" y="318"/>
                    <a:pt x="250" y="317"/>
                    <a:pt x="250" y="310"/>
                  </a:cubicBezTo>
                  <a:cubicBezTo>
                    <a:pt x="250" y="303"/>
                    <a:pt x="252" y="284"/>
                    <a:pt x="262" y="283"/>
                  </a:cubicBezTo>
                  <a:cubicBezTo>
                    <a:pt x="272" y="282"/>
                    <a:pt x="299" y="289"/>
                    <a:pt x="313" y="294"/>
                  </a:cubicBezTo>
                  <a:cubicBezTo>
                    <a:pt x="327" y="299"/>
                    <a:pt x="313" y="326"/>
                    <a:pt x="359" y="325"/>
                  </a:cubicBezTo>
                  <a:cubicBezTo>
                    <a:pt x="405" y="324"/>
                    <a:pt x="406" y="299"/>
                    <a:pt x="422" y="294"/>
                  </a:cubicBezTo>
                  <a:cubicBezTo>
                    <a:pt x="438" y="289"/>
                    <a:pt x="450" y="285"/>
                    <a:pt x="457" y="291"/>
                  </a:cubicBezTo>
                  <a:cubicBezTo>
                    <a:pt x="464" y="297"/>
                    <a:pt x="466" y="303"/>
                    <a:pt x="477" y="298"/>
                  </a:cubicBezTo>
                  <a:cubicBezTo>
                    <a:pt x="488" y="293"/>
                    <a:pt x="495" y="277"/>
                    <a:pt x="502" y="284"/>
                  </a:cubicBezTo>
                  <a:cubicBezTo>
                    <a:pt x="509" y="291"/>
                    <a:pt x="501" y="300"/>
                    <a:pt x="498" y="306"/>
                  </a:cubicBezTo>
                  <a:cubicBezTo>
                    <a:pt x="495" y="312"/>
                    <a:pt x="488" y="324"/>
                    <a:pt x="495" y="329"/>
                  </a:cubicBezTo>
                  <a:cubicBezTo>
                    <a:pt x="496" y="330"/>
                    <a:pt x="497" y="331"/>
                    <a:pt x="496" y="333"/>
                  </a:cubicBezTo>
                  <a:cubicBezTo>
                    <a:pt x="499" y="335"/>
                    <a:pt x="506" y="340"/>
                    <a:pt x="509" y="339"/>
                  </a:cubicBezTo>
                  <a:cubicBezTo>
                    <a:pt x="513" y="338"/>
                    <a:pt x="515" y="330"/>
                    <a:pt x="515" y="330"/>
                  </a:cubicBezTo>
                  <a:cubicBezTo>
                    <a:pt x="515" y="321"/>
                    <a:pt x="515" y="321"/>
                    <a:pt x="515" y="321"/>
                  </a:cubicBezTo>
                  <a:cubicBezTo>
                    <a:pt x="515" y="321"/>
                    <a:pt x="529" y="327"/>
                    <a:pt x="530" y="319"/>
                  </a:cubicBezTo>
                  <a:cubicBezTo>
                    <a:pt x="532" y="306"/>
                    <a:pt x="525" y="308"/>
                    <a:pt x="525" y="308"/>
                  </a:cubicBezTo>
                  <a:cubicBezTo>
                    <a:pt x="524" y="287"/>
                    <a:pt x="524" y="287"/>
                    <a:pt x="524" y="287"/>
                  </a:cubicBezTo>
                  <a:cubicBezTo>
                    <a:pt x="524" y="287"/>
                    <a:pt x="538" y="282"/>
                    <a:pt x="540" y="286"/>
                  </a:cubicBezTo>
                  <a:cubicBezTo>
                    <a:pt x="542" y="290"/>
                    <a:pt x="525" y="296"/>
                    <a:pt x="546" y="296"/>
                  </a:cubicBezTo>
                  <a:cubicBezTo>
                    <a:pt x="567" y="296"/>
                    <a:pt x="582" y="288"/>
                    <a:pt x="582" y="288"/>
                  </a:cubicBezTo>
                  <a:cubicBezTo>
                    <a:pt x="582" y="288"/>
                    <a:pt x="593" y="276"/>
                    <a:pt x="596" y="277"/>
                  </a:cubicBezTo>
                  <a:cubicBezTo>
                    <a:pt x="599" y="278"/>
                    <a:pt x="622" y="290"/>
                    <a:pt x="622" y="290"/>
                  </a:cubicBezTo>
                  <a:cubicBezTo>
                    <a:pt x="622" y="290"/>
                    <a:pt x="634" y="295"/>
                    <a:pt x="645" y="294"/>
                  </a:cubicBezTo>
                  <a:cubicBezTo>
                    <a:pt x="656" y="293"/>
                    <a:pt x="661" y="290"/>
                    <a:pt x="670" y="287"/>
                  </a:cubicBezTo>
                  <a:cubicBezTo>
                    <a:pt x="679" y="284"/>
                    <a:pt x="686" y="272"/>
                    <a:pt x="699" y="271"/>
                  </a:cubicBezTo>
                  <a:cubicBezTo>
                    <a:pt x="712" y="270"/>
                    <a:pt x="718" y="269"/>
                    <a:pt x="723" y="271"/>
                  </a:cubicBezTo>
                  <a:cubicBezTo>
                    <a:pt x="728" y="273"/>
                    <a:pt x="723" y="278"/>
                    <a:pt x="732" y="277"/>
                  </a:cubicBezTo>
                  <a:cubicBezTo>
                    <a:pt x="741" y="276"/>
                    <a:pt x="746" y="270"/>
                    <a:pt x="746" y="270"/>
                  </a:cubicBezTo>
                  <a:cubicBezTo>
                    <a:pt x="746" y="270"/>
                    <a:pt x="751" y="268"/>
                    <a:pt x="759" y="267"/>
                  </a:cubicBezTo>
                  <a:cubicBezTo>
                    <a:pt x="767" y="266"/>
                    <a:pt x="769" y="255"/>
                    <a:pt x="772" y="257"/>
                  </a:cubicBezTo>
                  <a:cubicBezTo>
                    <a:pt x="775" y="259"/>
                    <a:pt x="769" y="277"/>
                    <a:pt x="781" y="274"/>
                  </a:cubicBezTo>
                  <a:cubicBezTo>
                    <a:pt x="793" y="271"/>
                    <a:pt x="792" y="258"/>
                    <a:pt x="792" y="258"/>
                  </a:cubicBezTo>
                  <a:cubicBezTo>
                    <a:pt x="818" y="258"/>
                    <a:pt x="818" y="258"/>
                    <a:pt x="818" y="258"/>
                  </a:cubicBezTo>
                  <a:cubicBezTo>
                    <a:pt x="818" y="258"/>
                    <a:pt x="827" y="269"/>
                    <a:pt x="835" y="267"/>
                  </a:cubicBezTo>
                  <a:cubicBezTo>
                    <a:pt x="843" y="265"/>
                    <a:pt x="835" y="257"/>
                    <a:pt x="849" y="258"/>
                  </a:cubicBezTo>
                  <a:cubicBezTo>
                    <a:pt x="863" y="259"/>
                    <a:pt x="861" y="276"/>
                    <a:pt x="861" y="276"/>
                  </a:cubicBezTo>
                  <a:lnTo>
                    <a:pt x="888" y="265"/>
                  </a:lnTo>
                  <a:close/>
                  <a:moveTo>
                    <a:pt x="67" y="189"/>
                  </a:moveTo>
                  <a:cubicBezTo>
                    <a:pt x="63" y="185"/>
                    <a:pt x="61" y="207"/>
                    <a:pt x="67" y="217"/>
                  </a:cubicBezTo>
                  <a:cubicBezTo>
                    <a:pt x="72" y="226"/>
                    <a:pt x="79" y="208"/>
                    <a:pt x="81" y="204"/>
                  </a:cubicBezTo>
                  <a:cubicBezTo>
                    <a:pt x="83" y="200"/>
                    <a:pt x="71" y="193"/>
                    <a:pt x="67" y="18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3" name="Freeform 70"/>
            <p:cNvSpPr>
              <a:spLocks noChangeAspect="1" noEditPoints="1"/>
            </p:cNvSpPr>
            <p:nvPr/>
          </p:nvSpPr>
          <p:spPr bwMode="auto">
            <a:xfrm>
              <a:off x="2940" y="1618"/>
              <a:ext cx="118" cy="118"/>
            </a:xfrm>
            <a:custGeom>
              <a:avLst/>
              <a:gdLst>
                <a:gd name="T0" fmla="*/ 61 w 365"/>
                <a:gd name="T1" fmla="*/ 25 h 367"/>
                <a:gd name="T2" fmla="*/ 2 w 365"/>
                <a:gd name="T3" fmla="*/ 60 h 367"/>
                <a:gd name="T4" fmla="*/ 69 w 365"/>
                <a:gd name="T5" fmla="*/ 89 h 367"/>
                <a:gd name="T6" fmla="*/ 68 w 365"/>
                <a:gd name="T7" fmla="*/ 83 h 367"/>
                <a:gd name="T8" fmla="*/ 68 w 365"/>
                <a:gd name="T9" fmla="*/ 83 h 367"/>
                <a:gd name="T10" fmla="*/ 72 w 365"/>
                <a:gd name="T11" fmla="*/ 68 h 367"/>
                <a:gd name="T12" fmla="*/ 31 w 365"/>
                <a:gd name="T13" fmla="*/ 57 h 367"/>
                <a:gd name="T14" fmla="*/ 54 w 365"/>
                <a:gd name="T15" fmla="*/ 60 h 367"/>
                <a:gd name="T16" fmla="*/ 41 w 365"/>
                <a:gd name="T17" fmla="*/ 49 h 367"/>
                <a:gd name="T18" fmla="*/ 49 w 365"/>
                <a:gd name="T19" fmla="*/ 50 h 367"/>
                <a:gd name="T20" fmla="*/ 35 w 365"/>
                <a:gd name="T21" fmla="*/ 30 h 367"/>
                <a:gd name="T22" fmla="*/ 42 w 365"/>
                <a:gd name="T23" fmla="*/ 25 h 367"/>
                <a:gd name="T24" fmla="*/ 45 w 365"/>
                <a:gd name="T25" fmla="*/ 25 h 367"/>
                <a:gd name="T26" fmla="*/ 49 w 365"/>
                <a:gd name="T27" fmla="*/ 25 h 367"/>
                <a:gd name="T28" fmla="*/ 59 w 365"/>
                <a:gd name="T29" fmla="*/ 16 h 367"/>
                <a:gd name="T30" fmla="*/ 83 w 365"/>
                <a:gd name="T31" fmla="*/ 17 h 367"/>
                <a:gd name="T32" fmla="*/ 89 w 365"/>
                <a:gd name="T33" fmla="*/ 7 h 367"/>
                <a:gd name="T34" fmla="*/ 84 w 365"/>
                <a:gd name="T35" fmla="*/ 0 h 367"/>
                <a:gd name="T36" fmla="*/ 77 w 365"/>
                <a:gd name="T37" fmla="*/ 8 h 367"/>
                <a:gd name="T38" fmla="*/ 66 w 365"/>
                <a:gd name="T39" fmla="*/ 5 h 367"/>
                <a:gd name="T40" fmla="*/ 52 w 365"/>
                <a:gd name="T41" fmla="*/ 3 h 367"/>
                <a:gd name="T42" fmla="*/ 40 w 365"/>
                <a:gd name="T43" fmla="*/ 8 h 367"/>
                <a:gd name="T44" fmla="*/ 23 w 365"/>
                <a:gd name="T45" fmla="*/ 12 h 367"/>
                <a:gd name="T46" fmla="*/ 12 w 365"/>
                <a:gd name="T47" fmla="*/ 16 h 367"/>
                <a:gd name="T48" fmla="*/ 7 w 365"/>
                <a:gd name="T49" fmla="*/ 27 h 367"/>
                <a:gd name="T50" fmla="*/ 1 w 365"/>
                <a:gd name="T51" fmla="*/ 35 h 367"/>
                <a:gd name="T52" fmla="*/ 9 w 365"/>
                <a:gd name="T53" fmla="*/ 50 h 367"/>
                <a:gd name="T54" fmla="*/ 86 w 365"/>
                <a:gd name="T55" fmla="*/ 54 h 367"/>
                <a:gd name="T56" fmla="*/ 84 w 365"/>
                <a:gd name="T57" fmla="*/ 63 h 367"/>
                <a:gd name="T58" fmla="*/ 10 w 365"/>
                <a:gd name="T59" fmla="*/ 71 h 367"/>
                <a:gd name="T60" fmla="*/ 82 w 365"/>
                <a:gd name="T61" fmla="*/ 87 h 367"/>
                <a:gd name="T62" fmla="*/ 89 w 365"/>
                <a:gd name="T63" fmla="*/ 71 h 367"/>
                <a:gd name="T64" fmla="*/ 87 w 365"/>
                <a:gd name="T65" fmla="*/ 41 h 367"/>
                <a:gd name="T66" fmla="*/ 90 w 365"/>
                <a:gd name="T67" fmla="*/ 48 h 367"/>
                <a:gd name="T68" fmla="*/ 80 w 365"/>
                <a:gd name="T69" fmla="*/ 82 h 367"/>
                <a:gd name="T70" fmla="*/ 94 w 365"/>
                <a:gd name="T71" fmla="*/ 71 h 367"/>
                <a:gd name="T72" fmla="*/ 99 w 365"/>
                <a:gd name="T73" fmla="*/ 76 h 367"/>
                <a:gd name="T74" fmla="*/ 60 w 365"/>
                <a:gd name="T75" fmla="*/ 47 h 367"/>
                <a:gd name="T76" fmla="*/ 117 w 365"/>
                <a:gd name="T77" fmla="*/ 90 h 367"/>
                <a:gd name="T78" fmla="*/ 100 w 365"/>
                <a:gd name="T79" fmla="*/ 83 h 367"/>
                <a:gd name="T80" fmla="*/ 105 w 365"/>
                <a:gd name="T81" fmla="*/ 80 h 367"/>
                <a:gd name="T82" fmla="*/ 105 w 365"/>
                <a:gd name="T83" fmla="*/ 109 h 367"/>
                <a:gd name="T84" fmla="*/ 60 w 365"/>
                <a:gd name="T85" fmla="*/ 71 h 367"/>
                <a:gd name="T86" fmla="*/ 41 w 365"/>
                <a:gd name="T87" fmla="*/ 93 h 367"/>
                <a:gd name="T88" fmla="*/ 84 w 365"/>
                <a:gd name="T89" fmla="*/ 113 h 367"/>
                <a:gd name="T90" fmla="*/ 68 w 365"/>
                <a:gd name="T91" fmla="*/ 108 h 367"/>
                <a:gd name="T92" fmla="*/ 52 w 365"/>
                <a:gd name="T93" fmla="*/ 110 h 367"/>
                <a:gd name="T94" fmla="*/ 66 w 365"/>
                <a:gd name="T95" fmla="*/ 113 h 367"/>
                <a:gd name="T96" fmla="*/ 78 w 365"/>
                <a:gd name="T97" fmla="*/ 116 h 367"/>
                <a:gd name="T98" fmla="*/ 92 w 365"/>
                <a:gd name="T99" fmla="*/ 87 h 367"/>
                <a:gd name="T100" fmla="*/ 26 w 365"/>
                <a:gd name="T101" fmla="*/ 60 h 367"/>
                <a:gd name="T102" fmla="*/ 15 w 365"/>
                <a:gd name="T103" fmla="*/ 67 h 367"/>
                <a:gd name="T104" fmla="*/ 26 w 365"/>
                <a:gd name="T105" fmla="*/ 84 h 367"/>
                <a:gd name="T106" fmla="*/ 37 w 365"/>
                <a:gd name="T107" fmla="*/ 84 h 367"/>
                <a:gd name="T108" fmla="*/ 42 w 365"/>
                <a:gd name="T109" fmla="*/ 87 h 367"/>
                <a:gd name="T110" fmla="*/ 38 w 365"/>
                <a:gd name="T111" fmla="*/ 71 h 367"/>
                <a:gd name="T112" fmla="*/ 43 w 365"/>
                <a:gd name="T113" fmla="*/ 68 h 36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65" h="367">
                  <a:moveTo>
                    <a:pt x="165" y="73"/>
                  </a:moveTo>
                  <a:cubicBezTo>
                    <a:pt x="183" y="85"/>
                    <a:pt x="183" y="85"/>
                    <a:pt x="183" y="85"/>
                  </a:cubicBezTo>
                  <a:cubicBezTo>
                    <a:pt x="190" y="78"/>
                    <a:pt x="190" y="78"/>
                    <a:pt x="190" y="78"/>
                  </a:cubicBezTo>
                  <a:lnTo>
                    <a:pt x="165" y="73"/>
                  </a:lnTo>
                  <a:close/>
                  <a:moveTo>
                    <a:pt x="19" y="173"/>
                  </a:moveTo>
                  <a:cubicBezTo>
                    <a:pt x="5" y="188"/>
                    <a:pt x="5" y="188"/>
                    <a:pt x="5" y="188"/>
                  </a:cubicBezTo>
                  <a:cubicBezTo>
                    <a:pt x="30" y="195"/>
                    <a:pt x="30" y="195"/>
                    <a:pt x="30" y="195"/>
                  </a:cubicBezTo>
                  <a:lnTo>
                    <a:pt x="19" y="173"/>
                  </a:lnTo>
                  <a:close/>
                  <a:moveTo>
                    <a:pt x="212" y="277"/>
                  </a:moveTo>
                  <a:cubicBezTo>
                    <a:pt x="211" y="280"/>
                    <a:pt x="220" y="282"/>
                    <a:pt x="219" y="275"/>
                  </a:cubicBezTo>
                  <a:cubicBezTo>
                    <a:pt x="218" y="268"/>
                    <a:pt x="213" y="271"/>
                    <a:pt x="212" y="277"/>
                  </a:cubicBezTo>
                  <a:close/>
                  <a:moveTo>
                    <a:pt x="210" y="258"/>
                  </a:moveTo>
                  <a:cubicBezTo>
                    <a:pt x="204" y="253"/>
                    <a:pt x="204" y="253"/>
                    <a:pt x="204" y="253"/>
                  </a:cubicBezTo>
                  <a:cubicBezTo>
                    <a:pt x="198" y="259"/>
                    <a:pt x="198" y="259"/>
                    <a:pt x="198" y="259"/>
                  </a:cubicBezTo>
                  <a:lnTo>
                    <a:pt x="210" y="258"/>
                  </a:lnTo>
                  <a:close/>
                  <a:moveTo>
                    <a:pt x="201" y="196"/>
                  </a:moveTo>
                  <a:cubicBezTo>
                    <a:pt x="217" y="224"/>
                    <a:pt x="217" y="224"/>
                    <a:pt x="217" y="224"/>
                  </a:cubicBezTo>
                  <a:cubicBezTo>
                    <a:pt x="223" y="213"/>
                    <a:pt x="223" y="213"/>
                    <a:pt x="223" y="213"/>
                  </a:cubicBezTo>
                  <a:lnTo>
                    <a:pt x="201" y="196"/>
                  </a:lnTo>
                  <a:close/>
                  <a:moveTo>
                    <a:pt x="76" y="178"/>
                  </a:moveTo>
                  <a:cubicBezTo>
                    <a:pt x="76" y="178"/>
                    <a:pt x="90" y="173"/>
                    <a:pt x="97" y="176"/>
                  </a:cubicBezTo>
                  <a:cubicBezTo>
                    <a:pt x="104" y="179"/>
                    <a:pt x="141" y="193"/>
                    <a:pt x="141" y="193"/>
                  </a:cubicBezTo>
                  <a:cubicBezTo>
                    <a:pt x="141" y="193"/>
                    <a:pt x="163" y="216"/>
                    <a:pt x="168" y="210"/>
                  </a:cubicBezTo>
                  <a:cubicBezTo>
                    <a:pt x="173" y="204"/>
                    <a:pt x="174" y="195"/>
                    <a:pt x="166" y="188"/>
                  </a:cubicBezTo>
                  <a:cubicBezTo>
                    <a:pt x="158" y="181"/>
                    <a:pt x="142" y="168"/>
                    <a:pt x="139" y="167"/>
                  </a:cubicBezTo>
                  <a:cubicBezTo>
                    <a:pt x="136" y="166"/>
                    <a:pt x="117" y="157"/>
                    <a:pt x="117" y="157"/>
                  </a:cubicBezTo>
                  <a:cubicBezTo>
                    <a:pt x="117" y="157"/>
                    <a:pt x="124" y="151"/>
                    <a:pt x="128" y="152"/>
                  </a:cubicBezTo>
                  <a:cubicBezTo>
                    <a:pt x="132" y="153"/>
                    <a:pt x="155" y="176"/>
                    <a:pt x="169" y="178"/>
                  </a:cubicBezTo>
                  <a:cubicBezTo>
                    <a:pt x="183" y="180"/>
                    <a:pt x="189" y="164"/>
                    <a:pt x="176" y="162"/>
                  </a:cubicBezTo>
                  <a:cubicBezTo>
                    <a:pt x="163" y="160"/>
                    <a:pt x="153" y="156"/>
                    <a:pt x="153" y="156"/>
                  </a:cubicBezTo>
                  <a:cubicBezTo>
                    <a:pt x="153" y="156"/>
                    <a:pt x="139" y="148"/>
                    <a:pt x="137" y="141"/>
                  </a:cubicBezTo>
                  <a:cubicBezTo>
                    <a:pt x="135" y="134"/>
                    <a:pt x="123" y="117"/>
                    <a:pt x="123" y="117"/>
                  </a:cubicBezTo>
                  <a:cubicBezTo>
                    <a:pt x="123" y="117"/>
                    <a:pt x="112" y="100"/>
                    <a:pt x="107" y="94"/>
                  </a:cubicBezTo>
                  <a:cubicBezTo>
                    <a:pt x="102" y="88"/>
                    <a:pt x="97" y="67"/>
                    <a:pt x="104" y="64"/>
                  </a:cubicBezTo>
                  <a:cubicBezTo>
                    <a:pt x="111" y="61"/>
                    <a:pt x="113" y="78"/>
                    <a:pt x="121" y="78"/>
                  </a:cubicBezTo>
                  <a:cubicBezTo>
                    <a:pt x="123" y="78"/>
                    <a:pt x="126" y="78"/>
                    <a:pt x="129" y="78"/>
                  </a:cubicBezTo>
                  <a:cubicBezTo>
                    <a:pt x="133" y="86"/>
                    <a:pt x="137" y="95"/>
                    <a:pt x="139" y="96"/>
                  </a:cubicBezTo>
                  <a:cubicBezTo>
                    <a:pt x="142" y="98"/>
                    <a:pt x="148" y="94"/>
                    <a:pt x="148" y="94"/>
                  </a:cubicBezTo>
                  <a:cubicBezTo>
                    <a:pt x="140" y="79"/>
                    <a:pt x="140" y="79"/>
                    <a:pt x="140" y="79"/>
                  </a:cubicBezTo>
                  <a:cubicBezTo>
                    <a:pt x="141" y="79"/>
                    <a:pt x="142" y="79"/>
                    <a:pt x="143" y="79"/>
                  </a:cubicBezTo>
                  <a:cubicBezTo>
                    <a:pt x="161" y="90"/>
                    <a:pt x="161" y="90"/>
                    <a:pt x="161" y="90"/>
                  </a:cubicBezTo>
                  <a:cubicBezTo>
                    <a:pt x="152" y="77"/>
                    <a:pt x="152" y="77"/>
                    <a:pt x="152" y="77"/>
                  </a:cubicBezTo>
                  <a:cubicBezTo>
                    <a:pt x="152" y="77"/>
                    <a:pt x="153" y="77"/>
                    <a:pt x="153" y="77"/>
                  </a:cubicBezTo>
                  <a:cubicBezTo>
                    <a:pt x="156" y="74"/>
                    <a:pt x="157" y="66"/>
                    <a:pt x="156" y="58"/>
                  </a:cubicBezTo>
                  <a:cubicBezTo>
                    <a:pt x="155" y="50"/>
                    <a:pt x="173" y="46"/>
                    <a:pt x="182" y="49"/>
                  </a:cubicBezTo>
                  <a:cubicBezTo>
                    <a:pt x="191" y="52"/>
                    <a:pt x="184" y="65"/>
                    <a:pt x="193" y="62"/>
                  </a:cubicBezTo>
                  <a:cubicBezTo>
                    <a:pt x="202" y="59"/>
                    <a:pt x="205" y="44"/>
                    <a:pt x="210" y="43"/>
                  </a:cubicBezTo>
                  <a:cubicBezTo>
                    <a:pt x="215" y="42"/>
                    <a:pt x="258" y="52"/>
                    <a:pt x="258" y="52"/>
                  </a:cubicBezTo>
                  <a:cubicBezTo>
                    <a:pt x="258" y="52"/>
                    <a:pt x="261" y="47"/>
                    <a:pt x="263" y="40"/>
                  </a:cubicBezTo>
                  <a:cubicBezTo>
                    <a:pt x="265" y="33"/>
                    <a:pt x="260" y="30"/>
                    <a:pt x="261" y="24"/>
                  </a:cubicBezTo>
                  <a:cubicBezTo>
                    <a:pt x="262" y="18"/>
                    <a:pt x="275" y="22"/>
                    <a:pt x="275" y="22"/>
                  </a:cubicBezTo>
                  <a:cubicBezTo>
                    <a:pt x="275" y="22"/>
                    <a:pt x="276" y="14"/>
                    <a:pt x="273" y="9"/>
                  </a:cubicBezTo>
                  <a:cubicBezTo>
                    <a:pt x="270" y="4"/>
                    <a:pt x="263" y="5"/>
                    <a:pt x="263" y="5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49" y="6"/>
                    <a:pt x="249" y="6"/>
                    <a:pt x="249" y="6"/>
                  </a:cubicBezTo>
                  <a:cubicBezTo>
                    <a:pt x="249" y="6"/>
                    <a:pt x="255" y="14"/>
                    <a:pt x="253" y="19"/>
                  </a:cubicBezTo>
                  <a:cubicBezTo>
                    <a:pt x="251" y="24"/>
                    <a:pt x="237" y="25"/>
                    <a:pt x="237" y="25"/>
                  </a:cubicBezTo>
                  <a:cubicBezTo>
                    <a:pt x="227" y="17"/>
                    <a:pt x="227" y="17"/>
                    <a:pt x="227" y="17"/>
                  </a:cubicBezTo>
                  <a:cubicBezTo>
                    <a:pt x="227" y="17"/>
                    <a:pt x="222" y="24"/>
                    <a:pt x="214" y="25"/>
                  </a:cubicBezTo>
                  <a:cubicBezTo>
                    <a:pt x="206" y="26"/>
                    <a:pt x="205" y="17"/>
                    <a:pt x="205" y="17"/>
                  </a:cubicBezTo>
                  <a:cubicBezTo>
                    <a:pt x="205" y="17"/>
                    <a:pt x="199" y="20"/>
                    <a:pt x="191" y="20"/>
                  </a:cubicBezTo>
                  <a:cubicBezTo>
                    <a:pt x="183" y="20"/>
                    <a:pt x="179" y="6"/>
                    <a:pt x="179" y="6"/>
                  </a:cubicBezTo>
                  <a:cubicBezTo>
                    <a:pt x="161" y="9"/>
                    <a:pt x="161" y="9"/>
                    <a:pt x="161" y="9"/>
                  </a:cubicBezTo>
                  <a:cubicBezTo>
                    <a:pt x="155" y="21"/>
                    <a:pt x="155" y="21"/>
                    <a:pt x="155" y="21"/>
                  </a:cubicBezTo>
                  <a:cubicBezTo>
                    <a:pt x="141" y="15"/>
                    <a:pt x="141" y="15"/>
                    <a:pt x="141" y="15"/>
                  </a:cubicBezTo>
                  <a:cubicBezTo>
                    <a:pt x="141" y="15"/>
                    <a:pt x="131" y="25"/>
                    <a:pt x="123" y="25"/>
                  </a:cubicBezTo>
                  <a:cubicBezTo>
                    <a:pt x="118" y="25"/>
                    <a:pt x="114" y="21"/>
                    <a:pt x="111" y="18"/>
                  </a:cubicBezTo>
                  <a:cubicBezTo>
                    <a:pt x="107" y="23"/>
                    <a:pt x="102" y="26"/>
                    <a:pt x="97" y="32"/>
                  </a:cubicBezTo>
                  <a:cubicBezTo>
                    <a:pt x="89" y="40"/>
                    <a:pt x="70" y="36"/>
                    <a:pt x="70" y="36"/>
                  </a:cubicBezTo>
                  <a:cubicBezTo>
                    <a:pt x="70" y="36"/>
                    <a:pt x="71" y="41"/>
                    <a:pt x="67" y="47"/>
                  </a:cubicBezTo>
                  <a:cubicBezTo>
                    <a:pt x="63" y="53"/>
                    <a:pt x="43" y="45"/>
                    <a:pt x="43" y="45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38" y="55"/>
                    <a:pt x="39" y="62"/>
                    <a:pt x="36" y="64"/>
                  </a:cubicBezTo>
                  <a:cubicBezTo>
                    <a:pt x="31" y="68"/>
                    <a:pt x="21" y="70"/>
                    <a:pt x="21" y="70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3" y="89"/>
                    <a:pt x="4" y="86"/>
                    <a:pt x="3" y="93"/>
                  </a:cubicBezTo>
                  <a:cubicBezTo>
                    <a:pt x="2" y="100"/>
                    <a:pt x="3" y="109"/>
                    <a:pt x="3" y="109"/>
                  </a:cubicBezTo>
                  <a:cubicBezTo>
                    <a:pt x="5" y="116"/>
                    <a:pt x="5" y="116"/>
                    <a:pt x="5" y="116"/>
                  </a:cubicBezTo>
                  <a:cubicBezTo>
                    <a:pt x="5" y="116"/>
                    <a:pt x="0" y="133"/>
                    <a:pt x="9" y="136"/>
                  </a:cubicBezTo>
                  <a:cubicBezTo>
                    <a:pt x="18" y="139"/>
                    <a:pt x="29" y="156"/>
                    <a:pt x="29" y="156"/>
                  </a:cubicBezTo>
                  <a:cubicBezTo>
                    <a:pt x="29" y="156"/>
                    <a:pt x="39" y="179"/>
                    <a:pt x="47" y="179"/>
                  </a:cubicBezTo>
                  <a:cubicBezTo>
                    <a:pt x="55" y="179"/>
                    <a:pt x="76" y="178"/>
                    <a:pt x="76" y="178"/>
                  </a:cubicBezTo>
                  <a:close/>
                  <a:moveTo>
                    <a:pt x="266" y="168"/>
                  </a:moveTo>
                  <a:cubicBezTo>
                    <a:pt x="253" y="168"/>
                    <a:pt x="253" y="168"/>
                    <a:pt x="253" y="168"/>
                  </a:cubicBezTo>
                  <a:cubicBezTo>
                    <a:pt x="252" y="180"/>
                    <a:pt x="252" y="180"/>
                    <a:pt x="252" y="180"/>
                  </a:cubicBezTo>
                  <a:cubicBezTo>
                    <a:pt x="261" y="196"/>
                    <a:pt x="261" y="196"/>
                    <a:pt x="261" y="196"/>
                  </a:cubicBezTo>
                  <a:lnTo>
                    <a:pt x="266" y="168"/>
                  </a:lnTo>
                  <a:close/>
                  <a:moveTo>
                    <a:pt x="19" y="207"/>
                  </a:moveTo>
                  <a:cubicBezTo>
                    <a:pt x="10" y="214"/>
                    <a:pt x="30" y="220"/>
                    <a:pt x="30" y="220"/>
                  </a:cubicBezTo>
                  <a:cubicBezTo>
                    <a:pt x="36" y="216"/>
                    <a:pt x="28" y="200"/>
                    <a:pt x="19" y="207"/>
                  </a:cubicBezTo>
                  <a:close/>
                  <a:moveTo>
                    <a:pt x="255" y="261"/>
                  </a:moveTo>
                  <a:cubicBezTo>
                    <a:pt x="255" y="270"/>
                    <a:pt x="255" y="270"/>
                    <a:pt x="255" y="270"/>
                  </a:cubicBezTo>
                  <a:cubicBezTo>
                    <a:pt x="264" y="260"/>
                    <a:pt x="264" y="260"/>
                    <a:pt x="264" y="260"/>
                  </a:cubicBezTo>
                  <a:lnTo>
                    <a:pt x="255" y="261"/>
                  </a:lnTo>
                  <a:close/>
                  <a:moveTo>
                    <a:pt x="275" y="220"/>
                  </a:moveTo>
                  <a:cubicBezTo>
                    <a:pt x="271" y="216"/>
                    <a:pt x="259" y="219"/>
                    <a:pt x="259" y="227"/>
                  </a:cubicBezTo>
                  <a:cubicBezTo>
                    <a:pt x="259" y="232"/>
                    <a:pt x="279" y="224"/>
                    <a:pt x="275" y="220"/>
                  </a:cubicBezTo>
                  <a:close/>
                  <a:moveTo>
                    <a:pt x="269" y="127"/>
                  </a:moveTo>
                  <a:cubicBezTo>
                    <a:pt x="250" y="132"/>
                    <a:pt x="250" y="132"/>
                    <a:pt x="250" y="132"/>
                  </a:cubicBezTo>
                  <a:cubicBezTo>
                    <a:pt x="251" y="148"/>
                    <a:pt x="264" y="141"/>
                    <a:pt x="264" y="141"/>
                  </a:cubicBezTo>
                  <a:cubicBezTo>
                    <a:pt x="264" y="141"/>
                    <a:pt x="269" y="152"/>
                    <a:pt x="278" y="148"/>
                  </a:cubicBezTo>
                  <a:cubicBezTo>
                    <a:pt x="287" y="144"/>
                    <a:pt x="269" y="127"/>
                    <a:pt x="269" y="127"/>
                  </a:cubicBezTo>
                  <a:close/>
                  <a:moveTo>
                    <a:pt x="230" y="247"/>
                  </a:moveTo>
                  <a:cubicBezTo>
                    <a:pt x="232" y="259"/>
                    <a:pt x="242" y="262"/>
                    <a:pt x="247" y="254"/>
                  </a:cubicBezTo>
                  <a:cubicBezTo>
                    <a:pt x="253" y="244"/>
                    <a:pt x="228" y="235"/>
                    <a:pt x="230" y="247"/>
                  </a:cubicBezTo>
                  <a:close/>
                  <a:moveTo>
                    <a:pt x="299" y="210"/>
                  </a:moveTo>
                  <a:cubicBezTo>
                    <a:pt x="289" y="202"/>
                    <a:pt x="291" y="220"/>
                    <a:pt x="291" y="220"/>
                  </a:cubicBezTo>
                  <a:cubicBezTo>
                    <a:pt x="305" y="227"/>
                    <a:pt x="309" y="218"/>
                    <a:pt x="299" y="210"/>
                  </a:cubicBezTo>
                  <a:close/>
                  <a:moveTo>
                    <a:pt x="298" y="249"/>
                  </a:moveTo>
                  <a:cubicBezTo>
                    <a:pt x="307" y="236"/>
                    <a:pt x="307" y="236"/>
                    <a:pt x="307" y="236"/>
                  </a:cubicBezTo>
                  <a:cubicBezTo>
                    <a:pt x="295" y="236"/>
                    <a:pt x="295" y="236"/>
                    <a:pt x="295" y="236"/>
                  </a:cubicBezTo>
                  <a:lnTo>
                    <a:pt x="298" y="249"/>
                  </a:lnTo>
                  <a:close/>
                  <a:moveTo>
                    <a:pt x="186" y="146"/>
                  </a:moveTo>
                  <a:cubicBezTo>
                    <a:pt x="186" y="146"/>
                    <a:pt x="180" y="158"/>
                    <a:pt x="196" y="158"/>
                  </a:cubicBezTo>
                  <a:lnTo>
                    <a:pt x="186" y="146"/>
                  </a:lnTo>
                  <a:close/>
                  <a:moveTo>
                    <a:pt x="361" y="281"/>
                  </a:moveTo>
                  <a:cubicBezTo>
                    <a:pt x="357" y="274"/>
                    <a:pt x="336" y="302"/>
                    <a:pt x="342" y="312"/>
                  </a:cubicBezTo>
                  <a:cubicBezTo>
                    <a:pt x="347" y="321"/>
                    <a:pt x="365" y="288"/>
                    <a:pt x="361" y="281"/>
                  </a:cubicBezTo>
                  <a:close/>
                  <a:moveTo>
                    <a:pt x="310" y="258"/>
                  </a:moveTo>
                  <a:cubicBezTo>
                    <a:pt x="309" y="273"/>
                    <a:pt x="309" y="273"/>
                    <a:pt x="309" y="273"/>
                  </a:cubicBezTo>
                  <a:cubicBezTo>
                    <a:pt x="334" y="254"/>
                    <a:pt x="334" y="254"/>
                    <a:pt x="334" y="254"/>
                  </a:cubicBezTo>
                  <a:cubicBezTo>
                    <a:pt x="326" y="249"/>
                    <a:pt x="326" y="249"/>
                    <a:pt x="326" y="249"/>
                  </a:cubicBezTo>
                  <a:lnTo>
                    <a:pt x="310" y="258"/>
                  </a:lnTo>
                  <a:close/>
                  <a:moveTo>
                    <a:pt x="311" y="342"/>
                  </a:moveTo>
                  <a:cubicBezTo>
                    <a:pt x="324" y="339"/>
                    <a:pt x="324" y="339"/>
                    <a:pt x="324" y="339"/>
                  </a:cubicBezTo>
                  <a:cubicBezTo>
                    <a:pt x="317" y="312"/>
                    <a:pt x="317" y="312"/>
                    <a:pt x="317" y="312"/>
                  </a:cubicBezTo>
                  <a:lnTo>
                    <a:pt x="311" y="342"/>
                  </a:lnTo>
                  <a:close/>
                  <a:moveTo>
                    <a:pt x="186" y="221"/>
                  </a:moveTo>
                  <a:cubicBezTo>
                    <a:pt x="181" y="226"/>
                    <a:pt x="184" y="232"/>
                    <a:pt x="189" y="231"/>
                  </a:cubicBezTo>
                  <a:cubicBezTo>
                    <a:pt x="198" y="229"/>
                    <a:pt x="191" y="216"/>
                    <a:pt x="186" y="221"/>
                  </a:cubicBezTo>
                  <a:close/>
                  <a:moveTo>
                    <a:pt x="127" y="288"/>
                  </a:moveTo>
                  <a:cubicBezTo>
                    <a:pt x="121" y="290"/>
                    <a:pt x="126" y="307"/>
                    <a:pt x="133" y="301"/>
                  </a:cubicBezTo>
                  <a:cubicBezTo>
                    <a:pt x="140" y="295"/>
                    <a:pt x="134" y="286"/>
                    <a:pt x="127" y="288"/>
                  </a:cubicBezTo>
                  <a:close/>
                  <a:moveTo>
                    <a:pt x="259" y="352"/>
                  </a:moveTo>
                  <a:cubicBezTo>
                    <a:pt x="255" y="354"/>
                    <a:pt x="252" y="342"/>
                    <a:pt x="252" y="342"/>
                  </a:cubicBezTo>
                  <a:cubicBezTo>
                    <a:pt x="230" y="341"/>
                    <a:pt x="230" y="341"/>
                    <a:pt x="230" y="341"/>
                  </a:cubicBezTo>
                  <a:cubicBezTo>
                    <a:pt x="209" y="336"/>
                    <a:pt x="209" y="336"/>
                    <a:pt x="209" y="336"/>
                  </a:cubicBezTo>
                  <a:cubicBezTo>
                    <a:pt x="188" y="336"/>
                    <a:pt x="188" y="336"/>
                    <a:pt x="188" y="336"/>
                  </a:cubicBezTo>
                  <a:cubicBezTo>
                    <a:pt x="168" y="325"/>
                    <a:pt x="168" y="325"/>
                    <a:pt x="168" y="325"/>
                  </a:cubicBezTo>
                  <a:cubicBezTo>
                    <a:pt x="168" y="325"/>
                    <a:pt x="152" y="332"/>
                    <a:pt x="161" y="342"/>
                  </a:cubicBezTo>
                  <a:cubicBezTo>
                    <a:pt x="170" y="352"/>
                    <a:pt x="175" y="345"/>
                    <a:pt x="175" y="345"/>
                  </a:cubicBezTo>
                  <a:cubicBezTo>
                    <a:pt x="181" y="351"/>
                    <a:pt x="181" y="351"/>
                    <a:pt x="181" y="351"/>
                  </a:cubicBezTo>
                  <a:cubicBezTo>
                    <a:pt x="205" y="352"/>
                    <a:pt x="205" y="352"/>
                    <a:pt x="205" y="352"/>
                  </a:cubicBezTo>
                  <a:cubicBezTo>
                    <a:pt x="213" y="367"/>
                    <a:pt x="213" y="367"/>
                    <a:pt x="213" y="367"/>
                  </a:cubicBezTo>
                  <a:cubicBezTo>
                    <a:pt x="238" y="366"/>
                    <a:pt x="238" y="366"/>
                    <a:pt x="238" y="366"/>
                  </a:cubicBezTo>
                  <a:cubicBezTo>
                    <a:pt x="241" y="362"/>
                    <a:pt x="241" y="362"/>
                    <a:pt x="241" y="362"/>
                  </a:cubicBezTo>
                  <a:cubicBezTo>
                    <a:pt x="241" y="362"/>
                    <a:pt x="279" y="367"/>
                    <a:pt x="281" y="353"/>
                  </a:cubicBezTo>
                  <a:cubicBezTo>
                    <a:pt x="283" y="339"/>
                    <a:pt x="263" y="350"/>
                    <a:pt x="259" y="352"/>
                  </a:cubicBezTo>
                  <a:close/>
                  <a:moveTo>
                    <a:pt x="285" y="272"/>
                  </a:moveTo>
                  <a:cubicBezTo>
                    <a:pt x="276" y="268"/>
                    <a:pt x="272" y="276"/>
                    <a:pt x="277" y="279"/>
                  </a:cubicBezTo>
                  <a:cubicBezTo>
                    <a:pt x="284" y="284"/>
                    <a:pt x="294" y="276"/>
                    <a:pt x="285" y="272"/>
                  </a:cubicBezTo>
                  <a:close/>
                  <a:moveTo>
                    <a:pt x="79" y="186"/>
                  </a:moveTo>
                  <a:cubicBezTo>
                    <a:pt x="65" y="192"/>
                    <a:pt x="65" y="192"/>
                    <a:pt x="65" y="192"/>
                  </a:cubicBezTo>
                  <a:cubicBezTo>
                    <a:pt x="58" y="192"/>
                    <a:pt x="58" y="192"/>
                    <a:pt x="58" y="192"/>
                  </a:cubicBezTo>
                  <a:cubicBezTo>
                    <a:pt x="47" y="207"/>
                    <a:pt x="47" y="207"/>
                    <a:pt x="47" y="207"/>
                  </a:cubicBezTo>
                  <a:cubicBezTo>
                    <a:pt x="66" y="224"/>
                    <a:pt x="66" y="224"/>
                    <a:pt x="66" y="224"/>
                  </a:cubicBezTo>
                  <a:cubicBezTo>
                    <a:pt x="66" y="224"/>
                    <a:pt x="63" y="241"/>
                    <a:pt x="63" y="251"/>
                  </a:cubicBezTo>
                  <a:cubicBezTo>
                    <a:pt x="63" y="261"/>
                    <a:pt x="78" y="267"/>
                    <a:pt x="81" y="260"/>
                  </a:cubicBezTo>
                  <a:cubicBezTo>
                    <a:pt x="84" y="253"/>
                    <a:pt x="93" y="254"/>
                    <a:pt x="93" y="254"/>
                  </a:cubicBezTo>
                  <a:cubicBezTo>
                    <a:pt x="107" y="280"/>
                    <a:pt x="107" y="280"/>
                    <a:pt x="107" y="280"/>
                  </a:cubicBezTo>
                  <a:cubicBezTo>
                    <a:pt x="113" y="262"/>
                    <a:pt x="113" y="262"/>
                    <a:pt x="113" y="262"/>
                  </a:cubicBezTo>
                  <a:cubicBezTo>
                    <a:pt x="122" y="275"/>
                    <a:pt x="122" y="275"/>
                    <a:pt x="122" y="275"/>
                  </a:cubicBezTo>
                  <a:cubicBezTo>
                    <a:pt x="138" y="281"/>
                    <a:pt x="138" y="281"/>
                    <a:pt x="138" y="281"/>
                  </a:cubicBezTo>
                  <a:cubicBezTo>
                    <a:pt x="129" y="270"/>
                    <a:pt x="129" y="270"/>
                    <a:pt x="129" y="270"/>
                  </a:cubicBezTo>
                  <a:cubicBezTo>
                    <a:pt x="133" y="265"/>
                    <a:pt x="133" y="265"/>
                    <a:pt x="133" y="265"/>
                  </a:cubicBezTo>
                  <a:cubicBezTo>
                    <a:pt x="131" y="250"/>
                    <a:pt x="131" y="250"/>
                    <a:pt x="131" y="250"/>
                  </a:cubicBezTo>
                  <a:cubicBezTo>
                    <a:pt x="131" y="250"/>
                    <a:pt x="114" y="229"/>
                    <a:pt x="117" y="221"/>
                  </a:cubicBezTo>
                  <a:cubicBezTo>
                    <a:pt x="120" y="213"/>
                    <a:pt x="143" y="232"/>
                    <a:pt x="143" y="232"/>
                  </a:cubicBezTo>
                  <a:cubicBezTo>
                    <a:pt x="152" y="228"/>
                    <a:pt x="152" y="228"/>
                    <a:pt x="152" y="228"/>
                  </a:cubicBezTo>
                  <a:cubicBezTo>
                    <a:pt x="152" y="228"/>
                    <a:pt x="141" y="221"/>
                    <a:pt x="132" y="212"/>
                  </a:cubicBezTo>
                  <a:cubicBezTo>
                    <a:pt x="123" y="203"/>
                    <a:pt x="79" y="186"/>
                    <a:pt x="79" y="186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4" name="Freeform 71"/>
            <p:cNvSpPr>
              <a:spLocks noChangeAspect="1"/>
            </p:cNvSpPr>
            <p:nvPr/>
          </p:nvSpPr>
          <p:spPr bwMode="auto">
            <a:xfrm>
              <a:off x="2922" y="1602"/>
              <a:ext cx="32" cy="53"/>
            </a:xfrm>
            <a:custGeom>
              <a:avLst/>
              <a:gdLst>
                <a:gd name="T0" fmla="*/ 20 w 100"/>
                <a:gd name="T1" fmla="*/ 46 h 165"/>
                <a:gd name="T2" fmla="*/ 23 w 100"/>
                <a:gd name="T3" fmla="*/ 44 h 165"/>
                <a:gd name="T4" fmla="*/ 26 w 100"/>
                <a:gd name="T5" fmla="*/ 43 h 165"/>
                <a:gd name="T6" fmla="*/ 26 w 100"/>
                <a:gd name="T7" fmla="*/ 38 h 165"/>
                <a:gd name="T8" fmla="*/ 30 w 100"/>
                <a:gd name="T9" fmla="*/ 36 h 165"/>
                <a:gd name="T10" fmla="*/ 30 w 100"/>
                <a:gd name="T11" fmla="*/ 30 h 165"/>
                <a:gd name="T12" fmla="*/ 25 w 100"/>
                <a:gd name="T13" fmla="*/ 32 h 165"/>
                <a:gd name="T14" fmla="*/ 25 w 100"/>
                <a:gd name="T15" fmla="*/ 27 h 165"/>
                <a:gd name="T16" fmla="*/ 22 w 100"/>
                <a:gd name="T17" fmla="*/ 25 h 165"/>
                <a:gd name="T18" fmla="*/ 23 w 100"/>
                <a:gd name="T19" fmla="*/ 22 h 165"/>
                <a:gd name="T20" fmla="*/ 21 w 100"/>
                <a:gd name="T21" fmla="*/ 18 h 165"/>
                <a:gd name="T22" fmla="*/ 22 w 100"/>
                <a:gd name="T23" fmla="*/ 13 h 165"/>
                <a:gd name="T24" fmla="*/ 22 w 100"/>
                <a:gd name="T25" fmla="*/ 9 h 165"/>
                <a:gd name="T26" fmla="*/ 20 w 100"/>
                <a:gd name="T27" fmla="*/ 6 h 165"/>
                <a:gd name="T28" fmla="*/ 18 w 100"/>
                <a:gd name="T29" fmla="*/ 6 h 165"/>
                <a:gd name="T30" fmla="*/ 15 w 100"/>
                <a:gd name="T31" fmla="*/ 1 h 165"/>
                <a:gd name="T32" fmla="*/ 13 w 100"/>
                <a:gd name="T33" fmla="*/ 3 h 165"/>
                <a:gd name="T34" fmla="*/ 7 w 100"/>
                <a:gd name="T35" fmla="*/ 0 h 165"/>
                <a:gd name="T36" fmla="*/ 7 w 100"/>
                <a:gd name="T37" fmla="*/ 4 h 165"/>
                <a:gd name="T38" fmla="*/ 5 w 100"/>
                <a:gd name="T39" fmla="*/ 6 h 165"/>
                <a:gd name="T40" fmla="*/ 0 w 100"/>
                <a:gd name="T41" fmla="*/ 6 h 165"/>
                <a:gd name="T42" fmla="*/ 3 w 100"/>
                <a:gd name="T43" fmla="*/ 8 h 165"/>
                <a:gd name="T44" fmla="*/ 5 w 100"/>
                <a:gd name="T45" fmla="*/ 7 h 165"/>
                <a:gd name="T46" fmla="*/ 5 w 100"/>
                <a:gd name="T47" fmla="*/ 10 h 165"/>
                <a:gd name="T48" fmla="*/ 3 w 100"/>
                <a:gd name="T49" fmla="*/ 13 h 165"/>
                <a:gd name="T50" fmla="*/ 4 w 100"/>
                <a:gd name="T51" fmla="*/ 14 h 165"/>
                <a:gd name="T52" fmla="*/ 10 w 100"/>
                <a:gd name="T53" fmla="*/ 14 h 165"/>
                <a:gd name="T54" fmla="*/ 8 w 100"/>
                <a:gd name="T55" fmla="*/ 31 h 165"/>
                <a:gd name="T56" fmla="*/ 5 w 100"/>
                <a:gd name="T57" fmla="*/ 41 h 165"/>
                <a:gd name="T58" fmla="*/ 13 w 100"/>
                <a:gd name="T59" fmla="*/ 46 h 165"/>
                <a:gd name="T60" fmla="*/ 13 w 100"/>
                <a:gd name="T61" fmla="*/ 52 h 165"/>
                <a:gd name="T62" fmla="*/ 20 w 100"/>
                <a:gd name="T63" fmla="*/ 53 h 165"/>
                <a:gd name="T64" fmla="*/ 20 w 100"/>
                <a:gd name="T65" fmla="*/ 51 h 165"/>
                <a:gd name="T66" fmla="*/ 20 w 100"/>
                <a:gd name="T67" fmla="*/ 46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00" h="165">
                  <a:moveTo>
                    <a:pt x="62" y="142"/>
                  </a:moveTo>
                  <a:cubicBezTo>
                    <a:pt x="63" y="135"/>
                    <a:pt x="72" y="138"/>
                    <a:pt x="72" y="138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0" y="119"/>
                    <a:pt x="80" y="119"/>
                    <a:pt x="80" y="119"/>
                  </a:cubicBezTo>
                  <a:cubicBezTo>
                    <a:pt x="80" y="119"/>
                    <a:pt x="90" y="117"/>
                    <a:pt x="95" y="113"/>
                  </a:cubicBezTo>
                  <a:cubicBezTo>
                    <a:pt x="100" y="109"/>
                    <a:pt x="95" y="92"/>
                    <a:pt x="95" y="92"/>
                  </a:cubicBezTo>
                  <a:cubicBezTo>
                    <a:pt x="77" y="99"/>
                    <a:pt x="77" y="99"/>
                    <a:pt x="77" y="99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69" y="84"/>
                    <a:pt x="69" y="79"/>
                  </a:cubicBezTo>
                  <a:cubicBezTo>
                    <a:pt x="69" y="74"/>
                    <a:pt x="71" y="67"/>
                    <a:pt x="71" y="67"/>
                  </a:cubicBezTo>
                  <a:cubicBezTo>
                    <a:pt x="66" y="56"/>
                    <a:pt x="66" y="56"/>
                    <a:pt x="66" y="56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4" y="19"/>
                    <a:pt x="64" y="19"/>
                    <a:pt x="64" y="19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0" y="41"/>
                    <a:pt x="10" y="41"/>
                    <a:pt x="10" y="41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5"/>
                    <a:pt x="25" y="84"/>
                    <a:pt x="24" y="96"/>
                  </a:cubicBezTo>
                  <a:cubicBezTo>
                    <a:pt x="23" y="108"/>
                    <a:pt x="12" y="124"/>
                    <a:pt x="17" y="129"/>
                  </a:cubicBezTo>
                  <a:cubicBezTo>
                    <a:pt x="22" y="134"/>
                    <a:pt x="40" y="144"/>
                    <a:pt x="40" y="144"/>
                  </a:cubicBezTo>
                  <a:cubicBezTo>
                    <a:pt x="40" y="144"/>
                    <a:pt x="37" y="164"/>
                    <a:pt x="41" y="163"/>
                  </a:cubicBezTo>
                  <a:cubicBezTo>
                    <a:pt x="45" y="162"/>
                    <a:pt x="64" y="165"/>
                    <a:pt x="64" y="165"/>
                  </a:cubicBezTo>
                  <a:cubicBezTo>
                    <a:pt x="62" y="158"/>
                    <a:pt x="62" y="158"/>
                    <a:pt x="62" y="158"/>
                  </a:cubicBezTo>
                  <a:cubicBezTo>
                    <a:pt x="62" y="158"/>
                    <a:pt x="61" y="149"/>
                    <a:pt x="62" y="14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5" name="Freeform 72"/>
            <p:cNvSpPr>
              <a:spLocks noChangeAspect="1"/>
            </p:cNvSpPr>
            <p:nvPr/>
          </p:nvSpPr>
          <p:spPr bwMode="auto">
            <a:xfrm>
              <a:off x="2967" y="1576"/>
              <a:ext cx="87" cy="51"/>
            </a:xfrm>
            <a:custGeom>
              <a:avLst/>
              <a:gdLst>
                <a:gd name="T0" fmla="*/ 73 w 267"/>
                <a:gd name="T1" fmla="*/ 29 h 155"/>
                <a:gd name="T2" fmla="*/ 79 w 267"/>
                <a:gd name="T3" fmla="*/ 15 h 155"/>
                <a:gd name="T4" fmla="*/ 86 w 267"/>
                <a:gd name="T5" fmla="*/ 8 h 155"/>
                <a:gd name="T6" fmla="*/ 77 w 267"/>
                <a:gd name="T7" fmla="*/ 4 h 155"/>
                <a:gd name="T8" fmla="*/ 63 w 267"/>
                <a:gd name="T9" fmla="*/ 1 h 155"/>
                <a:gd name="T10" fmla="*/ 55 w 267"/>
                <a:gd name="T11" fmla="*/ 2 h 155"/>
                <a:gd name="T12" fmla="*/ 51 w 267"/>
                <a:gd name="T13" fmla="*/ 4 h 155"/>
                <a:gd name="T14" fmla="*/ 38 w 267"/>
                <a:gd name="T15" fmla="*/ 8 h 155"/>
                <a:gd name="T16" fmla="*/ 30 w 267"/>
                <a:gd name="T17" fmla="*/ 6 h 155"/>
                <a:gd name="T18" fmla="*/ 20 w 267"/>
                <a:gd name="T19" fmla="*/ 7 h 155"/>
                <a:gd name="T20" fmla="*/ 13 w 267"/>
                <a:gd name="T21" fmla="*/ 7 h 155"/>
                <a:gd name="T22" fmla="*/ 9 w 267"/>
                <a:gd name="T23" fmla="*/ 2 h 155"/>
                <a:gd name="T24" fmla="*/ 3 w 267"/>
                <a:gd name="T25" fmla="*/ 0 h 155"/>
                <a:gd name="T26" fmla="*/ 0 w 267"/>
                <a:gd name="T27" fmla="*/ 5 h 155"/>
                <a:gd name="T28" fmla="*/ 4 w 267"/>
                <a:gd name="T29" fmla="*/ 11 h 155"/>
                <a:gd name="T30" fmla="*/ 7 w 267"/>
                <a:gd name="T31" fmla="*/ 15 h 155"/>
                <a:gd name="T32" fmla="*/ 7 w 267"/>
                <a:gd name="T33" fmla="*/ 22 h 155"/>
                <a:gd name="T34" fmla="*/ 3 w 267"/>
                <a:gd name="T35" fmla="*/ 26 h 155"/>
                <a:gd name="T36" fmla="*/ 1 w 267"/>
                <a:gd name="T37" fmla="*/ 31 h 155"/>
                <a:gd name="T38" fmla="*/ 3 w 267"/>
                <a:gd name="T39" fmla="*/ 34 h 155"/>
                <a:gd name="T40" fmla="*/ 4 w 267"/>
                <a:gd name="T41" fmla="*/ 37 h 155"/>
                <a:gd name="T42" fmla="*/ 11 w 267"/>
                <a:gd name="T43" fmla="*/ 46 h 155"/>
                <a:gd name="T44" fmla="*/ 13 w 267"/>
                <a:gd name="T45" fmla="*/ 51 h 155"/>
                <a:gd name="T46" fmla="*/ 24 w 267"/>
                <a:gd name="T47" fmla="*/ 49 h 155"/>
                <a:gd name="T48" fmla="*/ 32 w 267"/>
                <a:gd name="T49" fmla="*/ 44 h 155"/>
                <a:gd name="T50" fmla="*/ 40 w 267"/>
                <a:gd name="T51" fmla="*/ 48 h 155"/>
                <a:gd name="T52" fmla="*/ 47 w 267"/>
                <a:gd name="T53" fmla="*/ 48 h 155"/>
                <a:gd name="T54" fmla="*/ 56 w 267"/>
                <a:gd name="T55" fmla="*/ 49 h 155"/>
                <a:gd name="T56" fmla="*/ 58 w 267"/>
                <a:gd name="T57" fmla="*/ 42 h 155"/>
                <a:gd name="T58" fmla="*/ 68 w 267"/>
                <a:gd name="T59" fmla="*/ 38 h 155"/>
                <a:gd name="T60" fmla="*/ 74 w 267"/>
                <a:gd name="T61" fmla="*/ 39 h 155"/>
                <a:gd name="T62" fmla="*/ 81 w 267"/>
                <a:gd name="T63" fmla="*/ 38 h 15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7" h="155">
                  <a:moveTo>
                    <a:pt x="248" y="115"/>
                  </a:moveTo>
                  <a:cubicBezTo>
                    <a:pt x="225" y="87"/>
                    <a:pt x="225" y="87"/>
                    <a:pt x="225" y="87"/>
                  </a:cubicBezTo>
                  <a:cubicBezTo>
                    <a:pt x="225" y="87"/>
                    <a:pt x="235" y="82"/>
                    <a:pt x="239" y="75"/>
                  </a:cubicBezTo>
                  <a:cubicBezTo>
                    <a:pt x="243" y="68"/>
                    <a:pt x="232" y="54"/>
                    <a:pt x="241" y="47"/>
                  </a:cubicBezTo>
                  <a:cubicBezTo>
                    <a:pt x="250" y="40"/>
                    <a:pt x="267" y="44"/>
                    <a:pt x="267" y="44"/>
                  </a:cubicBezTo>
                  <a:cubicBezTo>
                    <a:pt x="267" y="44"/>
                    <a:pt x="265" y="35"/>
                    <a:pt x="264" y="23"/>
                  </a:cubicBezTo>
                  <a:cubicBezTo>
                    <a:pt x="257" y="24"/>
                    <a:pt x="248" y="24"/>
                    <a:pt x="245" y="22"/>
                  </a:cubicBezTo>
                  <a:cubicBezTo>
                    <a:pt x="240" y="19"/>
                    <a:pt x="237" y="12"/>
                    <a:pt x="237" y="12"/>
                  </a:cubicBezTo>
                  <a:cubicBezTo>
                    <a:pt x="237" y="12"/>
                    <a:pt x="228" y="10"/>
                    <a:pt x="219" y="10"/>
                  </a:cubicBezTo>
                  <a:cubicBezTo>
                    <a:pt x="210" y="10"/>
                    <a:pt x="203" y="2"/>
                    <a:pt x="194" y="2"/>
                  </a:cubicBezTo>
                  <a:cubicBezTo>
                    <a:pt x="185" y="2"/>
                    <a:pt x="188" y="8"/>
                    <a:pt x="188" y="8"/>
                  </a:cubicBezTo>
                  <a:cubicBezTo>
                    <a:pt x="169" y="6"/>
                    <a:pt x="169" y="6"/>
                    <a:pt x="169" y="6"/>
                  </a:cubicBezTo>
                  <a:cubicBezTo>
                    <a:pt x="170" y="11"/>
                    <a:pt x="170" y="11"/>
                    <a:pt x="170" y="11"/>
                  </a:cubicBezTo>
                  <a:cubicBezTo>
                    <a:pt x="170" y="11"/>
                    <a:pt x="164" y="10"/>
                    <a:pt x="157" y="12"/>
                  </a:cubicBezTo>
                  <a:cubicBezTo>
                    <a:pt x="150" y="14"/>
                    <a:pt x="151" y="30"/>
                    <a:pt x="140" y="29"/>
                  </a:cubicBezTo>
                  <a:cubicBezTo>
                    <a:pt x="129" y="28"/>
                    <a:pt x="118" y="23"/>
                    <a:pt x="118" y="23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2" y="17"/>
                    <a:pt x="97" y="26"/>
                    <a:pt x="84" y="26"/>
                  </a:cubicBezTo>
                  <a:cubicBezTo>
                    <a:pt x="71" y="26"/>
                    <a:pt x="62" y="21"/>
                    <a:pt x="62" y="21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39" y="21"/>
                    <a:pt x="39" y="21"/>
                    <a:pt x="39" y="21"/>
                  </a:cubicBezTo>
                  <a:cubicBezTo>
                    <a:pt x="39" y="21"/>
                    <a:pt x="22" y="22"/>
                    <a:pt x="22" y="18"/>
                  </a:cubicBezTo>
                  <a:cubicBezTo>
                    <a:pt x="22" y="14"/>
                    <a:pt x="31" y="9"/>
                    <a:pt x="29" y="5"/>
                  </a:cubicBezTo>
                  <a:cubicBezTo>
                    <a:pt x="27" y="1"/>
                    <a:pt x="17" y="1"/>
                    <a:pt x="17" y="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3" y="28"/>
                    <a:pt x="3" y="28"/>
                    <a:pt x="3" y="28"/>
                  </a:cubicBezTo>
                  <a:cubicBezTo>
                    <a:pt x="12" y="33"/>
                    <a:pt x="12" y="33"/>
                    <a:pt x="12" y="33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3" y="47"/>
                    <a:pt x="28" y="53"/>
                    <a:pt x="26" y="57"/>
                  </a:cubicBezTo>
                  <a:cubicBezTo>
                    <a:pt x="24" y="61"/>
                    <a:pt x="20" y="68"/>
                    <a:pt x="20" y="68"/>
                  </a:cubicBezTo>
                  <a:cubicBezTo>
                    <a:pt x="20" y="68"/>
                    <a:pt x="9" y="65"/>
                    <a:pt x="7" y="69"/>
                  </a:cubicBezTo>
                  <a:cubicBezTo>
                    <a:pt x="5" y="73"/>
                    <a:pt x="8" y="80"/>
                    <a:pt x="8" y="80"/>
                  </a:cubicBezTo>
                  <a:cubicBezTo>
                    <a:pt x="8" y="80"/>
                    <a:pt x="11" y="88"/>
                    <a:pt x="10" y="91"/>
                  </a:cubicBezTo>
                  <a:cubicBezTo>
                    <a:pt x="9" y="93"/>
                    <a:pt x="5" y="94"/>
                    <a:pt x="2" y="95"/>
                  </a:cubicBezTo>
                  <a:cubicBezTo>
                    <a:pt x="2" y="95"/>
                    <a:pt x="2" y="95"/>
                    <a:pt x="2" y="95"/>
                  </a:cubicBezTo>
                  <a:cubicBezTo>
                    <a:pt x="8" y="104"/>
                    <a:pt x="8" y="104"/>
                    <a:pt x="8" y="104"/>
                  </a:cubicBezTo>
                  <a:cubicBezTo>
                    <a:pt x="13" y="104"/>
                    <a:pt x="13" y="104"/>
                    <a:pt x="13" y="104"/>
                  </a:cubicBezTo>
                  <a:cubicBezTo>
                    <a:pt x="13" y="112"/>
                    <a:pt x="13" y="112"/>
                    <a:pt x="13" y="112"/>
                  </a:cubicBezTo>
                  <a:cubicBezTo>
                    <a:pt x="25" y="121"/>
                    <a:pt x="25" y="121"/>
                    <a:pt x="25" y="121"/>
                  </a:cubicBezTo>
                  <a:cubicBezTo>
                    <a:pt x="25" y="121"/>
                    <a:pt x="36" y="128"/>
                    <a:pt x="33" y="139"/>
                  </a:cubicBezTo>
                  <a:cubicBezTo>
                    <a:pt x="32" y="142"/>
                    <a:pt x="31" y="145"/>
                    <a:pt x="29" y="147"/>
                  </a:cubicBezTo>
                  <a:cubicBezTo>
                    <a:pt x="32" y="150"/>
                    <a:pt x="36" y="154"/>
                    <a:pt x="41" y="154"/>
                  </a:cubicBezTo>
                  <a:cubicBezTo>
                    <a:pt x="49" y="154"/>
                    <a:pt x="59" y="144"/>
                    <a:pt x="59" y="144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9" y="138"/>
                    <a:pt x="79" y="138"/>
                    <a:pt x="79" y="138"/>
                  </a:cubicBezTo>
                  <a:cubicBezTo>
                    <a:pt x="97" y="135"/>
                    <a:pt x="97" y="135"/>
                    <a:pt x="97" y="135"/>
                  </a:cubicBezTo>
                  <a:cubicBezTo>
                    <a:pt x="97" y="135"/>
                    <a:pt x="101" y="149"/>
                    <a:pt x="109" y="149"/>
                  </a:cubicBezTo>
                  <a:cubicBezTo>
                    <a:pt x="117" y="149"/>
                    <a:pt x="123" y="146"/>
                    <a:pt x="123" y="146"/>
                  </a:cubicBezTo>
                  <a:cubicBezTo>
                    <a:pt x="123" y="146"/>
                    <a:pt x="124" y="155"/>
                    <a:pt x="132" y="154"/>
                  </a:cubicBezTo>
                  <a:cubicBezTo>
                    <a:pt x="140" y="153"/>
                    <a:pt x="145" y="146"/>
                    <a:pt x="145" y="146"/>
                  </a:cubicBezTo>
                  <a:cubicBezTo>
                    <a:pt x="155" y="154"/>
                    <a:pt x="155" y="154"/>
                    <a:pt x="155" y="154"/>
                  </a:cubicBezTo>
                  <a:cubicBezTo>
                    <a:pt x="155" y="154"/>
                    <a:pt x="169" y="153"/>
                    <a:pt x="171" y="148"/>
                  </a:cubicBezTo>
                  <a:cubicBezTo>
                    <a:pt x="173" y="143"/>
                    <a:pt x="167" y="135"/>
                    <a:pt x="167" y="135"/>
                  </a:cubicBezTo>
                  <a:cubicBezTo>
                    <a:pt x="179" y="129"/>
                    <a:pt x="179" y="129"/>
                    <a:pt x="179" y="129"/>
                  </a:cubicBezTo>
                  <a:cubicBezTo>
                    <a:pt x="188" y="114"/>
                    <a:pt x="188" y="114"/>
                    <a:pt x="188" y="114"/>
                  </a:cubicBezTo>
                  <a:cubicBezTo>
                    <a:pt x="208" y="116"/>
                    <a:pt x="208" y="116"/>
                    <a:pt x="208" y="116"/>
                  </a:cubicBezTo>
                  <a:cubicBezTo>
                    <a:pt x="216" y="106"/>
                    <a:pt x="216" y="106"/>
                    <a:pt x="216" y="106"/>
                  </a:cubicBezTo>
                  <a:cubicBezTo>
                    <a:pt x="226" y="119"/>
                    <a:pt x="226" y="119"/>
                    <a:pt x="226" y="119"/>
                  </a:cubicBezTo>
                  <a:cubicBezTo>
                    <a:pt x="226" y="119"/>
                    <a:pt x="240" y="121"/>
                    <a:pt x="249" y="120"/>
                  </a:cubicBezTo>
                  <a:cubicBezTo>
                    <a:pt x="248" y="117"/>
                    <a:pt x="248" y="115"/>
                    <a:pt x="248" y="11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6" name="Freeform 73"/>
            <p:cNvSpPr>
              <a:spLocks noChangeAspect="1"/>
            </p:cNvSpPr>
            <p:nvPr/>
          </p:nvSpPr>
          <p:spPr bwMode="auto">
            <a:xfrm>
              <a:off x="2943" y="1607"/>
              <a:ext cx="36" cy="28"/>
            </a:xfrm>
            <a:custGeom>
              <a:avLst/>
              <a:gdLst>
                <a:gd name="T0" fmla="*/ 32 w 111"/>
                <a:gd name="T1" fmla="*/ 8 h 87"/>
                <a:gd name="T2" fmla="*/ 29 w 111"/>
                <a:gd name="T3" fmla="*/ 5 h 87"/>
                <a:gd name="T4" fmla="*/ 29 w 111"/>
                <a:gd name="T5" fmla="*/ 3 h 87"/>
                <a:gd name="T6" fmla="*/ 27 w 111"/>
                <a:gd name="T7" fmla="*/ 3 h 87"/>
                <a:gd name="T8" fmla="*/ 25 w 111"/>
                <a:gd name="T9" fmla="*/ 0 h 87"/>
                <a:gd name="T10" fmla="*/ 25 w 111"/>
                <a:gd name="T11" fmla="*/ 0 h 87"/>
                <a:gd name="T12" fmla="*/ 16 w 111"/>
                <a:gd name="T13" fmla="*/ 1 h 87"/>
                <a:gd name="T14" fmla="*/ 15 w 111"/>
                <a:gd name="T15" fmla="*/ 2 h 87"/>
                <a:gd name="T16" fmla="*/ 11 w 111"/>
                <a:gd name="T17" fmla="*/ 2 h 87"/>
                <a:gd name="T18" fmla="*/ 10 w 111"/>
                <a:gd name="T19" fmla="*/ 5 h 87"/>
                <a:gd name="T20" fmla="*/ 6 w 111"/>
                <a:gd name="T21" fmla="*/ 5 h 87"/>
                <a:gd name="T22" fmla="*/ 4 w 111"/>
                <a:gd name="T23" fmla="*/ 7 h 87"/>
                <a:gd name="T24" fmla="*/ 1 w 111"/>
                <a:gd name="T25" fmla="*/ 8 h 87"/>
                <a:gd name="T26" fmla="*/ 0 w 111"/>
                <a:gd name="T27" fmla="*/ 13 h 87"/>
                <a:gd name="T28" fmla="*/ 2 w 111"/>
                <a:gd name="T29" fmla="*/ 17 h 87"/>
                <a:gd name="T30" fmla="*/ 1 w 111"/>
                <a:gd name="T31" fmla="*/ 21 h 87"/>
                <a:gd name="T32" fmla="*/ 4 w 111"/>
                <a:gd name="T33" fmla="*/ 23 h 87"/>
                <a:gd name="T34" fmla="*/ 4 w 111"/>
                <a:gd name="T35" fmla="*/ 27 h 87"/>
                <a:gd name="T36" fmla="*/ 9 w 111"/>
                <a:gd name="T37" fmla="*/ 25 h 87"/>
                <a:gd name="T38" fmla="*/ 10 w 111"/>
                <a:gd name="T39" fmla="*/ 27 h 87"/>
                <a:gd name="T40" fmla="*/ 12 w 111"/>
                <a:gd name="T41" fmla="*/ 25 h 87"/>
                <a:gd name="T42" fmla="*/ 19 w 111"/>
                <a:gd name="T43" fmla="*/ 26 h 87"/>
                <a:gd name="T44" fmla="*/ 20 w 111"/>
                <a:gd name="T45" fmla="*/ 23 h 87"/>
                <a:gd name="T46" fmla="*/ 29 w 111"/>
                <a:gd name="T47" fmla="*/ 21 h 87"/>
                <a:gd name="T48" fmla="*/ 35 w 111"/>
                <a:gd name="T49" fmla="*/ 14 h 87"/>
                <a:gd name="T50" fmla="*/ 32 w 111"/>
                <a:gd name="T51" fmla="*/ 8 h 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11" h="87">
                  <a:moveTo>
                    <a:pt x="100" y="26"/>
                  </a:moveTo>
                  <a:cubicBezTo>
                    <a:pt x="88" y="17"/>
                    <a:pt x="88" y="17"/>
                    <a:pt x="88" y="17"/>
                  </a:cubicBezTo>
                  <a:cubicBezTo>
                    <a:pt x="88" y="9"/>
                    <a:pt x="88" y="9"/>
                    <a:pt x="88" y="9"/>
                  </a:cubicBezTo>
                  <a:cubicBezTo>
                    <a:pt x="83" y="9"/>
                    <a:pt x="83" y="9"/>
                    <a:pt x="83" y="9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7" y="0"/>
                    <a:pt x="76" y="0"/>
                    <a:pt x="76" y="0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3" y="6"/>
                    <a:pt x="37" y="14"/>
                    <a:pt x="30" y="14"/>
                  </a:cubicBezTo>
                  <a:cubicBezTo>
                    <a:pt x="23" y="14"/>
                    <a:pt x="18" y="14"/>
                    <a:pt x="18" y="14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5" y="52"/>
                    <a:pt x="3" y="59"/>
                    <a:pt x="3" y="64"/>
                  </a:cubicBezTo>
                  <a:cubicBezTo>
                    <a:pt x="3" y="69"/>
                    <a:pt x="11" y="70"/>
                    <a:pt x="11" y="70"/>
                  </a:cubicBezTo>
                  <a:cubicBezTo>
                    <a:pt x="11" y="84"/>
                    <a:pt x="11" y="84"/>
                    <a:pt x="11" y="84"/>
                  </a:cubicBezTo>
                  <a:cubicBezTo>
                    <a:pt x="29" y="77"/>
                    <a:pt x="29" y="77"/>
                    <a:pt x="29" y="77"/>
                  </a:cubicBezTo>
                  <a:cubicBezTo>
                    <a:pt x="29" y="77"/>
                    <a:pt x="30" y="80"/>
                    <a:pt x="31" y="84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56" y="87"/>
                    <a:pt x="60" y="81"/>
                  </a:cubicBezTo>
                  <a:cubicBezTo>
                    <a:pt x="64" y="75"/>
                    <a:pt x="63" y="70"/>
                    <a:pt x="63" y="70"/>
                  </a:cubicBezTo>
                  <a:cubicBezTo>
                    <a:pt x="63" y="70"/>
                    <a:pt x="82" y="74"/>
                    <a:pt x="90" y="66"/>
                  </a:cubicBezTo>
                  <a:cubicBezTo>
                    <a:pt x="98" y="58"/>
                    <a:pt x="105" y="55"/>
                    <a:pt x="108" y="44"/>
                  </a:cubicBezTo>
                  <a:cubicBezTo>
                    <a:pt x="111" y="33"/>
                    <a:pt x="100" y="26"/>
                    <a:pt x="100" y="2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7" name="Freeform 74"/>
            <p:cNvSpPr>
              <a:spLocks noChangeAspect="1"/>
            </p:cNvSpPr>
            <p:nvPr/>
          </p:nvSpPr>
          <p:spPr bwMode="auto">
            <a:xfrm>
              <a:off x="3021" y="1503"/>
              <a:ext cx="46" cy="52"/>
            </a:xfrm>
            <a:custGeom>
              <a:avLst/>
              <a:gdLst>
                <a:gd name="T0" fmla="*/ 0 w 143"/>
                <a:gd name="T1" fmla="*/ 4 h 158"/>
                <a:gd name="T2" fmla="*/ 8 w 143"/>
                <a:gd name="T3" fmla="*/ 10 h 158"/>
                <a:gd name="T4" fmla="*/ 7 w 143"/>
                <a:gd name="T5" fmla="*/ 13 h 158"/>
                <a:gd name="T6" fmla="*/ 12 w 143"/>
                <a:gd name="T7" fmla="*/ 16 h 158"/>
                <a:gd name="T8" fmla="*/ 14 w 143"/>
                <a:gd name="T9" fmla="*/ 21 h 158"/>
                <a:gd name="T10" fmla="*/ 17 w 143"/>
                <a:gd name="T11" fmla="*/ 21 h 158"/>
                <a:gd name="T12" fmla="*/ 17 w 143"/>
                <a:gd name="T13" fmla="*/ 24 h 158"/>
                <a:gd name="T14" fmla="*/ 23 w 143"/>
                <a:gd name="T15" fmla="*/ 28 h 158"/>
                <a:gd name="T16" fmla="*/ 22 w 143"/>
                <a:gd name="T17" fmla="*/ 35 h 158"/>
                <a:gd name="T18" fmla="*/ 24 w 143"/>
                <a:gd name="T19" fmla="*/ 36 h 158"/>
                <a:gd name="T20" fmla="*/ 22 w 143"/>
                <a:gd name="T21" fmla="*/ 42 h 158"/>
                <a:gd name="T22" fmla="*/ 23 w 143"/>
                <a:gd name="T23" fmla="*/ 47 h 158"/>
                <a:gd name="T24" fmla="*/ 24 w 143"/>
                <a:gd name="T25" fmla="*/ 52 h 158"/>
                <a:gd name="T26" fmla="*/ 30 w 143"/>
                <a:gd name="T27" fmla="*/ 51 h 158"/>
                <a:gd name="T28" fmla="*/ 28 w 143"/>
                <a:gd name="T29" fmla="*/ 46 h 158"/>
                <a:gd name="T30" fmla="*/ 33 w 143"/>
                <a:gd name="T31" fmla="*/ 42 h 158"/>
                <a:gd name="T32" fmla="*/ 36 w 143"/>
                <a:gd name="T33" fmla="*/ 39 h 158"/>
                <a:gd name="T34" fmla="*/ 31 w 143"/>
                <a:gd name="T35" fmla="*/ 35 h 158"/>
                <a:gd name="T36" fmla="*/ 36 w 143"/>
                <a:gd name="T37" fmla="*/ 34 h 158"/>
                <a:gd name="T38" fmla="*/ 41 w 143"/>
                <a:gd name="T39" fmla="*/ 36 h 158"/>
                <a:gd name="T40" fmla="*/ 46 w 143"/>
                <a:gd name="T41" fmla="*/ 34 h 158"/>
                <a:gd name="T42" fmla="*/ 45 w 143"/>
                <a:gd name="T43" fmla="*/ 27 h 158"/>
                <a:gd name="T44" fmla="*/ 39 w 143"/>
                <a:gd name="T45" fmla="*/ 25 h 158"/>
                <a:gd name="T46" fmla="*/ 39 w 143"/>
                <a:gd name="T47" fmla="*/ 20 h 158"/>
                <a:gd name="T48" fmla="*/ 38 w 143"/>
                <a:gd name="T49" fmla="*/ 18 h 158"/>
                <a:gd name="T50" fmla="*/ 34 w 143"/>
                <a:gd name="T51" fmla="*/ 19 h 158"/>
                <a:gd name="T52" fmla="*/ 34 w 143"/>
                <a:gd name="T53" fmla="*/ 14 h 158"/>
                <a:gd name="T54" fmla="*/ 33 w 143"/>
                <a:gd name="T55" fmla="*/ 9 h 158"/>
                <a:gd name="T56" fmla="*/ 27 w 143"/>
                <a:gd name="T57" fmla="*/ 8 h 158"/>
                <a:gd name="T58" fmla="*/ 25 w 143"/>
                <a:gd name="T59" fmla="*/ 4 h 158"/>
                <a:gd name="T60" fmla="*/ 18 w 143"/>
                <a:gd name="T61" fmla="*/ 4 h 158"/>
                <a:gd name="T62" fmla="*/ 17 w 143"/>
                <a:gd name="T63" fmla="*/ 2 h 158"/>
                <a:gd name="T64" fmla="*/ 15 w 143"/>
                <a:gd name="T65" fmla="*/ 3 h 158"/>
                <a:gd name="T66" fmla="*/ 11 w 143"/>
                <a:gd name="T67" fmla="*/ 0 h 158"/>
                <a:gd name="T68" fmla="*/ 6 w 143"/>
                <a:gd name="T69" fmla="*/ 3 h 158"/>
                <a:gd name="T70" fmla="*/ 1 w 143"/>
                <a:gd name="T71" fmla="*/ 1 h 158"/>
                <a:gd name="T72" fmla="*/ 0 w 143"/>
                <a:gd name="T73" fmla="*/ 4 h 158"/>
                <a:gd name="T74" fmla="*/ 0 w 143"/>
                <a:gd name="T75" fmla="*/ 4 h 15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43" h="158">
                  <a:moveTo>
                    <a:pt x="0" y="11"/>
                  </a:moveTo>
                  <a:cubicBezTo>
                    <a:pt x="17" y="14"/>
                    <a:pt x="24" y="30"/>
                    <a:pt x="24" y="30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38" y="49"/>
                    <a:pt x="38" y="49"/>
                    <a:pt x="38" y="49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4" y="74"/>
                    <a:pt x="54" y="74"/>
                    <a:pt x="54" y="74"/>
                  </a:cubicBezTo>
                  <a:cubicBezTo>
                    <a:pt x="54" y="74"/>
                    <a:pt x="70" y="75"/>
                    <a:pt x="71" y="84"/>
                  </a:cubicBezTo>
                  <a:cubicBezTo>
                    <a:pt x="72" y="93"/>
                    <a:pt x="69" y="106"/>
                    <a:pt x="69" y="106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74" y="109"/>
                    <a:pt x="67" y="122"/>
                    <a:pt x="67" y="129"/>
                  </a:cubicBezTo>
                  <a:cubicBezTo>
                    <a:pt x="67" y="136"/>
                    <a:pt x="73" y="143"/>
                    <a:pt x="73" y="143"/>
                  </a:cubicBezTo>
                  <a:cubicBezTo>
                    <a:pt x="73" y="143"/>
                    <a:pt x="72" y="151"/>
                    <a:pt x="75" y="158"/>
                  </a:cubicBezTo>
                  <a:cubicBezTo>
                    <a:pt x="92" y="155"/>
                    <a:pt x="92" y="155"/>
                    <a:pt x="92" y="155"/>
                  </a:cubicBezTo>
                  <a:cubicBezTo>
                    <a:pt x="92" y="155"/>
                    <a:pt x="88" y="145"/>
                    <a:pt x="88" y="141"/>
                  </a:cubicBezTo>
                  <a:cubicBezTo>
                    <a:pt x="88" y="137"/>
                    <a:pt x="104" y="129"/>
                    <a:pt x="104" y="129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3" y="120"/>
                    <a:pt x="98" y="110"/>
                    <a:pt x="97" y="106"/>
                  </a:cubicBezTo>
                  <a:cubicBezTo>
                    <a:pt x="96" y="102"/>
                    <a:pt x="113" y="102"/>
                    <a:pt x="113" y="102"/>
                  </a:cubicBezTo>
                  <a:cubicBezTo>
                    <a:pt x="113" y="102"/>
                    <a:pt x="119" y="110"/>
                    <a:pt x="126" y="109"/>
                  </a:cubicBezTo>
                  <a:cubicBezTo>
                    <a:pt x="133" y="108"/>
                    <a:pt x="143" y="104"/>
                    <a:pt x="143" y="104"/>
                  </a:cubicBezTo>
                  <a:cubicBezTo>
                    <a:pt x="143" y="104"/>
                    <a:pt x="142" y="90"/>
                    <a:pt x="141" y="83"/>
                  </a:cubicBezTo>
                  <a:cubicBezTo>
                    <a:pt x="140" y="76"/>
                    <a:pt x="127" y="79"/>
                    <a:pt x="120" y="77"/>
                  </a:cubicBezTo>
                  <a:cubicBezTo>
                    <a:pt x="113" y="75"/>
                    <a:pt x="122" y="61"/>
                    <a:pt x="122" y="61"/>
                  </a:cubicBezTo>
                  <a:cubicBezTo>
                    <a:pt x="117" y="56"/>
                    <a:pt x="117" y="56"/>
                    <a:pt x="117" y="56"/>
                  </a:cubicBezTo>
                  <a:cubicBezTo>
                    <a:pt x="117" y="56"/>
                    <a:pt x="108" y="58"/>
                    <a:pt x="105" y="58"/>
                  </a:cubicBezTo>
                  <a:cubicBezTo>
                    <a:pt x="102" y="58"/>
                    <a:pt x="105" y="43"/>
                    <a:pt x="105" y="43"/>
                  </a:cubicBezTo>
                  <a:cubicBezTo>
                    <a:pt x="105" y="43"/>
                    <a:pt x="114" y="34"/>
                    <a:pt x="103" y="26"/>
                  </a:cubicBezTo>
                  <a:cubicBezTo>
                    <a:pt x="92" y="18"/>
                    <a:pt x="83" y="24"/>
                    <a:pt x="83" y="24"/>
                  </a:cubicBezTo>
                  <a:cubicBezTo>
                    <a:pt x="83" y="24"/>
                    <a:pt x="83" y="17"/>
                    <a:pt x="78" y="13"/>
                  </a:cubicBezTo>
                  <a:cubicBezTo>
                    <a:pt x="73" y="9"/>
                    <a:pt x="66" y="12"/>
                    <a:pt x="57" y="12"/>
                  </a:cubicBezTo>
                  <a:cubicBezTo>
                    <a:pt x="48" y="12"/>
                    <a:pt x="52" y="7"/>
                    <a:pt x="52" y="7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8" y="9"/>
                    <a:pt x="42" y="0"/>
                    <a:pt x="33" y="1"/>
                  </a:cubicBezTo>
                  <a:cubicBezTo>
                    <a:pt x="24" y="2"/>
                    <a:pt x="24" y="7"/>
                    <a:pt x="18" y="8"/>
                  </a:cubicBezTo>
                  <a:cubicBezTo>
                    <a:pt x="12" y="9"/>
                    <a:pt x="2" y="3"/>
                    <a:pt x="2" y="3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8" name="Freeform 75"/>
            <p:cNvSpPr>
              <a:spLocks noChangeAspect="1"/>
            </p:cNvSpPr>
            <p:nvPr/>
          </p:nvSpPr>
          <p:spPr bwMode="auto">
            <a:xfrm>
              <a:off x="2787" y="1523"/>
              <a:ext cx="4" cy="5"/>
            </a:xfrm>
            <a:custGeom>
              <a:avLst/>
              <a:gdLst>
                <a:gd name="T0" fmla="*/ 3 w 15"/>
                <a:gd name="T1" fmla="*/ 0 h 16"/>
                <a:gd name="T2" fmla="*/ 1 w 15"/>
                <a:gd name="T3" fmla="*/ 4 h 16"/>
                <a:gd name="T4" fmla="*/ 3 w 15"/>
                <a:gd name="T5" fmla="*/ 5 h 16"/>
                <a:gd name="T6" fmla="*/ 4 w 15"/>
                <a:gd name="T7" fmla="*/ 5 h 16"/>
                <a:gd name="T8" fmla="*/ 4 w 15"/>
                <a:gd name="T9" fmla="*/ 2 h 16"/>
                <a:gd name="T10" fmla="*/ 3 w 15"/>
                <a:gd name="T11" fmla="*/ 0 h 16"/>
                <a:gd name="T12" fmla="*/ 3 w 15"/>
                <a:gd name="T13" fmla="*/ 0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" h="16">
                  <a:moveTo>
                    <a:pt x="11" y="1"/>
                  </a:moveTo>
                  <a:cubicBezTo>
                    <a:pt x="6" y="3"/>
                    <a:pt x="0" y="11"/>
                    <a:pt x="4" y="14"/>
                  </a:cubicBezTo>
                  <a:cubicBezTo>
                    <a:pt x="8" y="16"/>
                    <a:pt x="12" y="16"/>
                    <a:pt x="12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4"/>
                    <a:pt x="15" y="9"/>
                    <a:pt x="15" y="6"/>
                  </a:cubicBezTo>
                  <a:cubicBezTo>
                    <a:pt x="15" y="4"/>
                    <a:pt x="14" y="2"/>
                    <a:pt x="13" y="0"/>
                  </a:cubicBezTo>
                  <a:cubicBezTo>
                    <a:pt x="12" y="0"/>
                    <a:pt x="12" y="1"/>
                    <a:pt x="11" y="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79" name="Freeform 76"/>
            <p:cNvSpPr>
              <a:spLocks noChangeAspect="1"/>
            </p:cNvSpPr>
            <p:nvPr/>
          </p:nvSpPr>
          <p:spPr bwMode="auto">
            <a:xfrm>
              <a:off x="2936" y="1506"/>
              <a:ext cx="132" cy="80"/>
            </a:xfrm>
            <a:custGeom>
              <a:avLst/>
              <a:gdLst>
                <a:gd name="T0" fmla="*/ 116 w 411"/>
                <a:gd name="T1" fmla="*/ 78 h 248"/>
                <a:gd name="T2" fmla="*/ 122 w 411"/>
                <a:gd name="T3" fmla="*/ 60 h 248"/>
                <a:gd name="T4" fmla="*/ 127 w 411"/>
                <a:gd name="T5" fmla="*/ 47 h 248"/>
                <a:gd name="T6" fmla="*/ 113 w 411"/>
                <a:gd name="T7" fmla="*/ 52 h 248"/>
                <a:gd name="T8" fmla="*/ 106 w 411"/>
                <a:gd name="T9" fmla="*/ 39 h 248"/>
                <a:gd name="T10" fmla="*/ 107 w 411"/>
                <a:gd name="T11" fmla="*/ 32 h 248"/>
                <a:gd name="T12" fmla="*/ 102 w 411"/>
                <a:gd name="T13" fmla="*/ 21 h 248"/>
                <a:gd name="T14" fmla="*/ 99 w 411"/>
                <a:gd name="T15" fmla="*/ 18 h 248"/>
                <a:gd name="T16" fmla="*/ 92 w 411"/>
                <a:gd name="T17" fmla="*/ 10 h 248"/>
                <a:gd name="T18" fmla="*/ 84 w 411"/>
                <a:gd name="T19" fmla="*/ 1 h 248"/>
                <a:gd name="T20" fmla="*/ 72 w 411"/>
                <a:gd name="T21" fmla="*/ 5 h 248"/>
                <a:gd name="T22" fmla="*/ 66 w 411"/>
                <a:gd name="T23" fmla="*/ 7 h 248"/>
                <a:gd name="T24" fmla="*/ 55 w 411"/>
                <a:gd name="T25" fmla="*/ 5 h 248"/>
                <a:gd name="T26" fmla="*/ 47 w 411"/>
                <a:gd name="T27" fmla="*/ 6 h 248"/>
                <a:gd name="T28" fmla="*/ 40 w 411"/>
                <a:gd name="T29" fmla="*/ 5 h 248"/>
                <a:gd name="T30" fmla="*/ 29 w 411"/>
                <a:gd name="T31" fmla="*/ 9 h 248"/>
                <a:gd name="T32" fmla="*/ 22 w 411"/>
                <a:gd name="T33" fmla="*/ 17 h 248"/>
                <a:gd name="T34" fmla="*/ 15 w 411"/>
                <a:gd name="T35" fmla="*/ 27 h 248"/>
                <a:gd name="T36" fmla="*/ 9 w 411"/>
                <a:gd name="T37" fmla="*/ 35 h 248"/>
                <a:gd name="T38" fmla="*/ 5 w 411"/>
                <a:gd name="T39" fmla="*/ 37 h 248"/>
                <a:gd name="T40" fmla="*/ 0 w 411"/>
                <a:gd name="T41" fmla="*/ 38 h 248"/>
                <a:gd name="T42" fmla="*/ 7 w 411"/>
                <a:gd name="T43" fmla="*/ 42 h 248"/>
                <a:gd name="T44" fmla="*/ 12 w 411"/>
                <a:gd name="T45" fmla="*/ 52 h 248"/>
                <a:gd name="T46" fmla="*/ 16 w 411"/>
                <a:gd name="T47" fmla="*/ 57 h 248"/>
                <a:gd name="T48" fmla="*/ 23 w 411"/>
                <a:gd name="T49" fmla="*/ 61 h 248"/>
                <a:gd name="T50" fmla="*/ 30 w 411"/>
                <a:gd name="T51" fmla="*/ 61 h 248"/>
                <a:gd name="T52" fmla="*/ 34 w 411"/>
                <a:gd name="T53" fmla="*/ 65 h 248"/>
                <a:gd name="T54" fmla="*/ 34 w 411"/>
                <a:gd name="T55" fmla="*/ 68 h 248"/>
                <a:gd name="T56" fmla="*/ 36 w 411"/>
                <a:gd name="T57" fmla="*/ 71 h 248"/>
                <a:gd name="T58" fmla="*/ 38 w 411"/>
                <a:gd name="T59" fmla="*/ 76 h 248"/>
                <a:gd name="T60" fmla="*/ 46 w 411"/>
                <a:gd name="T61" fmla="*/ 75 h 248"/>
                <a:gd name="T62" fmla="*/ 58 w 411"/>
                <a:gd name="T63" fmla="*/ 79 h 248"/>
                <a:gd name="T64" fmla="*/ 65 w 411"/>
                <a:gd name="T65" fmla="*/ 77 h 248"/>
                <a:gd name="T66" fmla="*/ 76 w 411"/>
                <a:gd name="T67" fmla="*/ 80 h 248"/>
                <a:gd name="T68" fmla="*/ 85 w 411"/>
                <a:gd name="T69" fmla="*/ 74 h 248"/>
                <a:gd name="T70" fmla="*/ 91 w 411"/>
                <a:gd name="T71" fmla="*/ 73 h 248"/>
                <a:gd name="T72" fmla="*/ 101 w 411"/>
                <a:gd name="T73" fmla="*/ 74 h 248"/>
                <a:gd name="T74" fmla="*/ 110 w 411"/>
                <a:gd name="T75" fmla="*/ 77 h 24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11" h="248">
                  <a:moveTo>
                    <a:pt x="341" y="240"/>
                  </a:moveTo>
                  <a:cubicBezTo>
                    <a:pt x="344" y="242"/>
                    <a:pt x="353" y="242"/>
                    <a:pt x="360" y="241"/>
                  </a:cubicBezTo>
                  <a:cubicBezTo>
                    <a:pt x="358" y="230"/>
                    <a:pt x="359" y="216"/>
                    <a:pt x="364" y="209"/>
                  </a:cubicBezTo>
                  <a:cubicBezTo>
                    <a:pt x="373" y="197"/>
                    <a:pt x="379" y="187"/>
                    <a:pt x="379" y="187"/>
                  </a:cubicBezTo>
                  <a:cubicBezTo>
                    <a:pt x="379" y="187"/>
                    <a:pt x="411" y="197"/>
                    <a:pt x="407" y="174"/>
                  </a:cubicBezTo>
                  <a:cubicBezTo>
                    <a:pt x="404" y="158"/>
                    <a:pt x="399" y="149"/>
                    <a:pt x="396" y="146"/>
                  </a:cubicBezTo>
                  <a:cubicBezTo>
                    <a:pt x="395" y="148"/>
                    <a:pt x="391" y="152"/>
                    <a:pt x="382" y="151"/>
                  </a:cubicBezTo>
                  <a:cubicBezTo>
                    <a:pt x="370" y="150"/>
                    <a:pt x="374" y="164"/>
                    <a:pt x="353" y="161"/>
                  </a:cubicBezTo>
                  <a:cubicBezTo>
                    <a:pt x="332" y="158"/>
                    <a:pt x="336" y="135"/>
                    <a:pt x="336" y="135"/>
                  </a:cubicBezTo>
                  <a:cubicBezTo>
                    <a:pt x="336" y="135"/>
                    <a:pt x="330" y="128"/>
                    <a:pt x="330" y="121"/>
                  </a:cubicBezTo>
                  <a:cubicBezTo>
                    <a:pt x="330" y="114"/>
                    <a:pt x="337" y="101"/>
                    <a:pt x="337" y="101"/>
                  </a:cubicBezTo>
                  <a:cubicBezTo>
                    <a:pt x="332" y="98"/>
                    <a:pt x="332" y="98"/>
                    <a:pt x="332" y="98"/>
                  </a:cubicBezTo>
                  <a:cubicBezTo>
                    <a:pt x="332" y="98"/>
                    <a:pt x="335" y="85"/>
                    <a:pt x="334" y="76"/>
                  </a:cubicBezTo>
                  <a:cubicBezTo>
                    <a:pt x="333" y="67"/>
                    <a:pt x="317" y="66"/>
                    <a:pt x="317" y="66"/>
                  </a:cubicBezTo>
                  <a:cubicBezTo>
                    <a:pt x="315" y="56"/>
                    <a:pt x="315" y="56"/>
                    <a:pt x="315" y="56"/>
                  </a:cubicBezTo>
                  <a:cubicBezTo>
                    <a:pt x="307" y="55"/>
                    <a:pt x="307" y="55"/>
                    <a:pt x="307" y="55"/>
                  </a:cubicBezTo>
                  <a:cubicBezTo>
                    <a:pt x="301" y="41"/>
                    <a:pt x="301" y="41"/>
                    <a:pt x="301" y="41"/>
                  </a:cubicBezTo>
                  <a:cubicBezTo>
                    <a:pt x="286" y="32"/>
                    <a:pt x="286" y="32"/>
                    <a:pt x="286" y="32"/>
                  </a:cubicBezTo>
                  <a:cubicBezTo>
                    <a:pt x="287" y="22"/>
                    <a:pt x="287" y="22"/>
                    <a:pt x="287" y="22"/>
                  </a:cubicBezTo>
                  <a:cubicBezTo>
                    <a:pt x="287" y="22"/>
                    <a:pt x="280" y="6"/>
                    <a:pt x="263" y="3"/>
                  </a:cubicBezTo>
                  <a:cubicBezTo>
                    <a:pt x="246" y="0"/>
                    <a:pt x="248" y="18"/>
                    <a:pt x="238" y="18"/>
                  </a:cubicBezTo>
                  <a:cubicBezTo>
                    <a:pt x="228" y="18"/>
                    <a:pt x="225" y="17"/>
                    <a:pt x="225" y="17"/>
                  </a:cubicBezTo>
                  <a:cubicBezTo>
                    <a:pt x="221" y="24"/>
                    <a:pt x="221" y="24"/>
                    <a:pt x="221" y="24"/>
                  </a:cubicBezTo>
                  <a:cubicBezTo>
                    <a:pt x="204" y="21"/>
                    <a:pt x="204" y="21"/>
                    <a:pt x="204" y="21"/>
                  </a:cubicBezTo>
                  <a:cubicBezTo>
                    <a:pt x="204" y="21"/>
                    <a:pt x="204" y="30"/>
                    <a:pt x="194" y="33"/>
                  </a:cubicBezTo>
                  <a:cubicBezTo>
                    <a:pt x="184" y="36"/>
                    <a:pt x="178" y="17"/>
                    <a:pt x="172" y="16"/>
                  </a:cubicBezTo>
                  <a:cubicBezTo>
                    <a:pt x="166" y="15"/>
                    <a:pt x="151" y="23"/>
                    <a:pt x="151" y="23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29" y="21"/>
                    <a:pt x="127" y="14"/>
                    <a:pt x="123" y="14"/>
                  </a:cubicBezTo>
                  <a:cubicBezTo>
                    <a:pt x="119" y="14"/>
                    <a:pt x="110" y="14"/>
                    <a:pt x="110" y="14"/>
                  </a:cubicBezTo>
                  <a:cubicBezTo>
                    <a:pt x="110" y="14"/>
                    <a:pt x="100" y="27"/>
                    <a:pt x="90" y="28"/>
                  </a:cubicBezTo>
                  <a:cubicBezTo>
                    <a:pt x="80" y="29"/>
                    <a:pt x="71" y="29"/>
                    <a:pt x="70" y="35"/>
                  </a:cubicBezTo>
                  <a:cubicBezTo>
                    <a:pt x="69" y="41"/>
                    <a:pt x="69" y="53"/>
                    <a:pt x="69" y="53"/>
                  </a:cubicBezTo>
                  <a:cubicBezTo>
                    <a:pt x="69" y="53"/>
                    <a:pt x="72" y="65"/>
                    <a:pt x="62" y="70"/>
                  </a:cubicBezTo>
                  <a:cubicBezTo>
                    <a:pt x="52" y="75"/>
                    <a:pt x="46" y="83"/>
                    <a:pt x="46" y="83"/>
                  </a:cubicBezTo>
                  <a:cubicBezTo>
                    <a:pt x="46" y="83"/>
                    <a:pt x="51" y="91"/>
                    <a:pt x="45" y="97"/>
                  </a:cubicBezTo>
                  <a:cubicBezTo>
                    <a:pt x="39" y="103"/>
                    <a:pt x="29" y="107"/>
                    <a:pt x="29" y="107"/>
                  </a:cubicBezTo>
                  <a:cubicBezTo>
                    <a:pt x="18" y="105"/>
                    <a:pt x="18" y="105"/>
                    <a:pt x="18" y="105"/>
                  </a:cubicBezTo>
                  <a:cubicBezTo>
                    <a:pt x="16" y="114"/>
                    <a:pt x="16" y="114"/>
                    <a:pt x="16" y="114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16" y="133"/>
                    <a:pt x="16" y="133"/>
                    <a:pt x="16" y="133"/>
                  </a:cubicBezTo>
                  <a:cubicBezTo>
                    <a:pt x="22" y="131"/>
                    <a:pt x="22" y="131"/>
                    <a:pt x="22" y="131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4"/>
                    <a:pt x="36" y="165"/>
                    <a:pt x="38" y="160"/>
                  </a:cubicBezTo>
                  <a:cubicBezTo>
                    <a:pt x="40" y="155"/>
                    <a:pt x="52" y="156"/>
                    <a:pt x="54" y="162"/>
                  </a:cubicBezTo>
                  <a:cubicBezTo>
                    <a:pt x="56" y="168"/>
                    <a:pt x="51" y="177"/>
                    <a:pt x="51" y="177"/>
                  </a:cubicBezTo>
                  <a:cubicBezTo>
                    <a:pt x="56" y="188"/>
                    <a:pt x="56" y="188"/>
                    <a:pt x="56" y="188"/>
                  </a:cubicBezTo>
                  <a:cubicBezTo>
                    <a:pt x="72" y="190"/>
                    <a:pt x="72" y="190"/>
                    <a:pt x="72" y="190"/>
                  </a:cubicBezTo>
                  <a:cubicBezTo>
                    <a:pt x="78" y="197"/>
                    <a:pt x="78" y="197"/>
                    <a:pt x="78" y="197"/>
                  </a:cubicBezTo>
                  <a:cubicBezTo>
                    <a:pt x="94" y="190"/>
                    <a:pt x="94" y="190"/>
                    <a:pt x="94" y="190"/>
                  </a:cubicBezTo>
                  <a:cubicBezTo>
                    <a:pt x="110" y="194"/>
                    <a:pt x="110" y="194"/>
                    <a:pt x="110" y="194"/>
                  </a:cubicBezTo>
                  <a:cubicBezTo>
                    <a:pt x="107" y="200"/>
                    <a:pt x="107" y="200"/>
                    <a:pt x="107" y="200"/>
                  </a:cubicBezTo>
                  <a:cubicBezTo>
                    <a:pt x="100" y="208"/>
                    <a:pt x="100" y="208"/>
                    <a:pt x="100" y="208"/>
                  </a:cubicBezTo>
                  <a:cubicBezTo>
                    <a:pt x="107" y="212"/>
                    <a:pt x="107" y="212"/>
                    <a:pt x="107" y="212"/>
                  </a:cubicBezTo>
                  <a:cubicBezTo>
                    <a:pt x="106" y="218"/>
                    <a:pt x="106" y="218"/>
                    <a:pt x="106" y="218"/>
                  </a:cubicBezTo>
                  <a:cubicBezTo>
                    <a:pt x="113" y="219"/>
                    <a:pt x="113" y="219"/>
                    <a:pt x="113" y="219"/>
                  </a:cubicBezTo>
                  <a:cubicBezTo>
                    <a:pt x="113" y="219"/>
                    <a:pt x="123" y="219"/>
                    <a:pt x="125" y="223"/>
                  </a:cubicBezTo>
                  <a:cubicBezTo>
                    <a:pt x="127" y="227"/>
                    <a:pt x="118" y="232"/>
                    <a:pt x="118" y="236"/>
                  </a:cubicBezTo>
                  <a:cubicBezTo>
                    <a:pt x="118" y="240"/>
                    <a:pt x="135" y="239"/>
                    <a:pt x="135" y="239"/>
                  </a:cubicBezTo>
                  <a:cubicBezTo>
                    <a:pt x="142" y="232"/>
                    <a:pt x="142" y="232"/>
                    <a:pt x="142" y="232"/>
                  </a:cubicBezTo>
                  <a:cubicBezTo>
                    <a:pt x="158" y="239"/>
                    <a:pt x="158" y="239"/>
                    <a:pt x="158" y="239"/>
                  </a:cubicBezTo>
                  <a:cubicBezTo>
                    <a:pt x="158" y="239"/>
                    <a:pt x="167" y="244"/>
                    <a:pt x="180" y="244"/>
                  </a:cubicBezTo>
                  <a:cubicBezTo>
                    <a:pt x="193" y="244"/>
                    <a:pt x="188" y="235"/>
                    <a:pt x="188" y="235"/>
                  </a:cubicBezTo>
                  <a:cubicBezTo>
                    <a:pt x="201" y="240"/>
                    <a:pt x="201" y="240"/>
                    <a:pt x="201" y="240"/>
                  </a:cubicBezTo>
                  <a:cubicBezTo>
                    <a:pt x="214" y="241"/>
                    <a:pt x="214" y="241"/>
                    <a:pt x="214" y="241"/>
                  </a:cubicBezTo>
                  <a:cubicBezTo>
                    <a:pt x="214" y="241"/>
                    <a:pt x="225" y="246"/>
                    <a:pt x="236" y="247"/>
                  </a:cubicBezTo>
                  <a:cubicBezTo>
                    <a:pt x="247" y="248"/>
                    <a:pt x="246" y="232"/>
                    <a:pt x="253" y="230"/>
                  </a:cubicBezTo>
                  <a:cubicBezTo>
                    <a:pt x="260" y="228"/>
                    <a:pt x="266" y="229"/>
                    <a:pt x="266" y="229"/>
                  </a:cubicBezTo>
                  <a:cubicBezTo>
                    <a:pt x="265" y="224"/>
                    <a:pt x="265" y="224"/>
                    <a:pt x="265" y="224"/>
                  </a:cubicBezTo>
                  <a:cubicBezTo>
                    <a:pt x="284" y="226"/>
                    <a:pt x="284" y="226"/>
                    <a:pt x="284" y="226"/>
                  </a:cubicBezTo>
                  <a:cubicBezTo>
                    <a:pt x="284" y="226"/>
                    <a:pt x="281" y="220"/>
                    <a:pt x="290" y="220"/>
                  </a:cubicBezTo>
                  <a:cubicBezTo>
                    <a:pt x="299" y="220"/>
                    <a:pt x="306" y="228"/>
                    <a:pt x="315" y="228"/>
                  </a:cubicBezTo>
                  <a:cubicBezTo>
                    <a:pt x="324" y="228"/>
                    <a:pt x="333" y="230"/>
                    <a:pt x="333" y="230"/>
                  </a:cubicBezTo>
                  <a:cubicBezTo>
                    <a:pt x="333" y="230"/>
                    <a:pt x="336" y="237"/>
                    <a:pt x="341" y="24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0" name="Freeform 77"/>
            <p:cNvSpPr>
              <a:spLocks noChangeAspect="1"/>
            </p:cNvSpPr>
            <p:nvPr/>
          </p:nvSpPr>
          <p:spPr bwMode="auto">
            <a:xfrm>
              <a:off x="2872" y="1558"/>
              <a:ext cx="56" cy="49"/>
            </a:xfrm>
            <a:custGeom>
              <a:avLst/>
              <a:gdLst>
                <a:gd name="T0" fmla="*/ 52 w 173"/>
                <a:gd name="T1" fmla="*/ 16 h 153"/>
                <a:gd name="T2" fmla="*/ 49 w 173"/>
                <a:gd name="T3" fmla="*/ 17 h 153"/>
                <a:gd name="T4" fmla="*/ 49 w 173"/>
                <a:gd name="T5" fmla="*/ 13 h 153"/>
                <a:gd name="T6" fmla="*/ 53 w 173"/>
                <a:gd name="T7" fmla="*/ 7 h 153"/>
                <a:gd name="T8" fmla="*/ 47 w 173"/>
                <a:gd name="T9" fmla="*/ 7 h 153"/>
                <a:gd name="T10" fmla="*/ 46 w 173"/>
                <a:gd name="T11" fmla="*/ 6 h 153"/>
                <a:gd name="T12" fmla="*/ 44 w 173"/>
                <a:gd name="T13" fmla="*/ 6 h 153"/>
                <a:gd name="T14" fmla="*/ 41 w 173"/>
                <a:gd name="T15" fmla="*/ 3 h 153"/>
                <a:gd name="T16" fmla="*/ 35 w 173"/>
                <a:gd name="T17" fmla="*/ 2 h 153"/>
                <a:gd name="T18" fmla="*/ 30 w 173"/>
                <a:gd name="T19" fmla="*/ 3 h 153"/>
                <a:gd name="T20" fmla="*/ 26 w 173"/>
                <a:gd name="T21" fmla="*/ 2 h 153"/>
                <a:gd name="T22" fmla="*/ 23 w 173"/>
                <a:gd name="T23" fmla="*/ 3 h 153"/>
                <a:gd name="T24" fmla="*/ 19 w 173"/>
                <a:gd name="T25" fmla="*/ 1 h 153"/>
                <a:gd name="T26" fmla="*/ 14 w 173"/>
                <a:gd name="T27" fmla="*/ 1 h 153"/>
                <a:gd name="T28" fmla="*/ 9 w 173"/>
                <a:gd name="T29" fmla="*/ 3 h 153"/>
                <a:gd name="T30" fmla="*/ 4 w 173"/>
                <a:gd name="T31" fmla="*/ 0 h 153"/>
                <a:gd name="T32" fmla="*/ 3 w 173"/>
                <a:gd name="T33" fmla="*/ 5 h 153"/>
                <a:gd name="T34" fmla="*/ 0 w 173"/>
                <a:gd name="T35" fmla="*/ 6 h 153"/>
                <a:gd name="T36" fmla="*/ 2 w 173"/>
                <a:gd name="T37" fmla="*/ 9 h 153"/>
                <a:gd name="T38" fmla="*/ 6 w 173"/>
                <a:gd name="T39" fmla="*/ 10 h 153"/>
                <a:gd name="T40" fmla="*/ 6 w 173"/>
                <a:gd name="T41" fmla="*/ 12 h 153"/>
                <a:gd name="T42" fmla="*/ 8 w 173"/>
                <a:gd name="T43" fmla="*/ 14 h 153"/>
                <a:gd name="T44" fmla="*/ 8 w 173"/>
                <a:gd name="T45" fmla="*/ 18 h 153"/>
                <a:gd name="T46" fmla="*/ 12 w 173"/>
                <a:gd name="T47" fmla="*/ 19 h 153"/>
                <a:gd name="T48" fmla="*/ 15 w 173"/>
                <a:gd name="T49" fmla="*/ 26 h 153"/>
                <a:gd name="T50" fmla="*/ 24 w 173"/>
                <a:gd name="T51" fmla="*/ 32 h 153"/>
                <a:gd name="T52" fmla="*/ 26 w 173"/>
                <a:gd name="T53" fmla="*/ 38 h 153"/>
                <a:gd name="T54" fmla="*/ 29 w 173"/>
                <a:gd name="T55" fmla="*/ 39 h 153"/>
                <a:gd name="T56" fmla="*/ 40 w 173"/>
                <a:gd name="T57" fmla="*/ 49 h 153"/>
                <a:gd name="T58" fmla="*/ 45 w 173"/>
                <a:gd name="T59" fmla="*/ 44 h 153"/>
                <a:gd name="T60" fmla="*/ 40 w 173"/>
                <a:gd name="T61" fmla="*/ 41 h 153"/>
                <a:gd name="T62" fmla="*/ 40 w 173"/>
                <a:gd name="T63" fmla="*/ 38 h 153"/>
                <a:gd name="T64" fmla="*/ 42 w 173"/>
                <a:gd name="T65" fmla="*/ 38 h 153"/>
                <a:gd name="T66" fmla="*/ 45 w 173"/>
                <a:gd name="T67" fmla="*/ 33 h 153"/>
                <a:gd name="T68" fmla="*/ 49 w 173"/>
                <a:gd name="T69" fmla="*/ 33 h 153"/>
                <a:gd name="T70" fmla="*/ 49 w 173"/>
                <a:gd name="T71" fmla="*/ 29 h 153"/>
                <a:gd name="T72" fmla="*/ 55 w 173"/>
                <a:gd name="T73" fmla="*/ 28 h 153"/>
                <a:gd name="T74" fmla="*/ 51 w 173"/>
                <a:gd name="T75" fmla="*/ 21 h 153"/>
                <a:gd name="T76" fmla="*/ 56 w 173"/>
                <a:gd name="T77" fmla="*/ 20 h 153"/>
                <a:gd name="T78" fmla="*/ 52 w 173"/>
                <a:gd name="T79" fmla="*/ 16 h 15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73" h="153">
                  <a:moveTo>
                    <a:pt x="162" y="51"/>
                  </a:moveTo>
                  <a:cubicBezTo>
                    <a:pt x="155" y="49"/>
                    <a:pt x="151" y="52"/>
                    <a:pt x="151" y="52"/>
                  </a:cubicBezTo>
                  <a:cubicBezTo>
                    <a:pt x="151" y="41"/>
                    <a:pt x="151" y="41"/>
                    <a:pt x="151" y="41"/>
                  </a:cubicBezTo>
                  <a:cubicBezTo>
                    <a:pt x="151" y="41"/>
                    <a:pt x="163" y="27"/>
                    <a:pt x="163" y="22"/>
                  </a:cubicBezTo>
                  <a:cubicBezTo>
                    <a:pt x="163" y="17"/>
                    <a:pt x="144" y="23"/>
                    <a:pt x="144" y="23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36" y="19"/>
                    <a:pt x="136" y="19"/>
                    <a:pt x="136" y="19"/>
                  </a:cubicBezTo>
                  <a:cubicBezTo>
                    <a:pt x="126" y="8"/>
                    <a:pt x="126" y="8"/>
                    <a:pt x="126" y="8"/>
                  </a:cubicBezTo>
                  <a:cubicBezTo>
                    <a:pt x="126" y="8"/>
                    <a:pt x="115" y="8"/>
                    <a:pt x="109" y="7"/>
                  </a:cubicBezTo>
                  <a:cubicBezTo>
                    <a:pt x="103" y="6"/>
                    <a:pt x="96" y="8"/>
                    <a:pt x="93" y="8"/>
                  </a:cubicBezTo>
                  <a:cubicBezTo>
                    <a:pt x="90" y="8"/>
                    <a:pt x="80" y="5"/>
                    <a:pt x="80" y="5"/>
                  </a:cubicBezTo>
                  <a:cubicBezTo>
                    <a:pt x="71" y="9"/>
                    <a:pt x="71" y="9"/>
                    <a:pt x="71" y="9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43" y="4"/>
                    <a:pt x="43" y="4"/>
                    <a:pt x="43" y="4"/>
                  </a:cubicBezTo>
                  <a:cubicBezTo>
                    <a:pt x="28" y="8"/>
                    <a:pt x="28" y="8"/>
                    <a:pt x="28" y="8"/>
                  </a:cubicBezTo>
                  <a:cubicBezTo>
                    <a:pt x="28" y="8"/>
                    <a:pt x="16" y="0"/>
                    <a:pt x="12" y="1"/>
                  </a:cubicBezTo>
                  <a:cubicBezTo>
                    <a:pt x="8" y="2"/>
                    <a:pt x="9" y="15"/>
                    <a:pt x="9" y="15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23" y="39"/>
                    <a:pt x="26" y="43"/>
                  </a:cubicBezTo>
                  <a:cubicBezTo>
                    <a:pt x="29" y="47"/>
                    <a:pt x="26" y="57"/>
                    <a:pt x="26" y="57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47" y="80"/>
                    <a:pt x="47" y="80"/>
                    <a:pt x="47" y="80"/>
                  </a:cubicBezTo>
                  <a:cubicBezTo>
                    <a:pt x="47" y="80"/>
                    <a:pt x="51" y="84"/>
                    <a:pt x="75" y="99"/>
                  </a:cubicBezTo>
                  <a:cubicBezTo>
                    <a:pt x="90" y="108"/>
                    <a:pt x="86" y="116"/>
                    <a:pt x="81" y="120"/>
                  </a:cubicBezTo>
                  <a:cubicBezTo>
                    <a:pt x="89" y="121"/>
                    <a:pt x="89" y="121"/>
                    <a:pt x="89" y="121"/>
                  </a:cubicBezTo>
                  <a:cubicBezTo>
                    <a:pt x="89" y="121"/>
                    <a:pt x="116" y="148"/>
                    <a:pt x="125" y="153"/>
                  </a:cubicBezTo>
                  <a:cubicBezTo>
                    <a:pt x="138" y="137"/>
                    <a:pt x="138" y="137"/>
                    <a:pt x="138" y="137"/>
                  </a:cubicBezTo>
                  <a:cubicBezTo>
                    <a:pt x="138" y="137"/>
                    <a:pt x="127" y="131"/>
                    <a:pt x="124" y="128"/>
                  </a:cubicBezTo>
                  <a:cubicBezTo>
                    <a:pt x="121" y="125"/>
                    <a:pt x="125" y="118"/>
                    <a:pt x="125" y="118"/>
                  </a:cubicBezTo>
                  <a:cubicBezTo>
                    <a:pt x="130" y="118"/>
                    <a:pt x="130" y="118"/>
                    <a:pt x="130" y="118"/>
                  </a:cubicBezTo>
                  <a:cubicBezTo>
                    <a:pt x="130" y="118"/>
                    <a:pt x="136" y="107"/>
                    <a:pt x="139" y="103"/>
                  </a:cubicBezTo>
                  <a:cubicBezTo>
                    <a:pt x="142" y="99"/>
                    <a:pt x="150" y="104"/>
                    <a:pt x="150" y="104"/>
                  </a:cubicBezTo>
                  <a:cubicBezTo>
                    <a:pt x="150" y="89"/>
                    <a:pt x="150" y="89"/>
                    <a:pt x="150" y="89"/>
                  </a:cubicBezTo>
                  <a:cubicBezTo>
                    <a:pt x="150" y="89"/>
                    <a:pt x="169" y="93"/>
                    <a:pt x="171" y="86"/>
                  </a:cubicBezTo>
                  <a:cubicBezTo>
                    <a:pt x="173" y="79"/>
                    <a:pt x="159" y="66"/>
                    <a:pt x="159" y="66"/>
                  </a:cubicBezTo>
                  <a:cubicBezTo>
                    <a:pt x="173" y="64"/>
                    <a:pt x="173" y="64"/>
                    <a:pt x="173" y="64"/>
                  </a:cubicBezTo>
                  <a:cubicBezTo>
                    <a:pt x="173" y="64"/>
                    <a:pt x="169" y="53"/>
                    <a:pt x="162" y="5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1" name="Freeform 78"/>
            <p:cNvSpPr>
              <a:spLocks noChangeAspect="1"/>
            </p:cNvSpPr>
            <p:nvPr/>
          </p:nvSpPr>
          <p:spPr bwMode="auto">
            <a:xfrm>
              <a:off x="2912" y="1540"/>
              <a:ext cx="64" cy="76"/>
            </a:xfrm>
            <a:custGeom>
              <a:avLst/>
              <a:gdLst>
                <a:gd name="T0" fmla="*/ 13 w 200"/>
                <a:gd name="T1" fmla="*/ 71 h 233"/>
                <a:gd name="T2" fmla="*/ 15 w 200"/>
                <a:gd name="T3" fmla="*/ 69 h 233"/>
                <a:gd name="T4" fmla="*/ 17 w 200"/>
                <a:gd name="T5" fmla="*/ 63 h 233"/>
                <a:gd name="T6" fmla="*/ 25 w 200"/>
                <a:gd name="T7" fmla="*/ 64 h 233"/>
                <a:gd name="T8" fmla="*/ 30 w 200"/>
                <a:gd name="T9" fmla="*/ 69 h 233"/>
                <a:gd name="T10" fmla="*/ 32 w 200"/>
                <a:gd name="T11" fmla="*/ 76 h 233"/>
                <a:gd name="T12" fmla="*/ 37 w 200"/>
                <a:gd name="T13" fmla="*/ 72 h 233"/>
                <a:gd name="T14" fmla="*/ 42 w 200"/>
                <a:gd name="T15" fmla="*/ 69 h 233"/>
                <a:gd name="T16" fmla="*/ 47 w 200"/>
                <a:gd name="T17" fmla="*/ 68 h 233"/>
                <a:gd name="T18" fmla="*/ 58 w 200"/>
                <a:gd name="T19" fmla="*/ 66 h 233"/>
                <a:gd name="T20" fmla="*/ 57 w 200"/>
                <a:gd name="T21" fmla="*/ 59 h 233"/>
                <a:gd name="T22" fmla="*/ 63 w 200"/>
                <a:gd name="T23" fmla="*/ 55 h 233"/>
                <a:gd name="T24" fmla="*/ 58 w 200"/>
                <a:gd name="T25" fmla="*/ 50 h 233"/>
                <a:gd name="T26" fmla="*/ 56 w 200"/>
                <a:gd name="T27" fmla="*/ 46 h 233"/>
                <a:gd name="T28" fmla="*/ 58 w 200"/>
                <a:gd name="T29" fmla="*/ 39 h 233"/>
                <a:gd name="T30" fmla="*/ 56 w 200"/>
                <a:gd name="T31" fmla="*/ 33 h 233"/>
                <a:gd name="T32" fmla="*/ 60 w 200"/>
                <a:gd name="T33" fmla="*/ 29 h 233"/>
                <a:gd name="T34" fmla="*/ 49 w 200"/>
                <a:gd name="T35" fmla="*/ 30 h 233"/>
                <a:gd name="T36" fmla="*/ 42 w 200"/>
                <a:gd name="T37" fmla="*/ 27 h 233"/>
                <a:gd name="T38" fmla="*/ 42 w 200"/>
                <a:gd name="T39" fmla="*/ 18 h 233"/>
                <a:gd name="T40" fmla="*/ 34 w 200"/>
                <a:gd name="T41" fmla="*/ 16 h 233"/>
                <a:gd name="T42" fmla="*/ 29 w 200"/>
                <a:gd name="T43" fmla="*/ 9 h 233"/>
                <a:gd name="T44" fmla="*/ 20 w 200"/>
                <a:gd name="T45" fmla="*/ 2 h 233"/>
                <a:gd name="T46" fmla="*/ 11 w 200"/>
                <a:gd name="T47" fmla="*/ 6 h 233"/>
                <a:gd name="T48" fmla="*/ 5 w 200"/>
                <a:gd name="T49" fmla="*/ 7 h 233"/>
                <a:gd name="T50" fmla="*/ 7 w 200"/>
                <a:gd name="T51" fmla="*/ 13 h 233"/>
                <a:gd name="T52" fmla="*/ 7 w 200"/>
                <a:gd name="T53" fmla="*/ 17 h 233"/>
                <a:gd name="T54" fmla="*/ 9 w 200"/>
                <a:gd name="T55" fmla="*/ 21 h 233"/>
                <a:gd name="T56" fmla="*/ 6 w 200"/>
                <a:gd name="T57" fmla="*/ 23 h 233"/>
                <a:gd name="T58" fmla="*/ 13 w 200"/>
                <a:gd name="T59" fmla="*/ 25 h 233"/>
                <a:gd name="T60" fmla="*/ 10 w 200"/>
                <a:gd name="T61" fmla="*/ 35 h 233"/>
                <a:gd name="T62" fmla="*/ 17 w 200"/>
                <a:gd name="T63" fmla="*/ 38 h 233"/>
                <a:gd name="T64" fmla="*/ 16 w 200"/>
                <a:gd name="T65" fmla="*/ 46 h 233"/>
                <a:gd name="T66" fmla="*/ 9 w 200"/>
                <a:gd name="T67" fmla="*/ 52 h 233"/>
                <a:gd name="T68" fmla="*/ 3 w 200"/>
                <a:gd name="T69" fmla="*/ 56 h 233"/>
                <a:gd name="T70" fmla="*/ 1 w 200"/>
                <a:gd name="T71" fmla="*/ 59 h 233"/>
                <a:gd name="T72" fmla="*/ 1 w 200"/>
                <a:gd name="T73" fmla="*/ 68 h 233"/>
                <a:gd name="T74" fmla="*/ 8 w 200"/>
                <a:gd name="T75" fmla="*/ 67 h 233"/>
                <a:gd name="T76" fmla="*/ 13 w 200"/>
                <a:gd name="T77" fmla="*/ 76 h 233"/>
                <a:gd name="T78" fmla="*/ 15 w 200"/>
                <a:gd name="T79" fmla="*/ 70 h 23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00" h="233">
                  <a:moveTo>
                    <a:pt x="46" y="214"/>
                  </a:moveTo>
                  <a:cubicBezTo>
                    <a:pt x="40" y="217"/>
                    <a:pt x="40" y="217"/>
                    <a:pt x="40" y="217"/>
                  </a:cubicBezTo>
                  <a:cubicBezTo>
                    <a:pt x="31" y="211"/>
                    <a:pt x="31" y="211"/>
                    <a:pt x="31" y="211"/>
                  </a:cubicBezTo>
                  <a:cubicBezTo>
                    <a:pt x="46" y="211"/>
                    <a:pt x="46" y="211"/>
                    <a:pt x="46" y="211"/>
                  </a:cubicBezTo>
                  <a:cubicBezTo>
                    <a:pt x="52" y="206"/>
                    <a:pt x="52" y="206"/>
                    <a:pt x="52" y="206"/>
                  </a:cubicBezTo>
                  <a:cubicBezTo>
                    <a:pt x="54" y="192"/>
                    <a:pt x="54" y="192"/>
                    <a:pt x="54" y="192"/>
                  </a:cubicBezTo>
                  <a:cubicBezTo>
                    <a:pt x="72" y="202"/>
                    <a:pt x="72" y="202"/>
                    <a:pt x="72" y="202"/>
                  </a:cubicBezTo>
                  <a:cubicBezTo>
                    <a:pt x="78" y="196"/>
                    <a:pt x="78" y="196"/>
                    <a:pt x="78" y="196"/>
                  </a:cubicBezTo>
                  <a:cubicBezTo>
                    <a:pt x="86" y="211"/>
                    <a:pt x="86" y="211"/>
                    <a:pt x="86" y="211"/>
                  </a:cubicBezTo>
                  <a:cubicBezTo>
                    <a:pt x="95" y="211"/>
                    <a:pt x="95" y="211"/>
                    <a:pt x="95" y="211"/>
                  </a:cubicBezTo>
                  <a:cubicBezTo>
                    <a:pt x="99" y="221"/>
                    <a:pt x="99" y="221"/>
                    <a:pt x="99" y="221"/>
                  </a:cubicBezTo>
                  <a:cubicBezTo>
                    <a:pt x="99" y="233"/>
                    <a:pt x="99" y="233"/>
                    <a:pt x="99" y="233"/>
                  </a:cubicBezTo>
                  <a:cubicBezTo>
                    <a:pt x="110" y="229"/>
                    <a:pt x="110" y="229"/>
                    <a:pt x="110" y="229"/>
                  </a:cubicBezTo>
                  <a:cubicBezTo>
                    <a:pt x="115" y="221"/>
                    <a:pt x="115" y="221"/>
                    <a:pt x="115" y="221"/>
                  </a:cubicBezTo>
                  <a:cubicBezTo>
                    <a:pt x="115" y="221"/>
                    <a:pt x="120" y="221"/>
                    <a:pt x="127" y="221"/>
                  </a:cubicBezTo>
                  <a:cubicBezTo>
                    <a:pt x="134" y="221"/>
                    <a:pt x="130" y="213"/>
                    <a:pt x="130" y="213"/>
                  </a:cubicBezTo>
                  <a:cubicBezTo>
                    <a:pt x="143" y="213"/>
                    <a:pt x="143" y="213"/>
                    <a:pt x="143" y="213"/>
                  </a:cubicBezTo>
                  <a:cubicBezTo>
                    <a:pt x="147" y="209"/>
                    <a:pt x="147" y="209"/>
                    <a:pt x="147" y="209"/>
                  </a:cubicBezTo>
                  <a:cubicBezTo>
                    <a:pt x="173" y="207"/>
                    <a:pt x="173" y="207"/>
                    <a:pt x="173" y="207"/>
                  </a:cubicBezTo>
                  <a:cubicBezTo>
                    <a:pt x="173" y="207"/>
                    <a:pt x="181" y="206"/>
                    <a:pt x="182" y="203"/>
                  </a:cubicBezTo>
                  <a:cubicBezTo>
                    <a:pt x="183" y="200"/>
                    <a:pt x="180" y="192"/>
                    <a:pt x="180" y="192"/>
                  </a:cubicBezTo>
                  <a:cubicBezTo>
                    <a:pt x="180" y="192"/>
                    <a:pt x="177" y="185"/>
                    <a:pt x="179" y="181"/>
                  </a:cubicBezTo>
                  <a:cubicBezTo>
                    <a:pt x="181" y="177"/>
                    <a:pt x="192" y="180"/>
                    <a:pt x="192" y="180"/>
                  </a:cubicBezTo>
                  <a:cubicBezTo>
                    <a:pt x="192" y="180"/>
                    <a:pt x="196" y="173"/>
                    <a:pt x="198" y="169"/>
                  </a:cubicBezTo>
                  <a:cubicBezTo>
                    <a:pt x="200" y="165"/>
                    <a:pt x="195" y="159"/>
                    <a:pt x="195" y="159"/>
                  </a:cubicBezTo>
                  <a:cubicBezTo>
                    <a:pt x="182" y="152"/>
                    <a:pt x="182" y="152"/>
                    <a:pt x="182" y="152"/>
                  </a:cubicBezTo>
                  <a:cubicBezTo>
                    <a:pt x="184" y="145"/>
                    <a:pt x="184" y="145"/>
                    <a:pt x="184" y="145"/>
                  </a:cubicBezTo>
                  <a:cubicBezTo>
                    <a:pt x="175" y="140"/>
                    <a:pt x="175" y="140"/>
                    <a:pt x="175" y="140"/>
                  </a:cubicBezTo>
                  <a:cubicBezTo>
                    <a:pt x="172" y="128"/>
                    <a:pt x="172" y="128"/>
                    <a:pt x="172" y="128"/>
                  </a:cubicBezTo>
                  <a:cubicBezTo>
                    <a:pt x="181" y="120"/>
                    <a:pt x="181" y="120"/>
                    <a:pt x="181" y="120"/>
                  </a:cubicBezTo>
                  <a:cubicBezTo>
                    <a:pt x="183" y="106"/>
                    <a:pt x="183" y="106"/>
                    <a:pt x="183" y="106"/>
                  </a:cubicBezTo>
                  <a:cubicBezTo>
                    <a:pt x="176" y="102"/>
                    <a:pt x="176" y="102"/>
                    <a:pt x="176" y="102"/>
                  </a:cubicBezTo>
                  <a:cubicBezTo>
                    <a:pt x="183" y="94"/>
                    <a:pt x="183" y="94"/>
                    <a:pt x="183" y="94"/>
                  </a:cubicBezTo>
                  <a:cubicBezTo>
                    <a:pt x="186" y="88"/>
                    <a:pt x="186" y="88"/>
                    <a:pt x="186" y="88"/>
                  </a:cubicBezTo>
                  <a:cubicBezTo>
                    <a:pt x="170" y="84"/>
                    <a:pt x="170" y="84"/>
                    <a:pt x="170" y="84"/>
                  </a:cubicBezTo>
                  <a:cubicBezTo>
                    <a:pt x="154" y="91"/>
                    <a:pt x="154" y="91"/>
                    <a:pt x="154" y="91"/>
                  </a:cubicBezTo>
                  <a:cubicBezTo>
                    <a:pt x="148" y="84"/>
                    <a:pt x="148" y="84"/>
                    <a:pt x="148" y="84"/>
                  </a:cubicBezTo>
                  <a:cubicBezTo>
                    <a:pt x="132" y="82"/>
                    <a:pt x="132" y="82"/>
                    <a:pt x="132" y="82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32" y="62"/>
                    <a:pt x="130" y="56"/>
                  </a:cubicBezTo>
                  <a:cubicBezTo>
                    <a:pt x="128" y="50"/>
                    <a:pt x="116" y="49"/>
                    <a:pt x="114" y="54"/>
                  </a:cubicBezTo>
                  <a:cubicBezTo>
                    <a:pt x="112" y="59"/>
                    <a:pt x="106" y="48"/>
                    <a:pt x="106" y="48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2" y="27"/>
                    <a:pt x="92" y="27"/>
                    <a:pt x="92" y="27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63" y="6"/>
                    <a:pt x="63" y="6"/>
                    <a:pt x="63" y="6"/>
                  </a:cubicBezTo>
                  <a:cubicBezTo>
                    <a:pt x="63" y="6"/>
                    <a:pt x="48" y="0"/>
                    <a:pt x="45" y="6"/>
                  </a:cubicBezTo>
                  <a:cubicBezTo>
                    <a:pt x="42" y="12"/>
                    <a:pt x="33" y="17"/>
                    <a:pt x="33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26" y="41"/>
                    <a:pt x="26" y="41"/>
                    <a:pt x="26" y="41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23" y="53"/>
                    <a:pt x="39" y="56"/>
                    <a:pt x="40" y="59"/>
                  </a:cubicBezTo>
                  <a:cubicBezTo>
                    <a:pt x="41" y="62"/>
                    <a:pt x="27" y="65"/>
                    <a:pt x="27" y="65"/>
                  </a:cubicBezTo>
                  <a:cubicBezTo>
                    <a:pt x="25" y="72"/>
                    <a:pt x="25" y="72"/>
                    <a:pt x="25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3" y="77"/>
                    <a:pt x="23" y="77"/>
                    <a:pt x="23" y="77"/>
                  </a:cubicBezTo>
                  <a:cubicBezTo>
                    <a:pt x="23" y="77"/>
                    <a:pt x="42" y="71"/>
                    <a:pt x="42" y="76"/>
                  </a:cubicBezTo>
                  <a:cubicBezTo>
                    <a:pt x="42" y="81"/>
                    <a:pt x="30" y="95"/>
                    <a:pt x="30" y="95"/>
                  </a:cubicBezTo>
                  <a:cubicBezTo>
                    <a:pt x="30" y="106"/>
                    <a:pt x="30" y="106"/>
                    <a:pt x="30" y="106"/>
                  </a:cubicBezTo>
                  <a:cubicBezTo>
                    <a:pt x="30" y="106"/>
                    <a:pt x="34" y="103"/>
                    <a:pt x="41" y="105"/>
                  </a:cubicBezTo>
                  <a:cubicBezTo>
                    <a:pt x="48" y="107"/>
                    <a:pt x="52" y="118"/>
                    <a:pt x="52" y="118"/>
                  </a:cubicBezTo>
                  <a:cubicBezTo>
                    <a:pt x="38" y="120"/>
                    <a:pt x="38" y="120"/>
                    <a:pt x="38" y="120"/>
                  </a:cubicBezTo>
                  <a:cubicBezTo>
                    <a:pt x="38" y="120"/>
                    <a:pt x="52" y="133"/>
                    <a:pt x="50" y="140"/>
                  </a:cubicBezTo>
                  <a:cubicBezTo>
                    <a:pt x="48" y="147"/>
                    <a:pt x="29" y="143"/>
                    <a:pt x="29" y="143"/>
                  </a:cubicBezTo>
                  <a:cubicBezTo>
                    <a:pt x="29" y="158"/>
                    <a:pt x="29" y="158"/>
                    <a:pt x="29" y="158"/>
                  </a:cubicBezTo>
                  <a:cubicBezTo>
                    <a:pt x="29" y="158"/>
                    <a:pt x="21" y="153"/>
                    <a:pt x="18" y="157"/>
                  </a:cubicBezTo>
                  <a:cubicBezTo>
                    <a:pt x="15" y="161"/>
                    <a:pt x="9" y="172"/>
                    <a:pt x="9" y="172"/>
                  </a:cubicBezTo>
                  <a:cubicBezTo>
                    <a:pt x="4" y="172"/>
                    <a:pt x="4" y="172"/>
                    <a:pt x="4" y="172"/>
                  </a:cubicBezTo>
                  <a:cubicBezTo>
                    <a:pt x="4" y="172"/>
                    <a:pt x="0" y="179"/>
                    <a:pt x="3" y="182"/>
                  </a:cubicBezTo>
                  <a:cubicBezTo>
                    <a:pt x="6" y="185"/>
                    <a:pt x="17" y="191"/>
                    <a:pt x="17" y="191"/>
                  </a:cubicBezTo>
                  <a:cubicBezTo>
                    <a:pt x="4" y="207"/>
                    <a:pt x="4" y="207"/>
                    <a:pt x="4" y="207"/>
                  </a:cubicBezTo>
                  <a:cubicBezTo>
                    <a:pt x="5" y="208"/>
                    <a:pt x="6" y="208"/>
                    <a:pt x="6" y="208"/>
                  </a:cubicBezTo>
                  <a:cubicBezTo>
                    <a:pt x="13" y="210"/>
                    <a:pt x="24" y="205"/>
                    <a:pt x="24" y="205"/>
                  </a:cubicBezTo>
                  <a:cubicBezTo>
                    <a:pt x="24" y="217"/>
                    <a:pt x="24" y="217"/>
                    <a:pt x="24" y="217"/>
                  </a:cubicBezTo>
                  <a:cubicBezTo>
                    <a:pt x="41" y="233"/>
                    <a:pt x="41" y="233"/>
                    <a:pt x="41" y="233"/>
                  </a:cubicBezTo>
                  <a:cubicBezTo>
                    <a:pt x="48" y="224"/>
                    <a:pt x="48" y="224"/>
                    <a:pt x="48" y="224"/>
                  </a:cubicBezTo>
                  <a:lnTo>
                    <a:pt x="46" y="214"/>
                  </a:ln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2" name="Freeform 79"/>
            <p:cNvSpPr>
              <a:spLocks noChangeAspect="1"/>
            </p:cNvSpPr>
            <p:nvPr/>
          </p:nvSpPr>
          <p:spPr bwMode="auto">
            <a:xfrm>
              <a:off x="2845" y="1537"/>
              <a:ext cx="80" cy="59"/>
            </a:xfrm>
            <a:custGeom>
              <a:avLst/>
              <a:gdLst>
                <a:gd name="T0" fmla="*/ 75 w 246"/>
                <a:gd name="T1" fmla="*/ 24 h 186"/>
                <a:gd name="T2" fmla="*/ 74 w 246"/>
                <a:gd name="T3" fmla="*/ 21 h 186"/>
                <a:gd name="T4" fmla="*/ 73 w 246"/>
                <a:gd name="T5" fmla="*/ 16 h 186"/>
                <a:gd name="T6" fmla="*/ 71 w 246"/>
                <a:gd name="T7" fmla="*/ 10 h 186"/>
                <a:gd name="T8" fmla="*/ 60 w 246"/>
                <a:gd name="T9" fmla="*/ 13 h 186"/>
                <a:gd name="T10" fmla="*/ 55 w 246"/>
                <a:gd name="T11" fmla="*/ 11 h 186"/>
                <a:gd name="T12" fmla="*/ 45 w 246"/>
                <a:gd name="T13" fmla="*/ 4 h 186"/>
                <a:gd name="T14" fmla="*/ 36 w 246"/>
                <a:gd name="T15" fmla="*/ 1 h 186"/>
                <a:gd name="T16" fmla="*/ 30 w 246"/>
                <a:gd name="T17" fmla="*/ 4 h 186"/>
                <a:gd name="T18" fmla="*/ 28 w 246"/>
                <a:gd name="T19" fmla="*/ 10 h 186"/>
                <a:gd name="T20" fmla="*/ 23 w 246"/>
                <a:gd name="T21" fmla="*/ 13 h 186"/>
                <a:gd name="T22" fmla="*/ 19 w 246"/>
                <a:gd name="T23" fmla="*/ 17 h 186"/>
                <a:gd name="T24" fmla="*/ 13 w 246"/>
                <a:gd name="T25" fmla="*/ 14 h 186"/>
                <a:gd name="T26" fmla="*/ 7 w 246"/>
                <a:gd name="T27" fmla="*/ 17 h 186"/>
                <a:gd name="T28" fmla="*/ 5 w 246"/>
                <a:gd name="T29" fmla="*/ 18 h 186"/>
                <a:gd name="T30" fmla="*/ 0 w 246"/>
                <a:gd name="T31" fmla="*/ 21 h 186"/>
                <a:gd name="T32" fmla="*/ 10 w 246"/>
                <a:gd name="T33" fmla="*/ 22 h 186"/>
                <a:gd name="T34" fmla="*/ 18 w 246"/>
                <a:gd name="T35" fmla="*/ 28 h 186"/>
                <a:gd name="T36" fmla="*/ 22 w 246"/>
                <a:gd name="T37" fmla="*/ 39 h 186"/>
                <a:gd name="T38" fmla="*/ 32 w 246"/>
                <a:gd name="T39" fmla="*/ 51 h 186"/>
                <a:gd name="T40" fmla="*/ 47 w 246"/>
                <a:gd name="T41" fmla="*/ 54 h 186"/>
                <a:gd name="T42" fmla="*/ 54 w 246"/>
                <a:gd name="T43" fmla="*/ 59 h 186"/>
                <a:gd name="T44" fmla="*/ 43 w 246"/>
                <a:gd name="T45" fmla="*/ 46 h 186"/>
                <a:gd name="T46" fmla="*/ 36 w 246"/>
                <a:gd name="T47" fmla="*/ 39 h 186"/>
                <a:gd name="T48" fmla="*/ 33 w 246"/>
                <a:gd name="T49" fmla="*/ 33 h 186"/>
                <a:gd name="T50" fmla="*/ 30 w 246"/>
                <a:gd name="T51" fmla="*/ 30 h 186"/>
                <a:gd name="T52" fmla="*/ 30 w 246"/>
                <a:gd name="T53" fmla="*/ 26 h 186"/>
                <a:gd name="T54" fmla="*/ 36 w 246"/>
                <a:gd name="T55" fmla="*/ 23 h 186"/>
                <a:gd name="T56" fmla="*/ 46 w 246"/>
                <a:gd name="T57" fmla="*/ 22 h 186"/>
                <a:gd name="T58" fmla="*/ 53 w 246"/>
                <a:gd name="T59" fmla="*/ 23 h 186"/>
                <a:gd name="T60" fmla="*/ 63 w 246"/>
                <a:gd name="T61" fmla="*/ 23 h 186"/>
                <a:gd name="T62" fmla="*/ 72 w 246"/>
                <a:gd name="T63" fmla="*/ 27 h 18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46" h="186">
                  <a:moveTo>
                    <a:pt x="230" y="84"/>
                  </a:moveTo>
                  <a:cubicBezTo>
                    <a:pt x="232" y="77"/>
                    <a:pt x="232" y="77"/>
                    <a:pt x="232" y="77"/>
                  </a:cubicBezTo>
                  <a:cubicBezTo>
                    <a:pt x="232" y="77"/>
                    <a:pt x="246" y="74"/>
                    <a:pt x="245" y="71"/>
                  </a:cubicBezTo>
                  <a:cubicBezTo>
                    <a:pt x="244" y="68"/>
                    <a:pt x="228" y="65"/>
                    <a:pt x="228" y="65"/>
                  </a:cubicBezTo>
                  <a:cubicBezTo>
                    <a:pt x="231" y="53"/>
                    <a:pt x="231" y="53"/>
                    <a:pt x="231" y="53"/>
                  </a:cubicBezTo>
                  <a:cubicBezTo>
                    <a:pt x="226" y="52"/>
                    <a:pt x="226" y="52"/>
                    <a:pt x="226" y="52"/>
                  </a:cubicBezTo>
                  <a:cubicBezTo>
                    <a:pt x="222" y="34"/>
                    <a:pt x="222" y="34"/>
                    <a:pt x="222" y="34"/>
                  </a:cubicBezTo>
                  <a:cubicBezTo>
                    <a:pt x="217" y="32"/>
                    <a:pt x="217" y="32"/>
                    <a:pt x="217" y="32"/>
                  </a:cubicBezTo>
                  <a:cubicBezTo>
                    <a:pt x="211" y="38"/>
                    <a:pt x="211" y="38"/>
                    <a:pt x="211" y="38"/>
                  </a:cubicBezTo>
                  <a:cubicBezTo>
                    <a:pt x="183" y="41"/>
                    <a:pt x="183" y="41"/>
                    <a:pt x="183" y="41"/>
                  </a:cubicBezTo>
                  <a:cubicBezTo>
                    <a:pt x="180" y="34"/>
                    <a:pt x="180" y="34"/>
                    <a:pt x="180" y="34"/>
                  </a:cubicBezTo>
                  <a:cubicBezTo>
                    <a:pt x="168" y="34"/>
                    <a:pt x="168" y="34"/>
                    <a:pt x="168" y="34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41" y="16"/>
                    <a:pt x="139" y="13"/>
                  </a:cubicBezTo>
                  <a:cubicBezTo>
                    <a:pt x="137" y="10"/>
                    <a:pt x="125" y="0"/>
                    <a:pt x="125" y="0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2" y="2"/>
                    <a:pt x="115" y="6"/>
                    <a:pt x="109" y="10"/>
                  </a:cubicBezTo>
                  <a:cubicBezTo>
                    <a:pt x="103" y="14"/>
                    <a:pt x="93" y="14"/>
                    <a:pt x="93" y="14"/>
                  </a:cubicBezTo>
                  <a:cubicBezTo>
                    <a:pt x="93" y="14"/>
                    <a:pt x="84" y="14"/>
                    <a:pt x="84" y="18"/>
                  </a:cubicBezTo>
                  <a:cubicBezTo>
                    <a:pt x="84" y="22"/>
                    <a:pt x="87" y="31"/>
                    <a:pt x="87" y="31"/>
                  </a:cubicBezTo>
                  <a:cubicBezTo>
                    <a:pt x="80" y="39"/>
                    <a:pt x="80" y="39"/>
                    <a:pt x="80" y="39"/>
                  </a:cubicBezTo>
                  <a:cubicBezTo>
                    <a:pt x="70" y="40"/>
                    <a:pt x="70" y="40"/>
                    <a:pt x="70" y="40"/>
                  </a:cubicBezTo>
                  <a:cubicBezTo>
                    <a:pt x="70" y="40"/>
                    <a:pt x="74" y="51"/>
                    <a:pt x="69" y="53"/>
                  </a:cubicBezTo>
                  <a:cubicBezTo>
                    <a:pt x="64" y="55"/>
                    <a:pt x="59" y="53"/>
                    <a:pt x="59" y="53"/>
                  </a:cubicBezTo>
                  <a:cubicBezTo>
                    <a:pt x="59" y="53"/>
                    <a:pt x="52" y="54"/>
                    <a:pt x="46" y="53"/>
                  </a:cubicBezTo>
                  <a:cubicBezTo>
                    <a:pt x="40" y="52"/>
                    <a:pt x="40" y="45"/>
                    <a:pt x="40" y="45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5" y="58"/>
                    <a:pt x="5" y="58"/>
                    <a:pt x="5" y="58"/>
                  </a:cubicBezTo>
                  <a:cubicBezTo>
                    <a:pt x="3" y="62"/>
                    <a:pt x="1" y="67"/>
                    <a:pt x="1" y="67"/>
                  </a:cubicBezTo>
                  <a:cubicBezTo>
                    <a:pt x="1" y="67"/>
                    <a:pt x="0" y="97"/>
                    <a:pt x="8" y="88"/>
                  </a:cubicBezTo>
                  <a:cubicBezTo>
                    <a:pt x="16" y="79"/>
                    <a:pt x="27" y="64"/>
                    <a:pt x="31" y="70"/>
                  </a:cubicBezTo>
                  <a:cubicBezTo>
                    <a:pt x="35" y="76"/>
                    <a:pt x="35" y="91"/>
                    <a:pt x="35" y="91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7"/>
                    <a:pt x="48" y="107"/>
                    <a:pt x="60" y="111"/>
                  </a:cubicBezTo>
                  <a:cubicBezTo>
                    <a:pt x="72" y="115"/>
                    <a:pt x="68" y="123"/>
                    <a:pt x="68" y="123"/>
                  </a:cubicBezTo>
                  <a:cubicBezTo>
                    <a:pt x="97" y="144"/>
                    <a:pt x="97" y="144"/>
                    <a:pt x="97" y="144"/>
                  </a:cubicBezTo>
                  <a:cubicBezTo>
                    <a:pt x="98" y="161"/>
                    <a:pt x="98" y="161"/>
                    <a:pt x="98" y="161"/>
                  </a:cubicBezTo>
                  <a:cubicBezTo>
                    <a:pt x="125" y="162"/>
                    <a:pt x="125" y="162"/>
                    <a:pt x="125" y="162"/>
                  </a:cubicBezTo>
                  <a:cubicBezTo>
                    <a:pt x="125" y="162"/>
                    <a:pt x="142" y="163"/>
                    <a:pt x="146" y="171"/>
                  </a:cubicBezTo>
                  <a:cubicBezTo>
                    <a:pt x="146" y="171"/>
                    <a:pt x="142" y="180"/>
                    <a:pt x="148" y="184"/>
                  </a:cubicBezTo>
                  <a:cubicBezTo>
                    <a:pt x="165" y="186"/>
                    <a:pt x="165" y="186"/>
                    <a:pt x="165" y="186"/>
                  </a:cubicBezTo>
                  <a:cubicBezTo>
                    <a:pt x="170" y="182"/>
                    <a:pt x="174" y="174"/>
                    <a:pt x="159" y="165"/>
                  </a:cubicBezTo>
                  <a:cubicBezTo>
                    <a:pt x="135" y="150"/>
                    <a:pt x="131" y="146"/>
                    <a:pt x="131" y="146"/>
                  </a:cubicBezTo>
                  <a:cubicBezTo>
                    <a:pt x="121" y="126"/>
                    <a:pt x="121" y="126"/>
                    <a:pt x="121" y="126"/>
                  </a:cubicBezTo>
                  <a:cubicBezTo>
                    <a:pt x="110" y="123"/>
                    <a:pt x="110" y="123"/>
                    <a:pt x="110" y="123"/>
                  </a:cubicBezTo>
                  <a:cubicBezTo>
                    <a:pt x="110" y="123"/>
                    <a:pt x="113" y="113"/>
                    <a:pt x="110" y="109"/>
                  </a:cubicBezTo>
                  <a:cubicBezTo>
                    <a:pt x="107" y="105"/>
                    <a:pt x="102" y="105"/>
                    <a:pt x="102" y="105"/>
                  </a:cubicBezTo>
                  <a:cubicBezTo>
                    <a:pt x="103" y="96"/>
                    <a:pt x="103" y="96"/>
                    <a:pt x="103" y="96"/>
                  </a:cubicBezTo>
                  <a:cubicBezTo>
                    <a:pt x="91" y="93"/>
                    <a:pt x="91" y="93"/>
                    <a:pt x="91" y="93"/>
                  </a:cubicBezTo>
                  <a:cubicBezTo>
                    <a:pt x="84" y="86"/>
                    <a:pt x="84" y="86"/>
                    <a:pt x="84" y="86"/>
                  </a:cubicBezTo>
                  <a:cubicBezTo>
                    <a:pt x="93" y="81"/>
                    <a:pt x="93" y="81"/>
                    <a:pt x="93" y="81"/>
                  </a:cubicBezTo>
                  <a:cubicBezTo>
                    <a:pt x="93" y="81"/>
                    <a:pt x="92" y="68"/>
                    <a:pt x="96" y="67"/>
                  </a:cubicBezTo>
                  <a:cubicBezTo>
                    <a:pt x="100" y="66"/>
                    <a:pt x="112" y="74"/>
                    <a:pt x="112" y="74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42" y="68"/>
                    <a:pt x="142" y="68"/>
                    <a:pt x="142" y="68"/>
                  </a:cubicBezTo>
                  <a:cubicBezTo>
                    <a:pt x="155" y="75"/>
                    <a:pt x="155" y="75"/>
                    <a:pt x="155" y="75"/>
                  </a:cubicBezTo>
                  <a:cubicBezTo>
                    <a:pt x="164" y="71"/>
                    <a:pt x="164" y="71"/>
                    <a:pt x="164" y="71"/>
                  </a:cubicBezTo>
                  <a:cubicBezTo>
                    <a:pt x="164" y="71"/>
                    <a:pt x="174" y="74"/>
                    <a:pt x="177" y="74"/>
                  </a:cubicBezTo>
                  <a:cubicBezTo>
                    <a:pt x="180" y="74"/>
                    <a:pt x="187" y="72"/>
                    <a:pt x="193" y="73"/>
                  </a:cubicBezTo>
                  <a:cubicBezTo>
                    <a:pt x="199" y="74"/>
                    <a:pt x="210" y="74"/>
                    <a:pt x="210" y="74"/>
                  </a:cubicBezTo>
                  <a:cubicBezTo>
                    <a:pt x="220" y="85"/>
                    <a:pt x="220" y="85"/>
                    <a:pt x="220" y="85"/>
                  </a:cubicBezTo>
                  <a:lnTo>
                    <a:pt x="230" y="8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3" name="Freeform 80"/>
            <p:cNvSpPr>
              <a:spLocks noChangeAspect="1"/>
            </p:cNvSpPr>
            <p:nvPr/>
          </p:nvSpPr>
          <p:spPr bwMode="auto">
            <a:xfrm>
              <a:off x="2841" y="1529"/>
              <a:ext cx="45" cy="26"/>
            </a:xfrm>
            <a:custGeom>
              <a:avLst/>
              <a:gdLst>
                <a:gd name="T0" fmla="*/ 6 w 138"/>
                <a:gd name="T1" fmla="*/ 26 h 80"/>
                <a:gd name="T2" fmla="*/ 9 w 138"/>
                <a:gd name="T3" fmla="*/ 26 h 80"/>
                <a:gd name="T4" fmla="*/ 9 w 138"/>
                <a:gd name="T5" fmla="*/ 23 h 80"/>
                <a:gd name="T6" fmla="*/ 11 w 138"/>
                <a:gd name="T7" fmla="*/ 25 h 80"/>
                <a:gd name="T8" fmla="*/ 15 w 138"/>
                <a:gd name="T9" fmla="*/ 24 h 80"/>
                <a:gd name="T10" fmla="*/ 17 w 138"/>
                <a:gd name="T11" fmla="*/ 22 h 80"/>
                <a:gd name="T12" fmla="*/ 19 w 138"/>
                <a:gd name="T13" fmla="*/ 24 h 80"/>
                <a:gd name="T14" fmla="*/ 23 w 138"/>
                <a:gd name="T15" fmla="*/ 24 h 80"/>
                <a:gd name="T16" fmla="*/ 27 w 138"/>
                <a:gd name="T17" fmla="*/ 24 h 80"/>
                <a:gd name="T18" fmla="*/ 27 w 138"/>
                <a:gd name="T19" fmla="*/ 20 h 80"/>
                <a:gd name="T20" fmla="*/ 30 w 138"/>
                <a:gd name="T21" fmla="*/ 20 h 80"/>
                <a:gd name="T22" fmla="*/ 33 w 138"/>
                <a:gd name="T23" fmla="*/ 17 h 80"/>
                <a:gd name="T24" fmla="*/ 32 w 138"/>
                <a:gd name="T25" fmla="*/ 13 h 80"/>
                <a:gd name="T26" fmla="*/ 35 w 138"/>
                <a:gd name="T27" fmla="*/ 12 h 80"/>
                <a:gd name="T28" fmla="*/ 40 w 138"/>
                <a:gd name="T29" fmla="*/ 10 h 80"/>
                <a:gd name="T30" fmla="*/ 41 w 138"/>
                <a:gd name="T31" fmla="*/ 8 h 80"/>
                <a:gd name="T32" fmla="*/ 45 w 138"/>
                <a:gd name="T33" fmla="*/ 7 h 80"/>
                <a:gd name="T34" fmla="*/ 42 w 138"/>
                <a:gd name="T35" fmla="*/ 5 h 80"/>
                <a:gd name="T36" fmla="*/ 41 w 138"/>
                <a:gd name="T37" fmla="*/ 2 h 80"/>
                <a:gd name="T38" fmla="*/ 38 w 138"/>
                <a:gd name="T39" fmla="*/ 0 h 80"/>
                <a:gd name="T40" fmla="*/ 38 w 138"/>
                <a:gd name="T41" fmla="*/ 3 h 80"/>
                <a:gd name="T42" fmla="*/ 37 w 138"/>
                <a:gd name="T43" fmla="*/ 7 h 80"/>
                <a:gd name="T44" fmla="*/ 32 w 138"/>
                <a:gd name="T45" fmla="*/ 5 h 80"/>
                <a:gd name="T46" fmla="*/ 29 w 138"/>
                <a:gd name="T47" fmla="*/ 6 h 80"/>
                <a:gd name="T48" fmla="*/ 19 w 138"/>
                <a:gd name="T49" fmla="*/ 6 h 80"/>
                <a:gd name="T50" fmla="*/ 16 w 138"/>
                <a:gd name="T51" fmla="*/ 9 h 80"/>
                <a:gd name="T52" fmla="*/ 11 w 138"/>
                <a:gd name="T53" fmla="*/ 8 h 80"/>
                <a:gd name="T54" fmla="*/ 8 w 138"/>
                <a:gd name="T55" fmla="*/ 7 h 80"/>
                <a:gd name="T56" fmla="*/ 5 w 138"/>
                <a:gd name="T57" fmla="*/ 8 h 80"/>
                <a:gd name="T58" fmla="*/ 2 w 138"/>
                <a:gd name="T59" fmla="*/ 8 h 80"/>
                <a:gd name="T60" fmla="*/ 0 w 138"/>
                <a:gd name="T61" fmla="*/ 11 h 80"/>
                <a:gd name="T62" fmla="*/ 3 w 138"/>
                <a:gd name="T63" fmla="*/ 12 h 80"/>
                <a:gd name="T64" fmla="*/ 1 w 138"/>
                <a:gd name="T65" fmla="*/ 20 h 80"/>
                <a:gd name="T66" fmla="*/ 8 w 138"/>
                <a:gd name="T67" fmla="*/ 23 h 80"/>
                <a:gd name="T68" fmla="*/ 6 w 138"/>
                <a:gd name="T69" fmla="*/ 26 h 8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8" h="80">
                  <a:moveTo>
                    <a:pt x="18" y="80"/>
                  </a:moveTo>
                  <a:cubicBezTo>
                    <a:pt x="27" y="79"/>
                    <a:pt x="27" y="79"/>
                    <a:pt x="27" y="79"/>
                  </a:cubicBezTo>
                  <a:cubicBezTo>
                    <a:pt x="29" y="70"/>
                    <a:pt x="29" y="70"/>
                    <a:pt x="29" y="70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53" y="67"/>
                    <a:pt x="53" y="67"/>
                    <a:pt x="53" y="67"/>
                  </a:cubicBezTo>
                  <a:cubicBezTo>
                    <a:pt x="53" y="67"/>
                    <a:pt x="53" y="74"/>
                    <a:pt x="59" y="75"/>
                  </a:cubicBezTo>
                  <a:cubicBezTo>
                    <a:pt x="65" y="76"/>
                    <a:pt x="72" y="75"/>
                    <a:pt x="72" y="75"/>
                  </a:cubicBezTo>
                  <a:cubicBezTo>
                    <a:pt x="72" y="75"/>
                    <a:pt x="77" y="77"/>
                    <a:pt x="82" y="75"/>
                  </a:cubicBezTo>
                  <a:cubicBezTo>
                    <a:pt x="87" y="73"/>
                    <a:pt x="83" y="62"/>
                    <a:pt x="83" y="62"/>
                  </a:cubicBezTo>
                  <a:cubicBezTo>
                    <a:pt x="93" y="61"/>
                    <a:pt x="93" y="61"/>
                    <a:pt x="93" y="61"/>
                  </a:cubicBezTo>
                  <a:cubicBezTo>
                    <a:pt x="100" y="53"/>
                    <a:pt x="100" y="53"/>
                    <a:pt x="100" y="53"/>
                  </a:cubicBezTo>
                  <a:cubicBezTo>
                    <a:pt x="100" y="53"/>
                    <a:pt x="97" y="44"/>
                    <a:pt x="97" y="40"/>
                  </a:cubicBezTo>
                  <a:cubicBezTo>
                    <a:pt x="97" y="36"/>
                    <a:pt x="106" y="36"/>
                    <a:pt x="106" y="36"/>
                  </a:cubicBezTo>
                  <a:cubicBezTo>
                    <a:pt x="106" y="36"/>
                    <a:pt x="116" y="36"/>
                    <a:pt x="122" y="32"/>
                  </a:cubicBezTo>
                  <a:cubicBezTo>
                    <a:pt x="128" y="28"/>
                    <a:pt x="125" y="24"/>
                    <a:pt x="125" y="24"/>
                  </a:cubicBezTo>
                  <a:cubicBezTo>
                    <a:pt x="138" y="22"/>
                    <a:pt x="138" y="22"/>
                    <a:pt x="138" y="22"/>
                  </a:cubicBezTo>
                  <a:cubicBezTo>
                    <a:pt x="128" y="15"/>
                    <a:pt x="128" y="15"/>
                    <a:pt x="128" y="1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5" y="8"/>
                    <a:pt x="115" y="8"/>
                    <a:pt x="115" y="8"/>
                  </a:cubicBezTo>
                  <a:cubicBezTo>
                    <a:pt x="113" y="20"/>
                    <a:pt x="113" y="20"/>
                    <a:pt x="113" y="20"/>
                  </a:cubicBezTo>
                  <a:cubicBezTo>
                    <a:pt x="97" y="15"/>
                    <a:pt x="97" y="15"/>
                    <a:pt x="97" y="15"/>
                  </a:cubicBezTo>
                  <a:cubicBezTo>
                    <a:pt x="90" y="19"/>
                    <a:pt x="90" y="19"/>
                    <a:pt x="90" y="19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7" y="18"/>
                    <a:pt x="57" y="27"/>
                    <a:pt x="50" y="27"/>
                  </a:cubicBezTo>
                  <a:cubicBezTo>
                    <a:pt x="43" y="27"/>
                    <a:pt x="35" y="25"/>
                    <a:pt x="35" y="25"/>
                  </a:cubicBezTo>
                  <a:cubicBezTo>
                    <a:pt x="35" y="25"/>
                    <a:pt x="29" y="21"/>
                    <a:pt x="26" y="21"/>
                  </a:cubicBezTo>
                  <a:cubicBezTo>
                    <a:pt x="23" y="21"/>
                    <a:pt x="14" y="25"/>
                    <a:pt x="14" y="25"/>
                  </a:cubicBezTo>
                  <a:cubicBezTo>
                    <a:pt x="5" y="25"/>
                    <a:pt x="5" y="25"/>
                    <a:pt x="5" y="25"/>
                  </a:cubicBezTo>
                  <a:cubicBezTo>
                    <a:pt x="4" y="30"/>
                    <a:pt x="0" y="34"/>
                    <a:pt x="0" y="34"/>
                  </a:cubicBezTo>
                  <a:cubicBezTo>
                    <a:pt x="8" y="37"/>
                    <a:pt x="8" y="37"/>
                    <a:pt x="8" y="37"/>
                  </a:cubicBezTo>
                  <a:cubicBezTo>
                    <a:pt x="3" y="62"/>
                    <a:pt x="3" y="62"/>
                    <a:pt x="3" y="62"/>
                  </a:cubicBezTo>
                  <a:cubicBezTo>
                    <a:pt x="3" y="62"/>
                    <a:pt x="26" y="66"/>
                    <a:pt x="23" y="70"/>
                  </a:cubicBezTo>
                  <a:cubicBezTo>
                    <a:pt x="22" y="72"/>
                    <a:pt x="20" y="76"/>
                    <a:pt x="18" y="80"/>
                  </a:cubicBez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4" name="Freeform 81"/>
            <p:cNvSpPr>
              <a:spLocks noChangeAspect="1"/>
            </p:cNvSpPr>
            <p:nvPr/>
          </p:nvSpPr>
          <p:spPr bwMode="auto">
            <a:xfrm>
              <a:off x="2887" y="1485"/>
              <a:ext cx="77" cy="31"/>
            </a:xfrm>
            <a:custGeom>
              <a:avLst/>
              <a:gdLst>
                <a:gd name="T0" fmla="*/ 75 w 239"/>
                <a:gd name="T1" fmla="*/ 7 h 98"/>
                <a:gd name="T2" fmla="*/ 69 w 239"/>
                <a:gd name="T3" fmla="*/ 6 h 98"/>
                <a:gd name="T4" fmla="*/ 63 w 239"/>
                <a:gd name="T5" fmla="*/ 2 h 98"/>
                <a:gd name="T6" fmla="*/ 55 w 239"/>
                <a:gd name="T7" fmla="*/ 4 h 98"/>
                <a:gd name="T8" fmla="*/ 51 w 239"/>
                <a:gd name="T9" fmla="*/ 3 h 98"/>
                <a:gd name="T10" fmla="*/ 45 w 239"/>
                <a:gd name="T11" fmla="*/ 3 h 98"/>
                <a:gd name="T12" fmla="*/ 43 w 239"/>
                <a:gd name="T13" fmla="*/ 6 h 98"/>
                <a:gd name="T14" fmla="*/ 41 w 239"/>
                <a:gd name="T15" fmla="*/ 3 h 98"/>
                <a:gd name="T16" fmla="*/ 38 w 239"/>
                <a:gd name="T17" fmla="*/ 3 h 98"/>
                <a:gd name="T18" fmla="*/ 36 w 239"/>
                <a:gd name="T19" fmla="*/ 1 h 98"/>
                <a:gd name="T20" fmla="*/ 29 w 239"/>
                <a:gd name="T21" fmla="*/ 3 h 98"/>
                <a:gd name="T22" fmla="*/ 27 w 239"/>
                <a:gd name="T23" fmla="*/ 1 h 98"/>
                <a:gd name="T24" fmla="*/ 23 w 239"/>
                <a:gd name="T25" fmla="*/ 3 h 98"/>
                <a:gd name="T26" fmla="*/ 19 w 239"/>
                <a:gd name="T27" fmla="*/ 5 h 98"/>
                <a:gd name="T28" fmla="*/ 19 w 239"/>
                <a:gd name="T29" fmla="*/ 9 h 98"/>
                <a:gd name="T30" fmla="*/ 12 w 239"/>
                <a:gd name="T31" fmla="*/ 13 h 98"/>
                <a:gd name="T32" fmla="*/ 8 w 239"/>
                <a:gd name="T33" fmla="*/ 12 h 98"/>
                <a:gd name="T34" fmla="*/ 4 w 239"/>
                <a:gd name="T35" fmla="*/ 13 h 98"/>
                <a:gd name="T36" fmla="*/ 1 w 239"/>
                <a:gd name="T37" fmla="*/ 15 h 98"/>
                <a:gd name="T38" fmla="*/ 0 w 239"/>
                <a:gd name="T39" fmla="*/ 19 h 98"/>
                <a:gd name="T40" fmla="*/ 0 w 239"/>
                <a:gd name="T41" fmla="*/ 22 h 98"/>
                <a:gd name="T42" fmla="*/ 2 w 239"/>
                <a:gd name="T43" fmla="*/ 24 h 98"/>
                <a:gd name="T44" fmla="*/ 2 w 239"/>
                <a:gd name="T45" fmla="*/ 28 h 98"/>
                <a:gd name="T46" fmla="*/ 2 w 239"/>
                <a:gd name="T47" fmla="*/ 28 h 98"/>
                <a:gd name="T48" fmla="*/ 4 w 239"/>
                <a:gd name="T49" fmla="*/ 29 h 98"/>
                <a:gd name="T50" fmla="*/ 6 w 239"/>
                <a:gd name="T51" fmla="*/ 26 h 98"/>
                <a:gd name="T52" fmla="*/ 13 w 239"/>
                <a:gd name="T53" fmla="*/ 31 h 98"/>
                <a:gd name="T54" fmla="*/ 26 w 239"/>
                <a:gd name="T55" fmla="*/ 30 h 98"/>
                <a:gd name="T56" fmla="*/ 28 w 239"/>
                <a:gd name="T57" fmla="*/ 25 h 98"/>
                <a:gd name="T58" fmla="*/ 36 w 239"/>
                <a:gd name="T59" fmla="*/ 26 h 98"/>
                <a:gd name="T60" fmla="*/ 38 w 239"/>
                <a:gd name="T61" fmla="*/ 23 h 98"/>
                <a:gd name="T62" fmla="*/ 46 w 239"/>
                <a:gd name="T63" fmla="*/ 22 h 98"/>
                <a:gd name="T64" fmla="*/ 50 w 239"/>
                <a:gd name="T65" fmla="*/ 17 h 98"/>
                <a:gd name="T66" fmla="*/ 55 w 239"/>
                <a:gd name="T67" fmla="*/ 17 h 98"/>
                <a:gd name="T68" fmla="*/ 56 w 239"/>
                <a:gd name="T69" fmla="*/ 20 h 98"/>
                <a:gd name="T70" fmla="*/ 59 w 239"/>
                <a:gd name="T71" fmla="*/ 20 h 98"/>
                <a:gd name="T72" fmla="*/ 61 w 239"/>
                <a:gd name="T73" fmla="*/ 17 h 98"/>
                <a:gd name="T74" fmla="*/ 63 w 239"/>
                <a:gd name="T75" fmla="*/ 20 h 98"/>
                <a:gd name="T76" fmla="*/ 72 w 239"/>
                <a:gd name="T77" fmla="*/ 19 h 98"/>
                <a:gd name="T78" fmla="*/ 72 w 239"/>
                <a:gd name="T79" fmla="*/ 19 h 98"/>
                <a:gd name="T80" fmla="*/ 72 w 239"/>
                <a:gd name="T81" fmla="*/ 16 h 98"/>
                <a:gd name="T82" fmla="*/ 75 w 239"/>
                <a:gd name="T83" fmla="*/ 14 h 98"/>
                <a:gd name="T84" fmla="*/ 76 w 239"/>
                <a:gd name="T85" fmla="*/ 9 h 98"/>
                <a:gd name="T86" fmla="*/ 75 w 239"/>
                <a:gd name="T87" fmla="*/ 7 h 9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39" h="98">
                  <a:moveTo>
                    <a:pt x="233" y="23"/>
                  </a:moveTo>
                  <a:cubicBezTo>
                    <a:pt x="227" y="23"/>
                    <a:pt x="221" y="25"/>
                    <a:pt x="214" y="19"/>
                  </a:cubicBezTo>
                  <a:cubicBezTo>
                    <a:pt x="207" y="13"/>
                    <a:pt x="208" y="6"/>
                    <a:pt x="194" y="6"/>
                  </a:cubicBezTo>
                  <a:cubicBezTo>
                    <a:pt x="180" y="6"/>
                    <a:pt x="175" y="14"/>
                    <a:pt x="170" y="14"/>
                  </a:cubicBezTo>
                  <a:cubicBezTo>
                    <a:pt x="165" y="14"/>
                    <a:pt x="159" y="10"/>
                    <a:pt x="159" y="10"/>
                  </a:cubicBezTo>
                  <a:cubicBezTo>
                    <a:pt x="140" y="9"/>
                    <a:pt x="140" y="9"/>
                    <a:pt x="140" y="9"/>
                  </a:cubicBezTo>
                  <a:cubicBezTo>
                    <a:pt x="140" y="9"/>
                    <a:pt x="141" y="18"/>
                    <a:pt x="132" y="18"/>
                  </a:cubicBezTo>
                  <a:cubicBezTo>
                    <a:pt x="123" y="18"/>
                    <a:pt x="126" y="11"/>
                    <a:pt x="126" y="11"/>
                  </a:cubicBezTo>
                  <a:cubicBezTo>
                    <a:pt x="119" y="11"/>
                    <a:pt x="119" y="11"/>
                    <a:pt x="119" y="11"/>
                  </a:cubicBezTo>
                  <a:cubicBezTo>
                    <a:pt x="119" y="11"/>
                    <a:pt x="118" y="4"/>
                    <a:pt x="111" y="2"/>
                  </a:cubicBezTo>
                  <a:cubicBezTo>
                    <a:pt x="104" y="0"/>
                    <a:pt x="94" y="8"/>
                    <a:pt x="91" y="8"/>
                  </a:cubicBezTo>
                  <a:cubicBezTo>
                    <a:pt x="89" y="8"/>
                    <a:pt x="86" y="5"/>
                    <a:pt x="83" y="2"/>
                  </a:cubicBezTo>
                  <a:cubicBezTo>
                    <a:pt x="72" y="9"/>
                    <a:pt x="72" y="9"/>
                    <a:pt x="72" y="9"/>
                  </a:cubicBezTo>
                  <a:cubicBezTo>
                    <a:pt x="58" y="15"/>
                    <a:pt x="58" y="15"/>
                    <a:pt x="58" y="15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28"/>
                    <a:pt x="43" y="35"/>
                    <a:pt x="36" y="40"/>
                  </a:cubicBezTo>
                  <a:cubicBezTo>
                    <a:pt x="31" y="43"/>
                    <a:pt x="25" y="41"/>
                    <a:pt x="24" y="39"/>
                  </a:cubicBezTo>
                  <a:cubicBezTo>
                    <a:pt x="21" y="40"/>
                    <a:pt x="15" y="40"/>
                    <a:pt x="12" y="41"/>
                  </a:cubicBezTo>
                  <a:cubicBezTo>
                    <a:pt x="8" y="42"/>
                    <a:pt x="3" y="46"/>
                    <a:pt x="3" y="46"/>
                  </a:cubicBezTo>
                  <a:cubicBezTo>
                    <a:pt x="1" y="60"/>
                    <a:pt x="1" y="60"/>
                    <a:pt x="1" y="6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6" y="69"/>
                    <a:pt x="7" y="75"/>
                  </a:cubicBezTo>
                  <a:cubicBezTo>
                    <a:pt x="7" y="78"/>
                    <a:pt x="7" y="83"/>
                    <a:pt x="7" y="87"/>
                  </a:cubicBezTo>
                  <a:cubicBezTo>
                    <a:pt x="7" y="87"/>
                    <a:pt x="7" y="87"/>
                    <a:pt x="7" y="87"/>
                  </a:cubicBezTo>
                  <a:cubicBezTo>
                    <a:pt x="13" y="92"/>
                    <a:pt x="13" y="92"/>
                    <a:pt x="13" y="92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20" y="81"/>
                    <a:pt x="23" y="98"/>
                    <a:pt x="40" y="97"/>
                  </a:cubicBezTo>
                  <a:cubicBezTo>
                    <a:pt x="57" y="96"/>
                    <a:pt x="81" y="94"/>
                    <a:pt x="81" y="94"/>
                  </a:cubicBezTo>
                  <a:cubicBezTo>
                    <a:pt x="87" y="78"/>
                    <a:pt x="87" y="78"/>
                    <a:pt x="87" y="78"/>
                  </a:cubicBezTo>
                  <a:cubicBezTo>
                    <a:pt x="111" y="81"/>
                    <a:pt x="111" y="81"/>
                    <a:pt x="111" y="81"/>
                  </a:cubicBezTo>
                  <a:cubicBezTo>
                    <a:pt x="118" y="73"/>
                    <a:pt x="118" y="73"/>
                    <a:pt x="118" y="73"/>
                  </a:cubicBezTo>
                  <a:cubicBezTo>
                    <a:pt x="118" y="73"/>
                    <a:pt x="141" y="72"/>
                    <a:pt x="144" y="69"/>
                  </a:cubicBezTo>
                  <a:cubicBezTo>
                    <a:pt x="147" y="66"/>
                    <a:pt x="155" y="53"/>
                    <a:pt x="155" y="53"/>
                  </a:cubicBezTo>
                  <a:cubicBezTo>
                    <a:pt x="171" y="53"/>
                    <a:pt x="171" y="53"/>
                    <a:pt x="171" y="53"/>
                  </a:cubicBezTo>
                  <a:cubicBezTo>
                    <a:pt x="174" y="63"/>
                    <a:pt x="174" y="63"/>
                    <a:pt x="174" y="63"/>
                  </a:cubicBezTo>
                  <a:cubicBezTo>
                    <a:pt x="183" y="64"/>
                    <a:pt x="183" y="64"/>
                    <a:pt x="183" y="64"/>
                  </a:cubicBezTo>
                  <a:cubicBezTo>
                    <a:pt x="183" y="64"/>
                    <a:pt x="183" y="53"/>
                    <a:pt x="188" y="53"/>
                  </a:cubicBezTo>
                  <a:cubicBezTo>
                    <a:pt x="193" y="53"/>
                    <a:pt x="194" y="63"/>
                    <a:pt x="194" y="63"/>
                  </a:cubicBezTo>
                  <a:cubicBezTo>
                    <a:pt x="194" y="63"/>
                    <a:pt x="215" y="57"/>
                    <a:pt x="223" y="59"/>
                  </a:cubicBezTo>
                  <a:cubicBezTo>
                    <a:pt x="223" y="59"/>
                    <a:pt x="223" y="59"/>
                    <a:pt x="223" y="59"/>
                  </a:cubicBezTo>
                  <a:cubicBezTo>
                    <a:pt x="224" y="51"/>
                    <a:pt x="224" y="51"/>
                    <a:pt x="224" y="51"/>
                  </a:cubicBezTo>
                  <a:cubicBezTo>
                    <a:pt x="224" y="51"/>
                    <a:pt x="232" y="49"/>
                    <a:pt x="234" y="43"/>
                  </a:cubicBezTo>
                  <a:cubicBezTo>
                    <a:pt x="236" y="37"/>
                    <a:pt x="237" y="30"/>
                    <a:pt x="237" y="30"/>
                  </a:cubicBezTo>
                  <a:cubicBezTo>
                    <a:pt x="237" y="30"/>
                    <a:pt x="239" y="23"/>
                    <a:pt x="233" y="2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5" name="Freeform 82"/>
            <p:cNvSpPr>
              <a:spLocks noChangeAspect="1"/>
            </p:cNvSpPr>
            <p:nvPr/>
          </p:nvSpPr>
          <p:spPr bwMode="auto">
            <a:xfrm>
              <a:off x="2880" y="1502"/>
              <a:ext cx="92" cy="47"/>
            </a:xfrm>
            <a:custGeom>
              <a:avLst/>
              <a:gdLst>
                <a:gd name="T0" fmla="*/ 10 w 286"/>
                <a:gd name="T1" fmla="*/ 14 h 148"/>
                <a:gd name="T2" fmla="*/ 5 w 286"/>
                <a:gd name="T3" fmla="*/ 14 h 148"/>
                <a:gd name="T4" fmla="*/ 5 w 286"/>
                <a:gd name="T5" fmla="*/ 17 h 148"/>
                <a:gd name="T6" fmla="*/ 7 w 286"/>
                <a:gd name="T7" fmla="*/ 17 h 148"/>
                <a:gd name="T8" fmla="*/ 5 w 286"/>
                <a:gd name="T9" fmla="*/ 21 h 148"/>
                <a:gd name="T10" fmla="*/ 5 w 286"/>
                <a:gd name="T11" fmla="*/ 25 h 148"/>
                <a:gd name="T12" fmla="*/ 1 w 286"/>
                <a:gd name="T13" fmla="*/ 26 h 148"/>
                <a:gd name="T14" fmla="*/ 0 w 286"/>
                <a:gd name="T15" fmla="*/ 27 h 148"/>
                <a:gd name="T16" fmla="*/ 2 w 286"/>
                <a:gd name="T17" fmla="*/ 29 h 148"/>
                <a:gd name="T18" fmla="*/ 3 w 286"/>
                <a:gd name="T19" fmla="*/ 32 h 148"/>
                <a:gd name="T20" fmla="*/ 6 w 286"/>
                <a:gd name="T21" fmla="*/ 34 h 148"/>
                <a:gd name="T22" fmla="*/ 11 w 286"/>
                <a:gd name="T23" fmla="*/ 38 h 148"/>
                <a:gd name="T24" fmla="*/ 17 w 286"/>
                <a:gd name="T25" fmla="*/ 44 h 148"/>
                <a:gd name="T26" fmla="*/ 20 w 286"/>
                <a:gd name="T27" fmla="*/ 45 h 148"/>
                <a:gd name="T28" fmla="*/ 24 w 286"/>
                <a:gd name="T29" fmla="*/ 45 h 148"/>
                <a:gd name="T30" fmla="*/ 25 w 286"/>
                <a:gd name="T31" fmla="*/ 47 h 148"/>
                <a:gd name="T32" fmla="*/ 34 w 286"/>
                <a:gd name="T33" fmla="*/ 46 h 148"/>
                <a:gd name="T34" fmla="*/ 36 w 286"/>
                <a:gd name="T35" fmla="*/ 44 h 148"/>
                <a:gd name="T36" fmla="*/ 37 w 286"/>
                <a:gd name="T37" fmla="*/ 44 h 148"/>
                <a:gd name="T38" fmla="*/ 38 w 286"/>
                <a:gd name="T39" fmla="*/ 43 h 148"/>
                <a:gd name="T40" fmla="*/ 43 w 286"/>
                <a:gd name="T41" fmla="*/ 43 h 148"/>
                <a:gd name="T42" fmla="*/ 47 w 286"/>
                <a:gd name="T43" fmla="*/ 40 h 148"/>
                <a:gd name="T44" fmla="*/ 52 w 286"/>
                <a:gd name="T45" fmla="*/ 40 h 148"/>
                <a:gd name="T46" fmla="*/ 57 w 286"/>
                <a:gd name="T47" fmla="*/ 42 h 148"/>
                <a:gd name="T48" fmla="*/ 62 w 286"/>
                <a:gd name="T49" fmla="*/ 40 h 148"/>
                <a:gd name="T50" fmla="*/ 62 w 286"/>
                <a:gd name="T51" fmla="*/ 37 h 148"/>
                <a:gd name="T52" fmla="*/ 66 w 286"/>
                <a:gd name="T53" fmla="*/ 38 h 148"/>
                <a:gd name="T54" fmla="*/ 71 w 286"/>
                <a:gd name="T55" fmla="*/ 35 h 148"/>
                <a:gd name="T56" fmla="*/ 71 w 286"/>
                <a:gd name="T57" fmla="*/ 30 h 148"/>
                <a:gd name="T58" fmla="*/ 77 w 286"/>
                <a:gd name="T59" fmla="*/ 26 h 148"/>
                <a:gd name="T60" fmla="*/ 79 w 286"/>
                <a:gd name="T61" fmla="*/ 21 h 148"/>
                <a:gd name="T62" fmla="*/ 79 w 286"/>
                <a:gd name="T63" fmla="*/ 15 h 148"/>
                <a:gd name="T64" fmla="*/ 86 w 286"/>
                <a:gd name="T65" fmla="*/ 13 h 148"/>
                <a:gd name="T66" fmla="*/ 92 w 286"/>
                <a:gd name="T67" fmla="*/ 9 h 148"/>
                <a:gd name="T68" fmla="*/ 85 w 286"/>
                <a:gd name="T69" fmla="*/ 6 h 148"/>
                <a:gd name="T70" fmla="*/ 80 w 286"/>
                <a:gd name="T71" fmla="*/ 2 h 148"/>
                <a:gd name="T72" fmla="*/ 70 w 286"/>
                <a:gd name="T73" fmla="*/ 3 h 148"/>
                <a:gd name="T74" fmla="*/ 69 w 286"/>
                <a:gd name="T75" fmla="*/ 0 h 148"/>
                <a:gd name="T76" fmla="*/ 67 w 286"/>
                <a:gd name="T77" fmla="*/ 3 h 148"/>
                <a:gd name="T78" fmla="*/ 64 w 286"/>
                <a:gd name="T79" fmla="*/ 3 h 148"/>
                <a:gd name="T80" fmla="*/ 63 w 286"/>
                <a:gd name="T81" fmla="*/ 0 h 148"/>
                <a:gd name="T82" fmla="*/ 58 w 286"/>
                <a:gd name="T83" fmla="*/ 0 h 148"/>
                <a:gd name="T84" fmla="*/ 54 w 286"/>
                <a:gd name="T85" fmla="*/ 5 h 148"/>
                <a:gd name="T86" fmla="*/ 46 w 286"/>
                <a:gd name="T87" fmla="*/ 6 h 148"/>
                <a:gd name="T88" fmla="*/ 44 w 286"/>
                <a:gd name="T89" fmla="*/ 9 h 148"/>
                <a:gd name="T90" fmla="*/ 36 w 286"/>
                <a:gd name="T91" fmla="*/ 8 h 148"/>
                <a:gd name="T92" fmla="*/ 34 w 286"/>
                <a:gd name="T93" fmla="*/ 13 h 148"/>
                <a:gd name="T94" fmla="*/ 21 w 286"/>
                <a:gd name="T95" fmla="*/ 14 h 148"/>
                <a:gd name="T96" fmla="*/ 14 w 286"/>
                <a:gd name="T97" fmla="*/ 9 h 148"/>
                <a:gd name="T98" fmla="*/ 12 w 286"/>
                <a:gd name="T99" fmla="*/ 12 h 148"/>
                <a:gd name="T100" fmla="*/ 10 w 286"/>
                <a:gd name="T101" fmla="*/ 11 h 148"/>
                <a:gd name="T102" fmla="*/ 10 w 286"/>
                <a:gd name="T103" fmla="*/ 14 h 14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86" h="148">
                  <a:moveTo>
                    <a:pt x="31" y="43"/>
                  </a:moveTo>
                  <a:cubicBezTo>
                    <a:pt x="16" y="43"/>
                    <a:pt x="16" y="43"/>
                    <a:pt x="16" y="43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15" y="65"/>
                    <a:pt x="15" y="65"/>
                    <a:pt x="15" y="65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2" y="81"/>
                    <a:pt x="2" y="81"/>
                    <a:pt x="2" y="81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7" y="90"/>
                    <a:pt x="7" y="90"/>
                    <a:pt x="7" y="90"/>
                  </a:cubicBezTo>
                  <a:cubicBezTo>
                    <a:pt x="10" y="100"/>
                    <a:pt x="10" y="100"/>
                    <a:pt x="10" y="100"/>
                  </a:cubicBezTo>
                  <a:cubicBezTo>
                    <a:pt x="20" y="107"/>
                    <a:pt x="20" y="107"/>
                    <a:pt x="20" y="107"/>
                  </a:cubicBezTo>
                  <a:cubicBezTo>
                    <a:pt x="20" y="107"/>
                    <a:pt x="32" y="117"/>
                    <a:pt x="34" y="120"/>
                  </a:cubicBezTo>
                  <a:cubicBezTo>
                    <a:pt x="36" y="123"/>
                    <a:pt x="54" y="137"/>
                    <a:pt x="54" y="137"/>
                  </a:cubicBezTo>
                  <a:cubicBezTo>
                    <a:pt x="63" y="141"/>
                    <a:pt x="63" y="141"/>
                    <a:pt x="63" y="141"/>
                  </a:cubicBezTo>
                  <a:cubicBezTo>
                    <a:pt x="75" y="141"/>
                    <a:pt x="75" y="141"/>
                    <a:pt x="75" y="141"/>
                  </a:cubicBezTo>
                  <a:cubicBezTo>
                    <a:pt x="78" y="148"/>
                    <a:pt x="78" y="148"/>
                    <a:pt x="78" y="148"/>
                  </a:cubicBezTo>
                  <a:cubicBezTo>
                    <a:pt x="106" y="145"/>
                    <a:pt x="106" y="145"/>
                    <a:pt x="106" y="145"/>
                  </a:cubicBezTo>
                  <a:cubicBezTo>
                    <a:pt x="112" y="139"/>
                    <a:pt x="112" y="139"/>
                    <a:pt x="112" y="139"/>
                  </a:cubicBezTo>
                  <a:cubicBezTo>
                    <a:pt x="115" y="140"/>
                    <a:pt x="115" y="140"/>
                    <a:pt x="115" y="140"/>
                  </a:cubicBezTo>
                  <a:cubicBezTo>
                    <a:pt x="118" y="136"/>
                    <a:pt x="118" y="136"/>
                    <a:pt x="118" y="136"/>
                  </a:cubicBezTo>
                  <a:cubicBezTo>
                    <a:pt x="133" y="136"/>
                    <a:pt x="133" y="136"/>
                    <a:pt x="133" y="136"/>
                  </a:cubicBezTo>
                  <a:cubicBezTo>
                    <a:pt x="133" y="136"/>
                    <a:pt x="142" y="131"/>
                    <a:pt x="145" y="125"/>
                  </a:cubicBezTo>
                  <a:cubicBezTo>
                    <a:pt x="148" y="119"/>
                    <a:pt x="163" y="125"/>
                    <a:pt x="163" y="125"/>
                  </a:cubicBezTo>
                  <a:cubicBezTo>
                    <a:pt x="176" y="131"/>
                    <a:pt x="176" y="131"/>
                    <a:pt x="176" y="131"/>
                  </a:cubicBezTo>
                  <a:cubicBezTo>
                    <a:pt x="192" y="127"/>
                    <a:pt x="192" y="127"/>
                    <a:pt x="192" y="127"/>
                  </a:cubicBezTo>
                  <a:cubicBezTo>
                    <a:pt x="194" y="118"/>
                    <a:pt x="194" y="118"/>
                    <a:pt x="194" y="118"/>
                  </a:cubicBezTo>
                  <a:cubicBezTo>
                    <a:pt x="205" y="120"/>
                    <a:pt x="205" y="120"/>
                    <a:pt x="205" y="120"/>
                  </a:cubicBezTo>
                  <a:cubicBezTo>
                    <a:pt x="205" y="120"/>
                    <a:pt x="215" y="116"/>
                    <a:pt x="221" y="110"/>
                  </a:cubicBezTo>
                  <a:cubicBezTo>
                    <a:pt x="227" y="104"/>
                    <a:pt x="222" y="96"/>
                    <a:pt x="222" y="96"/>
                  </a:cubicBezTo>
                  <a:cubicBezTo>
                    <a:pt x="222" y="96"/>
                    <a:pt x="228" y="88"/>
                    <a:pt x="238" y="83"/>
                  </a:cubicBezTo>
                  <a:cubicBezTo>
                    <a:pt x="248" y="78"/>
                    <a:pt x="245" y="66"/>
                    <a:pt x="245" y="66"/>
                  </a:cubicBezTo>
                  <a:cubicBezTo>
                    <a:pt x="245" y="66"/>
                    <a:pt x="245" y="54"/>
                    <a:pt x="246" y="48"/>
                  </a:cubicBezTo>
                  <a:cubicBezTo>
                    <a:pt x="247" y="42"/>
                    <a:pt x="256" y="42"/>
                    <a:pt x="266" y="41"/>
                  </a:cubicBezTo>
                  <a:cubicBezTo>
                    <a:pt x="276" y="40"/>
                    <a:pt x="286" y="27"/>
                    <a:pt x="286" y="27"/>
                  </a:cubicBezTo>
                  <a:cubicBezTo>
                    <a:pt x="286" y="27"/>
                    <a:pt x="270" y="20"/>
                    <a:pt x="264" y="19"/>
                  </a:cubicBezTo>
                  <a:cubicBezTo>
                    <a:pt x="258" y="18"/>
                    <a:pt x="256" y="8"/>
                    <a:pt x="248" y="6"/>
                  </a:cubicBezTo>
                  <a:cubicBezTo>
                    <a:pt x="240" y="4"/>
                    <a:pt x="219" y="10"/>
                    <a:pt x="219" y="10"/>
                  </a:cubicBezTo>
                  <a:cubicBezTo>
                    <a:pt x="219" y="10"/>
                    <a:pt x="218" y="0"/>
                    <a:pt x="213" y="0"/>
                  </a:cubicBezTo>
                  <a:cubicBezTo>
                    <a:pt x="208" y="0"/>
                    <a:pt x="208" y="11"/>
                    <a:pt x="208" y="11"/>
                  </a:cubicBezTo>
                  <a:cubicBezTo>
                    <a:pt x="199" y="10"/>
                    <a:pt x="199" y="10"/>
                    <a:pt x="199" y="10"/>
                  </a:cubicBezTo>
                  <a:cubicBezTo>
                    <a:pt x="196" y="0"/>
                    <a:pt x="196" y="0"/>
                    <a:pt x="196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0" y="0"/>
                    <a:pt x="172" y="13"/>
                    <a:pt x="169" y="16"/>
                  </a:cubicBezTo>
                  <a:cubicBezTo>
                    <a:pt x="166" y="19"/>
                    <a:pt x="143" y="20"/>
                    <a:pt x="143" y="2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12" y="25"/>
                    <a:pt x="112" y="25"/>
                    <a:pt x="112" y="25"/>
                  </a:cubicBezTo>
                  <a:cubicBezTo>
                    <a:pt x="106" y="41"/>
                    <a:pt x="106" y="41"/>
                    <a:pt x="106" y="41"/>
                  </a:cubicBezTo>
                  <a:cubicBezTo>
                    <a:pt x="106" y="41"/>
                    <a:pt x="82" y="43"/>
                    <a:pt x="65" y="44"/>
                  </a:cubicBezTo>
                  <a:cubicBezTo>
                    <a:pt x="48" y="45"/>
                    <a:pt x="45" y="28"/>
                    <a:pt x="45" y="28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31" y="39"/>
                    <a:pt x="31" y="43"/>
                    <a:pt x="31" y="43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6" name="Freeform 83"/>
            <p:cNvSpPr>
              <a:spLocks noChangeAspect="1"/>
            </p:cNvSpPr>
            <p:nvPr/>
          </p:nvSpPr>
          <p:spPr bwMode="auto">
            <a:xfrm>
              <a:off x="2937" y="1370"/>
              <a:ext cx="73" cy="42"/>
            </a:xfrm>
            <a:custGeom>
              <a:avLst/>
              <a:gdLst>
                <a:gd name="T0" fmla="*/ 70 w 230"/>
                <a:gd name="T1" fmla="*/ 13 h 132"/>
                <a:gd name="T2" fmla="*/ 67 w 230"/>
                <a:gd name="T3" fmla="*/ 12 h 132"/>
                <a:gd name="T4" fmla="*/ 62 w 230"/>
                <a:gd name="T5" fmla="*/ 10 h 132"/>
                <a:gd name="T6" fmla="*/ 58 w 230"/>
                <a:gd name="T7" fmla="*/ 6 h 132"/>
                <a:gd name="T8" fmla="*/ 50 w 230"/>
                <a:gd name="T9" fmla="*/ 5 h 132"/>
                <a:gd name="T10" fmla="*/ 46 w 230"/>
                <a:gd name="T11" fmla="*/ 1 h 132"/>
                <a:gd name="T12" fmla="*/ 41 w 230"/>
                <a:gd name="T13" fmla="*/ 4 h 132"/>
                <a:gd name="T14" fmla="*/ 36 w 230"/>
                <a:gd name="T15" fmla="*/ 3 h 132"/>
                <a:gd name="T16" fmla="*/ 33 w 230"/>
                <a:gd name="T17" fmla="*/ 4 h 132"/>
                <a:gd name="T18" fmla="*/ 26 w 230"/>
                <a:gd name="T19" fmla="*/ 2 h 132"/>
                <a:gd name="T20" fmla="*/ 23 w 230"/>
                <a:gd name="T21" fmla="*/ 3 h 132"/>
                <a:gd name="T22" fmla="*/ 19 w 230"/>
                <a:gd name="T23" fmla="*/ 1 h 132"/>
                <a:gd name="T24" fmla="*/ 15 w 230"/>
                <a:gd name="T25" fmla="*/ 2 h 132"/>
                <a:gd name="T26" fmla="*/ 4 w 230"/>
                <a:gd name="T27" fmla="*/ 4 h 132"/>
                <a:gd name="T28" fmla="*/ 0 w 230"/>
                <a:gd name="T29" fmla="*/ 5 h 132"/>
                <a:gd name="T30" fmla="*/ 0 w 230"/>
                <a:gd name="T31" fmla="*/ 7 h 132"/>
                <a:gd name="T32" fmla="*/ 3 w 230"/>
                <a:gd name="T33" fmla="*/ 19 h 132"/>
                <a:gd name="T34" fmla="*/ 4 w 230"/>
                <a:gd name="T35" fmla="*/ 20 h 132"/>
                <a:gd name="T36" fmla="*/ 6 w 230"/>
                <a:gd name="T37" fmla="*/ 20 h 132"/>
                <a:gd name="T38" fmla="*/ 7 w 230"/>
                <a:gd name="T39" fmla="*/ 22 h 132"/>
                <a:gd name="T40" fmla="*/ 10 w 230"/>
                <a:gd name="T41" fmla="*/ 22 h 132"/>
                <a:gd name="T42" fmla="*/ 10 w 230"/>
                <a:gd name="T43" fmla="*/ 24 h 132"/>
                <a:gd name="T44" fmla="*/ 20 w 230"/>
                <a:gd name="T45" fmla="*/ 23 h 132"/>
                <a:gd name="T46" fmla="*/ 23 w 230"/>
                <a:gd name="T47" fmla="*/ 27 h 132"/>
                <a:gd name="T48" fmla="*/ 21 w 230"/>
                <a:gd name="T49" fmla="*/ 31 h 132"/>
                <a:gd name="T50" fmla="*/ 22 w 230"/>
                <a:gd name="T51" fmla="*/ 34 h 132"/>
                <a:gd name="T52" fmla="*/ 23 w 230"/>
                <a:gd name="T53" fmla="*/ 34 h 132"/>
                <a:gd name="T54" fmla="*/ 33 w 230"/>
                <a:gd name="T55" fmla="*/ 38 h 132"/>
                <a:gd name="T56" fmla="*/ 33 w 230"/>
                <a:gd name="T57" fmla="*/ 42 h 132"/>
                <a:gd name="T58" fmla="*/ 40 w 230"/>
                <a:gd name="T59" fmla="*/ 40 h 132"/>
                <a:gd name="T60" fmla="*/ 43 w 230"/>
                <a:gd name="T61" fmla="*/ 42 h 132"/>
                <a:gd name="T62" fmla="*/ 49 w 230"/>
                <a:gd name="T63" fmla="*/ 42 h 132"/>
                <a:gd name="T64" fmla="*/ 50 w 230"/>
                <a:gd name="T65" fmla="*/ 39 h 132"/>
                <a:gd name="T66" fmla="*/ 52 w 230"/>
                <a:gd name="T67" fmla="*/ 41 h 132"/>
                <a:gd name="T68" fmla="*/ 54 w 230"/>
                <a:gd name="T69" fmla="*/ 39 h 132"/>
                <a:gd name="T70" fmla="*/ 59 w 230"/>
                <a:gd name="T71" fmla="*/ 37 h 132"/>
                <a:gd name="T72" fmla="*/ 61 w 230"/>
                <a:gd name="T73" fmla="*/ 39 h 132"/>
                <a:gd name="T74" fmla="*/ 60 w 230"/>
                <a:gd name="T75" fmla="*/ 33 h 132"/>
                <a:gd name="T76" fmla="*/ 62 w 230"/>
                <a:gd name="T77" fmla="*/ 31 h 132"/>
                <a:gd name="T78" fmla="*/ 61 w 230"/>
                <a:gd name="T79" fmla="*/ 26 h 132"/>
                <a:gd name="T80" fmla="*/ 66 w 230"/>
                <a:gd name="T81" fmla="*/ 25 h 132"/>
                <a:gd name="T82" fmla="*/ 65 w 230"/>
                <a:gd name="T83" fmla="*/ 21 h 132"/>
                <a:gd name="T84" fmla="*/ 69 w 230"/>
                <a:gd name="T85" fmla="*/ 23 h 132"/>
                <a:gd name="T86" fmla="*/ 73 w 230"/>
                <a:gd name="T87" fmla="*/ 21 h 132"/>
                <a:gd name="T88" fmla="*/ 69 w 230"/>
                <a:gd name="T89" fmla="*/ 16 h 132"/>
                <a:gd name="T90" fmla="*/ 70 w 230"/>
                <a:gd name="T91" fmla="*/ 13 h 13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30" h="132">
                  <a:moveTo>
                    <a:pt x="222" y="42"/>
                  </a:moveTo>
                  <a:cubicBezTo>
                    <a:pt x="210" y="38"/>
                    <a:pt x="210" y="38"/>
                    <a:pt x="210" y="38"/>
                  </a:cubicBezTo>
                  <a:cubicBezTo>
                    <a:pt x="195" y="30"/>
                    <a:pt x="195" y="30"/>
                    <a:pt x="195" y="30"/>
                  </a:cubicBezTo>
                  <a:cubicBezTo>
                    <a:pt x="195" y="30"/>
                    <a:pt x="190" y="22"/>
                    <a:pt x="184" y="20"/>
                  </a:cubicBezTo>
                  <a:cubicBezTo>
                    <a:pt x="178" y="18"/>
                    <a:pt x="157" y="17"/>
                    <a:pt x="157" y="17"/>
                  </a:cubicBezTo>
                  <a:cubicBezTo>
                    <a:pt x="157" y="17"/>
                    <a:pt x="151" y="4"/>
                    <a:pt x="145" y="4"/>
                  </a:cubicBezTo>
                  <a:cubicBezTo>
                    <a:pt x="139" y="4"/>
                    <a:pt x="136" y="12"/>
                    <a:pt x="128" y="12"/>
                  </a:cubicBezTo>
                  <a:cubicBezTo>
                    <a:pt x="120" y="12"/>
                    <a:pt x="118" y="8"/>
                    <a:pt x="113" y="8"/>
                  </a:cubicBezTo>
                  <a:cubicBezTo>
                    <a:pt x="108" y="8"/>
                    <a:pt x="104" y="13"/>
                    <a:pt x="104" y="13"/>
                  </a:cubicBezTo>
                  <a:cubicBezTo>
                    <a:pt x="104" y="13"/>
                    <a:pt x="84" y="6"/>
                    <a:pt x="81" y="7"/>
                  </a:cubicBezTo>
                  <a:cubicBezTo>
                    <a:pt x="78" y="8"/>
                    <a:pt x="73" y="9"/>
                    <a:pt x="73" y="9"/>
                  </a:cubicBezTo>
                  <a:cubicBezTo>
                    <a:pt x="73" y="9"/>
                    <a:pt x="66" y="4"/>
                    <a:pt x="60" y="2"/>
                  </a:cubicBezTo>
                  <a:cubicBezTo>
                    <a:pt x="54" y="0"/>
                    <a:pt x="52" y="2"/>
                    <a:pt x="46" y="5"/>
                  </a:cubicBezTo>
                  <a:cubicBezTo>
                    <a:pt x="40" y="8"/>
                    <a:pt x="33" y="8"/>
                    <a:pt x="13" y="11"/>
                  </a:cubicBezTo>
                  <a:cubicBezTo>
                    <a:pt x="7" y="12"/>
                    <a:pt x="3" y="14"/>
                    <a:pt x="0" y="16"/>
                  </a:cubicBezTo>
                  <a:cubicBezTo>
                    <a:pt x="0" y="20"/>
                    <a:pt x="1" y="23"/>
                    <a:pt x="1" y="23"/>
                  </a:cubicBezTo>
                  <a:cubicBezTo>
                    <a:pt x="1" y="23"/>
                    <a:pt x="2" y="58"/>
                    <a:pt x="11" y="60"/>
                  </a:cubicBezTo>
                  <a:cubicBezTo>
                    <a:pt x="13" y="60"/>
                    <a:pt x="14" y="62"/>
                    <a:pt x="14" y="64"/>
                  </a:cubicBezTo>
                  <a:cubicBezTo>
                    <a:pt x="19" y="64"/>
                    <a:pt x="19" y="64"/>
                    <a:pt x="19" y="64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30" y="69"/>
                    <a:pt x="30" y="69"/>
                    <a:pt x="30" y="69"/>
                  </a:cubicBezTo>
                  <a:cubicBezTo>
                    <a:pt x="32" y="75"/>
                    <a:pt x="32" y="75"/>
                    <a:pt x="32" y="75"/>
                  </a:cubicBezTo>
                  <a:cubicBezTo>
                    <a:pt x="32" y="75"/>
                    <a:pt x="56" y="72"/>
                    <a:pt x="64" y="71"/>
                  </a:cubicBezTo>
                  <a:cubicBezTo>
                    <a:pt x="72" y="70"/>
                    <a:pt x="75" y="81"/>
                    <a:pt x="74" y="86"/>
                  </a:cubicBezTo>
                  <a:cubicBezTo>
                    <a:pt x="73" y="91"/>
                    <a:pt x="65" y="98"/>
                    <a:pt x="65" y="98"/>
                  </a:cubicBezTo>
                  <a:cubicBezTo>
                    <a:pt x="70" y="108"/>
                    <a:pt x="70" y="108"/>
                    <a:pt x="70" y="108"/>
                  </a:cubicBezTo>
                  <a:cubicBezTo>
                    <a:pt x="71" y="108"/>
                    <a:pt x="73" y="108"/>
                    <a:pt x="74" y="108"/>
                  </a:cubicBezTo>
                  <a:cubicBezTo>
                    <a:pt x="87" y="110"/>
                    <a:pt x="103" y="119"/>
                    <a:pt x="103" y="119"/>
                  </a:cubicBezTo>
                  <a:cubicBezTo>
                    <a:pt x="103" y="132"/>
                    <a:pt x="103" y="132"/>
                    <a:pt x="103" y="132"/>
                  </a:cubicBezTo>
                  <a:cubicBezTo>
                    <a:pt x="103" y="132"/>
                    <a:pt x="119" y="128"/>
                    <a:pt x="127" y="127"/>
                  </a:cubicBezTo>
                  <a:cubicBezTo>
                    <a:pt x="135" y="126"/>
                    <a:pt x="137" y="132"/>
                    <a:pt x="137" y="132"/>
                  </a:cubicBezTo>
                  <a:cubicBezTo>
                    <a:pt x="155" y="132"/>
                    <a:pt x="155" y="132"/>
                    <a:pt x="155" y="132"/>
                  </a:cubicBezTo>
                  <a:cubicBezTo>
                    <a:pt x="157" y="122"/>
                    <a:pt x="157" y="122"/>
                    <a:pt x="157" y="122"/>
                  </a:cubicBezTo>
                  <a:cubicBezTo>
                    <a:pt x="165" y="130"/>
                    <a:pt x="165" y="130"/>
                    <a:pt x="165" y="130"/>
                  </a:cubicBezTo>
                  <a:cubicBezTo>
                    <a:pt x="169" y="122"/>
                    <a:pt x="169" y="122"/>
                    <a:pt x="169" y="122"/>
                  </a:cubicBezTo>
                  <a:cubicBezTo>
                    <a:pt x="169" y="122"/>
                    <a:pt x="177" y="115"/>
                    <a:pt x="187" y="115"/>
                  </a:cubicBezTo>
                  <a:cubicBezTo>
                    <a:pt x="197" y="115"/>
                    <a:pt x="186" y="124"/>
                    <a:pt x="193" y="123"/>
                  </a:cubicBezTo>
                  <a:cubicBezTo>
                    <a:pt x="200" y="122"/>
                    <a:pt x="193" y="111"/>
                    <a:pt x="188" y="103"/>
                  </a:cubicBezTo>
                  <a:cubicBezTo>
                    <a:pt x="183" y="95"/>
                    <a:pt x="195" y="96"/>
                    <a:pt x="195" y="96"/>
                  </a:cubicBezTo>
                  <a:cubicBezTo>
                    <a:pt x="195" y="96"/>
                    <a:pt x="191" y="88"/>
                    <a:pt x="193" y="81"/>
                  </a:cubicBezTo>
                  <a:cubicBezTo>
                    <a:pt x="195" y="74"/>
                    <a:pt x="208" y="79"/>
                    <a:pt x="208" y="79"/>
                  </a:cubicBezTo>
                  <a:cubicBezTo>
                    <a:pt x="204" y="66"/>
                    <a:pt x="204" y="66"/>
                    <a:pt x="204" y="66"/>
                  </a:cubicBezTo>
                  <a:cubicBezTo>
                    <a:pt x="204" y="66"/>
                    <a:pt x="211" y="71"/>
                    <a:pt x="217" y="71"/>
                  </a:cubicBezTo>
                  <a:cubicBezTo>
                    <a:pt x="223" y="71"/>
                    <a:pt x="230" y="65"/>
                    <a:pt x="230" y="65"/>
                  </a:cubicBezTo>
                  <a:cubicBezTo>
                    <a:pt x="230" y="65"/>
                    <a:pt x="214" y="55"/>
                    <a:pt x="216" y="50"/>
                  </a:cubicBezTo>
                  <a:cubicBezTo>
                    <a:pt x="217" y="48"/>
                    <a:pt x="219" y="45"/>
                    <a:pt x="222" y="4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7" name="Freeform 84"/>
            <p:cNvSpPr>
              <a:spLocks noChangeAspect="1"/>
            </p:cNvSpPr>
            <p:nvPr/>
          </p:nvSpPr>
          <p:spPr bwMode="auto">
            <a:xfrm>
              <a:off x="2741" y="1514"/>
              <a:ext cx="63" cy="35"/>
            </a:xfrm>
            <a:custGeom>
              <a:avLst/>
              <a:gdLst>
                <a:gd name="T0" fmla="*/ 30 w 196"/>
                <a:gd name="T1" fmla="*/ 5 h 109"/>
                <a:gd name="T2" fmla="*/ 26 w 196"/>
                <a:gd name="T3" fmla="*/ 5 h 109"/>
                <a:gd name="T4" fmla="*/ 23 w 196"/>
                <a:gd name="T5" fmla="*/ 5 h 109"/>
                <a:gd name="T6" fmla="*/ 23 w 196"/>
                <a:gd name="T7" fmla="*/ 5 h 109"/>
                <a:gd name="T8" fmla="*/ 21 w 196"/>
                <a:gd name="T9" fmla="*/ 8 h 109"/>
                <a:gd name="T10" fmla="*/ 17 w 196"/>
                <a:gd name="T11" fmla="*/ 6 h 109"/>
                <a:gd name="T12" fmla="*/ 15 w 196"/>
                <a:gd name="T13" fmla="*/ 9 h 109"/>
                <a:gd name="T14" fmla="*/ 12 w 196"/>
                <a:gd name="T15" fmla="*/ 14 h 109"/>
                <a:gd name="T16" fmla="*/ 8 w 196"/>
                <a:gd name="T17" fmla="*/ 14 h 109"/>
                <a:gd name="T18" fmla="*/ 7 w 196"/>
                <a:gd name="T19" fmla="*/ 18 h 109"/>
                <a:gd name="T20" fmla="*/ 1 w 196"/>
                <a:gd name="T21" fmla="*/ 23 h 109"/>
                <a:gd name="T22" fmla="*/ 3 w 196"/>
                <a:gd name="T23" fmla="*/ 26 h 109"/>
                <a:gd name="T24" fmla="*/ 2 w 196"/>
                <a:gd name="T25" fmla="*/ 29 h 109"/>
                <a:gd name="T26" fmla="*/ 8 w 196"/>
                <a:gd name="T27" fmla="*/ 23 h 109"/>
                <a:gd name="T28" fmla="*/ 13 w 196"/>
                <a:gd name="T29" fmla="*/ 24 h 109"/>
                <a:gd name="T30" fmla="*/ 12 w 196"/>
                <a:gd name="T31" fmla="*/ 30 h 109"/>
                <a:gd name="T32" fmla="*/ 14 w 196"/>
                <a:gd name="T33" fmla="*/ 33 h 109"/>
                <a:gd name="T34" fmla="*/ 17 w 196"/>
                <a:gd name="T35" fmla="*/ 33 h 109"/>
                <a:gd name="T36" fmla="*/ 21 w 196"/>
                <a:gd name="T37" fmla="*/ 31 h 109"/>
                <a:gd name="T38" fmla="*/ 28 w 196"/>
                <a:gd name="T39" fmla="*/ 32 h 109"/>
                <a:gd name="T40" fmla="*/ 30 w 196"/>
                <a:gd name="T41" fmla="*/ 26 h 109"/>
                <a:gd name="T42" fmla="*/ 33 w 196"/>
                <a:gd name="T43" fmla="*/ 24 h 109"/>
                <a:gd name="T44" fmla="*/ 36 w 196"/>
                <a:gd name="T45" fmla="*/ 29 h 109"/>
                <a:gd name="T46" fmla="*/ 37 w 196"/>
                <a:gd name="T47" fmla="*/ 29 h 109"/>
                <a:gd name="T48" fmla="*/ 42 w 196"/>
                <a:gd name="T49" fmla="*/ 35 h 109"/>
                <a:gd name="T50" fmla="*/ 43 w 196"/>
                <a:gd name="T51" fmla="*/ 30 h 109"/>
                <a:gd name="T52" fmla="*/ 45 w 196"/>
                <a:gd name="T53" fmla="*/ 28 h 109"/>
                <a:gd name="T54" fmla="*/ 46 w 196"/>
                <a:gd name="T55" fmla="*/ 23 h 109"/>
                <a:gd name="T56" fmla="*/ 48 w 196"/>
                <a:gd name="T57" fmla="*/ 27 h 109"/>
                <a:gd name="T58" fmla="*/ 53 w 196"/>
                <a:gd name="T59" fmla="*/ 26 h 109"/>
                <a:gd name="T60" fmla="*/ 56 w 196"/>
                <a:gd name="T61" fmla="*/ 27 h 109"/>
                <a:gd name="T62" fmla="*/ 58 w 196"/>
                <a:gd name="T63" fmla="*/ 25 h 109"/>
                <a:gd name="T64" fmla="*/ 57 w 196"/>
                <a:gd name="T65" fmla="*/ 21 h 109"/>
                <a:gd name="T66" fmla="*/ 61 w 196"/>
                <a:gd name="T67" fmla="*/ 22 h 109"/>
                <a:gd name="T68" fmla="*/ 61 w 196"/>
                <a:gd name="T69" fmla="*/ 18 h 109"/>
                <a:gd name="T70" fmla="*/ 63 w 196"/>
                <a:gd name="T71" fmla="*/ 17 h 109"/>
                <a:gd name="T72" fmla="*/ 60 w 196"/>
                <a:gd name="T73" fmla="*/ 14 h 109"/>
                <a:gd name="T74" fmla="*/ 55 w 196"/>
                <a:gd name="T75" fmla="*/ 18 h 109"/>
                <a:gd name="T76" fmla="*/ 53 w 196"/>
                <a:gd name="T77" fmla="*/ 14 h 109"/>
                <a:gd name="T78" fmla="*/ 50 w 196"/>
                <a:gd name="T79" fmla="*/ 14 h 109"/>
                <a:gd name="T80" fmla="*/ 47 w 196"/>
                <a:gd name="T81" fmla="*/ 13 h 109"/>
                <a:gd name="T82" fmla="*/ 49 w 196"/>
                <a:gd name="T83" fmla="*/ 9 h 109"/>
                <a:gd name="T84" fmla="*/ 50 w 196"/>
                <a:gd name="T85" fmla="*/ 6 h 109"/>
                <a:gd name="T86" fmla="*/ 48 w 196"/>
                <a:gd name="T87" fmla="*/ 6 h 109"/>
                <a:gd name="T88" fmla="*/ 46 w 196"/>
                <a:gd name="T89" fmla="*/ 4 h 109"/>
                <a:gd name="T90" fmla="*/ 43 w 196"/>
                <a:gd name="T91" fmla="*/ 3 h 109"/>
                <a:gd name="T92" fmla="*/ 40 w 196"/>
                <a:gd name="T93" fmla="*/ 3 h 109"/>
                <a:gd name="T94" fmla="*/ 35 w 196"/>
                <a:gd name="T95" fmla="*/ 0 h 109"/>
                <a:gd name="T96" fmla="*/ 34 w 196"/>
                <a:gd name="T97" fmla="*/ 4 h 109"/>
                <a:gd name="T98" fmla="*/ 33 w 196"/>
                <a:gd name="T99" fmla="*/ 3 h 109"/>
                <a:gd name="T100" fmla="*/ 30 w 196"/>
                <a:gd name="T101" fmla="*/ 5 h 10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96" h="109">
                  <a:moveTo>
                    <a:pt x="93" y="17"/>
                  </a:moveTo>
                  <a:cubicBezTo>
                    <a:pt x="81" y="17"/>
                    <a:pt x="81" y="17"/>
                    <a:pt x="81" y="17"/>
                  </a:cubicBezTo>
                  <a:cubicBezTo>
                    <a:pt x="70" y="15"/>
                    <a:pt x="70" y="15"/>
                    <a:pt x="70" y="15"/>
                  </a:cubicBezTo>
                  <a:cubicBezTo>
                    <a:pt x="70" y="16"/>
                    <a:pt x="70" y="16"/>
                    <a:pt x="70" y="16"/>
                  </a:cubicBezTo>
                  <a:cubicBezTo>
                    <a:pt x="65" y="26"/>
                    <a:pt x="65" y="26"/>
                    <a:pt x="65" y="26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47" y="28"/>
                    <a:pt x="47" y="28"/>
                    <a:pt x="47" y="28"/>
                  </a:cubicBezTo>
                  <a:cubicBezTo>
                    <a:pt x="47" y="28"/>
                    <a:pt x="41" y="37"/>
                    <a:pt x="36" y="43"/>
                  </a:cubicBezTo>
                  <a:cubicBezTo>
                    <a:pt x="31" y="49"/>
                    <a:pt x="25" y="43"/>
                    <a:pt x="25" y="43"/>
                  </a:cubicBezTo>
                  <a:cubicBezTo>
                    <a:pt x="25" y="43"/>
                    <a:pt x="28" y="49"/>
                    <a:pt x="22" y="56"/>
                  </a:cubicBezTo>
                  <a:cubicBezTo>
                    <a:pt x="16" y="63"/>
                    <a:pt x="4" y="72"/>
                    <a:pt x="4" y="72"/>
                  </a:cubicBezTo>
                  <a:cubicBezTo>
                    <a:pt x="10" y="80"/>
                    <a:pt x="10" y="80"/>
                    <a:pt x="10" y="80"/>
                  </a:cubicBezTo>
                  <a:cubicBezTo>
                    <a:pt x="10" y="80"/>
                    <a:pt x="0" y="88"/>
                    <a:pt x="6" y="89"/>
                  </a:cubicBezTo>
                  <a:cubicBezTo>
                    <a:pt x="12" y="90"/>
                    <a:pt x="17" y="77"/>
                    <a:pt x="24" y="73"/>
                  </a:cubicBezTo>
                  <a:cubicBezTo>
                    <a:pt x="31" y="69"/>
                    <a:pt x="39" y="75"/>
                    <a:pt x="39" y="75"/>
                  </a:cubicBezTo>
                  <a:cubicBezTo>
                    <a:pt x="38" y="93"/>
                    <a:pt x="38" y="93"/>
                    <a:pt x="38" y="93"/>
                  </a:cubicBezTo>
                  <a:cubicBezTo>
                    <a:pt x="38" y="93"/>
                    <a:pt x="45" y="99"/>
                    <a:pt x="45" y="103"/>
                  </a:cubicBezTo>
                  <a:cubicBezTo>
                    <a:pt x="52" y="103"/>
                    <a:pt x="52" y="103"/>
                    <a:pt x="52" y="103"/>
                  </a:cubicBezTo>
                  <a:cubicBezTo>
                    <a:pt x="52" y="103"/>
                    <a:pt x="61" y="96"/>
                    <a:pt x="66" y="96"/>
                  </a:cubicBezTo>
                  <a:cubicBezTo>
                    <a:pt x="71" y="96"/>
                    <a:pt x="76" y="109"/>
                    <a:pt x="86" y="101"/>
                  </a:cubicBezTo>
                  <a:cubicBezTo>
                    <a:pt x="96" y="92"/>
                    <a:pt x="92" y="81"/>
                    <a:pt x="92" y="81"/>
                  </a:cubicBezTo>
                  <a:cubicBezTo>
                    <a:pt x="92" y="81"/>
                    <a:pt x="99" y="75"/>
                    <a:pt x="103" y="75"/>
                  </a:cubicBezTo>
                  <a:cubicBezTo>
                    <a:pt x="107" y="75"/>
                    <a:pt x="111" y="90"/>
                    <a:pt x="111" y="90"/>
                  </a:cubicBezTo>
                  <a:cubicBezTo>
                    <a:pt x="116" y="91"/>
                    <a:pt x="116" y="91"/>
                    <a:pt x="116" y="91"/>
                  </a:cubicBezTo>
                  <a:cubicBezTo>
                    <a:pt x="132" y="108"/>
                    <a:pt x="132" y="108"/>
                    <a:pt x="132" y="108"/>
                  </a:cubicBezTo>
                  <a:cubicBezTo>
                    <a:pt x="133" y="93"/>
                    <a:pt x="133" y="93"/>
                    <a:pt x="133" y="93"/>
                  </a:cubicBezTo>
                  <a:cubicBezTo>
                    <a:pt x="139" y="87"/>
                    <a:pt x="139" y="87"/>
                    <a:pt x="139" y="87"/>
                  </a:cubicBezTo>
                  <a:cubicBezTo>
                    <a:pt x="144" y="71"/>
                    <a:pt x="144" y="71"/>
                    <a:pt x="144" y="71"/>
                  </a:cubicBezTo>
                  <a:cubicBezTo>
                    <a:pt x="150" y="83"/>
                    <a:pt x="150" y="83"/>
                    <a:pt x="150" y="83"/>
                  </a:cubicBezTo>
                  <a:cubicBezTo>
                    <a:pt x="164" y="80"/>
                    <a:pt x="164" y="80"/>
                    <a:pt x="164" y="80"/>
                  </a:cubicBezTo>
                  <a:cubicBezTo>
                    <a:pt x="175" y="85"/>
                    <a:pt x="175" y="85"/>
                    <a:pt x="175" y="85"/>
                  </a:cubicBezTo>
                  <a:cubicBezTo>
                    <a:pt x="180" y="79"/>
                    <a:pt x="180" y="79"/>
                    <a:pt x="180" y="79"/>
                  </a:cubicBezTo>
                  <a:cubicBezTo>
                    <a:pt x="180" y="79"/>
                    <a:pt x="165" y="68"/>
                    <a:pt x="176" y="66"/>
                  </a:cubicBezTo>
                  <a:cubicBezTo>
                    <a:pt x="187" y="64"/>
                    <a:pt x="189" y="68"/>
                    <a:pt x="189" y="68"/>
                  </a:cubicBezTo>
                  <a:cubicBezTo>
                    <a:pt x="191" y="55"/>
                    <a:pt x="191" y="55"/>
                    <a:pt x="191" y="55"/>
                  </a:cubicBezTo>
                  <a:cubicBezTo>
                    <a:pt x="196" y="54"/>
                    <a:pt x="196" y="54"/>
                    <a:pt x="196" y="54"/>
                  </a:cubicBezTo>
                  <a:cubicBezTo>
                    <a:pt x="195" y="50"/>
                    <a:pt x="192" y="44"/>
                    <a:pt x="187" y="43"/>
                  </a:cubicBezTo>
                  <a:cubicBezTo>
                    <a:pt x="176" y="43"/>
                    <a:pt x="178" y="52"/>
                    <a:pt x="171" y="55"/>
                  </a:cubicBezTo>
                  <a:cubicBezTo>
                    <a:pt x="163" y="57"/>
                    <a:pt x="166" y="43"/>
                    <a:pt x="166" y="43"/>
                  </a:cubicBezTo>
                  <a:cubicBezTo>
                    <a:pt x="154" y="44"/>
                    <a:pt x="154" y="44"/>
                    <a:pt x="154" y="44"/>
                  </a:cubicBezTo>
                  <a:cubicBezTo>
                    <a:pt x="154" y="44"/>
                    <a:pt x="150" y="44"/>
                    <a:pt x="146" y="42"/>
                  </a:cubicBezTo>
                  <a:cubicBezTo>
                    <a:pt x="142" y="39"/>
                    <a:pt x="148" y="31"/>
                    <a:pt x="153" y="29"/>
                  </a:cubicBezTo>
                  <a:cubicBezTo>
                    <a:pt x="159" y="27"/>
                    <a:pt x="154" y="19"/>
                    <a:pt x="154" y="19"/>
                  </a:cubicBezTo>
                  <a:cubicBezTo>
                    <a:pt x="150" y="19"/>
                    <a:pt x="150" y="19"/>
                    <a:pt x="150" y="19"/>
                  </a:cubicBezTo>
                  <a:cubicBezTo>
                    <a:pt x="144" y="11"/>
                    <a:pt x="144" y="11"/>
                    <a:pt x="144" y="11"/>
                  </a:cubicBezTo>
                  <a:cubicBezTo>
                    <a:pt x="134" y="8"/>
                    <a:pt x="134" y="8"/>
                    <a:pt x="134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16" y="0"/>
                    <a:pt x="109" y="1"/>
                  </a:cubicBezTo>
                  <a:cubicBezTo>
                    <a:pt x="102" y="2"/>
                    <a:pt x="107" y="14"/>
                    <a:pt x="107" y="14"/>
                  </a:cubicBezTo>
                  <a:cubicBezTo>
                    <a:pt x="103" y="10"/>
                    <a:pt x="103" y="10"/>
                    <a:pt x="103" y="10"/>
                  </a:cubicBezTo>
                  <a:lnTo>
                    <a:pt x="93" y="17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8" name="Freeform 85"/>
            <p:cNvSpPr>
              <a:spLocks noChangeAspect="1" noEditPoints="1"/>
            </p:cNvSpPr>
            <p:nvPr/>
          </p:nvSpPr>
          <p:spPr bwMode="auto">
            <a:xfrm>
              <a:off x="2749" y="1526"/>
              <a:ext cx="168" cy="179"/>
            </a:xfrm>
            <a:custGeom>
              <a:avLst/>
              <a:gdLst>
                <a:gd name="T0" fmla="*/ 110 w 523"/>
                <a:gd name="T1" fmla="*/ 156 h 554"/>
                <a:gd name="T2" fmla="*/ 89 w 523"/>
                <a:gd name="T3" fmla="*/ 157 h 554"/>
                <a:gd name="T4" fmla="*/ 90 w 523"/>
                <a:gd name="T5" fmla="*/ 164 h 554"/>
                <a:gd name="T6" fmla="*/ 106 w 523"/>
                <a:gd name="T7" fmla="*/ 172 h 554"/>
                <a:gd name="T8" fmla="*/ 119 w 523"/>
                <a:gd name="T9" fmla="*/ 166 h 554"/>
                <a:gd name="T10" fmla="*/ 121 w 523"/>
                <a:gd name="T11" fmla="*/ 155 h 554"/>
                <a:gd name="T12" fmla="*/ 22 w 523"/>
                <a:gd name="T13" fmla="*/ 103 h 554"/>
                <a:gd name="T14" fmla="*/ 24 w 523"/>
                <a:gd name="T15" fmla="*/ 123 h 554"/>
                <a:gd name="T16" fmla="*/ 25 w 523"/>
                <a:gd name="T17" fmla="*/ 137 h 554"/>
                <a:gd name="T18" fmla="*/ 33 w 523"/>
                <a:gd name="T19" fmla="*/ 134 h 554"/>
                <a:gd name="T20" fmla="*/ 43 w 523"/>
                <a:gd name="T21" fmla="*/ 125 h 554"/>
                <a:gd name="T22" fmla="*/ 45 w 523"/>
                <a:gd name="T23" fmla="*/ 114 h 554"/>
                <a:gd name="T24" fmla="*/ 155 w 523"/>
                <a:gd name="T25" fmla="*/ 109 h 554"/>
                <a:gd name="T26" fmla="*/ 133 w 523"/>
                <a:gd name="T27" fmla="*/ 91 h 554"/>
                <a:gd name="T28" fmla="*/ 100 w 523"/>
                <a:gd name="T29" fmla="*/ 70 h 554"/>
                <a:gd name="T30" fmla="*/ 80 w 523"/>
                <a:gd name="T31" fmla="*/ 48 h 554"/>
                <a:gd name="T32" fmla="*/ 78 w 523"/>
                <a:gd name="T33" fmla="*/ 30 h 554"/>
                <a:gd name="T34" fmla="*/ 94 w 523"/>
                <a:gd name="T35" fmla="*/ 15 h 554"/>
                <a:gd name="T36" fmla="*/ 85 w 523"/>
                <a:gd name="T37" fmla="*/ 9 h 554"/>
                <a:gd name="T38" fmla="*/ 78 w 523"/>
                <a:gd name="T39" fmla="*/ 5 h 554"/>
                <a:gd name="T40" fmla="*/ 63 w 523"/>
                <a:gd name="T41" fmla="*/ 2 h 554"/>
                <a:gd name="T42" fmla="*/ 53 w 523"/>
                <a:gd name="T43" fmla="*/ 5 h 554"/>
                <a:gd name="T44" fmla="*/ 49 w 523"/>
                <a:gd name="T45" fmla="*/ 13 h 554"/>
                <a:gd name="T46" fmla="*/ 40 w 523"/>
                <a:gd name="T47" fmla="*/ 14 h 554"/>
                <a:gd name="T48" fmla="*/ 34 w 523"/>
                <a:gd name="T49" fmla="*/ 17 h 554"/>
                <a:gd name="T50" fmla="*/ 27 w 523"/>
                <a:gd name="T51" fmla="*/ 16 h 554"/>
                <a:gd name="T52" fmla="*/ 19 w 523"/>
                <a:gd name="T53" fmla="*/ 20 h 554"/>
                <a:gd name="T54" fmla="*/ 6 w 523"/>
                <a:gd name="T55" fmla="*/ 21 h 554"/>
                <a:gd name="T56" fmla="*/ 9 w 523"/>
                <a:gd name="T57" fmla="*/ 30 h 554"/>
                <a:gd name="T58" fmla="*/ 2 w 523"/>
                <a:gd name="T59" fmla="*/ 38 h 554"/>
                <a:gd name="T60" fmla="*/ 4 w 523"/>
                <a:gd name="T61" fmla="*/ 46 h 554"/>
                <a:gd name="T62" fmla="*/ 14 w 523"/>
                <a:gd name="T63" fmla="*/ 52 h 554"/>
                <a:gd name="T64" fmla="*/ 19 w 523"/>
                <a:gd name="T65" fmla="*/ 56 h 554"/>
                <a:gd name="T66" fmla="*/ 51 w 523"/>
                <a:gd name="T67" fmla="*/ 62 h 554"/>
                <a:gd name="T68" fmla="*/ 62 w 523"/>
                <a:gd name="T69" fmla="*/ 76 h 554"/>
                <a:gd name="T70" fmla="*/ 83 w 523"/>
                <a:gd name="T71" fmla="*/ 95 h 554"/>
                <a:gd name="T72" fmla="*/ 104 w 523"/>
                <a:gd name="T73" fmla="*/ 108 h 554"/>
                <a:gd name="T74" fmla="*/ 128 w 523"/>
                <a:gd name="T75" fmla="*/ 121 h 554"/>
                <a:gd name="T76" fmla="*/ 134 w 523"/>
                <a:gd name="T77" fmla="*/ 144 h 554"/>
                <a:gd name="T78" fmla="*/ 127 w 523"/>
                <a:gd name="T79" fmla="*/ 158 h 554"/>
                <a:gd name="T80" fmla="*/ 140 w 523"/>
                <a:gd name="T81" fmla="*/ 151 h 554"/>
                <a:gd name="T82" fmla="*/ 145 w 523"/>
                <a:gd name="T83" fmla="*/ 132 h 554"/>
                <a:gd name="T84" fmla="*/ 150 w 523"/>
                <a:gd name="T85" fmla="*/ 117 h 554"/>
                <a:gd name="T86" fmla="*/ 165 w 523"/>
                <a:gd name="T87" fmla="*/ 117 h 55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23" h="554">
                  <a:moveTo>
                    <a:pt x="378" y="479"/>
                  </a:moveTo>
                  <a:cubicBezTo>
                    <a:pt x="378" y="479"/>
                    <a:pt x="365" y="472"/>
                    <a:pt x="358" y="474"/>
                  </a:cubicBezTo>
                  <a:cubicBezTo>
                    <a:pt x="351" y="476"/>
                    <a:pt x="341" y="483"/>
                    <a:pt x="341" y="483"/>
                  </a:cubicBezTo>
                  <a:cubicBezTo>
                    <a:pt x="341" y="483"/>
                    <a:pt x="322" y="486"/>
                    <a:pt x="314" y="486"/>
                  </a:cubicBezTo>
                  <a:cubicBezTo>
                    <a:pt x="306" y="486"/>
                    <a:pt x="292" y="470"/>
                    <a:pt x="289" y="473"/>
                  </a:cubicBezTo>
                  <a:cubicBezTo>
                    <a:pt x="286" y="476"/>
                    <a:pt x="278" y="485"/>
                    <a:pt x="278" y="485"/>
                  </a:cubicBezTo>
                  <a:cubicBezTo>
                    <a:pt x="265" y="477"/>
                    <a:pt x="265" y="477"/>
                    <a:pt x="265" y="477"/>
                  </a:cubicBezTo>
                  <a:cubicBezTo>
                    <a:pt x="265" y="477"/>
                    <a:pt x="245" y="482"/>
                    <a:pt x="253" y="494"/>
                  </a:cubicBezTo>
                  <a:cubicBezTo>
                    <a:pt x="264" y="510"/>
                    <a:pt x="276" y="505"/>
                    <a:pt x="281" y="507"/>
                  </a:cubicBezTo>
                  <a:cubicBezTo>
                    <a:pt x="286" y="509"/>
                    <a:pt x="291" y="517"/>
                    <a:pt x="293" y="521"/>
                  </a:cubicBezTo>
                  <a:cubicBezTo>
                    <a:pt x="295" y="525"/>
                    <a:pt x="317" y="535"/>
                    <a:pt x="317" y="535"/>
                  </a:cubicBezTo>
                  <a:cubicBezTo>
                    <a:pt x="330" y="531"/>
                    <a:pt x="330" y="531"/>
                    <a:pt x="330" y="531"/>
                  </a:cubicBezTo>
                  <a:cubicBezTo>
                    <a:pt x="330" y="531"/>
                    <a:pt x="344" y="552"/>
                    <a:pt x="363" y="553"/>
                  </a:cubicBezTo>
                  <a:cubicBezTo>
                    <a:pt x="382" y="554"/>
                    <a:pt x="377" y="537"/>
                    <a:pt x="377" y="537"/>
                  </a:cubicBezTo>
                  <a:cubicBezTo>
                    <a:pt x="377" y="537"/>
                    <a:pt x="372" y="520"/>
                    <a:pt x="372" y="513"/>
                  </a:cubicBezTo>
                  <a:cubicBezTo>
                    <a:pt x="372" y="506"/>
                    <a:pt x="377" y="496"/>
                    <a:pt x="383" y="491"/>
                  </a:cubicBezTo>
                  <a:cubicBezTo>
                    <a:pt x="389" y="486"/>
                    <a:pt x="383" y="469"/>
                    <a:pt x="383" y="469"/>
                  </a:cubicBezTo>
                  <a:lnTo>
                    <a:pt x="378" y="479"/>
                  </a:lnTo>
                  <a:close/>
                  <a:moveTo>
                    <a:pt x="119" y="312"/>
                  </a:moveTo>
                  <a:cubicBezTo>
                    <a:pt x="107" y="311"/>
                    <a:pt x="95" y="332"/>
                    <a:pt x="87" y="332"/>
                  </a:cubicBezTo>
                  <a:cubicBezTo>
                    <a:pt x="79" y="332"/>
                    <a:pt x="68" y="320"/>
                    <a:pt x="68" y="320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4" y="331"/>
                    <a:pt x="79" y="344"/>
                    <a:pt x="79" y="354"/>
                  </a:cubicBezTo>
                  <a:cubicBezTo>
                    <a:pt x="79" y="364"/>
                    <a:pt x="75" y="381"/>
                    <a:pt x="75" y="381"/>
                  </a:cubicBezTo>
                  <a:cubicBezTo>
                    <a:pt x="81" y="388"/>
                    <a:pt x="81" y="388"/>
                    <a:pt x="81" y="388"/>
                  </a:cubicBezTo>
                  <a:cubicBezTo>
                    <a:pt x="73" y="393"/>
                    <a:pt x="73" y="393"/>
                    <a:pt x="73" y="393"/>
                  </a:cubicBezTo>
                  <a:cubicBezTo>
                    <a:pt x="78" y="424"/>
                    <a:pt x="78" y="424"/>
                    <a:pt x="78" y="424"/>
                  </a:cubicBezTo>
                  <a:cubicBezTo>
                    <a:pt x="69" y="424"/>
                    <a:pt x="69" y="424"/>
                    <a:pt x="69" y="424"/>
                  </a:cubicBezTo>
                  <a:cubicBezTo>
                    <a:pt x="82" y="435"/>
                    <a:pt x="82" y="435"/>
                    <a:pt x="82" y="435"/>
                  </a:cubicBezTo>
                  <a:cubicBezTo>
                    <a:pt x="98" y="435"/>
                    <a:pt x="103" y="414"/>
                    <a:pt x="103" y="414"/>
                  </a:cubicBezTo>
                  <a:cubicBezTo>
                    <a:pt x="103" y="414"/>
                    <a:pt x="115" y="430"/>
                    <a:pt x="124" y="423"/>
                  </a:cubicBezTo>
                  <a:cubicBezTo>
                    <a:pt x="133" y="416"/>
                    <a:pt x="129" y="398"/>
                    <a:pt x="129" y="398"/>
                  </a:cubicBezTo>
                  <a:cubicBezTo>
                    <a:pt x="133" y="388"/>
                    <a:pt x="133" y="388"/>
                    <a:pt x="133" y="388"/>
                  </a:cubicBezTo>
                  <a:cubicBezTo>
                    <a:pt x="133" y="371"/>
                    <a:pt x="133" y="371"/>
                    <a:pt x="133" y="371"/>
                  </a:cubicBezTo>
                  <a:cubicBezTo>
                    <a:pt x="133" y="371"/>
                    <a:pt x="127" y="369"/>
                    <a:pt x="128" y="364"/>
                  </a:cubicBezTo>
                  <a:cubicBezTo>
                    <a:pt x="129" y="359"/>
                    <a:pt x="140" y="359"/>
                    <a:pt x="140" y="352"/>
                  </a:cubicBezTo>
                  <a:cubicBezTo>
                    <a:pt x="140" y="345"/>
                    <a:pt x="131" y="313"/>
                    <a:pt x="119" y="312"/>
                  </a:cubicBezTo>
                  <a:close/>
                  <a:moveTo>
                    <a:pt x="515" y="363"/>
                  </a:moveTo>
                  <a:cubicBezTo>
                    <a:pt x="507" y="354"/>
                    <a:pt x="481" y="337"/>
                    <a:pt x="481" y="337"/>
                  </a:cubicBezTo>
                  <a:cubicBezTo>
                    <a:pt x="451" y="321"/>
                    <a:pt x="451" y="321"/>
                    <a:pt x="451" y="321"/>
                  </a:cubicBezTo>
                  <a:cubicBezTo>
                    <a:pt x="451" y="321"/>
                    <a:pt x="398" y="308"/>
                    <a:pt x="402" y="299"/>
                  </a:cubicBezTo>
                  <a:cubicBezTo>
                    <a:pt x="406" y="290"/>
                    <a:pt x="415" y="289"/>
                    <a:pt x="414" y="281"/>
                  </a:cubicBezTo>
                  <a:cubicBezTo>
                    <a:pt x="413" y="273"/>
                    <a:pt x="365" y="271"/>
                    <a:pt x="365" y="271"/>
                  </a:cubicBezTo>
                  <a:cubicBezTo>
                    <a:pt x="365" y="271"/>
                    <a:pt x="351" y="266"/>
                    <a:pt x="334" y="249"/>
                  </a:cubicBezTo>
                  <a:cubicBezTo>
                    <a:pt x="317" y="232"/>
                    <a:pt x="311" y="216"/>
                    <a:pt x="311" y="216"/>
                  </a:cubicBezTo>
                  <a:cubicBezTo>
                    <a:pt x="311" y="216"/>
                    <a:pt x="306" y="192"/>
                    <a:pt x="296" y="186"/>
                  </a:cubicBezTo>
                  <a:cubicBezTo>
                    <a:pt x="286" y="180"/>
                    <a:pt x="275" y="170"/>
                    <a:pt x="275" y="170"/>
                  </a:cubicBezTo>
                  <a:cubicBezTo>
                    <a:pt x="249" y="148"/>
                    <a:pt x="249" y="148"/>
                    <a:pt x="249" y="148"/>
                  </a:cubicBezTo>
                  <a:cubicBezTo>
                    <a:pt x="249" y="148"/>
                    <a:pt x="235" y="126"/>
                    <a:pt x="240" y="124"/>
                  </a:cubicBezTo>
                  <a:cubicBezTo>
                    <a:pt x="245" y="122"/>
                    <a:pt x="253" y="120"/>
                    <a:pt x="253" y="115"/>
                  </a:cubicBezTo>
                  <a:cubicBezTo>
                    <a:pt x="253" y="110"/>
                    <a:pt x="236" y="101"/>
                    <a:pt x="244" y="92"/>
                  </a:cubicBezTo>
                  <a:cubicBezTo>
                    <a:pt x="252" y="83"/>
                    <a:pt x="275" y="77"/>
                    <a:pt x="275" y="77"/>
                  </a:cubicBezTo>
                  <a:cubicBezTo>
                    <a:pt x="289" y="71"/>
                    <a:pt x="289" y="71"/>
                    <a:pt x="289" y="71"/>
                  </a:cubicBezTo>
                  <a:cubicBezTo>
                    <a:pt x="294" y="46"/>
                    <a:pt x="294" y="46"/>
                    <a:pt x="294" y="46"/>
                  </a:cubicBezTo>
                  <a:cubicBezTo>
                    <a:pt x="286" y="43"/>
                    <a:pt x="286" y="43"/>
                    <a:pt x="286" y="43"/>
                  </a:cubicBezTo>
                  <a:cubicBezTo>
                    <a:pt x="286" y="43"/>
                    <a:pt x="294" y="36"/>
                    <a:pt x="291" y="30"/>
                  </a:cubicBezTo>
                  <a:cubicBezTo>
                    <a:pt x="288" y="25"/>
                    <a:pt x="265" y="29"/>
                    <a:pt x="265" y="29"/>
                  </a:cubicBezTo>
                  <a:cubicBezTo>
                    <a:pt x="253" y="29"/>
                    <a:pt x="253" y="29"/>
                    <a:pt x="253" y="29"/>
                  </a:cubicBezTo>
                  <a:cubicBezTo>
                    <a:pt x="248" y="16"/>
                    <a:pt x="248" y="16"/>
                    <a:pt x="248" y="16"/>
                  </a:cubicBezTo>
                  <a:cubicBezTo>
                    <a:pt x="243" y="16"/>
                    <a:pt x="243" y="16"/>
                    <a:pt x="243" y="16"/>
                  </a:cubicBezTo>
                  <a:cubicBezTo>
                    <a:pt x="243" y="16"/>
                    <a:pt x="242" y="2"/>
                    <a:pt x="233" y="1"/>
                  </a:cubicBezTo>
                  <a:cubicBezTo>
                    <a:pt x="223" y="0"/>
                    <a:pt x="221" y="9"/>
                    <a:pt x="221" y="9"/>
                  </a:cubicBezTo>
                  <a:cubicBezTo>
                    <a:pt x="195" y="7"/>
                    <a:pt x="195" y="7"/>
                    <a:pt x="195" y="7"/>
                  </a:cubicBezTo>
                  <a:cubicBezTo>
                    <a:pt x="185" y="19"/>
                    <a:pt x="185" y="19"/>
                    <a:pt x="185" y="19"/>
                  </a:cubicBezTo>
                  <a:cubicBezTo>
                    <a:pt x="179" y="15"/>
                    <a:pt x="179" y="15"/>
                    <a:pt x="179" y="15"/>
                  </a:cubicBezTo>
                  <a:cubicBezTo>
                    <a:pt x="165" y="16"/>
                    <a:pt x="165" y="16"/>
                    <a:pt x="165" y="16"/>
                  </a:cubicBezTo>
                  <a:cubicBezTo>
                    <a:pt x="163" y="29"/>
                    <a:pt x="163" y="29"/>
                    <a:pt x="163" y="29"/>
                  </a:cubicBezTo>
                  <a:cubicBezTo>
                    <a:pt x="163" y="29"/>
                    <a:pt x="161" y="25"/>
                    <a:pt x="150" y="27"/>
                  </a:cubicBezTo>
                  <a:cubicBezTo>
                    <a:pt x="139" y="29"/>
                    <a:pt x="154" y="40"/>
                    <a:pt x="154" y="40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38" y="41"/>
                    <a:pt x="138" y="41"/>
                    <a:pt x="138" y="41"/>
                  </a:cubicBezTo>
                  <a:cubicBezTo>
                    <a:pt x="124" y="44"/>
                    <a:pt x="124" y="44"/>
                    <a:pt x="124" y="44"/>
                  </a:cubicBezTo>
                  <a:cubicBezTo>
                    <a:pt x="118" y="32"/>
                    <a:pt x="118" y="32"/>
                    <a:pt x="118" y="32"/>
                  </a:cubicBezTo>
                  <a:cubicBezTo>
                    <a:pt x="113" y="48"/>
                    <a:pt x="113" y="48"/>
                    <a:pt x="113" y="48"/>
                  </a:cubicBezTo>
                  <a:cubicBezTo>
                    <a:pt x="107" y="54"/>
                    <a:pt x="107" y="54"/>
                    <a:pt x="107" y="54"/>
                  </a:cubicBezTo>
                  <a:cubicBezTo>
                    <a:pt x="106" y="69"/>
                    <a:pt x="106" y="69"/>
                    <a:pt x="106" y="69"/>
                  </a:cubicBezTo>
                  <a:cubicBezTo>
                    <a:pt x="90" y="52"/>
                    <a:pt x="90" y="52"/>
                    <a:pt x="90" y="52"/>
                  </a:cubicBezTo>
                  <a:cubicBezTo>
                    <a:pt x="85" y="51"/>
                    <a:pt x="85" y="51"/>
                    <a:pt x="85" y="51"/>
                  </a:cubicBezTo>
                  <a:cubicBezTo>
                    <a:pt x="85" y="51"/>
                    <a:pt x="81" y="36"/>
                    <a:pt x="77" y="36"/>
                  </a:cubicBezTo>
                  <a:cubicBezTo>
                    <a:pt x="73" y="36"/>
                    <a:pt x="66" y="42"/>
                    <a:pt x="66" y="42"/>
                  </a:cubicBezTo>
                  <a:cubicBezTo>
                    <a:pt x="66" y="42"/>
                    <a:pt x="70" y="53"/>
                    <a:pt x="60" y="62"/>
                  </a:cubicBezTo>
                  <a:cubicBezTo>
                    <a:pt x="50" y="70"/>
                    <a:pt x="45" y="57"/>
                    <a:pt x="40" y="57"/>
                  </a:cubicBezTo>
                  <a:cubicBezTo>
                    <a:pt x="35" y="57"/>
                    <a:pt x="26" y="64"/>
                    <a:pt x="26" y="64"/>
                  </a:cubicBezTo>
                  <a:cubicBezTo>
                    <a:pt x="19" y="64"/>
                    <a:pt x="19" y="64"/>
                    <a:pt x="19" y="64"/>
                  </a:cubicBezTo>
                  <a:cubicBezTo>
                    <a:pt x="19" y="68"/>
                    <a:pt x="9" y="72"/>
                    <a:pt x="9" y="72"/>
                  </a:cubicBezTo>
                  <a:cubicBezTo>
                    <a:pt x="17" y="80"/>
                    <a:pt x="17" y="80"/>
                    <a:pt x="17" y="80"/>
                  </a:cubicBezTo>
                  <a:cubicBezTo>
                    <a:pt x="17" y="80"/>
                    <a:pt x="28" y="84"/>
                    <a:pt x="28" y="93"/>
                  </a:cubicBezTo>
                  <a:cubicBezTo>
                    <a:pt x="28" y="102"/>
                    <a:pt x="9" y="103"/>
                    <a:pt x="9" y="103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13" y="118"/>
                    <a:pt x="13" y="118"/>
                    <a:pt x="13" y="118"/>
                  </a:cubicBezTo>
                  <a:cubicBezTo>
                    <a:pt x="13" y="118"/>
                    <a:pt x="17" y="121"/>
                    <a:pt x="18" y="126"/>
                  </a:cubicBezTo>
                  <a:cubicBezTo>
                    <a:pt x="19" y="131"/>
                    <a:pt x="13" y="131"/>
                    <a:pt x="12" y="141"/>
                  </a:cubicBezTo>
                  <a:cubicBezTo>
                    <a:pt x="11" y="151"/>
                    <a:pt x="25" y="152"/>
                    <a:pt x="25" y="152"/>
                  </a:cubicBezTo>
                  <a:cubicBezTo>
                    <a:pt x="28" y="158"/>
                    <a:pt x="28" y="158"/>
                    <a:pt x="28" y="158"/>
                  </a:cubicBezTo>
                  <a:cubicBezTo>
                    <a:pt x="28" y="158"/>
                    <a:pt x="42" y="156"/>
                    <a:pt x="45" y="160"/>
                  </a:cubicBezTo>
                  <a:cubicBezTo>
                    <a:pt x="48" y="164"/>
                    <a:pt x="42" y="174"/>
                    <a:pt x="38" y="174"/>
                  </a:cubicBezTo>
                  <a:cubicBezTo>
                    <a:pt x="36" y="174"/>
                    <a:pt x="35" y="176"/>
                    <a:pt x="35" y="179"/>
                  </a:cubicBezTo>
                  <a:cubicBezTo>
                    <a:pt x="44" y="178"/>
                    <a:pt x="54" y="177"/>
                    <a:pt x="58" y="173"/>
                  </a:cubicBezTo>
                  <a:cubicBezTo>
                    <a:pt x="65" y="166"/>
                    <a:pt x="83" y="145"/>
                    <a:pt x="93" y="145"/>
                  </a:cubicBezTo>
                  <a:cubicBezTo>
                    <a:pt x="103" y="145"/>
                    <a:pt x="132" y="152"/>
                    <a:pt x="144" y="162"/>
                  </a:cubicBezTo>
                  <a:cubicBezTo>
                    <a:pt x="156" y="172"/>
                    <a:pt x="160" y="192"/>
                    <a:pt x="160" y="192"/>
                  </a:cubicBezTo>
                  <a:cubicBezTo>
                    <a:pt x="168" y="200"/>
                    <a:pt x="168" y="200"/>
                    <a:pt x="168" y="200"/>
                  </a:cubicBezTo>
                  <a:cubicBezTo>
                    <a:pt x="168" y="200"/>
                    <a:pt x="160" y="221"/>
                    <a:pt x="169" y="226"/>
                  </a:cubicBezTo>
                  <a:cubicBezTo>
                    <a:pt x="178" y="231"/>
                    <a:pt x="193" y="236"/>
                    <a:pt x="193" y="236"/>
                  </a:cubicBezTo>
                  <a:cubicBezTo>
                    <a:pt x="197" y="249"/>
                    <a:pt x="197" y="249"/>
                    <a:pt x="197" y="249"/>
                  </a:cubicBezTo>
                  <a:cubicBezTo>
                    <a:pt x="217" y="250"/>
                    <a:pt x="217" y="250"/>
                    <a:pt x="217" y="250"/>
                  </a:cubicBezTo>
                  <a:cubicBezTo>
                    <a:pt x="217" y="250"/>
                    <a:pt x="250" y="284"/>
                    <a:pt x="259" y="294"/>
                  </a:cubicBezTo>
                  <a:cubicBezTo>
                    <a:pt x="268" y="304"/>
                    <a:pt x="276" y="313"/>
                    <a:pt x="276" y="313"/>
                  </a:cubicBezTo>
                  <a:cubicBezTo>
                    <a:pt x="303" y="314"/>
                    <a:pt x="303" y="314"/>
                    <a:pt x="303" y="314"/>
                  </a:cubicBezTo>
                  <a:cubicBezTo>
                    <a:pt x="303" y="314"/>
                    <a:pt x="310" y="329"/>
                    <a:pt x="325" y="334"/>
                  </a:cubicBezTo>
                  <a:cubicBezTo>
                    <a:pt x="340" y="339"/>
                    <a:pt x="359" y="335"/>
                    <a:pt x="362" y="342"/>
                  </a:cubicBezTo>
                  <a:cubicBezTo>
                    <a:pt x="365" y="349"/>
                    <a:pt x="366" y="372"/>
                    <a:pt x="379" y="375"/>
                  </a:cubicBezTo>
                  <a:cubicBezTo>
                    <a:pt x="392" y="378"/>
                    <a:pt x="397" y="373"/>
                    <a:pt x="397" y="373"/>
                  </a:cubicBezTo>
                  <a:cubicBezTo>
                    <a:pt x="397" y="373"/>
                    <a:pt x="400" y="392"/>
                    <a:pt x="402" y="406"/>
                  </a:cubicBezTo>
                  <a:cubicBezTo>
                    <a:pt x="404" y="420"/>
                    <a:pt x="417" y="419"/>
                    <a:pt x="417" y="429"/>
                  </a:cubicBezTo>
                  <a:cubicBezTo>
                    <a:pt x="417" y="439"/>
                    <a:pt x="418" y="446"/>
                    <a:pt x="418" y="446"/>
                  </a:cubicBezTo>
                  <a:cubicBezTo>
                    <a:pt x="405" y="445"/>
                    <a:pt x="405" y="445"/>
                    <a:pt x="405" y="445"/>
                  </a:cubicBezTo>
                  <a:cubicBezTo>
                    <a:pt x="404" y="460"/>
                    <a:pt x="404" y="460"/>
                    <a:pt x="404" y="460"/>
                  </a:cubicBezTo>
                  <a:cubicBezTo>
                    <a:pt x="404" y="460"/>
                    <a:pt x="384" y="489"/>
                    <a:pt x="395" y="489"/>
                  </a:cubicBezTo>
                  <a:cubicBezTo>
                    <a:pt x="406" y="489"/>
                    <a:pt x="414" y="483"/>
                    <a:pt x="414" y="483"/>
                  </a:cubicBezTo>
                  <a:cubicBezTo>
                    <a:pt x="422" y="468"/>
                    <a:pt x="422" y="468"/>
                    <a:pt x="422" y="468"/>
                  </a:cubicBezTo>
                  <a:cubicBezTo>
                    <a:pt x="435" y="466"/>
                    <a:pt x="435" y="466"/>
                    <a:pt x="435" y="466"/>
                  </a:cubicBezTo>
                  <a:cubicBezTo>
                    <a:pt x="435" y="466"/>
                    <a:pt x="432" y="444"/>
                    <a:pt x="436" y="441"/>
                  </a:cubicBezTo>
                  <a:cubicBezTo>
                    <a:pt x="440" y="438"/>
                    <a:pt x="461" y="432"/>
                    <a:pt x="461" y="432"/>
                  </a:cubicBezTo>
                  <a:cubicBezTo>
                    <a:pt x="461" y="432"/>
                    <a:pt x="456" y="412"/>
                    <a:pt x="452" y="408"/>
                  </a:cubicBezTo>
                  <a:cubicBezTo>
                    <a:pt x="448" y="404"/>
                    <a:pt x="430" y="399"/>
                    <a:pt x="431" y="392"/>
                  </a:cubicBezTo>
                  <a:cubicBezTo>
                    <a:pt x="432" y="385"/>
                    <a:pt x="445" y="351"/>
                    <a:pt x="453" y="354"/>
                  </a:cubicBezTo>
                  <a:cubicBezTo>
                    <a:pt x="461" y="357"/>
                    <a:pt x="468" y="361"/>
                    <a:pt x="468" y="361"/>
                  </a:cubicBezTo>
                  <a:cubicBezTo>
                    <a:pt x="488" y="361"/>
                    <a:pt x="488" y="361"/>
                    <a:pt x="488" y="361"/>
                  </a:cubicBezTo>
                  <a:cubicBezTo>
                    <a:pt x="488" y="361"/>
                    <a:pt x="491" y="384"/>
                    <a:pt x="505" y="385"/>
                  </a:cubicBezTo>
                  <a:cubicBezTo>
                    <a:pt x="519" y="386"/>
                    <a:pt x="523" y="372"/>
                    <a:pt x="515" y="363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89" name="Freeform 86"/>
            <p:cNvSpPr>
              <a:spLocks noChangeAspect="1"/>
            </p:cNvSpPr>
            <p:nvPr/>
          </p:nvSpPr>
          <p:spPr bwMode="auto">
            <a:xfrm>
              <a:off x="2823" y="1460"/>
              <a:ext cx="92" cy="43"/>
            </a:xfrm>
            <a:custGeom>
              <a:avLst/>
              <a:gdLst>
                <a:gd name="T0" fmla="*/ 88 w 280"/>
                <a:gd name="T1" fmla="*/ 22 h 132"/>
                <a:gd name="T2" fmla="*/ 84 w 280"/>
                <a:gd name="T3" fmla="*/ 20 h 132"/>
                <a:gd name="T4" fmla="*/ 79 w 280"/>
                <a:gd name="T5" fmla="*/ 19 h 132"/>
                <a:gd name="T6" fmla="*/ 72 w 280"/>
                <a:gd name="T7" fmla="*/ 14 h 132"/>
                <a:gd name="T8" fmla="*/ 64 w 280"/>
                <a:gd name="T9" fmla="*/ 15 h 132"/>
                <a:gd name="T10" fmla="*/ 58 w 280"/>
                <a:gd name="T11" fmla="*/ 11 h 132"/>
                <a:gd name="T12" fmla="*/ 58 w 280"/>
                <a:gd name="T13" fmla="*/ 9 h 132"/>
                <a:gd name="T14" fmla="*/ 52 w 280"/>
                <a:gd name="T15" fmla="*/ 8 h 132"/>
                <a:gd name="T16" fmla="*/ 43 w 280"/>
                <a:gd name="T17" fmla="*/ 4 h 132"/>
                <a:gd name="T18" fmla="*/ 38 w 280"/>
                <a:gd name="T19" fmla="*/ 1 h 132"/>
                <a:gd name="T20" fmla="*/ 35 w 280"/>
                <a:gd name="T21" fmla="*/ 4 h 132"/>
                <a:gd name="T22" fmla="*/ 29 w 280"/>
                <a:gd name="T23" fmla="*/ 4 h 132"/>
                <a:gd name="T24" fmla="*/ 24 w 280"/>
                <a:gd name="T25" fmla="*/ 6 h 132"/>
                <a:gd name="T26" fmla="*/ 18 w 280"/>
                <a:gd name="T27" fmla="*/ 8 h 132"/>
                <a:gd name="T28" fmla="*/ 12 w 280"/>
                <a:gd name="T29" fmla="*/ 12 h 132"/>
                <a:gd name="T30" fmla="*/ 7 w 280"/>
                <a:gd name="T31" fmla="*/ 12 h 132"/>
                <a:gd name="T32" fmla="*/ 4 w 280"/>
                <a:gd name="T33" fmla="*/ 14 h 132"/>
                <a:gd name="T34" fmla="*/ 2 w 280"/>
                <a:gd name="T35" fmla="*/ 16 h 132"/>
                <a:gd name="T36" fmla="*/ 6 w 280"/>
                <a:gd name="T37" fmla="*/ 20 h 132"/>
                <a:gd name="T38" fmla="*/ 6 w 280"/>
                <a:gd name="T39" fmla="*/ 24 h 132"/>
                <a:gd name="T40" fmla="*/ 9 w 280"/>
                <a:gd name="T41" fmla="*/ 27 h 132"/>
                <a:gd name="T42" fmla="*/ 14 w 280"/>
                <a:gd name="T43" fmla="*/ 29 h 132"/>
                <a:gd name="T44" fmla="*/ 16 w 280"/>
                <a:gd name="T45" fmla="*/ 32 h 132"/>
                <a:gd name="T46" fmla="*/ 21 w 280"/>
                <a:gd name="T47" fmla="*/ 35 h 132"/>
                <a:gd name="T48" fmla="*/ 29 w 280"/>
                <a:gd name="T49" fmla="*/ 43 h 132"/>
                <a:gd name="T50" fmla="*/ 36 w 280"/>
                <a:gd name="T51" fmla="*/ 43 h 132"/>
                <a:gd name="T52" fmla="*/ 38 w 280"/>
                <a:gd name="T53" fmla="*/ 39 h 132"/>
                <a:gd name="T54" fmla="*/ 47 w 280"/>
                <a:gd name="T55" fmla="*/ 36 h 132"/>
                <a:gd name="T56" fmla="*/ 52 w 280"/>
                <a:gd name="T57" fmla="*/ 37 h 132"/>
                <a:gd name="T58" fmla="*/ 57 w 280"/>
                <a:gd name="T59" fmla="*/ 39 h 132"/>
                <a:gd name="T60" fmla="*/ 66 w 280"/>
                <a:gd name="T61" fmla="*/ 40 h 132"/>
                <a:gd name="T62" fmla="*/ 73 w 280"/>
                <a:gd name="T63" fmla="*/ 38 h 132"/>
                <a:gd name="T64" fmla="*/ 84 w 280"/>
                <a:gd name="T65" fmla="*/ 34 h 132"/>
                <a:gd name="T66" fmla="*/ 88 w 280"/>
                <a:gd name="T67" fmla="*/ 28 h 132"/>
                <a:gd name="T68" fmla="*/ 90 w 280"/>
                <a:gd name="T69" fmla="*/ 24 h 13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80" h="132">
                  <a:moveTo>
                    <a:pt x="275" y="73"/>
                  </a:moveTo>
                  <a:cubicBezTo>
                    <a:pt x="268" y="67"/>
                    <a:pt x="268" y="67"/>
                    <a:pt x="268" y="67"/>
                  </a:cubicBezTo>
                  <a:cubicBezTo>
                    <a:pt x="269" y="62"/>
                    <a:pt x="269" y="62"/>
                    <a:pt x="269" y="62"/>
                  </a:cubicBezTo>
                  <a:cubicBezTo>
                    <a:pt x="269" y="62"/>
                    <a:pt x="259" y="60"/>
                    <a:pt x="255" y="60"/>
                  </a:cubicBezTo>
                  <a:cubicBezTo>
                    <a:pt x="251" y="60"/>
                    <a:pt x="247" y="51"/>
                    <a:pt x="247" y="51"/>
                  </a:cubicBezTo>
                  <a:cubicBezTo>
                    <a:pt x="240" y="57"/>
                    <a:pt x="240" y="57"/>
                    <a:pt x="240" y="57"/>
                  </a:cubicBezTo>
                  <a:cubicBezTo>
                    <a:pt x="240" y="57"/>
                    <a:pt x="235" y="44"/>
                    <a:pt x="227" y="43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9" y="42"/>
                    <a:pt x="224" y="35"/>
                    <a:pt x="211" y="39"/>
                  </a:cubicBezTo>
                  <a:cubicBezTo>
                    <a:pt x="198" y="43"/>
                    <a:pt x="196" y="47"/>
                    <a:pt x="196" y="47"/>
                  </a:cubicBezTo>
                  <a:cubicBezTo>
                    <a:pt x="196" y="47"/>
                    <a:pt x="185" y="45"/>
                    <a:pt x="181" y="43"/>
                  </a:cubicBezTo>
                  <a:cubicBezTo>
                    <a:pt x="177" y="41"/>
                    <a:pt x="177" y="35"/>
                    <a:pt x="177" y="35"/>
                  </a:cubicBezTo>
                  <a:cubicBezTo>
                    <a:pt x="171" y="32"/>
                    <a:pt x="171" y="32"/>
                    <a:pt x="171" y="32"/>
                  </a:cubicBezTo>
                  <a:cubicBezTo>
                    <a:pt x="178" y="28"/>
                    <a:pt x="178" y="28"/>
                    <a:pt x="178" y="28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23"/>
                    <a:pt x="162" y="24"/>
                    <a:pt x="159" y="24"/>
                  </a:cubicBezTo>
                  <a:cubicBezTo>
                    <a:pt x="156" y="24"/>
                    <a:pt x="158" y="18"/>
                    <a:pt x="146" y="14"/>
                  </a:cubicBezTo>
                  <a:cubicBezTo>
                    <a:pt x="134" y="10"/>
                    <a:pt x="132" y="13"/>
                    <a:pt x="132" y="13"/>
                  </a:cubicBezTo>
                  <a:cubicBezTo>
                    <a:pt x="129" y="4"/>
                    <a:pt x="129" y="4"/>
                    <a:pt x="129" y="4"/>
                  </a:cubicBezTo>
                  <a:cubicBezTo>
                    <a:pt x="116" y="2"/>
                    <a:pt x="116" y="2"/>
                    <a:pt x="116" y="2"/>
                  </a:cubicBezTo>
                  <a:cubicBezTo>
                    <a:pt x="116" y="2"/>
                    <a:pt x="116" y="2"/>
                    <a:pt x="116" y="2"/>
                  </a:cubicBezTo>
                  <a:cubicBezTo>
                    <a:pt x="114" y="6"/>
                    <a:pt x="111" y="11"/>
                    <a:pt x="108" y="11"/>
                  </a:cubicBezTo>
                  <a:cubicBezTo>
                    <a:pt x="103" y="12"/>
                    <a:pt x="98" y="0"/>
                    <a:pt x="96" y="1"/>
                  </a:cubicBezTo>
                  <a:cubicBezTo>
                    <a:pt x="94" y="2"/>
                    <a:pt x="89" y="8"/>
                    <a:pt x="87" y="11"/>
                  </a:cubicBezTo>
                  <a:cubicBezTo>
                    <a:pt x="84" y="14"/>
                    <a:pt x="73" y="13"/>
                    <a:pt x="73" y="13"/>
                  </a:cubicBezTo>
                  <a:cubicBezTo>
                    <a:pt x="73" y="13"/>
                    <a:pt x="75" y="18"/>
                    <a:pt x="72" y="19"/>
                  </a:cubicBezTo>
                  <a:cubicBezTo>
                    <a:pt x="69" y="20"/>
                    <a:pt x="58" y="20"/>
                    <a:pt x="58" y="20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38" y="36"/>
                    <a:pt x="40" y="32"/>
                    <a:pt x="31" y="30"/>
                  </a:cubicBezTo>
                  <a:cubicBezTo>
                    <a:pt x="23" y="28"/>
                    <a:pt x="21" y="36"/>
                    <a:pt x="21" y="36"/>
                  </a:cubicBezTo>
                  <a:cubicBezTo>
                    <a:pt x="14" y="36"/>
                    <a:pt x="14" y="36"/>
                    <a:pt x="14" y="36"/>
                  </a:cubicBezTo>
                  <a:cubicBezTo>
                    <a:pt x="14" y="36"/>
                    <a:pt x="15" y="41"/>
                    <a:pt x="11" y="42"/>
                  </a:cubicBezTo>
                  <a:cubicBezTo>
                    <a:pt x="7" y="42"/>
                    <a:pt x="7" y="36"/>
                    <a:pt x="3" y="38"/>
                  </a:cubicBezTo>
                  <a:cubicBezTo>
                    <a:pt x="0" y="41"/>
                    <a:pt x="5" y="50"/>
                    <a:pt x="5" y="50"/>
                  </a:cubicBezTo>
                  <a:cubicBezTo>
                    <a:pt x="11" y="51"/>
                    <a:pt x="11" y="51"/>
                    <a:pt x="11" y="51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17" y="60"/>
                    <a:pt x="9" y="64"/>
                    <a:pt x="10" y="66"/>
                  </a:cubicBezTo>
                  <a:cubicBezTo>
                    <a:pt x="11" y="68"/>
                    <a:pt x="19" y="74"/>
                    <a:pt x="19" y="74"/>
                  </a:cubicBezTo>
                  <a:cubicBezTo>
                    <a:pt x="21" y="80"/>
                    <a:pt x="21" y="80"/>
                    <a:pt x="21" y="80"/>
                  </a:cubicBezTo>
                  <a:cubicBezTo>
                    <a:pt x="27" y="82"/>
                    <a:pt x="27" y="82"/>
                    <a:pt x="27" y="82"/>
                  </a:cubicBezTo>
                  <a:cubicBezTo>
                    <a:pt x="27" y="82"/>
                    <a:pt x="21" y="87"/>
                    <a:pt x="29" y="88"/>
                  </a:cubicBezTo>
                  <a:cubicBezTo>
                    <a:pt x="36" y="88"/>
                    <a:pt x="42" y="90"/>
                    <a:pt x="42" y="90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5" y="107"/>
                    <a:pt x="55" y="107"/>
                    <a:pt x="55" y="107"/>
                  </a:cubicBezTo>
                  <a:cubicBezTo>
                    <a:pt x="55" y="107"/>
                    <a:pt x="60" y="105"/>
                    <a:pt x="65" y="108"/>
                  </a:cubicBezTo>
                  <a:cubicBezTo>
                    <a:pt x="71" y="112"/>
                    <a:pt x="72" y="119"/>
                    <a:pt x="72" y="119"/>
                  </a:cubicBezTo>
                  <a:cubicBezTo>
                    <a:pt x="72" y="119"/>
                    <a:pt x="80" y="131"/>
                    <a:pt x="87" y="131"/>
                  </a:cubicBezTo>
                  <a:cubicBezTo>
                    <a:pt x="95" y="131"/>
                    <a:pt x="101" y="127"/>
                    <a:pt x="101" y="127"/>
                  </a:cubicBezTo>
                  <a:cubicBezTo>
                    <a:pt x="110" y="132"/>
                    <a:pt x="110" y="132"/>
                    <a:pt x="110" y="132"/>
                  </a:cubicBezTo>
                  <a:cubicBezTo>
                    <a:pt x="111" y="120"/>
                    <a:pt x="111" y="120"/>
                    <a:pt x="111" y="120"/>
                  </a:cubicBezTo>
                  <a:cubicBezTo>
                    <a:pt x="115" y="119"/>
                    <a:pt x="115" y="119"/>
                    <a:pt x="115" y="119"/>
                  </a:cubicBezTo>
                  <a:cubicBezTo>
                    <a:pt x="115" y="119"/>
                    <a:pt x="122" y="106"/>
                    <a:pt x="125" y="105"/>
                  </a:cubicBezTo>
                  <a:cubicBezTo>
                    <a:pt x="129" y="104"/>
                    <a:pt x="142" y="112"/>
                    <a:pt x="142" y="112"/>
                  </a:cubicBezTo>
                  <a:cubicBezTo>
                    <a:pt x="151" y="118"/>
                    <a:pt x="151" y="118"/>
                    <a:pt x="151" y="118"/>
                  </a:cubicBezTo>
                  <a:cubicBezTo>
                    <a:pt x="158" y="113"/>
                    <a:pt x="158" y="113"/>
                    <a:pt x="158" y="113"/>
                  </a:cubicBezTo>
                  <a:cubicBezTo>
                    <a:pt x="165" y="121"/>
                    <a:pt x="165" y="121"/>
                    <a:pt x="165" y="121"/>
                  </a:cubicBezTo>
                  <a:cubicBezTo>
                    <a:pt x="173" y="120"/>
                    <a:pt x="173" y="120"/>
                    <a:pt x="173" y="120"/>
                  </a:cubicBezTo>
                  <a:cubicBezTo>
                    <a:pt x="173" y="120"/>
                    <a:pt x="177" y="113"/>
                    <a:pt x="184" y="115"/>
                  </a:cubicBezTo>
                  <a:cubicBezTo>
                    <a:pt x="192" y="118"/>
                    <a:pt x="200" y="123"/>
                    <a:pt x="200" y="123"/>
                  </a:cubicBezTo>
                  <a:cubicBezTo>
                    <a:pt x="200" y="123"/>
                    <a:pt x="205" y="119"/>
                    <a:pt x="209" y="118"/>
                  </a:cubicBezTo>
                  <a:cubicBezTo>
                    <a:pt x="212" y="117"/>
                    <a:pt x="218" y="117"/>
                    <a:pt x="221" y="116"/>
                  </a:cubicBezTo>
                  <a:cubicBezTo>
                    <a:pt x="222" y="118"/>
                    <a:pt x="228" y="120"/>
                    <a:pt x="233" y="117"/>
                  </a:cubicBezTo>
                  <a:cubicBezTo>
                    <a:pt x="240" y="112"/>
                    <a:pt x="255" y="105"/>
                    <a:pt x="255" y="105"/>
                  </a:cubicBezTo>
                  <a:cubicBezTo>
                    <a:pt x="255" y="92"/>
                    <a:pt x="255" y="92"/>
                    <a:pt x="255" y="92"/>
                  </a:cubicBezTo>
                  <a:cubicBezTo>
                    <a:pt x="269" y="86"/>
                    <a:pt x="269" y="86"/>
                    <a:pt x="269" y="86"/>
                  </a:cubicBezTo>
                  <a:cubicBezTo>
                    <a:pt x="280" y="79"/>
                    <a:pt x="280" y="79"/>
                    <a:pt x="280" y="79"/>
                  </a:cubicBezTo>
                  <a:cubicBezTo>
                    <a:pt x="277" y="76"/>
                    <a:pt x="275" y="73"/>
                    <a:pt x="275" y="73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0" name="Freeform 87"/>
            <p:cNvSpPr>
              <a:spLocks noChangeAspect="1"/>
            </p:cNvSpPr>
            <p:nvPr/>
          </p:nvSpPr>
          <p:spPr bwMode="auto">
            <a:xfrm>
              <a:off x="2849" y="1398"/>
              <a:ext cx="135" cy="97"/>
            </a:xfrm>
            <a:custGeom>
              <a:avLst/>
              <a:gdLst>
                <a:gd name="T0" fmla="*/ 101 w 419"/>
                <a:gd name="T1" fmla="*/ 89 h 301"/>
                <a:gd name="T2" fmla="*/ 113 w 419"/>
                <a:gd name="T3" fmla="*/ 94 h 301"/>
                <a:gd name="T4" fmla="*/ 120 w 419"/>
                <a:gd name="T5" fmla="*/ 97 h 301"/>
                <a:gd name="T6" fmla="*/ 117 w 419"/>
                <a:gd name="T7" fmla="*/ 85 h 301"/>
                <a:gd name="T8" fmla="*/ 134 w 419"/>
                <a:gd name="T9" fmla="*/ 72 h 301"/>
                <a:gd name="T10" fmla="*/ 134 w 419"/>
                <a:gd name="T11" fmla="*/ 65 h 301"/>
                <a:gd name="T12" fmla="*/ 126 w 419"/>
                <a:gd name="T13" fmla="*/ 58 h 301"/>
                <a:gd name="T14" fmla="*/ 125 w 419"/>
                <a:gd name="T15" fmla="*/ 54 h 301"/>
                <a:gd name="T16" fmla="*/ 125 w 419"/>
                <a:gd name="T17" fmla="*/ 45 h 301"/>
                <a:gd name="T18" fmla="*/ 122 w 419"/>
                <a:gd name="T19" fmla="*/ 40 h 301"/>
                <a:gd name="T20" fmla="*/ 127 w 419"/>
                <a:gd name="T21" fmla="*/ 34 h 301"/>
                <a:gd name="T22" fmla="*/ 126 w 419"/>
                <a:gd name="T23" fmla="*/ 25 h 301"/>
                <a:gd name="T24" fmla="*/ 120 w 419"/>
                <a:gd name="T25" fmla="*/ 15 h 301"/>
                <a:gd name="T26" fmla="*/ 111 w 419"/>
                <a:gd name="T27" fmla="*/ 7 h 301"/>
                <a:gd name="T28" fmla="*/ 101 w 419"/>
                <a:gd name="T29" fmla="*/ 8 h 301"/>
                <a:gd name="T30" fmla="*/ 83 w 419"/>
                <a:gd name="T31" fmla="*/ 6 h 301"/>
                <a:gd name="T32" fmla="*/ 74 w 419"/>
                <a:gd name="T33" fmla="*/ 6 h 301"/>
                <a:gd name="T34" fmla="*/ 61 w 419"/>
                <a:gd name="T35" fmla="*/ 7 h 301"/>
                <a:gd name="T36" fmla="*/ 48 w 419"/>
                <a:gd name="T37" fmla="*/ 0 h 301"/>
                <a:gd name="T38" fmla="*/ 26 w 419"/>
                <a:gd name="T39" fmla="*/ 9 h 301"/>
                <a:gd name="T40" fmla="*/ 4 w 419"/>
                <a:gd name="T41" fmla="*/ 15 h 301"/>
                <a:gd name="T42" fmla="*/ 2 w 419"/>
                <a:gd name="T43" fmla="*/ 19 h 301"/>
                <a:gd name="T44" fmla="*/ 5 w 419"/>
                <a:gd name="T45" fmla="*/ 24 h 301"/>
                <a:gd name="T46" fmla="*/ 1 w 419"/>
                <a:gd name="T47" fmla="*/ 33 h 301"/>
                <a:gd name="T48" fmla="*/ 5 w 419"/>
                <a:gd name="T49" fmla="*/ 36 h 301"/>
                <a:gd name="T50" fmla="*/ 8 w 419"/>
                <a:gd name="T51" fmla="*/ 39 h 301"/>
                <a:gd name="T52" fmla="*/ 8 w 419"/>
                <a:gd name="T53" fmla="*/ 43 h 301"/>
                <a:gd name="T54" fmla="*/ 9 w 419"/>
                <a:gd name="T55" fmla="*/ 46 h 301"/>
                <a:gd name="T56" fmla="*/ 10 w 419"/>
                <a:gd name="T57" fmla="*/ 52 h 301"/>
                <a:gd name="T58" fmla="*/ 12 w 419"/>
                <a:gd name="T59" fmla="*/ 56 h 301"/>
                <a:gd name="T60" fmla="*/ 13 w 419"/>
                <a:gd name="T61" fmla="*/ 60 h 301"/>
                <a:gd name="T62" fmla="*/ 16 w 419"/>
                <a:gd name="T63" fmla="*/ 63 h 301"/>
                <a:gd name="T64" fmla="*/ 22 w 419"/>
                <a:gd name="T65" fmla="*/ 67 h 301"/>
                <a:gd name="T66" fmla="*/ 31 w 419"/>
                <a:gd name="T67" fmla="*/ 70 h 301"/>
                <a:gd name="T68" fmla="*/ 30 w 419"/>
                <a:gd name="T69" fmla="*/ 73 h 301"/>
                <a:gd name="T70" fmla="*/ 33 w 419"/>
                <a:gd name="T71" fmla="*/ 76 h 301"/>
                <a:gd name="T72" fmla="*/ 43 w 419"/>
                <a:gd name="T73" fmla="*/ 75 h 301"/>
                <a:gd name="T74" fmla="*/ 48 w 419"/>
                <a:gd name="T75" fmla="*/ 76 h 301"/>
                <a:gd name="T76" fmla="*/ 54 w 419"/>
                <a:gd name="T77" fmla="*/ 79 h 301"/>
                <a:gd name="T78" fmla="*/ 61 w 419"/>
                <a:gd name="T79" fmla="*/ 82 h 301"/>
                <a:gd name="T80" fmla="*/ 63 w 419"/>
                <a:gd name="T81" fmla="*/ 86 h 301"/>
                <a:gd name="T82" fmla="*/ 74 w 419"/>
                <a:gd name="T83" fmla="*/ 88 h 301"/>
                <a:gd name="T84" fmla="*/ 79 w 419"/>
                <a:gd name="T85" fmla="*/ 91 h 301"/>
                <a:gd name="T86" fmla="*/ 83 w 419"/>
                <a:gd name="T87" fmla="*/ 90 h 301"/>
                <a:gd name="T88" fmla="*/ 93 w 419"/>
                <a:gd name="T89" fmla="*/ 92 h 30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19" h="301">
                  <a:moveTo>
                    <a:pt x="288" y="284"/>
                  </a:moveTo>
                  <a:cubicBezTo>
                    <a:pt x="293" y="284"/>
                    <a:pt x="298" y="276"/>
                    <a:pt x="312" y="276"/>
                  </a:cubicBezTo>
                  <a:cubicBezTo>
                    <a:pt x="326" y="276"/>
                    <a:pt x="325" y="283"/>
                    <a:pt x="332" y="289"/>
                  </a:cubicBezTo>
                  <a:cubicBezTo>
                    <a:pt x="339" y="295"/>
                    <a:pt x="345" y="293"/>
                    <a:pt x="351" y="293"/>
                  </a:cubicBezTo>
                  <a:cubicBezTo>
                    <a:pt x="357" y="293"/>
                    <a:pt x="355" y="300"/>
                    <a:pt x="355" y="300"/>
                  </a:cubicBezTo>
                  <a:cubicBezTo>
                    <a:pt x="371" y="301"/>
                    <a:pt x="371" y="301"/>
                    <a:pt x="371" y="301"/>
                  </a:cubicBezTo>
                  <a:cubicBezTo>
                    <a:pt x="371" y="301"/>
                    <a:pt x="362" y="295"/>
                    <a:pt x="363" y="285"/>
                  </a:cubicBezTo>
                  <a:cubicBezTo>
                    <a:pt x="364" y="275"/>
                    <a:pt x="364" y="265"/>
                    <a:pt x="364" y="265"/>
                  </a:cubicBezTo>
                  <a:cubicBezTo>
                    <a:pt x="399" y="230"/>
                    <a:pt x="399" y="230"/>
                    <a:pt x="399" y="230"/>
                  </a:cubicBezTo>
                  <a:cubicBezTo>
                    <a:pt x="399" y="230"/>
                    <a:pt x="419" y="229"/>
                    <a:pt x="417" y="224"/>
                  </a:cubicBezTo>
                  <a:cubicBezTo>
                    <a:pt x="415" y="219"/>
                    <a:pt x="409" y="211"/>
                    <a:pt x="409" y="211"/>
                  </a:cubicBezTo>
                  <a:cubicBezTo>
                    <a:pt x="416" y="203"/>
                    <a:pt x="416" y="203"/>
                    <a:pt x="416" y="203"/>
                  </a:cubicBezTo>
                  <a:cubicBezTo>
                    <a:pt x="416" y="203"/>
                    <a:pt x="404" y="200"/>
                    <a:pt x="401" y="191"/>
                  </a:cubicBezTo>
                  <a:cubicBezTo>
                    <a:pt x="398" y="182"/>
                    <a:pt x="390" y="180"/>
                    <a:pt x="390" y="180"/>
                  </a:cubicBezTo>
                  <a:cubicBezTo>
                    <a:pt x="388" y="167"/>
                    <a:pt x="388" y="167"/>
                    <a:pt x="388" y="167"/>
                  </a:cubicBezTo>
                  <a:cubicBezTo>
                    <a:pt x="388" y="167"/>
                    <a:pt x="388" y="167"/>
                    <a:pt x="389" y="167"/>
                  </a:cubicBezTo>
                  <a:cubicBezTo>
                    <a:pt x="386" y="158"/>
                    <a:pt x="386" y="158"/>
                    <a:pt x="386" y="158"/>
                  </a:cubicBezTo>
                  <a:cubicBezTo>
                    <a:pt x="386" y="158"/>
                    <a:pt x="389" y="144"/>
                    <a:pt x="387" y="140"/>
                  </a:cubicBezTo>
                  <a:cubicBezTo>
                    <a:pt x="385" y="136"/>
                    <a:pt x="371" y="133"/>
                    <a:pt x="369" y="127"/>
                  </a:cubicBezTo>
                  <a:cubicBezTo>
                    <a:pt x="367" y="121"/>
                    <a:pt x="376" y="123"/>
                    <a:pt x="379" y="123"/>
                  </a:cubicBezTo>
                  <a:cubicBezTo>
                    <a:pt x="382" y="123"/>
                    <a:pt x="380" y="111"/>
                    <a:pt x="380" y="111"/>
                  </a:cubicBezTo>
                  <a:cubicBezTo>
                    <a:pt x="394" y="106"/>
                    <a:pt x="394" y="106"/>
                    <a:pt x="394" y="106"/>
                  </a:cubicBezTo>
                  <a:cubicBezTo>
                    <a:pt x="394" y="106"/>
                    <a:pt x="396" y="98"/>
                    <a:pt x="398" y="94"/>
                  </a:cubicBezTo>
                  <a:cubicBezTo>
                    <a:pt x="400" y="90"/>
                    <a:pt x="392" y="78"/>
                    <a:pt x="392" y="78"/>
                  </a:cubicBezTo>
                  <a:cubicBezTo>
                    <a:pt x="392" y="78"/>
                    <a:pt x="381" y="69"/>
                    <a:pt x="381" y="64"/>
                  </a:cubicBezTo>
                  <a:cubicBezTo>
                    <a:pt x="381" y="59"/>
                    <a:pt x="373" y="46"/>
                    <a:pt x="373" y="46"/>
                  </a:cubicBezTo>
                  <a:cubicBezTo>
                    <a:pt x="373" y="33"/>
                    <a:pt x="373" y="33"/>
                    <a:pt x="373" y="33"/>
                  </a:cubicBezTo>
                  <a:cubicBezTo>
                    <a:pt x="373" y="33"/>
                    <a:pt x="357" y="24"/>
                    <a:pt x="344" y="22"/>
                  </a:cubicBezTo>
                  <a:cubicBezTo>
                    <a:pt x="331" y="20"/>
                    <a:pt x="336" y="27"/>
                    <a:pt x="336" y="27"/>
                  </a:cubicBezTo>
                  <a:cubicBezTo>
                    <a:pt x="336" y="27"/>
                    <a:pt x="321" y="27"/>
                    <a:pt x="313" y="26"/>
                  </a:cubicBezTo>
                  <a:cubicBezTo>
                    <a:pt x="305" y="25"/>
                    <a:pt x="274" y="27"/>
                    <a:pt x="274" y="27"/>
                  </a:cubicBezTo>
                  <a:cubicBezTo>
                    <a:pt x="274" y="27"/>
                    <a:pt x="266" y="22"/>
                    <a:pt x="257" y="20"/>
                  </a:cubicBezTo>
                  <a:cubicBezTo>
                    <a:pt x="248" y="18"/>
                    <a:pt x="236" y="23"/>
                    <a:pt x="236" y="23"/>
                  </a:cubicBezTo>
                  <a:cubicBezTo>
                    <a:pt x="231" y="18"/>
                    <a:pt x="231" y="18"/>
                    <a:pt x="231" y="18"/>
                  </a:cubicBezTo>
                  <a:cubicBezTo>
                    <a:pt x="231" y="19"/>
                    <a:pt x="231" y="19"/>
                    <a:pt x="231" y="19"/>
                  </a:cubicBezTo>
                  <a:cubicBezTo>
                    <a:pt x="231" y="19"/>
                    <a:pt x="195" y="23"/>
                    <a:pt x="189" y="22"/>
                  </a:cubicBezTo>
                  <a:cubicBezTo>
                    <a:pt x="183" y="21"/>
                    <a:pt x="178" y="4"/>
                    <a:pt x="178" y="4"/>
                  </a:cubicBezTo>
                  <a:cubicBezTo>
                    <a:pt x="178" y="4"/>
                    <a:pt x="164" y="0"/>
                    <a:pt x="149" y="0"/>
                  </a:cubicBezTo>
                  <a:cubicBezTo>
                    <a:pt x="134" y="0"/>
                    <a:pt x="94" y="17"/>
                    <a:pt x="94" y="17"/>
                  </a:cubicBezTo>
                  <a:cubicBezTo>
                    <a:pt x="81" y="28"/>
                    <a:pt x="81" y="28"/>
                    <a:pt x="81" y="28"/>
                  </a:cubicBezTo>
                  <a:cubicBezTo>
                    <a:pt x="41" y="33"/>
                    <a:pt x="41" y="33"/>
                    <a:pt x="41" y="33"/>
                  </a:cubicBezTo>
                  <a:cubicBezTo>
                    <a:pt x="41" y="33"/>
                    <a:pt x="10" y="44"/>
                    <a:pt x="12" y="48"/>
                  </a:cubicBezTo>
                  <a:cubicBezTo>
                    <a:pt x="14" y="52"/>
                    <a:pt x="14" y="62"/>
                    <a:pt x="14" y="62"/>
                  </a:cubicBezTo>
                  <a:cubicBezTo>
                    <a:pt x="7" y="58"/>
                    <a:pt x="7" y="58"/>
                    <a:pt x="7" y="58"/>
                  </a:cubicBezTo>
                  <a:cubicBezTo>
                    <a:pt x="8" y="61"/>
                    <a:pt x="9" y="65"/>
                    <a:pt x="8" y="68"/>
                  </a:cubicBezTo>
                  <a:cubicBezTo>
                    <a:pt x="6" y="74"/>
                    <a:pt x="11" y="66"/>
                    <a:pt x="14" y="75"/>
                  </a:cubicBezTo>
                  <a:cubicBezTo>
                    <a:pt x="16" y="83"/>
                    <a:pt x="18" y="85"/>
                    <a:pt x="12" y="89"/>
                  </a:cubicBezTo>
                  <a:cubicBezTo>
                    <a:pt x="6" y="94"/>
                    <a:pt x="0" y="95"/>
                    <a:pt x="3" y="102"/>
                  </a:cubicBezTo>
                  <a:cubicBezTo>
                    <a:pt x="6" y="109"/>
                    <a:pt x="10" y="105"/>
                    <a:pt x="10" y="105"/>
                  </a:cubicBezTo>
                  <a:cubicBezTo>
                    <a:pt x="14" y="111"/>
                    <a:pt x="14" y="111"/>
                    <a:pt x="14" y="111"/>
                  </a:cubicBezTo>
                  <a:cubicBezTo>
                    <a:pt x="14" y="111"/>
                    <a:pt x="18" y="107"/>
                    <a:pt x="21" y="111"/>
                  </a:cubicBezTo>
                  <a:cubicBezTo>
                    <a:pt x="24" y="116"/>
                    <a:pt x="24" y="122"/>
                    <a:pt x="24" y="122"/>
                  </a:cubicBezTo>
                  <a:cubicBezTo>
                    <a:pt x="24" y="122"/>
                    <a:pt x="18" y="125"/>
                    <a:pt x="19" y="128"/>
                  </a:cubicBezTo>
                  <a:cubicBezTo>
                    <a:pt x="20" y="131"/>
                    <a:pt x="25" y="132"/>
                    <a:pt x="25" y="132"/>
                  </a:cubicBezTo>
                  <a:cubicBezTo>
                    <a:pt x="25" y="132"/>
                    <a:pt x="22" y="139"/>
                    <a:pt x="24" y="139"/>
                  </a:cubicBezTo>
                  <a:cubicBezTo>
                    <a:pt x="26" y="140"/>
                    <a:pt x="29" y="142"/>
                    <a:pt x="29" y="142"/>
                  </a:cubicBezTo>
                  <a:cubicBezTo>
                    <a:pt x="29" y="142"/>
                    <a:pt x="20" y="148"/>
                    <a:pt x="20" y="153"/>
                  </a:cubicBezTo>
                  <a:cubicBezTo>
                    <a:pt x="21" y="159"/>
                    <a:pt x="30" y="161"/>
                    <a:pt x="30" y="161"/>
                  </a:cubicBezTo>
                  <a:cubicBezTo>
                    <a:pt x="29" y="173"/>
                    <a:pt x="29" y="173"/>
                    <a:pt x="29" y="173"/>
                  </a:cubicBezTo>
                  <a:cubicBezTo>
                    <a:pt x="29" y="173"/>
                    <a:pt x="37" y="167"/>
                    <a:pt x="38" y="173"/>
                  </a:cubicBezTo>
                  <a:cubicBezTo>
                    <a:pt x="40" y="178"/>
                    <a:pt x="36" y="183"/>
                    <a:pt x="36" y="183"/>
                  </a:cubicBezTo>
                  <a:cubicBezTo>
                    <a:pt x="36" y="183"/>
                    <a:pt x="42" y="184"/>
                    <a:pt x="41" y="187"/>
                  </a:cubicBezTo>
                  <a:cubicBezTo>
                    <a:pt x="40" y="189"/>
                    <a:pt x="39" y="192"/>
                    <a:pt x="37" y="195"/>
                  </a:cubicBezTo>
                  <a:cubicBezTo>
                    <a:pt x="50" y="197"/>
                    <a:pt x="50" y="197"/>
                    <a:pt x="50" y="197"/>
                  </a:cubicBezTo>
                  <a:cubicBezTo>
                    <a:pt x="53" y="206"/>
                    <a:pt x="53" y="206"/>
                    <a:pt x="53" y="206"/>
                  </a:cubicBezTo>
                  <a:cubicBezTo>
                    <a:pt x="53" y="206"/>
                    <a:pt x="55" y="203"/>
                    <a:pt x="67" y="207"/>
                  </a:cubicBezTo>
                  <a:cubicBezTo>
                    <a:pt x="79" y="211"/>
                    <a:pt x="77" y="217"/>
                    <a:pt x="80" y="217"/>
                  </a:cubicBezTo>
                  <a:cubicBezTo>
                    <a:pt x="83" y="217"/>
                    <a:pt x="96" y="216"/>
                    <a:pt x="96" y="216"/>
                  </a:cubicBezTo>
                  <a:cubicBezTo>
                    <a:pt x="99" y="221"/>
                    <a:pt x="99" y="221"/>
                    <a:pt x="99" y="221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8" y="228"/>
                    <a:pt x="98" y="228"/>
                    <a:pt x="98" y="228"/>
                  </a:cubicBezTo>
                  <a:cubicBezTo>
                    <a:pt x="98" y="228"/>
                    <a:pt x="98" y="234"/>
                    <a:pt x="102" y="236"/>
                  </a:cubicBezTo>
                  <a:cubicBezTo>
                    <a:pt x="106" y="238"/>
                    <a:pt x="117" y="240"/>
                    <a:pt x="117" y="240"/>
                  </a:cubicBezTo>
                  <a:cubicBezTo>
                    <a:pt x="117" y="240"/>
                    <a:pt x="119" y="236"/>
                    <a:pt x="132" y="232"/>
                  </a:cubicBezTo>
                  <a:cubicBezTo>
                    <a:pt x="145" y="228"/>
                    <a:pt x="140" y="235"/>
                    <a:pt x="140" y="235"/>
                  </a:cubicBezTo>
                  <a:cubicBezTo>
                    <a:pt x="140" y="235"/>
                    <a:pt x="140" y="235"/>
                    <a:pt x="148" y="236"/>
                  </a:cubicBezTo>
                  <a:cubicBezTo>
                    <a:pt x="156" y="237"/>
                    <a:pt x="161" y="250"/>
                    <a:pt x="161" y="250"/>
                  </a:cubicBezTo>
                  <a:cubicBezTo>
                    <a:pt x="168" y="244"/>
                    <a:pt x="168" y="244"/>
                    <a:pt x="168" y="244"/>
                  </a:cubicBezTo>
                  <a:cubicBezTo>
                    <a:pt x="168" y="244"/>
                    <a:pt x="172" y="253"/>
                    <a:pt x="176" y="253"/>
                  </a:cubicBezTo>
                  <a:cubicBezTo>
                    <a:pt x="180" y="253"/>
                    <a:pt x="190" y="255"/>
                    <a:pt x="190" y="255"/>
                  </a:cubicBezTo>
                  <a:cubicBezTo>
                    <a:pt x="189" y="260"/>
                    <a:pt x="189" y="260"/>
                    <a:pt x="189" y="260"/>
                  </a:cubicBezTo>
                  <a:cubicBezTo>
                    <a:pt x="196" y="266"/>
                    <a:pt x="196" y="266"/>
                    <a:pt x="196" y="266"/>
                  </a:cubicBezTo>
                  <a:cubicBezTo>
                    <a:pt x="196" y="266"/>
                    <a:pt x="206" y="278"/>
                    <a:pt x="209" y="278"/>
                  </a:cubicBezTo>
                  <a:cubicBezTo>
                    <a:pt x="212" y="278"/>
                    <a:pt x="222" y="270"/>
                    <a:pt x="229" y="272"/>
                  </a:cubicBezTo>
                  <a:cubicBezTo>
                    <a:pt x="236" y="274"/>
                    <a:pt x="237" y="281"/>
                    <a:pt x="237" y="281"/>
                  </a:cubicBezTo>
                  <a:cubicBezTo>
                    <a:pt x="244" y="281"/>
                    <a:pt x="244" y="281"/>
                    <a:pt x="244" y="281"/>
                  </a:cubicBezTo>
                  <a:cubicBezTo>
                    <a:pt x="244" y="281"/>
                    <a:pt x="241" y="288"/>
                    <a:pt x="250" y="288"/>
                  </a:cubicBezTo>
                  <a:cubicBezTo>
                    <a:pt x="259" y="288"/>
                    <a:pt x="258" y="279"/>
                    <a:pt x="258" y="279"/>
                  </a:cubicBezTo>
                  <a:cubicBezTo>
                    <a:pt x="277" y="280"/>
                    <a:pt x="277" y="280"/>
                    <a:pt x="277" y="280"/>
                  </a:cubicBezTo>
                  <a:cubicBezTo>
                    <a:pt x="277" y="280"/>
                    <a:pt x="283" y="284"/>
                    <a:pt x="288" y="284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1" name="Freeform 88"/>
            <p:cNvSpPr>
              <a:spLocks noChangeAspect="1"/>
            </p:cNvSpPr>
            <p:nvPr/>
          </p:nvSpPr>
          <p:spPr bwMode="auto">
            <a:xfrm>
              <a:off x="2738" y="1476"/>
              <a:ext cx="12" cy="10"/>
            </a:xfrm>
            <a:custGeom>
              <a:avLst/>
              <a:gdLst>
                <a:gd name="T0" fmla="*/ 4 w 36"/>
                <a:gd name="T1" fmla="*/ 10 h 32"/>
                <a:gd name="T2" fmla="*/ 6 w 36"/>
                <a:gd name="T3" fmla="*/ 8 h 32"/>
                <a:gd name="T4" fmla="*/ 10 w 36"/>
                <a:gd name="T5" fmla="*/ 9 h 32"/>
                <a:gd name="T6" fmla="*/ 12 w 36"/>
                <a:gd name="T7" fmla="*/ 6 h 32"/>
                <a:gd name="T8" fmla="*/ 7 w 36"/>
                <a:gd name="T9" fmla="*/ 3 h 32"/>
                <a:gd name="T10" fmla="*/ 7 w 36"/>
                <a:gd name="T11" fmla="*/ 0 h 32"/>
                <a:gd name="T12" fmla="*/ 4 w 36"/>
                <a:gd name="T13" fmla="*/ 1 h 32"/>
                <a:gd name="T14" fmla="*/ 1 w 36"/>
                <a:gd name="T15" fmla="*/ 6 h 32"/>
                <a:gd name="T16" fmla="*/ 4 w 36"/>
                <a:gd name="T17" fmla="*/ 10 h 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" h="32">
                  <a:moveTo>
                    <a:pt x="13" y="32"/>
                  </a:moveTo>
                  <a:cubicBezTo>
                    <a:pt x="19" y="27"/>
                    <a:pt x="19" y="27"/>
                    <a:pt x="19" y="27"/>
                  </a:cubicBezTo>
                  <a:cubicBezTo>
                    <a:pt x="30" y="29"/>
                    <a:pt x="30" y="29"/>
                    <a:pt x="30" y="29"/>
                  </a:cubicBezTo>
                  <a:cubicBezTo>
                    <a:pt x="30" y="29"/>
                    <a:pt x="36" y="25"/>
                    <a:pt x="35" y="20"/>
                  </a:cubicBezTo>
                  <a:cubicBezTo>
                    <a:pt x="34" y="16"/>
                    <a:pt x="24" y="14"/>
                    <a:pt x="20" y="8"/>
                  </a:cubicBezTo>
                  <a:cubicBezTo>
                    <a:pt x="19" y="6"/>
                    <a:pt x="19" y="3"/>
                    <a:pt x="20" y="0"/>
                  </a:cubicBezTo>
                  <a:cubicBezTo>
                    <a:pt x="19" y="1"/>
                    <a:pt x="16" y="2"/>
                    <a:pt x="12" y="4"/>
                  </a:cubicBezTo>
                  <a:cubicBezTo>
                    <a:pt x="1" y="10"/>
                    <a:pt x="0" y="16"/>
                    <a:pt x="2" y="18"/>
                  </a:cubicBezTo>
                  <a:cubicBezTo>
                    <a:pt x="3" y="20"/>
                    <a:pt x="9" y="27"/>
                    <a:pt x="13" y="3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2" name="Freeform 89"/>
            <p:cNvSpPr>
              <a:spLocks noChangeAspect="1"/>
            </p:cNvSpPr>
            <p:nvPr/>
          </p:nvSpPr>
          <p:spPr bwMode="auto">
            <a:xfrm>
              <a:off x="2790" y="1493"/>
              <a:ext cx="100" cy="45"/>
            </a:xfrm>
            <a:custGeom>
              <a:avLst/>
              <a:gdLst>
                <a:gd name="T0" fmla="*/ 100 w 308"/>
                <a:gd name="T1" fmla="*/ 16 h 138"/>
                <a:gd name="T2" fmla="*/ 98 w 308"/>
                <a:gd name="T3" fmla="*/ 11 h 138"/>
                <a:gd name="T4" fmla="*/ 93 w 308"/>
                <a:gd name="T5" fmla="*/ 4 h 138"/>
                <a:gd name="T6" fmla="*/ 87 w 308"/>
                <a:gd name="T7" fmla="*/ 6 h 138"/>
                <a:gd name="T8" fmla="*/ 82 w 308"/>
                <a:gd name="T9" fmla="*/ 5 h 138"/>
                <a:gd name="T10" fmla="*/ 74 w 308"/>
                <a:gd name="T11" fmla="*/ 0 h 138"/>
                <a:gd name="T12" fmla="*/ 69 w 308"/>
                <a:gd name="T13" fmla="*/ 5 h 138"/>
                <a:gd name="T14" fmla="*/ 66 w 308"/>
                <a:gd name="T15" fmla="*/ 8 h 138"/>
                <a:gd name="T16" fmla="*/ 57 w 308"/>
                <a:gd name="T17" fmla="*/ 5 h 138"/>
                <a:gd name="T18" fmla="*/ 51 w 308"/>
                <a:gd name="T19" fmla="*/ 9 h 138"/>
                <a:gd name="T20" fmla="*/ 52 w 308"/>
                <a:gd name="T21" fmla="*/ 15 h 138"/>
                <a:gd name="T22" fmla="*/ 43 w 308"/>
                <a:gd name="T23" fmla="*/ 19 h 138"/>
                <a:gd name="T24" fmla="*/ 46 w 308"/>
                <a:gd name="T25" fmla="*/ 22 h 138"/>
                <a:gd name="T26" fmla="*/ 43 w 308"/>
                <a:gd name="T27" fmla="*/ 25 h 138"/>
                <a:gd name="T28" fmla="*/ 35 w 308"/>
                <a:gd name="T29" fmla="*/ 23 h 138"/>
                <a:gd name="T30" fmla="*/ 27 w 308"/>
                <a:gd name="T31" fmla="*/ 25 h 138"/>
                <a:gd name="T32" fmla="*/ 20 w 308"/>
                <a:gd name="T33" fmla="*/ 29 h 138"/>
                <a:gd name="T34" fmla="*/ 11 w 308"/>
                <a:gd name="T35" fmla="*/ 25 h 138"/>
                <a:gd name="T36" fmla="*/ 8 w 308"/>
                <a:gd name="T37" fmla="*/ 30 h 138"/>
                <a:gd name="T38" fmla="*/ 0 w 308"/>
                <a:gd name="T39" fmla="*/ 27 h 138"/>
                <a:gd name="T40" fmla="*/ 1 w 308"/>
                <a:gd name="T41" fmla="*/ 32 h 138"/>
                <a:gd name="T42" fmla="*/ 4 w 308"/>
                <a:gd name="T43" fmla="*/ 35 h 138"/>
                <a:gd name="T44" fmla="*/ 10 w 308"/>
                <a:gd name="T45" fmla="*/ 35 h 138"/>
                <a:gd name="T46" fmla="*/ 16 w 308"/>
                <a:gd name="T47" fmla="*/ 38 h 138"/>
                <a:gd name="T48" fmla="*/ 21 w 308"/>
                <a:gd name="T49" fmla="*/ 36 h 138"/>
                <a:gd name="T50" fmla="*/ 34 w 308"/>
                <a:gd name="T51" fmla="*/ 34 h 138"/>
                <a:gd name="T52" fmla="*/ 39 w 308"/>
                <a:gd name="T53" fmla="*/ 38 h 138"/>
                <a:gd name="T54" fmla="*/ 44 w 308"/>
                <a:gd name="T55" fmla="*/ 43 h 138"/>
                <a:gd name="T56" fmla="*/ 53 w 308"/>
                <a:gd name="T57" fmla="*/ 44 h 138"/>
                <a:gd name="T58" fmla="*/ 59 w 308"/>
                <a:gd name="T59" fmla="*/ 43 h 138"/>
                <a:gd name="T60" fmla="*/ 67 w 308"/>
                <a:gd name="T61" fmla="*/ 45 h 138"/>
                <a:gd name="T62" fmla="*/ 80 w 308"/>
                <a:gd name="T63" fmla="*/ 42 h 138"/>
                <a:gd name="T64" fmla="*/ 88 w 308"/>
                <a:gd name="T65" fmla="*/ 43 h 138"/>
                <a:gd name="T66" fmla="*/ 90 w 308"/>
                <a:gd name="T67" fmla="*/ 35 h 138"/>
                <a:gd name="T68" fmla="*/ 94 w 308"/>
                <a:gd name="T69" fmla="*/ 30 h 138"/>
                <a:gd name="T70" fmla="*/ 94 w 308"/>
                <a:gd name="T71" fmla="*/ 25 h 138"/>
                <a:gd name="T72" fmla="*/ 99 w 308"/>
                <a:gd name="T73" fmla="*/ 23 h 13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08" h="138">
                  <a:moveTo>
                    <a:pt x="306" y="69"/>
                  </a:moveTo>
                  <a:cubicBezTo>
                    <a:pt x="306" y="69"/>
                    <a:pt x="308" y="55"/>
                    <a:pt x="307" y="48"/>
                  </a:cubicBezTo>
                  <a:cubicBezTo>
                    <a:pt x="306" y="42"/>
                    <a:pt x="300" y="43"/>
                    <a:pt x="300" y="43"/>
                  </a:cubicBezTo>
                  <a:cubicBezTo>
                    <a:pt x="301" y="33"/>
                    <a:pt x="301" y="33"/>
                    <a:pt x="301" y="33"/>
                  </a:cubicBezTo>
                  <a:cubicBezTo>
                    <a:pt x="303" y="19"/>
                    <a:pt x="303" y="19"/>
                    <a:pt x="303" y="19"/>
                  </a:cubicBezTo>
                  <a:cubicBezTo>
                    <a:pt x="303" y="19"/>
                    <a:pt x="295" y="14"/>
                    <a:pt x="287" y="11"/>
                  </a:cubicBezTo>
                  <a:cubicBezTo>
                    <a:pt x="280" y="9"/>
                    <a:pt x="276" y="16"/>
                    <a:pt x="276" y="16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1" y="9"/>
                    <a:pt x="261" y="9"/>
                    <a:pt x="261" y="9"/>
                  </a:cubicBezTo>
                  <a:cubicBezTo>
                    <a:pt x="254" y="14"/>
                    <a:pt x="254" y="14"/>
                    <a:pt x="254" y="14"/>
                  </a:cubicBezTo>
                  <a:cubicBezTo>
                    <a:pt x="245" y="8"/>
                    <a:pt x="245" y="8"/>
                    <a:pt x="245" y="8"/>
                  </a:cubicBezTo>
                  <a:cubicBezTo>
                    <a:pt x="245" y="8"/>
                    <a:pt x="232" y="0"/>
                    <a:pt x="228" y="1"/>
                  </a:cubicBezTo>
                  <a:cubicBezTo>
                    <a:pt x="225" y="2"/>
                    <a:pt x="218" y="15"/>
                    <a:pt x="218" y="15"/>
                  </a:cubicBezTo>
                  <a:cubicBezTo>
                    <a:pt x="214" y="16"/>
                    <a:pt x="214" y="16"/>
                    <a:pt x="214" y="16"/>
                  </a:cubicBezTo>
                  <a:cubicBezTo>
                    <a:pt x="213" y="28"/>
                    <a:pt x="213" y="28"/>
                    <a:pt x="213" y="28"/>
                  </a:cubicBezTo>
                  <a:cubicBezTo>
                    <a:pt x="204" y="23"/>
                    <a:pt x="204" y="23"/>
                    <a:pt x="204" y="23"/>
                  </a:cubicBezTo>
                  <a:cubicBezTo>
                    <a:pt x="204" y="23"/>
                    <a:pt x="198" y="27"/>
                    <a:pt x="190" y="27"/>
                  </a:cubicBezTo>
                  <a:cubicBezTo>
                    <a:pt x="183" y="27"/>
                    <a:pt x="175" y="15"/>
                    <a:pt x="175" y="15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56" y="27"/>
                    <a:pt x="156" y="27"/>
                    <a:pt x="156" y="27"/>
                  </a:cubicBezTo>
                  <a:cubicBezTo>
                    <a:pt x="160" y="34"/>
                    <a:pt x="160" y="34"/>
                    <a:pt x="160" y="34"/>
                  </a:cubicBezTo>
                  <a:cubicBezTo>
                    <a:pt x="160" y="45"/>
                    <a:pt x="160" y="45"/>
                    <a:pt x="160" y="45"/>
                  </a:cubicBezTo>
                  <a:cubicBezTo>
                    <a:pt x="160" y="45"/>
                    <a:pt x="147" y="42"/>
                    <a:pt x="142" y="43"/>
                  </a:cubicBezTo>
                  <a:cubicBezTo>
                    <a:pt x="138" y="44"/>
                    <a:pt x="133" y="57"/>
                    <a:pt x="133" y="57"/>
                  </a:cubicBezTo>
                  <a:cubicBezTo>
                    <a:pt x="141" y="59"/>
                    <a:pt x="141" y="59"/>
                    <a:pt x="141" y="59"/>
                  </a:cubicBezTo>
                  <a:cubicBezTo>
                    <a:pt x="141" y="68"/>
                    <a:pt x="141" y="68"/>
                    <a:pt x="141" y="68"/>
                  </a:cubicBezTo>
                  <a:cubicBezTo>
                    <a:pt x="141" y="68"/>
                    <a:pt x="142" y="78"/>
                    <a:pt x="141" y="84"/>
                  </a:cubicBezTo>
                  <a:cubicBezTo>
                    <a:pt x="139" y="91"/>
                    <a:pt x="131" y="77"/>
                    <a:pt x="131" y="77"/>
                  </a:cubicBezTo>
                  <a:cubicBezTo>
                    <a:pt x="118" y="72"/>
                    <a:pt x="118" y="72"/>
                    <a:pt x="118" y="72"/>
                  </a:cubicBezTo>
                  <a:cubicBezTo>
                    <a:pt x="109" y="71"/>
                    <a:pt x="109" y="71"/>
                    <a:pt x="109" y="71"/>
                  </a:cubicBezTo>
                  <a:cubicBezTo>
                    <a:pt x="98" y="77"/>
                    <a:pt x="98" y="77"/>
                    <a:pt x="98" y="77"/>
                  </a:cubicBezTo>
                  <a:cubicBezTo>
                    <a:pt x="84" y="78"/>
                    <a:pt x="84" y="78"/>
                    <a:pt x="84" y="78"/>
                  </a:cubicBezTo>
                  <a:cubicBezTo>
                    <a:pt x="75" y="86"/>
                    <a:pt x="75" y="86"/>
                    <a:pt x="75" y="86"/>
                  </a:cubicBezTo>
                  <a:cubicBezTo>
                    <a:pt x="75" y="86"/>
                    <a:pt x="69" y="88"/>
                    <a:pt x="63" y="88"/>
                  </a:cubicBezTo>
                  <a:cubicBezTo>
                    <a:pt x="56" y="88"/>
                    <a:pt x="46" y="77"/>
                    <a:pt x="46" y="77"/>
                  </a:cubicBezTo>
                  <a:cubicBezTo>
                    <a:pt x="33" y="76"/>
                    <a:pt x="33" y="76"/>
                    <a:pt x="33" y="76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5"/>
                    <a:pt x="30" y="90"/>
                    <a:pt x="26" y="91"/>
                  </a:cubicBezTo>
                  <a:cubicBezTo>
                    <a:pt x="22" y="92"/>
                    <a:pt x="21" y="82"/>
                    <a:pt x="12" y="81"/>
                  </a:cubicBezTo>
                  <a:cubicBezTo>
                    <a:pt x="6" y="79"/>
                    <a:pt x="2" y="82"/>
                    <a:pt x="0" y="84"/>
                  </a:cubicBezTo>
                  <a:cubicBezTo>
                    <a:pt x="1" y="86"/>
                    <a:pt x="2" y="89"/>
                    <a:pt x="0" y="91"/>
                  </a:cubicBezTo>
                  <a:cubicBezTo>
                    <a:pt x="1" y="93"/>
                    <a:pt x="2" y="95"/>
                    <a:pt x="2" y="97"/>
                  </a:cubicBezTo>
                  <a:cubicBezTo>
                    <a:pt x="2" y="100"/>
                    <a:pt x="2" y="105"/>
                    <a:pt x="2" y="107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1" y="106"/>
                    <a:pt x="8" y="120"/>
                    <a:pt x="16" y="118"/>
                  </a:cubicBezTo>
                  <a:cubicBezTo>
                    <a:pt x="23" y="115"/>
                    <a:pt x="21" y="106"/>
                    <a:pt x="32" y="106"/>
                  </a:cubicBezTo>
                  <a:cubicBezTo>
                    <a:pt x="37" y="107"/>
                    <a:pt x="40" y="113"/>
                    <a:pt x="41" y="117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56" y="121"/>
                    <a:pt x="56" y="121"/>
                    <a:pt x="56" y="121"/>
                  </a:cubicBezTo>
                  <a:cubicBezTo>
                    <a:pt x="66" y="109"/>
                    <a:pt x="66" y="109"/>
                    <a:pt x="66" y="109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2" y="111"/>
                    <a:pt x="94" y="102"/>
                    <a:pt x="104" y="103"/>
                  </a:cubicBezTo>
                  <a:cubicBezTo>
                    <a:pt x="113" y="104"/>
                    <a:pt x="114" y="118"/>
                    <a:pt x="114" y="118"/>
                  </a:cubicBezTo>
                  <a:cubicBezTo>
                    <a:pt x="119" y="118"/>
                    <a:pt x="119" y="118"/>
                    <a:pt x="119" y="118"/>
                  </a:cubicBezTo>
                  <a:cubicBezTo>
                    <a:pt x="124" y="131"/>
                    <a:pt x="124" y="131"/>
                    <a:pt x="124" y="131"/>
                  </a:cubicBezTo>
                  <a:cubicBezTo>
                    <a:pt x="136" y="131"/>
                    <a:pt x="136" y="131"/>
                    <a:pt x="136" y="131"/>
                  </a:cubicBezTo>
                  <a:cubicBezTo>
                    <a:pt x="136" y="131"/>
                    <a:pt x="159" y="127"/>
                    <a:pt x="162" y="132"/>
                  </a:cubicBezTo>
                  <a:cubicBezTo>
                    <a:pt x="162" y="134"/>
                    <a:pt x="162" y="135"/>
                    <a:pt x="162" y="136"/>
                  </a:cubicBezTo>
                  <a:cubicBezTo>
                    <a:pt x="171" y="136"/>
                    <a:pt x="171" y="136"/>
                    <a:pt x="171" y="136"/>
                  </a:cubicBezTo>
                  <a:cubicBezTo>
                    <a:pt x="171" y="136"/>
                    <a:pt x="180" y="132"/>
                    <a:pt x="183" y="132"/>
                  </a:cubicBezTo>
                  <a:cubicBezTo>
                    <a:pt x="186" y="132"/>
                    <a:pt x="192" y="136"/>
                    <a:pt x="192" y="136"/>
                  </a:cubicBezTo>
                  <a:cubicBezTo>
                    <a:pt x="192" y="136"/>
                    <a:pt x="200" y="138"/>
                    <a:pt x="207" y="138"/>
                  </a:cubicBezTo>
                  <a:cubicBezTo>
                    <a:pt x="214" y="138"/>
                    <a:pt x="214" y="129"/>
                    <a:pt x="214" y="129"/>
                  </a:cubicBezTo>
                  <a:cubicBezTo>
                    <a:pt x="247" y="130"/>
                    <a:pt x="247" y="130"/>
                    <a:pt x="247" y="130"/>
                  </a:cubicBezTo>
                  <a:cubicBezTo>
                    <a:pt x="254" y="126"/>
                    <a:pt x="254" y="126"/>
                    <a:pt x="254" y="126"/>
                  </a:cubicBezTo>
                  <a:cubicBezTo>
                    <a:pt x="270" y="131"/>
                    <a:pt x="270" y="131"/>
                    <a:pt x="270" y="131"/>
                  </a:cubicBezTo>
                  <a:cubicBezTo>
                    <a:pt x="272" y="119"/>
                    <a:pt x="272" y="119"/>
                    <a:pt x="272" y="119"/>
                  </a:cubicBezTo>
                  <a:cubicBezTo>
                    <a:pt x="277" y="107"/>
                    <a:pt x="277" y="107"/>
                    <a:pt x="277" y="107"/>
                  </a:cubicBezTo>
                  <a:cubicBezTo>
                    <a:pt x="290" y="105"/>
                    <a:pt x="290" y="105"/>
                    <a:pt x="290" y="105"/>
                  </a:cubicBezTo>
                  <a:cubicBezTo>
                    <a:pt x="290" y="91"/>
                    <a:pt x="290" y="91"/>
                    <a:pt x="290" y="91"/>
                  </a:cubicBezTo>
                  <a:cubicBezTo>
                    <a:pt x="298" y="79"/>
                    <a:pt x="298" y="79"/>
                    <a:pt x="298" y="79"/>
                  </a:cubicBezTo>
                  <a:cubicBezTo>
                    <a:pt x="290" y="78"/>
                    <a:pt x="290" y="78"/>
                    <a:pt x="290" y="78"/>
                  </a:cubicBezTo>
                  <a:cubicBezTo>
                    <a:pt x="291" y="69"/>
                    <a:pt x="291" y="69"/>
                    <a:pt x="291" y="69"/>
                  </a:cubicBezTo>
                  <a:lnTo>
                    <a:pt x="306" y="69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3" name="Freeform 90"/>
            <p:cNvSpPr>
              <a:spLocks noChangeAspect="1"/>
            </p:cNvSpPr>
            <p:nvPr/>
          </p:nvSpPr>
          <p:spPr bwMode="auto">
            <a:xfrm>
              <a:off x="2703" y="1421"/>
              <a:ext cx="59" cy="47"/>
            </a:xfrm>
            <a:custGeom>
              <a:avLst/>
              <a:gdLst>
                <a:gd name="T0" fmla="*/ 5 w 182"/>
                <a:gd name="T1" fmla="*/ 34 h 145"/>
                <a:gd name="T2" fmla="*/ 0 w 182"/>
                <a:gd name="T3" fmla="*/ 38 h 145"/>
                <a:gd name="T4" fmla="*/ 0 w 182"/>
                <a:gd name="T5" fmla="*/ 38 h 145"/>
                <a:gd name="T6" fmla="*/ 3 w 182"/>
                <a:gd name="T7" fmla="*/ 35 h 145"/>
                <a:gd name="T8" fmla="*/ 3 w 182"/>
                <a:gd name="T9" fmla="*/ 36 h 145"/>
                <a:gd name="T10" fmla="*/ 6 w 182"/>
                <a:gd name="T11" fmla="*/ 35 h 145"/>
                <a:gd name="T12" fmla="*/ 7 w 182"/>
                <a:gd name="T13" fmla="*/ 37 h 145"/>
                <a:gd name="T14" fmla="*/ 11 w 182"/>
                <a:gd name="T15" fmla="*/ 36 h 145"/>
                <a:gd name="T16" fmla="*/ 14 w 182"/>
                <a:gd name="T17" fmla="*/ 38 h 145"/>
                <a:gd name="T18" fmla="*/ 15 w 182"/>
                <a:gd name="T19" fmla="*/ 36 h 145"/>
                <a:gd name="T20" fmla="*/ 18 w 182"/>
                <a:gd name="T21" fmla="*/ 36 h 145"/>
                <a:gd name="T22" fmla="*/ 18 w 182"/>
                <a:gd name="T23" fmla="*/ 34 h 145"/>
                <a:gd name="T24" fmla="*/ 21 w 182"/>
                <a:gd name="T25" fmla="*/ 35 h 145"/>
                <a:gd name="T26" fmla="*/ 23 w 182"/>
                <a:gd name="T27" fmla="*/ 34 h 145"/>
                <a:gd name="T28" fmla="*/ 29 w 182"/>
                <a:gd name="T29" fmla="*/ 34 h 145"/>
                <a:gd name="T30" fmla="*/ 30 w 182"/>
                <a:gd name="T31" fmla="*/ 37 h 145"/>
                <a:gd name="T32" fmla="*/ 35 w 182"/>
                <a:gd name="T33" fmla="*/ 37 h 145"/>
                <a:gd name="T34" fmla="*/ 39 w 182"/>
                <a:gd name="T35" fmla="*/ 39 h 145"/>
                <a:gd name="T36" fmla="*/ 37 w 182"/>
                <a:gd name="T37" fmla="*/ 42 h 145"/>
                <a:gd name="T38" fmla="*/ 36 w 182"/>
                <a:gd name="T39" fmla="*/ 45 h 145"/>
                <a:gd name="T40" fmla="*/ 40 w 182"/>
                <a:gd name="T41" fmla="*/ 45 h 145"/>
                <a:gd name="T42" fmla="*/ 41 w 182"/>
                <a:gd name="T43" fmla="*/ 40 h 145"/>
                <a:gd name="T44" fmla="*/ 40 w 182"/>
                <a:gd name="T45" fmla="*/ 38 h 145"/>
                <a:gd name="T46" fmla="*/ 43 w 182"/>
                <a:gd name="T47" fmla="*/ 34 h 145"/>
                <a:gd name="T48" fmla="*/ 42 w 182"/>
                <a:gd name="T49" fmla="*/ 31 h 145"/>
                <a:gd name="T50" fmla="*/ 40 w 182"/>
                <a:gd name="T51" fmla="*/ 26 h 145"/>
                <a:gd name="T52" fmla="*/ 48 w 182"/>
                <a:gd name="T53" fmla="*/ 28 h 145"/>
                <a:gd name="T54" fmla="*/ 49 w 182"/>
                <a:gd name="T55" fmla="*/ 25 h 145"/>
                <a:gd name="T56" fmla="*/ 51 w 182"/>
                <a:gd name="T57" fmla="*/ 25 h 145"/>
                <a:gd name="T58" fmla="*/ 52 w 182"/>
                <a:gd name="T59" fmla="*/ 22 h 145"/>
                <a:gd name="T60" fmla="*/ 54 w 182"/>
                <a:gd name="T61" fmla="*/ 19 h 145"/>
                <a:gd name="T62" fmla="*/ 50 w 182"/>
                <a:gd name="T63" fmla="*/ 15 h 145"/>
                <a:gd name="T64" fmla="*/ 53 w 182"/>
                <a:gd name="T65" fmla="*/ 13 h 145"/>
                <a:gd name="T66" fmla="*/ 56 w 182"/>
                <a:gd name="T67" fmla="*/ 13 h 145"/>
                <a:gd name="T68" fmla="*/ 55 w 182"/>
                <a:gd name="T69" fmla="*/ 9 h 145"/>
                <a:gd name="T70" fmla="*/ 59 w 182"/>
                <a:gd name="T71" fmla="*/ 6 h 145"/>
                <a:gd name="T72" fmla="*/ 57 w 182"/>
                <a:gd name="T73" fmla="*/ 4 h 145"/>
                <a:gd name="T74" fmla="*/ 58 w 182"/>
                <a:gd name="T75" fmla="*/ 3 h 145"/>
                <a:gd name="T76" fmla="*/ 57 w 182"/>
                <a:gd name="T77" fmla="*/ 2 h 145"/>
                <a:gd name="T78" fmla="*/ 50 w 182"/>
                <a:gd name="T79" fmla="*/ 0 h 145"/>
                <a:gd name="T80" fmla="*/ 41 w 182"/>
                <a:gd name="T81" fmla="*/ 0 h 145"/>
                <a:gd name="T82" fmla="*/ 33 w 182"/>
                <a:gd name="T83" fmla="*/ 3 h 145"/>
                <a:gd name="T84" fmla="*/ 35 w 182"/>
                <a:gd name="T85" fmla="*/ 7 h 145"/>
                <a:gd name="T86" fmla="*/ 36 w 182"/>
                <a:gd name="T87" fmla="*/ 11 h 145"/>
                <a:gd name="T88" fmla="*/ 38 w 182"/>
                <a:gd name="T89" fmla="*/ 13 h 145"/>
                <a:gd name="T90" fmla="*/ 40 w 182"/>
                <a:gd name="T91" fmla="*/ 16 h 145"/>
                <a:gd name="T92" fmla="*/ 34 w 182"/>
                <a:gd name="T93" fmla="*/ 19 h 145"/>
                <a:gd name="T94" fmla="*/ 30 w 182"/>
                <a:gd name="T95" fmla="*/ 17 h 145"/>
                <a:gd name="T96" fmla="*/ 32 w 182"/>
                <a:gd name="T97" fmla="*/ 12 h 145"/>
                <a:gd name="T98" fmla="*/ 33 w 182"/>
                <a:gd name="T99" fmla="*/ 8 h 145"/>
                <a:gd name="T100" fmla="*/ 31 w 182"/>
                <a:gd name="T101" fmla="*/ 5 h 145"/>
                <a:gd name="T102" fmla="*/ 26 w 182"/>
                <a:gd name="T103" fmla="*/ 10 h 145"/>
                <a:gd name="T104" fmla="*/ 21 w 182"/>
                <a:gd name="T105" fmla="*/ 16 h 145"/>
                <a:gd name="T106" fmla="*/ 19 w 182"/>
                <a:gd name="T107" fmla="*/ 22 h 145"/>
                <a:gd name="T108" fmla="*/ 14 w 182"/>
                <a:gd name="T109" fmla="*/ 29 h 145"/>
                <a:gd name="T110" fmla="*/ 16 w 182"/>
                <a:gd name="T111" fmla="*/ 31 h 145"/>
                <a:gd name="T112" fmla="*/ 10 w 182"/>
                <a:gd name="T113" fmla="*/ 32 h 145"/>
                <a:gd name="T114" fmla="*/ 5 w 182"/>
                <a:gd name="T115" fmla="*/ 34 h 145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82" h="145">
                  <a:moveTo>
                    <a:pt x="14" y="104"/>
                  </a:moveTo>
                  <a:cubicBezTo>
                    <a:pt x="0" y="116"/>
                    <a:pt x="0" y="116"/>
                    <a:pt x="0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10" y="110"/>
                    <a:pt x="10" y="110"/>
                    <a:pt x="10" y="110"/>
                  </a:cubicBezTo>
                  <a:cubicBezTo>
                    <a:pt x="18" y="108"/>
                    <a:pt x="18" y="108"/>
                    <a:pt x="18" y="108"/>
                  </a:cubicBezTo>
                  <a:cubicBezTo>
                    <a:pt x="22" y="114"/>
                    <a:pt x="22" y="114"/>
                    <a:pt x="22" y="114"/>
                  </a:cubicBezTo>
                  <a:cubicBezTo>
                    <a:pt x="22" y="114"/>
                    <a:pt x="30" y="113"/>
                    <a:pt x="34" y="112"/>
                  </a:cubicBezTo>
                  <a:cubicBezTo>
                    <a:pt x="39" y="112"/>
                    <a:pt x="43" y="117"/>
                    <a:pt x="43" y="117"/>
                  </a:cubicBezTo>
                  <a:cubicBezTo>
                    <a:pt x="46" y="110"/>
                    <a:pt x="46" y="110"/>
                    <a:pt x="46" y="110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65" y="108"/>
                    <a:pt x="65" y="108"/>
                    <a:pt x="65" y="108"/>
                  </a:cubicBezTo>
                  <a:cubicBezTo>
                    <a:pt x="65" y="108"/>
                    <a:pt x="66" y="105"/>
                    <a:pt x="71" y="104"/>
                  </a:cubicBezTo>
                  <a:cubicBezTo>
                    <a:pt x="76" y="102"/>
                    <a:pt x="90" y="104"/>
                    <a:pt x="90" y="104"/>
                  </a:cubicBezTo>
                  <a:cubicBezTo>
                    <a:pt x="90" y="104"/>
                    <a:pt x="91" y="110"/>
                    <a:pt x="94" y="114"/>
                  </a:cubicBezTo>
                  <a:cubicBezTo>
                    <a:pt x="96" y="118"/>
                    <a:pt x="108" y="114"/>
                    <a:pt x="108" y="114"/>
                  </a:cubicBezTo>
                  <a:cubicBezTo>
                    <a:pt x="108" y="114"/>
                    <a:pt x="118" y="112"/>
                    <a:pt x="119" y="121"/>
                  </a:cubicBezTo>
                  <a:cubicBezTo>
                    <a:pt x="120" y="130"/>
                    <a:pt x="114" y="130"/>
                    <a:pt x="114" y="130"/>
                  </a:cubicBezTo>
                  <a:cubicBezTo>
                    <a:pt x="114" y="130"/>
                    <a:pt x="110" y="134"/>
                    <a:pt x="112" y="140"/>
                  </a:cubicBezTo>
                  <a:cubicBezTo>
                    <a:pt x="114" y="145"/>
                    <a:pt x="123" y="140"/>
                    <a:pt x="123" y="140"/>
                  </a:cubicBezTo>
                  <a:cubicBezTo>
                    <a:pt x="123" y="140"/>
                    <a:pt x="126" y="126"/>
                    <a:pt x="127" y="124"/>
                  </a:cubicBezTo>
                  <a:cubicBezTo>
                    <a:pt x="128" y="122"/>
                    <a:pt x="123" y="116"/>
                    <a:pt x="123" y="116"/>
                  </a:cubicBezTo>
                  <a:cubicBezTo>
                    <a:pt x="123" y="116"/>
                    <a:pt x="134" y="110"/>
                    <a:pt x="134" y="106"/>
                  </a:cubicBezTo>
                  <a:cubicBezTo>
                    <a:pt x="135" y="103"/>
                    <a:pt x="130" y="95"/>
                    <a:pt x="130" y="95"/>
                  </a:cubicBezTo>
                  <a:cubicBezTo>
                    <a:pt x="124" y="80"/>
                    <a:pt x="124" y="80"/>
                    <a:pt x="124" y="80"/>
                  </a:cubicBezTo>
                  <a:cubicBezTo>
                    <a:pt x="124" y="80"/>
                    <a:pt x="146" y="88"/>
                    <a:pt x="148" y="85"/>
                  </a:cubicBezTo>
                  <a:cubicBezTo>
                    <a:pt x="150" y="82"/>
                    <a:pt x="152" y="77"/>
                    <a:pt x="152" y="77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60" y="67"/>
                    <a:pt x="160" y="67"/>
                    <a:pt x="160" y="67"/>
                  </a:cubicBezTo>
                  <a:cubicBezTo>
                    <a:pt x="160" y="67"/>
                    <a:pt x="168" y="63"/>
                    <a:pt x="168" y="59"/>
                  </a:cubicBezTo>
                  <a:cubicBezTo>
                    <a:pt x="168" y="55"/>
                    <a:pt x="154" y="50"/>
                    <a:pt x="153" y="47"/>
                  </a:cubicBezTo>
                  <a:cubicBezTo>
                    <a:pt x="152" y="44"/>
                    <a:pt x="164" y="40"/>
                    <a:pt x="164" y="40"/>
                  </a:cubicBezTo>
                  <a:cubicBezTo>
                    <a:pt x="172" y="40"/>
                    <a:pt x="172" y="40"/>
                    <a:pt x="172" y="40"/>
                  </a:cubicBezTo>
                  <a:cubicBezTo>
                    <a:pt x="172" y="40"/>
                    <a:pt x="168" y="32"/>
                    <a:pt x="170" y="28"/>
                  </a:cubicBezTo>
                  <a:cubicBezTo>
                    <a:pt x="171" y="24"/>
                    <a:pt x="182" y="20"/>
                    <a:pt x="182" y="20"/>
                  </a:cubicBezTo>
                  <a:cubicBezTo>
                    <a:pt x="177" y="12"/>
                    <a:pt x="177" y="12"/>
                    <a:pt x="177" y="12"/>
                  </a:cubicBezTo>
                  <a:cubicBezTo>
                    <a:pt x="180" y="10"/>
                    <a:pt x="180" y="10"/>
                    <a:pt x="180" y="10"/>
                  </a:cubicBezTo>
                  <a:cubicBezTo>
                    <a:pt x="176" y="7"/>
                    <a:pt x="176" y="7"/>
                    <a:pt x="176" y="7"/>
                  </a:cubicBezTo>
                  <a:cubicBezTo>
                    <a:pt x="176" y="7"/>
                    <a:pt x="160" y="1"/>
                    <a:pt x="154" y="1"/>
                  </a:cubicBezTo>
                  <a:cubicBezTo>
                    <a:pt x="148" y="1"/>
                    <a:pt x="125" y="0"/>
                    <a:pt x="125" y="0"/>
                  </a:cubicBezTo>
                  <a:cubicBezTo>
                    <a:pt x="125" y="0"/>
                    <a:pt x="111" y="5"/>
                    <a:pt x="103" y="10"/>
                  </a:cubicBezTo>
                  <a:cubicBezTo>
                    <a:pt x="104" y="14"/>
                    <a:pt x="107" y="19"/>
                    <a:pt x="107" y="21"/>
                  </a:cubicBezTo>
                  <a:cubicBezTo>
                    <a:pt x="108" y="24"/>
                    <a:pt x="111" y="34"/>
                    <a:pt x="111" y="34"/>
                  </a:cubicBezTo>
                  <a:cubicBezTo>
                    <a:pt x="111" y="34"/>
                    <a:pt x="114" y="40"/>
                    <a:pt x="116" y="40"/>
                  </a:cubicBezTo>
                  <a:cubicBezTo>
                    <a:pt x="119" y="40"/>
                    <a:pt x="122" y="43"/>
                    <a:pt x="122" y="48"/>
                  </a:cubicBezTo>
                  <a:cubicBezTo>
                    <a:pt x="123" y="52"/>
                    <a:pt x="111" y="59"/>
                    <a:pt x="104" y="60"/>
                  </a:cubicBezTo>
                  <a:cubicBezTo>
                    <a:pt x="98" y="60"/>
                    <a:pt x="95" y="55"/>
                    <a:pt x="92" y="52"/>
                  </a:cubicBezTo>
                  <a:cubicBezTo>
                    <a:pt x="88" y="48"/>
                    <a:pt x="94" y="45"/>
                    <a:pt x="100" y="37"/>
                  </a:cubicBezTo>
                  <a:cubicBezTo>
                    <a:pt x="106" y="29"/>
                    <a:pt x="102" y="24"/>
                    <a:pt x="102" y="24"/>
                  </a:cubicBezTo>
                  <a:cubicBezTo>
                    <a:pt x="102" y="24"/>
                    <a:pt x="99" y="21"/>
                    <a:pt x="97" y="16"/>
                  </a:cubicBezTo>
                  <a:cubicBezTo>
                    <a:pt x="92" y="23"/>
                    <a:pt x="81" y="30"/>
                    <a:pt x="81" y="30"/>
                  </a:cubicBezTo>
                  <a:cubicBezTo>
                    <a:pt x="81" y="30"/>
                    <a:pt x="64" y="42"/>
                    <a:pt x="64" y="49"/>
                  </a:cubicBezTo>
                  <a:cubicBezTo>
                    <a:pt x="64" y="56"/>
                    <a:pt x="60" y="69"/>
                    <a:pt x="60" y="69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8" y="97"/>
                    <a:pt x="48" y="97"/>
                    <a:pt x="48" y="97"/>
                  </a:cubicBezTo>
                  <a:cubicBezTo>
                    <a:pt x="31" y="98"/>
                    <a:pt x="31" y="98"/>
                    <a:pt x="31" y="98"/>
                  </a:cubicBezTo>
                  <a:lnTo>
                    <a:pt x="14" y="10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4" name="Freeform 91"/>
            <p:cNvSpPr>
              <a:spLocks noChangeAspect="1"/>
            </p:cNvSpPr>
            <p:nvPr/>
          </p:nvSpPr>
          <p:spPr bwMode="auto">
            <a:xfrm>
              <a:off x="2700" y="1454"/>
              <a:ext cx="48" cy="32"/>
            </a:xfrm>
            <a:custGeom>
              <a:avLst/>
              <a:gdLst>
                <a:gd name="T0" fmla="*/ 0 w 149"/>
                <a:gd name="T1" fmla="*/ 9 h 102"/>
                <a:gd name="T2" fmla="*/ 2 w 149"/>
                <a:gd name="T3" fmla="*/ 13 h 102"/>
                <a:gd name="T4" fmla="*/ 7 w 149"/>
                <a:gd name="T5" fmla="*/ 15 h 102"/>
                <a:gd name="T6" fmla="*/ 9 w 149"/>
                <a:gd name="T7" fmla="*/ 17 h 102"/>
                <a:gd name="T8" fmla="*/ 17 w 149"/>
                <a:gd name="T9" fmla="*/ 19 h 102"/>
                <a:gd name="T10" fmla="*/ 18 w 149"/>
                <a:gd name="T11" fmla="*/ 24 h 102"/>
                <a:gd name="T12" fmla="*/ 23 w 149"/>
                <a:gd name="T13" fmla="*/ 24 h 102"/>
                <a:gd name="T14" fmla="*/ 26 w 149"/>
                <a:gd name="T15" fmla="*/ 22 h 102"/>
                <a:gd name="T16" fmla="*/ 26 w 149"/>
                <a:gd name="T17" fmla="*/ 27 h 102"/>
                <a:gd name="T18" fmla="*/ 34 w 149"/>
                <a:gd name="T19" fmla="*/ 29 h 102"/>
                <a:gd name="T20" fmla="*/ 35 w 149"/>
                <a:gd name="T21" fmla="*/ 31 h 102"/>
                <a:gd name="T22" fmla="*/ 40 w 149"/>
                <a:gd name="T23" fmla="*/ 31 h 102"/>
                <a:gd name="T24" fmla="*/ 41 w 149"/>
                <a:gd name="T25" fmla="*/ 32 h 102"/>
                <a:gd name="T26" fmla="*/ 42 w 149"/>
                <a:gd name="T27" fmla="*/ 31 h 102"/>
                <a:gd name="T28" fmla="*/ 39 w 149"/>
                <a:gd name="T29" fmla="*/ 27 h 102"/>
                <a:gd name="T30" fmla="*/ 42 w 149"/>
                <a:gd name="T31" fmla="*/ 23 h 102"/>
                <a:gd name="T32" fmla="*/ 44 w 149"/>
                <a:gd name="T33" fmla="*/ 21 h 102"/>
                <a:gd name="T34" fmla="*/ 44 w 149"/>
                <a:gd name="T35" fmla="*/ 21 h 102"/>
                <a:gd name="T36" fmla="*/ 45 w 149"/>
                <a:gd name="T37" fmla="*/ 19 h 102"/>
                <a:gd name="T38" fmla="*/ 48 w 149"/>
                <a:gd name="T39" fmla="*/ 19 h 102"/>
                <a:gd name="T40" fmla="*/ 47 w 149"/>
                <a:gd name="T41" fmla="*/ 15 h 102"/>
                <a:gd name="T42" fmla="*/ 44 w 149"/>
                <a:gd name="T43" fmla="*/ 12 h 102"/>
                <a:gd name="T44" fmla="*/ 42 w 149"/>
                <a:gd name="T45" fmla="*/ 12 h 102"/>
                <a:gd name="T46" fmla="*/ 39 w 149"/>
                <a:gd name="T47" fmla="*/ 12 h 102"/>
                <a:gd name="T48" fmla="*/ 39 w 149"/>
                <a:gd name="T49" fmla="*/ 9 h 102"/>
                <a:gd name="T50" fmla="*/ 41 w 149"/>
                <a:gd name="T51" fmla="*/ 6 h 102"/>
                <a:gd name="T52" fmla="*/ 37 w 149"/>
                <a:gd name="T53" fmla="*/ 4 h 102"/>
                <a:gd name="T54" fmla="*/ 33 w 149"/>
                <a:gd name="T55" fmla="*/ 4 h 102"/>
                <a:gd name="T56" fmla="*/ 32 w 149"/>
                <a:gd name="T57" fmla="*/ 1 h 102"/>
                <a:gd name="T58" fmla="*/ 25 w 149"/>
                <a:gd name="T59" fmla="*/ 1 h 102"/>
                <a:gd name="T60" fmla="*/ 24 w 149"/>
                <a:gd name="T61" fmla="*/ 2 h 102"/>
                <a:gd name="T62" fmla="*/ 21 w 149"/>
                <a:gd name="T63" fmla="*/ 1 h 102"/>
                <a:gd name="T64" fmla="*/ 21 w 149"/>
                <a:gd name="T65" fmla="*/ 3 h 102"/>
                <a:gd name="T66" fmla="*/ 17 w 149"/>
                <a:gd name="T67" fmla="*/ 3 h 102"/>
                <a:gd name="T68" fmla="*/ 16 w 149"/>
                <a:gd name="T69" fmla="*/ 5 h 102"/>
                <a:gd name="T70" fmla="*/ 14 w 149"/>
                <a:gd name="T71" fmla="*/ 3 h 102"/>
                <a:gd name="T72" fmla="*/ 10 w 149"/>
                <a:gd name="T73" fmla="*/ 4 h 102"/>
                <a:gd name="T74" fmla="*/ 8 w 149"/>
                <a:gd name="T75" fmla="*/ 2 h 102"/>
                <a:gd name="T76" fmla="*/ 6 w 149"/>
                <a:gd name="T77" fmla="*/ 3 h 102"/>
                <a:gd name="T78" fmla="*/ 5 w 149"/>
                <a:gd name="T79" fmla="*/ 2 h 102"/>
                <a:gd name="T80" fmla="*/ 0 w 149"/>
                <a:gd name="T81" fmla="*/ 6 h 102"/>
                <a:gd name="T82" fmla="*/ 0 w 149"/>
                <a:gd name="T83" fmla="*/ 9 h 10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102">
                  <a:moveTo>
                    <a:pt x="0" y="29"/>
                  </a:moveTo>
                  <a:cubicBezTo>
                    <a:pt x="6" y="43"/>
                    <a:pt x="6" y="43"/>
                    <a:pt x="6" y="43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29" y="54"/>
                    <a:pt x="47" y="56"/>
                    <a:pt x="52" y="59"/>
                  </a:cubicBezTo>
                  <a:cubicBezTo>
                    <a:pt x="57" y="62"/>
                    <a:pt x="57" y="78"/>
                    <a:pt x="57" y="78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2" y="71"/>
                    <a:pt x="82" y="71"/>
                    <a:pt x="82" y="71"/>
                  </a:cubicBezTo>
                  <a:cubicBezTo>
                    <a:pt x="82" y="87"/>
                    <a:pt x="82" y="87"/>
                    <a:pt x="82" y="87"/>
                  </a:cubicBezTo>
                  <a:cubicBezTo>
                    <a:pt x="82" y="87"/>
                    <a:pt x="104" y="91"/>
                    <a:pt x="106" y="94"/>
                  </a:cubicBezTo>
                  <a:cubicBezTo>
                    <a:pt x="108" y="97"/>
                    <a:pt x="109" y="98"/>
                    <a:pt x="109" y="98"/>
                  </a:cubicBezTo>
                  <a:cubicBezTo>
                    <a:pt x="123" y="98"/>
                    <a:pt x="123" y="98"/>
                    <a:pt x="123" y="98"/>
                  </a:cubicBezTo>
                  <a:cubicBezTo>
                    <a:pt x="128" y="102"/>
                    <a:pt x="128" y="102"/>
                    <a:pt x="128" y="102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27" y="95"/>
                    <a:pt x="121" y="88"/>
                    <a:pt x="120" y="86"/>
                  </a:cubicBezTo>
                  <a:cubicBezTo>
                    <a:pt x="118" y="84"/>
                    <a:pt x="119" y="78"/>
                    <a:pt x="130" y="72"/>
                  </a:cubicBezTo>
                  <a:cubicBezTo>
                    <a:pt x="134" y="70"/>
                    <a:pt x="137" y="69"/>
                    <a:pt x="138" y="68"/>
                  </a:cubicBezTo>
                  <a:cubicBezTo>
                    <a:pt x="138" y="68"/>
                    <a:pt x="138" y="68"/>
                    <a:pt x="138" y="68"/>
                  </a:cubicBezTo>
                  <a:cubicBezTo>
                    <a:pt x="139" y="65"/>
                    <a:pt x="140" y="62"/>
                    <a:pt x="140" y="62"/>
                  </a:cubicBezTo>
                  <a:cubicBezTo>
                    <a:pt x="149" y="61"/>
                    <a:pt x="149" y="61"/>
                    <a:pt x="149" y="61"/>
                  </a:cubicBezTo>
                  <a:cubicBezTo>
                    <a:pt x="149" y="61"/>
                    <a:pt x="146" y="54"/>
                    <a:pt x="146" y="48"/>
                  </a:cubicBezTo>
                  <a:cubicBezTo>
                    <a:pt x="145" y="42"/>
                    <a:pt x="136" y="39"/>
                    <a:pt x="136" y="39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1" y="38"/>
                    <a:pt x="122" y="43"/>
                    <a:pt x="120" y="38"/>
                  </a:cubicBezTo>
                  <a:cubicBezTo>
                    <a:pt x="118" y="32"/>
                    <a:pt x="122" y="28"/>
                    <a:pt x="122" y="28"/>
                  </a:cubicBezTo>
                  <a:cubicBezTo>
                    <a:pt x="122" y="28"/>
                    <a:pt x="128" y="28"/>
                    <a:pt x="127" y="19"/>
                  </a:cubicBezTo>
                  <a:cubicBezTo>
                    <a:pt x="126" y="10"/>
                    <a:pt x="116" y="12"/>
                    <a:pt x="116" y="12"/>
                  </a:cubicBezTo>
                  <a:cubicBezTo>
                    <a:pt x="116" y="12"/>
                    <a:pt x="104" y="16"/>
                    <a:pt x="102" y="12"/>
                  </a:cubicBezTo>
                  <a:cubicBezTo>
                    <a:pt x="99" y="8"/>
                    <a:pt x="98" y="2"/>
                    <a:pt x="98" y="2"/>
                  </a:cubicBezTo>
                  <a:cubicBezTo>
                    <a:pt x="98" y="2"/>
                    <a:pt x="84" y="0"/>
                    <a:pt x="79" y="2"/>
                  </a:cubicBezTo>
                  <a:cubicBezTo>
                    <a:pt x="74" y="3"/>
                    <a:pt x="73" y="6"/>
                    <a:pt x="73" y="6"/>
                  </a:cubicBezTo>
                  <a:cubicBezTo>
                    <a:pt x="64" y="4"/>
                    <a:pt x="64" y="4"/>
                    <a:pt x="64" y="4"/>
                  </a:cubicBezTo>
                  <a:cubicBezTo>
                    <a:pt x="64" y="10"/>
                    <a:pt x="64" y="10"/>
                    <a:pt x="64" y="10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1" y="15"/>
                    <a:pt x="51" y="15"/>
                    <a:pt x="51" y="15"/>
                  </a:cubicBezTo>
                  <a:cubicBezTo>
                    <a:pt x="51" y="15"/>
                    <a:pt x="47" y="10"/>
                    <a:pt x="42" y="10"/>
                  </a:cubicBezTo>
                  <a:cubicBezTo>
                    <a:pt x="38" y="11"/>
                    <a:pt x="30" y="12"/>
                    <a:pt x="30" y="12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" y="20"/>
                    <a:pt x="1" y="20"/>
                    <a:pt x="1" y="20"/>
                  </a:cubicBezTo>
                  <a:lnTo>
                    <a:pt x="0" y="29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5" name="Freeform 92"/>
            <p:cNvSpPr>
              <a:spLocks noChangeAspect="1"/>
            </p:cNvSpPr>
            <p:nvPr/>
          </p:nvSpPr>
          <p:spPr bwMode="auto">
            <a:xfrm>
              <a:off x="2742" y="1397"/>
              <a:ext cx="121" cy="126"/>
            </a:xfrm>
            <a:custGeom>
              <a:avLst/>
              <a:gdLst>
                <a:gd name="T0" fmla="*/ 7 w 373"/>
                <a:gd name="T1" fmla="*/ 94 h 393"/>
                <a:gd name="T2" fmla="*/ 20 w 373"/>
                <a:gd name="T3" fmla="*/ 95 h 393"/>
                <a:gd name="T4" fmla="*/ 29 w 373"/>
                <a:gd name="T5" fmla="*/ 98 h 393"/>
                <a:gd name="T6" fmla="*/ 24 w 373"/>
                <a:gd name="T7" fmla="*/ 106 h 393"/>
                <a:gd name="T8" fmla="*/ 24 w 373"/>
                <a:gd name="T9" fmla="*/ 122 h 393"/>
                <a:gd name="T10" fmla="*/ 33 w 373"/>
                <a:gd name="T11" fmla="*/ 121 h 393"/>
                <a:gd name="T12" fmla="*/ 42 w 373"/>
                <a:gd name="T13" fmla="*/ 119 h 393"/>
                <a:gd name="T14" fmla="*/ 48 w 373"/>
                <a:gd name="T15" fmla="*/ 123 h 393"/>
                <a:gd name="T16" fmla="*/ 52 w 373"/>
                <a:gd name="T17" fmla="*/ 122 h 393"/>
                <a:gd name="T18" fmla="*/ 59 w 373"/>
                <a:gd name="T19" fmla="*/ 121 h 393"/>
                <a:gd name="T20" fmla="*/ 73 w 373"/>
                <a:gd name="T21" fmla="*/ 124 h 393"/>
                <a:gd name="T22" fmla="*/ 84 w 373"/>
                <a:gd name="T23" fmla="*/ 119 h 393"/>
                <a:gd name="T24" fmla="*/ 94 w 373"/>
                <a:gd name="T25" fmla="*/ 123 h 393"/>
                <a:gd name="T26" fmla="*/ 91 w 373"/>
                <a:gd name="T27" fmla="*/ 115 h 393"/>
                <a:gd name="T28" fmla="*/ 100 w 373"/>
                <a:gd name="T29" fmla="*/ 107 h 393"/>
                <a:gd name="T30" fmla="*/ 105 w 373"/>
                <a:gd name="T31" fmla="*/ 101 h 393"/>
                <a:gd name="T32" fmla="*/ 98 w 373"/>
                <a:gd name="T33" fmla="*/ 95 h 393"/>
                <a:gd name="T34" fmla="*/ 91 w 373"/>
                <a:gd name="T35" fmla="*/ 91 h 393"/>
                <a:gd name="T36" fmla="*/ 88 w 373"/>
                <a:gd name="T37" fmla="*/ 87 h 393"/>
                <a:gd name="T38" fmla="*/ 85 w 373"/>
                <a:gd name="T39" fmla="*/ 80 h 393"/>
                <a:gd name="T40" fmla="*/ 85 w 373"/>
                <a:gd name="T41" fmla="*/ 77 h 393"/>
                <a:gd name="T42" fmla="*/ 92 w 373"/>
                <a:gd name="T43" fmla="*/ 73 h 393"/>
                <a:gd name="T44" fmla="*/ 100 w 373"/>
                <a:gd name="T45" fmla="*/ 71 h 393"/>
                <a:gd name="T46" fmla="*/ 105 w 373"/>
                <a:gd name="T47" fmla="*/ 67 h 393"/>
                <a:gd name="T48" fmla="*/ 117 w 373"/>
                <a:gd name="T49" fmla="*/ 67 h 393"/>
                <a:gd name="T50" fmla="*/ 120 w 373"/>
                <a:gd name="T51" fmla="*/ 57 h 393"/>
                <a:gd name="T52" fmla="*/ 114 w 373"/>
                <a:gd name="T53" fmla="*/ 50 h 393"/>
                <a:gd name="T54" fmla="*/ 115 w 373"/>
                <a:gd name="T55" fmla="*/ 44 h 393"/>
                <a:gd name="T56" fmla="*/ 114 w 373"/>
                <a:gd name="T57" fmla="*/ 37 h 393"/>
                <a:gd name="T58" fmla="*/ 108 w 373"/>
                <a:gd name="T59" fmla="*/ 34 h 393"/>
                <a:gd name="T60" fmla="*/ 110 w 373"/>
                <a:gd name="T61" fmla="*/ 23 h 393"/>
                <a:gd name="T62" fmla="*/ 104 w 373"/>
                <a:gd name="T63" fmla="*/ 18 h 393"/>
                <a:gd name="T64" fmla="*/ 96 w 373"/>
                <a:gd name="T65" fmla="*/ 11 h 393"/>
                <a:gd name="T66" fmla="*/ 73 w 373"/>
                <a:gd name="T67" fmla="*/ 11 h 393"/>
                <a:gd name="T68" fmla="*/ 66 w 373"/>
                <a:gd name="T69" fmla="*/ 11 h 393"/>
                <a:gd name="T70" fmla="*/ 54 w 373"/>
                <a:gd name="T71" fmla="*/ 7 h 393"/>
                <a:gd name="T72" fmla="*/ 47 w 373"/>
                <a:gd name="T73" fmla="*/ 1 h 393"/>
                <a:gd name="T74" fmla="*/ 36 w 373"/>
                <a:gd name="T75" fmla="*/ 0 h 393"/>
                <a:gd name="T76" fmla="*/ 42 w 373"/>
                <a:gd name="T77" fmla="*/ 16 h 393"/>
                <a:gd name="T78" fmla="*/ 34 w 373"/>
                <a:gd name="T79" fmla="*/ 18 h 393"/>
                <a:gd name="T80" fmla="*/ 27 w 373"/>
                <a:gd name="T81" fmla="*/ 20 h 393"/>
                <a:gd name="T82" fmla="*/ 18 w 373"/>
                <a:gd name="T83" fmla="*/ 27 h 393"/>
                <a:gd name="T84" fmla="*/ 15 w 373"/>
                <a:gd name="T85" fmla="*/ 33 h 393"/>
                <a:gd name="T86" fmla="*/ 10 w 373"/>
                <a:gd name="T87" fmla="*/ 39 h 393"/>
                <a:gd name="T88" fmla="*/ 11 w 373"/>
                <a:gd name="T89" fmla="*/ 49 h 393"/>
                <a:gd name="T90" fmla="*/ 0 w 373"/>
                <a:gd name="T91" fmla="*/ 50 h 393"/>
                <a:gd name="T92" fmla="*/ 0 w 373"/>
                <a:gd name="T93" fmla="*/ 61 h 393"/>
                <a:gd name="T94" fmla="*/ 2 w 373"/>
                <a:gd name="T95" fmla="*/ 69 h 393"/>
                <a:gd name="T96" fmla="*/ 3 w 373"/>
                <a:gd name="T97" fmla="*/ 77 h 393"/>
                <a:gd name="T98" fmla="*/ 6 w 373"/>
                <a:gd name="T99" fmla="*/ 88 h 3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373" h="393">
                  <a:moveTo>
                    <a:pt x="17" y="274"/>
                  </a:moveTo>
                  <a:cubicBezTo>
                    <a:pt x="17" y="274"/>
                    <a:pt x="19" y="278"/>
                    <a:pt x="22" y="281"/>
                  </a:cubicBezTo>
                  <a:cubicBezTo>
                    <a:pt x="25" y="284"/>
                    <a:pt x="21" y="294"/>
                    <a:pt x="21" y="294"/>
                  </a:cubicBezTo>
                  <a:cubicBezTo>
                    <a:pt x="38" y="294"/>
                    <a:pt x="38" y="294"/>
                    <a:pt x="38" y="294"/>
                  </a:cubicBezTo>
                  <a:cubicBezTo>
                    <a:pt x="38" y="294"/>
                    <a:pt x="36" y="299"/>
                    <a:pt x="42" y="300"/>
                  </a:cubicBezTo>
                  <a:cubicBezTo>
                    <a:pt x="48" y="301"/>
                    <a:pt x="62" y="297"/>
                    <a:pt x="62" y="297"/>
                  </a:cubicBezTo>
                  <a:cubicBezTo>
                    <a:pt x="62" y="301"/>
                    <a:pt x="62" y="301"/>
                    <a:pt x="62" y="301"/>
                  </a:cubicBezTo>
                  <a:cubicBezTo>
                    <a:pt x="80" y="300"/>
                    <a:pt x="80" y="300"/>
                    <a:pt x="80" y="300"/>
                  </a:cubicBezTo>
                  <a:cubicBezTo>
                    <a:pt x="90" y="305"/>
                    <a:pt x="90" y="305"/>
                    <a:pt x="90" y="305"/>
                  </a:cubicBezTo>
                  <a:cubicBezTo>
                    <a:pt x="88" y="311"/>
                    <a:pt x="88" y="311"/>
                    <a:pt x="88" y="311"/>
                  </a:cubicBezTo>
                  <a:cubicBezTo>
                    <a:pt x="74" y="322"/>
                    <a:pt x="74" y="322"/>
                    <a:pt x="74" y="322"/>
                  </a:cubicBezTo>
                  <a:cubicBezTo>
                    <a:pt x="74" y="330"/>
                    <a:pt x="74" y="330"/>
                    <a:pt x="74" y="330"/>
                  </a:cubicBezTo>
                  <a:cubicBezTo>
                    <a:pt x="74" y="330"/>
                    <a:pt x="64" y="349"/>
                    <a:pt x="62" y="360"/>
                  </a:cubicBezTo>
                  <a:cubicBezTo>
                    <a:pt x="60" y="369"/>
                    <a:pt x="63" y="377"/>
                    <a:pt x="64" y="379"/>
                  </a:cubicBezTo>
                  <a:cubicBezTo>
                    <a:pt x="75" y="381"/>
                    <a:pt x="75" y="381"/>
                    <a:pt x="75" y="381"/>
                  </a:cubicBezTo>
                  <a:cubicBezTo>
                    <a:pt x="87" y="381"/>
                    <a:pt x="87" y="381"/>
                    <a:pt x="87" y="381"/>
                  </a:cubicBezTo>
                  <a:cubicBezTo>
                    <a:pt x="97" y="374"/>
                    <a:pt x="97" y="374"/>
                    <a:pt x="97" y="374"/>
                  </a:cubicBezTo>
                  <a:cubicBezTo>
                    <a:pt x="101" y="378"/>
                    <a:pt x="101" y="378"/>
                    <a:pt x="101" y="378"/>
                  </a:cubicBezTo>
                  <a:cubicBezTo>
                    <a:pt x="101" y="378"/>
                    <a:pt x="96" y="366"/>
                    <a:pt x="103" y="365"/>
                  </a:cubicBezTo>
                  <a:cubicBezTo>
                    <a:pt x="110" y="364"/>
                    <a:pt x="119" y="372"/>
                    <a:pt x="119" y="372"/>
                  </a:cubicBezTo>
                  <a:cubicBezTo>
                    <a:pt x="128" y="372"/>
                    <a:pt x="128" y="372"/>
                    <a:pt x="128" y="372"/>
                  </a:cubicBezTo>
                  <a:cubicBezTo>
                    <a:pt x="138" y="375"/>
                    <a:pt x="138" y="375"/>
                    <a:pt x="138" y="375"/>
                  </a:cubicBezTo>
                  <a:cubicBezTo>
                    <a:pt x="144" y="383"/>
                    <a:pt x="144" y="383"/>
                    <a:pt x="144" y="383"/>
                  </a:cubicBezTo>
                  <a:cubicBezTo>
                    <a:pt x="148" y="383"/>
                    <a:pt x="148" y="383"/>
                    <a:pt x="148" y="383"/>
                  </a:cubicBezTo>
                  <a:cubicBezTo>
                    <a:pt x="148" y="383"/>
                    <a:pt x="149" y="384"/>
                    <a:pt x="149" y="385"/>
                  </a:cubicBezTo>
                  <a:cubicBezTo>
                    <a:pt x="149" y="385"/>
                    <a:pt x="149" y="385"/>
                    <a:pt x="149" y="385"/>
                  </a:cubicBezTo>
                  <a:cubicBezTo>
                    <a:pt x="151" y="383"/>
                    <a:pt x="155" y="380"/>
                    <a:pt x="161" y="382"/>
                  </a:cubicBezTo>
                  <a:cubicBezTo>
                    <a:pt x="170" y="383"/>
                    <a:pt x="171" y="393"/>
                    <a:pt x="175" y="392"/>
                  </a:cubicBezTo>
                  <a:cubicBezTo>
                    <a:pt x="179" y="391"/>
                    <a:pt x="182" y="386"/>
                    <a:pt x="182" y="386"/>
                  </a:cubicBezTo>
                  <a:cubicBezTo>
                    <a:pt x="182" y="377"/>
                    <a:pt x="182" y="377"/>
                    <a:pt x="182" y="377"/>
                  </a:cubicBezTo>
                  <a:cubicBezTo>
                    <a:pt x="195" y="378"/>
                    <a:pt x="195" y="378"/>
                    <a:pt x="195" y="378"/>
                  </a:cubicBezTo>
                  <a:cubicBezTo>
                    <a:pt x="195" y="378"/>
                    <a:pt x="205" y="389"/>
                    <a:pt x="212" y="389"/>
                  </a:cubicBezTo>
                  <a:cubicBezTo>
                    <a:pt x="218" y="389"/>
                    <a:pt x="224" y="387"/>
                    <a:pt x="224" y="387"/>
                  </a:cubicBezTo>
                  <a:cubicBezTo>
                    <a:pt x="233" y="379"/>
                    <a:pt x="233" y="379"/>
                    <a:pt x="233" y="379"/>
                  </a:cubicBezTo>
                  <a:cubicBezTo>
                    <a:pt x="247" y="378"/>
                    <a:pt x="247" y="378"/>
                    <a:pt x="247" y="378"/>
                  </a:cubicBezTo>
                  <a:cubicBezTo>
                    <a:pt x="258" y="372"/>
                    <a:pt x="258" y="372"/>
                    <a:pt x="258" y="372"/>
                  </a:cubicBezTo>
                  <a:cubicBezTo>
                    <a:pt x="267" y="373"/>
                    <a:pt x="267" y="373"/>
                    <a:pt x="267" y="373"/>
                  </a:cubicBezTo>
                  <a:cubicBezTo>
                    <a:pt x="280" y="378"/>
                    <a:pt x="280" y="378"/>
                    <a:pt x="280" y="378"/>
                  </a:cubicBezTo>
                  <a:cubicBezTo>
                    <a:pt x="280" y="378"/>
                    <a:pt x="288" y="392"/>
                    <a:pt x="290" y="385"/>
                  </a:cubicBezTo>
                  <a:cubicBezTo>
                    <a:pt x="291" y="379"/>
                    <a:pt x="290" y="369"/>
                    <a:pt x="290" y="369"/>
                  </a:cubicBezTo>
                  <a:cubicBezTo>
                    <a:pt x="290" y="360"/>
                    <a:pt x="290" y="360"/>
                    <a:pt x="290" y="360"/>
                  </a:cubicBezTo>
                  <a:cubicBezTo>
                    <a:pt x="282" y="358"/>
                    <a:pt x="282" y="358"/>
                    <a:pt x="282" y="358"/>
                  </a:cubicBezTo>
                  <a:cubicBezTo>
                    <a:pt x="282" y="358"/>
                    <a:pt x="287" y="345"/>
                    <a:pt x="291" y="344"/>
                  </a:cubicBezTo>
                  <a:cubicBezTo>
                    <a:pt x="296" y="343"/>
                    <a:pt x="309" y="346"/>
                    <a:pt x="309" y="346"/>
                  </a:cubicBezTo>
                  <a:cubicBezTo>
                    <a:pt x="309" y="335"/>
                    <a:pt x="309" y="335"/>
                    <a:pt x="309" y="335"/>
                  </a:cubicBezTo>
                  <a:cubicBezTo>
                    <a:pt x="305" y="328"/>
                    <a:pt x="305" y="328"/>
                    <a:pt x="305" y="328"/>
                  </a:cubicBezTo>
                  <a:cubicBezTo>
                    <a:pt x="317" y="327"/>
                    <a:pt x="317" y="327"/>
                    <a:pt x="317" y="327"/>
                  </a:cubicBezTo>
                  <a:cubicBezTo>
                    <a:pt x="324" y="316"/>
                    <a:pt x="324" y="316"/>
                    <a:pt x="324" y="316"/>
                  </a:cubicBezTo>
                  <a:cubicBezTo>
                    <a:pt x="324" y="316"/>
                    <a:pt x="323" y="309"/>
                    <a:pt x="317" y="305"/>
                  </a:cubicBezTo>
                  <a:cubicBezTo>
                    <a:pt x="312" y="302"/>
                    <a:pt x="307" y="304"/>
                    <a:pt x="307" y="304"/>
                  </a:cubicBezTo>
                  <a:cubicBezTo>
                    <a:pt x="301" y="295"/>
                    <a:pt x="301" y="295"/>
                    <a:pt x="301" y="295"/>
                  </a:cubicBezTo>
                  <a:cubicBezTo>
                    <a:pt x="297" y="295"/>
                    <a:pt x="297" y="295"/>
                    <a:pt x="297" y="295"/>
                  </a:cubicBezTo>
                  <a:cubicBezTo>
                    <a:pt x="294" y="287"/>
                    <a:pt x="294" y="287"/>
                    <a:pt x="294" y="287"/>
                  </a:cubicBezTo>
                  <a:cubicBezTo>
                    <a:pt x="294" y="287"/>
                    <a:pt x="288" y="285"/>
                    <a:pt x="281" y="285"/>
                  </a:cubicBezTo>
                  <a:cubicBezTo>
                    <a:pt x="273" y="284"/>
                    <a:pt x="279" y="279"/>
                    <a:pt x="279" y="279"/>
                  </a:cubicBezTo>
                  <a:cubicBezTo>
                    <a:pt x="273" y="277"/>
                    <a:pt x="273" y="277"/>
                    <a:pt x="273" y="277"/>
                  </a:cubicBezTo>
                  <a:cubicBezTo>
                    <a:pt x="271" y="271"/>
                    <a:pt x="271" y="271"/>
                    <a:pt x="271" y="271"/>
                  </a:cubicBezTo>
                  <a:cubicBezTo>
                    <a:pt x="271" y="271"/>
                    <a:pt x="263" y="265"/>
                    <a:pt x="262" y="263"/>
                  </a:cubicBezTo>
                  <a:cubicBezTo>
                    <a:pt x="261" y="261"/>
                    <a:pt x="269" y="257"/>
                    <a:pt x="269" y="257"/>
                  </a:cubicBezTo>
                  <a:cubicBezTo>
                    <a:pt x="263" y="248"/>
                    <a:pt x="263" y="248"/>
                    <a:pt x="263" y="248"/>
                  </a:cubicBezTo>
                  <a:cubicBezTo>
                    <a:pt x="257" y="247"/>
                    <a:pt x="257" y="247"/>
                    <a:pt x="257" y="247"/>
                  </a:cubicBezTo>
                  <a:cubicBezTo>
                    <a:pt x="257" y="247"/>
                    <a:pt x="252" y="238"/>
                    <a:pt x="255" y="235"/>
                  </a:cubicBezTo>
                  <a:cubicBezTo>
                    <a:pt x="259" y="233"/>
                    <a:pt x="259" y="239"/>
                    <a:pt x="263" y="239"/>
                  </a:cubicBezTo>
                  <a:cubicBezTo>
                    <a:pt x="267" y="238"/>
                    <a:pt x="266" y="233"/>
                    <a:pt x="266" y="233"/>
                  </a:cubicBezTo>
                  <a:cubicBezTo>
                    <a:pt x="273" y="233"/>
                    <a:pt x="273" y="233"/>
                    <a:pt x="273" y="233"/>
                  </a:cubicBezTo>
                  <a:cubicBezTo>
                    <a:pt x="273" y="233"/>
                    <a:pt x="275" y="225"/>
                    <a:pt x="283" y="227"/>
                  </a:cubicBezTo>
                  <a:cubicBezTo>
                    <a:pt x="292" y="229"/>
                    <a:pt x="290" y="233"/>
                    <a:pt x="290" y="233"/>
                  </a:cubicBezTo>
                  <a:cubicBezTo>
                    <a:pt x="297" y="224"/>
                    <a:pt x="297" y="224"/>
                    <a:pt x="297" y="224"/>
                  </a:cubicBezTo>
                  <a:cubicBezTo>
                    <a:pt x="308" y="221"/>
                    <a:pt x="308" y="221"/>
                    <a:pt x="308" y="221"/>
                  </a:cubicBezTo>
                  <a:cubicBezTo>
                    <a:pt x="310" y="217"/>
                    <a:pt x="310" y="217"/>
                    <a:pt x="310" y="217"/>
                  </a:cubicBezTo>
                  <a:cubicBezTo>
                    <a:pt x="310" y="217"/>
                    <a:pt x="321" y="217"/>
                    <a:pt x="324" y="216"/>
                  </a:cubicBezTo>
                  <a:cubicBezTo>
                    <a:pt x="327" y="215"/>
                    <a:pt x="325" y="210"/>
                    <a:pt x="325" y="210"/>
                  </a:cubicBezTo>
                  <a:cubicBezTo>
                    <a:pt x="325" y="210"/>
                    <a:pt x="336" y="211"/>
                    <a:pt x="339" y="208"/>
                  </a:cubicBezTo>
                  <a:cubicBezTo>
                    <a:pt x="341" y="205"/>
                    <a:pt x="346" y="199"/>
                    <a:pt x="348" y="198"/>
                  </a:cubicBezTo>
                  <a:cubicBezTo>
                    <a:pt x="350" y="197"/>
                    <a:pt x="355" y="209"/>
                    <a:pt x="360" y="208"/>
                  </a:cubicBezTo>
                  <a:cubicBezTo>
                    <a:pt x="365" y="207"/>
                    <a:pt x="371" y="195"/>
                    <a:pt x="372" y="191"/>
                  </a:cubicBezTo>
                  <a:cubicBezTo>
                    <a:pt x="373" y="188"/>
                    <a:pt x="367" y="187"/>
                    <a:pt x="367" y="187"/>
                  </a:cubicBezTo>
                  <a:cubicBezTo>
                    <a:pt x="367" y="187"/>
                    <a:pt x="371" y="182"/>
                    <a:pt x="369" y="177"/>
                  </a:cubicBezTo>
                  <a:cubicBezTo>
                    <a:pt x="368" y="171"/>
                    <a:pt x="360" y="177"/>
                    <a:pt x="360" y="177"/>
                  </a:cubicBezTo>
                  <a:cubicBezTo>
                    <a:pt x="361" y="165"/>
                    <a:pt x="361" y="165"/>
                    <a:pt x="361" y="165"/>
                  </a:cubicBezTo>
                  <a:cubicBezTo>
                    <a:pt x="361" y="165"/>
                    <a:pt x="352" y="163"/>
                    <a:pt x="351" y="157"/>
                  </a:cubicBezTo>
                  <a:cubicBezTo>
                    <a:pt x="351" y="152"/>
                    <a:pt x="360" y="146"/>
                    <a:pt x="360" y="146"/>
                  </a:cubicBezTo>
                  <a:cubicBezTo>
                    <a:pt x="360" y="146"/>
                    <a:pt x="357" y="144"/>
                    <a:pt x="355" y="143"/>
                  </a:cubicBezTo>
                  <a:cubicBezTo>
                    <a:pt x="353" y="143"/>
                    <a:pt x="356" y="136"/>
                    <a:pt x="356" y="136"/>
                  </a:cubicBezTo>
                  <a:cubicBezTo>
                    <a:pt x="356" y="136"/>
                    <a:pt x="351" y="135"/>
                    <a:pt x="350" y="132"/>
                  </a:cubicBezTo>
                  <a:cubicBezTo>
                    <a:pt x="349" y="129"/>
                    <a:pt x="355" y="126"/>
                    <a:pt x="355" y="126"/>
                  </a:cubicBezTo>
                  <a:cubicBezTo>
                    <a:pt x="355" y="126"/>
                    <a:pt x="355" y="120"/>
                    <a:pt x="352" y="115"/>
                  </a:cubicBezTo>
                  <a:cubicBezTo>
                    <a:pt x="349" y="111"/>
                    <a:pt x="345" y="115"/>
                    <a:pt x="345" y="115"/>
                  </a:cubicBezTo>
                  <a:cubicBezTo>
                    <a:pt x="341" y="109"/>
                    <a:pt x="341" y="109"/>
                    <a:pt x="341" y="109"/>
                  </a:cubicBezTo>
                  <a:cubicBezTo>
                    <a:pt x="341" y="109"/>
                    <a:pt x="337" y="113"/>
                    <a:pt x="334" y="106"/>
                  </a:cubicBezTo>
                  <a:cubicBezTo>
                    <a:pt x="331" y="99"/>
                    <a:pt x="337" y="98"/>
                    <a:pt x="343" y="93"/>
                  </a:cubicBezTo>
                  <a:cubicBezTo>
                    <a:pt x="349" y="89"/>
                    <a:pt x="347" y="87"/>
                    <a:pt x="345" y="79"/>
                  </a:cubicBezTo>
                  <a:cubicBezTo>
                    <a:pt x="342" y="70"/>
                    <a:pt x="337" y="78"/>
                    <a:pt x="339" y="72"/>
                  </a:cubicBezTo>
                  <a:cubicBezTo>
                    <a:pt x="340" y="69"/>
                    <a:pt x="339" y="65"/>
                    <a:pt x="338" y="62"/>
                  </a:cubicBezTo>
                  <a:cubicBezTo>
                    <a:pt x="334" y="60"/>
                    <a:pt x="334" y="60"/>
                    <a:pt x="334" y="60"/>
                  </a:cubicBezTo>
                  <a:cubicBezTo>
                    <a:pt x="321" y="55"/>
                    <a:pt x="321" y="55"/>
                    <a:pt x="321" y="55"/>
                  </a:cubicBezTo>
                  <a:cubicBezTo>
                    <a:pt x="321" y="55"/>
                    <a:pt x="323" y="50"/>
                    <a:pt x="318" y="44"/>
                  </a:cubicBezTo>
                  <a:cubicBezTo>
                    <a:pt x="313" y="38"/>
                    <a:pt x="301" y="41"/>
                    <a:pt x="301" y="41"/>
                  </a:cubicBezTo>
                  <a:cubicBezTo>
                    <a:pt x="296" y="35"/>
                    <a:pt x="296" y="35"/>
                    <a:pt x="296" y="35"/>
                  </a:cubicBezTo>
                  <a:cubicBezTo>
                    <a:pt x="296" y="35"/>
                    <a:pt x="270" y="23"/>
                    <a:pt x="265" y="26"/>
                  </a:cubicBezTo>
                  <a:cubicBezTo>
                    <a:pt x="260" y="29"/>
                    <a:pt x="253" y="36"/>
                    <a:pt x="253" y="36"/>
                  </a:cubicBezTo>
                  <a:cubicBezTo>
                    <a:pt x="226" y="35"/>
                    <a:pt x="226" y="35"/>
                    <a:pt x="226" y="35"/>
                  </a:cubicBezTo>
                  <a:cubicBezTo>
                    <a:pt x="226" y="47"/>
                    <a:pt x="226" y="47"/>
                    <a:pt x="226" y="47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200" y="46"/>
                    <a:pt x="198" y="38"/>
                    <a:pt x="202" y="35"/>
                  </a:cubicBezTo>
                  <a:cubicBezTo>
                    <a:pt x="206" y="32"/>
                    <a:pt x="209" y="20"/>
                    <a:pt x="209" y="20"/>
                  </a:cubicBezTo>
                  <a:cubicBezTo>
                    <a:pt x="196" y="27"/>
                    <a:pt x="196" y="27"/>
                    <a:pt x="196" y="27"/>
                  </a:cubicBezTo>
                  <a:cubicBezTo>
                    <a:pt x="168" y="22"/>
                    <a:pt x="168" y="22"/>
                    <a:pt x="168" y="22"/>
                  </a:cubicBezTo>
                  <a:cubicBezTo>
                    <a:pt x="168" y="22"/>
                    <a:pt x="160" y="14"/>
                    <a:pt x="156" y="4"/>
                  </a:cubicBezTo>
                  <a:cubicBezTo>
                    <a:pt x="154" y="5"/>
                    <a:pt x="153" y="6"/>
                    <a:pt x="153" y="6"/>
                  </a:cubicBezTo>
                  <a:cubicBezTo>
                    <a:pt x="153" y="6"/>
                    <a:pt x="152" y="2"/>
                    <a:pt x="145" y="3"/>
                  </a:cubicBezTo>
                  <a:cubicBezTo>
                    <a:pt x="137" y="3"/>
                    <a:pt x="135" y="5"/>
                    <a:pt x="135" y="5"/>
                  </a:cubicBezTo>
                  <a:cubicBezTo>
                    <a:pt x="135" y="5"/>
                    <a:pt x="127" y="0"/>
                    <a:pt x="123" y="0"/>
                  </a:cubicBezTo>
                  <a:cubicBezTo>
                    <a:pt x="119" y="0"/>
                    <a:pt x="112" y="0"/>
                    <a:pt x="112" y="0"/>
                  </a:cubicBezTo>
                  <a:cubicBezTo>
                    <a:pt x="126" y="23"/>
                    <a:pt x="126" y="23"/>
                    <a:pt x="126" y="23"/>
                  </a:cubicBezTo>
                  <a:cubicBezTo>
                    <a:pt x="117" y="31"/>
                    <a:pt x="117" y="31"/>
                    <a:pt x="117" y="31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42" y="58"/>
                    <a:pt x="142" y="58"/>
                    <a:pt x="142" y="58"/>
                  </a:cubicBezTo>
                  <a:cubicBezTo>
                    <a:pt x="123" y="51"/>
                    <a:pt x="123" y="51"/>
                    <a:pt x="123" y="51"/>
                  </a:cubicBezTo>
                  <a:cubicBezTo>
                    <a:pt x="105" y="55"/>
                    <a:pt x="105" y="55"/>
                    <a:pt x="105" y="55"/>
                  </a:cubicBezTo>
                  <a:cubicBezTo>
                    <a:pt x="105" y="55"/>
                    <a:pt x="110" y="70"/>
                    <a:pt x="104" y="72"/>
                  </a:cubicBezTo>
                  <a:cubicBezTo>
                    <a:pt x="98" y="74"/>
                    <a:pt x="88" y="72"/>
                    <a:pt x="88" y="72"/>
                  </a:cubicBezTo>
                  <a:cubicBezTo>
                    <a:pt x="82" y="62"/>
                    <a:pt x="82" y="62"/>
                    <a:pt x="82" y="62"/>
                  </a:cubicBezTo>
                  <a:cubicBezTo>
                    <a:pt x="82" y="62"/>
                    <a:pt x="55" y="59"/>
                    <a:pt x="54" y="64"/>
                  </a:cubicBezTo>
                  <a:cubicBezTo>
                    <a:pt x="53" y="69"/>
                    <a:pt x="53" y="82"/>
                    <a:pt x="53" y="82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59" y="95"/>
                    <a:pt x="48" y="99"/>
                    <a:pt x="47" y="103"/>
                  </a:cubicBezTo>
                  <a:cubicBezTo>
                    <a:pt x="45" y="107"/>
                    <a:pt x="49" y="115"/>
                    <a:pt x="49" y="115"/>
                  </a:cubicBezTo>
                  <a:cubicBezTo>
                    <a:pt x="41" y="115"/>
                    <a:pt x="41" y="115"/>
                    <a:pt x="41" y="115"/>
                  </a:cubicBezTo>
                  <a:cubicBezTo>
                    <a:pt x="41" y="115"/>
                    <a:pt x="29" y="119"/>
                    <a:pt x="30" y="122"/>
                  </a:cubicBezTo>
                  <a:cubicBezTo>
                    <a:pt x="31" y="125"/>
                    <a:pt x="45" y="130"/>
                    <a:pt x="45" y="134"/>
                  </a:cubicBezTo>
                  <a:cubicBezTo>
                    <a:pt x="45" y="138"/>
                    <a:pt x="37" y="142"/>
                    <a:pt x="37" y="142"/>
                  </a:cubicBezTo>
                  <a:cubicBezTo>
                    <a:pt x="35" y="153"/>
                    <a:pt x="35" y="153"/>
                    <a:pt x="35" y="153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29" y="152"/>
                    <a:pt x="27" y="157"/>
                    <a:pt x="25" y="160"/>
                  </a:cubicBezTo>
                  <a:cubicBezTo>
                    <a:pt x="23" y="163"/>
                    <a:pt x="1" y="155"/>
                    <a:pt x="1" y="155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7" y="170"/>
                    <a:pt x="12" y="178"/>
                    <a:pt x="11" y="181"/>
                  </a:cubicBezTo>
                  <a:cubicBezTo>
                    <a:pt x="11" y="185"/>
                    <a:pt x="0" y="191"/>
                    <a:pt x="0" y="191"/>
                  </a:cubicBezTo>
                  <a:cubicBezTo>
                    <a:pt x="0" y="191"/>
                    <a:pt x="5" y="197"/>
                    <a:pt x="4" y="199"/>
                  </a:cubicBezTo>
                  <a:cubicBezTo>
                    <a:pt x="3" y="201"/>
                    <a:pt x="0" y="215"/>
                    <a:pt x="0" y="215"/>
                  </a:cubicBezTo>
                  <a:cubicBezTo>
                    <a:pt x="5" y="216"/>
                    <a:pt x="5" y="216"/>
                    <a:pt x="5" y="216"/>
                  </a:cubicBezTo>
                  <a:cubicBezTo>
                    <a:pt x="5" y="216"/>
                    <a:pt x="14" y="219"/>
                    <a:pt x="15" y="225"/>
                  </a:cubicBezTo>
                  <a:cubicBezTo>
                    <a:pt x="15" y="231"/>
                    <a:pt x="18" y="238"/>
                    <a:pt x="18" y="238"/>
                  </a:cubicBezTo>
                  <a:cubicBezTo>
                    <a:pt x="9" y="239"/>
                    <a:pt x="9" y="239"/>
                    <a:pt x="9" y="239"/>
                  </a:cubicBezTo>
                  <a:cubicBezTo>
                    <a:pt x="9" y="239"/>
                    <a:pt x="4" y="247"/>
                    <a:pt x="7" y="253"/>
                  </a:cubicBezTo>
                  <a:cubicBezTo>
                    <a:pt x="11" y="259"/>
                    <a:pt x="21" y="261"/>
                    <a:pt x="22" y="265"/>
                  </a:cubicBezTo>
                  <a:cubicBezTo>
                    <a:pt x="23" y="270"/>
                    <a:pt x="17" y="274"/>
                    <a:pt x="17" y="274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6" name="Freeform 93"/>
            <p:cNvSpPr>
              <a:spLocks noChangeAspect="1"/>
            </p:cNvSpPr>
            <p:nvPr/>
          </p:nvSpPr>
          <p:spPr bwMode="auto">
            <a:xfrm>
              <a:off x="2676" y="1602"/>
              <a:ext cx="7" cy="5"/>
            </a:xfrm>
            <a:custGeom>
              <a:avLst/>
              <a:gdLst>
                <a:gd name="T0" fmla="*/ 2 w 20"/>
                <a:gd name="T1" fmla="*/ 5 h 13"/>
                <a:gd name="T2" fmla="*/ 6 w 20"/>
                <a:gd name="T3" fmla="*/ 4 h 13"/>
                <a:gd name="T4" fmla="*/ 7 w 20"/>
                <a:gd name="T5" fmla="*/ 4 h 13"/>
                <a:gd name="T6" fmla="*/ 7 w 20"/>
                <a:gd name="T7" fmla="*/ 0 h 13"/>
                <a:gd name="T8" fmla="*/ 2 w 20"/>
                <a:gd name="T9" fmla="*/ 0 h 13"/>
                <a:gd name="T10" fmla="*/ 0 w 20"/>
                <a:gd name="T11" fmla="*/ 1 h 13"/>
                <a:gd name="T12" fmla="*/ 2 w 20"/>
                <a:gd name="T13" fmla="*/ 5 h 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" h="13">
                  <a:moveTo>
                    <a:pt x="5" y="13"/>
                  </a:moveTo>
                  <a:cubicBezTo>
                    <a:pt x="5" y="13"/>
                    <a:pt x="14" y="11"/>
                    <a:pt x="18" y="10"/>
                  </a:cubicBezTo>
                  <a:cubicBezTo>
                    <a:pt x="19" y="10"/>
                    <a:pt x="20" y="10"/>
                    <a:pt x="20" y="1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5" y="0"/>
                    <a:pt x="5" y="1"/>
                  </a:cubicBezTo>
                  <a:cubicBezTo>
                    <a:pt x="3" y="1"/>
                    <a:pt x="1" y="1"/>
                    <a:pt x="0" y="2"/>
                  </a:cubicBezTo>
                  <a:lnTo>
                    <a:pt x="5" y="13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7" name="Freeform 94"/>
            <p:cNvSpPr>
              <a:spLocks noChangeAspect="1"/>
            </p:cNvSpPr>
            <p:nvPr/>
          </p:nvSpPr>
          <p:spPr bwMode="auto">
            <a:xfrm>
              <a:off x="3837" y="1442"/>
              <a:ext cx="454" cy="179"/>
            </a:xfrm>
            <a:custGeom>
              <a:avLst/>
              <a:gdLst>
                <a:gd name="T0" fmla="*/ 437 w 1406"/>
                <a:gd name="T1" fmla="*/ 79 h 558"/>
                <a:gd name="T2" fmla="*/ 424 w 1406"/>
                <a:gd name="T3" fmla="*/ 69 h 558"/>
                <a:gd name="T4" fmla="*/ 403 w 1406"/>
                <a:gd name="T5" fmla="*/ 72 h 558"/>
                <a:gd name="T6" fmla="*/ 382 w 1406"/>
                <a:gd name="T7" fmla="*/ 69 h 558"/>
                <a:gd name="T8" fmla="*/ 381 w 1406"/>
                <a:gd name="T9" fmla="*/ 57 h 558"/>
                <a:gd name="T10" fmla="*/ 375 w 1406"/>
                <a:gd name="T11" fmla="*/ 37 h 558"/>
                <a:gd name="T12" fmla="*/ 352 w 1406"/>
                <a:gd name="T13" fmla="*/ 33 h 558"/>
                <a:gd name="T14" fmla="*/ 331 w 1406"/>
                <a:gd name="T15" fmla="*/ 44 h 558"/>
                <a:gd name="T16" fmla="*/ 312 w 1406"/>
                <a:gd name="T17" fmla="*/ 46 h 558"/>
                <a:gd name="T18" fmla="*/ 298 w 1406"/>
                <a:gd name="T19" fmla="*/ 50 h 558"/>
                <a:gd name="T20" fmla="*/ 276 w 1406"/>
                <a:gd name="T21" fmla="*/ 47 h 558"/>
                <a:gd name="T22" fmla="*/ 262 w 1406"/>
                <a:gd name="T23" fmla="*/ 37 h 558"/>
                <a:gd name="T24" fmla="*/ 235 w 1406"/>
                <a:gd name="T25" fmla="*/ 31 h 558"/>
                <a:gd name="T26" fmla="*/ 196 w 1406"/>
                <a:gd name="T27" fmla="*/ 30 h 558"/>
                <a:gd name="T28" fmla="*/ 182 w 1406"/>
                <a:gd name="T29" fmla="*/ 27 h 558"/>
                <a:gd name="T30" fmla="*/ 152 w 1406"/>
                <a:gd name="T31" fmla="*/ 7 h 558"/>
                <a:gd name="T32" fmla="*/ 124 w 1406"/>
                <a:gd name="T33" fmla="*/ 0 h 558"/>
                <a:gd name="T34" fmla="*/ 120 w 1406"/>
                <a:gd name="T35" fmla="*/ 11 h 558"/>
                <a:gd name="T36" fmla="*/ 120 w 1406"/>
                <a:gd name="T37" fmla="*/ 19 h 558"/>
                <a:gd name="T38" fmla="*/ 126 w 1406"/>
                <a:gd name="T39" fmla="*/ 35 h 558"/>
                <a:gd name="T40" fmla="*/ 108 w 1406"/>
                <a:gd name="T41" fmla="*/ 38 h 558"/>
                <a:gd name="T42" fmla="*/ 97 w 1406"/>
                <a:gd name="T43" fmla="*/ 38 h 558"/>
                <a:gd name="T44" fmla="*/ 90 w 1406"/>
                <a:gd name="T45" fmla="*/ 34 h 558"/>
                <a:gd name="T46" fmla="*/ 59 w 1406"/>
                <a:gd name="T47" fmla="*/ 28 h 558"/>
                <a:gd name="T48" fmla="*/ 50 w 1406"/>
                <a:gd name="T49" fmla="*/ 22 h 558"/>
                <a:gd name="T50" fmla="*/ 38 w 1406"/>
                <a:gd name="T51" fmla="*/ 28 h 558"/>
                <a:gd name="T52" fmla="*/ 27 w 1406"/>
                <a:gd name="T53" fmla="*/ 32 h 558"/>
                <a:gd name="T54" fmla="*/ 15 w 1406"/>
                <a:gd name="T55" fmla="*/ 42 h 558"/>
                <a:gd name="T56" fmla="*/ 3 w 1406"/>
                <a:gd name="T57" fmla="*/ 48 h 558"/>
                <a:gd name="T58" fmla="*/ 6 w 1406"/>
                <a:gd name="T59" fmla="*/ 56 h 558"/>
                <a:gd name="T60" fmla="*/ 17 w 1406"/>
                <a:gd name="T61" fmla="*/ 65 h 558"/>
                <a:gd name="T62" fmla="*/ 35 w 1406"/>
                <a:gd name="T63" fmla="*/ 71 h 558"/>
                <a:gd name="T64" fmla="*/ 58 w 1406"/>
                <a:gd name="T65" fmla="*/ 89 h 558"/>
                <a:gd name="T66" fmla="*/ 62 w 1406"/>
                <a:gd name="T67" fmla="*/ 105 h 558"/>
                <a:gd name="T68" fmla="*/ 88 w 1406"/>
                <a:gd name="T69" fmla="*/ 120 h 558"/>
                <a:gd name="T70" fmla="*/ 117 w 1406"/>
                <a:gd name="T71" fmla="*/ 127 h 558"/>
                <a:gd name="T72" fmla="*/ 139 w 1406"/>
                <a:gd name="T73" fmla="*/ 138 h 558"/>
                <a:gd name="T74" fmla="*/ 162 w 1406"/>
                <a:gd name="T75" fmla="*/ 160 h 558"/>
                <a:gd name="T76" fmla="*/ 197 w 1406"/>
                <a:gd name="T77" fmla="*/ 160 h 558"/>
                <a:gd name="T78" fmla="*/ 219 w 1406"/>
                <a:gd name="T79" fmla="*/ 161 h 558"/>
                <a:gd name="T80" fmla="*/ 257 w 1406"/>
                <a:gd name="T81" fmla="*/ 170 h 558"/>
                <a:gd name="T82" fmla="*/ 282 w 1406"/>
                <a:gd name="T83" fmla="*/ 176 h 558"/>
                <a:gd name="T84" fmla="*/ 344 w 1406"/>
                <a:gd name="T85" fmla="*/ 164 h 558"/>
                <a:gd name="T86" fmla="*/ 359 w 1406"/>
                <a:gd name="T87" fmla="*/ 149 h 558"/>
                <a:gd name="T88" fmla="*/ 358 w 1406"/>
                <a:gd name="T89" fmla="*/ 131 h 558"/>
                <a:gd name="T90" fmla="*/ 375 w 1406"/>
                <a:gd name="T91" fmla="*/ 124 h 558"/>
                <a:gd name="T92" fmla="*/ 392 w 1406"/>
                <a:gd name="T93" fmla="*/ 112 h 558"/>
                <a:gd name="T94" fmla="*/ 410 w 1406"/>
                <a:gd name="T95" fmla="*/ 101 h 558"/>
                <a:gd name="T96" fmla="*/ 426 w 1406"/>
                <a:gd name="T97" fmla="*/ 94 h 558"/>
                <a:gd name="T98" fmla="*/ 438 w 1406"/>
                <a:gd name="T99" fmla="*/ 89 h 558"/>
                <a:gd name="T100" fmla="*/ 450 w 1406"/>
                <a:gd name="T101" fmla="*/ 88 h 55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406" h="558">
                  <a:moveTo>
                    <a:pt x="1394" y="273"/>
                  </a:moveTo>
                  <a:cubicBezTo>
                    <a:pt x="1385" y="267"/>
                    <a:pt x="1380" y="256"/>
                    <a:pt x="1380" y="256"/>
                  </a:cubicBezTo>
                  <a:cubicBezTo>
                    <a:pt x="1380" y="256"/>
                    <a:pt x="1362" y="252"/>
                    <a:pt x="1353" y="245"/>
                  </a:cubicBezTo>
                  <a:cubicBezTo>
                    <a:pt x="1344" y="238"/>
                    <a:pt x="1336" y="231"/>
                    <a:pt x="1336" y="231"/>
                  </a:cubicBezTo>
                  <a:cubicBezTo>
                    <a:pt x="1336" y="231"/>
                    <a:pt x="1333" y="231"/>
                    <a:pt x="1324" y="230"/>
                  </a:cubicBezTo>
                  <a:cubicBezTo>
                    <a:pt x="1315" y="229"/>
                    <a:pt x="1312" y="214"/>
                    <a:pt x="1312" y="214"/>
                  </a:cubicBezTo>
                  <a:cubicBezTo>
                    <a:pt x="1271" y="214"/>
                    <a:pt x="1271" y="214"/>
                    <a:pt x="1271" y="214"/>
                  </a:cubicBezTo>
                  <a:cubicBezTo>
                    <a:pt x="1271" y="214"/>
                    <a:pt x="1270" y="232"/>
                    <a:pt x="1264" y="234"/>
                  </a:cubicBezTo>
                  <a:cubicBezTo>
                    <a:pt x="1258" y="236"/>
                    <a:pt x="1247" y="225"/>
                    <a:pt x="1247" y="225"/>
                  </a:cubicBezTo>
                  <a:cubicBezTo>
                    <a:pt x="1247" y="225"/>
                    <a:pt x="1237" y="221"/>
                    <a:pt x="1218" y="222"/>
                  </a:cubicBezTo>
                  <a:cubicBezTo>
                    <a:pt x="1199" y="223"/>
                    <a:pt x="1215" y="230"/>
                    <a:pt x="1206" y="233"/>
                  </a:cubicBezTo>
                  <a:cubicBezTo>
                    <a:pt x="1197" y="236"/>
                    <a:pt x="1185" y="225"/>
                    <a:pt x="1182" y="215"/>
                  </a:cubicBezTo>
                  <a:cubicBezTo>
                    <a:pt x="1179" y="205"/>
                    <a:pt x="1184" y="202"/>
                    <a:pt x="1184" y="202"/>
                  </a:cubicBezTo>
                  <a:cubicBezTo>
                    <a:pt x="1180" y="196"/>
                    <a:pt x="1180" y="196"/>
                    <a:pt x="1180" y="196"/>
                  </a:cubicBezTo>
                  <a:cubicBezTo>
                    <a:pt x="1179" y="178"/>
                    <a:pt x="1179" y="178"/>
                    <a:pt x="1179" y="178"/>
                  </a:cubicBezTo>
                  <a:cubicBezTo>
                    <a:pt x="1174" y="172"/>
                    <a:pt x="1174" y="172"/>
                    <a:pt x="1174" y="172"/>
                  </a:cubicBezTo>
                  <a:cubicBezTo>
                    <a:pt x="1173" y="117"/>
                    <a:pt x="1173" y="117"/>
                    <a:pt x="1173" y="117"/>
                  </a:cubicBezTo>
                  <a:cubicBezTo>
                    <a:pt x="1162" y="114"/>
                    <a:pt x="1162" y="114"/>
                    <a:pt x="1162" y="114"/>
                  </a:cubicBezTo>
                  <a:cubicBezTo>
                    <a:pt x="1144" y="111"/>
                    <a:pt x="1144" y="111"/>
                    <a:pt x="1144" y="111"/>
                  </a:cubicBezTo>
                  <a:cubicBezTo>
                    <a:pt x="1144" y="111"/>
                    <a:pt x="1138" y="118"/>
                    <a:pt x="1124" y="118"/>
                  </a:cubicBezTo>
                  <a:cubicBezTo>
                    <a:pt x="1110" y="118"/>
                    <a:pt x="1100" y="102"/>
                    <a:pt x="1091" y="102"/>
                  </a:cubicBezTo>
                  <a:cubicBezTo>
                    <a:pt x="1082" y="102"/>
                    <a:pt x="1055" y="98"/>
                    <a:pt x="1055" y="98"/>
                  </a:cubicBezTo>
                  <a:cubicBezTo>
                    <a:pt x="1032" y="121"/>
                    <a:pt x="1032" y="121"/>
                    <a:pt x="1032" y="121"/>
                  </a:cubicBezTo>
                  <a:cubicBezTo>
                    <a:pt x="1032" y="121"/>
                    <a:pt x="1035" y="132"/>
                    <a:pt x="1025" y="136"/>
                  </a:cubicBezTo>
                  <a:cubicBezTo>
                    <a:pt x="1015" y="140"/>
                    <a:pt x="1003" y="137"/>
                    <a:pt x="1003" y="137"/>
                  </a:cubicBezTo>
                  <a:cubicBezTo>
                    <a:pt x="993" y="142"/>
                    <a:pt x="993" y="142"/>
                    <a:pt x="993" y="142"/>
                  </a:cubicBezTo>
                  <a:cubicBezTo>
                    <a:pt x="993" y="142"/>
                    <a:pt x="976" y="141"/>
                    <a:pt x="967" y="143"/>
                  </a:cubicBezTo>
                  <a:cubicBezTo>
                    <a:pt x="958" y="145"/>
                    <a:pt x="960" y="150"/>
                    <a:pt x="955" y="156"/>
                  </a:cubicBezTo>
                  <a:cubicBezTo>
                    <a:pt x="950" y="162"/>
                    <a:pt x="942" y="153"/>
                    <a:pt x="938" y="151"/>
                  </a:cubicBezTo>
                  <a:cubicBezTo>
                    <a:pt x="934" y="149"/>
                    <a:pt x="922" y="156"/>
                    <a:pt x="922" y="156"/>
                  </a:cubicBezTo>
                  <a:cubicBezTo>
                    <a:pt x="922" y="156"/>
                    <a:pt x="898" y="156"/>
                    <a:pt x="895" y="153"/>
                  </a:cubicBezTo>
                  <a:cubicBezTo>
                    <a:pt x="892" y="150"/>
                    <a:pt x="885" y="147"/>
                    <a:pt x="885" y="147"/>
                  </a:cubicBezTo>
                  <a:cubicBezTo>
                    <a:pt x="885" y="147"/>
                    <a:pt x="875" y="150"/>
                    <a:pt x="855" y="148"/>
                  </a:cubicBezTo>
                  <a:cubicBezTo>
                    <a:pt x="835" y="146"/>
                    <a:pt x="840" y="135"/>
                    <a:pt x="840" y="135"/>
                  </a:cubicBezTo>
                  <a:cubicBezTo>
                    <a:pt x="840" y="135"/>
                    <a:pt x="829" y="132"/>
                    <a:pt x="826" y="133"/>
                  </a:cubicBezTo>
                  <a:cubicBezTo>
                    <a:pt x="823" y="134"/>
                    <a:pt x="815" y="115"/>
                    <a:pt x="812" y="114"/>
                  </a:cubicBezTo>
                  <a:cubicBezTo>
                    <a:pt x="809" y="113"/>
                    <a:pt x="790" y="113"/>
                    <a:pt x="778" y="113"/>
                  </a:cubicBezTo>
                  <a:cubicBezTo>
                    <a:pt x="766" y="113"/>
                    <a:pt x="755" y="94"/>
                    <a:pt x="755" y="94"/>
                  </a:cubicBezTo>
                  <a:cubicBezTo>
                    <a:pt x="728" y="97"/>
                    <a:pt x="728" y="97"/>
                    <a:pt x="728" y="97"/>
                  </a:cubicBezTo>
                  <a:cubicBezTo>
                    <a:pt x="728" y="97"/>
                    <a:pt x="726" y="89"/>
                    <a:pt x="697" y="87"/>
                  </a:cubicBezTo>
                  <a:cubicBezTo>
                    <a:pt x="668" y="85"/>
                    <a:pt x="650" y="103"/>
                    <a:pt x="637" y="104"/>
                  </a:cubicBezTo>
                  <a:cubicBezTo>
                    <a:pt x="624" y="105"/>
                    <a:pt x="607" y="95"/>
                    <a:pt x="607" y="95"/>
                  </a:cubicBezTo>
                  <a:cubicBezTo>
                    <a:pt x="607" y="95"/>
                    <a:pt x="600" y="96"/>
                    <a:pt x="590" y="96"/>
                  </a:cubicBezTo>
                  <a:cubicBezTo>
                    <a:pt x="580" y="96"/>
                    <a:pt x="578" y="80"/>
                    <a:pt x="578" y="80"/>
                  </a:cubicBezTo>
                  <a:cubicBezTo>
                    <a:pt x="563" y="83"/>
                    <a:pt x="563" y="83"/>
                    <a:pt x="563" y="83"/>
                  </a:cubicBezTo>
                  <a:cubicBezTo>
                    <a:pt x="563" y="83"/>
                    <a:pt x="541" y="49"/>
                    <a:pt x="532" y="38"/>
                  </a:cubicBezTo>
                  <a:cubicBezTo>
                    <a:pt x="523" y="27"/>
                    <a:pt x="511" y="40"/>
                    <a:pt x="501" y="38"/>
                  </a:cubicBezTo>
                  <a:cubicBezTo>
                    <a:pt x="491" y="36"/>
                    <a:pt x="472" y="22"/>
                    <a:pt x="472" y="22"/>
                  </a:cubicBezTo>
                  <a:cubicBezTo>
                    <a:pt x="472" y="22"/>
                    <a:pt x="452" y="23"/>
                    <a:pt x="434" y="21"/>
                  </a:cubicBezTo>
                  <a:cubicBezTo>
                    <a:pt x="416" y="19"/>
                    <a:pt x="393" y="2"/>
                    <a:pt x="393" y="2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384" y="0"/>
                    <a:pt x="385" y="12"/>
                    <a:pt x="380" y="18"/>
                  </a:cubicBezTo>
                  <a:cubicBezTo>
                    <a:pt x="375" y="24"/>
                    <a:pt x="371" y="22"/>
                    <a:pt x="371" y="22"/>
                  </a:cubicBezTo>
                  <a:cubicBezTo>
                    <a:pt x="373" y="33"/>
                    <a:pt x="373" y="33"/>
                    <a:pt x="373" y="33"/>
                  </a:cubicBezTo>
                  <a:cubicBezTo>
                    <a:pt x="373" y="33"/>
                    <a:pt x="362" y="31"/>
                    <a:pt x="362" y="37"/>
                  </a:cubicBezTo>
                  <a:cubicBezTo>
                    <a:pt x="362" y="43"/>
                    <a:pt x="368" y="46"/>
                    <a:pt x="368" y="46"/>
                  </a:cubicBezTo>
                  <a:cubicBezTo>
                    <a:pt x="372" y="60"/>
                    <a:pt x="372" y="60"/>
                    <a:pt x="372" y="60"/>
                  </a:cubicBezTo>
                  <a:cubicBezTo>
                    <a:pt x="388" y="84"/>
                    <a:pt x="388" y="84"/>
                    <a:pt x="388" y="84"/>
                  </a:cubicBezTo>
                  <a:cubicBezTo>
                    <a:pt x="388" y="84"/>
                    <a:pt x="403" y="84"/>
                    <a:pt x="403" y="102"/>
                  </a:cubicBezTo>
                  <a:cubicBezTo>
                    <a:pt x="403" y="120"/>
                    <a:pt x="391" y="110"/>
                    <a:pt x="391" y="110"/>
                  </a:cubicBezTo>
                  <a:cubicBezTo>
                    <a:pt x="391" y="110"/>
                    <a:pt x="393" y="117"/>
                    <a:pt x="376" y="125"/>
                  </a:cubicBezTo>
                  <a:cubicBezTo>
                    <a:pt x="359" y="133"/>
                    <a:pt x="365" y="117"/>
                    <a:pt x="365" y="117"/>
                  </a:cubicBezTo>
                  <a:cubicBezTo>
                    <a:pt x="335" y="119"/>
                    <a:pt x="335" y="119"/>
                    <a:pt x="335" y="119"/>
                  </a:cubicBezTo>
                  <a:cubicBezTo>
                    <a:pt x="334" y="111"/>
                    <a:pt x="334" y="111"/>
                    <a:pt x="334" y="111"/>
                  </a:cubicBezTo>
                  <a:cubicBezTo>
                    <a:pt x="334" y="111"/>
                    <a:pt x="325" y="110"/>
                    <a:pt x="314" y="111"/>
                  </a:cubicBezTo>
                  <a:cubicBezTo>
                    <a:pt x="303" y="112"/>
                    <a:pt x="301" y="118"/>
                    <a:pt x="301" y="118"/>
                  </a:cubicBezTo>
                  <a:cubicBezTo>
                    <a:pt x="299" y="113"/>
                    <a:pt x="299" y="113"/>
                    <a:pt x="299" y="113"/>
                  </a:cubicBezTo>
                  <a:cubicBezTo>
                    <a:pt x="280" y="116"/>
                    <a:pt x="280" y="116"/>
                    <a:pt x="280" y="116"/>
                  </a:cubicBezTo>
                  <a:cubicBezTo>
                    <a:pt x="278" y="107"/>
                    <a:pt x="278" y="107"/>
                    <a:pt x="278" y="107"/>
                  </a:cubicBezTo>
                  <a:cubicBezTo>
                    <a:pt x="278" y="107"/>
                    <a:pt x="256" y="109"/>
                    <a:pt x="247" y="102"/>
                  </a:cubicBezTo>
                  <a:cubicBezTo>
                    <a:pt x="238" y="95"/>
                    <a:pt x="240" y="82"/>
                    <a:pt x="233" y="82"/>
                  </a:cubicBezTo>
                  <a:cubicBezTo>
                    <a:pt x="226" y="82"/>
                    <a:pt x="182" y="86"/>
                    <a:pt x="182" y="86"/>
                  </a:cubicBezTo>
                  <a:cubicBezTo>
                    <a:pt x="177" y="75"/>
                    <a:pt x="177" y="75"/>
                    <a:pt x="177" y="75"/>
                  </a:cubicBezTo>
                  <a:cubicBezTo>
                    <a:pt x="177" y="75"/>
                    <a:pt x="161" y="75"/>
                    <a:pt x="158" y="75"/>
                  </a:cubicBezTo>
                  <a:cubicBezTo>
                    <a:pt x="155" y="75"/>
                    <a:pt x="155" y="70"/>
                    <a:pt x="155" y="70"/>
                  </a:cubicBezTo>
                  <a:cubicBezTo>
                    <a:pt x="143" y="77"/>
                    <a:pt x="143" y="77"/>
                    <a:pt x="143" y="77"/>
                  </a:cubicBezTo>
                  <a:cubicBezTo>
                    <a:pt x="143" y="77"/>
                    <a:pt x="134" y="71"/>
                    <a:pt x="127" y="71"/>
                  </a:cubicBezTo>
                  <a:cubicBezTo>
                    <a:pt x="120" y="71"/>
                    <a:pt x="119" y="88"/>
                    <a:pt x="119" y="88"/>
                  </a:cubicBezTo>
                  <a:cubicBezTo>
                    <a:pt x="103" y="88"/>
                    <a:pt x="103" y="88"/>
                    <a:pt x="103" y="88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3" y="100"/>
                    <a:pt x="83" y="100"/>
                    <a:pt x="83" y="100"/>
                  </a:cubicBezTo>
                  <a:cubicBezTo>
                    <a:pt x="83" y="100"/>
                    <a:pt x="72" y="108"/>
                    <a:pt x="63" y="118"/>
                  </a:cubicBezTo>
                  <a:cubicBezTo>
                    <a:pt x="54" y="128"/>
                    <a:pt x="63" y="130"/>
                    <a:pt x="63" y="130"/>
                  </a:cubicBezTo>
                  <a:cubicBezTo>
                    <a:pt x="47" y="130"/>
                    <a:pt x="47" y="130"/>
                    <a:pt x="47" y="130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9" y="151"/>
                    <a:pt x="9" y="151"/>
                    <a:pt x="9" y="151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0" y="162"/>
                    <a:pt x="0" y="174"/>
                    <a:pt x="0" y="174"/>
                  </a:cubicBezTo>
                  <a:cubicBezTo>
                    <a:pt x="18" y="174"/>
                    <a:pt x="18" y="174"/>
                    <a:pt x="18" y="174"/>
                  </a:cubicBezTo>
                  <a:cubicBezTo>
                    <a:pt x="18" y="174"/>
                    <a:pt x="14" y="182"/>
                    <a:pt x="19" y="187"/>
                  </a:cubicBezTo>
                  <a:cubicBezTo>
                    <a:pt x="24" y="192"/>
                    <a:pt x="48" y="195"/>
                    <a:pt x="48" y="195"/>
                  </a:cubicBezTo>
                  <a:cubicBezTo>
                    <a:pt x="54" y="203"/>
                    <a:pt x="54" y="203"/>
                    <a:pt x="54" y="203"/>
                  </a:cubicBezTo>
                  <a:cubicBezTo>
                    <a:pt x="71" y="219"/>
                    <a:pt x="71" y="219"/>
                    <a:pt x="71" y="219"/>
                  </a:cubicBezTo>
                  <a:cubicBezTo>
                    <a:pt x="92" y="213"/>
                    <a:pt x="92" y="213"/>
                    <a:pt x="92" y="213"/>
                  </a:cubicBezTo>
                  <a:cubicBezTo>
                    <a:pt x="107" y="221"/>
                    <a:pt x="107" y="221"/>
                    <a:pt x="107" y="221"/>
                  </a:cubicBezTo>
                  <a:cubicBezTo>
                    <a:pt x="107" y="221"/>
                    <a:pt x="113" y="223"/>
                    <a:pt x="127" y="227"/>
                  </a:cubicBezTo>
                  <a:cubicBezTo>
                    <a:pt x="141" y="231"/>
                    <a:pt x="148" y="245"/>
                    <a:pt x="153" y="252"/>
                  </a:cubicBezTo>
                  <a:cubicBezTo>
                    <a:pt x="158" y="259"/>
                    <a:pt x="167" y="268"/>
                    <a:pt x="179" y="276"/>
                  </a:cubicBezTo>
                  <a:cubicBezTo>
                    <a:pt x="191" y="284"/>
                    <a:pt x="188" y="300"/>
                    <a:pt x="188" y="300"/>
                  </a:cubicBezTo>
                  <a:cubicBezTo>
                    <a:pt x="188" y="300"/>
                    <a:pt x="198" y="308"/>
                    <a:pt x="200" y="315"/>
                  </a:cubicBezTo>
                  <a:cubicBezTo>
                    <a:pt x="202" y="322"/>
                    <a:pt x="192" y="326"/>
                    <a:pt x="192" y="326"/>
                  </a:cubicBezTo>
                  <a:cubicBezTo>
                    <a:pt x="192" y="326"/>
                    <a:pt x="193" y="336"/>
                    <a:pt x="198" y="349"/>
                  </a:cubicBezTo>
                  <a:cubicBezTo>
                    <a:pt x="203" y="362"/>
                    <a:pt x="224" y="364"/>
                    <a:pt x="235" y="368"/>
                  </a:cubicBezTo>
                  <a:cubicBezTo>
                    <a:pt x="246" y="372"/>
                    <a:pt x="260" y="375"/>
                    <a:pt x="274" y="374"/>
                  </a:cubicBezTo>
                  <a:cubicBezTo>
                    <a:pt x="288" y="373"/>
                    <a:pt x="322" y="375"/>
                    <a:pt x="322" y="375"/>
                  </a:cubicBezTo>
                  <a:cubicBezTo>
                    <a:pt x="322" y="375"/>
                    <a:pt x="333" y="380"/>
                    <a:pt x="342" y="382"/>
                  </a:cubicBezTo>
                  <a:cubicBezTo>
                    <a:pt x="351" y="384"/>
                    <a:pt x="358" y="396"/>
                    <a:pt x="361" y="397"/>
                  </a:cubicBezTo>
                  <a:cubicBezTo>
                    <a:pt x="364" y="398"/>
                    <a:pt x="401" y="410"/>
                    <a:pt x="401" y="410"/>
                  </a:cubicBezTo>
                  <a:cubicBezTo>
                    <a:pt x="423" y="413"/>
                    <a:pt x="423" y="413"/>
                    <a:pt x="423" y="413"/>
                  </a:cubicBezTo>
                  <a:cubicBezTo>
                    <a:pt x="430" y="429"/>
                    <a:pt x="430" y="429"/>
                    <a:pt x="430" y="429"/>
                  </a:cubicBezTo>
                  <a:cubicBezTo>
                    <a:pt x="430" y="429"/>
                    <a:pt x="439" y="434"/>
                    <a:pt x="443" y="438"/>
                  </a:cubicBezTo>
                  <a:cubicBezTo>
                    <a:pt x="447" y="442"/>
                    <a:pt x="461" y="461"/>
                    <a:pt x="465" y="467"/>
                  </a:cubicBezTo>
                  <a:cubicBezTo>
                    <a:pt x="469" y="473"/>
                    <a:pt x="502" y="498"/>
                    <a:pt x="502" y="498"/>
                  </a:cubicBezTo>
                  <a:cubicBezTo>
                    <a:pt x="540" y="494"/>
                    <a:pt x="540" y="494"/>
                    <a:pt x="540" y="494"/>
                  </a:cubicBezTo>
                  <a:cubicBezTo>
                    <a:pt x="579" y="499"/>
                    <a:pt x="579" y="499"/>
                    <a:pt x="579" y="499"/>
                  </a:cubicBezTo>
                  <a:cubicBezTo>
                    <a:pt x="610" y="499"/>
                    <a:pt x="610" y="499"/>
                    <a:pt x="610" y="499"/>
                  </a:cubicBezTo>
                  <a:cubicBezTo>
                    <a:pt x="635" y="504"/>
                    <a:pt x="635" y="504"/>
                    <a:pt x="635" y="504"/>
                  </a:cubicBezTo>
                  <a:cubicBezTo>
                    <a:pt x="635" y="504"/>
                    <a:pt x="649" y="493"/>
                    <a:pt x="654" y="493"/>
                  </a:cubicBezTo>
                  <a:cubicBezTo>
                    <a:pt x="659" y="493"/>
                    <a:pt x="679" y="501"/>
                    <a:pt x="679" y="501"/>
                  </a:cubicBezTo>
                  <a:cubicBezTo>
                    <a:pt x="679" y="501"/>
                    <a:pt x="718" y="501"/>
                    <a:pt x="728" y="504"/>
                  </a:cubicBezTo>
                  <a:cubicBezTo>
                    <a:pt x="738" y="507"/>
                    <a:pt x="740" y="522"/>
                    <a:pt x="755" y="527"/>
                  </a:cubicBezTo>
                  <a:cubicBezTo>
                    <a:pt x="770" y="532"/>
                    <a:pt x="781" y="530"/>
                    <a:pt x="795" y="531"/>
                  </a:cubicBezTo>
                  <a:cubicBezTo>
                    <a:pt x="809" y="532"/>
                    <a:pt x="837" y="547"/>
                    <a:pt x="837" y="547"/>
                  </a:cubicBezTo>
                  <a:cubicBezTo>
                    <a:pt x="837" y="547"/>
                    <a:pt x="858" y="538"/>
                    <a:pt x="864" y="538"/>
                  </a:cubicBezTo>
                  <a:cubicBezTo>
                    <a:pt x="870" y="538"/>
                    <a:pt x="873" y="550"/>
                    <a:pt x="873" y="550"/>
                  </a:cubicBezTo>
                  <a:cubicBezTo>
                    <a:pt x="873" y="550"/>
                    <a:pt x="893" y="558"/>
                    <a:pt x="899" y="553"/>
                  </a:cubicBezTo>
                  <a:cubicBezTo>
                    <a:pt x="905" y="548"/>
                    <a:pt x="948" y="519"/>
                    <a:pt x="962" y="513"/>
                  </a:cubicBezTo>
                  <a:cubicBezTo>
                    <a:pt x="976" y="507"/>
                    <a:pt x="1066" y="510"/>
                    <a:pt x="1066" y="510"/>
                  </a:cubicBezTo>
                  <a:cubicBezTo>
                    <a:pt x="1078" y="497"/>
                    <a:pt x="1078" y="497"/>
                    <a:pt x="1078" y="497"/>
                  </a:cubicBezTo>
                  <a:cubicBezTo>
                    <a:pt x="1078" y="497"/>
                    <a:pt x="1095" y="499"/>
                    <a:pt x="1103" y="492"/>
                  </a:cubicBezTo>
                  <a:cubicBezTo>
                    <a:pt x="1111" y="485"/>
                    <a:pt x="1109" y="470"/>
                    <a:pt x="1112" y="463"/>
                  </a:cubicBezTo>
                  <a:cubicBezTo>
                    <a:pt x="1115" y="456"/>
                    <a:pt x="1125" y="459"/>
                    <a:pt x="1129" y="459"/>
                  </a:cubicBezTo>
                  <a:cubicBezTo>
                    <a:pt x="1133" y="459"/>
                    <a:pt x="1143" y="444"/>
                    <a:pt x="1144" y="439"/>
                  </a:cubicBezTo>
                  <a:cubicBezTo>
                    <a:pt x="1145" y="434"/>
                    <a:pt x="1114" y="411"/>
                    <a:pt x="1108" y="407"/>
                  </a:cubicBezTo>
                  <a:cubicBezTo>
                    <a:pt x="1102" y="403"/>
                    <a:pt x="1100" y="383"/>
                    <a:pt x="1106" y="373"/>
                  </a:cubicBezTo>
                  <a:cubicBezTo>
                    <a:pt x="1112" y="363"/>
                    <a:pt x="1130" y="369"/>
                    <a:pt x="1134" y="370"/>
                  </a:cubicBezTo>
                  <a:cubicBezTo>
                    <a:pt x="1138" y="371"/>
                    <a:pt x="1160" y="388"/>
                    <a:pt x="1160" y="388"/>
                  </a:cubicBezTo>
                  <a:cubicBezTo>
                    <a:pt x="1160" y="388"/>
                    <a:pt x="1187" y="387"/>
                    <a:pt x="1194" y="385"/>
                  </a:cubicBezTo>
                  <a:cubicBezTo>
                    <a:pt x="1201" y="383"/>
                    <a:pt x="1212" y="369"/>
                    <a:pt x="1212" y="369"/>
                  </a:cubicBezTo>
                  <a:cubicBezTo>
                    <a:pt x="1212" y="369"/>
                    <a:pt x="1210" y="353"/>
                    <a:pt x="1213" y="350"/>
                  </a:cubicBezTo>
                  <a:cubicBezTo>
                    <a:pt x="1216" y="347"/>
                    <a:pt x="1262" y="350"/>
                    <a:pt x="1262" y="350"/>
                  </a:cubicBezTo>
                  <a:cubicBezTo>
                    <a:pt x="1278" y="336"/>
                    <a:pt x="1278" y="336"/>
                    <a:pt x="1278" y="336"/>
                  </a:cubicBezTo>
                  <a:cubicBezTo>
                    <a:pt x="1278" y="336"/>
                    <a:pt x="1263" y="325"/>
                    <a:pt x="1270" y="314"/>
                  </a:cubicBezTo>
                  <a:cubicBezTo>
                    <a:pt x="1277" y="303"/>
                    <a:pt x="1302" y="302"/>
                    <a:pt x="1302" y="302"/>
                  </a:cubicBezTo>
                  <a:cubicBezTo>
                    <a:pt x="1302" y="291"/>
                    <a:pt x="1302" y="291"/>
                    <a:pt x="1302" y="291"/>
                  </a:cubicBezTo>
                  <a:cubicBezTo>
                    <a:pt x="1320" y="294"/>
                    <a:pt x="1320" y="294"/>
                    <a:pt x="1320" y="294"/>
                  </a:cubicBezTo>
                  <a:cubicBezTo>
                    <a:pt x="1326" y="291"/>
                    <a:pt x="1326" y="291"/>
                    <a:pt x="1326" y="291"/>
                  </a:cubicBezTo>
                  <a:cubicBezTo>
                    <a:pt x="1335" y="282"/>
                    <a:pt x="1335" y="282"/>
                    <a:pt x="1335" y="282"/>
                  </a:cubicBezTo>
                  <a:cubicBezTo>
                    <a:pt x="1335" y="282"/>
                    <a:pt x="1346" y="279"/>
                    <a:pt x="1355" y="279"/>
                  </a:cubicBezTo>
                  <a:cubicBezTo>
                    <a:pt x="1364" y="279"/>
                    <a:pt x="1372" y="288"/>
                    <a:pt x="1372" y="288"/>
                  </a:cubicBezTo>
                  <a:cubicBezTo>
                    <a:pt x="1372" y="288"/>
                    <a:pt x="1390" y="287"/>
                    <a:pt x="1398" y="286"/>
                  </a:cubicBezTo>
                  <a:cubicBezTo>
                    <a:pt x="1406" y="285"/>
                    <a:pt x="1403" y="279"/>
                    <a:pt x="1394" y="273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8" name="Freeform 95"/>
            <p:cNvSpPr>
              <a:spLocks noChangeAspect="1"/>
            </p:cNvSpPr>
            <p:nvPr/>
          </p:nvSpPr>
          <p:spPr bwMode="auto">
            <a:xfrm>
              <a:off x="3212" y="1586"/>
              <a:ext cx="99" cy="46"/>
            </a:xfrm>
            <a:custGeom>
              <a:avLst/>
              <a:gdLst>
                <a:gd name="T0" fmla="*/ 1 w 308"/>
                <a:gd name="T1" fmla="*/ 4 h 144"/>
                <a:gd name="T2" fmla="*/ 17 w 308"/>
                <a:gd name="T3" fmla="*/ 12 h 144"/>
                <a:gd name="T4" fmla="*/ 24 w 308"/>
                <a:gd name="T5" fmla="*/ 17 h 144"/>
                <a:gd name="T6" fmla="*/ 25 w 308"/>
                <a:gd name="T7" fmla="*/ 27 h 144"/>
                <a:gd name="T8" fmla="*/ 30 w 308"/>
                <a:gd name="T9" fmla="*/ 33 h 144"/>
                <a:gd name="T10" fmla="*/ 27 w 308"/>
                <a:gd name="T11" fmla="*/ 35 h 144"/>
                <a:gd name="T12" fmla="*/ 36 w 308"/>
                <a:gd name="T13" fmla="*/ 37 h 144"/>
                <a:gd name="T14" fmla="*/ 42 w 308"/>
                <a:gd name="T15" fmla="*/ 35 h 144"/>
                <a:gd name="T16" fmla="*/ 47 w 308"/>
                <a:gd name="T17" fmla="*/ 40 h 144"/>
                <a:gd name="T18" fmla="*/ 53 w 308"/>
                <a:gd name="T19" fmla="*/ 40 h 144"/>
                <a:gd name="T20" fmla="*/ 53 w 308"/>
                <a:gd name="T21" fmla="*/ 43 h 144"/>
                <a:gd name="T22" fmla="*/ 59 w 308"/>
                <a:gd name="T23" fmla="*/ 42 h 144"/>
                <a:gd name="T24" fmla="*/ 60 w 308"/>
                <a:gd name="T25" fmla="*/ 40 h 144"/>
                <a:gd name="T26" fmla="*/ 71 w 308"/>
                <a:gd name="T27" fmla="*/ 42 h 144"/>
                <a:gd name="T28" fmla="*/ 73 w 308"/>
                <a:gd name="T29" fmla="*/ 38 h 144"/>
                <a:gd name="T30" fmla="*/ 76 w 308"/>
                <a:gd name="T31" fmla="*/ 39 h 144"/>
                <a:gd name="T32" fmla="*/ 76 w 308"/>
                <a:gd name="T33" fmla="*/ 39 h 144"/>
                <a:gd name="T34" fmla="*/ 80 w 308"/>
                <a:gd name="T35" fmla="*/ 36 h 144"/>
                <a:gd name="T36" fmla="*/ 84 w 308"/>
                <a:gd name="T37" fmla="*/ 38 h 144"/>
                <a:gd name="T38" fmla="*/ 88 w 308"/>
                <a:gd name="T39" fmla="*/ 42 h 144"/>
                <a:gd name="T40" fmla="*/ 93 w 308"/>
                <a:gd name="T41" fmla="*/ 41 h 144"/>
                <a:gd name="T42" fmla="*/ 98 w 308"/>
                <a:gd name="T43" fmla="*/ 43 h 144"/>
                <a:gd name="T44" fmla="*/ 92 w 308"/>
                <a:gd name="T45" fmla="*/ 36 h 144"/>
                <a:gd name="T46" fmla="*/ 89 w 308"/>
                <a:gd name="T47" fmla="*/ 31 h 144"/>
                <a:gd name="T48" fmla="*/ 92 w 308"/>
                <a:gd name="T49" fmla="*/ 30 h 144"/>
                <a:gd name="T50" fmla="*/ 81 w 308"/>
                <a:gd name="T51" fmla="*/ 24 h 144"/>
                <a:gd name="T52" fmla="*/ 82 w 308"/>
                <a:gd name="T53" fmla="*/ 19 h 144"/>
                <a:gd name="T54" fmla="*/ 76 w 308"/>
                <a:gd name="T55" fmla="*/ 18 h 144"/>
                <a:gd name="T56" fmla="*/ 67 w 308"/>
                <a:gd name="T57" fmla="*/ 13 h 144"/>
                <a:gd name="T58" fmla="*/ 58 w 308"/>
                <a:gd name="T59" fmla="*/ 17 h 144"/>
                <a:gd name="T60" fmla="*/ 51 w 308"/>
                <a:gd name="T61" fmla="*/ 13 h 144"/>
                <a:gd name="T62" fmla="*/ 41 w 308"/>
                <a:gd name="T63" fmla="*/ 7 h 144"/>
                <a:gd name="T64" fmla="*/ 31 w 308"/>
                <a:gd name="T65" fmla="*/ 6 h 144"/>
                <a:gd name="T66" fmla="*/ 17 w 308"/>
                <a:gd name="T67" fmla="*/ 3 h 144"/>
                <a:gd name="T68" fmla="*/ 4 w 308"/>
                <a:gd name="T69" fmla="*/ 0 h 144"/>
                <a:gd name="T70" fmla="*/ 0 w 308"/>
                <a:gd name="T71" fmla="*/ 4 h 144"/>
                <a:gd name="T72" fmla="*/ 1 w 308"/>
                <a:gd name="T73" fmla="*/ 4 h 1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08" h="144">
                  <a:moveTo>
                    <a:pt x="4" y="12"/>
                  </a:moveTo>
                  <a:cubicBezTo>
                    <a:pt x="4" y="12"/>
                    <a:pt x="44" y="34"/>
                    <a:pt x="52" y="37"/>
                  </a:cubicBezTo>
                  <a:cubicBezTo>
                    <a:pt x="60" y="40"/>
                    <a:pt x="75" y="54"/>
                    <a:pt x="75" y="54"/>
                  </a:cubicBezTo>
                  <a:cubicBezTo>
                    <a:pt x="75" y="54"/>
                    <a:pt x="79" y="82"/>
                    <a:pt x="79" y="85"/>
                  </a:cubicBezTo>
                  <a:cubicBezTo>
                    <a:pt x="79" y="88"/>
                    <a:pt x="92" y="103"/>
                    <a:pt x="92" y="103"/>
                  </a:cubicBezTo>
                  <a:cubicBezTo>
                    <a:pt x="92" y="103"/>
                    <a:pt x="90" y="105"/>
                    <a:pt x="85" y="110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7" y="105"/>
                    <a:pt x="131" y="108"/>
                  </a:cubicBezTo>
                  <a:cubicBezTo>
                    <a:pt x="145" y="111"/>
                    <a:pt x="147" y="126"/>
                    <a:pt x="147" y="126"/>
                  </a:cubicBezTo>
                  <a:cubicBezTo>
                    <a:pt x="164" y="126"/>
                    <a:pt x="164" y="126"/>
                    <a:pt x="164" y="126"/>
                  </a:cubicBezTo>
                  <a:cubicBezTo>
                    <a:pt x="164" y="126"/>
                    <a:pt x="165" y="129"/>
                    <a:pt x="166" y="134"/>
                  </a:cubicBezTo>
                  <a:cubicBezTo>
                    <a:pt x="183" y="133"/>
                    <a:pt x="183" y="133"/>
                    <a:pt x="183" y="133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221" y="130"/>
                    <a:pt x="221" y="130"/>
                    <a:pt x="221" y="130"/>
                  </a:cubicBezTo>
                  <a:cubicBezTo>
                    <a:pt x="221" y="130"/>
                    <a:pt x="224" y="120"/>
                    <a:pt x="227" y="120"/>
                  </a:cubicBezTo>
                  <a:cubicBezTo>
                    <a:pt x="228" y="120"/>
                    <a:pt x="232" y="121"/>
                    <a:pt x="235" y="123"/>
                  </a:cubicBezTo>
                  <a:cubicBezTo>
                    <a:pt x="235" y="123"/>
                    <a:pt x="235" y="123"/>
                    <a:pt x="235" y="123"/>
                  </a:cubicBezTo>
                  <a:cubicBezTo>
                    <a:pt x="236" y="119"/>
                    <a:pt x="240" y="111"/>
                    <a:pt x="250" y="112"/>
                  </a:cubicBezTo>
                  <a:cubicBezTo>
                    <a:pt x="263" y="113"/>
                    <a:pt x="261" y="120"/>
                    <a:pt x="261" y="120"/>
                  </a:cubicBezTo>
                  <a:cubicBezTo>
                    <a:pt x="275" y="130"/>
                    <a:pt x="275" y="130"/>
                    <a:pt x="275" y="130"/>
                  </a:cubicBezTo>
                  <a:cubicBezTo>
                    <a:pt x="275" y="130"/>
                    <a:pt x="286" y="127"/>
                    <a:pt x="289" y="127"/>
                  </a:cubicBezTo>
                  <a:cubicBezTo>
                    <a:pt x="292" y="127"/>
                    <a:pt x="304" y="144"/>
                    <a:pt x="306" y="134"/>
                  </a:cubicBezTo>
                  <a:cubicBezTo>
                    <a:pt x="308" y="124"/>
                    <a:pt x="287" y="113"/>
                    <a:pt x="287" y="113"/>
                  </a:cubicBezTo>
                  <a:cubicBezTo>
                    <a:pt x="287" y="113"/>
                    <a:pt x="272" y="102"/>
                    <a:pt x="278" y="97"/>
                  </a:cubicBezTo>
                  <a:cubicBezTo>
                    <a:pt x="280" y="95"/>
                    <a:pt x="283" y="94"/>
                    <a:pt x="286" y="93"/>
                  </a:cubicBezTo>
                  <a:cubicBezTo>
                    <a:pt x="279" y="86"/>
                    <a:pt x="268" y="76"/>
                    <a:pt x="251" y="75"/>
                  </a:cubicBezTo>
                  <a:cubicBezTo>
                    <a:pt x="251" y="76"/>
                    <a:pt x="256" y="58"/>
                    <a:pt x="256" y="58"/>
                  </a:cubicBezTo>
                  <a:cubicBezTo>
                    <a:pt x="236" y="55"/>
                    <a:pt x="236" y="55"/>
                    <a:pt x="236" y="55"/>
                  </a:cubicBezTo>
                  <a:cubicBezTo>
                    <a:pt x="236" y="55"/>
                    <a:pt x="226" y="40"/>
                    <a:pt x="208" y="42"/>
                  </a:cubicBezTo>
                  <a:cubicBezTo>
                    <a:pt x="190" y="44"/>
                    <a:pt x="198" y="53"/>
                    <a:pt x="179" y="53"/>
                  </a:cubicBezTo>
                  <a:cubicBezTo>
                    <a:pt x="160" y="53"/>
                    <a:pt x="160" y="42"/>
                    <a:pt x="160" y="42"/>
                  </a:cubicBezTo>
                  <a:cubicBezTo>
                    <a:pt x="128" y="22"/>
                    <a:pt x="128" y="22"/>
                    <a:pt x="128" y="22"/>
                  </a:cubicBezTo>
                  <a:cubicBezTo>
                    <a:pt x="128" y="22"/>
                    <a:pt x="108" y="17"/>
                    <a:pt x="95" y="18"/>
                  </a:cubicBezTo>
                  <a:cubicBezTo>
                    <a:pt x="82" y="19"/>
                    <a:pt x="70" y="17"/>
                    <a:pt x="54" y="10"/>
                  </a:cubicBezTo>
                  <a:cubicBezTo>
                    <a:pt x="38" y="3"/>
                    <a:pt x="13" y="0"/>
                    <a:pt x="13" y="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3" y="12"/>
                    <a:pt x="4" y="12"/>
                    <a:pt x="4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99" name="Freeform 96"/>
            <p:cNvSpPr>
              <a:spLocks noChangeAspect="1" noEditPoints="1"/>
            </p:cNvSpPr>
            <p:nvPr/>
          </p:nvSpPr>
          <p:spPr bwMode="auto">
            <a:xfrm>
              <a:off x="3288" y="1615"/>
              <a:ext cx="78" cy="62"/>
            </a:xfrm>
            <a:custGeom>
              <a:avLst/>
              <a:gdLst>
                <a:gd name="T0" fmla="*/ 14 w 240"/>
                <a:gd name="T1" fmla="*/ 40 h 194"/>
                <a:gd name="T2" fmla="*/ 10 w 240"/>
                <a:gd name="T3" fmla="*/ 41 h 194"/>
                <a:gd name="T4" fmla="*/ 5 w 240"/>
                <a:gd name="T5" fmla="*/ 37 h 194"/>
                <a:gd name="T6" fmla="*/ 1 w 240"/>
                <a:gd name="T7" fmla="*/ 38 h 194"/>
                <a:gd name="T8" fmla="*/ 5 w 240"/>
                <a:gd name="T9" fmla="*/ 45 h 194"/>
                <a:gd name="T10" fmla="*/ 18 w 240"/>
                <a:gd name="T11" fmla="*/ 52 h 194"/>
                <a:gd name="T12" fmla="*/ 19 w 240"/>
                <a:gd name="T13" fmla="*/ 52 h 194"/>
                <a:gd name="T14" fmla="*/ 16 w 240"/>
                <a:gd name="T15" fmla="*/ 45 h 194"/>
                <a:gd name="T16" fmla="*/ 14 w 240"/>
                <a:gd name="T17" fmla="*/ 40 h 194"/>
                <a:gd name="T18" fmla="*/ 76 w 240"/>
                <a:gd name="T19" fmla="*/ 24 h 194"/>
                <a:gd name="T20" fmla="*/ 67 w 240"/>
                <a:gd name="T21" fmla="*/ 24 h 194"/>
                <a:gd name="T22" fmla="*/ 63 w 240"/>
                <a:gd name="T23" fmla="*/ 18 h 194"/>
                <a:gd name="T24" fmla="*/ 57 w 240"/>
                <a:gd name="T25" fmla="*/ 12 h 194"/>
                <a:gd name="T26" fmla="*/ 58 w 240"/>
                <a:gd name="T27" fmla="*/ 9 h 194"/>
                <a:gd name="T28" fmla="*/ 47 w 240"/>
                <a:gd name="T29" fmla="*/ 1 h 194"/>
                <a:gd name="T30" fmla="*/ 46 w 240"/>
                <a:gd name="T31" fmla="*/ 6 h 194"/>
                <a:gd name="T32" fmla="*/ 41 w 240"/>
                <a:gd name="T33" fmla="*/ 8 h 194"/>
                <a:gd name="T34" fmla="*/ 38 w 240"/>
                <a:gd name="T35" fmla="*/ 12 h 194"/>
                <a:gd name="T36" fmla="*/ 25 w 240"/>
                <a:gd name="T37" fmla="*/ 3 h 194"/>
                <a:gd name="T38" fmla="*/ 14 w 240"/>
                <a:gd name="T39" fmla="*/ 2 h 194"/>
                <a:gd name="T40" fmla="*/ 17 w 240"/>
                <a:gd name="T41" fmla="*/ 7 h 194"/>
                <a:gd name="T42" fmla="*/ 23 w 240"/>
                <a:gd name="T43" fmla="*/ 14 h 194"/>
                <a:gd name="T44" fmla="*/ 18 w 240"/>
                <a:gd name="T45" fmla="*/ 12 h 194"/>
                <a:gd name="T46" fmla="*/ 13 w 240"/>
                <a:gd name="T47" fmla="*/ 13 h 194"/>
                <a:gd name="T48" fmla="*/ 8 w 240"/>
                <a:gd name="T49" fmla="*/ 10 h 194"/>
                <a:gd name="T50" fmla="*/ 5 w 240"/>
                <a:gd name="T51" fmla="*/ 7 h 194"/>
                <a:gd name="T52" fmla="*/ 0 w 240"/>
                <a:gd name="T53" fmla="*/ 11 h 194"/>
                <a:gd name="T54" fmla="*/ 2 w 240"/>
                <a:gd name="T55" fmla="*/ 12 h 194"/>
                <a:gd name="T56" fmla="*/ 2 w 240"/>
                <a:gd name="T57" fmla="*/ 15 h 194"/>
                <a:gd name="T58" fmla="*/ 8 w 240"/>
                <a:gd name="T59" fmla="*/ 17 h 194"/>
                <a:gd name="T60" fmla="*/ 6 w 240"/>
                <a:gd name="T61" fmla="*/ 22 h 194"/>
                <a:gd name="T62" fmla="*/ 16 w 240"/>
                <a:gd name="T63" fmla="*/ 29 h 194"/>
                <a:gd name="T64" fmla="*/ 9 w 240"/>
                <a:gd name="T65" fmla="*/ 32 h 194"/>
                <a:gd name="T66" fmla="*/ 15 w 240"/>
                <a:gd name="T67" fmla="*/ 35 h 194"/>
                <a:gd name="T68" fmla="*/ 18 w 240"/>
                <a:gd name="T69" fmla="*/ 39 h 194"/>
                <a:gd name="T70" fmla="*/ 25 w 240"/>
                <a:gd name="T71" fmla="*/ 40 h 194"/>
                <a:gd name="T72" fmla="*/ 24 w 240"/>
                <a:gd name="T73" fmla="*/ 43 h 194"/>
                <a:gd name="T74" fmla="*/ 25 w 240"/>
                <a:gd name="T75" fmla="*/ 45 h 194"/>
                <a:gd name="T76" fmla="*/ 26 w 240"/>
                <a:gd name="T77" fmla="*/ 52 h 194"/>
                <a:gd name="T78" fmla="*/ 27 w 240"/>
                <a:gd name="T79" fmla="*/ 52 h 194"/>
                <a:gd name="T80" fmla="*/ 32 w 240"/>
                <a:gd name="T81" fmla="*/ 47 h 194"/>
                <a:gd name="T82" fmla="*/ 46 w 240"/>
                <a:gd name="T83" fmla="*/ 37 h 194"/>
                <a:gd name="T84" fmla="*/ 51 w 240"/>
                <a:gd name="T85" fmla="*/ 43 h 194"/>
                <a:gd name="T86" fmla="*/ 49 w 240"/>
                <a:gd name="T87" fmla="*/ 46 h 194"/>
                <a:gd name="T88" fmla="*/ 52 w 240"/>
                <a:gd name="T89" fmla="*/ 50 h 194"/>
                <a:gd name="T90" fmla="*/ 48 w 240"/>
                <a:gd name="T91" fmla="*/ 52 h 194"/>
                <a:gd name="T92" fmla="*/ 55 w 240"/>
                <a:gd name="T93" fmla="*/ 58 h 194"/>
                <a:gd name="T94" fmla="*/ 58 w 240"/>
                <a:gd name="T95" fmla="*/ 60 h 194"/>
                <a:gd name="T96" fmla="*/ 61 w 240"/>
                <a:gd name="T97" fmla="*/ 61 h 194"/>
                <a:gd name="T98" fmla="*/ 61 w 240"/>
                <a:gd name="T99" fmla="*/ 62 h 194"/>
                <a:gd name="T100" fmla="*/ 62 w 240"/>
                <a:gd name="T101" fmla="*/ 56 h 194"/>
                <a:gd name="T102" fmla="*/ 58 w 240"/>
                <a:gd name="T103" fmla="*/ 53 h 194"/>
                <a:gd name="T104" fmla="*/ 62 w 240"/>
                <a:gd name="T105" fmla="*/ 51 h 194"/>
                <a:gd name="T106" fmla="*/ 62 w 240"/>
                <a:gd name="T107" fmla="*/ 45 h 194"/>
                <a:gd name="T108" fmla="*/ 68 w 240"/>
                <a:gd name="T109" fmla="*/ 47 h 194"/>
                <a:gd name="T110" fmla="*/ 64 w 240"/>
                <a:gd name="T111" fmla="*/ 41 h 194"/>
                <a:gd name="T112" fmla="*/ 65 w 240"/>
                <a:gd name="T113" fmla="*/ 37 h 194"/>
                <a:gd name="T114" fmla="*/ 65 w 240"/>
                <a:gd name="T115" fmla="*/ 30 h 194"/>
                <a:gd name="T116" fmla="*/ 68 w 240"/>
                <a:gd name="T117" fmla="*/ 30 h 194"/>
                <a:gd name="T118" fmla="*/ 71 w 240"/>
                <a:gd name="T119" fmla="*/ 27 h 194"/>
                <a:gd name="T120" fmla="*/ 78 w 240"/>
                <a:gd name="T121" fmla="*/ 28 h 194"/>
                <a:gd name="T122" fmla="*/ 76 w 240"/>
                <a:gd name="T123" fmla="*/ 24 h 19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40" h="194">
                  <a:moveTo>
                    <a:pt x="42" y="125"/>
                  </a:moveTo>
                  <a:cubicBezTo>
                    <a:pt x="33" y="124"/>
                    <a:pt x="31" y="127"/>
                    <a:pt x="31" y="127"/>
                  </a:cubicBezTo>
                  <a:cubicBezTo>
                    <a:pt x="31" y="127"/>
                    <a:pt x="21" y="126"/>
                    <a:pt x="14" y="116"/>
                  </a:cubicBezTo>
                  <a:cubicBezTo>
                    <a:pt x="13" y="116"/>
                    <a:pt x="6" y="118"/>
                    <a:pt x="4" y="119"/>
                  </a:cubicBezTo>
                  <a:cubicBezTo>
                    <a:pt x="6" y="125"/>
                    <a:pt x="7" y="135"/>
                    <a:pt x="14" y="141"/>
                  </a:cubicBezTo>
                  <a:cubicBezTo>
                    <a:pt x="24" y="149"/>
                    <a:pt x="41" y="163"/>
                    <a:pt x="56" y="163"/>
                  </a:cubicBezTo>
                  <a:cubicBezTo>
                    <a:pt x="57" y="163"/>
                    <a:pt x="58" y="163"/>
                    <a:pt x="59" y="163"/>
                  </a:cubicBezTo>
                  <a:cubicBezTo>
                    <a:pt x="57" y="156"/>
                    <a:pt x="52" y="144"/>
                    <a:pt x="50" y="141"/>
                  </a:cubicBezTo>
                  <a:cubicBezTo>
                    <a:pt x="47" y="137"/>
                    <a:pt x="51" y="126"/>
                    <a:pt x="42" y="125"/>
                  </a:cubicBezTo>
                  <a:close/>
                  <a:moveTo>
                    <a:pt x="235" y="75"/>
                  </a:moveTo>
                  <a:cubicBezTo>
                    <a:pt x="231" y="67"/>
                    <a:pt x="215" y="74"/>
                    <a:pt x="205" y="74"/>
                  </a:cubicBezTo>
                  <a:cubicBezTo>
                    <a:pt x="195" y="74"/>
                    <a:pt x="193" y="56"/>
                    <a:pt x="193" y="56"/>
                  </a:cubicBezTo>
                  <a:cubicBezTo>
                    <a:pt x="176" y="38"/>
                    <a:pt x="176" y="38"/>
                    <a:pt x="176" y="38"/>
                  </a:cubicBezTo>
                  <a:cubicBezTo>
                    <a:pt x="177" y="29"/>
                    <a:pt x="177" y="29"/>
                    <a:pt x="177" y="29"/>
                  </a:cubicBezTo>
                  <a:cubicBezTo>
                    <a:pt x="145" y="2"/>
                    <a:pt x="145" y="2"/>
                    <a:pt x="145" y="2"/>
                  </a:cubicBezTo>
                  <a:cubicBezTo>
                    <a:pt x="145" y="2"/>
                    <a:pt x="144" y="13"/>
                    <a:pt x="143" y="20"/>
                  </a:cubicBezTo>
                  <a:cubicBezTo>
                    <a:pt x="142" y="27"/>
                    <a:pt x="126" y="24"/>
                    <a:pt x="126" y="24"/>
                  </a:cubicBezTo>
                  <a:cubicBezTo>
                    <a:pt x="126" y="24"/>
                    <a:pt x="132" y="36"/>
                    <a:pt x="116" y="38"/>
                  </a:cubicBezTo>
                  <a:cubicBezTo>
                    <a:pt x="100" y="40"/>
                    <a:pt x="91" y="18"/>
                    <a:pt x="78" y="9"/>
                  </a:cubicBezTo>
                  <a:cubicBezTo>
                    <a:pt x="65" y="0"/>
                    <a:pt x="49" y="2"/>
                    <a:pt x="43" y="7"/>
                  </a:cubicBezTo>
                  <a:cubicBezTo>
                    <a:pt x="37" y="12"/>
                    <a:pt x="52" y="23"/>
                    <a:pt x="52" y="23"/>
                  </a:cubicBezTo>
                  <a:cubicBezTo>
                    <a:pt x="52" y="23"/>
                    <a:pt x="73" y="34"/>
                    <a:pt x="71" y="44"/>
                  </a:cubicBezTo>
                  <a:cubicBezTo>
                    <a:pt x="69" y="54"/>
                    <a:pt x="57" y="37"/>
                    <a:pt x="54" y="37"/>
                  </a:cubicBezTo>
                  <a:cubicBezTo>
                    <a:pt x="51" y="37"/>
                    <a:pt x="40" y="40"/>
                    <a:pt x="40" y="40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26" y="30"/>
                    <a:pt x="28" y="23"/>
                    <a:pt x="15" y="22"/>
                  </a:cubicBezTo>
                  <a:cubicBezTo>
                    <a:pt x="5" y="21"/>
                    <a:pt x="1" y="29"/>
                    <a:pt x="0" y="33"/>
                  </a:cubicBezTo>
                  <a:cubicBezTo>
                    <a:pt x="3" y="35"/>
                    <a:pt x="7" y="37"/>
                    <a:pt x="7" y="3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6" y="46"/>
                    <a:pt x="25" y="47"/>
                    <a:pt x="25" y="54"/>
                  </a:cubicBezTo>
                  <a:cubicBezTo>
                    <a:pt x="25" y="61"/>
                    <a:pt x="19" y="69"/>
                    <a:pt x="19" y="69"/>
                  </a:cubicBezTo>
                  <a:cubicBezTo>
                    <a:pt x="19" y="69"/>
                    <a:pt x="50" y="82"/>
                    <a:pt x="49" y="91"/>
                  </a:cubicBezTo>
                  <a:cubicBezTo>
                    <a:pt x="48" y="100"/>
                    <a:pt x="28" y="100"/>
                    <a:pt x="28" y="100"/>
                  </a:cubicBezTo>
                  <a:cubicBezTo>
                    <a:pt x="46" y="108"/>
                    <a:pt x="46" y="108"/>
                    <a:pt x="46" y="108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4" y="134"/>
                    <a:pt x="74" y="134"/>
                    <a:pt x="74" y="134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80" y="154"/>
                    <a:pt x="81" y="162"/>
                  </a:cubicBezTo>
                  <a:cubicBezTo>
                    <a:pt x="82" y="162"/>
                    <a:pt x="82" y="162"/>
                    <a:pt x="83" y="162"/>
                  </a:cubicBezTo>
                  <a:cubicBezTo>
                    <a:pt x="86" y="161"/>
                    <a:pt x="94" y="150"/>
                    <a:pt x="97" y="146"/>
                  </a:cubicBezTo>
                  <a:cubicBezTo>
                    <a:pt x="100" y="142"/>
                    <a:pt x="136" y="115"/>
                    <a:pt x="142" y="115"/>
                  </a:cubicBezTo>
                  <a:cubicBezTo>
                    <a:pt x="148" y="115"/>
                    <a:pt x="155" y="127"/>
                    <a:pt x="157" y="133"/>
                  </a:cubicBezTo>
                  <a:cubicBezTo>
                    <a:pt x="159" y="139"/>
                    <a:pt x="150" y="139"/>
                    <a:pt x="150" y="144"/>
                  </a:cubicBezTo>
                  <a:cubicBezTo>
                    <a:pt x="150" y="149"/>
                    <a:pt x="159" y="151"/>
                    <a:pt x="159" y="157"/>
                  </a:cubicBezTo>
                  <a:cubicBezTo>
                    <a:pt x="159" y="163"/>
                    <a:pt x="149" y="159"/>
                    <a:pt x="149" y="164"/>
                  </a:cubicBezTo>
                  <a:cubicBezTo>
                    <a:pt x="149" y="169"/>
                    <a:pt x="162" y="177"/>
                    <a:pt x="168" y="180"/>
                  </a:cubicBezTo>
                  <a:cubicBezTo>
                    <a:pt x="174" y="183"/>
                    <a:pt x="177" y="189"/>
                    <a:pt x="177" y="189"/>
                  </a:cubicBezTo>
                  <a:cubicBezTo>
                    <a:pt x="187" y="191"/>
                    <a:pt x="187" y="191"/>
                    <a:pt x="187" y="191"/>
                  </a:cubicBezTo>
                  <a:cubicBezTo>
                    <a:pt x="187" y="191"/>
                    <a:pt x="187" y="192"/>
                    <a:pt x="188" y="194"/>
                  </a:cubicBezTo>
                  <a:cubicBezTo>
                    <a:pt x="190" y="187"/>
                    <a:pt x="192" y="178"/>
                    <a:pt x="191" y="174"/>
                  </a:cubicBezTo>
                  <a:cubicBezTo>
                    <a:pt x="189" y="168"/>
                    <a:pt x="179" y="165"/>
                    <a:pt x="179" y="165"/>
                  </a:cubicBezTo>
                  <a:cubicBezTo>
                    <a:pt x="190" y="161"/>
                    <a:pt x="190" y="161"/>
                    <a:pt x="190" y="161"/>
                  </a:cubicBezTo>
                  <a:cubicBezTo>
                    <a:pt x="190" y="142"/>
                    <a:pt x="190" y="142"/>
                    <a:pt x="190" y="142"/>
                  </a:cubicBezTo>
                  <a:cubicBezTo>
                    <a:pt x="190" y="142"/>
                    <a:pt x="202" y="155"/>
                    <a:pt x="208" y="147"/>
                  </a:cubicBezTo>
                  <a:cubicBezTo>
                    <a:pt x="214" y="139"/>
                    <a:pt x="198" y="129"/>
                    <a:pt x="198" y="129"/>
                  </a:cubicBezTo>
                  <a:cubicBezTo>
                    <a:pt x="201" y="116"/>
                    <a:pt x="201" y="116"/>
                    <a:pt x="201" y="116"/>
                  </a:cubicBezTo>
                  <a:cubicBezTo>
                    <a:pt x="200" y="93"/>
                    <a:pt x="200" y="93"/>
                    <a:pt x="200" y="93"/>
                  </a:cubicBezTo>
                  <a:cubicBezTo>
                    <a:pt x="210" y="95"/>
                    <a:pt x="210" y="95"/>
                    <a:pt x="210" y="95"/>
                  </a:cubicBezTo>
                  <a:cubicBezTo>
                    <a:pt x="218" y="86"/>
                    <a:pt x="218" y="86"/>
                    <a:pt x="218" y="86"/>
                  </a:cubicBezTo>
                  <a:cubicBezTo>
                    <a:pt x="240" y="88"/>
                    <a:pt x="240" y="88"/>
                    <a:pt x="240" y="88"/>
                  </a:cubicBezTo>
                  <a:cubicBezTo>
                    <a:pt x="240" y="88"/>
                    <a:pt x="239" y="83"/>
                    <a:pt x="235" y="7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0" name="Freeform 97"/>
            <p:cNvSpPr>
              <a:spLocks noChangeAspect="1"/>
            </p:cNvSpPr>
            <p:nvPr/>
          </p:nvSpPr>
          <p:spPr bwMode="auto">
            <a:xfrm>
              <a:off x="2960" y="1439"/>
              <a:ext cx="242" cy="133"/>
            </a:xfrm>
            <a:custGeom>
              <a:avLst/>
              <a:gdLst>
                <a:gd name="T0" fmla="*/ 16 w 750"/>
                <a:gd name="T1" fmla="*/ 71 h 415"/>
                <a:gd name="T2" fmla="*/ 25 w 750"/>
                <a:gd name="T3" fmla="*/ 74 h 415"/>
                <a:gd name="T4" fmla="*/ 43 w 750"/>
                <a:gd name="T5" fmla="*/ 74 h 415"/>
                <a:gd name="T6" fmla="*/ 54 w 750"/>
                <a:gd name="T7" fmla="*/ 73 h 415"/>
                <a:gd name="T8" fmla="*/ 67 w 750"/>
                <a:gd name="T9" fmla="*/ 67 h 415"/>
                <a:gd name="T10" fmla="*/ 78 w 750"/>
                <a:gd name="T11" fmla="*/ 67 h 415"/>
                <a:gd name="T12" fmla="*/ 88 w 750"/>
                <a:gd name="T13" fmla="*/ 72 h 415"/>
                <a:gd name="T14" fmla="*/ 96 w 750"/>
                <a:gd name="T15" fmla="*/ 83 h 415"/>
                <a:gd name="T16" fmla="*/ 100 w 750"/>
                <a:gd name="T17" fmla="*/ 89 h 415"/>
                <a:gd name="T18" fmla="*/ 102 w 750"/>
                <a:gd name="T19" fmla="*/ 99 h 415"/>
                <a:gd name="T20" fmla="*/ 98 w 750"/>
                <a:gd name="T21" fmla="*/ 103 h 415"/>
                <a:gd name="T22" fmla="*/ 91 w 750"/>
                <a:gd name="T23" fmla="*/ 114 h 415"/>
                <a:gd name="T24" fmla="*/ 91 w 750"/>
                <a:gd name="T25" fmla="*/ 119 h 415"/>
                <a:gd name="T26" fmla="*/ 104 w 750"/>
                <a:gd name="T27" fmla="*/ 113 h 415"/>
                <a:gd name="T28" fmla="*/ 126 w 750"/>
                <a:gd name="T29" fmla="*/ 96 h 415"/>
                <a:gd name="T30" fmla="*/ 141 w 750"/>
                <a:gd name="T31" fmla="*/ 96 h 415"/>
                <a:gd name="T32" fmla="*/ 136 w 750"/>
                <a:gd name="T33" fmla="*/ 99 h 415"/>
                <a:gd name="T34" fmla="*/ 157 w 750"/>
                <a:gd name="T35" fmla="*/ 104 h 415"/>
                <a:gd name="T36" fmla="*/ 161 w 750"/>
                <a:gd name="T37" fmla="*/ 122 h 415"/>
                <a:gd name="T38" fmla="*/ 175 w 750"/>
                <a:gd name="T39" fmla="*/ 127 h 415"/>
                <a:gd name="T40" fmla="*/ 191 w 750"/>
                <a:gd name="T41" fmla="*/ 123 h 415"/>
                <a:gd name="T42" fmla="*/ 201 w 750"/>
                <a:gd name="T43" fmla="*/ 116 h 415"/>
                <a:gd name="T44" fmla="*/ 178 w 750"/>
                <a:gd name="T45" fmla="*/ 113 h 415"/>
                <a:gd name="T46" fmla="*/ 162 w 750"/>
                <a:gd name="T47" fmla="*/ 105 h 415"/>
                <a:gd name="T48" fmla="*/ 173 w 750"/>
                <a:gd name="T49" fmla="*/ 103 h 415"/>
                <a:gd name="T50" fmla="*/ 190 w 750"/>
                <a:gd name="T51" fmla="*/ 95 h 415"/>
                <a:gd name="T52" fmla="*/ 219 w 750"/>
                <a:gd name="T53" fmla="*/ 87 h 415"/>
                <a:gd name="T54" fmla="*/ 227 w 750"/>
                <a:gd name="T55" fmla="*/ 74 h 415"/>
                <a:gd name="T56" fmla="*/ 235 w 750"/>
                <a:gd name="T57" fmla="*/ 61 h 415"/>
                <a:gd name="T58" fmla="*/ 239 w 750"/>
                <a:gd name="T59" fmla="*/ 53 h 415"/>
                <a:gd name="T60" fmla="*/ 229 w 750"/>
                <a:gd name="T61" fmla="*/ 44 h 415"/>
                <a:gd name="T62" fmla="*/ 214 w 750"/>
                <a:gd name="T63" fmla="*/ 38 h 415"/>
                <a:gd name="T64" fmla="*/ 200 w 750"/>
                <a:gd name="T65" fmla="*/ 32 h 415"/>
                <a:gd name="T66" fmla="*/ 187 w 750"/>
                <a:gd name="T67" fmla="*/ 34 h 415"/>
                <a:gd name="T68" fmla="*/ 174 w 750"/>
                <a:gd name="T69" fmla="*/ 32 h 415"/>
                <a:gd name="T70" fmla="*/ 156 w 750"/>
                <a:gd name="T71" fmla="*/ 18 h 415"/>
                <a:gd name="T72" fmla="*/ 157 w 750"/>
                <a:gd name="T73" fmla="*/ 8 h 415"/>
                <a:gd name="T74" fmla="*/ 139 w 750"/>
                <a:gd name="T75" fmla="*/ 0 h 415"/>
                <a:gd name="T76" fmla="*/ 128 w 750"/>
                <a:gd name="T77" fmla="*/ 5 h 415"/>
                <a:gd name="T78" fmla="*/ 106 w 750"/>
                <a:gd name="T79" fmla="*/ 17 h 415"/>
                <a:gd name="T80" fmla="*/ 88 w 750"/>
                <a:gd name="T81" fmla="*/ 12 h 415"/>
                <a:gd name="T82" fmla="*/ 80 w 750"/>
                <a:gd name="T83" fmla="*/ 15 h 415"/>
                <a:gd name="T84" fmla="*/ 72 w 750"/>
                <a:gd name="T85" fmla="*/ 12 h 415"/>
                <a:gd name="T86" fmla="*/ 65 w 750"/>
                <a:gd name="T87" fmla="*/ 13 h 415"/>
                <a:gd name="T88" fmla="*/ 51 w 750"/>
                <a:gd name="T89" fmla="*/ 9 h 415"/>
                <a:gd name="T90" fmla="*/ 33 w 750"/>
                <a:gd name="T91" fmla="*/ 9 h 415"/>
                <a:gd name="T92" fmla="*/ 15 w 750"/>
                <a:gd name="T93" fmla="*/ 13 h 415"/>
                <a:gd name="T94" fmla="*/ 24 w 750"/>
                <a:gd name="T95" fmla="*/ 24 h 415"/>
                <a:gd name="T96" fmla="*/ 19 w 750"/>
                <a:gd name="T97" fmla="*/ 33 h 415"/>
                <a:gd name="T98" fmla="*/ 10 w 750"/>
                <a:gd name="T99" fmla="*/ 56 h 415"/>
                <a:gd name="T100" fmla="*/ 0 w 750"/>
                <a:gd name="T101" fmla="*/ 62 h 41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50" h="415">
                  <a:moveTo>
                    <a:pt x="16" y="215"/>
                  </a:moveTo>
                  <a:cubicBezTo>
                    <a:pt x="22" y="216"/>
                    <a:pt x="38" y="223"/>
                    <a:pt x="38" y="223"/>
                  </a:cubicBezTo>
                  <a:cubicBezTo>
                    <a:pt x="38" y="223"/>
                    <a:pt x="47" y="223"/>
                    <a:pt x="51" y="223"/>
                  </a:cubicBezTo>
                  <a:cubicBezTo>
                    <a:pt x="55" y="223"/>
                    <a:pt x="57" y="230"/>
                    <a:pt x="57" y="230"/>
                  </a:cubicBezTo>
                  <a:cubicBezTo>
                    <a:pt x="73" y="227"/>
                    <a:pt x="73" y="227"/>
                    <a:pt x="73" y="227"/>
                  </a:cubicBezTo>
                  <a:cubicBezTo>
                    <a:pt x="79" y="232"/>
                    <a:pt x="79" y="232"/>
                    <a:pt x="79" y="232"/>
                  </a:cubicBezTo>
                  <a:cubicBezTo>
                    <a:pt x="79" y="232"/>
                    <a:pt x="94" y="224"/>
                    <a:pt x="100" y="225"/>
                  </a:cubicBezTo>
                  <a:cubicBezTo>
                    <a:pt x="106" y="226"/>
                    <a:pt x="112" y="245"/>
                    <a:pt x="122" y="242"/>
                  </a:cubicBezTo>
                  <a:cubicBezTo>
                    <a:pt x="132" y="239"/>
                    <a:pt x="132" y="230"/>
                    <a:pt x="132" y="230"/>
                  </a:cubicBezTo>
                  <a:cubicBezTo>
                    <a:pt x="149" y="233"/>
                    <a:pt x="149" y="233"/>
                    <a:pt x="149" y="233"/>
                  </a:cubicBezTo>
                  <a:cubicBezTo>
                    <a:pt x="153" y="226"/>
                    <a:pt x="153" y="226"/>
                    <a:pt x="153" y="226"/>
                  </a:cubicBezTo>
                  <a:cubicBezTo>
                    <a:pt x="153" y="226"/>
                    <a:pt x="156" y="227"/>
                    <a:pt x="166" y="227"/>
                  </a:cubicBezTo>
                  <a:cubicBezTo>
                    <a:pt x="176" y="227"/>
                    <a:pt x="174" y="209"/>
                    <a:pt x="191" y="212"/>
                  </a:cubicBezTo>
                  <a:cubicBezTo>
                    <a:pt x="193" y="204"/>
                    <a:pt x="193" y="204"/>
                    <a:pt x="193" y="204"/>
                  </a:cubicBezTo>
                  <a:cubicBezTo>
                    <a:pt x="193" y="204"/>
                    <a:pt x="203" y="210"/>
                    <a:pt x="209" y="209"/>
                  </a:cubicBezTo>
                  <a:cubicBezTo>
                    <a:pt x="215" y="208"/>
                    <a:pt x="215" y="203"/>
                    <a:pt x="224" y="202"/>
                  </a:cubicBezTo>
                  <a:cubicBezTo>
                    <a:pt x="233" y="201"/>
                    <a:pt x="239" y="210"/>
                    <a:pt x="239" y="210"/>
                  </a:cubicBezTo>
                  <a:cubicBezTo>
                    <a:pt x="243" y="208"/>
                    <a:pt x="243" y="208"/>
                    <a:pt x="243" y="208"/>
                  </a:cubicBezTo>
                  <a:cubicBezTo>
                    <a:pt x="243" y="208"/>
                    <a:pt x="239" y="213"/>
                    <a:pt x="248" y="213"/>
                  </a:cubicBezTo>
                  <a:cubicBezTo>
                    <a:pt x="257" y="213"/>
                    <a:pt x="264" y="210"/>
                    <a:pt x="269" y="214"/>
                  </a:cubicBezTo>
                  <a:cubicBezTo>
                    <a:pt x="274" y="218"/>
                    <a:pt x="274" y="225"/>
                    <a:pt x="274" y="225"/>
                  </a:cubicBezTo>
                  <a:cubicBezTo>
                    <a:pt x="274" y="225"/>
                    <a:pt x="283" y="219"/>
                    <a:pt x="294" y="227"/>
                  </a:cubicBezTo>
                  <a:cubicBezTo>
                    <a:pt x="305" y="235"/>
                    <a:pt x="296" y="244"/>
                    <a:pt x="296" y="244"/>
                  </a:cubicBezTo>
                  <a:cubicBezTo>
                    <a:pt x="296" y="244"/>
                    <a:pt x="293" y="259"/>
                    <a:pt x="296" y="259"/>
                  </a:cubicBezTo>
                  <a:cubicBezTo>
                    <a:pt x="299" y="259"/>
                    <a:pt x="308" y="257"/>
                    <a:pt x="308" y="257"/>
                  </a:cubicBezTo>
                  <a:cubicBezTo>
                    <a:pt x="313" y="262"/>
                    <a:pt x="313" y="262"/>
                    <a:pt x="313" y="262"/>
                  </a:cubicBezTo>
                  <a:cubicBezTo>
                    <a:pt x="313" y="262"/>
                    <a:pt x="304" y="276"/>
                    <a:pt x="311" y="278"/>
                  </a:cubicBezTo>
                  <a:cubicBezTo>
                    <a:pt x="318" y="280"/>
                    <a:pt x="331" y="277"/>
                    <a:pt x="332" y="284"/>
                  </a:cubicBezTo>
                  <a:cubicBezTo>
                    <a:pt x="333" y="291"/>
                    <a:pt x="334" y="305"/>
                    <a:pt x="334" y="305"/>
                  </a:cubicBezTo>
                  <a:cubicBezTo>
                    <a:pt x="334" y="305"/>
                    <a:pt x="324" y="309"/>
                    <a:pt x="317" y="310"/>
                  </a:cubicBezTo>
                  <a:cubicBezTo>
                    <a:pt x="310" y="311"/>
                    <a:pt x="304" y="303"/>
                    <a:pt x="304" y="303"/>
                  </a:cubicBezTo>
                  <a:cubicBezTo>
                    <a:pt x="304" y="303"/>
                    <a:pt x="287" y="303"/>
                    <a:pt x="288" y="307"/>
                  </a:cubicBezTo>
                  <a:cubicBezTo>
                    <a:pt x="289" y="311"/>
                    <a:pt x="304" y="321"/>
                    <a:pt x="304" y="321"/>
                  </a:cubicBezTo>
                  <a:cubicBezTo>
                    <a:pt x="295" y="330"/>
                    <a:pt x="295" y="330"/>
                    <a:pt x="295" y="330"/>
                  </a:cubicBezTo>
                  <a:cubicBezTo>
                    <a:pt x="295" y="330"/>
                    <a:pt x="279" y="338"/>
                    <a:pt x="279" y="342"/>
                  </a:cubicBezTo>
                  <a:cubicBezTo>
                    <a:pt x="279" y="346"/>
                    <a:pt x="283" y="356"/>
                    <a:pt x="283" y="356"/>
                  </a:cubicBezTo>
                  <a:cubicBezTo>
                    <a:pt x="266" y="359"/>
                    <a:pt x="266" y="359"/>
                    <a:pt x="266" y="359"/>
                  </a:cubicBezTo>
                  <a:cubicBezTo>
                    <a:pt x="263" y="353"/>
                    <a:pt x="264" y="348"/>
                    <a:pt x="264" y="345"/>
                  </a:cubicBezTo>
                  <a:cubicBezTo>
                    <a:pt x="263" y="350"/>
                    <a:pt x="263" y="367"/>
                    <a:pt x="281" y="370"/>
                  </a:cubicBezTo>
                  <a:cubicBezTo>
                    <a:pt x="302" y="373"/>
                    <a:pt x="298" y="359"/>
                    <a:pt x="310" y="360"/>
                  </a:cubicBezTo>
                  <a:cubicBezTo>
                    <a:pt x="319" y="361"/>
                    <a:pt x="323" y="357"/>
                    <a:pt x="324" y="355"/>
                  </a:cubicBezTo>
                  <a:cubicBezTo>
                    <a:pt x="324" y="353"/>
                    <a:pt x="323" y="353"/>
                    <a:pt x="323" y="353"/>
                  </a:cubicBezTo>
                  <a:cubicBezTo>
                    <a:pt x="323" y="353"/>
                    <a:pt x="340" y="346"/>
                    <a:pt x="348" y="340"/>
                  </a:cubicBezTo>
                  <a:cubicBezTo>
                    <a:pt x="357" y="334"/>
                    <a:pt x="370" y="310"/>
                    <a:pt x="370" y="310"/>
                  </a:cubicBezTo>
                  <a:cubicBezTo>
                    <a:pt x="391" y="301"/>
                    <a:pt x="391" y="301"/>
                    <a:pt x="391" y="301"/>
                  </a:cubicBezTo>
                  <a:cubicBezTo>
                    <a:pt x="400" y="290"/>
                    <a:pt x="400" y="290"/>
                    <a:pt x="400" y="290"/>
                  </a:cubicBezTo>
                  <a:cubicBezTo>
                    <a:pt x="411" y="295"/>
                    <a:pt x="411" y="295"/>
                    <a:pt x="411" y="295"/>
                  </a:cubicBezTo>
                  <a:cubicBezTo>
                    <a:pt x="411" y="295"/>
                    <a:pt x="433" y="299"/>
                    <a:pt x="436" y="299"/>
                  </a:cubicBezTo>
                  <a:cubicBezTo>
                    <a:pt x="439" y="299"/>
                    <a:pt x="447" y="293"/>
                    <a:pt x="447" y="293"/>
                  </a:cubicBezTo>
                  <a:cubicBezTo>
                    <a:pt x="435" y="309"/>
                    <a:pt x="435" y="309"/>
                    <a:pt x="435" y="309"/>
                  </a:cubicBezTo>
                  <a:cubicBezTo>
                    <a:pt x="435" y="309"/>
                    <a:pt x="417" y="303"/>
                    <a:pt x="420" y="310"/>
                  </a:cubicBezTo>
                  <a:cubicBezTo>
                    <a:pt x="423" y="317"/>
                    <a:pt x="443" y="322"/>
                    <a:pt x="443" y="322"/>
                  </a:cubicBezTo>
                  <a:cubicBezTo>
                    <a:pt x="475" y="323"/>
                    <a:pt x="475" y="323"/>
                    <a:pt x="475" y="323"/>
                  </a:cubicBezTo>
                  <a:cubicBezTo>
                    <a:pt x="488" y="324"/>
                    <a:pt x="488" y="324"/>
                    <a:pt x="488" y="324"/>
                  </a:cubicBezTo>
                  <a:cubicBezTo>
                    <a:pt x="495" y="335"/>
                    <a:pt x="495" y="335"/>
                    <a:pt x="495" y="335"/>
                  </a:cubicBezTo>
                  <a:cubicBezTo>
                    <a:pt x="495" y="335"/>
                    <a:pt x="449" y="361"/>
                    <a:pt x="452" y="364"/>
                  </a:cubicBezTo>
                  <a:cubicBezTo>
                    <a:pt x="455" y="367"/>
                    <a:pt x="497" y="368"/>
                    <a:pt x="499" y="381"/>
                  </a:cubicBezTo>
                  <a:cubicBezTo>
                    <a:pt x="501" y="395"/>
                    <a:pt x="489" y="409"/>
                    <a:pt x="494" y="411"/>
                  </a:cubicBezTo>
                  <a:cubicBezTo>
                    <a:pt x="500" y="413"/>
                    <a:pt x="521" y="415"/>
                    <a:pt x="521" y="415"/>
                  </a:cubicBezTo>
                  <a:cubicBezTo>
                    <a:pt x="521" y="415"/>
                    <a:pt x="535" y="396"/>
                    <a:pt x="542" y="396"/>
                  </a:cubicBezTo>
                  <a:cubicBezTo>
                    <a:pt x="550" y="396"/>
                    <a:pt x="553" y="402"/>
                    <a:pt x="563" y="396"/>
                  </a:cubicBezTo>
                  <a:cubicBezTo>
                    <a:pt x="573" y="390"/>
                    <a:pt x="571" y="378"/>
                    <a:pt x="578" y="377"/>
                  </a:cubicBezTo>
                  <a:cubicBezTo>
                    <a:pt x="585" y="376"/>
                    <a:pt x="591" y="385"/>
                    <a:pt x="591" y="385"/>
                  </a:cubicBezTo>
                  <a:cubicBezTo>
                    <a:pt x="614" y="381"/>
                    <a:pt x="614" y="381"/>
                    <a:pt x="614" y="381"/>
                  </a:cubicBezTo>
                  <a:cubicBezTo>
                    <a:pt x="616" y="370"/>
                    <a:pt x="616" y="370"/>
                    <a:pt x="616" y="370"/>
                  </a:cubicBezTo>
                  <a:cubicBezTo>
                    <a:pt x="622" y="361"/>
                    <a:pt x="622" y="361"/>
                    <a:pt x="622" y="361"/>
                  </a:cubicBezTo>
                  <a:cubicBezTo>
                    <a:pt x="622" y="361"/>
                    <a:pt x="608" y="355"/>
                    <a:pt x="602" y="361"/>
                  </a:cubicBezTo>
                  <a:cubicBezTo>
                    <a:pt x="596" y="367"/>
                    <a:pt x="572" y="368"/>
                    <a:pt x="572" y="368"/>
                  </a:cubicBezTo>
                  <a:cubicBezTo>
                    <a:pt x="572" y="368"/>
                    <a:pt x="554" y="362"/>
                    <a:pt x="553" y="352"/>
                  </a:cubicBezTo>
                  <a:cubicBezTo>
                    <a:pt x="552" y="342"/>
                    <a:pt x="540" y="343"/>
                    <a:pt x="540" y="343"/>
                  </a:cubicBezTo>
                  <a:cubicBezTo>
                    <a:pt x="528" y="330"/>
                    <a:pt x="528" y="330"/>
                    <a:pt x="528" y="330"/>
                  </a:cubicBezTo>
                  <a:cubicBezTo>
                    <a:pt x="503" y="328"/>
                    <a:pt x="503" y="328"/>
                    <a:pt x="503" y="328"/>
                  </a:cubicBezTo>
                  <a:cubicBezTo>
                    <a:pt x="496" y="320"/>
                    <a:pt x="496" y="320"/>
                    <a:pt x="496" y="320"/>
                  </a:cubicBezTo>
                  <a:cubicBezTo>
                    <a:pt x="512" y="319"/>
                    <a:pt x="512" y="319"/>
                    <a:pt x="512" y="319"/>
                  </a:cubicBezTo>
                  <a:cubicBezTo>
                    <a:pt x="512" y="319"/>
                    <a:pt x="531" y="323"/>
                    <a:pt x="537" y="322"/>
                  </a:cubicBezTo>
                  <a:cubicBezTo>
                    <a:pt x="544" y="320"/>
                    <a:pt x="559" y="308"/>
                    <a:pt x="559" y="308"/>
                  </a:cubicBezTo>
                  <a:cubicBezTo>
                    <a:pt x="565" y="313"/>
                    <a:pt x="565" y="313"/>
                    <a:pt x="565" y="313"/>
                  </a:cubicBezTo>
                  <a:cubicBezTo>
                    <a:pt x="565" y="313"/>
                    <a:pt x="579" y="300"/>
                    <a:pt x="588" y="297"/>
                  </a:cubicBezTo>
                  <a:cubicBezTo>
                    <a:pt x="598" y="294"/>
                    <a:pt x="624" y="293"/>
                    <a:pt x="624" y="293"/>
                  </a:cubicBezTo>
                  <a:cubicBezTo>
                    <a:pt x="652" y="271"/>
                    <a:pt x="652" y="271"/>
                    <a:pt x="652" y="271"/>
                  </a:cubicBezTo>
                  <a:cubicBezTo>
                    <a:pt x="652" y="271"/>
                    <a:pt x="667" y="278"/>
                    <a:pt x="679" y="273"/>
                  </a:cubicBezTo>
                  <a:cubicBezTo>
                    <a:pt x="676" y="248"/>
                    <a:pt x="676" y="248"/>
                    <a:pt x="676" y="248"/>
                  </a:cubicBezTo>
                  <a:cubicBezTo>
                    <a:pt x="676" y="248"/>
                    <a:pt x="689" y="248"/>
                    <a:pt x="692" y="244"/>
                  </a:cubicBezTo>
                  <a:cubicBezTo>
                    <a:pt x="695" y="240"/>
                    <a:pt x="703" y="231"/>
                    <a:pt x="703" y="231"/>
                  </a:cubicBezTo>
                  <a:cubicBezTo>
                    <a:pt x="703" y="231"/>
                    <a:pt x="726" y="233"/>
                    <a:pt x="738" y="229"/>
                  </a:cubicBezTo>
                  <a:cubicBezTo>
                    <a:pt x="750" y="225"/>
                    <a:pt x="742" y="212"/>
                    <a:pt x="741" y="206"/>
                  </a:cubicBezTo>
                  <a:cubicBezTo>
                    <a:pt x="740" y="200"/>
                    <a:pt x="728" y="192"/>
                    <a:pt x="727" y="189"/>
                  </a:cubicBezTo>
                  <a:cubicBezTo>
                    <a:pt x="726" y="186"/>
                    <a:pt x="743" y="188"/>
                    <a:pt x="744" y="182"/>
                  </a:cubicBezTo>
                  <a:cubicBezTo>
                    <a:pt x="745" y="176"/>
                    <a:pt x="728" y="173"/>
                    <a:pt x="728" y="173"/>
                  </a:cubicBezTo>
                  <a:cubicBezTo>
                    <a:pt x="742" y="166"/>
                    <a:pt x="742" y="166"/>
                    <a:pt x="742" y="166"/>
                  </a:cubicBezTo>
                  <a:cubicBezTo>
                    <a:pt x="742" y="166"/>
                    <a:pt x="741" y="159"/>
                    <a:pt x="740" y="149"/>
                  </a:cubicBezTo>
                  <a:cubicBezTo>
                    <a:pt x="739" y="139"/>
                    <a:pt x="722" y="145"/>
                    <a:pt x="722" y="145"/>
                  </a:cubicBezTo>
                  <a:cubicBezTo>
                    <a:pt x="709" y="136"/>
                    <a:pt x="709" y="136"/>
                    <a:pt x="709" y="136"/>
                  </a:cubicBezTo>
                  <a:cubicBezTo>
                    <a:pt x="709" y="136"/>
                    <a:pt x="707" y="130"/>
                    <a:pt x="700" y="128"/>
                  </a:cubicBezTo>
                  <a:cubicBezTo>
                    <a:pt x="693" y="126"/>
                    <a:pt x="679" y="128"/>
                    <a:pt x="679" y="128"/>
                  </a:cubicBezTo>
                  <a:cubicBezTo>
                    <a:pt x="679" y="128"/>
                    <a:pt x="666" y="119"/>
                    <a:pt x="662" y="119"/>
                  </a:cubicBezTo>
                  <a:cubicBezTo>
                    <a:pt x="658" y="119"/>
                    <a:pt x="646" y="125"/>
                    <a:pt x="646" y="125"/>
                  </a:cubicBezTo>
                  <a:cubicBezTo>
                    <a:pt x="646" y="125"/>
                    <a:pt x="643" y="120"/>
                    <a:pt x="637" y="116"/>
                  </a:cubicBezTo>
                  <a:cubicBezTo>
                    <a:pt x="631" y="112"/>
                    <a:pt x="629" y="101"/>
                    <a:pt x="620" y="100"/>
                  </a:cubicBezTo>
                  <a:cubicBezTo>
                    <a:pt x="611" y="99"/>
                    <a:pt x="615" y="109"/>
                    <a:pt x="615" y="109"/>
                  </a:cubicBezTo>
                  <a:cubicBezTo>
                    <a:pt x="615" y="109"/>
                    <a:pt x="606" y="103"/>
                    <a:pt x="595" y="104"/>
                  </a:cubicBezTo>
                  <a:cubicBezTo>
                    <a:pt x="584" y="105"/>
                    <a:pt x="586" y="110"/>
                    <a:pt x="578" y="106"/>
                  </a:cubicBezTo>
                  <a:cubicBezTo>
                    <a:pt x="570" y="102"/>
                    <a:pt x="562" y="98"/>
                    <a:pt x="562" y="98"/>
                  </a:cubicBezTo>
                  <a:cubicBezTo>
                    <a:pt x="544" y="102"/>
                    <a:pt x="544" y="102"/>
                    <a:pt x="544" y="102"/>
                  </a:cubicBezTo>
                  <a:cubicBezTo>
                    <a:pt x="540" y="99"/>
                    <a:pt x="540" y="99"/>
                    <a:pt x="540" y="99"/>
                  </a:cubicBezTo>
                  <a:cubicBezTo>
                    <a:pt x="533" y="70"/>
                    <a:pt x="533" y="70"/>
                    <a:pt x="533" y="70"/>
                  </a:cubicBezTo>
                  <a:cubicBezTo>
                    <a:pt x="505" y="58"/>
                    <a:pt x="505" y="58"/>
                    <a:pt x="505" y="58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481" y="45"/>
                    <a:pt x="481" y="45"/>
                    <a:pt x="481" y="45"/>
                  </a:cubicBezTo>
                  <a:cubicBezTo>
                    <a:pt x="476" y="33"/>
                    <a:pt x="476" y="33"/>
                    <a:pt x="476" y="33"/>
                  </a:cubicBezTo>
                  <a:cubicBezTo>
                    <a:pt x="476" y="33"/>
                    <a:pt x="484" y="32"/>
                    <a:pt x="486" y="26"/>
                  </a:cubicBezTo>
                  <a:cubicBezTo>
                    <a:pt x="488" y="20"/>
                    <a:pt x="467" y="14"/>
                    <a:pt x="467" y="14"/>
                  </a:cubicBezTo>
                  <a:cubicBezTo>
                    <a:pt x="461" y="0"/>
                    <a:pt x="461" y="0"/>
                    <a:pt x="461" y="0"/>
                  </a:cubicBezTo>
                  <a:cubicBezTo>
                    <a:pt x="431" y="1"/>
                    <a:pt x="431" y="1"/>
                    <a:pt x="431" y="1"/>
                  </a:cubicBezTo>
                  <a:cubicBezTo>
                    <a:pt x="420" y="6"/>
                    <a:pt x="420" y="6"/>
                    <a:pt x="420" y="6"/>
                  </a:cubicBezTo>
                  <a:cubicBezTo>
                    <a:pt x="402" y="3"/>
                    <a:pt x="402" y="3"/>
                    <a:pt x="402" y="3"/>
                  </a:cubicBezTo>
                  <a:cubicBezTo>
                    <a:pt x="402" y="3"/>
                    <a:pt x="406" y="12"/>
                    <a:pt x="398" y="16"/>
                  </a:cubicBezTo>
                  <a:cubicBezTo>
                    <a:pt x="390" y="20"/>
                    <a:pt x="356" y="12"/>
                    <a:pt x="349" y="12"/>
                  </a:cubicBezTo>
                  <a:cubicBezTo>
                    <a:pt x="342" y="12"/>
                    <a:pt x="326" y="37"/>
                    <a:pt x="326" y="37"/>
                  </a:cubicBezTo>
                  <a:cubicBezTo>
                    <a:pt x="326" y="37"/>
                    <a:pt x="336" y="50"/>
                    <a:pt x="327" y="53"/>
                  </a:cubicBezTo>
                  <a:cubicBezTo>
                    <a:pt x="318" y="56"/>
                    <a:pt x="304" y="47"/>
                    <a:pt x="304" y="47"/>
                  </a:cubicBezTo>
                  <a:cubicBezTo>
                    <a:pt x="304" y="47"/>
                    <a:pt x="293" y="50"/>
                    <a:pt x="285" y="51"/>
                  </a:cubicBezTo>
                  <a:cubicBezTo>
                    <a:pt x="277" y="52"/>
                    <a:pt x="285" y="40"/>
                    <a:pt x="273" y="39"/>
                  </a:cubicBezTo>
                  <a:cubicBezTo>
                    <a:pt x="261" y="38"/>
                    <a:pt x="262" y="48"/>
                    <a:pt x="262" y="48"/>
                  </a:cubicBezTo>
                  <a:cubicBezTo>
                    <a:pt x="252" y="40"/>
                    <a:pt x="252" y="40"/>
                    <a:pt x="252" y="40"/>
                  </a:cubicBezTo>
                  <a:cubicBezTo>
                    <a:pt x="247" y="46"/>
                    <a:pt x="247" y="46"/>
                    <a:pt x="247" y="46"/>
                  </a:cubicBezTo>
                  <a:cubicBezTo>
                    <a:pt x="241" y="41"/>
                    <a:pt x="241" y="41"/>
                    <a:pt x="241" y="41"/>
                  </a:cubicBezTo>
                  <a:cubicBezTo>
                    <a:pt x="231" y="43"/>
                    <a:pt x="231" y="43"/>
                    <a:pt x="231" y="43"/>
                  </a:cubicBezTo>
                  <a:cubicBezTo>
                    <a:pt x="224" y="38"/>
                    <a:pt x="224" y="38"/>
                    <a:pt x="224" y="38"/>
                  </a:cubicBezTo>
                  <a:cubicBezTo>
                    <a:pt x="219" y="45"/>
                    <a:pt x="219" y="45"/>
                    <a:pt x="219" y="45"/>
                  </a:cubicBezTo>
                  <a:cubicBezTo>
                    <a:pt x="207" y="37"/>
                    <a:pt x="207" y="37"/>
                    <a:pt x="207" y="37"/>
                  </a:cubicBezTo>
                  <a:cubicBezTo>
                    <a:pt x="202" y="40"/>
                    <a:pt x="202" y="40"/>
                    <a:pt x="202" y="40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72" y="28"/>
                    <a:pt x="172" y="28"/>
                    <a:pt x="172" y="28"/>
                  </a:cubicBezTo>
                  <a:cubicBezTo>
                    <a:pt x="172" y="28"/>
                    <a:pt x="167" y="28"/>
                    <a:pt x="157" y="28"/>
                  </a:cubicBezTo>
                  <a:cubicBezTo>
                    <a:pt x="147" y="28"/>
                    <a:pt x="147" y="20"/>
                    <a:pt x="147" y="20"/>
                  </a:cubicBezTo>
                  <a:cubicBezTo>
                    <a:pt x="147" y="20"/>
                    <a:pt x="120" y="19"/>
                    <a:pt x="117" y="20"/>
                  </a:cubicBezTo>
                  <a:cubicBezTo>
                    <a:pt x="114" y="21"/>
                    <a:pt x="103" y="27"/>
                    <a:pt x="103" y="27"/>
                  </a:cubicBezTo>
                  <a:cubicBezTo>
                    <a:pt x="77" y="27"/>
                    <a:pt x="77" y="27"/>
                    <a:pt x="77" y="27"/>
                  </a:cubicBezTo>
                  <a:cubicBezTo>
                    <a:pt x="77" y="27"/>
                    <a:pt x="76" y="37"/>
                    <a:pt x="68" y="42"/>
                  </a:cubicBezTo>
                  <a:cubicBezTo>
                    <a:pt x="60" y="47"/>
                    <a:pt x="47" y="40"/>
                    <a:pt x="47" y="40"/>
                  </a:cubicBezTo>
                  <a:cubicBezTo>
                    <a:pt x="49" y="53"/>
                    <a:pt x="49" y="53"/>
                    <a:pt x="49" y="53"/>
                  </a:cubicBezTo>
                  <a:cubicBezTo>
                    <a:pt x="49" y="53"/>
                    <a:pt x="57" y="55"/>
                    <a:pt x="60" y="64"/>
                  </a:cubicBezTo>
                  <a:cubicBezTo>
                    <a:pt x="63" y="73"/>
                    <a:pt x="75" y="76"/>
                    <a:pt x="75" y="76"/>
                  </a:cubicBezTo>
                  <a:cubicBezTo>
                    <a:pt x="68" y="84"/>
                    <a:pt x="68" y="84"/>
                    <a:pt x="68" y="84"/>
                  </a:cubicBezTo>
                  <a:cubicBezTo>
                    <a:pt x="68" y="84"/>
                    <a:pt x="74" y="92"/>
                    <a:pt x="76" y="97"/>
                  </a:cubicBezTo>
                  <a:cubicBezTo>
                    <a:pt x="78" y="102"/>
                    <a:pt x="58" y="103"/>
                    <a:pt x="58" y="103"/>
                  </a:cubicBezTo>
                  <a:cubicBezTo>
                    <a:pt x="23" y="138"/>
                    <a:pt x="23" y="138"/>
                    <a:pt x="23" y="138"/>
                  </a:cubicBezTo>
                  <a:cubicBezTo>
                    <a:pt x="23" y="138"/>
                    <a:pt x="23" y="148"/>
                    <a:pt x="22" y="158"/>
                  </a:cubicBezTo>
                  <a:cubicBezTo>
                    <a:pt x="21" y="168"/>
                    <a:pt x="30" y="174"/>
                    <a:pt x="30" y="174"/>
                  </a:cubicBezTo>
                  <a:cubicBezTo>
                    <a:pt x="14" y="173"/>
                    <a:pt x="14" y="173"/>
                    <a:pt x="14" y="173"/>
                  </a:cubicBezTo>
                  <a:cubicBezTo>
                    <a:pt x="14" y="173"/>
                    <a:pt x="13" y="180"/>
                    <a:pt x="11" y="186"/>
                  </a:cubicBezTo>
                  <a:cubicBezTo>
                    <a:pt x="9" y="192"/>
                    <a:pt x="1" y="194"/>
                    <a:pt x="1" y="194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8" y="204"/>
                    <a:pt x="10" y="214"/>
                    <a:pt x="16" y="21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1" name="Freeform 98"/>
            <p:cNvSpPr>
              <a:spLocks noChangeAspect="1"/>
            </p:cNvSpPr>
            <p:nvPr/>
          </p:nvSpPr>
          <p:spPr bwMode="auto">
            <a:xfrm>
              <a:off x="2968" y="1376"/>
              <a:ext cx="123" cy="80"/>
            </a:xfrm>
            <a:custGeom>
              <a:avLst/>
              <a:gdLst>
                <a:gd name="T0" fmla="*/ 6 w 382"/>
                <a:gd name="T1" fmla="*/ 72 h 250"/>
                <a:gd name="T2" fmla="*/ 14 w 382"/>
                <a:gd name="T3" fmla="*/ 76 h 250"/>
                <a:gd name="T4" fmla="*/ 25 w 382"/>
                <a:gd name="T5" fmla="*/ 71 h 250"/>
                <a:gd name="T6" fmla="*/ 39 w 382"/>
                <a:gd name="T7" fmla="*/ 68 h 250"/>
                <a:gd name="T8" fmla="*/ 47 w 382"/>
                <a:gd name="T9" fmla="*/ 71 h 250"/>
                <a:gd name="T10" fmla="*/ 57 w 382"/>
                <a:gd name="T11" fmla="*/ 75 h 250"/>
                <a:gd name="T12" fmla="*/ 62 w 382"/>
                <a:gd name="T13" fmla="*/ 76 h 250"/>
                <a:gd name="T14" fmla="*/ 66 w 382"/>
                <a:gd name="T15" fmla="*/ 76 h 250"/>
                <a:gd name="T16" fmla="*/ 71 w 382"/>
                <a:gd name="T17" fmla="*/ 77 h 250"/>
                <a:gd name="T18" fmla="*/ 76 w 382"/>
                <a:gd name="T19" fmla="*/ 77 h 250"/>
                <a:gd name="T20" fmla="*/ 83 w 382"/>
                <a:gd name="T21" fmla="*/ 78 h 250"/>
                <a:gd name="T22" fmla="*/ 97 w 382"/>
                <a:gd name="T23" fmla="*/ 79 h 250"/>
                <a:gd name="T24" fmla="*/ 104 w 382"/>
                <a:gd name="T25" fmla="*/ 66 h 250"/>
                <a:gd name="T26" fmla="*/ 111 w 382"/>
                <a:gd name="T27" fmla="*/ 61 h 250"/>
                <a:gd name="T28" fmla="*/ 106 w 382"/>
                <a:gd name="T29" fmla="*/ 48 h 250"/>
                <a:gd name="T30" fmla="*/ 118 w 382"/>
                <a:gd name="T31" fmla="*/ 50 h 250"/>
                <a:gd name="T32" fmla="*/ 118 w 382"/>
                <a:gd name="T33" fmla="*/ 42 h 250"/>
                <a:gd name="T34" fmla="*/ 109 w 382"/>
                <a:gd name="T35" fmla="*/ 38 h 250"/>
                <a:gd name="T36" fmla="*/ 102 w 382"/>
                <a:gd name="T37" fmla="*/ 31 h 250"/>
                <a:gd name="T38" fmla="*/ 95 w 382"/>
                <a:gd name="T39" fmla="*/ 21 h 250"/>
                <a:gd name="T40" fmla="*/ 93 w 382"/>
                <a:gd name="T41" fmla="*/ 14 h 250"/>
                <a:gd name="T42" fmla="*/ 84 w 382"/>
                <a:gd name="T43" fmla="*/ 3 h 250"/>
                <a:gd name="T44" fmla="*/ 76 w 382"/>
                <a:gd name="T45" fmla="*/ 4 h 250"/>
                <a:gd name="T46" fmla="*/ 66 w 382"/>
                <a:gd name="T47" fmla="*/ 4 h 250"/>
                <a:gd name="T48" fmla="*/ 57 w 382"/>
                <a:gd name="T49" fmla="*/ 0 h 250"/>
                <a:gd name="T50" fmla="*/ 51 w 382"/>
                <a:gd name="T51" fmla="*/ 6 h 250"/>
                <a:gd name="T52" fmla="*/ 38 w 382"/>
                <a:gd name="T53" fmla="*/ 10 h 250"/>
                <a:gd name="T54" fmla="*/ 39 w 382"/>
                <a:gd name="T55" fmla="*/ 17 h 250"/>
                <a:gd name="T56" fmla="*/ 36 w 382"/>
                <a:gd name="T57" fmla="*/ 19 h 250"/>
                <a:gd name="T58" fmla="*/ 32 w 382"/>
                <a:gd name="T59" fmla="*/ 25 h 250"/>
                <a:gd name="T60" fmla="*/ 31 w 382"/>
                <a:gd name="T61" fmla="*/ 33 h 250"/>
                <a:gd name="T62" fmla="*/ 23 w 382"/>
                <a:gd name="T63" fmla="*/ 33 h 250"/>
                <a:gd name="T64" fmla="*/ 19 w 382"/>
                <a:gd name="T65" fmla="*/ 33 h 250"/>
                <a:gd name="T66" fmla="*/ 13 w 382"/>
                <a:gd name="T67" fmla="*/ 36 h 250"/>
                <a:gd name="T68" fmla="*/ 2 w 382"/>
                <a:gd name="T69" fmla="*/ 36 h 250"/>
                <a:gd name="T70" fmla="*/ 8 w 382"/>
                <a:gd name="T71" fmla="*/ 46 h 250"/>
                <a:gd name="T72" fmla="*/ 9 w 382"/>
                <a:gd name="T73" fmla="*/ 55 h 250"/>
                <a:gd name="T74" fmla="*/ 4 w 382"/>
                <a:gd name="T75" fmla="*/ 61 h 250"/>
                <a:gd name="T76" fmla="*/ 6 w 382"/>
                <a:gd name="T77" fmla="*/ 66 h 2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82" h="250">
                  <a:moveTo>
                    <a:pt x="20" y="207"/>
                  </a:moveTo>
                  <a:cubicBezTo>
                    <a:pt x="22" y="211"/>
                    <a:pt x="19" y="225"/>
                    <a:pt x="19" y="225"/>
                  </a:cubicBezTo>
                  <a:cubicBezTo>
                    <a:pt x="22" y="234"/>
                    <a:pt x="22" y="234"/>
                    <a:pt x="22" y="234"/>
                  </a:cubicBezTo>
                  <a:cubicBezTo>
                    <a:pt x="26" y="236"/>
                    <a:pt x="35" y="240"/>
                    <a:pt x="42" y="236"/>
                  </a:cubicBezTo>
                  <a:cubicBezTo>
                    <a:pt x="50" y="231"/>
                    <a:pt x="51" y="221"/>
                    <a:pt x="51" y="221"/>
                  </a:cubicBezTo>
                  <a:cubicBezTo>
                    <a:pt x="77" y="221"/>
                    <a:pt x="77" y="221"/>
                    <a:pt x="77" y="221"/>
                  </a:cubicBezTo>
                  <a:cubicBezTo>
                    <a:pt x="77" y="221"/>
                    <a:pt x="88" y="215"/>
                    <a:pt x="91" y="214"/>
                  </a:cubicBezTo>
                  <a:cubicBezTo>
                    <a:pt x="94" y="213"/>
                    <a:pt x="121" y="214"/>
                    <a:pt x="121" y="214"/>
                  </a:cubicBezTo>
                  <a:cubicBezTo>
                    <a:pt x="121" y="214"/>
                    <a:pt x="121" y="222"/>
                    <a:pt x="131" y="222"/>
                  </a:cubicBezTo>
                  <a:cubicBezTo>
                    <a:pt x="141" y="222"/>
                    <a:pt x="146" y="222"/>
                    <a:pt x="146" y="222"/>
                  </a:cubicBezTo>
                  <a:cubicBezTo>
                    <a:pt x="165" y="225"/>
                    <a:pt x="165" y="225"/>
                    <a:pt x="165" y="225"/>
                  </a:cubicBezTo>
                  <a:cubicBezTo>
                    <a:pt x="176" y="234"/>
                    <a:pt x="176" y="234"/>
                    <a:pt x="176" y="234"/>
                  </a:cubicBezTo>
                  <a:cubicBezTo>
                    <a:pt x="181" y="231"/>
                    <a:pt x="181" y="231"/>
                    <a:pt x="181" y="231"/>
                  </a:cubicBezTo>
                  <a:cubicBezTo>
                    <a:pt x="193" y="239"/>
                    <a:pt x="193" y="239"/>
                    <a:pt x="193" y="239"/>
                  </a:cubicBezTo>
                  <a:cubicBezTo>
                    <a:pt x="198" y="232"/>
                    <a:pt x="198" y="232"/>
                    <a:pt x="198" y="232"/>
                  </a:cubicBezTo>
                  <a:cubicBezTo>
                    <a:pt x="205" y="237"/>
                    <a:pt x="205" y="237"/>
                    <a:pt x="205" y="237"/>
                  </a:cubicBezTo>
                  <a:cubicBezTo>
                    <a:pt x="215" y="235"/>
                    <a:pt x="215" y="235"/>
                    <a:pt x="215" y="235"/>
                  </a:cubicBezTo>
                  <a:cubicBezTo>
                    <a:pt x="221" y="240"/>
                    <a:pt x="221" y="240"/>
                    <a:pt x="221" y="240"/>
                  </a:cubicBezTo>
                  <a:cubicBezTo>
                    <a:pt x="226" y="234"/>
                    <a:pt x="226" y="234"/>
                    <a:pt x="226" y="234"/>
                  </a:cubicBezTo>
                  <a:cubicBezTo>
                    <a:pt x="236" y="242"/>
                    <a:pt x="236" y="242"/>
                    <a:pt x="236" y="242"/>
                  </a:cubicBezTo>
                  <a:cubicBezTo>
                    <a:pt x="236" y="242"/>
                    <a:pt x="235" y="232"/>
                    <a:pt x="247" y="233"/>
                  </a:cubicBezTo>
                  <a:cubicBezTo>
                    <a:pt x="259" y="234"/>
                    <a:pt x="251" y="246"/>
                    <a:pt x="259" y="245"/>
                  </a:cubicBezTo>
                  <a:cubicBezTo>
                    <a:pt x="267" y="244"/>
                    <a:pt x="278" y="241"/>
                    <a:pt x="278" y="241"/>
                  </a:cubicBezTo>
                  <a:cubicBezTo>
                    <a:pt x="278" y="241"/>
                    <a:pt x="292" y="250"/>
                    <a:pt x="301" y="247"/>
                  </a:cubicBezTo>
                  <a:cubicBezTo>
                    <a:pt x="310" y="244"/>
                    <a:pt x="300" y="231"/>
                    <a:pt x="300" y="231"/>
                  </a:cubicBezTo>
                  <a:cubicBezTo>
                    <a:pt x="300" y="231"/>
                    <a:pt x="316" y="206"/>
                    <a:pt x="323" y="206"/>
                  </a:cubicBezTo>
                  <a:cubicBezTo>
                    <a:pt x="326" y="206"/>
                    <a:pt x="336" y="208"/>
                    <a:pt x="347" y="209"/>
                  </a:cubicBezTo>
                  <a:cubicBezTo>
                    <a:pt x="346" y="201"/>
                    <a:pt x="346" y="191"/>
                    <a:pt x="344" y="191"/>
                  </a:cubicBezTo>
                  <a:cubicBezTo>
                    <a:pt x="341" y="190"/>
                    <a:pt x="341" y="176"/>
                    <a:pt x="341" y="176"/>
                  </a:cubicBezTo>
                  <a:cubicBezTo>
                    <a:pt x="341" y="176"/>
                    <a:pt x="314" y="154"/>
                    <a:pt x="328" y="151"/>
                  </a:cubicBezTo>
                  <a:cubicBezTo>
                    <a:pt x="342" y="148"/>
                    <a:pt x="344" y="154"/>
                    <a:pt x="344" y="154"/>
                  </a:cubicBezTo>
                  <a:cubicBezTo>
                    <a:pt x="344" y="154"/>
                    <a:pt x="357" y="162"/>
                    <a:pt x="365" y="155"/>
                  </a:cubicBezTo>
                  <a:cubicBezTo>
                    <a:pt x="373" y="148"/>
                    <a:pt x="382" y="139"/>
                    <a:pt x="382" y="139"/>
                  </a:cubicBezTo>
                  <a:cubicBezTo>
                    <a:pt x="368" y="131"/>
                    <a:pt x="368" y="131"/>
                    <a:pt x="368" y="131"/>
                  </a:cubicBezTo>
                  <a:cubicBezTo>
                    <a:pt x="368" y="131"/>
                    <a:pt x="376" y="122"/>
                    <a:pt x="363" y="119"/>
                  </a:cubicBezTo>
                  <a:cubicBezTo>
                    <a:pt x="350" y="116"/>
                    <a:pt x="340" y="118"/>
                    <a:pt x="340" y="118"/>
                  </a:cubicBezTo>
                  <a:cubicBezTo>
                    <a:pt x="338" y="103"/>
                    <a:pt x="338" y="103"/>
                    <a:pt x="338" y="103"/>
                  </a:cubicBezTo>
                  <a:cubicBezTo>
                    <a:pt x="318" y="96"/>
                    <a:pt x="318" y="96"/>
                    <a:pt x="318" y="96"/>
                  </a:cubicBezTo>
                  <a:cubicBezTo>
                    <a:pt x="318" y="96"/>
                    <a:pt x="315" y="75"/>
                    <a:pt x="307" y="73"/>
                  </a:cubicBezTo>
                  <a:cubicBezTo>
                    <a:pt x="299" y="71"/>
                    <a:pt x="294" y="66"/>
                    <a:pt x="294" y="66"/>
                  </a:cubicBezTo>
                  <a:cubicBezTo>
                    <a:pt x="298" y="54"/>
                    <a:pt x="298" y="54"/>
                    <a:pt x="298" y="54"/>
                  </a:cubicBezTo>
                  <a:cubicBezTo>
                    <a:pt x="290" y="44"/>
                    <a:pt x="290" y="44"/>
                    <a:pt x="290" y="44"/>
                  </a:cubicBezTo>
                  <a:cubicBezTo>
                    <a:pt x="290" y="44"/>
                    <a:pt x="304" y="30"/>
                    <a:pt x="293" y="25"/>
                  </a:cubicBezTo>
                  <a:cubicBezTo>
                    <a:pt x="282" y="20"/>
                    <a:pt x="260" y="9"/>
                    <a:pt x="260" y="9"/>
                  </a:cubicBezTo>
                  <a:cubicBezTo>
                    <a:pt x="238" y="21"/>
                    <a:pt x="238" y="21"/>
                    <a:pt x="238" y="21"/>
                  </a:cubicBezTo>
                  <a:cubicBezTo>
                    <a:pt x="236" y="11"/>
                    <a:pt x="236" y="11"/>
                    <a:pt x="236" y="11"/>
                  </a:cubicBezTo>
                  <a:cubicBezTo>
                    <a:pt x="210" y="5"/>
                    <a:pt x="210" y="5"/>
                    <a:pt x="210" y="5"/>
                  </a:cubicBezTo>
                  <a:cubicBezTo>
                    <a:pt x="204" y="11"/>
                    <a:pt x="204" y="11"/>
                    <a:pt x="204" y="11"/>
                  </a:cubicBezTo>
                  <a:cubicBezTo>
                    <a:pt x="204" y="11"/>
                    <a:pt x="203" y="4"/>
                    <a:pt x="195" y="3"/>
                  </a:cubicBezTo>
                  <a:cubicBezTo>
                    <a:pt x="187" y="2"/>
                    <a:pt x="176" y="0"/>
                    <a:pt x="176" y="0"/>
                  </a:cubicBezTo>
                  <a:cubicBezTo>
                    <a:pt x="176" y="0"/>
                    <a:pt x="162" y="16"/>
                    <a:pt x="162" y="13"/>
                  </a:cubicBezTo>
                  <a:cubicBezTo>
                    <a:pt x="162" y="10"/>
                    <a:pt x="157" y="19"/>
                    <a:pt x="157" y="19"/>
                  </a:cubicBezTo>
                  <a:cubicBezTo>
                    <a:pt x="157" y="19"/>
                    <a:pt x="146" y="13"/>
                    <a:pt x="141" y="13"/>
                  </a:cubicBezTo>
                  <a:cubicBezTo>
                    <a:pt x="136" y="13"/>
                    <a:pt x="121" y="26"/>
                    <a:pt x="119" y="31"/>
                  </a:cubicBezTo>
                  <a:cubicBezTo>
                    <a:pt x="117" y="36"/>
                    <a:pt x="133" y="46"/>
                    <a:pt x="133" y="46"/>
                  </a:cubicBezTo>
                  <a:cubicBezTo>
                    <a:pt x="133" y="46"/>
                    <a:pt x="126" y="52"/>
                    <a:pt x="120" y="52"/>
                  </a:cubicBezTo>
                  <a:cubicBezTo>
                    <a:pt x="114" y="52"/>
                    <a:pt x="107" y="47"/>
                    <a:pt x="107" y="47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60"/>
                    <a:pt x="98" y="55"/>
                    <a:pt x="96" y="62"/>
                  </a:cubicBezTo>
                  <a:cubicBezTo>
                    <a:pt x="94" y="69"/>
                    <a:pt x="98" y="77"/>
                    <a:pt x="98" y="77"/>
                  </a:cubicBezTo>
                  <a:cubicBezTo>
                    <a:pt x="98" y="77"/>
                    <a:pt x="86" y="76"/>
                    <a:pt x="91" y="84"/>
                  </a:cubicBezTo>
                  <a:cubicBezTo>
                    <a:pt x="96" y="92"/>
                    <a:pt x="103" y="103"/>
                    <a:pt x="96" y="104"/>
                  </a:cubicBezTo>
                  <a:cubicBezTo>
                    <a:pt x="89" y="105"/>
                    <a:pt x="100" y="96"/>
                    <a:pt x="90" y="96"/>
                  </a:cubicBezTo>
                  <a:cubicBezTo>
                    <a:pt x="80" y="96"/>
                    <a:pt x="72" y="103"/>
                    <a:pt x="72" y="103"/>
                  </a:cubicBezTo>
                  <a:cubicBezTo>
                    <a:pt x="68" y="111"/>
                    <a:pt x="68" y="111"/>
                    <a:pt x="68" y="11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8" y="113"/>
                    <a:pt x="58" y="113"/>
                    <a:pt x="58" y="113"/>
                  </a:cubicBezTo>
                  <a:cubicBezTo>
                    <a:pt x="40" y="113"/>
                    <a:pt x="40" y="113"/>
                    <a:pt x="40" y="113"/>
                  </a:cubicBezTo>
                  <a:cubicBezTo>
                    <a:pt x="40" y="113"/>
                    <a:pt x="38" y="107"/>
                    <a:pt x="30" y="108"/>
                  </a:cubicBezTo>
                  <a:cubicBezTo>
                    <a:pt x="22" y="109"/>
                    <a:pt x="6" y="113"/>
                    <a:pt x="6" y="113"/>
                  </a:cubicBezTo>
                  <a:cubicBezTo>
                    <a:pt x="6" y="113"/>
                    <a:pt x="14" y="126"/>
                    <a:pt x="14" y="131"/>
                  </a:cubicBezTo>
                  <a:cubicBezTo>
                    <a:pt x="14" y="136"/>
                    <a:pt x="25" y="145"/>
                    <a:pt x="25" y="145"/>
                  </a:cubicBezTo>
                  <a:cubicBezTo>
                    <a:pt x="25" y="145"/>
                    <a:pt x="33" y="157"/>
                    <a:pt x="31" y="161"/>
                  </a:cubicBezTo>
                  <a:cubicBezTo>
                    <a:pt x="29" y="165"/>
                    <a:pt x="27" y="173"/>
                    <a:pt x="27" y="173"/>
                  </a:cubicBezTo>
                  <a:cubicBezTo>
                    <a:pt x="13" y="178"/>
                    <a:pt x="13" y="178"/>
                    <a:pt x="13" y="178"/>
                  </a:cubicBezTo>
                  <a:cubicBezTo>
                    <a:pt x="13" y="178"/>
                    <a:pt x="15" y="190"/>
                    <a:pt x="12" y="190"/>
                  </a:cubicBezTo>
                  <a:cubicBezTo>
                    <a:pt x="9" y="190"/>
                    <a:pt x="0" y="188"/>
                    <a:pt x="2" y="194"/>
                  </a:cubicBezTo>
                  <a:cubicBezTo>
                    <a:pt x="4" y="200"/>
                    <a:pt x="18" y="203"/>
                    <a:pt x="20" y="207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2" name="Freeform 99"/>
            <p:cNvSpPr>
              <a:spLocks noChangeAspect="1"/>
            </p:cNvSpPr>
            <p:nvPr/>
          </p:nvSpPr>
          <p:spPr bwMode="auto">
            <a:xfrm>
              <a:off x="2935" y="1343"/>
              <a:ext cx="92" cy="41"/>
            </a:xfrm>
            <a:custGeom>
              <a:avLst/>
              <a:gdLst>
                <a:gd name="T0" fmla="*/ 2 w 286"/>
                <a:gd name="T1" fmla="*/ 32 h 123"/>
                <a:gd name="T2" fmla="*/ 6 w 286"/>
                <a:gd name="T3" fmla="*/ 31 h 123"/>
                <a:gd name="T4" fmla="*/ 16 w 286"/>
                <a:gd name="T5" fmla="*/ 29 h 123"/>
                <a:gd name="T6" fmla="*/ 21 w 286"/>
                <a:gd name="T7" fmla="*/ 28 h 123"/>
                <a:gd name="T8" fmla="*/ 25 w 286"/>
                <a:gd name="T9" fmla="*/ 30 h 123"/>
                <a:gd name="T10" fmla="*/ 28 w 286"/>
                <a:gd name="T11" fmla="*/ 29 h 123"/>
                <a:gd name="T12" fmla="*/ 35 w 286"/>
                <a:gd name="T13" fmla="*/ 31 h 123"/>
                <a:gd name="T14" fmla="*/ 38 w 286"/>
                <a:gd name="T15" fmla="*/ 30 h 123"/>
                <a:gd name="T16" fmla="*/ 43 w 286"/>
                <a:gd name="T17" fmla="*/ 31 h 123"/>
                <a:gd name="T18" fmla="*/ 48 w 286"/>
                <a:gd name="T19" fmla="*/ 28 h 123"/>
                <a:gd name="T20" fmla="*/ 52 w 286"/>
                <a:gd name="T21" fmla="*/ 33 h 123"/>
                <a:gd name="T22" fmla="*/ 61 w 286"/>
                <a:gd name="T23" fmla="*/ 34 h 123"/>
                <a:gd name="T24" fmla="*/ 64 w 286"/>
                <a:gd name="T25" fmla="*/ 37 h 123"/>
                <a:gd name="T26" fmla="*/ 69 w 286"/>
                <a:gd name="T27" fmla="*/ 40 h 123"/>
                <a:gd name="T28" fmla="*/ 73 w 286"/>
                <a:gd name="T29" fmla="*/ 41 h 123"/>
                <a:gd name="T30" fmla="*/ 78 w 286"/>
                <a:gd name="T31" fmla="*/ 38 h 123"/>
                <a:gd name="T32" fmla="*/ 83 w 286"/>
                <a:gd name="T33" fmla="*/ 40 h 123"/>
                <a:gd name="T34" fmla="*/ 85 w 286"/>
                <a:gd name="T35" fmla="*/ 38 h 123"/>
                <a:gd name="T36" fmla="*/ 89 w 286"/>
                <a:gd name="T37" fmla="*/ 33 h 123"/>
                <a:gd name="T38" fmla="*/ 92 w 286"/>
                <a:gd name="T39" fmla="*/ 34 h 123"/>
                <a:gd name="T40" fmla="*/ 90 w 286"/>
                <a:gd name="T41" fmla="*/ 27 h 123"/>
                <a:gd name="T42" fmla="*/ 86 w 286"/>
                <a:gd name="T43" fmla="*/ 22 h 123"/>
                <a:gd name="T44" fmla="*/ 82 w 286"/>
                <a:gd name="T45" fmla="*/ 20 h 123"/>
                <a:gd name="T46" fmla="*/ 82 w 286"/>
                <a:gd name="T47" fmla="*/ 17 h 123"/>
                <a:gd name="T48" fmla="*/ 86 w 286"/>
                <a:gd name="T49" fmla="*/ 15 h 123"/>
                <a:gd name="T50" fmla="*/ 79 w 286"/>
                <a:gd name="T51" fmla="*/ 10 h 123"/>
                <a:gd name="T52" fmla="*/ 77 w 286"/>
                <a:gd name="T53" fmla="*/ 10 h 123"/>
                <a:gd name="T54" fmla="*/ 72 w 286"/>
                <a:gd name="T55" fmla="*/ 9 h 123"/>
                <a:gd name="T56" fmla="*/ 69 w 286"/>
                <a:gd name="T57" fmla="*/ 11 h 123"/>
                <a:gd name="T58" fmla="*/ 62 w 286"/>
                <a:gd name="T59" fmla="*/ 7 h 123"/>
                <a:gd name="T60" fmla="*/ 53 w 286"/>
                <a:gd name="T61" fmla="*/ 1 h 123"/>
                <a:gd name="T62" fmla="*/ 47 w 286"/>
                <a:gd name="T63" fmla="*/ 1 h 123"/>
                <a:gd name="T64" fmla="*/ 40 w 286"/>
                <a:gd name="T65" fmla="*/ 3 h 123"/>
                <a:gd name="T66" fmla="*/ 39 w 286"/>
                <a:gd name="T67" fmla="*/ 3 h 123"/>
                <a:gd name="T68" fmla="*/ 38 w 286"/>
                <a:gd name="T69" fmla="*/ 4 h 123"/>
                <a:gd name="T70" fmla="*/ 40 w 286"/>
                <a:gd name="T71" fmla="*/ 18 h 123"/>
                <a:gd name="T72" fmla="*/ 28 w 286"/>
                <a:gd name="T73" fmla="*/ 17 h 123"/>
                <a:gd name="T74" fmla="*/ 25 w 286"/>
                <a:gd name="T75" fmla="*/ 12 h 123"/>
                <a:gd name="T76" fmla="*/ 18 w 286"/>
                <a:gd name="T77" fmla="*/ 6 h 123"/>
                <a:gd name="T78" fmla="*/ 7 w 286"/>
                <a:gd name="T79" fmla="*/ 10 h 123"/>
                <a:gd name="T80" fmla="*/ 5 w 286"/>
                <a:gd name="T81" fmla="*/ 15 h 123"/>
                <a:gd name="T82" fmla="*/ 0 w 286"/>
                <a:gd name="T83" fmla="*/ 23 h 123"/>
                <a:gd name="T84" fmla="*/ 2 w 286"/>
                <a:gd name="T85" fmla="*/ 35 h 123"/>
                <a:gd name="T86" fmla="*/ 2 w 286"/>
                <a:gd name="T87" fmla="*/ 32 h 12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86" h="123">
                  <a:moveTo>
                    <a:pt x="5" y="97"/>
                  </a:moveTo>
                  <a:cubicBezTo>
                    <a:pt x="8" y="95"/>
                    <a:pt x="12" y="93"/>
                    <a:pt x="18" y="92"/>
                  </a:cubicBezTo>
                  <a:cubicBezTo>
                    <a:pt x="38" y="89"/>
                    <a:pt x="45" y="89"/>
                    <a:pt x="51" y="86"/>
                  </a:cubicBezTo>
                  <a:cubicBezTo>
                    <a:pt x="57" y="83"/>
                    <a:pt x="59" y="81"/>
                    <a:pt x="65" y="83"/>
                  </a:cubicBezTo>
                  <a:cubicBezTo>
                    <a:pt x="71" y="85"/>
                    <a:pt x="78" y="90"/>
                    <a:pt x="78" y="90"/>
                  </a:cubicBezTo>
                  <a:cubicBezTo>
                    <a:pt x="78" y="90"/>
                    <a:pt x="83" y="89"/>
                    <a:pt x="86" y="88"/>
                  </a:cubicBezTo>
                  <a:cubicBezTo>
                    <a:pt x="89" y="87"/>
                    <a:pt x="109" y="94"/>
                    <a:pt x="109" y="94"/>
                  </a:cubicBezTo>
                  <a:cubicBezTo>
                    <a:pt x="109" y="94"/>
                    <a:pt x="113" y="89"/>
                    <a:pt x="118" y="89"/>
                  </a:cubicBezTo>
                  <a:cubicBezTo>
                    <a:pt x="123" y="89"/>
                    <a:pt x="125" y="93"/>
                    <a:pt x="133" y="93"/>
                  </a:cubicBezTo>
                  <a:cubicBezTo>
                    <a:pt x="141" y="93"/>
                    <a:pt x="144" y="85"/>
                    <a:pt x="150" y="85"/>
                  </a:cubicBezTo>
                  <a:cubicBezTo>
                    <a:pt x="156" y="85"/>
                    <a:pt x="162" y="98"/>
                    <a:pt x="162" y="98"/>
                  </a:cubicBezTo>
                  <a:cubicBezTo>
                    <a:pt x="162" y="98"/>
                    <a:pt x="183" y="99"/>
                    <a:pt x="189" y="101"/>
                  </a:cubicBezTo>
                  <a:cubicBezTo>
                    <a:pt x="195" y="103"/>
                    <a:pt x="200" y="111"/>
                    <a:pt x="200" y="111"/>
                  </a:cubicBezTo>
                  <a:cubicBezTo>
                    <a:pt x="215" y="119"/>
                    <a:pt x="215" y="119"/>
                    <a:pt x="215" y="119"/>
                  </a:cubicBezTo>
                  <a:cubicBezTo>
                    <a:pt x="227" y="123"/>
                    <a:pt x="227" y="123"/>
                    <a:pt x="227" y="123"/>
                  </a:cubicBezTo>
                  <a:cubicBezTo>
                    <a:pt x="233" y="118"/>
                    <a:pt x="240" y="113"/>
                    <a:pt x="243" y="113"/>
                  </a:cubicBezTo>
                  <a:cubicBezTo>
                    <a:pt x="248" y="113"/>
                    <a:pt x="259" y="119"/>
                    <a:pt x="259" y="119"/>
                  </a:cubicBezTo>
                  <a:cubicBezTo>
                    <a:pt x="259" y="119"/>
                    <a:pt x="264" y="110"/>
                    <a:pt x="264" y="113"/>
                  </a:cubicBezTo>
                  <a:cubicBezTo>
                    <a:pt x="264" y="116"/>
                    <a:pt x="278" y="100"/>
                    <a:pt x="278" y="100"/>
                  </a:cubicBezTo>
                  <a:cubicBezTo>
                    <a:pt x="278" y="100"/>
                    <a:pt x="282" y="101"/>
                    <a:pt x="286" y="101"/>
                  </a:cubicBezTo>
                  <a:cubicBezTo>
                    <a:pt x="286" y="97"/>
                    <a:pt x="286" y="87"/>
                    <a:pt x="280" y="82"/>
                  </a:cubicBezTo>
                  <a:cubicBezTo>
                    <a:pt x="273" y="76"/>
                    <a:pt x="268" y="65"/>
                    <a:pt x="268" y="65"/>
                  </a:cubicBezTo>
                  <a:cubicBezTo>
                    <a:pt x="255" y="61"/>
                    <a:pt x="255" y="61"/>
                    <a:pt x="255" y="61"/>
                  </a:cubicBezTo>
                  <a:cubicBezTo>
                    <a:pt x="256" y="52"/>
                    <a:pt x="256" y="52"/>
                    <a:pt x="256" y="52"/>
                  </a:cubicBezTo>
                  <a:cubicBezTo>
                    <a:pt x="256" y="52"/>
                    <a:pt x="269" y="50"/>
                    <a:pt x="268" y="45"/>
                  </a:cubicBezTo>
                  <a:cubicBezTo>
                    <a:pt x="267" y="40"/>
                    <a:pt x="246" y="30"/>
                    <a:pt x="246" y="30"/>
                  </a:cubicBezTo>
                  <a:cubicBezTo>
                    <a:pt x="238" y="31"/>
                    <a:pt x="238" y="31"/>
                    <a:pt x="238" y="31"/>
                  </a:cubicBezTo>
                  <a:cubicBezTo>
                    <a:pt x="238" y="31"/>
                    <a:pt x="228" y="27"/>
                    <a:pt x="225" y="26"/>
                  </a:cubicBezTo>
                  <a:cubicBezTo>
                    <a:pt x="222" y="25"/>
                    <a:pt x="220" y="32"/>
                    <a:pt x="214" y="32"/>
                  </a:cubicBezTo>
                  <a:cubicBezTo>
                    <a:pt x="208" y="32"/>
                    <a:pt x="205" y="29"/>
                    <a:pt x="194" y="20"/>
                  </a:cubicBezTo>
                  <a:cubicBezTo>
                    <a:pt x="183" y="11"/>
                    <a:pt x="181" y="6"/>
                    <a:pt x="166" y="3"/>
                  </a:cubicBezTo>
                  <a:cubicBezTo>
                    <a:pt x="151" y="0"/>
                    <a:pt x="145" y="4"/>
                    <a:pt x="145" y="4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0" y="10"/>
                    <a:pt x="120" y="10"/>
                    <a:pt x="120" y="10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119" y="12"/>
                    <a:pt x="136" y="55"/>
                    <a:pt x="123" y="55"/>
                  </a:cubicBezTo>
                  <a:cubicBezTo>
                    <a:pt x="110" y="55"/>
                    <a:pt x="86" y="52"/>
                    <a:pt x="86" y="52"/>
                  </a:cubicBezTo>
                  <a:cubicBezTo>
                    <a:pt x="79" y="37"/>
                    <a:pt x="79" y="37"/>
                    <a:pt x="79" y="37"/>
                  </a:cubicBezTo>
                  <a:cubicBezTo>
                    <a:pt x="56" y="18"/>
                    <a:pt x="56" y="18"/>
                    <a:pt x="56" y="18"/>
                  </a:cubicBezTo>
                  <a:cubicBezTo>
                    <a:pt x="56" y="18"/>
                    <a:pt x="24" y="23"/>
                    <a:pt x="21" y="30"/>
                  </a:cubicBezTo>
                  <a:cubicBezTo>
                    <a:pt x="18" y="37"/>
                    <a:pt x="16" y="46"/>
                    <a:pt x="16" y="46"/>
                  </a:cubicBezTo>
                  <a:cubicBezTo>
                    <a:pt x="16" y="46"/>
                    <a:pt x="0" y="64"/>
                    <a:pt x="0" y="69"/>
                  </a:cubicBezTo>
                  <a:cubicBezTo>
                    <a:pt x="0" y="74"/>
                    <a:pt x="6" y="104"/>
                    <a:pt x="6" y="104"/>
                  </a:cubicBezTo>
                  <a:cubicBezTo>
                    <a:pt x="6" y="104"/>
                    <a:pt x="5" y="101"/>
                    <a:pt x="5" y="9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3" name="Freeform 100"/>
            <p:cNvSpPr>
              <a:spLocks noChangeAspect="1"/>
            </p:cNvSpPr>
            <p:nvPr/>
          </p:nvSpPr>
          <p:spPr bwMode="auto">
            <a:xfrm>
              <a:off x="2916" y="1161"/>
              <a:ext cx="137" cy="155"/>
            </a:xfrm>
            <a:custGeom>
              <a:avLst/>
              <a:gdLst>
                <a:gd name="T0" fmla="*/ 29 w 422"/>
                <a:gd name="T1" fmla="*/ 21 h 480"/>
                <a:gd name="T2" fmla="*/ 21 w 422"/>
                <a:gd name="T3" fmla="*/ 19 h 480"/>
                <a:gd name="T4" fmla="*/ 13 w 422"/>
                <a:gd name="T5" fmla="*/ 15 h 480"/>
                <a:gd name="T6" fmla="*/ 5 w 422"/>
                <a:gd name="T7" fmla="*/ 12 h 480"/>
                <a:gd name="T8" fmla="*/ 1 w 422"/>
                <a:gd name="T9" fmla="*/ 13 h 480"/>
                <a:gd name="T10" fmla="*/ 6 w 422"/>
                <a:gd name="T11" fmla="*/ 18 h 480"/>
                <a:gd name="T12" fmla="*/ 16 w 422"/>
                <a:gd name="T13" fmla="*/ 23 h 480"/>
                <a:gd name="T14" fmla="*/ 30 w 422"/>
                <a:gd name="T15" fmla="*/ 27 h 480"/>
                <a:gd name="T16" fmla="*/ 33 w 422"/>
                <a:gd name="T17" fmla="*/ 37 h 480"/>
                <a:gd name="T18" fmla="*/ 35 w 422"/>
                <a:gd name="T19" fmla="*/ 43 h 480"/>
                <a:gd name="T20" fmla="*/ 37 w 422"/>
                <a:gd name="T21" fmla="*/ 53 h 480"/>
                <a:gd name="T22" fmla="*/ 45 w 422"/>
                <a:gd name="T23" fmla="*/ 66 h 480"/>
                <a:gd name="T24" fmla="*/ 58 w 422"/>
                <a:gd name="T25" fmla="*/ 70 h 480"/>
                <a:gd name="T26" fmla="*/ 54 w 422"/>
                <a:gd name="T27" fmla="*/ 76 h 480"/>
                <a:gd name="T28" fmla="*/ 39 w 422"/>
                <a:gd name="T29" fmla="*/ 91 h 480"/>
                <a:gd name="T30" fmla="*/ 26 w 422"/>
                <a:gd name="T31" fmla="*/ 100 h 480"/>
                <a:gd name="T32" fmla="*/ 15 w 422"/>
                <a:gd name="T33" fmla="*/ 109 h 480"/>
                <a:gd name="T34" fmla="*/ 16 w 422"/>
                <a:gd name="T35" fmla="*/ 118 h 480"/>
                <a:gd name="T36" fmla="*/ 20 w 422"/>
                <a:gd name="T37" fmla="*/ 127 h 480"/>
                <a:gd name="T38" fmla="*/ 23 w 422"/>
                <a:gd name="T39" fmla="*/ 146 h 480"/>
                <a:gd name="T40" fmla="*/ 37 w 422"/>
                <a:gd name="T41" fmla="*/ 149 h 480"/>
                <a:gd name="T42" fmla="*/ 58 w 422"/>
                <a:gd name="T43" fmla="*/ 153 h 480"/>
                <a:gd name="T44" fmla="*/ 72 w 422"/>
                <a:gd name="T45" fmla="*/ 150 h 480"/>
                <a:gd name="T46" fmla="*/ 99 w 422"/>
                <a:gd name="T47" fmla="*/ 146 h 480"/>
                <a:gd name="T48" fmla="*/ 99 w 422"/>
                <a:gd name="T49" fmla="*/ 142 h 480"/>
                <a:gd name="T50" fmla="*/ 124 w 422"/>
                <a:gd name="T51" fmla="*/ 123 h 480"/>
                <a:gd name="T52" fmla="*/ 137 w 422"/>
                <a:gd name="T53" fmla="*/ 110 h 480"/>
                <a:gd name="T54" fmla="*/ 117 w 422"/>
                <a:gd name="T55" fmla="*/ 95 h 480"/>
                <a:gd name="T56" fmla="*/ 119 w 422"/>
                <a:gd name="T57" fmla="*/ 86 h 480"/>
                <a:gd name="T58" fmla="*/ 117 w 422"/>
                <a:gd name="T59" fmla="*/ 80 h 480"/>
                <a:gd name="T60" fmla="*/ 110 w 422"/>
                <a:gd name="T61" fmla="*/ 74 h 480"/>
                <a:gd name="T62" fmla="*/ 109 w 422"/>
                <a:gd name="T63" fmla="*/ 65 h 480"/>
                <a:gd name="T64" fmla="*/ 101 w 422"/>
                <a:gd name="T65" fmla="*/ 50 h 480"/>
                <a:gd name="T66" fmla="*/ 103 w 422"/>
                <a:gd name="T67" fmla="*/ 43 h 480"/>
                <a:gd name="T68" fmla="*/ 101 w 422"/>
                <a:gd name="T69" fmla="*/ 32 h 480"/>
                <a:gd name="T70" fmla="*/ 89 w 422"/>
                <a:gd name="T71" fmla="*/ 26 h 480"/>
                <a:gd name="T72" fmla="*/ 92 w 422"/>
                <a:gd name="T73" fmla="*/ 20 h 480"/>
                <a:gd name="T74" fmla="*/ 91 w 422"/>
                <a:gd name="T75" fmla="*/ 12 h 480"/>
                <a:gd name="T76" fmla="*/ 88 w 422"/>
                <a:gd name="T77" fmla="*/ 4 h 480"/>
                <a:gd name="T78" fmla="*/ 78 w 422"/>
                <a:gd name="T79" fmla="*/ 0 h 480"/>
                <a:gd name="T80" fmla="*/ 64 w 422"/>
                <a:gd name="T81" fmla="*/ 2 h 480"/>
                <a:gd name="T82" fmla="*/ 56 w 422"/>
                <a:gd name="T83" fmla="*/ 10 h 480"/>
                <a:gd name="T84" fmla="*/ 51 w 422"/>
                <a:gd name="T85" fmla="*/ 16 h 480"/>
                <a:gd name="T86" fmla="*/ 40 w 422"/>
                <a:gd name="T87" fmla="*/ 18 h 48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22" h="480">
                  <a:moveTo>
                    <a:pt x="107" y="59"/>
                  </a:moveTo>
                  <a:cubicBezTo>
                    <a:pt x="107" y="59"/>
                    <a:pt x="98" y="67"/>
                    <a:pt x="88" y="64"/>
                  </a:cubicBezTo>
                  <a:cubicBezTo>
                    <a:pt x="78" y="61"/>
                    <a:pt x="78" y="61"/>
                    <a:pt x="78" y="61"/>
                  </a:cubicBezTo>
                  <a:cubicBezTo>
                    <a:pt x="78" y="61"/>
                    <a:pt x="78" y="60"/>
                    <a:pt x="64" y="59"/>
                  </a:cubicBezTo>
                  <a:cubicBezTo>
                    <a:pt x="50" y="58"/>
                    <a:pt x="49" y="48"/>
                    <a:pt x="49" y="48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7"/>
                    <a:pt x="31" y="33"/>
                    <a:pt x="27" y="33"/>
                  </a:cubicBezTo>
                  <a:cubicBezTo>
                    <a:pt x="23" y="33"/>
                    <a:pt x="16" y="36"/>
                    <a:pt x="16" y="36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5"/>
                    <a:pt x="7" y="52"/>
                    <a:pt x="17" y="56"/>
                  </a:cubicBezTo>
                  <a:cubicBezTo>
                    <a:pt x="27" y="60"/>
                    <a:pt x="40" y="64"/>
                    <a:pt x="40" y="64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2" y="85"/>
                    <a:pt x="110" y="90"/>
                    <a:pt x="109" y="95"/>
                  </a:cubicBezTo>
                  <a:cubicBezTo>
                    <a:pt x="108" y="100"/>
                    <a:pt x="103" y="114"/>
                    <a:pt x="103" y="114"/>
                  </a:cubicBezTo>
                  <a:cubicBezTo>
                    <a:pt x="111" y="119"/>
                    <a:pt x="111" y="119"/>
                    <a:pt x="111" y="119"/>
                  </a:cubicBezTo>
                  <a:cubicBezTo>
                    <a:pt x="107" y="132"/>
                    <a:pt x="107" y="132"/>
                    <a:pt x="107" y="132"/>
                  </a:cubicBezTo>
                  <a:cubicBezTo>
                    <a:pt x="124" y="142"/>
                    <a:pt x="124" y="142"/>
                    <a:pt x="124" y="142"/>
                  </a:cubicBezTo>
                  <a:cubicBezTo>
                    <a:pt x="124" y="142"/>
                    <a:pt x="111" y="157"/>
                    <a:pt x="113" y="165"/>
                  </a:cubicBezTo>
                  <a:cubicBezTo>
                    <a:pt x="115" y="173"/>
                    <a:pt x="130" y="183"/>
                    <a:pt x="130" y="183"/>
                  </a:cubicBezTo>
                  <a:cubicBezTo>
                    <a:pt x="138" y="204"/>
                    <a:pt x="138" y="204"/>
                    <a:pt x="138" y="204"/>
                  </a:cubicBezTo>
                  <a:cubicBezTo>
                    <a:pt x="148" y="198"/>
                    <a:pt x="148" y="198"/>
                    <a:pt x="148" y="198"/>
                  </a:cubicBezTo>
                  <a:cubicBezTo>
                    <a:pt x="148" y="198"/>
                    <a:pt x="177" y="205"/>
                    <a:pt x="179" y="217"/>
                  </a:cubicBezTo>
                  <a:cubicBezTo>
                    <a:pt x="181" y="229"/>
                    <a:pt x="182" y="239"/>
                    <a:pt x="182" y="239"/>
                  </a:cubicBezTo>
                  <a:cubicBezTo>
                    <a:pt x="182" y="239"/>
                    <a:pt x="170" y="233"/>
                    <a:pt x="167" y="234"/>
                  </a:cubicBezTo>
                  <a:cubicBezTo>
                    <a:pt x="164" y="235"/>
                    <a:pt x="142" y="260"/>
                    <a:pt x="142" y="260"/>
                  </a:cubicBezTo>
                  <a:cubicBezTo>
                    <a:pt x="119" y="283"/>
                    <a:pt x="119" y="283"/>
                    <a:pt x="119" y="283"/>
                  </a:cubicBezTo>
                  <a:cubicBezTo>
                    <a:pt x="96" y="288"/>
                    <a:pt x="96" y="288"/>
                    <a:pt x="96" y="288"/>
                  </a:cubicBezTo>
                  <a:cubicBezTo>
                    <a:pt x="96" y="288"/>
                    <a:pt x="81" y="300"/>
                    <a:pt x="81" y="309"/>
                  </a:cubicBezTo>
                  <a:cubicBezTo>
                    <a:pt x="81" y="318"/>
                    <a:pt x="61" y="318"/>
                    <a:pt x="61" y="318"/>
                  </a:cubicBezTo>
                  <a:cubicBezTo>
                    <a:pt x="45" y="336"/>
                    <a:pt x="45" y="336"/>
                    <a:pt x="45" y="336"/>
                  </a:cubicBezTo>
                  <a:cubicBezTo>
                    <a:pt x="45" y="336"/>
                    <a:pt x="41" y="348"/>
                    <a:pt x="43" y="352"/>
                  </a:cubicBezTo>
                  <a:cubicBezTo>
                    <a:pt x="45" y="356"/>
                    <a:pt x="49" y="364"/>
                    <a:pt x="49" y="364"/>
                  </a:cubicBezTo>
                  <a:cubicBezTo>
                    <a:pt x="47" y="380"/>
                    <a:pt x="47" y="380"/>
                    <a:pt x="47" y="380"/>
                  </a:cubicBezTo>
                  <a:cubicBezTo>
                    <a:pt x="62" y="393"/>
                    <a:pt x="62" y="393"/>
                    <a:pt x="62" y="393"/>
                  </a:cubicBezTo>
                  <a:cubicBezTo>
                    <a:pt x="62" y="393"/>
                    <a:pt x="52" y="425"/>
                    <a:pt x="56" y="434"/>
                  </a:cubicBezTo>
                  <a:cubicBezTo>
                    <a:pt x="60" y="443"/>
                    <a:pt x="71" y="452"/>
                    <a:pt x="71" y="452"/>
                  </a:cubicBezTo>
                  <a:cubicBezTo>
                    <a:pt x="86" y="463"/>
                    <a:pt x="86" y="463"/>
                    <a:pt x="86" y="463"/>
                  </a:cubicBezTo>
                  <a:cubicBezTo>
                    <a:pt x="114" y="460"/>
                    <a:pt x="114" y="460"/>
                    <a:pt x="114" y="460"/>
                  </a:cubicBezTo>
                  <a:cubicBezTo>
                    <a:pt x="114" y="460"/>
                    <a:pt x="105" y="476"/>
                    <a:pt x="125" y="478"/>
                  </a:cubicBezTo>
                  <a:cubicBezTo>
                    <a:pt x="145" y="480"/>
                    <a:pt x="180" y="475"/>
                    <a:pt x="180" y="475"/>
                  </a:cubicBezTo>
                  <a:cubicBezTo>
                    <a:pt x="199" y="465"/>
                    <a:pt x="199" y="465"/>
                    <a:pt x="199" y="465"/>
                  </a:cubicBezTo>
                  <a:cubicBezTo>
                    <a:pt x="222" y="465"/>
                    <a:pt x="222" y="465"/>
                    <a:pt x="222" y="465"/>
                  </a:cubicBezTo>
                  <a:cubicBezTo>
                    <a:pt x="255" y="448"/>
                    <a:pt x="255" y="448"/>
                    <a:pt x="255" y="448"/>
                  </a:cubicBezTo>
                  <a:cubicBezTo>
                    <a:pt x="304" y="451"/>
                    <a:pt x="304" y="451"/>
                    <a:pt x="304" y="451"/>
                  </a:cubicBezTo>
                  <a:cubicBezTo>
                    <a:pt x="309" y="448"/>
                    <a:pt x="309" y="448"/>
                    <a:pt x="309" y="448"/>
                  </a:cubicBezTo>
                  <a:cubicBezTo>
                    <a:pt x="305" y="441"/>
                    <a:pt x="305" y="441"/>
                    <a:pt x="305" y="441"/>
                  </a:cubicBezTo>
                  <a:cubicBezTo>
                    <a:pt x="305" y="441"/>
                    <a:pt x="346" y="417"/>
                    <a:pt x="350" y="412"/>
                  </a:cubicBezTo>
                  <a:cubicBezTo>
                    <a:pt x="354" y="407"/>
                    <a:pt x="382" y="381"/>
                    <a:pt x="382" y="381"/>
                  </a:cubicBezTo>
                  <a:cubicBezTo>
                    <a:pt x="382" y="381"/>
                    <a:pt x="403" y="369"/>
                    <a:pt x="407" y="362"/>
                  </a:cubicBezTo>
                  <a:cubicBezTo>
                    <a:pt x="411" y="355"/>
                    <a:pt x="420" y="348"/>
                    <a:pt x="421" y="340"/>
                  </a:cubicBezTo>
                  <a:cubicBezTo>
                    <a:pt x="422" y="332"/>
                    <a:pt x="399" y="313"/>
                    <a:pt x="399" y="313"/>
                  </a:cubicBezTo>
                  <a:cubicBezTo>
                    <a:pt x="360" y="295"/>
                    <a:pt x="360" y="295"/>
                    <a:pt x="360" y="295"/>
                  </a:cubicBezTo>
                  <a:cubicBezTo>
                    <a:pt x="360" y="295"/>
                    <a:pt x="381" y="281"/>
                    <a:pt x="380" y="277"/>
                  </a:cubicBezTo>
                  <a:cubicBezTo>
                    <a:pt x="379" y="273"/>
                    <a:pt x="368" y="265"/>
                    <a:pt x="368" y="265"/>
                  </a:cubicBezTo>
                  <a:cubicBezTo>
                    <a:pt x="353" y="262"/>
                    <a:pt x="353" y="262"/>
                    <a:pt x="353" y="262"/>
                  </a:cubicBezTo>
                  <a:cubicBezTo>
                    <a:pt x="353" y="262"/>
                    <a:pt x="360" y="251"/>
                    <a:pt x="359" y="247"/>
                  </a:cubicBezTo>
                  <a:cubicBezTo>
                    <a:pt x="358" y="243"/>
                    <a:pt x="339" y="238"/>
                    <a:pt x="339" y="238"/>
                  </a:cubicBezTo>
                  <a:cubicBezTo>
                    <a:pt x="339" y="228"/>
                    <a:pt x="339" y="228"/>
                    <a:pt x="339" y="228"/>
                  </a:cubicBezTo>
                  <a:cubicBezTo>
                    <a:pt x="332" y="222"/>
                    <a:pt x="332" y="222"/>
                    <a:pt x="332" y="222"/>
                  </a:cubicBezTo>
                  <a:cubicBezTo>
                    <a:pt x="337" y="202"/>
                    <a:pt x="337" y="202"/>
                    <a:pt x="337" y="202"/>
                  </a:cubicBezTo>
                  <a:cubicBezTo>
                    <a:pt x="337" y="202"/>
                    <a:pt x="365" y="208"/>
                    <a:pt x="359" y="198"/>
                  </a:cubicBezTo>
                  <a:cubicBezTo>
                    <a:pt x="353" y="188"/>
                    <a:pt x="312" y="156"/>
                    <a:pt x="312" y="156"/>
                  </a:cubicBezTo>
                  <a:cubicBezTo>
                    <a:pt x="299" y="145"/>
                    <a:pt x="299" y="145"/>
                    <a:pt x="299" y="145"/>
                  </a:cubicBezTo>
                  <a:cubicBezTo>
                    <a:pt x="299" y="145"/>
                    <a:pt x="316" y="138"/>
                    <a:pt x="316" y="133"/>
                  </a:cubicBezTo>
                  <a:cubicBezTo>
                    <a:pt x="316" y="128"/>
                    <a:pt x="340" y="126"/>
                    <a:pt x="331" y="116"/>
                  </a:cubicBezTo>
                  <a:cubicBezTo>
                    <a:pt x="322" y="106"/>
                    <a:pt x="316" y="103"/>
                    <a:pt x="312" y="98"/>
                  </a:cubicBezTo>
                  <a:cubicBezTo>
                    <a:pt x="308" y="93"/>
                    <a:pt x="303" y="86"/>
                    <a:pt x="297" y="86"/>
                  </a:cubicBezTo>
                  <a:cubicBezTo>
                    <a:pt x="291" y="86"/>
                    <a:pt x="277" y="94"/>
                    <a:pt x="275" y="82"/>
                  </a:cubicBezTo>
                  <a:cubicBezTo>
                    <a:pt x="273" y="70"/>
                    <a:pt x="270" y="67"/>
                    <a:pt x="270" y="67"/>
                  </a:cubicBezTo>
                  <a:cubicBezTo>
                    <a:pt x="270" y="67"/>
                    <a:pt x="283" y="65"/>
                    <a:pt x="282" y="62"/>
                  </a:cubicBezTo>
                  <a:cubicBezTo>
                    <a:pt x="281" y="59"/>
                    <a:pt x="277" y="53"/>
                    <a:pt x="277" y="53"/>
                  </a:cubicBezTo>
                  <a:cubicBezTo>
                    <a:pt x="280" y="36"/>
                    <a:pt x="280" y="36"/>
                    <a:pt x="280" y="36"/>
                  </a:cubicBezTo>
                  <a:cubicBezTo>
                    <a:pt x="280" y="36"/>
                    <a:pt x="293" y="48"/>
                    <a:pt x="289" y="31"/>
                  </a:cubicBezTo>
                  <a:cubicBezTo>
                    <a:pt x="285" y="14"/>
                    <a:pt x="271" y="13"/>
                    <a:pt x="271" y="13"/>
                  </a:cubicBezTo>
                  <a:cubicBezTo>
                    <a:pt x="248" y="8"/>
                    <a:pt x="248" y="8"/>
                    <a:pt x="248" y="8"/>
                  </a:cubicBezTo>
                  <a:cubicBezTo>
                    <a:pt x="248" y="8"/>
                    <a:pt x="255" y="2"/>
                    <a:pt x="240" y="1"/>
                  </a:cubicBezTo>
                  <a:cubicBezTo>
                    <a:pt x="225" y="0"/>
                    <a:pt x="214" y="7"/>
                    <a:pt x="214" y="7"/>
                  </a:cubicBezTo>
                  <a:cubicBezTo>
                    <a:pt x="214" y="7"/>
                    <a:pt x="203" y="6"/>
                    <a:pt x="198" y="5"/>
                  </a:cubicBezTo>
                  <a:cubicBezTo>
                    <a:pt x="193" y="4"/>
                    <a:pt x="176" y="13"/>
                    <a:pt x="176" y="13"/>
                  </a:cubicBezTo>
                  <a:cubicBezTo>
                    <a:pt x="176" y="13"/>
                    <a:pt x="172" y="26"/>
                    <a:pt x="173" y="30"/>
                  </a:cubicBezTo>
                  <a:cubicBezTo>
                    <a:pt x="174" y="34"/>
                    <a:pt x="173" y="50"/>
                    <a:pt x="173" y="50"/>
                  </a:cubicBezTo>
                  <a:cubicBezTo>
                    <a:pt x="173" y="50"/>
                    <a:pt x="164" y="45"/>
                    <a:pt x="157" y="50"/>
                  </a:cubicBezTo>
                  <a:cubicBezTo>
                    <a:pt x="150" y="55"/>
                    <a:pt x="156" y="65"/>
                    <a:pt x="148" y="65"/>
                  </a:cubicBezTo>
                  <a:cubicBezTo>
                    <a:pt x="140" y="65"/>
                    <a:pt x="128" y="57"/>
                    <a:pt x="123" y="56"/>
                  </a:cubicBezTo>
                  <a:cubicBezTo>
                    <a:pt x="118" y="55"/>
                    <a:pt x="107" y="59"/>
                    <a:pt x="107" y="5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4" name="Freeform 101"/>
            <p:cNvSpPr>
              <a:spLocks noChangeAspect="1"/>
            </p:cNvSpPr>
            <p:nvPr/>
          </p:nvSpPr>
          <p:spPr bwMode="auto">
            <a:xfrm>
              <a:off x="3159" y="1779"/>
              <a:ext cx="11" cy="22"/>
            </a:xfrm>
            <a:custGeom>
              <a:avLst/>
              <a:gdLst>
                <a:gd name="T0" fmla="*/ 7 w 32"/>
                <a:gd name="T1" fmla="*/ 17 h 70"/>
                <a:gd name="T2" fmla="*/ 9 w 32"/>
                <a:gd name="T3" fmla="*/ 18 h 70"/>
                <a:gd name="T4" fmla="*/ 11 w 32"/>
                <a:gd name="T5" fmla="*/ 15 h 70"/>
                <a:gd name="T6" fmla="*/ 11 w 32"/>
                <a:gd name="T7" fmla="*/ 0 h 70"/>
                <a:gd name="T8" fmla="*/ 4 w 32"/>
                <a:gd name="T9" fmla="*/ 1 h 70"/>
                <a:gd name="T10" fmla="*/ 2 w 32"/>
                <a:gd name="T11" fmla="*/ 7 h 70"/>
                <a:gd name="T12" fmla="*/ 2 w 32"/>
                <a:gd name="T13" fmla="*/ 13 h 70"/>
                <a:gd name="T14" fmla="*/ 2 w 32"/>
                <a:gd name="T15" fmla="*/ 19 h 70"/>
                <a:gd name="T16" fmla="*/ 7 w 32"/>
                <a:gd name="T17" fmla="*/ 17 h 7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2" h="70">
                  <a:moveTo>
                    <a:pt x="21" y="54"/>
                  </a:moveTo>
                  <a:cubicBezTo>
                    <a:pt x="22" y="53"/>
                    <a:pt x="24" y="54"/>
                    <a:pt x="27" y="56"/>
                  </a:cubicBezTo>
                  <a:cubicBezTo>
                    <a:pt x="29" y="51"/>
                    <a:pt x="32" y="47"/>
                    <a:pt x="32" y="47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26" y="0"/>
                    <a:pt x="17" y="0"/>
                    <a:pt x="13" y="2"/>
                  </a:cubicBezTo>
                  <a:cubicBezTo>
                    <a:pt x="7" y="6"/>
                    <a:pt x="6" y="21"/>
                    <a:pt x="6" y="21"/>
                  </a:cubicBezTo>
                  <a:cubicBezTo>
                    <a:pt x="6" y="21"/>
                    <a:pt x="7" y="34"/>
                    <a:pt x="6" y="40"/>
                  </a:cubicBezTo>
                  <a:cubicBezTo>
                    <a:pt x="5" y="46"/>
                    <a:pt x="0" y="54"/>
                    <a:pt x="7" y="62"/>
                  </a:cubicBezTo>
                  <a:cubicBezTo>
                    <a:pt x="13" y="70"/>
                    <a:pt x="18" y="55"/>
                    <a:pt x="21" y="54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5" name="Freeform 102"/>
            <p:cNvSpPr>
              <a:spLocks noChangeAspect="1"/>
            </p:cNvSpPr>
            <p:nvPr/>
          </p:nvSpPr>
          <p:spPr bwMode="auto">
            <a:xfrm>
              <a:off x="3164" y="1763"/>
              <a:ext cx="60" cy="76"/>
            </a:xfrm>
            <a:custGeom>
              <a:avLst/>
              <a:gdLst>
                <a:gd name="T0" fmla="*/ 55 w 186"/>
                <a:gd name="T1" fmla="*/ 14 h 236"/>
                <a:gd name="T2" fmla="*/ 55 w 186"/>
                <a:gd name="T3" fmla="*/ 10 h 236"/>
                <a:gd name="T4" fmla="*/ 51 w 186"/>
                <a:gd name="T5" fmla="*/ 0 h 236"/>
                <a:gd name="T6" fmla="*/ 24 w 186"/>
                <a:gd name="T7" fmla="*/ 18 h 236"/>
                <a:gd name="T8" fmla="*/ 15 w 186"/>
                <a:gd name="T9" fmla="*/ 14 h 236"/>
                <a:gd name="T10" fmla="*/ 7 w 186"/>
                <a:gd name="T11" fmla="*/ 11 h 236"/>
                <a:gd name="T12" fmla="*/ 6 w 186"/>
                <a:gd name="T13" fmla="*/ 12 h 236"/>
                <a:gd name="T14" fmla="*/ 5 w 186"/>
                <a:gd name="T15" fmla="*/ 14 h 236"/>
                <a:gd name="T16" fmla="*/ 5 w 186"/>
                <a:gd name="T17" fmla="*/ 30 h 236"/>
                <a:gd name="T18" fmla="*/ 3 w 186"/>
                <a:gd name="T19" fmla="*/ 34 h 236"/>
                <a:gd name="T20" fmla="*/ 5 w 186"/>
                <a:gd name="T21" fmla="*/ 37 h 236"/>
                <a:gd name="T22" fmla="*/ 5 w 186"/>
                <a:gd name="T23" fmla="*/ 43 h 236"/>
                <a:gd name="T24" fmla="*/ 1 w 186"/>
                <a:gd name="T25" fmla="*/ 51 h 236"/>
                <a:gd name="T26" fmla="*/ 0 w 186"/>
                <a:gd name="T27" fmla="*/ 68 h 236"/>
                <a:gd name="T28" fmla="*/ 1 w 186"/>
                <a:gd name="T29" fmla="*/ 70 h 236"/>
                <a:gd name="T30" fmla="*/ 1 w 186"/>
                <a:gd name="T31" fmla="*/ 70 h 236"/>
                <a:gd name="T32" fmla="*/ 18 w 186"/>
                <a:gd name="T33" fmla="*/ 72 h 236"/>
                <a:gd name="T34" fmla="*/ 25 w 186"/>
                <a:gd name="T35" fmla="*/ 60 h 236"/>
                <a:gd name="T36" fmla="*/ 35 w 186"/>
                <a:gd name="T37" fmla="*/ 58 h 236"/>
                <a:gd name="T38" fmla="*/ 39 w 186"/>
                <a:gd name="T39" fmla="*/ 47 h 236"/>
                <a:gd name="T40" fmla="*/ 31 w 186"/>
                <a:gd name="T41" fmla="*/ 35 h 236"/>
                <a:gd name="T42" fmla="*/ 21 w 186"/>
                <a:gd name="T43" fmla="*/ 32 h 236"/>
                <a:gd name="T44" fmla="*/ 31 w 186"/>
                <a:gd name="T45" fmla="*/ 30 h 236"/>
                <a:gd name="T46" fmla="*/ 40 w 186"/>
                <a:gd name="T47" fmla="*/ 30 h 236"/>
                <a:gd name="T48" fmla="*/ 43 w 186"/>
                <a:gd name="T49" fmla="*/ 26 h 236"/>
                <a:gd name="T50" fmla="*/ 54 w 186"/>
                <a:gd name="T51" fmla="*/ 24 h 236"/>
                <a:gd name="T52" fmla="*/ 60 w 186"/>
                <a:gd name="T53" fmla="*/ 20 h 236"/>
                <a:gd name="T54" fmla="*/ 60 w 186"/>
                <a:gd name="T55" fmla="*/ 17 h 236"/>
                <a:gd name="T56" fmla="*/ 55 w 186"/>
                <a:gd name="T57" fmla="*/ 14 h 2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86" h="236">
                  <a:moveTo>
                    <a:pt x="169" y="44"/>
                  </a:moveTo>
                  <a:cubicBezTo>
                    <a:pt x="169" y="30"/>
                    <a:pt x="169" y="30"/>
                    <a:pt x="169" y="30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54" y="2"/>
                    <a:pt x="94" y="57"/>
                    <a:pt x="73" y="57"/>
                  </a:cubicBezTo>
                  <a:cubicBezTo>
                    <a:pt x="52" y="57"/>
                    <a:pt x="45" y="45"/>
                    <a:pt x="45" y="45"/>
                  </a:cubicBezTo>
                  <a:cubicBezTo>
                    <a:pt x="23" y="33"/>
                    <a:pt x="23" y="33"/>
                    <a:pt x="23" y="33"/>
                  </a:cubicBezTo>
                  <a:cubicBezTo>
                    <a:pt x="19" y="36"/>
                    <a:pt x="19" y="36"/>
                    <a:pt x="19" y="36"/>
                  </a:cubicBezTo>
                  <a:cubicBezTo>
                    <a:pt x="16" y="45"/>
                    <a:pt x="16" y="45"/>
                    <a:pt x="16" y="45"/>
                  </a:cubicBezTo>
                  <a:cubicBezTo>
                    <a:pt x="17" y="93"/>
                    <a:pt x="17" y="93"/>
                    <a:pt x="17" y="93"/>
                  </a:cubicBezTo>
                  <a:cubicBezTo>
                    <a:pt x="17" y="93"/>
                    <a:pt x="10" y="103"/>
                    <a:pt x="10" y="107"/>
                  </a:cubicBezTo>
                  <a:cubicBezTo>
                    <a:pt x="10" y="111"/>
                    <a:pt x="12" y="111"/>
                    <a:pt x="16" y="115"/>
                  </a:cubicBezTo>
                  <a:cubicBezTo>
                    <a:pt x="20" y="119"/>
                    <a:pt x="18" y="127"/>
                    <a:pt x="15" y="134"/>
                  </a:cubicBezTo>
                  <a:cubicBezTo>
                    <a:pt x="12" y="141"/>
                    <a:pt x="4" y="146"/>
                    <a:pt x="4" y="158"/>
                  </a:cubicBezTo>
                  <a:cubicBezTo>
                    <a:pt x="4" y="170"/>
                    <a:pt x="0" y="211"/>
                    <a:pt x="0" y="211"/>
                  </a:cubicBezTo>
                  <a:cubicBezTo>
                    <a:pt x="2" y="217"/>
                    <a:pt x="2" y="217"/>
                    <a:pt x="2" y="217"/>
                  </a:cubicBezTo>
                  <a:cubicBezTo>
                    <a:pt x="2" y="217"/>
                    <a:pt x="3" y="217"/>
                    <a:pt x="3" y="217"/>
                  </a:cubicBezTo>
                  <a:cubicBezTo>
                    <a:pt x="10" y="216"/>
                    <a:pt x="41" y="236"/>
                    <a:pt x="55" y="225"/>
                  </a:cubicBezTo>
                  <a:cubicBezTo>
                    <a:pt x="69" y="214"/>
                    <a:pt x="71" y="187"/>
                    <a:pt x="77" y="185"/>
                  </a:cubicBezTo>
                  <a:cubicBezTo>
                    <a:pt x="83" y="183"/>
                    <a:pt x="100" y="187"/>
                    <a:pt x="108" y="180"/>
                  </a:cubicBezTo>
                  <a:cubicBezTo>
                    <a:pt x="116" y="173"/>
                    <a:pt x="122" y="147"/>
                    <a:pt x="122" y="147"/>
                  </a:cubicBezTo>
                  <a:cubicBezTo>
                    <a:pt x="122" y="147"/>
                    <a:pt x="103" y="112"/>
                    <a:pt x="96" y="108"/>
                  </a:cubicBezTo>
                  <a:cubicBezTo>
                    <a:pt x="89" y="104"/>
                    <a:pt x="57" y="107"/>
                    <a:pt x="64" y="100"/>
                  </a:cubicBezTo>
                  <a:cubicBezTo>
                    <a:pt x="71" y="93"/>
                    <a:pt x="96" y="94"/>
                    <a:pt x="96" y="94"/>
                  </a:cubicBezTo>
                  <a:cubicBezTo>
                    <a:pt x="124" y="94"/>
                    <a:pt x="124" y="94"/>
                    <a:pt x="124" y="94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2" y="80"/>
                    <a:pt x="160" y="82"/>
                    <a:pt x="166" y="76"/>
                  </a:cubicBezTo>
                  <a:cubicBezTo>
                    <a:pt x="172" y="70"/>
                    <a:pt x="185" y="62"/>
                    <a:pt x="185" y="62"/>
                  </a:cubicBezTo>
                  <a:cubicBezTo>
                    <a:pt x="186" y="53"/>
                    <a:pt x="186" y="53"/>
                    <a:pt x="186" y="53"/>
                  </a:cubicBezTo>
                  <a:lnTo>
                    <a:pt x="169" y="4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6" name="Freeform 103"/>
            <p:cNvSpPr>
              <a:spLocks noChangeAspect="1"/>
            </p:cNvSpPr>
            <p:nvPr/>
          </p:nvSpPr>
          <p:spPr bwMode="auto">
            <a:xfrm>
              <a:off x="3151" y="1762"/>
              <a:ext cx="21" cy="69"/>
            </a:xfrm>
            <a:custGeom>
              <a:avLst/>
              <a:gdLst>
                <a:gd name="T0" fmla="*/ 0 w 67"/>
                <a:gd name="T1" fmla="*/ 36 h 216"/>
                <a:gd name="T2" fmla="*/ 11 w 67"/>
                <a:gd name="T3" fmla="*/ 66 h 216"/>
                <a:gd name="T4" fmla="*/ 13 w 67"/>
                <a:gd name="T5" fmla="*/ 69 h 216"/>
                <a:gd name="T6" fmla="*/ 14 w 67"/>
                <a:gd name="T7" fmla="*/ 52 h 216"/>
                <a:gd name="T8" fmla="*/ 18 w 67"/>
                <a:gd name="T9" fmla="*/ 44 h 216"/>
                <a:gd name="T10" fmla="*/ 18 w 67"/>
                <a:gd name="T11" fmla="*/ 38 h 216"/>
                <a:gd name="T12" fmla="*/ 16 w 67"/>
                <a:gd name="T13" fmla="*/ 36 h 216"/>
                <a:gd name="T14" fmla="*/ 17 w 67"/>
                <a:gd name="T15" fmla="*/ 34 h 216"/>
                <a:gd name="T16" fmla="*/ 15 w 67"/>
                <a:gd name="T17" fmla="*/ 34 h 216"/>
                <a:gd name="T18" fmla="*/ 10 w 67"/>
                <a:gd name="T19" fmla="*/ 36 h 216"/>
                <a:gd name="T20" fmla="*/ 10 w 67"/>
                <a:gd name="T21" fmla="*/ 29 h 216"/>
                <a:gd name="T22" fmla="*/ 10 w 67"/>
                <a:gd name="T23" fmla="*/ 23 h 216"/>
                <a:gd name="T24" fmla="*/ 12 w 67"/>
                <a:gd name="T25" fmla="*/ 17 h 216"/>
                <a:gd name="T26" fmla="*/ 18 w 67"/>
                <a:gd name="T27" fmla="*/ 17 h 216"/>
                <a:gd name="T28" fmla="*/ 18 w 67"/>
                <a:gd name="T29" fmla="*/ 16 h 216"/>
                <a:gd name="T30" fmla="*/ 19 w 67"/>
                <a:gd name="T31" fmla="*/ 13 h 216"/>
                <a:gd name="T32" fmla="*/ 18 w 67"/>
                <a:gd name="T33" fmla="*/ 4 h 216"/>
                <a:gd name="T34" fmla="*/ 21 w 67"/>
                <a:gd name="T35" fmla="*/ 0 h 216"/>
                <a:gd name="T36" fmla="*/ 16 w 67"/>
                <a:gd name="T37" fmla="*/ 1 h 216"/>
                <a:gd name="T38" fmla="*/ 15 w 67"/>
                <a:gd name="T39" fmla="*/ 6 h 216"/>
                <a:gd name="T40" fmla="*/ 11 w 67"/>
                <a:gd name="T41" fmla="*/ 7 h 216"/>
                <a:gd name="T42" fmla="*/ 8 w 67"/>
                <a:gd name="T43" fmla="*/ 11 h 216"/>
                <a:gd name="T44" fmla="*/ 7 w 67"/>
                <a:gd name="T45" fmla="*/ 12 h 216"/>
                <a:gd name="T46" fmla="*/ 8 w 67"/>
                <a:gd name="T47" fmla="*/ 20 h 216"/>
                <a:gd name="T48" fmla="*/ 4 w 67"/>
                <a:gd name="T49" fmla="*/ 28 h 216"/>
                <a:gd name="T50" fmla="*/ 3 w 67"/>
                <a:gd name="T51" fmla="*/ 34 h 216"/>
                <a:gd name="T52" fmla="*/ 0 w 67"/>
                <a:gd name="T53" fmla="*/ 36 h 21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67" h="216">
                  <a:moveTo>
                    <a:pt x="0" y="113"/>
                  </a:moveTo>
                  <a:cubicBezTo>
                    <a:pt x="36" y="206"/>
                    <a:pt x="36" y="206"/>
                    <a:pt x="36" y="206"/>
                  </a:cubicBezTo>
                  <a:cubicBezTo>
                    <a:pt x="41" y="216"/>
                    <a:pt x="41" y="216"/>
                    <a:pt x="41" y="216"/>
                  </a:cubicBezTo>
                  <a:cubicBezTo>
                    <a:pt x="41" y="216"/>
                    <a:pt x="45" y="175"/>
                    <a:pt x="45" y="163"/>
                  </a:cubicBezTo>
                  <a:cubicBezTo>
                    <a:pt x="45" y="151"/>
                    <a:pt x="53" y="146"/>
                    <a:pt x="56" y="139"/>
                  </a:cubicBezTo>
                  <a:cubicBezTo>
                    <a:pt x="59" y="132"/>
                    <a:pt x="61" y="124"/>
                    <a:pt x="57" y="120"/>
                  </a:cubicBezTo>
                  <a:cubicBezTo>
                    <a:pt x="53" y="116"/>
                    <a:pt x="51" y="116"/>
                    <a:pt x="51" y="112"/>
                  </a:cubicBezTo>
                  <a:cubicBezTo>
                    <a:pt x="51" y="111"/>
                    <a:pt x="52" y="109"/>
                    <a:pt x="53" y="107"/>
                  </a:cubicBezTo>
                  <a:cubicBezTo>
                    <a:pt x="50" y="105"/>
                    <a:pt x="48" y="104"/>
                    <a:pt x="47" y="105"/>
                  </a:cubicBezTo>
                  <a:cubicBezTo>
                    <a:pt x="44" y="106"/>
                    <a:pt x="39" y="121"/>
                    <a:pt x="33" y="113"/>
                  </a:cubicBezTo>
                  <a:cubicBezTo>
                    <a:pt x="26" y="105"/>
                    <a:pt x="31" y="97"/>
                    <a:pt x="32" y="91"/>
                  </a:cubicBezTo>
                  <a:cubicBezTo>
                    <a:pt x="33" y="85"/>
                    <a:pt x="32" y="72"/>
                    <a:pt x="32" y="72"/>
                  </a:cubicBezTo>
                  <a:cubicBezTo>
                    <a:pt x="32" y="72"/>
                    <a:pt x="33" y="57"/>
                    <a:pt x="39" y="53"/>
                  </a:cubicBezTo>
                  <a:cubicBezTo>
                    <a:pt x="43" y="51"/>
                    <a:pt x="52" y="51"/>
                    <a:pt x="57" y="52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60" y="41"/>
                    <a:pt x="60" y="41"/>
                    <a:pt x="60" y="41"/>
                  </a:cubicBezTo>
                  <a:cubicBezTo>
                    <a:pt x="57" y="11"/>
                    <a:pt x="57" y="11"/>
                    <a:pt x="57" y="11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2" y="3"/>
                    <a:pt x="53" y="13"/>
                    <a:pt x="48" y="20"/>
                  </a:cubicBezTo>
                  <a:cubicBezTo>
                    <a:pt x="43" y="27"/>
                    <a:pt x="34" y="21"/>
                    <a:pt x="34" y="21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23" y="52"/>
                    <a:pt x="27" y="63"/>
                    <a:pt x="27" y="63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1" y="105"/>
                    <a:pt x="11" y="105"/>
                    <a:pt x="11" y="105"/>
                  </a:cubicBezTo>
                  <a:lnTo>
                    <a:pt x="0" y="11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7" name="Freeform 104"/>
            <p:cNvSpPr>
              <a:spLocks noChangeAspect="1"/>
            </p:cNvSpPr>
            <p:nvPr/>
          </p:nvSpPr>
          <p:spPr bwMode="auto">
            <a:xfrm>
              <a:off x="2391" y="1861"/>
              <a:ext cx="129" cy="112"/>
            </a:xfrm>
            <a:custGeom>
              <a:avLst/>
              <a:gdLst>
                <a:gd name="T0" fmla="*/ 117 w 401"/>
                <a:gd name="T1" fmla="*/ 0 h 343"/>
                <a:gd name="T2" fmla="*/ 62 w 401"/>
                <a:gd name="T3" fmla="*/ 0 h 343"/>
                <a:gd name="T4" fmla="*/ 60 w 401"/>
                <a:gd name="T5" fmla="*/ 4 h 343"/>
                <a:gd name="T6" fmla="*/ 57 w 401"/>
                <a:gd name="T7" fmla="*/ 15 h 343"/>
                <a:gd name="T8" fmla="*/ 51 w 401"/>
                <a:gd name="T9" fmla="*/ 20 h 343"/>
                <a:gd name="T10" fmla="*/ 45 w 401"/>
                <a:gd name="T11" fmla="*/ 22 h 343"/>
                <a:gd name="T12" fmla="*/ 40 w 401"/>
                <a:gd name="T13" fmla="*/ 24 h 343"/>
                <a:gd name="T14" fmla="*/ 40 w 401"/>
                <a:gd name="T15" fmla="*/ 32 h 343"/>
                <a:gd name="T16" fmla="*/ 33 w 401"/>
                <a:gd name="T17" fmla="*/ 40 h 343"/>
                <a:gd name="T18" fmla="*/ 35 w 401"/>
                <a:gd name="T19" fmla="*/ 52 h 343"/>
                <a:gd name="T20" fmla="*/ 30 w 401"/>
                <a:gd name="T21" fmla="*/ 56 h 343"/>
                <a:gd name="T22" fmla="*/ 25 w 401"/>
                <a:gd name="T23" fmla="*/ 62 h 343"/>
                <a:gd name="T24" fmla="*/ 19 w 401"/>
                <a:gd name="T25" fmla="*/ 66 h 343"/>
                <a:gd name="T26" fmla="*/ 17 w 401"/>
                <a:gd name="T27" fmla="*/ 69 h 343"/>
                <a:gd name="T28" fmla="*/ 19 w 401"/>
                <a:gd name="T29" fmla="*/ 71 h 343"/>
                <a:gd name="T30" fmla="*/ 14 w 401"/>
                <a:gd name="T31" fmla="*/ 77 h 343"/>
                <a:gd name="T32" fmla="*/ 13 w 401"/>
                <a:gd name="T33" fmla="*/ 85 h 343"/>
                <a:gd name="T34" fmla="*/ 10 w 401"/>
                <a:gd name="T35" fmla="*/ 85 h 343"/>
                <a:gd name="T36" fmla="*/ 10 w 401"/>
                <a:gd name="T37" fmla="*/ 92 h 343"/>
                <a:gd name="T38" fmla="*/ 6 w 401"/>
                <a:gd name="T39" fmla="*/ 93 h 343"/>
                <a:gd name="T40" fmla="*/ 0 w 401"/>
                <a:gd name="T41" fmla="*/ 104 h 343"/>
                <a:gd name="T42" fmla="*/ 0 w 401"/>
                <a:gd name="T43" fmla="*/ 112 h 343"/>
                <a:gd name="T44" fmla="*/ 60 w 401"/>
                <a:gd name="T45" fmla="*/ 111 h 343"/>
                <a:gd name="T46" fmla="*/ 60 w 401"/>
                <a:gd name="T47" fmla="*/ 89 h 343"/>
                <a:gd name="T48" fmla="*/ 61 w 401"/>
                <a:gd name="T49" fmla="*/ 81 h 343"/>
                <a:gd name="T50" fmla="*/ 67 w 401"/>
                <a:gd name="T51" fmla="*/ 77 h 343"/>
                <a:gd name="T52" fmla="*/ 76 w 401"/>
                <a:gd name="T53" fmla="*/ 75 h 343"/>
                <a:gd name="T54" fmla="*/ 77 w 401"/>
                <a:gd name="T55" fmla="*/ 33 h 343"/>
                <a:gd name="T56" fmla="*/ 78 w 401"/>
                <a:gd name="T57" fmla="*/ 32 h 343"/>
                <a:gd name="T58" fmla="*/ 78 w 401"/>
                <a:gd name="T59" fmla="*/ 29 h 343"/>
                <a:gd name="T60" fmla="*/ 126 w 401"/>
                <a:gd name="T61" fmla="*/ 28 h 343"/>
                <a:gd name="T62" fmla="*/ 126 w 401"/>
                <a:gd name="T63" fmla="*/ 20 h 343"/>
                <a:gd name="T64" fmla="*/ 128 w 401"/>
                <a:gd name="T65" fmla="*/ 19 h 343"/>
                <a:gd name="T66" fmla="*/ 129 w 401"/>
                <a:gd name="T67" fmla="*/ 1 h 343"/>
                <a:gd name="T68" fmla="*/ 117 w 401"/>
                <a:gd name="T69" fmla="*/ 0 h 3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401" h="343">
                  <a:moveTo>
                    <a:pt x="364" y="0"/>
                  </a:moveTo>
                  <a:cubicBezTo>
                    <a:pt x="192" y="0"/>
                    <a:pt x="192" y="0"/>
                    <a:pt x="192" y="0"/>
                  </a:cubicBezTo>
                  <a:cubicBezTo>
                    <a:pt x="190" y="3"/>
                    <a:pt x="188" y="8"/>
                    <a:pt x="186" y="12"/>
                  </a:cubicBezTo>
                  <a:cubicBezTo>
                    <a:pt x="181" y="25"/>
                    <a:pt x="176" y="47"/>
                    <a:pt x="176" y="47"/>
                  </a:cubicBezTo>
                  <a:cubicBezTo>
                    <a:pt x="176" y="47"/>
                    <a:pt x="164" y="57"/>
                    <a:pt x="160" y="61"/>
                  </a:cubicBezTo>
                  <a:cubicBezTo>
                    <a:pt x="156" y="65"/>
                    <a:pt x="140" y="66"/>
                    <a:pt x="140" y="66"/>
                  </a:cubicBezTo>
                  <a:cubicBezTo>
                    <a:pt x="140" y="66"/>
                    <a:pt x="129" y="63"/>
                    <a:pt x="125" y="72"/>
                  </a:cubicBezTo>
                  <a:cubicBezTo>
                    <a:pt x="121" y="81"/>
                    <a:pt x="123" y="97"/>
                    <a:pt x="123" y="97"/>
                  </a:cubicBezTo>
                  <a:cubicBezTo>
                    <a:pt x="123" y="97"/>
                    <a:pt x="104" y="116"/>
                    <a:pt x="104" y="122"/>
                  </a:cubicBezTo>
                  <a:cubicBezTo>
                    <a:pt x="104" y="128"/>
                    <a:pt x="115" y="145"/>
                    <a:pt x="108" y="158"/>
                  </a:cubicBezTo>
                  <a:cubicBezTo>
                    <a:pt x="101" y="171"/>
                    <a:pt x="92" y="171"/>
                    <a:pt x="92" y="171"/>
                  </a:cubicBezTo>
                  <a:cubicBezTo>
                    <a:pt x="92" y="171"/>
                    <a:pt x="83" y="185"/>
                    <a:pt x="78" y="190"/>
                  </a:cubicBezTo>
                  <a:cubicBezTo>
                    <a:pt x="73" y="195"/>
                    <a:pt x="62" y="197"/>
                    <a:pt x="58" y="201"/>
                  </a:cubicBezTo>
                  <a:cubicBezTo>
                    <a:pt x="54" y="205"/>
                    <a:pt x="52" y="212"/>
                    <a:pt x="52" y="212"/>
                  </a:cubicBezTo>
                  <a:cubicBezTo>
                    <a:pt x="60" y="216"/>
                    <a:pt x="60" y="216"/>
                    <a:pt x="60" y="216"/>
                  </a:cubicBezTo>
                  <a:cubicBezTo>
                    <a:pt x="60" y="216"/>
                    <a:pt x="49" y="227"/>
                    <a:pt x="45" y="237"/>
                  </a:cubicBezTo>
                  <a:cubicBezTo>
                    <a:pt x="41" y="247"/>
                    <a:pt x="41" y="259"/>
                    <a:pt x="41" y="259"/>
                  </a:cubicBezTo>
                  <a:cubicBezTo>
                    <a:pt x="32" y="259"/>
                    <a:pt x="32" y="259"/>
                    <a:pt x="32" y="259"/>
                  </a:cubicBezTo>
                  <a:cubicBezTo>
                    <a:pt x="32" y="259"/>
                    <a:pt x="42" y="271"/>
                    <a:pt x="31" y="281"/>
                  </a:cubicBezTo>
                  <a:cubicBezTo>
                    <a:pt x="20" y="291"/>
                    <a:pt x="18" y="286"/>
                    <a:pt x="18" y="286"/>
                  </a:cubicBezTo>
                  <a:cubicBezTo>
                    <a:pt x="18" y="286"/>
                    <a:pt x="1" y="304"/>
                    <a:pt x="1" y="318"/>
                  </a:cubicBezTo>
                  <a:cubicBezTo>
                    <a:pt x="1" y="325"/>
                    <a:pt x="1" y="335"/>
                    <a:pt x="0" y="343"/>
                  </a:cubicBezTo>
                  <a:cubicBezTo>
                    <a:pt x="186" y="341"/>
                    <a:pt x="186" y="341"/>
                    <a:pt x="186" y="341"/>
                  </a:cubicBezTo>
                  <a:cubicBezTo>
                    <a:pt x="187" y="272"/>
                    <a:pt x="187" y="272"/>
                    <a:pt x="187" y="272"/>
                  </a:cubicBezTo>
                  <a:cubicBezTo>
                    <a:pt x="187" y="272"/>
                    <a:pt x="178" y="257"/>
                    <a:pt x="189" y="247"/>
                  </a:cubicBezTo>
                  <a:cubicBezTo>
                    <a:pt x="200" y="237"/>
                    <a:pt x="208" y="236"/>
                    <a:pt x="208" y="236"/>
                  </a:cubicBezTo>
                  <a:cubicBezTo>
                    <a:pt x="208" y="236"/>
                    <a:pt x="233" y="237"/>
                    <a:pt x="235" y="231"/>
                  </a:cubicBezTo>
                  <a:cubicBezTo>
                    <a:pt x="237" y="225"/>
                    <a:pt x="238" y="101"/>
                    <a:pt x="238" y="101"/>
                  </a:cubicBezTo>
                  <a:cubicBezTo>
                    <a:pt x="243" y="98"/>
                    <a:pt x="243" y="98"/>
                    <a:pt x="243" y="98"/>
                  </a:cubicBezTo>
                  <a:cubicBezTo>
                    <a:pt x="243" y="88"/>
                    <a:pt x="243" y="88"/>
                    <a:pt x="243" y="88"/>
                  </a:cubicBezTo>
                  <a:cubicBezTo>
                    <a:pt x="391" y="87"/>
                    <a:pt x="391" y="87"/>
                    <a:pt x="391" y="87"/>
                  </a:cubicBezTo>
                  <a:cubicBezTo>
                    <a:pt x="392" y="62"/>
                    <a:pt x="392" y="62"/>
                    <a:pt x="392" y="62"/>
                  </a:cubicBezTo>
                  <a:cubicBezTo>
                    <a:pt x="397" y="58"/>
                    <a:pt x="397" y="58"/>
                    <a:pt x="397" y="58"/>
                  </a:cubicBezTo>
                  <a:cubicBezTo>
                    <a:pt x="401" y="2"/>
                    <a:pt x="401" y="2"/>
                    <a:pt x="401" y="2"/>
                  </a:cubicBezTo>
                  <a:lnTo>
                    <a:pt x="364" y="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8" name="Freeform 105"/>
            <p:cNvSpPr>
              <a:spLocks noChangeAspect="1"/>
            </p:cNvSpPr>
            <p:nvPr/>
          </p:nvSpPr>
          <p:spPr bwMode="auto">
            <a:xfrm>
              <a:off x="2395" y="2121"/>
              <a:ext cx="41" cy="33"/>
            </a:xfrm>
            <a:custGeom>
              <a:avLst/>
              <a:gdLst>
                <a:gd name="T0" fmla="*/ 28 w 125"/>
                <a:gd name="T1" fmla="*/ 21 h 103"/>
                <a:gd name="T2" fmla="*/ 33 w 125"/>
                <a:gd name="T3" fmla="*/ 19 h 103"/>
                <a:gd name="T4" fmla="*/ 41 w 125"/>
                <a:gd name="T5" fmla="*/ 16 h 103"/>
                <a:gd name="T6" fmla="*/ 35 w 125"/>
                <a:gd name="T7" fmla="*/ 9 h 103"/>
                <a:gd name="T8" fmla="*/ 41 w 125"/>
                <a:gd name="T9" fmla="*/ 6 h 103"/>
                <a:gd name="T10" fmla="*/ 40 w 125"/>
                <a:gd name="T11" fmla="*/ 1 h 103"/>
                <a:gd name="T12" fmla="*/ 18 w 125"/>
                <a:gd name="T13" fmla="*/ 0 h 103"/>
                <a:gd name="T14" fmla="*/ 13 w 125"/>
                <a:gd name="T15" fmla="*/ 5 h 103"/>
                <a:gd name="T16" fmla="*/ 4 w 125"/>
                <a:gd name="T17" fmla="*/ 5 h 103"/>
                <a:gd name="T18" fmla="*/ 1 w 125"/>
                <a:gd name="T19" fmla="*/ 8 h 103"/>
                <a:gd name="T20" fmla="*/ 0 w 125"/>
                <a:gd name="T21" fmla="*/ 15 h 103"/>
                <a:gd name="T22" fmla="*/ 5 w 125"/>
                <a:gd name="T23" fmla="*/ 16 h 103"/>
                <a:gd name="T24" fmla="*/ 15 w 125"/>
                <a:gd name="T25" fmla="*/ 14 h 103"/>
                <a:gd name="T26" fmla="*/ 21 w 125"/>
                <a:gd name="T27" fmla="*/ 12 h 103"/>
                <a:gd name="T28" fmla="*/ 21 w 125"/>
                <a:gd name="T29" fmla="*/ 17 h 103"/>
                <a:gd name="T30" fmla="*/ 12 w 125"/>
                <a:gd name="T31" fmla="*/ 17 h 103"/>
                <a:gd name="T32" fmla="*/ 14 w 125"/>
                <a:gd name="T33" fmla="*/ 22 h 103"/>
                <a:gd name="T34" fmla="*/ 21 w 125"/>
                <a:gd name="T35" fmla="*/ 20 h 103"/>
                <a:gd name="T36" fmla="*/ 13 w 125"/>
                <a:gd name="T37" fmla="*/ 24 h 103"/>
                <a:gd name="T38" fmla="*/ 19 w 125"/>
                <a:gd name="T39" fmla="*/ 33 h 103"/>
                <a:gd name="T40" fmla="*/ 21 w 125"/>
                <a:gd name="T41" fmla="*/ 28 h 103"/>
                <a:gd name="T42" fmla="*/ 24 w 125"/>
                <a:gd name="T43" fmla="*/ 22 h 103"/>
                <a:gd name="T44" fmla="*/ 28 w 125"/>
                <a:gd name="T45" fmla="*/ 21 h 10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25" h="103">
                  <a:moveTo>
                    <a:pt x="85" y="67"/>
                  </a:moveTo>
                  <a:cubicBezTo>
                    <a:pt x="85" y="67"/>
                    <a:pt x="92" y="60"/>
                    <a:pt x="102" y="60"/>
                  </a:cubicBezTo>
                  <a:cubicBezTo>
                    <a:pt x="112" y="60"/>
                    <a:pt x="123" y="64"/>
                    <a:pt x="124" y="49"/>
                  </a:cubicBezTo>
                  <a:cubicBezTo>
                    <a:pt x="125" y="34"/>
                    <a:pt x="108" y="39"/>
                    <a:pt x="108" y="28"/>
                  </a:cubicBezTo>
                  <a:cubicBezTo>
                    <a:pt x="108" y="17"/>
                    <a:pt x="124" y="19"/>
                    <a:pt x="124" y="19"/>
                  </a:cubicBezTo>
                  <a:cubicBezTo>
                    <a:pt x="123" y="2"/>
                    <a:pt x="123" y="2"/>
                    <a:pt x="123" y="2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48"/>
                    <a:pt x="8" y="56"/>
                    <a:pt x="15" y="50"/>
                  </a:cubicBezTo>
                  <a:cubicBezTo>
                    <a:pt x="22" y="44"/>
                    <a:pt x="46" y="45"/>
                    <a:pt x="46" y="45"/>
                  </a:cubicBezTo>
                  <a:cubicBezTo>
                    <a:pt x="63" y="39"/>
                    <a:pt x="63" y="39"/>
                    <a:pt x="63" y="39"/>
                  </a:cubicBezTo>
                  <a:cubicBezTo>
                    <a:pt x="63" y="54"/>
                    <a:pt x="63" y="54"/>
                    <a:pt x="63" y="54"/>
                  </a:cubicBezTo>
                  <a:cubicBezTo>
                    <a:pt x="63" y="54"/>
                    <a:pt x="39" y="42"/>
                    <a:pt x="37" y="52"/>
                  </a:cubicBezTo>
                  <a:cubicBezTo>
                    <a:pt x="35" y="62"/>
                    <a:pt x="42" y="68"/>
                    <a:pt x="42" y="68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63" y="88"/>
                    <a:pt x="63" y="88"/>
                    <a:pt x="63" y="88"/>
                  </a:cubicBezTo>
                  <a:cubicBezTo>
                    <a:pt x="72" y="68"/>
                    <a:pt x="72" y="68"/>
                    <a:pt x="72" y="68"/>
                  </a:cubicBezTo>
                  <a:lnTo>
                    <a:pt x="85" y="67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09" name="Freeform 106"/>
            <p:cNvSpPr>
              <a:spLocks noChangeAspect="1"/>
            </p:cNvSpPr>
            <p:nvPr/>
          </p:nvSpPr>
          <p:spPr bwMode="auto">
            <a:xfrm>
              <a:off x="2389" y="2102"/>
              <a:ext cx="50" cy="12"/>
            </a:xfrm>
            <a:custGeom>
              <a:avLst/>
              <a:gdLst>
                <a:gd name="T0" fmla="*/ 4 w 154"/>
                <a:gd name="T1" fmla="*/ 5 h 39"/>
                <a:gd name="T2" fmla="*/ 0 w 154"/>
                <a:gd name="T3" fmla="*/ 11 h 39"/>
                <a:gd name="T4" fmla="*/ 0 w 154"/>
                <a:gd name="T5" fmla="*/ 12 h 39"/>
                <a:gd name="T6" fmla="*/ 14 w 154"/>
                <a:gd name="T7" fmla="*/ 12 h 39"/>
                <a:gd name="T8" fmla="*/ 15 w 154"/>
                <a:gd name="T9" fmla="*/ 9 h 39"/>
                <a:gd name="T10" fmla="*/ 23 w 154"/>
                <a:gd name="T11" fmla="*/ 8 h 39"/>
                <a:gd name="T12" fmla="*/ 27 w 154"/>
                <a:gd name="T13" fmla="*/ 5 h 39"/>
                <a:gd name="T14" fmla="*/ 38 w 154"/>
                <a:gd name="T15" fmla="*/ 10 h 39"/>
                <a:gd name="T16" fmla="*/ 44 w 154"/>
                <a:gd name="T17" fmla="*/ 5 h 39"/>
                <a:gd name="T18" fmla="*/ 38 w 154"/>
                <a:gd name="T19" fmla="*/ 6 h 39"/>
                <a:gd name="T20" fmla="*/ 33 w 154"/>
                <a:gd name="T21" fmla="*/ 2 h 39"/>
                <a:gd name="T22" fmla="*/ 31 w 154"/>
                <a:gd name="T23" fmla="*/ 3 h 39"/>
                <a:gd name="T24" fmla="*/ 27 w 154"/>
                <a:gd name="T25" fmla="*/ 1 h 39"/>
                <a:gd name="T26" fmla="*/ 19 w 154"/>
                <a:gd name="T27" fmla="*/ 1 h 39"/>
                <a:gd name="T28" fmla="*/ 19 w 154"/>
                <a:gd name="T29" fmla="*/ 4 h 39"/>
                <a:gd name="T30" fmla="*/ 3 w 154"/>
                <a:gd name="T31" fmla="*/ 4 h 39"/>
                <a:gd name="T32" fmla="*/ 4 w 154"/>
                <a:gd name="T33" fmla="*/ 5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4" h="39">
                  <a:moveTo>
                    <a:pt x="11" y="15"/>
                  </a:moveTo>
                  <a:cubicBezTo>
                    <a:pt x="11" y="15"/>
                    <a:pt x="1" y="30"/>
                    <a:pt x="0" y="37"/>
                  </a:cubicBezTo>
                  <a:cubicBezTo>
                    <a:pt x="0" y="38"/>
                    <a:pt x="0" y="38"/>
                    <a:pt x="0" y="39"/>
                  </a:cubicBezTo>
                  <a:cubicBezTo>
                    <a:pt x="11" y="39"/>
                    <a:pt x="41" y="39"/>
                    <a:pt x="43" y="39"/>
                  </a:cubicBezTo>
                  <a:cubicBezTo>
                    <a:pt x="46" y="39"/>
                    <a:pt x="47" y="30"/>
                    <a:pt x="47" y="30"/>
                  </a:cubicBezTo>
                  <a:cubicBezTo>
                    <a:pt x="47" y="30"/>
                    <a:pt x="66" y="28"/>
                    <a:pt x="72" y="27"/>
                  </a:cubicBezTo>
                  <a:cubicBezTo>
                    <a:pt x="78" y="26"/>
                    <a:pt x="84" y="15"/>
                    <a:pt x="84" y="15"/>
                  </a:cubicBezTo>
                  <a:cubicBezTo>
                    <a:pt x="84" y="15"/>
                    <a:pt x="100" y="34"/>
                    <a:pt x="118" y="34"/>
                  </a:cubicBezTo>
                  <a:cubicBezTo>
                    <a:pt x="136" y="34"/>
                    <a:pt x="154" y="19"/>
                    <a:pt x="137" y="15"/>
                  </a:cubicBezTo>
                  <a:cubicBezTo>
                    <a:pt x="120" y="11"/>
                    <a:pt x="121" y="21"/>
                    <a:pt x="116" y="20"/>
                  </a:cubicBezTo>
                  <a:cubicBezTo>
                    <a:pt x="111" y="19"/>
                    <a:pt x="103" y="8"/>
                    <a:pt x="103" y="8"/>
                  </a:cubicBezTo>
                  <a:cubicBezTo>
                    <a:pt x="95" y="10"/>
                    <a:pt x="95" y="10"/>
                    <a:pt x="95" y="10"/>
                  </a:cubicBezTo>
                  <a:cubicBezTo>
                    <a:pt x="95" y="10"/>
                    <a:pt x="97" y="0"/>
                    <a:pt x="84" y="2"/>
                  </a:cubicBezTo>
                  <a:cubicBezTo>
                    <a:pt x="71" y="4"/>
                    <a:pt x="59" y="3"/>
                    <a:pt x="59" y="3"/>
                  </a:cubicBezTo>
                  <a:cubicBezTo>
                    <a:pt x="59" y="13"/>
                    <a:pt x="59" y="13"/>
                    <a:pt x="5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0" y="14"/>
                    <a:pt x="11" y="15"/>
                    <a:pt x="11" y="1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0" name="Freeform 107"/>
            <p:cNvSpPr>
              <a:spLocks noChangeAspect="1"/>
            </p:cNvSpPr>
            <p:nvPr/>
          </p:nvSpPr>
          <p:spPr bwMode="auto">
            <a:xfrm>
              <a:off x="2463" y="2190"/>
              <a:ext cx="68" cy="76"/>
            </a:xfrm>
            <a:custGeom>
              <a:avLst/>
              <a:gdLst>
                <a:gd name="T0" fmla="*/ 68 w 207"/>
                <a:gd name="T1" fmla="*/ 56 h 236"/>
                <a:gd name="T2" fmla="*/ 61 w 207"/>
                <a:gd name="T3" fmla="*/ 47 h 236"/>
                <a:gd name="T4" fmla="*/ 61 w 207"/>
                <a:gd name="T5" fmla="*/ 42 h 236"/>
                <a:gd name="T6" fmla="*/ 53 w 207"/>
                <a:gd name="T7" fmla="*/ 43 h 236"/>
                <a:gd name="T8" fmla="*/ 53 w 207"/>
                <a:gd name="T9" fmla="*/ 40 h 236"/>
                <a:gd name="T10" fmla="*/ 49 w 207"/>
                <a:gd name="T11" fmla="*/ 39 h 236"/>
                <a:gd name="T12" fmla="*/ 53 w 207"/>
                <a:gd name="T13" fmla="*/ 29 h 236"/>
                <a:gd name="T14" fmla="*/ 49 w 207"/>
                <a:gd name="T15" fmla="*/ 18 h 236"/>
                <a:gd name="T16" fmla="*/ 48 w 207"/>
                <a:gd name="T17" fmla="*/ 18 h 236"/>
                <a:gd name="T18" fmla="*/ 42 w 207"/>
                <a:gd name="T19" fmla="*/ 26 h 236"/>
                <a:gd name="T20" fmla="*/ 38 w 207"/>
                <a:gd name="T21" fmla="*/ 23 h 236"/>
                <a:gd name="T22" fmla="*/ 36 w 207"/>
                <a:gd name="T23" fmla="*/ 23 h 236"/>
                <a:gd name="T24" fmla="*/ 33 w 207"/>
                <a:gd name="T25" fmla="*/ 4 h 236"/>
                <a:gd name="T26" fmla="*/ 27 w 207"/>
                <a:gd name="T27" fmla="*/ 6 h 236"/>
                <a:gd name="T28" fmla="*/ 22 w 207"/>
                <a:gd name="T29" fmla="*/ 5 h 236"/>
                <a:gd name="T30" fmla="*/ 23 w 207"/>
                <a:gd name="T31" fmla="*/ 10 h 236"/>
                <a:gd name="T32" fmla="*/ 18 w 207"/>
                <a:gd name="T33" fmla="*/ 11 h 236"/>
                <a:gd name="T34" fmla="*/ 18 w 207"/>
                <a:gd name="T35" fmla="*/ 15 h 236"/>
                <a:gd name="T36" fmla="*/ 5 w 207"/>
                <a:gd name="T37" fmla="*/ 26 h 236"/>
                <a:gd name="T38" fmla="*/ 5 w 207"/>
                <a:gd name="T39" fmla="*/ 34 h 236"/>
                <a:gd name="T40" fmla="*/ 0 w 207"/>
                <a:gd name="T41" fmla="*/ 29 h 236"/>
                <a:gd name="T42" fmla="*/ 0 w 207"/>
                <a:gd name="T43" fmla="*/ 29 h 236"/>
                <a:gd name="T44" fmla="*/ 8 w 207"/>
                <a:gd name="T45" fmla="*/ 37 h 236"/>
                <a:gd name="T46" fmla="*/ 13 w 207"/>
                <a:gd name="T47" fmla="*/ 38 h 236"/>
                <a:gd name="T48" fmla="*/ 16 w 207"/>
                <a:gd name="T49" fmla="*/ 43 h 236"/>
                <a:gd name="T50" fmla="*/ 23 w 207"/>
                <a:gd name="T51" fmla="*/ 45 h 236"/>
                <a:gd name="T52" fmla="*/ 34 w 207"/>
                <a:gd name="T53" fmla="*/ 60 h 236"/>
                <a:gd name="T54" fmla="*/ 51 w 207"/>
                <a:gd name="T55" fmla="*/ 69 h 236"/>
                <a:gd name="T56" fmla="*/ 64 w 207"/>
                <a:gd name="T57" fmla="*/ 76 h 236"/>
                <a:gd name="T58" fmla="*/ 65 w 207"/>
                <a:gd name="T59" fmla="*/ 76 h 236"/>
                <a:gd name="T60" fmla="*/ 65 w 207"/>
                <a:gd name="T61" fmla="*/ 67 h 236"/>
                <a:gd name="T62" fmla="*/ 68 w 207"/>
                <a:gd name="T63" fmla="*/ 56 h 2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07" h="236">
                  <a:moveTo>
                    <a:pt x="207" y="175"/>
                  </a:moveTo>
                  <a:cubicBezTo>
                    <a:pt x="207" y="162"/>
                    <a:pt x="186" y="146"/>
                    <a:pt x="186" y="146"/>
                  </a:cubicBezTo>
                  <a:cubicBezTo>
                    <a:pt x="185" y="129"/>
                    <a:pt x="185" y="129"/>
                    <a:pt x="185" y="129"/>
                  </a:cubicBezTo>
                  <a:cubicBezTo>
                    <a:pt x="161" y="133"/>
                    <a:pt x="161" y="133"/>
                    <a:pt x="161" y="133"/>
                  </a:cubicBezTo>
                  <a:cubicBezTo>
                    <a:pt x="161" y="123"/>
                    <a:pt x="161" y="123"/>
                    <a:pt x="161" y="123"/>
                  </a:cubicBezTo>
                  <a:cubicBezTo>
                    <a:pt x="161" y="123"/>
                    <a:pt x="149" y="124"/>
                    <a:pt x="148" y="121"/>
                  </a:cubicBezTo>
                  <a:cubicBezTo>
                    <a:pt x="147" y="118"/>
                    <a:pt x="162" y="104"/>
                    <a:pt x="162" y="89"/>
                  </a:cubicBezTo>
                  <a:cubicBezTo>
                    <a:pt x="162" y="79"/>
                    <a:pt x="154" y="65"/>
                    <a:pt x="149" y="55"/>
                  </a:cubicBezTo>
                  <a:cubicBezTo>
                    <a:pt x="147" y="55"/>
                    <a:pt x="146" y="55"/>
                    <a:pt x="145" y="56"/>
                  </a:cubicBezTo>
                  <a:cubicBezTo>
                    <a:pt x="140" y="60"/>
                    <a:pt x="140" y="82"/>
                    <a:pt x="129" y="82"/>
                  </a:cubicBezTo>
                  <a:cubicBezTo>
                    <a:pt x="118" y="82"/>
                    <a:pt x="117" y="72"/>
                    <a:pt x="117" y="72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18" y="26"/>
                    <a:pt x="99" y="13"/>
                  </a:cubicBezTo>
                  <a:cubicBezTo>
                    <a:pt x="80" y="0"/>
                    <a:pt x="83" y="18"/>
                    <a:pt x="83" y="18"/>
                  </a:cubicBezTo>
                  <a:cubicBezTo>
                    <a:pt x="67" y="14"/>
                    <a:pt x="67" y="14"/>
                    <a:pt x="67" y="14"/>
                  </a:cubicBezTo>
                  <a:cubicBezTo>
                    <a:pt x="69" y="31"/>
                    <a:pt x="69" y="31"/>
                    <a:pt x="69" y="31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55" y="34"/>
                    <a:pt x="59" y="38"/>
                    <a:pt x="55" y="48"/>
                  </a:cubicBezTo>
                  <a:cubicBezTo>
                    <a:pt x="51" y="58"/>
                    <a:pt x="17" y="75"/>
                    <a:pt x="16" y="82"/>
                  </a:cubicBezTo>
                  <a:cubicBezTo>
                    <a:pt x="15" y="86"/>
                    <a:pt x="15" y="97"/>
                    <a:pt x="14" y="105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23" y="115"/>
                    <a:pt x="23" y="115"/>
                    <a:pt x="23" y="115"/>
                  </a:cubicBezTo>
                  <a:cubicBezTo>
                    <a:pt x="40" y="117"/>
                    <a:pt x="40" y="117"/>
                    <a:pt x="40" y="117"/>
                  </a:cubicBezTo>
                  <a:cubicBezTo>
                    <a:pt x="48" y="135"/>
                    <a:pt x="48" y="135"/>
                    <a:pt x="48" y="135"/>
                  </a:cubicBezTo>
                  <a:cubicBezTo>
                    <a:pt x="48" y="135"/>
                    <a:pt x="66" y="131"/>
                    <a:pt x="70" y="139"/>
                  </a:cubicBezTo>
                  <a:cubicBezTo>
                    <a:pt x="74" y="147"/>
                    <a:pt x="89" y="173"/>
                    <a:pt x="105" y="187"/>
                  </a:cubicBezTo>
                  <a:cubicBezTo>
                    <a:pt x="121" y="201"/>
                    <a:pt x="149" y="208"/>
                    <a:pt x="156" y="213"/>
                  </a:cubicBezTo>
                  <a:cubicBezTo>
                    <a:pt x="163" y="218"/>
                    <a:pt x="180" y="236"/>
                    <a:pt x="195" y="236"/>
                  </a:cubicBezTo>
                  <a:cubicBezTo>
                    <a:pt x="196" y="236"/>
                    <a:pt x="197" y="236"/>
                    <a:pt x="198" y="236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97" y="209"/>
                    <a:pt x="207" y="188"/>
                    <a:pt x="207" y="17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1" name="Freeform 108"/>
            <p:cNvSpPr>
              <a:spLocks noChangeAspect="1"/>
            </p:cNvSpPr>
            <p:nvPr/>
          </p:nvSpPr>
          <p:spPr bwMode="auto">
            <a:xfrm>
              <a:off x="2440" y="2166"/>
              <a:ext cx="45" cy="58"/>
            </a:xfrm>
            <a:custGeom>
              <a:avLst/>
              <a:gdLst>
                <a:gd name="T0" fmla="*/ 41 w 140"/>
                <a:gd name="T1" fmla="*/ 40 h 179"/>
                <a:gd name="T2" fmla="*/ 41 w 140"/>
                <a:gd name="T3" fmla="*/ 35 h 179"/>
                <a:gd name="T4" fmla="*/ 45 w 140"/>
                <a:gd name="T5" fmla="*/ 34 h 179"/>
                <a:gd name="T6" fmla="*/ 44 w 140"/>
                <a:gd name="T7" fmla="*/ 29 h 179"/>
                <a:gd name="T8" fmla="*/ 38 w 140"/>
                <a:gd name="T9" fmla="*/ 32 h 179"/>
                <a:gd name="T10" fmla="*/ 39 w 140"/>
                <a:gd name="T11" fmla="*/ 28 h 179"/>
                <a:gd name="T12" fmla="*/ 42 w 140"/>
                <a:gd name="T13" fmla="*/ 23 h 179"/>
                <a:gd name="T14" fmla="*/ 39 w 140"/>
                <a:gd name="T15" fmla="*/ 16 h 179"/>
                <a:gd name="T16" fmla="*/ 40 w 140"/>
                <a:gd name="T17" fmla="*/ 13 h 179"/>
                <a:gd name="T18" fmla="*/ 31 w 140"/>
                <a:gd name="T19" fmla="*/ 0 h 179"/>
                <a:gd name="T20" fmla="*/ 22 w 140"/>
                <a:gd name="T21" fmla="*/ 0 h 179"/>
                <a:gd name="T22" fmla="*/ 21 w 140"/>
                <a:gd name="T23" fmla="*/ 4 h 179"/>
                <a:gd name="T24" fmla="*/ 13 w 140"/>
                <a:gd name="T25" fmla="*/ 4 h 179"/>
                <a:gd name="T26" fmla="*/ 3 w 140"/>
                <a:gd name="T27" fmla="*/ 17 h 179"/>
                <a:gd name="T28" fmla="*/ 0 w 140"/>
                <a:gd name="T29" fmla="*/ 19 h 179"/>
                <a:gd name="T30" fmla="*/ 3 w 140"/>
                <a:gd name="T31" fmla="*/ 21 h 179"/>
                <a:gd name="T32" fmla="*/ 0 w 140"/>
                <a:gd name="T33" fmla="*/ 27 h 179"/>
                <a:gd name="T34" fmla="*/ 5 w 140"/>
                <a:gd name="T35" fmla="*/ 33 h 179"/>
                <a:gd name="T36" fmla="*/ 5 w 140"/>
                <a:gd name="T37" fmla="*/ 39 h 179"/>
                <a:gd name="T38" fmla="*/ 9 w 140"/>
                <a:gd name="T39" fmla="*/ 43 h 179"/>
                <a:gd name="T40" fmla="*/ 12 w 140"/>
                <a:gd name="T41" fmla="*/ 48 h 179"/>
                <a:gd name="T42" fmla="*/ 21 w 140"/>
                <a:gd name="T43" fmla="*/ 51 h 179"/>
                <a:gd name="T44" fmla="*/ 27 w 140"/>
                <a:gd name="T45" fmla="*/ 58 h 179"/>
                <a:gd name="T46" fmla="*/ 28 w 140"/>
                <a:gd name="T47" fmla="*/ 51 h 179"/>
                <a:gd name="T48" fmla="*/ 41 w 140"/>
                <a:gd name="T49" fmla="*/ 40 h 17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40" h="179">
                  <a:moveTo>
                    <a:pt x="126" y="122"/>
                  </a:moveTo>
                  <a:cubicBezTo>
                    <a:pt x="130" y="112"/>
                    <a:pt x="126" y="108"/>
                    <a:pt x="126" y="108"/>
                  </a:cubicBezTo>
                  <a:cubicBezTo>
                    <a:pt x="140" y="105"/>
                    <a:pt x="140" y="105"/>
                    <a:pt x="140" y="105"/>
                  </a:cubicBezTo>
                  <a:cubicBezTo>
                    <a:pt x="138" y="88"/>
                    <a:pt x="138" y="88"/>
                    <a:pt x="138" y="88"/>
                  </a:cubicBezTo>
                  <a:cubicBezTo>
                    <a:pt x="119" y="99"/>
                    <a:pt x="119" y="99"/>
                    <a:pt x="119" y="99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31" y="78"/>
                    <a:pt x="131" y="70"/>
                  </a:cubicBezTo>
                  <a:cubicBezTo>
                    <a:pt x="131" y="62"/>
                    <a:pt x="120" y="50"/>
                    <a:pt x="120" y="50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65" y="12"/>
                    <a:pt x="65" y="12"/>
                    <a:pt x="65" y="12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21" y="54"/>
                    <a:pt x="9" y="54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9" y="66"/>
                    <a:pt x="1" y="75"/>
                    <a:pt x="1" y="84"/>
                  </a:cubicBezTo>
                  <a:cubicBezTo>
                    <a:pt x="1" y="93"/>
                    <a:pt x="16" y="103"/>
                    <a:pt x="16" y="103"/>
                  </a:cubicBezTo>
                  <a:cubicBezTo>
                    <a:pt x="15" y="121"/>
                    <a:pt x="15" y="121"/>
                    <a:pt x="15" y="121"/>
                  </a:cubicBezTo>
                  <a:cubicBezTo>
                    <a:pt x="29" y="132"/>
                    <a:pt x="29" y="132"/>
                    <a:pt x="29" y="132"/>
                  </a:cubicBezTo>
                  <a:cubicBezTo>
                    <a:pt x="29" y="132"/>
                    <a:pt x="28" y="139"/>
                    <a:pt x="37" y="148"/>
                  </a:cubicBezTo>
                  <a:cubicBezTo>
                    <a:pt x="46" y="157"/>
                    <a:pt x="65" y="157"/>
                    <a:pt x="65" y="157"/>
                  </a:cubicBezTo>
                  <a:cubicBezTo>
                    <a:pt x="85" y="179"/>
                    <a:pt x="85" y="179"/>
                    <a:pt x="85" y="179"/>
                  </a:cubicBezTo>
                  <a:cubicBezTo>
                    <a:pt x="86" y="171"/>
                    <a:pt x="86" y="160"/>
                    <a:pt x="87" y="156"/>
                  </a:cubicBezTo>
                  <a:cubicBezTo>
                    <a:pt x="88" y="149"/>
                    <a:pt x="122" y="132"/>
                    <a:pt x="126" y="12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2" name="Freeform 109"/>
            <p:cNvSpPr>
              <a:spLocks noChangeAspect="1"/>
            </p:cNvSpPr>
            <p:nvPr/>
          </p:nvSpPr>
          <p:spPr bwMode="auto">
            <a:xfrm>
              <a:off x="3046" y="2837"/>
              <a:ext cx="36" cy="37"/>
            </a:xfrm>
            <a:custGeom>
              <a:avLst/>
              <a:gdLst>
                <a:gd name="T0" fmla="*/ 0 w 111"/>
                <a:gd name="T1" fmla="*/ 19 h 114"/>
                <a:gd name="T2" fmla="*/ 6 w 111"/>
                <a:gd name="T3" fmla="*/ 27 h 114"/>
                <a:gd name="T4" fmla="*/ 6 w 111"/>
                <a:gd name="T5" fmla="*/ 31 h 114"/>
                <a:gd name="T6" fmla="*/ 11 w 111"/>
                <a:gd name="T7" fmla="*/ 37 h 114"/>
                <a:gd name="T8" fmla="*/ 16 w 111"/>
                <a:gd name="T9" fmla="*/ 37 h 114"/>
                <a:gd name="T10" fmla="*/ 20 w 111"/>
                <a:gd name="T11" fmla="*/ 29 h 114"/>
                <a:gd name="T12" fmla="*/ 27 w 111"/>
                <a:gd name="T13" fmla="*/ 28 h 114"/>
                <a:gd name="T14" fmla="*/ 32 w 111"/>
                <a:gd name="T15" fmla="*/ 24 h 114"/>
                <a:gd name="T16" fmla="*/ 31 w 111"/>
                <a:gd name="T17" fmla="*/ 20 h 114"/>
                <a:gd name="T18" fmla="*/ 36 w 111"/>
                <a:gd name="T19" fmla="*/ 16 h 114"/>
                <a:gd name="T20" fmla="*/ 36 w 111"/>
                <a:gd name="T21" fmla="*/ 11 h 114"/>
                <a:gd name="T22" fmla="*/ 32 w 111"/>
                <a:gd name="T23" fmla="*/ 10 h 114"/>
                <a:gd name="T24" fmla="*/ 27 w 111"/>
                <a:gd name="T25" fmla="*/ 2 h 114"/>
                <a:gd name="T26" fmla="*/ 20 w 111"/>
                <a:gd name="T27" fmla="*/ 2 h 114"/>
                <a:gd name="T28" fmla="*/ 18 w 111"/>
                <a:gd name="T29" fmla="*/ 3 h 114"/>
                <a:gd name="T30" fmla="*/ 17 w 111"/>
                <a:gd name="T31" fmla="*/ 6 h 114"/>
                <a:gd name="T32" fmla="*/ 12 w 111"/>
                <a:gd name="T33" fmla="*/ 6 h 114"/>
                <a:gd name="T34" fmla="*/ 10 w 111"/>
                <a:gd name="T35" fmla="*/ 11 h 114"/>
                <a:gd name="T36" fmla="*/ 6 w 111"/>
                <a:gd name="T37" fmla="*/ 15 h 114"/>
                <a:gd name="T38" fmla="*/ 6 w 111"/>
                <a:gd name="T39" fmla="*/ 18 h 114"/>
                <a:gd name="T40" fmla="*/ 0 w 111"/>
                <a:gd name="T41" fmla="*/ 19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11" h="114">
                  <a:moveTo>
                    <a:pt x="0" y="58"/>
                  </a:moveTo>
                  <a:cubicBezTo>
                    <a:pt x="17" y="83"/>
                    <a:pt x="17" y="83"/>
                    <a:pt x="17" y="83"/>
                  </a:cubicBezTo>
                  <a:cubicBezTo>
                    <a:pt x="17" y="94"/>
                    <a:pt x="17" y="94"/>
                    <a:pt x="17" y="94"/>
                  </a:cubicBezTo>
                  <a:cubicBezTo>
                    <a:pt x="35" y="114"/>
                    <a:pt x="35" y="114"/>
                    <a:pt x="35" y="114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0" y="113"/>
                    <a:pt x="51" y="93"/>
                    <a:pt x="61" y="89"/>
                  </a:cubicBezTo>
                  <a:cubicBezTo>
                    <a:pt x="71" y="85"/>
                    <a:pt x="74" y="87"/>
                    <a:pt x="82" y="85"/>
                  </a:cubicBezTo>
                  <a:cubicBezTo>
                    <a:pt x="90" y="83"/>
                    <a:pt x="99" y="75"/>
                    <a:pt x="99" y="75"/>
                  </a:cubicBezTo>
                  <a:cubicBezTo>
                    <a:pt x="96" y="63"/>
                    <a:pt x="96" y="63"/>
                    <a:pt x="96" y="63"/>
                  </a:cubicBezTo>
                  <a:cubicBezTo>
                    <a:pt x="111" y="50"/>
                    <a:pt x="111" y="50"/>
                    <a:pt x="111" y="50"/>
                  </a:cubicBezTo>
                  <a:cubicBezTo>
                    <a:pt x="110" y="34"/>
                    <a:pt x="110" y="34"/>
                    <a:pt x="110" y="34"/>
                  </a:cubicBezTo>
                  <a:cubicBezTo>
                    <a:pt x="100" y="31"/>
                    <a:pt x="100" y="31"/>
                    <a:pt x="100" y="31"/>
                  </a:cubicBezTo>
                  <a:cubicBezTo>
                    <a:pt x="100" y="31"/>
                    <a:pt x="88" y="12"/>
                    <a:pt x="83" y="6"/>
                  </a:cubicBezTo>
                  <a:cubicBezTo>
                    <a:pt x="78" y="0"/>
                    <a:pt x="62" y="5"/>
                    <a:pt x="62" y="5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8"/>
                    <a:pt x="43" y="15"/>
                    <a:pt x="38" y="19"/>
                  </a:cubicBezTo>
                  <a:cubicBezTo>
                    <a:pt x="33" y="23"/>
                    <a:pt x="31" y="33"/>
                    <a:pt x="31" y="33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7" y="56"/>
                    <a:pt x="17" y="56"/>
                    <a:pt x="17" y="56"/>
                  </a:cubicBezTo>
                  <a:lnTo>
                    <a:pt x="0" y="58"/>
                  </a:ln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3" name="Freeform 110"/>
            <p:cNvSpPr>
              <a:spLocks noChangeAspect="1"/>
            </p:cNvSpPr>
            <p:nvPr/>
          </p:nvSpPr>
          <p:spPr bwMode="auto">
            <a:xfrm>
              <a:off x="2775" y="2301"/>
              <a:ext cx="92" cy="109"/>
            </a:xfrm>
            <a:custGeom>
              <a:avLst/>
              <a:gdLst>
                <a:gd name="T0" fmla="*/ 85 w 281"/>
                <a:gd name="T1" fmla="*/ 49 h 339"/>
                <a:gd name="T2" fmla="*/ 80 w 281"/>
                <a:gd name="T3" fmla="*/ 45 h 339"/>
                <a:gd name="T4" fmla="*/ 83 w 281"/>
                <a:gd name="T5" fmla="*/ 32 h 339"/>
                <a:gd name="T6" fmla="*/ 89 w 281"/>
                <a:gd name="T7" fmla="*/ 24 h 339"/>
                <a:gd name="T8" fmla="*/ 86 w 281"/>
                <a:gd name="T9" fmla="*/ 18 h 339"/>
                <a:gd name="T10" fmla="*/ 75 w 281"/>
                <a:gd name="T11" fmla="*/ 20 h 339"/>
                <a:gd name="T12" fmla="*/ 69 w 281"/>
                <a:gd name="T13" fmla="*/ 12 h 339"/>
                <a:gd name="T14" fmla="*/ 72 w 281"/>
                <a:gd name="T15" fmla="*/ 1 h 339"/>
                <a:gd name="T16" fmla="*/ 58 w 281"/>
                <a:gd name="T17" fmla="*/ 0 h 339"/>
                <a:gd name="T18" fmla="*/ 48 w 281"/>
                <a:gd name="T19" fmla="*/ 3 h 339"/>
                <a:gd name="T20" fmla="*/ 41 w 281"/>
                <a:gd name="T21" fmla="*/ 3 h 339"/>
                <a:gd name="T22" fmla="*/ 42 w 281"/>
                <a:gd name="T23" fmla="*/ 12 h 339"/>
                <a:gd name="T24" fmla="*/ 18 w 281"/>
                <a:gd name="T25" fmla="*/ 24 h 339"/>
                <a:gd name="T26" fmla="*/ 15 w 281"/>
                <a:gd name="T27" fmla="*/ 23 h 339"/>
                <a:gd name="T28" fmla="*/ 13 w 281"/>
                <a:gd name="T29" fmla="*/ 25 h 339"/>
                <a:gd name="T30" fmla="*/ 10 w 281"/>
                <a:gd name="T31" fmla="*/ 34 h 339"/>
                <a:gd name="T32" fmla="*/ 0 w 281"/>
                <a:gd name="T33" fmla="*/ 53 h 339"/>
                <a:gd name="T34" fmla="*/ 9 w 281"/>
                <a:gd name="T35" fmla="*/ 63 h 339"/>
                <a:gd name="T36" fmla="*/ 9 w 281"/>
                <a:gd name="T37" fmla="*/ 73 h 339"/>
                <a:gd name="T38" fmla="*/ 15 w 281"/>
                <a:gd name="T39" fmla="*/ 83 h 339"/>
                <a:gd name="T40" fmla="*/ 20 w 281"/>
                <a:gd name="T41" fmla="*/ 87 h 339"/>
                <a:gd name="T42" fmla="*/ 30 w 281"/>
                <a:gd name="T43" fmla="*/ 100 h 339"/>
                <a:gd name="T44" fmla="*/ 37 w 281"/>
                <a:gd name="T45" fmla="*/ 109 h 339"/>
                <a:gd name="T46" fmla="*/ 44 w 281"/>
                <a:gd name="T47" fmla="*/ 102 h 339"/>
                <a:gd name="T48" fmla="*/ 50 w 281"/>
                <a:gd name="T49" fmla="*/ 98 h 339"/>
                <a:gd name="T50" fmla="*/ 49 w 281"/>
                <a:gd name="T51" fmla="*/ 92 h 339"/>
                <a:gd name="T52" fmla="*/ 46 w 281"/>
                <a:gd name="T53" fmla="*/ 88 h 339"/>
                <a:gd name="T54" fmla="*/ 56 w 281"/>
                <a:gd name="T55" fmla="*/ 83 h 339"/>
                <a:gd name="T56" fmla="*/ 58 w 281"/>
                <a:gd name="T57" fmla="*/ 72 h 339"/>
                <a:gd name="T58" fmla="*/ 67 w 281"/>
                <a:gd name="T59" fmla="*/ 82 h 339"/>
                <a:gd name="T60" fmla="*/ 79 w 281"/>
                <a:gd name="T61" fmla="*/ 77 h 339"/>
                <a:gd name="T62" fmla="*/ 85 w 281"/>
                <a:gd name="T63" fmla="*/ 78 h 339"/>
                <a:gd name="T64" fmla="*/ 88 w 281"/>
                <a:gd name="T65" fmla="*/ 68 h 339"/>
                <a:gd name="T66" fmla="*/ 89 w 281"/>
                <a:gd name="T67" fmla="*/ 55 h 33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1" h="339">
                  <a:moveTo>
                    <a:pt x="279" y="160"/>
                  </a:moveTo>
                  <a:cubicBezTo>
                    <a:pt x="277" y="154"/>
                    <a:pt x="261" y="153"/>
                    <a:pt x="261" y="153"/>
                  </a:cubicBezTo>
                  <a:cubicBezTo>
                    <a:pt x="256" y="141"/>
                    <a:pt x="256" y="141"/>
                    <a:pt x="256" y="141"/>
                  </a:cubicBezTo>
                  <a:cubicBezTo>
                    <a:pt x="244" y="140"/>
                    <a:pt x="244" y="140"/>
                    <a:pt x="244" y="140"/>
                  </a:cubicBezTo>
                  <a:cubicBezTo>
                    <a:pt x="245" y="116"/>
                    <a:pt x="245" y="116"/>
                    <a:pt x="245" y="116"/>
                  </a:cubicBezTo>
                  <a:cubicBezTo>
                    <a:pt x="254" y="100"/>
                    <a:pt x="254" y="100"/>
                    <a:pt x="254" y="100"/>
                  </a:cubicBezTo>
                  <a:cubicBezTo>
                    <a:pt x="254" y="100"/>
                    <a:pt x="261" y="101"/>
                    <a:pt x="267" y="94"/>
                  </a:cubicBezTo>
                  <a:cubicBezTo>
                    <a:pt x="273" y="87"/>
                    <a:pt x="273" y="74"/>
                    <a:pt x="273" y="74"/>
                  </a:cubicBezTo>
                  <a:cubicBezTo>
                    <a:pt x="267" y="70"/>
                    <a:pt x="267" y="70"/>
                    <a:pt x="267" y="70"/>
                  </a:cubicBezTo>
                  <a:cubicBezTo>
                    <a:pt x="267" y="70"/>
                    <a:pt x="266" y="60"/>
                    <a:pt x="263" y="56"/>
                  </a:cubicBezTo>
                  <a:cubicBezTo>
                    <a:pt x="260" y="52"/>
                    <a:pt x="248" y="47"/>
                    <a:pt x="243" y="47"/>
                  </a:cubicBezTo>
                  <a:cubicBezTo>
                    <a:pt x="238" y="47"/>
                    <a:pt x="238" y="62"/>
                    <a:pt x="229" y="62"/>
                  </a:cubicBezTo>
                  <a:cubicBezTo>
                    <a:pt x="220" y="62"/>
                    <a:pt x="212" y="57"/>
                    <a:pt x="212" y="57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20" y="14"/>
                    <a:pt x="220" y="14"/>
                    <a:pt x="220" y="14"/>
                  </a:cubicBezTo>
                  <a:cubicBezTo>
                    <a:pt x="220" y="4"/>
                    <a:pt x="220" y="4"/>
                    <a:pt x="220" y="4"/>
                  </a:cubicBezTo>
                  <a:cubicBezTo>
                    <a:pt x="188" y="5"/>
                    <a:pt x="188" y="5"/>
                    <a:pt x="188" y="5"/>
                  </a:cubicBezTo>
                  <a:cubicBezTo>
                    <a:pt x="188" y="5"/>
                    <a:pt x="181" y="1"/>
                    <a:pt x="177" y="1"/>
                  </a:cubicBezTo>
                  <a:cubicBezTo>
                    <a:pt x="173" y="1"/>
                    <a:pt x="168" y="9"/>
                    <a:pt x="168" y="9"/>
                  </a:cubicBezTo>
                  <a:cubicBezTo>
                    <a:pt x="147" y="9"/>
                    <a:pt x="147" y="9"/>
                    <a:pt x="147" y="9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25" y="10"/>
                    <a:pt x="125" y="10"/>
                    <a:pt x="125" y="10"/>
                  </a:cubicBezTo>
                  <a:cubicBezTo>
                    <a:pt x="122" y="33"/>
                    <a:pt x="122" y="33"/>
                    <a:pt x="122" y="33"/>
                  </a:cubicBezTo>
                  <a:cubicBezTo>
                    <a:pt x="128" y="37"/>
                    <a:pt x="128" y="37"/>
                    <a:pt x="128" y="37"/>
                  </a:cubicBezTo>
                  <a:cubicBezTo>
                    <a:pt x="128" y="37"/>
                    <a:pt x="128" y="72"/>
                    <a:pt x="123" y="73"/>
                  </a:cubicBezTo>
                  <a:cubicBezTo>
                    <a:pt x="118" y="74"/>
                    <a:pt x="56" y="75"/>
                    <a:pt x="56" y="75"/>
                  </a:cubicBezTo>
                  <a:cubicBezTo>
                    <a:pt x="54" y="69"/>
                    <a:pt x="54" y="69"/>
                    <a:pt x="54" y="69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7" y="72"/>
                    <a:pt x="48" y="72"/>
                    <a:pt x="48" y="72"/>
                  </a:cubicBezTo>
                  <a:cubicBezTo>
                    <a:pt x="40" y="77"/>
                    <a:pt x="40" y="77"/>
                    <a:pt x="40" y="77"/>
                  </a:cubicBezTo>
                  <a:cubicBezTo>
                    <a:pt x="40" y="77"/>
                    <a:pt x="49" y="105"/>
                    <a:pt x="45" y="107"/>
                  </a:cubicBezTo>
                  <a:cubicBezTo>
                    <a:pt x="41" y="109"/>
                    <a:pt x="30" y="107"/>
                    <a:pt x="30" y="107"/>
                  </a:cubicBezTo>
                  <a:cubicBezTo>
                    <a:pt x="30" y="107"/>
                    <a:pt x="33" y="148"/>
                    <a:pt x="23" y="159"/>
                  </a:cubicBezTo>
                  <a:cubicBezTo>
                    <a:pt x="13" y="170"/>
                    <a:pt x="0" y="166"/>
                    <a:pt x="0" y="166"/>
                  </a:cubicBezTo>
                  <a:cubicBezTo>
                    <a:pt x="17" y="203"/>
                    <a:pt x="17" y="203"/>
                    <a:pt x="17" y="203"/>
                  </a:cubicBezTo>
                  <a:cubicBezTo>
                    <a:pt x="28" y="195"/>
                    <a:pt x="28" y="195"/>
                    <a:pt x="28" y="195"/>
                  </a:cubicBezTo>
                  <a:cubicBezTo>
                    <a:pt x="34" y="208"/>
                    <a:pt x="34" y="208"/>
                    <a:pt x="34" y="208"/>
                  </a:cubicBezTo>
                  <a:cubicBezTo>
                    <a:pt x="34" y="208"/>
                    <a:pt x="25" y="221"/>
                    <a:pt x="27" y="228"/>
                  </a:cubicBezTo>
                  <a:cubicBezTo>
                    <a:pt x="29" y="235"/>
                    <a:pt x="42" y="232"/>
                    <a:pt x="42" y="232"/>
                  </a:cubicBezTo>
                  <a:cubicBezTo>
                    <a:pt x="46" y="259"/>
                    <a:pt x="46" y="259"/>
                    <a:pt x="46" y="259"/>
                  </a:cubicBezTo>
                  <a:cubicBezTo>
                    <a:pt x="66" y="263"/>
                    <a:pt x="66" y="263"/>
                    <a:pt x="66" y="263"/>
                  </a:cubicBezTo>
                  <a:cubicBezTo>
                    <a:pt x="61" y="271"/>
                    <a:pt x="61" y="271"/>
                    <a:pt x="61" y="271"/>
                  </a:cubicBezTo>
                  <a:cubicBezTo>
                    <a:pt x="94" y="306"/>
                    <a:pt x="94" y="306"/>
                    <a:pt x="94" y="306"/>
                  </a:cubicBezTo>
                  <a:cubicBezTo>
                    <a:pt x="91" y="311"/>
                    <a:pt x="91" y="311"/>
                    <a:pt x="91" y="311"/>
                  </a:cubicBezTo>
                  <a:cubicBezTo>
                    <a:pt x="113" y="338"/>
                    <a:pt x="113" y="338"/>
                    <a:pt x="113" y="338"/>
                  </a:cubicBezTo>
                  <a:cubicBezTo>
                    <a:pt x="114" y="339"/>
                    <a:pt x="114" y="339"/>
                    <a:pt x="114" y="339"/>
                  </a:cubicBezTo>
                  <a:cubicBezTo>
                    <a:pt x="119" y="326"/>
                    <a:pt x="119" y="326"/>
                    <a:pt x="119" y="326"/>
                  </a:cubicBezTo>
                  <a:cubicBezTo>
                    <a:pt x="133" y="317"/>
                    <a:pt x="133" y="317"/>
                    <a:pt x="133" y="317"/>
                  </a:cubicBezTo>
                  <a:cubicBezTo>
                    <a:pt x="133" y="317"/>
                    <a:pt x="148" y="335"/>
                    <a:pt x="152" y="326"/>
                  </a:cubicBezTo>
                  <a:cubicBezTo>
                    <a:pt x="156" y="317"/>
                    <a:pt x="152" y="304"/>
                    <a:pt x="152" y="304"/>
                  </a:cubicBezTo>
                  <a:cubicBezTo>
                    <a:pt x="140" y="296"/>
                    <a:pt x="140" y="296"/>
                    <a:pt x="140" y="296"/>
                  </a:cubicBezTo>
                  <a:cubicBezTo>
                    <a:pt x="149" y="287"/>
                    <a:pt x="149" y="287"/>
                    <a:pt x="149" y="287"/>
                  </a:cubicBezTo>
                  <a:cubicBezTo>
                    <a:pt x="132" y="274"/>
                    <a:pt x="132" y="274"/>
                    <a:pt x="132" y="274"/>
                  </a:cubicBezTo>
                  <a:cubicBezTo>
                    <a:pt x="139" y="274"/>
                    <a:pt x="139" y="274"/>
                    <a:pt x="139" y="274"/>
                  </a:cubicBezTo>
                  <a:cubicBezTo>
                    <a:pt x="139" y="274"/>
                    <a:pt x="132" y="249"/>
                    <a:pt x="138" y="251"/>
                  </a:cubicBezTo>
                  <a:cubicBezTo>
                    <a:pt x="144" y="253"/>
                    <a:pt x="168" y="262"/>
                    <a:pt x="172" y="257"/>
                  </a:cubicBezTo>
                  <a:cubicBezTo>
                    <a:pt x="176" y="252"/>
                    <a:pt x="185" y="244"/>
                    <a:pt x="185" y="244"/>
                  </a:cubicBezTo>
                  <a:cubicBezTo>
                    <a:pt x="185" y="244"/>
                    <a:pt x="172" y="226"/>
                    <a:pt x="178" y="225"/>
                  </a:cubicBezTo>
                  <a:cubicBezTo>
                    <a:pt x="184" y="224"/>
                    <a:pt x="195" y="226"/>
                    <a:pt x="195" y="226"/>
                  </a:cubicBezTo>
                  <a:cubicBezTo>
                    <a:pt x="204" y="255"/>
                    <a:pt x="204" y="255"/>
                    <a:pt x="204" y="255"/>
                  </a:cubicBezTo>
                  <a:cubicBezTo>
                    <a:pt x="204" y="255"/>
                    <a:pt x="218" y="256"/>
                    <a:pt x="226" y="254"/>
                  </a:cubicBezTo>
                  <a:cubicBezTo>
                    <a:pt x="234" y="252"/>
                    <a:pt x="237" y="236"/>
                    <a:pt x="241" y="239"/>
                  </a:cubicBezTo>
                  <a:cubicBezTo>
                    <a:pt x="245" y="242"/>
                    <a:pt x="238" y="264"/>
                    <a:pt x="248" y="264"/>
                  </a:cubicBezTo>
                  <a:cubicBezTo>
                    <a:pt x="258" y="264"/>
                    <a:pt x="260" y="258"/>
                    <a:pt x="260" y="244"/>
                  </a:cubicBezTo>
                  <a:cubicBezTo>
                    <a:pt x="260" y="230"/>
                    <a:pt x="273" y="226"/>
                    <a:pt x="273" y="226"/>
                  </a:cubicBezTo>
                  <a:cubicBezTo>
                    <a:pt x="269" y="212"/>
                    <a:pt x="269" y="212"/>
                    <a:pt x="269" y="212"/>
                  </a:cubicBezTo>
                  <a:cubicBezTo>
                    <a:pt x="273" y="201"/>
                    <a:pt x="273" y="201"/>
                    <a:pt x="273" y="201"/>
                  </a:cubicBezTo>
                  <a:cubicBezTo>
                    <a:pt x="272" y="171"/>
                    <a:pt x="272" y="171"/>
                    <a:pt x="272" y="171"/>
                  </a:cubicBezTo>
                  <a:cubicBezTo>
                    <a:pt x="272" y="171"/>
                    <a:pt x="281" y="166"/>
                    <a:pt x="279" y="160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4" name="Freeform 111"/>
            <p:cNvSpPr>
              <a:spLocks noChangeAspect="1"/>
            </p:cNvSpPr>
            <p:nvPr/>
          </p:nvSpPr>
          <p:spPr bwMode="auto">
            <a:xfrm>
              <a:off x="3104" y="2788"/>
              <a:ext cx="24" cy="28"/>
            </a:xfrm>
            <a:custGeom>
              <a:avLst/>
              <a:gdLst>
                <a:gd name="T0" fmla="*/ 19 w 73"/>
                <a:gd name="T1" fmla="*/ 11 h 87"/>
                <a:gd name="T2" fmla="*/ 20 w 73"/>
                <a:gd name="T3" fmla="*/ 4 h 87"/>
                <a:gd name="T4" fmla="*/ 15 w 73"/>
                <a:gd name="T5" fmla="*/ 5 h 87"/>
                <a:gd name="T6" fmla="*/ 9 w 73"/>
                <a:gd name="T7" fmla="*/ 0 h 87"/>
                <a:gd name="T8" fmla="*/ 4 w 73"/>
                <a:gd name="T9" fmla="*/ 9 h 87"/>
                <a:gd name="T10" fmla="*/ 1 w 73"/>
                <a:gd name="T11" fmla="*/ 19 h 87"/>
                <a:gd name="T12" fmla="*/ 11 w 73"/>
                <a:gd name="T13" fmla="*/ 28 h 87"/>
                <a:gd name="T14" fmla="*/ 18 w 73"/>
                <a:gd name="T15" fmla="*/ 28 h 87"/>
                <a:gd name="T16" fmla="*/ 21 w 73"/>
                <a:gd name="T17" fmla="*/ 20 h 87"/>
                <a:gd name="T18" fmla="*/ 24 w 73"/>
                <a:gd name="T19" fmla="*/ 19 h 87"/>
                <a:gd name="T20" fmla="*/ 23 w 73"/>
                <a:gd name="T21" fmla="*/ 14 h 87"/>
                <a:gd name="T22" fmla="*/ 19 w 73"/>
                <a:gd name="T23" fmla="*/ 11 h 8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3" h="87">
                  <a:moveTo>
                    <a:pt x="59" y="35"/>
                  </a:moveTo>
                  <a:cubicBezTo>
                    <a:pt x="57" y="28"/>
                    <a:pt x="62" y="11"/>
                    <a:pt x="62" y="11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4"/>
                    <a:pt x="34" y="0"/>
                    <a:pt x="27" y="0"/>
                  </a:cubicBezTo>
                  <a:cubicBezTo>
                    <a:pt x="20" y="0"/>
                    <a:pt x="14" y="25"/>
                    <a:pt x="11" y="29"/>
                  </a:cubicBezTo>
                  <a:cubicBezTo>
                    <a:pt x="8" y="33"/>
                    <a:pt x="0" y="46"/>
                    <a:pt x="2" y="58"/>
                  </a:cubicBezTo>
                  <a:cubicBezTo>
                    <a:pt x="4" y="70"/>
                    <a:pt x="27" y="86"/>
                    <a:pt x="34" y="86"/>
                  </a:cubicBezTo>
                  <a:cubicBezTo>
                    <a:pt x="41" y="86"/>
                    <a:pt x="56" y="87"/>
                    <a:pt x="56" y="87"/>
                  </a:cubicBezTo>
                  <a:cubicBezTo>
                    <a:pt x="63" y="62"/>
                    <a:pt x="63" y="62"/>
                    <a:pt x="63" y="62"/>
                  </a:cubicBezTo>
                  <a:cubicBezTo>
                    <a:pt x="63" y="62"/>
                    <a:pt x="68" y="59"/>
                    <a:pt x="73" y="58"/>
                  </a:cubicBezTo>
                  <a:cubicBezTo>
                    <a:pt x="69" y="42"/>
                    <a:pt x="69" y="42"/>
                    <a:pt x="69" y="42"/>
                  </a:cubicBezTo>
                  <a:cubicBezTo>
                    <a:pt x="69" y="42"/>
                    <a:pt x="62" y="42"/>
                    <a:pt x="59" y="35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5" name="Freeform 112"/>
            <p:cNvSpPr>
              <a:spLocks noChangeAspect="1"/>
            </p:cNvSpPr>
            <p:nvPr/>
          </p:nvSpPr>
          <p:spPr bwMode="auto">
            <a:xfrm>
              <a:off x="2822" y="2636"/>
              <a:ext cx="204" cy="209"/>
            </a:xfrm>
            <a:custGeom>
              <a:avLst/>
              <a:gdLst>
                <a:gd name="T0" fmla="*/ 83 w 635"/>
                <a:gd name="T1" fmla="*/ 196 h 648"/>
                <a:gd name="T2" fmla="*/ 90 w 635"/>
                <a:gd name="T3" fmla="*/ 205 h 648"/>
                <a:gd name="T4" fmla="*/ 98 w 635"/>
                <a:gd name="T5" fmla="*/ 209 h 648"/>
                <a:gd name="T6" fmla="*/ 106 w 635"/>
                <a:gd name="T7" fmla="*/ 208 h 648"/>
                <a:gd name="T8" fmla="*/ 111 w 635"/>
                <a:gd name="T9" fmla="*/ 204 h 648"/>
                <a:gd name="T10" fmla="*/ 115 w 635"/>
                <a:gd name="T11" fmla="*/ 201 h 648"/>
                <a:gd name="T12" fmla="*/ 123 w 635"/>
                <a:gd name="T13" fmla="*/ 88 h 648"/>
                <a:gd name="T14" fmla="*/ 138 w 635"/>
                <a:gd name="T15" fmla="*/ 62 h 648"/>
                <a:gd name="T16" fmla="*/ 140 w 635"/>
                <a:gd name="T17" fmla="*/ 23 h 648"/>
                <a:gd name="T18" fmla="*/ 174 w 635"/>
                <a:gd name="T19" fmla="*/ 18 h 648"/>
                <a:gd name="T20" fmla="*/ 178 w 635"/>
                <a:gd name="T21" fmla="*/ 22 h 648"/>
                <a:gd name="T22" fmla="*/ 185 w 635"/>
                <a:gd name="T23" fmla="*/ 20 h 648"/>
                <a:gd name="T24" fmla="*/ 193 w 635"/>
                <a:gd name="T25" fmla="*/ 18 h 648"/>
                <a:gd name="T26" fmla="*/ 204 w 635"/>
                <a:gd name="T27" fmla="*/ 15 h 648"/>
                <a:gd name="T28" fmla="*/ 193 w 635"/>
                <a:gd name="T29" fmla="*/ 11 h 648"/>
                <a:gd name="T30" fmla="*/ 185 w 635"/>
                <a:gd name="T31" fmla="*/ 10 h 648"/>
                <a:gd name="T32" fmla="*/ 176 w 635"/>
                <a:gd name="T33" fmla="*/ 11 h 648"/>
                <a:gd name="T34" fmla="*/ 133 w 635"/>
                <a:gd name="T35" fmla="*/ 18 h 648"/>
                <a:gd name="T36" fmla="*/ 116 w 635"/>
                <a:gd name="T37" fmla="*/ 16 h 648"/>
                <a:gd name="T38" fmla="*/ 108 w 635"/>
                <a:gd name="T39" fmla="*/ 14 h 648"/>
                <a:gd name="T40" fmla="*/ 37 w 635"/>
                <a:gd name="T41" fmla="*/ 8 h 648"/>
                <a:gd name="T42" fmla="*/ 19 w 635"/>
                <a:gd name="T43" fmla="*/ 0 h 648"/>
                <a:gd name="T44" fmla="*/ 9 w 635"/>
                <a:gd name="T45" fmla="*/ 5 h 648"/>
                <a:gd name="T46" fmla="*/ 3 w 635"/>
                <a:gd name="T47" fmla="*/ 5 h 648"/>
                <a:gd name="T48" fmla="*/ 1 w 635"/>
                <a:gd name="T49" fmla="*/ 20 h 648"/>
                <a:gd name="T50" fmla="*/ 21 w 635"/>
                <a:gd name="T51" fmla="*/ 55 h 648"/>
                <a:gd name="T52" fmla="*/ 33 w 635"/>
                <a:gd name="T53" fmla="*/ 79 h 648"/>
                <a:gd name="T54" fmla="*/ 42 w 635"/>
                <a:gd name="T55" fmla="*/ 95 h 648"/>
                <a:gd name="T56" fmla="*/ 47 w 635"/>
                <a:gd name="T57" fmla="*/ 139 h 648"/>
                <a:gd name="T58" fmla="*/ 48 w 635"/>
                <a:gd name="T59" fmla="*/ 156 h 648"/>
                <a:gd name="T60" fmla="*/ 51 w 635"/>
                <a:gd name="T61" fmla="*/ 164 h 648"/>
                <a:gd name="T62" fmla="*/ 54 w 635"/>
                <a:gd name="T63" fmla="*/ 175 h 648"/>
                <a:gd name="T64" fmla="*/ 61 w 635"/>
                <a:gd name="T65" fmla="*/ 195 h 648"/>
                <a:gd name="T66" fmla="*/ 69 w 635"/>
                <a:gd name="T67" fmla="*/ 202 h 648"/>
                <a:gd name="T68" fmla="*/ 78 w 635"/>
                <a:gd name="T69" fmla="*/ 192 h 64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635" h="648">
                  <a:moveTo>
                    <a:pt x="243" y="596"/>
                  </a:moveTo>
                  <a:cubicBezTo>
                    <a:pt x="247" y="597"/>
                    <a:pt x="257" y="609"/>
                    <a:pt x="257" y="609"/>
                  </a:cubicBezTo>
                  <a:cubicBezTo>
                    <a:pt x="257" y="609"/>
                    <a:pt x="256" y="624"/>
                    <a:pt x="261" y="631"/>
                  </a:cubicBezTo>
                  <a:cubicBezTo>
                    <a:pt x="265" y="638"/>
                    <a:pt x="274" y="632"/>
                    <a:pt x="281" y="636"/>
                  </a:cubicBezTo>
                  <a:cubicBezTo>
                    <a:pt x="288" y="640"/>
                    <a:pt x="292" y="648"/>
                    <a:pt x="292" y="648"/>
                  </a:cubicBezTo>
                  <a:cubicBezTo>
                    <a:pt x="304" y="648"/>
                    <a:pt x="304" y="648"/>
                    <a:pt x="304" y="648"/>
                  </a:cubicBezTo>
                  <a:cubicBezTo>
                    <a:pt x="304" y="648"/>
                    <a:pt x="310" y="640"/>
                    <a:pt x="318" y="640"/>
                  </a:cubicBezTo>
                  <a:cubicBezTo>
                    <a:pt x="326" y="640"/>
                    <a:pt x="330" y="646"/>
                    <a:pt x="330" y="646"/>
                  </a:cubicBezTo>
                  <a:cubicBezTo>
                    <a:pt x="330" y="646"/>
                    <a:pt x="337" y="646"/>
                    <a:pt x="342" y="646"/>
                  </a:cubicBezTo>
                  <a:cubicBezTo>
                    <a:pt x="348" y="646"/>
                    <a:pt x="345" y="632"/>
                    <a:pt x="345" y="632"/>
                  </a:cubicBezTo>
                  <a:cubicBezTo>
                    <a:pt x="353" y="630"/>
                    <a:pt x="353" y="630"/>
                    <a:pt x="353" y="630"/>
                  </a:cubicBezTo>
                  <a:cubicBezTo>
                    <a:pt x="353" y="630"/>
                    <a:pt x="351" y="625"/>
                    <a:pt x="358" y="622"/>
                  </a:cubicBezTo>
                  <a:cubicBezTo>
                    <a:pt x="365" y="619"/>
                    <a:pt x="379" y="618"/>
                    <a:pt x="379" y="618"/>
                  </a:cubicBezTo>
                  <a:cubicBezTo>
                    <a:pt x="384" y="273"/>
                    <a:pt x="384" y="273"/>
                    <a:pt x="384" y="273"/>
                  </a:cubicBezTo>
                  <a:cubicBezTo>
                    <a:pt x="432" y="273"/>
                    <a:pt x="432" y="273"/>
                    <a:pt x="432" y="273"/>
                  </a:cubicBezTo>
                  <a:cubicBezTo>
                    <a:pt x="431" y="192"/>
                    <a:pt x="431" y="192"/>
                    <a:pt x="431" y="192"/>
                  </a:cubicBezTo>
                  <a:cubicBezTo>
                    <a:pt x="435" y="188"/>
                    <a:pt x="435" y="188"/>
                    <a:pt x="435" y="188"/>
                  </a:cubicBezTo>
                  <a:cubicBezTo>
                    <a:pt x="435" y="71"/>
                    <a:pt x="435" y="71"/>
                    <a:pt x="435" y="71"/>
                  </a:cubicBezTo>
                  <a:cubicBezTo>
                    <a:pt x="435" y="71"/>
                    <a:pt x="474" y="68"/>
                    <a:pt x="496" y="65"/>
                  </a:cubicBezTo>
                  <a:cubicBezTo>
                    <a:pt x="517" y="63"/>
                    <a:pt x="533" y="55"/>
                    <a:pt x="541" y="55"/>
                  </a:cubicBezTo>
                  <a:cubicBezTo>
                    <a:pt x="550" y="55"/>
                    <a:pt x="548" y="69"/>
                    <a:pt x="548" y="69"/>
                  </a:cubicBezTo>
                  <a:cubicBezTo>
                    <a:pt x="554" y="69"/>
                    <a:pt x="554" y="69"/>
                    <a:pt x="554" y="69"/>
                  </a:cubicBezTo>
                  <a:cubicBezTo>
                    <a:pt x="554" y="69"/>
                    <a:pt x="556" y="83"/>
                    <a:pt x="559" y="82"/>
                  </a:cubicBezTo>
                  <a:cubicBezTo>
                    <a:pt x="562" y="81"/>
                    <a:pt x="572" y="68"/>
                    <a:pt x="577" y="63"/>
                  </a:cubicBezTo>
                  <a:cubicBezTo>
                    <a:pt x="583" y="57"/>
                    <a:pt x="593" y="55"/>
                    <a:pt x="593" y="55"/>
                  </a:cubicBezTo>
                  <a:cubicBezTo>
                    <a:pt x="601" y="55"/>
                    <a:pt x="601" y="55"/>
                    <a:pt x="601" y="55"/>
                  </a:cubicBezTo>
                  <a:cubicBezTo>
                    <a:pt x="612" y="47"/>
                    <a:pt x="612" y="47"/>
                    <a:pt x="612" y="47"/>
                  </a:cubicBezTo>
                  <a:cubicBezTo>
                    <a:pt x="635" y="45"/>
                    <a:pt x="635" y="45"/>
                    <a:pt x="635" y="45"/>
                  </a:cubicBezTo>
                  <a:cubicBezTo>
                    <a:pt x="622" y="32"/>
                    <a:pt x="622" y="32"/>
                    <a:pt x="622" y="32"/>
                  </a:cubicBezTo>
                  <a:cubicBezTo>
                    <a:pt x="602" y="34"/>
                    <a:pt x="602" y="34"/>
                    <a:pt x="602" y="34"/>
                  </a:cubicBezTo>
                  <a:cubicBezTo>
                    <a:pt x="602" y="34"/>
                    <a:pt x="601" y="26"/>
                    <a:pt x="592" y="26"/>
                  </a:cubicBezTo>
                  <a:cubicBezTo>
                    <a:pt x="583" y="26"/>
                    <a:pt x="576" y="31"/>
                    <a:pt x="576" y="31"/>
                  </a:cubicBezTo>
                  <a:cubicBezTo>
                    <a:pt x="563" y="39"/>
                    <a:pt x="563" y="39"/>
                    <a:pt x="563" y="39"/>
                  </a:cubicBezTo>
                  <a:cubicBezTo>
                    <a:pt x="548" y="35"/>
                    <a:pt x="548" y="35"/>
                    <a:pt x="548" y="35"/>
                  </a:cubicBezTo>
                  <a:cubicBezTo>
                    <a:pt x="548" y="35"/>
                    <a:pt x="488" y="55"/>
                    <a:pt x="460" y="55"/>
                  </a:cubicBezTo>
                  <a:cubicBezTo>
                    <a:pt x="432" y="55"/>
                    <a:pt x="414" y="55"/>
                    <a:pt x="414" y="55"/>
                  </a:cubicBezTo>
                  <a:cubicBezTo>
                    <a:pt x="408" y="49"/>
                    <a:pt x="408" y="49"/>
                    <a:pt x="408" y="49"/>
                  </a:cubicBezTo>
                  <a:cubicBezTo>
                    <a:pt x="362" y="50"/>
                    <a:pt x="362" y="50"/>
                    <a:pt x="362" y="50"/>
                  </a:cubicBezTo>
                  <a:cubicBezTo>
                    <a:pt x="358" y="44"/>
                    <a:pt x="358" y="44"/>
                    <a:pt x="358" y="44"/>
                  </a:cubicBezTo>
                  <a:cubicBezTo>
                    <a:pt x="358" y="44"/>
                    <a:pt x="342" y="46"/>
                    <a:pt x="335" y="44"/>
                  </a:cubicBezTo>
                  <a:cubicBezTo>
                    <a:pt x="328" y="42"/>
                    <a:pt x="319" y="23"/>
                    <a:pt x="319" y="23"/>
                  </a:cubicBezTo>
                  <a:cubicBezTo>
                    <a:pt x="116" y="25"/>
                    <a:pt x="116" y="25"/>
                    <a:pt x="116" y="25"/>
                  </a:cubicBezTo>
                  <a:cubicBezTo>
                    <a:pt x="116" y="25"/>
                    <a:pt x="82" y="12"/>
                    <a:pt x="78" y="1"/>
                  </a:cubicBezTo>
                  <a:cubicBezTo>
                    <a:pt x="79" y="2"/>
                    <a:pt x="58" y="0"/>
                    <a:pt x="58" y="0"/>
                  </a:cubicBezTo>
                  <a:cubicBezTo>
                    <a:pt x="58" y="0"/>
                    <a:pt x="54" y="14"/>
                    <a:pt x="47" y="15"/>
                  </a:cubicBezTo>
                  <a:cubicBezTo>
                    <a:pt x="40" y="16"/>
                    <a:pt x="28" y="16"/>
                    <a:pt x="28" y="16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4" y="62"/>
                    <a:pt x="4" y="62"/>
                    <a:pt x="4" y="62"/>
                  </a:cubicBezTo>
                  <a:cubicBezTo>
                    <a:pt x="4" y="62"/>
                    <a:pt x="13" y="79"/>
                    <a:pt x="22" y="92"/>
                  </a:cubicBezTo>
                  <a:cubicBezTo>
                    <a:pt x="31" y="105"/>
                    <a:pt x="64" y="153"/>
                    <a:pt x="65" y="170"/>
                  </a:cubicBezTo>
                  <a:cubicBezTo>
                    <a:pt x="66" y="187"/>
                    <a:pt x="79" y="204"/>
                    <a:pt x="83" y="217"/>
                  </a:cubicBezTo>
                  <a:cubicBezTo>
                    <a:pt x="87" y="230"/>
                    <a:pt x="102" y="245"/>
                    <a:pt x="102" y="245"/>
                  </a:cubicBezTo>
                  <a:cubicBezTo>
                    <a:pt x="102" y="259"/>
                    <a:pt x="102" y="259"/>
                    <a:pt x="102" y="259"/>
                  </a:cubicBezTo>
                  <a:cubicBezTo>
                    <a:pt x="102" y="259"/>
                    <a:pt x="131" y="280"/>
                    <a:pt x="131" y="296"/>
                  </a:cubicBezTo>
                  <a:cubicBezTo>
                    <a:pt x="131" y="312"/>
                    <a:pt x="129" y="386"/>
                    <a:pt x="129" y="386"/>
                  </a:cubicBezTo>
                  <a:cubicBezTo>
                    <a:pt x="129" y="386"/>
                    <a:pt x="144" y="411"/>
                    <a:pt x="146" y="431"/>
                  </a:cubicBezTo>
                  <a:cubicBezTo>
                    <a:pt x="148" y="451"/>
                    <a:pt x="140" y="451"/>
                    <a:pt x="140" y="451"/>
                  </a:cubicBezTo>
                  <a:cubicBezTo>
                    <a:pt x="149" y="484"/>
                    <a:pt x="149" y="484"/>
                    <a:pt x="149" y="484"/>
                  </a:cubicBezTo>
                  <a:cubicBezTo>
                    <a:pt x="151" y="508"/>
                    <a:pt x="151" y="508"/>
                    <a:pt x="151" y="508"/>
                  </a:cubicBezTo>
                  <a:cubicBezTo>
                    <a:pt x="159" y="508"/>
                    <a:pt x="159" y="508"/>
                    <a:pt x="159" y="508"/>
                  </a:cubicBezTo>
                  <a:cubicBezTo>
                    <a:pt x="159" y="508"/>
                    <a:pt x="156" y="528"/>
                    <a:pt x="157" y="532"/>
                  </a:cubicBezTo>
                  <a:cubicBezTo>
                    <a:pt x="158" y="536"/>
                    <a:pt x="168" y="544"/>
                    <a:pt x="168" y="544"/>
                  </a:cubicBezTo>
                  <a:cubicBezTo>
                    <a:pt x="169" y="563"/>
                    <a:pt x="169" y="563"/>
                    <a:pt x="169" y="563"/>
                  </a:cubicBezTo>
                  <a:cubicBezTo>
                    <a:pt x="169" y="563"/>
                    <a:pt x="184" y="595"/>
                    <a:pt x="190" y="606"/>
                  </a:cubicBezTo>
                  <a:cubicBezTo>
                    <a:pt x="196" y="617"/>
                    <a:pt x="216" y="624"/>
                    <a:pt x="216" y="624"/>
                  </a:cubicBezTo>
                  <a:cubicBezTo>
                    <a:pt x="216" y="624"/>
                    <a:pt x="216" y="624"/>
                    <a:pt x="216" y="625"/>
                  </a:cubicBezTo>
                  <a:cubicBezTo>
                    <a:pt x="228" y="619"/>
                    <a:pt x="228" y="619"/>
                    <a:pt x="228" y="619"/>
                  </a:cubicBezTo>
                  <a:cubicBezTo>
                    <a:pt x="228" y="619"/>
                    <a:pt x="239" y="595"/>
                    <a:pt x="243" y="596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6" name="Freeform 113"/>
            <p:cNvSpPr>
              <a:spLocks noChangeAspect="1"/>
            </p:cNvSpPr>
            <p:nvPr/>
          </p:nvSpPr>
          <p:spPr bwMode="auto">
            <a:xfrm>
              <a:off x="3026" y="2613"/>
              <a:ext cx="121" cy="118"/>
            </a:xfrm>
            <a:custGeom>
              <a:avLst/>
              <a:gdLst>
                <a:gd name="T0" fmla="*/ 4 w 372"/>
                <a:gd name="T1" fmla="*/ 44 h 366"/>
                <a:gd name="T2" fmla="*/ 4 w 372"/>
                <a:gd name="T3" fmla="*/ 50 h 366"/>
                <a:gd name="T4" fmla="*/ 7 w 372"/>
                <a:gd name="T5" fmla="*/ 52 h 366"/>
                <a:gd name="T6" fmla="*/ 11 w 372"/>
                <a:gd name="T7" fmla="*/ 58 h 366"/>
                <a:gd name="T8" fmla="*/ 14 w 372"/>
                <a:gd name="T9" fmla="*/ 69 h 366"/>
                <a:gd name="T10" fmla="*/ 23 w 372"/>
                <a:gd name="T11" fmla="*/ 75 h 366"/>
                <a:gd name="T12" fmla="*/ 29 w 372"/>
                <a:gd name="T13" fmla="*/ 77 h 366"/>
                <a:gd name="T14" fmla="*/ 30 w 372"/>
                <a:gd name="T15" fmla="*/ 84 h 366"/>
                <a:gd name="T16" fmla="*/ 36 w 372"/>
                <a:gd name="T17" fmla="*/ 84 h 366"/>
                <a:gd name="T18" fmla="*/ 37 w 372"/>
                <a:gd name="T19" fmla="*/ 89 h 366"/>
                <a:gd name="T20" fmla="*/ 36 w 372"/>
                <a:gd name="T21" fmla="*/ 91 h 366"/>
                <a:gd name="T22" fmla="*/ 36 w 372"/>
                <a:gd name="T23" fmla="*/ 96 h 366"/>
                <a:gd name="T24" fmla="*/ 40 w 372"/>
                <a:gd name="T25" fmla="*/ 98 h 366"/>
                <a:gd name="T26" fmla="*/ 40 w 372"/>
                <a:gd name="T27" fmla="*/ 103 h 366"/>
                <a:gd name="T28" fmla="*/ 52 w 372"/>
                <a:gd name="T29" fmla="*/ 105 h 366"/>
                <a:gd name="T30" fmla="*/ 59 w 372"/>
                <a:gd name="T31" fmla="*/ 113 h 366"/>
                <a:gd name="T32" fmla="*/ 54 w 372"/>
                <a:gd name="T33" fmla="*/ 114 h 366"/>
                <a:gd name="T34" fmla="*/ 67 w 372"/>
                <a:gd name="T35" fmla="*/ 113 h 366"/>
                <a:gd name="T36" fmla="*/ 75 w 372"/>
                <a:gd name="T37" fmla="*/ 116 h 366"/>
                <a:gd name="T38" fmla="*/ 86 w 372"/>
                <a:gd name="T39" fmla="*/ 116 h 366"/>
                <a:gd name="T40" fmla="*/ 90 w 372"/>
                <a:gd name="T41" fmla="*/ 118 h 366"/>
                <a:gd name="T42" fmla="*/ 105 w 372"/>
                <a:gd name="T43" fmla="*/ 100 h 366"/>
                <a:gd name="T44" fmla="*/ 109 w 372"/>
                <a:gd name="T45" fmla="*/ 99 h 366"/>
                <a:gd name="T46" fmla="*/ 106 w 372"/>
                <a:gd name="T47" fmla="*/ 95 h 366"/>
                <a:gd name="T48" fmla="*/ 108 w 372"/>
                <a:gd name="T49" fmla="*/ 93 h 366"/>
                <a:gd name="T50" fmla="*/ 109 w 372"/>
                <a:gd name="T51" fmla="*/ 86 h 366"/>
                <a:gd name="T52" fmla="*/ 114 w 372"/>
                <a:gd name="T53" fmla="*/ 83 h 366"/>
                <a:gd name="T54" fmla="*/ 115 w 372"/>
                <a:gd name="T55" fmla="*/ 78 h 366"/>
                <a:gd name="T56" fmla="*/ 118 w 372"/>
                <a:gd name="T57" fmla="*/ 74 h 366"/>
                <a:gd name="T58" fmla="*/ 113 w 372"/>
                <a:gd name="T59" fmla="*/ 66 h 366"/>
                <a:gd name="T60" fmla="*/ 117 w 372"/>
                <a:gd name="T61" fmla="*/ 61 h 366"/>
                <a:gd name="T62" fmla="*/ 113 w 372"/>
                <a:gd name="T63" fmla="*/ 56 h 366"/>
                <a:gd name="T64" fmla="*/ 117 w 372"/>
                <a:gd name="T65" fmla="*/ 54 h 366"/>
                <a:gd name="T66" fmla="*/ 117 w 372"/>
                <a:gd name="T67" fmla="*/ 51 h 366"/>
                <a:gd name="T68" fmla="*/ 119 w 372"/>
                <a:gd name="T69" fmla="*/ 47 h 366"/>
                <a:gd name="T70" fmla="*/ 116 w 372"/>
                <a:gd name="T71" fmla="*/ 38 h 366"/>
                <a:gd name="T72" fmla="*/ 119 w 372"/>
                <a:gd name="T73" fmla="*/ 34 h 366"/>
                <a:gd name="T74" fmla="*/ 117 w 372"/>
                <a:gd name="T75" fmla="*/ 32 h 366"/>
                <a:gd name="T76" fmla="*/ 119 w 372"/>
                <a:gd name="T77" fmla="*/ 29 h 366"/>
                <a:gd name="T78" fmla="*/ 116 w 372"/>
                <a:gd name="T79" fmla="*/ 26 h 366"/>
                <a:gd name="T80" fmla="*/ 120 w 372"/>
                <a:gd name="T81" fmla="*/ 20 h 366"/>
                <a:gd name="T82" fmla="*/ 114 w 372"/>
                <a:gd name="T83" fmla="*/ 18 h 366"/>
                <a:gd name="T84" fmla="*/ 109 w 372"/>
                <a:gd name="T85" fmla="*/ 14 h 366"/>
                <a:gd name="T86" fmla="*/ 103 w 372"/>
                <a:gd name="T87" fmla="*/ 15 h 366"/>
                <a:gd name="T88" fmla="*/ 100 w 372"/>
                <a:gd name="T89" fmla="*/ 10 h 366"/>
                <a:gd name="T90" fmla="*/ 95 w 372"/>
                <a:gd name="T91" fmla="*/ 11 h 366"/>
                <a:gd name="T92" fmla="*/ 93 w 372"/>
                <a:gd name="T93" fmla="*/ 7 h 366"/>
                <a:gd name="T94" fmla="*/ 80 w 372"/>
                <a:gd name="T95" fmla="*/ 7 h 366"/>
                <a:gd name="T96" fmla="*/ 80 w 372"/>
                <a:gd name="T97" fmla="*/ 0 h 366"/>
                <a:gd name="T98" fmla="*/ 67 w 372"/>
                <a:gd name="T99" fmla="*/ 2 h 366"/>
                <a:gd name="T100" fmla="*/ 55 w 372"/>
                <a:gd name="T101" fmla="*/ 8 h 366"/>
                <a:gd name="T102" fmla="*/ 56 w 372"/>
                <a:gd name="T103" fmla="*/ 16 h 366"/>
                <a:gd name="T104" fmla="*/ 41 w 372"/>
                <a:gd name="T105" fmla="*/ 22 h 366"/>
                <a:gd name="T106" fmla="*/ 38 w 372"/>
                <a:gd name="T107" fmla="*/ 29 h 366"/>
                <a:gd name="T108" fmla="*/ 25 w 372"/>
                <a:gd name="T109" fmla="*/ 41 h 366"/>
                <a:gd name="T110" fmla="*/ 17 w 372"/>
                <a:gd name="T111" fmla="*/ 39 h 366"/>
                <a:gd name="T112" fmla="*/ 12 w 372"/>
                <a:gd name="T113" fmla="*/ 41 h 366"/>
                <a:gd name="T114" fmla="*/ 8 w 372"/>
                <a:gd name="T115" fmla="*/ 38 h 366"/>
                <a:gd name="T116" fmla="*/ 0 w 372"/>
                <a:gd name="T117" fmla="*/ 38 h 366"/>
                <a:gd name="T118" fmla="*/ 1 w 372"/>
                <a:gd name="T119" fmla="*/ 41 h 366"/>
                <a:gd name="T120" fmla="*/ 4 w 372"/>
                <a:gd name="T121" fmla="*/ 44 h 36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72" h="366">
                  <a:moveTo>
                    <a:pt x="11" y="136"/>
                  </a:moveTo>
                  <a:cubicBezTo>
                    <a:pt x="11" y="156"/>
                    <a:pt x="11" y="156"/>
                    <a:pt x="11" y="156"/>
                  </a:cubicBezTo>
                  <a:cubicBezTo>
                    <a:pt x="11" y="156"/>
                    <a:pt x="19" y="150"/>
                    <a:pt x="23" y="160"/>
                  </a:cubicBezTo>
                  <a:cubicBezTo>
                    <a:pt x="27" y="170"/>
                    <a:pt x="33" y="181"/>
                    <a:pt x="33" y="181"/>
                  </a:cubicBezTo>
                  <a:cubicBezTo>
                    <a:pt x="33" y="181"/>
                    <a:pt x="35" y="204"/>
                    <a:pt x="42" y="213"/>
                  </a:cubicBezTo>
                  <a:cubicBezTo>
                    <a:pt x="49" y="222"/>
                    <a:pt x="70" y="234"/>
                    <a:pt x="70" y="234"/>
                  </a:cubicBezTo>
                  <a:cubicBezTo>
                    <a:pt x="70" y="234"/>
                    <a:pt x="88" y="231"/>
                    <a:pt x="90" y="238"/>
                  </a:cubicBezTo>
                  <a:cubicBezTo>
                    <a:pt x="92" y="245"/>
                    <a:pt x="91" y="260"/>
                    <a:pt x="91" y="260"/>
                  </a:cubicBezTo>
                  <a:cubicBezTo>
                    <a:pt x="112" y="261"/>
                    <a:pt x="112" y="261"/>
                    <a:pt x="112" y="261"/>
                  </a:cubicBezTo>
                  <a:cubicBezTo>
                    <a:pt x="114" y="276"/>
                    <a:pt x="114" y="276"/>
                    <a:pt x="114" y="276"/>
                  </a:cubicBezTo>
                  <a:cubicBezTo>
                    <a:pt x="110" y="281"/>
                    <a:pt x="110" y="281"/>
                    <a:pt x="110" y="281"/>
                  </a:cubicBezTo>
                  <a:cubicBezTo>
                    <a:pt x="110" y="299"/>
                    <a:pt x="110" y="299"/>
                    <a:pt x="110" y="299"/>
                  </a:cubicBezTo>
                  <a:cubicBezTo>
                    <a:pt x="110" y="299"/>
                    <a:pt x="122" y="297"/>
                    <a:pt x="122" y="304"/>
                  </a:cubicBezTo>
                  <a:cubicBezTo>
                    <a:pt x="122" y="311"/>
                    <a:pt x="122" y="319"/>
                    <a:pt x="122" y="319"/>
                  </a:cubicBezTo>
                  <a:cubicBezTo>
                    <a:pt x="122" y="319"/>
                    <a:pt x="148" y="322"/>
                    <a:pt x="161" y="327"/>
                  </a:cubicBezTo>
                  <a:cubicBezTo>
                    <a:pt x="171" y="331"/>
                    <a:pt x="177" y="345"/>
                    <a:pt x="180" y="352"/>
                  </a:cubicBezTo>
                  <a:cubicBezTo>
                    <a:pt x="167" y="353"/>
                    <a:pt x="167" y="353"/>
                    <a:pt x="167" y="353"/>
                  </a:cubicBezTo>
                  <a:cubicBezTo>
                    <a:pt x="206" y="351"/>
                    <a:pt x="206" y="351"/>
                    <a:pt x="206" y="351"/>
                  </a:cubicBezTo>
                  <a:cubicBezTo>
                    <a:pt x="206" y="351"/>
                    <a:pt x="222" y="358"/>
                    <a:pt x="230" y="359"/>
                  </a:cubicBezTo>
                  <a:cubicBezTo>
                    <a:pt x="238" y="360"/>
                    <a:pt x="265" y="359"/>
                    <a:pt x="265" y="359"/>
                  </a:cubicBezTo>
                  <a:cubicBezTo>
                    <a:pt x="277" y="366"/>
                    <a:pt x="277" y="366"/>
                    <a:pt x="277" y="366"/>
                  </a:cubicBezTo>
                  <a:cubicBezTo>
                    <a:pt x="324" y="310"/>
                    <a:pt x="324" y="310"/>
                    <a:pt x="324" y="310"/>
                  </a:cubicBezTo>
                  <a:cubicBezTo>
                    <a:pt x="334" y="307"/>
                    <a:pt x="334" y="307"/>
                    <a:pt x="334" y="307"/>
                  </a:cubicBezTo>
                  <a:cubicBezTo>
                    <a:pt x="325" y="294"/>
                    <a:pt x="325" y="294"/>
                    <a:pt x="325" y="294"/>
                  </a:cubicBezTo>
                  <a:cubicBezTo>
                    <a:pt x="333" y="289"/>
                    <a:pt x="333" y="289"/>
                    <a:pt x="333" y="289"/>
                  </a:cubicBezTo>
                  <a:cubicBezTo>
                    <a:pt x="334" y="266"/>
                    <a:pt x="334" y="266"/>
                    <a:pt x="334" y="266"/>
                  </a:cubicBezTo>
                  <a:cubicBezTo>
                    <a:pt x="334" y="266"/>
                    <a:pt x="349" y="265"/>
                    <a:pt x="350" y="257"/>
                  </a:cubicBezTo>
                  <a:cubicBezTo>
                    <a:pt x="352" y="249"/>
                    <a:pt x="354" y="242"/>
                    <a:pt x="354" y="242"/>
                  </a:cubicBezTo>
                  <a:cubicBezTo>
                    <a:pt x="354" y="242"/>
                    <a:pt x="365" y="235"/>
                    <a:pt x="364" y="229"/>
                  </a:cubicBezTo>
                  <a:cubicBezTo>
                    <a:pt x="362" y="222"/>
                    <a:pt x="345" y="211"/>
                    <a:pt x="346" y="206"/>
                  </a:cubicBezTo>
                  <a:cubicBezTo>
                    <a:pt x="348" y="201"/>
                    <a:pt x="360" y="190"/>
                    <a:pt x="360" y="190"/>
                  </a:cubicBezTo>
                  <a:cubicBezTo>
                    <a:pt x="346" y="174"/>
                    <a:pt x="346" y="174"/>
                    <a:pt x="346" y="174"/>
                  </a:cubicBezTo>
                  <a:cubicBezTo>
                    <a:pt x="360" y="167"/>
                    <a:pt x="360" y="167"/>
                    <a:pt x="360" y="167"/>
                  </a:cubicBezTo>
                  <a:cubicBezTo>
                    <a:pt x="360" y="158"/>
                    <a:pt x="360" y="158"/>
                    <a:pt x="360" y="158"/>
                  </a:cubicBezTo>
                  <a:cubicBezTo>
                    <a:pt x="360" y="158"/>
                    <a:pt x="369" y="158"/>
                    <a:pt x="366" y="145"/>
                  </a:cubicBezTo>
                  <a:cubicBezTo>
                    <a:pt x="364" y="131"/>
                    <a:pt x="356" y="125"/>
                    <a:pt x="358" y="119"/>
                  </a:cubicBezTo>
                  <a:cubicBezTo>
                    <a:pt x="361" y="114"/>
                    <a:pt x="366" y="107"/>
                    <a:pt x="366" y="107"/>
                  </a:cubicBezTo>
                  <a:cubicBezTo>
                    <a:pt x="360" y="99"/>
                    <a:pt x="360" y="99"/>
                    <a:pt x="360" y="99"/>
                  </a:cubicBezTo>
                  <a:cubicBezTo>
                    <a:pt x="366" y="90"/>
                    <a:pt x="366" y="90"/>
                    <a:pt x="366" y="90"/>
                  </a:cubicBezTo>
                  <a:cubicBezTo>
                    <a:pt x="358" y="81"/>
                    <a:pt x="358" y="81"/>
                    <a:pt x="358" y="81"/>
                  </a:cubicBezTo>
                  <a:cubicBezTo>
                    <a:pt x="358" y="81"/>
                    <a:pt x="372" y="71"/>
                    <a:pt x="368" y="63"/>
                  </a:cubicBezTo>
                  <a:cubicBezTo>
                    <a:pt x="364" y="55"/>
                    <a:pt x="349" y="55"/>
                    <a:pt x="349" y="55"/>
                  </a:cubicBezTo>
                  <a:cubicBezTo>
                    <a:pt x="349" y="55"/>
                    <a:pt x="344" y="43"/>
                    <a:pt x="336" y="43"/>
                  </a:cubicBezTo>
                  <a:cubicBezTo>
                    <a:pt x="328" y="43"/>
                    <a:pt x="318" y="46"/>
                    <a:pt x="318" y="46"/>
                  </a:cubicBezTo>
                  <a:cubicBezTo>
                    <a:pt x="308" y="30"/>
                    <a:pt x="308" y="30"/>
                    <a:pt x="308" y="30"/>
                  </a:cubicBezTo>
                  <a:cubicBezTo>
                    <a:pt x="293" y="33"/>
                    <a:pt x="293" y="33"/>
                    <a:pt x="293" y="33"/>
                  </a:cubicBezTo>
                  <a:cubicBezTo>
                    <a:pt x="285" y="21"/>
                    <a:pt x="285" y="21"/>
                    <a:pt x="285" y="21"/>
                  </a:cubicBezTo>
                  <a:cubicBezTo>
                    <a:pt x="246" y="21"/>
                    <a:pt x="246" y="21"/>
                    <a:pt x="246" y="21"/>
                  </a:cubicBezTo>
                  <a:cubicBezTo>
                    <a:pt x="245" y="1"/>
                    <a:pt x="245" y="1"/>
                    <a:pt x="245" y="1"/>
                  </a:cubicBezTo>
                  <a:cubicBezTo>
                    <a:pt x="236" y="0"/>
                    <a:pt x="218" y="0"/>
                    <a:pt x="205" y="5"/>
                  </a:cubicBezTo>
                  <a:cubicBezTo>
                    <a:pt x="188" y="11"/>
                    <a:pt x="170" y="25"/>
                    <a:pt x="170" y="25"/>
                  </a:cubicBezTo>
                  <a:cubicBezTo>
                    <a:pt x="170" y="25"/>
                    <a:pt x="173" y="48"/>
                    <a:pt x="172" y="49"/>
                  </a:cubicBezTo>
                  <a:cubicBezTo>
                    <a:pt x="171" y="50"/>
                    <a:pt x="132" y="61"/>
                    <a:pt x="125" y="68"/>
                  </a:cubicBezTo>
                  <a:cubicBezTo>
                    <a:pt x="118" y="75"/>
                    <a:pt x="116" y="91"/>
                    <a:pt x="116" y="91"/>
                  </a:cubicBezTo>
                  <a:cubicBezTo>
                    <a:pt x="116" y="91"/>
                    <a:pt x="95" y="118"/>
                    <a:pt x="77" y="127"/>
                  </a:cubicBezTo>
                  <a:cubicBezTo>
                    <a:pt x="59" y="136"/>
                    <a:pt x="58" y="127"/>
                    <a:pt x="51" y="121"/>
                  </a:cubicBezTo>
                  <a:cubicBezTo>
                    <a:pt x="44" y="115"/>
                    <a:pt x="42" y="127"/>
                    <a:pt x="38" y="127"/>
                  </a:cubicBezTo>
                  <a:cubicBezTo>
                    <a:pt x="34" y="127"/>
                    <a:pt x="28" y="121"/>
                    <a:pt x="26" y="117"/>
                  </a:cubicBezTo>
                  <a:cubicBezTo>
                    <a:pt x="24" y="113"/>
                    <a:pt x="0" y="117"/>
                    <a:pt x="0" y="117"/>
                  </a:cubicBezTo>
                  <a:cubicBezTo>
                    <a:pt x="2" y="127"/>
                    <a:pt x="2" y="127"/>
                    <a:pt x="2" y="127"/>
                  </a:cubicBezTo>
                  <a:lnTo>
                    <a:pt x="11" y="136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7" name="Freeform 114"/>
            <p:cNvSpPr>
              <a:spLocks noChangeAspect="1"/>
            </p:cNvSpPr>
            <p:nvPr/>
          </p:nvSpPr>
          <p:spPr bwMode="auto">
            <a:xfrm>
              <a:off x="2944" y="2650"/>
              <a:ext cx="140" cy="159"/>
            </a:xfrm>
            <a:custGeom>
              <a:avLst/>
              <a:gdLst>
                <a:gd name="T0" fmla="*/ 0 w 433"/>
                <a:gd name="T1" fmla="*/ 122 h 490"/>
                <a:gd name="T2" fmla="*/ 7 w 433"/>
                <a:gd name="T3" fmla="*/ 128 h 490"/>
                <a:gd name="T4" fmla="*/ 10 w 433"/>
                <a:gd name="T5" fmla="*/ 137 h 490"/>
                <a:gd name="T6" fmla="*/ 12 w 433"/>
                <a:gd name="T7" fmla="*/ 144 h 490"/>
                <a:gd name="T8" fmla="*/ 9 w 433"/>
                <a:gd name="T9" fmla="*/ 151 h 490"/>
                <a:gd name="T10" fmla="*/ 9 w 433"/>
                <a:gd name="T11" fmla="*/ 158 h 490"/>
                <a:gd name="T12" fmla="*/ 25 w 433"/>
                <a:gd name="T13" fmla="*/ 157 h 490"/>
                <a:gd name="T14" fmla="*/ 27 w 433"/>
                <a:gd name="T15" fmla="*/ 153 h 490"/>
                <a:gd name="T16" fmla="*/ 31 w 433"/>
                <a:gd name="T17" fmla="*/ 154 h 490"/>
                <a:gd name="T18" fmla="*/ 34 w 433"/>
                <a:gd name="T19" fmla="*/ 147 h 490"/>
                <a:gd name="T20" fmla="*/ 40 w 433"/>
                <a:gd name="T21" fmla="*/ 145 h 490"/>
                <a:gd name="T22" fmla="*/ 46 w 433"/>
                <a:gd name="T23" fmla="*/ 130 h 490"/>
                <a:gd name="T24" fmla="*/ 55 w 433"/>
                <a:gd name="T25" fmla="*/ 134 h 490"/>
                <a:gd name="T26" fmla="*/ 59 w 433"/>
                <a:gd name="T27" fmla="*/ 137 h 490"/>
                <a:gd name="T28" fmla="*/ 64 w 433"/>
                <a:gd name="T29" fmla="*/ 138 h 490"/>
                <a:gd name="T30" fmla="*/ 72 w 433"/>
                <a:gd name="T31" fmla="*/ 141 h 490"/>
                <a:gd name="T32" fmla="*/ 76 w 433"/>
                <a:gd name="T33" fmla="*/ 138 h 490"/>
                <a:gd name="T34" fmla="*/ 82 w 433"/>
                <a:gd name="T35" fmla="*/ 138 h 490"/>
                <a:gd name="T36" fmla="*/ 87 w 433"/>
                <a:gd name="T37" fmla="*/ 125 h 490"/>
                <a:gd name="T38" fmla="*/ 92 w 433"/>
                <a:gd name="T39" fmla="*/ 121 h 490"/>
                <a:gd name="T40" fmla="*/ 95 w 433"/>
                <a:gd name="T41" fmla="*/ 120 h 490"/>
                <a:gd name="T42" fmla="*/ 103 w 433"/>
                <a:gd name="T43" fmla="*/ 113 h 490"/>
                <a:gd name="T44" fmla="*/ 106 w 433"/>
                <a:gd name="T45" fmla="*/ 101 h 490"/>
                <a:gd name="T46" fmla="*/ 114 w 433"/>
                <a:gd name="T47" fmla="*/ 97 h 490"/>
                <a:gd name="T48" fmla="*/ 124 w 433"/>
                <a:gd name="T49" fmla="*/ 84 h 490"/>
                <a:gd name="T50" fmla="*/ 133 w 433"/>
                <a:gd name="T51" fmla="*/ 82 h 490"/>
                <a:gd name="T52" fmla="*/ 136 w 433"/>
                <a:gd name="T53" fmla="*/ 77 h 490"/>
                <a:gd name="T54" fmla="*/ 140 w 433"/>
                <a:gd name="T55" fmla="*/ 76 h 490"/>
                <a:gd name="T56" fmla="*/ 134 w 433"/>
                <a:gd name="T57" fmla="*/ 68 h 490"/>
                <a:gd name="T58" fmla="*/ 121 w 433"/>
                <a:gd name="T59" fmla="*/ 66 h 490"/>
                <a:gd name="T60" fmla="*/ 121 w 433"/>
                <a:gd name="T61" fmla="*/ 61 h 490"/>
                <a:gd name="T62" fmla="*/ 117 w 433"/>
                <a:gd name="T63" fmla="*/ 59 h 490"/>
                <a:gd name="T64" fmla="*/ 117 w 433"/>
                <a:gd name="T65" fmla="*/ 53 h 490"/>
                <a:gd name="T66" fmla="*/ 119 w 433"/>
                <a:gd name="T67" fmla="*/ 52 h 490"/>
                <a:gd name="T68" fmla="*/ 118 w 433"/>
                <a:gd name="T69" fmla="*/ 47 h 490"/>
                <a:gd name="T70" fmla="*/ 111 w 433"/>
                <a:gd name="T71" fmla="*/ 46 h 490"/>
                <a:gd name="T72" fmla="*/ 111 w 433"/>
                <a:gd name="T73" fmla="*/ 39 h 490"/>
                <a:gd name="T74" fmla="*/ 104 w 433"/>
                <a:gd name="T75" fmla="*/ 38 h 490"/>
                <a:gd name="T76" fmla="*/ 95 w 433"/>
                <a:gd name="T77" fmla="*/ 31 h 490"/>
                <a:gd name="T78" fmla="*/ 92 w 433"/>
                <a:gd name="T79" fmla="*/ 21 h 490"/>
                <a:gd name="T80" fmla="*/ 89 w 433"/>
                <a:gd name="T81" fmla="*/ 14 h 490"/>
                <a:gd name="T82" fmla="*/ 85 w 433"/>
                <a:gd name="T83" fmla="*/ 13 h 490"/>
                <a:gd name="T84" fmla="*/ 85 w 433"/>
                <a:gd name="T85" fmla="*/ 6 h 490"/>
                <a:gd name="T86" fmla="*/ 82 w 433"/>
                <a:gd name="T87" fmla="*/ 3 h 490"/>
                <a:gd name="T88" fmla="*/ 82 w 433"/>
                <a:gd name="T89" fmla="*/ 0 h 490"/>
                <a:gd name="T90" fmla="*/ 74 w 433"/>
                <a:gd name="T91" fmla="*/ 1 h 490"/>
                <a:gd name="T92" fmla="*/ 71 w 433"/>
                <a:gd name="T93" fmla="*/ 3 h 490"/>
                <a:gd name="T94" fmla="*/ 68 w 433"/>
                <a:gd name="T95" fmla="*/ 3 h 490"/>
                <a:gd name="T96" fmla="*/ 63 w 433"/>
                <a:gd name="T97" fmla="*/ 6 h 490"/>
                <a:gd name="T98" fmla="*/ 57 w 433"/>
                <a:gd name="T99" fmla="*/ 12 h 490"/>
                <a:gd name="T100" fmla="*/ 56 w 433"/>
                <a:gd name="T101" fmla="*/ 8 h 490"/>
                <a:gd name="T102" fmla="*/ 54 w 433"/>
                <a:gd name="T103" fmla="*/ 8 h 490"/>
                <a:gd name="T104" fmla="*/ 51 w 433"/>
                <a:gd name="T105" fmla="*/ 3 h 490"/>
                <a:gd name="T106" fmla="*/ 37 w 433"/>
                <a:gd name="T107" fmla="*/ 6 h 490"/>
                <a:gd name="T108" fmla="*/ 17 w 433"/>
                <a:gd name="T109" fmla="*/ 8 h 490"/>
                <a:gd name="T110" fmla="*/ 17 w 433"/>
                <a:gd name="T111" fmla="*/ 46 h 490"/>
                <a:gd name="T112" fmla="*/ 16 w 433"/>
                <a:gd name="T113" fmla="*/ 48 h 490"/>
                <a:gd name="T114" fmla="*/ 16 w 433"/>
                <a:gd name="T115" fmla="*/ 74 h 490"/>
                <a:gd name="T116" fmla="*/ 1 w 433"/>
                <a:gd name="T117" fmla="*/ 74 h 490"/>
                <a:gd name="T118" fmla="*/ 0 w 433"/>
                <a:gd name="T119" fmla="*/ 122 h 49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433" h="490">
                  <a:moveTo>
                    <a:pt x="0" y="377"/>
                  </a:moveTo>
                  <a:cubicBezTo>
                    <a:pt x="9" y="381"/>
                    <a:pt x="18" y="386"/>
                    <a:pt x="22" y="394"/>
                  </a:cubicBezTo>
                  <a:cubicBezTo>
                    <a:pt x="31" y="413"/>
                    <a:pt x="30" y="423"/>
                    <a:pt x="30" y="423"/>
                  </a:cubicBezTo>
                  <a:cubicBezTo>
                    <a:pt x="30" y="423"/>
                    <a:pt x="39" y="434"/>
                    <a:pt x="37" y="443"/>
                  </a:cubicBezTo>
                  <a:cubicBezTo>
                    <a:pt x="35" y="452"/>
                    <a:pt x="27" y="465"/>
                    <a:pt x="27" y="465"/>
                  </a:cubicBezTo>
                  <a:cubicBezTo>
                    <a:pt x="27" y="465"/>
                    <a:pt x="22" y="484"/>
                    <a:pt x="27" y="487"/>
                  </a:cubicBezTo>
                  <a:cubicBezTo>
                    <a:pt x="32" y="490"/>
                    <a:pt x="78" y="485"/>
                    <a:pt x="78" y="485"/>
                  </a:cubicBezTo>
                  <a:cubicBezTo>
                    <a:pt x="78" y="485"/>
                    <a:pt x="79" y="474"/>
                    <a:pt x="83" y="473"/>
                  </a:cubicBezTo>
                  <a:cubicBezTo>
                    <a:pt x="87" y="472"/>
                    <a:pt x="97" y="474"/>
                    <a:pt x="97" y="474"/>
                  </a:cubicBezTo>
                  <a:cubicBezTo>
                    <a:pt x="97" y="474"/>
                    <a:pt x="99" y="457"/>
                    <a:pt x="106" y="454"/>
                  </a:cubicBezTo>
                  <a:cubicBezTo>
                    <a:pt x="113" y="451"/>
                    <a:pt x="124" y="453"/>
                    <a:pt x="124" y="446"/>
                  </a:cubicBezTo>
                  <a:cubicBezTo>
                    <a:pt x="124" y="439"/>
                    <a:pt x="129" y="401"/>
                    <a:pt x="142" y="401"/>
                  </a:cubicBezTo>
                  <a:cubicBezTo>
                    <a:pt x="155" y="401"/>
                    <a:pt x="171" y="413"/>
                    <a:pt x="171" y="413"/>
                  </a:cubicBezTo>
                  <a:cubicBezTo>
                    <a:pt x="181" y="423"/>
                    <a:pt x="181" y="423"/>
                    <a:pt x="181" y="423"/>
                  </a:cubicBezTo>
                  <a:cubicBezTo>
                    <a:pt x="198" y="424"/>
                    <a:pt x="198" y="424"/>
                    <a:pt x="198" y="424"/>
                  </a:cubicBezTo>
                  <a:cubicBezTo>
                    <a:pt x="198" y="424"/>
                    <a:pt x="213" y="435"/>
                    <a:pt x="223" y="433"/>
                  </a:cubicBezTo>
                  <a:cubicBezTo>
                    <a:pt x="233" y="431"/>
                    <a:pt x="236" y="426"/>
                    <a:pt x="236" y="426"/>
                  </a:cubicBezTo>
                  <a:cubicBezTo>
                    <a:pt x="236" y="426"/>
                    <a:pt x="244" y="433"/>
                    <a:pt x="255" y="426"/>
                  </a:cubicBezTo>
                  <a:cubicBezTo>
                    <a:pt x="266" y="419"/>
                    <a:pt x="270" y="386"/>
                    <a:pt x="270" y="386"/>
                  </a:cubicBezTo>
                  <a:cubicBezTo>
                    <a:pt x="284" y="374"/>
                    <a:pt x="284" y="374"/>
                    <a:pt x="284" y="374"/>
                  </a:cubicBezTo>
                  <a:cubicBezTo>
                    <a:pt x="295" y="371"/>
                    <a:pt x="295" y="371"/>
                    <a:pt x="295" y="371"/>
                  </a:cubicBezTo>
                  <a:cubicBezTo>
                    <a:pt x="295" y="371"/>
                    <a:pt x="318" y="353"/>
                    <a:pt x="318" y="347"/>
                  </a:cubicBezTo>
                  <a:cubicBezTo>
                    <a:pt x="318" y="341"/>
                    <a:pt x="319" y="318"/>
                    <a:pt x="329" y="311"/>
                  </a:cubicBezTo>
                  <a:cubicBezTo>
                    <a:pt x="339" y="304"/>
                    <a:pt x="342" y="305"/>
                    <a:pt x="353" y="298"/>
                  </a:cubicBezTo>
                  <a:cubicBezTo>
                    <a:pt x="364" y="291"/>
                    <a:pt x="378" y="265"/>
                    <a:pt x="383" y="259"/>
                  </a:cubicBezTo>
                  <a:cubicBezTo>
                    <a:pt x="388" y="253"/>
                    <a:pt x="412" y="252"/>
                    <a:pt x="412" y="252"/>
                  </a:cubicBezTo>
                  <a:cubicBezTo>
                    <a:pt x="420" y="236"/>
                    <a:pt x="420" y="236"/>
                    <a:pt x="420" y="236"/>
                  </a:cubicBezTo>
                  <a:cubicBezTo>
                    <a:pt x="433" y="235"/>
                    <a:pt x="433" y="235"/>
                    <a:pt x="433" y="235"/>
                  </a:cubicBezTo>
                  <a:cubicBezTo>
                    <a:pt x="430" y="228"/>
                    <a:pt x="424" y="214"/>
                    <a:pt x="414" y="210"/>
                  </a:cubicBezTo>
                  <a:cubicBezTo>
                    <a:pt x="401" y="205"/>
                    <a:pt x="375" y="202"/>
                    <a:pt x="375" y="202"/>
                  </a:cubicBezTo>
                  <a:cubicBezTo>
                    <a:pt x="375" y="202"/>
                    <a:pt x="375" y="194"/>
                    <a:pt x="375" y="187"/>
                  </a:cubicBezTo>
                  <a:cubicBezTo>
                    <a:pt x="375" y="180"/>
                    <a:pt x="363" y="182"/>
                    <a:pt x="363" y="182"/>
                  </a:cubicBezTo>
                  <a:cubicBezTo>
                    <a:pt x="363" y="164"/>
                    <a:pt x="363" y="164"/>
                    <a:pt x="363" y="164"/>
                  </a:cubicBezTo>
                  <a:cubicBezTo>
                    <a:pt x="367" y="159"/>
                    <a:pt x="367" y="159"/>
                    <a:pt x="367" y="159"/>
                  </a:cubicBezTo>
                  <a:cubicBezTo>
                    <a:pt x="365" y="144"/>
                    <a:pt x="365" y="144"/>
                    <a:pt x="365" y="144"/>
                  </a:cubicBezTo>
                  <a:cubicBezTo>
                    <a:pt x="344" y="143"/>
                    <a:pt x="344" y="143"/>
                    <a:pt x="344" y="143"/>
                  </a:cubicBezTo>
                  <a:cubicBezTo>
                    <a:pt x="344" y="143"/>
                    <a:pt x="345" y="128"/>
                    <a:pt x="343" y="121"/>
                  </a:cubicBezTo>
                  <a:cubicBezTo>
                    <a:pt x="341" y="114"/>
                    <a:pt x="323" y="117"/>
                    <a:pt x="323" y="117"/>
                  </a:cubicBezTo>
                  <a:cubicBezTo>
                    <a:pt x="323" y="117"/>
                    <a:pt x="302" y="105"/>
                    <a:pt x="295" y="96"/>
                  </a:cubicBezTo>
                  <a:cubicBezTo>
                    <a:pt x="288" y="87"/>
                    <a:pt x="286" y="64"/>
                    <a:pt x="286" y="64"/>
                  </a:cubicBezTo>
                  <a:cubicBezTo>
                    <a:pt x="286" y="64"/>
                    <a:pt x="280" y="53"/>
                    <a:pt x="276" y="43"/>
                  </a:cubicBezTo>
                  <a:cubicBezTo>
                    <a:pt x="272" y="33"/>
                    <a:pt x="264" y="39"/>
                    <a:pt x="264" y="39"/>
                  </a:cubicBezTo>
                  <a:cubicBezTo>
                    <a:pt x="264" y="19"/>
                    <a:pt x="264" y="19"/>
                    <a:pt x="264" y="19"/>
                  </a:cubicBezTo>
                  <a:cubicBezTo>
                    <a:pt x="255" y="10"/>
                    <a:pt x="255" y="10"/>
                    <a:pt x="255" y="10"/>
                  </a:cubicBezTo>
                  <a:cubicBezTo>
                    <a:pt x="253" y="0"/>
                    <a:pt x="253" y="0"/>
                    <a:pt x="253" y="0"/>
                  </a:cubicBezTo>
                  <a:cubicBezTo>
                    <a:pt x="230" y="2"/>
                    <a:pt x="230" y="2"/>
                    <a:pt x="230" y="2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11" y="10"/>
                    <a:pt x="211" y="10"/>
                    <a:pt x="211" y="10"/>
                  </a:cubicBezTo>
                  <a:cubicBezTo>
                    <a:pt x="211" y="10"/>
                    <a:pt x="201" y="12"/>
                    <a:pt x="195" y="18"/>
                  </a:cubicBezTo>
                  <a:cubicBezTo>
                    <a:pt x="190" y="23"/>
                    <a:pt x="180" y="36"/>
                    <a:pt x="177" y="37"/>
                  </a:cubicBezTo>
                  <a:cubicBezTo>
                    <a:pt x="174" y="38"/>
                    <a:pt x="172" y="24"/>
                    <a:pt x="172" y="24"/>
                  </a:cubicBezTo>
                  <a:cubicBezTo>
                    <a:pt x="166" y="24"/>
                    <a:pt x="166" y="24"/>
                    <a:pt x="166" y="24"/>
                  </a:cubicBezTo>
                  <a:cubicBezTo>
                    <a:pt x="166" y="24"/>
                    <a:pt x="168" y="10"/>
                    <a:pt x="159" y="10"/>
                  </a:cubicBezTo>
                  <a:cubicBezTo>
                    <a:pt x="151" y="10"/>
                    <a:pt x="135" y="18"/>
                    <a:pt x="114" y="20"/>
                  </a:cubicBezTo>
                  <a:cubicBezTo>
                    <a:pt x="92" y="23"/>
                    <a:pt x="53" y="26"/>
                    <a:pt x="53" y="26"/>
                  </a:cubicBezTo>
                  <a:cubicBezTo>
                    <a:pt x="53" y="143"/>
                    <a:pt x="53" y="143"/>
                    <a:pt x="53" y="143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0" y="228"/>
                    <a:pt x="50" y="228"/>
                    <a:pt x="50" y="228"/>
                  </a:cubicBezTo>
                  <a:cubicBezTo>
                    <a:pt x="2" y="228"/>
                    <a:pt x="2" y="228"/>
                    <a:pt x="2" y="228"/>
                  </a:cubicBezTo>
                  <a:lnTo>
                    <a:pt x="0" y="377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8" name="Freeform 115"/>
            <p:cNvSpPr>
              <a:spLocks noChangeAspect="1"/>
            </p:cNvSpPr>
            <p:nvPr/>
          </p:nvSpPr>
          <p:spPr bwMode="auto">
            <a:xfrm>
              <a:off x="3271" y="2133"/>
              <a:ext cx="155" cy="238"/>
            </a:xfrm>
            <a:custGeom>
              <a:avLst/>
              <a:gdLst>
                <a:gd name="T0" fmla="*/ 23 w 480"/>
                <a:gd name="T1" fmla="*/ 25 h 739"/>
                <a:gd name="T2" fmla="*/ 26 w 480"/>
                <a:gd name="T3" fmla="*/ 27 h 739"/>
                <a:gd name="T4" fmla="*/ 25 w 480"/>
                <a:gd name="T5" fmla="*/ 30 h 739"/>
                <a:gd name="T6" fmla="*/ 31 w 480"/>
                <a:gd name="T7" fmla="*/ 38 h 739"/>
                <a:gd name="T8" fmla="*/ 35 w 480"/>
                <a:gd name="T9" fmla="*/ 46 h 739"/>
                <a:gd name="T10" fmla="*/ 39 w 480"/>
                <a:gd name="T11" fmla="*/ 46 h 739"/>
                <a:gd name="T12" fmla="*/ 46 w 480"/>
                <a:gd name="T13" fmla="*/ 54 h 739"/>
                <a:gd name="T14" fmla="*/ 73 w 480"/>
                <a:gd name="T15" fmla="*/ 62 h 739"/>
                <a:gd name="T16" fmla="*/ 89 w 480"/>
                <a:gd name="T17" fmla="*/ 71 h 739"/>
                <a:gd name="T18" fmla="*/ 105 w 480"/>
                <a:gd name="T19" fmla="*/ 70 h 739"/>
                <a:gd name="T20" fmla="*/ 60 w 480"/>
                <a:gd name="T21" fmla="*/ 123 h 739"/>
                <a:gd name="T22" fmla="*/ 42 w 480"/>
                <a:gd name="T23" fmla="*/ 123 h 739"/>
                <a:gd name="T24" fmla="*/ 31 w 480"/>
                <a:gd name="T25" fmla="*/ 128 h 739"/>
                <a:gd name="T26" fmla="*/ 29 w 480"/>
                <a:gd name="T27" fmla="*/ 133 h 739"/>
                <a:gd name="T28" fmla="*/ 16 w 480"/>
                <a:gd name="T29" fmla="*/ 136 h 739"/>
                <a:gd name="T30" fmla="*/ 14 w 480"/>
                <a:gd name="T31" fmla="*/ 140 h 739"/>
                <a:gd name="T32" fmla="*/ 7 w 480"/>
                <a:gd name="T33" fmla="*/ 152 h 739"/>
                <a:gd name="T34" fmla="*/ 0 w 480"/>
                <a:gd name="T35" fmla="*/ 158 h 739"/>
                <a:gd name="T36" fmla="*/ 0 w 480"/>
                <a:gd name="T37" fmla="*/ 224 h 739"/>
                <a:gd name="T38" fmla="*/ 9 w 480"/>
                <a:gd name="T39" fmla="*/ 237 h 739"/>
                <a:gd name="T40" fmla="*/ 8 w 480"/>
                <a:gd name="T41" fmla="*/ 238 h 739"/>
                <a:gd name="T42" fmla="*/ 8 w 480"/>
                <a:gd name="T43" fmla="*/ 238 h 739"/>
                <a:gd name="T44" fmla="*/ 19 w 480"/>
                <a:gd name="T45" fmla="*/ 219 h 739"/>
                <a:gd name="T46" fmla="*/ 32 w 480"/>
                <a:gd name="T47" fmla="*/ 206 h 739"/>
                <a:gd name="T48" fmla="*/ 51 w 480"/>
                <a:gd name="T49" fmla="*/ 185 h 739"/>
                <a:gd name="T50" fmla="*/ 68 w 480"/>
                <a:gd name="T51" fmla="*/ 173 h 739"/>
                <a:gd name="T52" fmla="*/ 91 w 480"/>
                <a:gd name="T53" fmla="*/ 152 h 739"/>
                <a:gd name="T54" fmla="*/ 108 w 480"/>
                <a:gd name="T55" fmla="*/ 129 h 739"/>
                <a:gd name="T56" fmla="*/ 119 w 480"/>
                <a:gd name="T57" fmla="*/ 108 h 739"/>
                <a:gd name="T58" fmla="*/ 124 w 480"/>
                <a:gd name="T59" fmla="*/ 99 h 739"/>
                <a:gd name="T60" fmla="*/ 128 w 480"/>
                <a:gd name="T61" fmla="*/ 84 h 739"/>
                <a:gd name="T62" fmla="*/ 135 w 480"/>
                <a:gd name="T63" fmla="*/ 73 h 739"/>
                <a:gd name="T64" fmla="*/ 138 w 480"/>
                <a:gd name="T65" fmla="*/ 66 h 739"/>
                <a:gd name="T66" fmla="*/ 142 w 480"/>
                <a:gd name="T67" fmla="*/ 54 h 739"/>
                <a:gd name="T68" fmla="*/ 148 w 480"/>
                <a:gd name="T69" fmla="*/ 47 h 739"/>
                <a:gd name="T70" fmla="*/ 148 w 480"/>
                <a:gd name="T71" fmla="*/ 30 h 739"/>
                <a:gd name="T72" fmla="*/ 152 w 480"/>
                <a:gd name="T73" fmla="*/ 27 h 739"/>
                <a:gd name="T74" fmla="*/ 151 w 480"/>
                <a:gd name="T75" fmla="*/ 12 h 739"/>
                <a:gd name="T76" fmla="*/ 153 w 480"/>
                <a:gd name="T77" fmla="*/ 3 h 739"/>
                <a:gd name="T78" fmla="*/ 144 w 480"/>
                <a:gd name="T79" fmla="*/ 0 h 739"/>
                <a:gd name="T80" fmla="*/ 140 w 480"/>
                <a:gd name="T81" fmla="*/ 7 h 739"/>
                <a:gd name="T82" fmla="*/ 123 w 480"/>
                <a:gd name="T83" fmla="*/ 12 h 739"/>
                <a:gd name="T84" fmla="*/ 111 w 480"/>
                <a:gd name="T85" fmla="*/ 11 h 739"/>
                <a:gd name="T86" fmla="*/ 103 w 480"/>
                <a:gd name="T87" fmla="*/ 17 h 739"/>
                <a:gd name="T88" fmla="*/ 96 w 480"/>
                <a:gd name="T89" fmla="*/ 14 h 739"/>
                <a:gd name="T90" fmla="*/ 81 w 480"/>
                <a:gd name="T91" fmla="*/ 24 h 739"/>
                <a:gd name="T92" fmla="*/ 71 w 480"/>
                <a:gd name="T93" fmla="*/ 20 h 739"/>
                <a:gd name="T94" fmla="*/ 58 w 480"/>
                <a:gd name="T95" fmla="*/ 27 h 739"/>
                <a:gd name="T96" fmla="*/ 46 w 480"/>
                <a:gd name="T97" fmla="*/ 27 h 739"/>
                <a:gd name="T98" fmla="*/ 36 w 480"/>
                <a:gd name="T99" fmla="*/ 15 h 739"/>
                <a:gd name="T100" fmla="*/ 32 w 480"/>
                <a:gd name="T101" fmla="*/ 11 h 739"/>
                <a:gd name="T102" fmla="*/ 27 w 480"/>
                <a:gd name="T103" fmla="*/ 18 h 739"/>
                <a:gd name="T104" fmla="*/ 23 w 480"/>
                <a:gd name="T105" fmla="*/ 25 h 73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80" h="739">
                  <a:moveTo>
                    <a:pt x="70" y="77"/>
                  </a:moveTo>
                  <a:cubicBezTo>
                    <a:pt x="79" y="85"/>
                    <a:pt x="79" y="85"/>
                    <a:pt x="79" y="85"/>
                  </a:cubicBezTo>
                  <a:cubicBezTo>
                    <a:pt x="78" y="93"/>
                    <a:pt x="78" y="93"/>
                    <a:pt x="78" y="93"/>
                  </a:cubicBezTo>
                  <a:cubicBezTo>
                    <a:pt x="78" y="93"/>
                    <a:pt x="91" y="109"/>
                    <a:pt x="97" y="117"/>
                  </a:cubicBezTo>
                  <a:cubicBezTo>
                    <a:pt x="103" y="125"/>
                    <a:pt x="107" y="142"/>
                    <a:pt x="107" y="142"/>
                  </a:cubicBezTo>
                  <a:cubicBezTo>
                    <a:pt x="122" y="142"/>
                    <a:pt x="122" y="142"/>
                    <a:pt x="122" y="142"/>
                  </a:cubicBezTo>
                  <a:cubicBezTo>
                    <a:pt x="122" y="142"/>
                    <a:pt x="132" y="159"/>
                    <a:pt x="143" y="167"/>
                  </a:cubicBezTo>
                  <a:cubicBezTo>
                    <a:pt x="154" y="175"/>
                    <a:pt x="206" y="188"/>
                    <a:pt x="225" y="194"/>
                  </a:cubicBezTo>
                  <a:cubicBezTo>
                    <a:pt x="244" y="200"/>
                    <a:pt x="277" y="220"/>
                    <a:pt x="277" y="220"/>
                  </a:cubicBezTo>
                  <a:cubicBezTo>
                    <a:pt x="325" y="217"/>
                    <a:pt x="325" y="217"/>
                    <a:pt x="325" y="217"/>
                  </a:cubicBezTo>
                  <a:cubicBezTo>
                    <a:pt x="185" y="382"/>
                    <a:pt x="185" y="382"/>
                    <a:pt x="185" y="382"/>
                  </a:cubicBezTo>
                  <a:cubicBezTo>
                    <a:pt x="185" y="382"/>
                    <a:pt x="137" y="380"/>
                    <a:pt x="129" y="382"/>
                  </a:cubicBezTo>
                  <a:cubicBezTo>
                    <a:pt x="121" y="384"/>
                    <a:pt x="96" y="396"/>
                    <a:pt x="96" y="396"/>
                  </a:cubicBezTo>
                  <a:cubicBezTo>
                    <a:pt x="96" y="396"/>
                    <a:pt x="95" y="408"/>
                    <a:pt x="89" y="414"/>
                  </a:cubicBezTo>
                  <a:cubicBezTo>
                    <a:pt x="83" y="420"/>
                    <a:pt x="58" y="418"/>
                    <a:pt x="50" y="421"/>
                  </a:cubicBezTo>
                  <a:cubicBezTo>
                    <a:pt x="42" y="424"/>
                    <a:pt x="42" y="435"/>
                    <a:pt x="42" y="435"/>
                  </a:cubicBezTo>
                  <a:cubicBezTo>
                    <a:pt x="42" y="435"/>
                    <a:pt x="29" y="463"/>
                    <a:pt x="22" y="471"/>
                  </a:cubicBezTo>
                  <a:cubicBezTo>
                    <a:pt x="15" y="479"/>
                    <a:pt x="1" y="492"/>
                    <a:pt x="1" y="492"/>
                  </a:cubicBezTo>
                  <a:cubicBezTo>
                    <a:pt x="0" y="695"/>
                    <a:pt x="0" y="695"/>
                    <a:pt x="0" y="695"/>
                  </a:cubicBezTo>
                  <a:cubicBezTo>
                    <a:pt x="28" y="735"/>
                    <a:pt x="28" y="735"/>
                    <a:pt x="28" y="735"/>
                  </a:cubicBezTo>
                  <a:cubicBezTo>
                    <a:pt x="27" y="737"/>
                    <a:pt x="27" y="738"/>
                    <a:pt x="26" y="739"/>
                  </a:cubicBezTo>
                  <a:cubicBezTo>
                    <a:pt x="26" y="739"/>
                    <a:pt x="26" y="739"/>
                    <a:pt x="26" y="739"/>
                  </a:cubicBezTo>
                  <a:cubicBezTo>
                    <a:pt x="35" y="722"/>
                    <a:pt x="52" y="690"/>
                    <a:pt x="58" y="680"/>
                  </a:cubicBezTo>
                  <a:cubicBezTo>
                    <a:pt x="65" y="669"/>
                    <a:pt x="97" y="654"/>
                    <a:pt x="100" y="639"/>
                  </a:cubicBezTo>
                  <a:cubicBezTo>
                    <a:pt x="103" y="624"/>
                    <a:pt x="146" y="586"/>
                    <a:pt x="157" y="573"/>
                  </a:cubicBezTo>
                  <a:cubicBezTo>
                    <a:pt x="168" y="560"/>
                    <a:pt x="202" y="541"/>
                    <a:pt x="210" y="536"/>
                  </a:cubicBezTo>
                  <a:cubicBezTo>
                    <a:pt x="218" y="531"/>
                    <a:pt x="275" y="484"/>
                    <a:pt x="281" y="473"/>
                  </a:cubicBezTo>
                  <a:cubicBezTo>
                    <a:pt x="287" y="462"/>
                    <a:pt x="331" y="413"/>
                    <a:pt x="335" y="399"/>
                  </a:cubicBezTo>
                  <a:cubicBezTo>
                    <a:pt x="339" y="385"/>
                    <a:pt x="364" y="339"/>
                    <a:pt x="370" y="334"/>
                  </a:cubicBezTo>
                  <a:cubicBezTo>
                    <a:pt x="376" y="329"/>
                    <a:pt x="384" y="316"/>
                    <a:pt x="384" y="308"/>
                  </a:cubicBezTo>
                  <a:cubicBezTo>
                    <a:pt x="384" y="300"/>
                    <a:pt x="390" y="271"/>
                    <a:pt x="397" y="262"/>
                  </a:cubicBezTo>
                  <a:cubicBezTo>
                    <a:pt x="404" y="253"/>
                    <a:pt x="417" y="241"/>
                    <a:pt x="417" y="228"/>
                  </a:cubicBezTo>
                  <a:cubicBezTo>
                    <a:pt x="417" y="215"/>
                    <a:pt x="427" y="205"/>
                    <a:pt x="427" y="205"/>
                  </a:cubicBezTo>
                  <a:cubicBezTo>
                    <a:pt x="440" y="169"/>
                    <a:pt x="440" y="169"/>
                    <a:pt x="440" y="169"/>
                  </a:cubicBezTo>
                  <a:cubicBezTo>
                    <a:pt x="440" y="169"/>
                    <a:pt x="457" y="173"/>
                    <a:pt x="457" y="147"/>
                  </a:cubicBezTo>
                  <a:cubicBezTo>
                    <a:pt x="457" y="121"/>
                    <a:pt x="457" y="93"/>
                    <a:pt x="457" y="93"/>
                  </a:cubicBezTo>
                  <a:cubicBezTo>
                    <a:pt x="471" y="84"/>
                    <a:pt x="471" y="84"/>
                    <a:pt x="471" y="84"/>
                  </a:cubicBezTo>
                  <a:cubicBezTo>
                    <a:pt x="467" y="38"/>
                    <a:pt x="467" y="38"/>
                    <a:pt x="467" y="38"/>
                  </a:cubicBezTo>
                  <a:cubicBezTo>
                    <a:pt x="467" y="38"/>
                    <a:pt x="480" y="14"/>
                    <a:pt x="474" y="8"/>
                  </a:cubicBezTo>
                  <a:cubicBezTo>
                    <a:pt x="468" y="2"/>
                    <a:pt x="447" y="0"/>
                    <a:pt x="447" y="0"/>
                  </a:cubicBezTo>
                  <a:cubicBezTo>
                    <a:pt x="447" y="0"/>
                    <a:pt x="439" y="14"/>
                    <a:pt x="432" y="21"/>
                  </a:cubicBezTo>
                  <a:cubicBezTo>
                    <a:pt x="425" y="28"/>
                    <a:pt x="388" y="37"/>
                    <a:pt x="382" y="37"/>
                  </a:cubicBezTo>
                  <a:cubicBezTo>
                    <a:pt x="376" y="37"/>
                    <a:pt x="355" y="31"/>
                    <a:pt x="345" y="35"/>
                  </a:cubicBezTo>
                  <a:cubicBezTo>
                    <a:pt x="335" y="39"/>
                    <a:pt x="322" y="54"/>
                    <a:pt x="318" y="54"/>
                  </a:cubicBezTo>
                  <a:cubicBezTo>
                    <a:pt x="314" y="54"/>
                    <a:pt x="304" y="42"/>
                    <a:pt x="296" y="43"/>
                  </a:cubicBezTo>
                  <a:cubicBezTo>
                    <a:pt x="288" y="44"/>
                    <a:pt x="261" y="72"/>
                    <a:pt x="252" y="73"/>
                  </a:cubicBezTo>
                  <a:cubicBezTo>
                    <a:pt x="243" y="74"/>
                    <a:pt x="235" y="58"/>
                    <a:pt x="221" y="62"/>
                  </a:cubicBezTo>
                  <a:cubicBezTo>
                    <a:pt x="207" y="66"/>
                    <a:pt x="189" y="83"/>
                    <a:pt x="181" y="84"/>
                  </a:cubicBezTo>
                  <a:cubicBezTo>
                    <a:pt x="173" y="85"/>
                    <a:pt x="141" y="85"/>
                    <a:pt x="141" y="85"/>
                  </a:cubicBezTo>
                  <a:cubicBezTo>
                    <a:pt x="141" y="85"/>
                    <a:pt x="111" y="58"/>
                    <a:pt x="111" y="48"/>
                  </a:cubicBezTo>
                  <a:cubicBezTo>
                    <a:pt x="111" y="40"/>
                    <a:pt x="102" y="36"/>
                    <a:pt x="99" y="35"/>
                  </a:cubicBezTo>
                  <a:cubicBezTo>
                    <a:pt x="84" y="55"/>
                    <a:pt x="84" y="55"/>
                    <a:pt x="84" y="55"/>
                  </a:cubicBezTo>
                  <a:lnTo>
                    <a:pt x="70" y="77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19" name="Freeform 116"/>
            <p:cNvSpPr>
              <a:spLocks noChangeAspect="1"/>
            </p:cNvSpPr>
            <p:nvPr/>
          </p:nvSpPr>
          <p:spPr bwMode="auto">
            <a:xfrm>
              <a:off x="3279" y="2121"/>
              <a:ext cx="28" cy="31"/>
            </a:xfrm>
            <a:custGeom>
              <a:avLst/>
              <a:gdLst>
                <a:gd name="T0" fmla="*/ 15 w 85"/>
                <a:gd name="T1" fmla="*/ 6 h 95"/>
                <a:gd name="T2" fmla="*/ 10 w 85"/>
                <a:gd name="T3" fmla="*/ 3 h 95"/>
                <a:gd name="T4" fmla="*/ 4 w 85"/>
                <a:gd name="T5" fmla="*/ 15 h 95"/>
                <a:gd name="T6" fmla="*/ 0 w 85"/>
                <a:gd name="T7" fmla="*/ 18 h 95"/>
                <a:gd name="T8" fmla="*/ 4 w 85"/>
                <a:gd name="T9" fmla="*/ 31 h 95"/>
                <a:gd name="T10" fmla="*/ 12 w 85"/>
                <a:gd name="T11" fmla="*/ 30 h 95"/>
                <a:gd name="T12" fmla="*/ 15 w 85"/>
                <a:gd name="T13" fmla="*/ 27 h 95"/>
                <a:gd name="T14" fmla="*/ 19 w 85"/>
                <a:gd name="T15" fmla="*/ 30 h 95"/>
                <a:gd name="T16" fmla="*/ 20 w 85"/>
                <a:gd name="T17" fmla="*/ 30 h 95"/>
                <a:gd name="T18" fmla="*/ 25 w 85"/>
                <a:gd name="T19" fmla="*/ 23 h 95"/>
                <a:gd name="T20" fmla="*/ 24 w 85"/>
                <a:gd name="T21" fmla="*/ 23 h 95"/>
                <a:gd name="T22" fmla="*/ 22 w 85"/>
                <a:gd name="T23" fmla="*/ 20 h 95"/>
                <a:gd name="T24" fmla="*/ 14 w 85"/>
                <a:gd name="T25" fmla="*/ 21 h 95"/>
                <a:gd name="T26" fmla="*/ 25 w 85"/>
                <a:gd name="T27" fmla="*/ 6 h 95"/>
                <a:gd name="T28" fmla="*/ 21 w 85"/>
                <a:gd name="T29" fmla="*/ 0 h 95"/>
                <a:gd name="T30" fmla="*/ 18 w 85"/>
                <a:gd name="T31" fmla="*/ 2 h 95"/>
                <a:gd name="T32" fmla="*/ 15 w 85"/>
                <a:gd name="T33" fmla="*/ 6 h 9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5" h="95">
                  <a:moveTo>
                    <a:pt x="47" y="18"/>
                  </a:moveTo>
                  <a:cubicBezTo>
                    <a:pt x="31" y="8"/>
                    <a:pt x="31" y="8"/>
                    <a:pt x="31" y="8"/>
                  </a:cubicBezTo>
                  <a:cubicBezTo>
                    <a:pt x="13" y="47"/>
                    <a:pt x="13" y="47"/>
                    <a:pt x="13" y="47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3" y="93"/>
                    <a:pt x="11" y="94"/>
                  </a:cubicBezTo>
                  <a:cubicBezTo>
                    <a:pt x="19" y="95"/>
                    <a:pt x="36" y="91"/>
                    <a:pt x="36" y="91"/>
                  </a:cubicBezTo>
                  <a:cubicBezTo>
                    <a:pt x="36" y="91"/>
                    <a:pt x="39" y="83"/>
                    <a:pt x="46" y="84"/>
                  </a:cubicBezTo>
                  <a:cubicBezTo>
                    <a:pt x="50" y="85"/>
                    <a:pt x="55" y="89"/>
                    <a:pt x="59" y="93"/>
                  </a:cubicBezTo>
                  <a:cubicBezTo>
                    <a:pt x="60" y="91"/>
                    <a:pt x="60" y="91"/>
                    <a:pt x="60" y="91"/>
                  </a:cubicBezTo>
                  <a:cubicBezTo>
                    <a:pt x="75" y="71"/>
                    <a:pt x="75" y="71"/>
                    <a:pt x="75" y="71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67" y="61"/>
                    <a:pt x="67" y="61"/>
                    <a:pt x="67" y="61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4" y="63"/>
                    <a:pt x="85" y="30"/>
                    <a:pt x="76" y="17"/>
                  </a:cubicBezTo>
                  <a:cubicBezTo>
                    <a:pt x="73" y="12"/>
                    <a:pt x="68" y="6"/>
                    <a:pt x="63" y="0"/>
                  </a:cubicBezTo>
                  <a:cubicBezTo>
                    <a:pt x="54" y="6"/>
                    <a:pt x="54" y="6"/>
                    <a:pt x="54" y="6"/>
                  </a:cubicBezTo>
                  <a:lnTo>
                    <a:pt x="47" y="18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0" name="Freeform 117"/>
            <p:cNvSpPr>
              <a:spLocks noChangeAspect="1"/>
            </p:cNvSpPr>
            <p:nvPr/>
          </p:nvSpPr>
          <p:spPr bwMode="auto">
            <a:xfrm>
              <a:off x="3196" y="2029"/>
              <a:ext cx="103" cy="98"/>
            </a:xfrm>
            <a:custGeom>
              <a:avLst/>
              <a:gdLst>
                <a:gd name="T0" fmla="*/ 16 w 320"/>
                <a:gd name="T1" fmla="*/ 11 h 305"/>
                <a:gd name="T2" fmla="*/ 16 w 320"/>
                <a:gd name="T3" fmla="*/ 16 h 305"/>
                <a:gd name="T4" fmla="*/ 10 w 320"/>
                <a:gd name="T5" fmla="*/ 18 h 305"/>
                <a:gd name="T6" fmla="*/ 10 w 320"/>
                <a:gd name="T7" fmla="*/ 22 h 305"/>
                <a:gd name="T8" fmla="*/ 6 w 320"/>
                <a:gd name="T9" fmla="*/ 24 h 305"/>
                <a:gd name="T10" fmla="*/ 8 w 320"/>
                <a:gd name="T11" fmla="*/ 34 h 305"/>
                <a:gd name="T12" fmla="*/ 5 w 320"/>
                <a:gd name="T13" fmla="*/ 40 h 305"/>
                <a:gd name="T14" fmla="*/ 4 w 320"/>
                <a:gd name="T15" fmla="*/ 46 h 305"/>
                <a:gd name="T16" fmla="*/ 0 w 320"/>
                <a:gd name="T17" fmla="*/ 50 h 305"/>
                <a:gd name="T18" fmla="*/ 2 w 320"/>
                <a:gd name="T19" fmla="*/ 54 h 305"/>
                <a:gd name="T20" fmla="*/ 3 w 320"/>
                <a:gd name="T21" fmla="*/ 64 h 305"/>
                <a:gd name="T22" fmla="*/ 10 w 320"/>
                <a:gd name="T23" fmla="*/ 65 h 305"/>
                <a:gd name="T24" fmla="*/ 13 w 320"/>
                <a:gd name="T25" fmla="*/ 61 h 305"/>
                <a:gd name="T26" fmla="*/ 18 w 320"/>
                <a:gd name="T27" fmla="*/ 68 h 305"/>
                <a:gd name="T28" fmla="*/ 23 w 320"/>
                <a:gd name="T29" fmla="*/ 55 h 305"/>
                <a:gd name="T30" fmla="*/ 29 w 320"/>
                <a:gd name="T31" fmla="*/ 58 h 305"/>
                <a:gd name="T32" fmla="*/ 32 w 320"/>
                <a:gd name="T33" fmla="*/ 62 h 305"/>
                <a:gd name="T34" fmla="*/ 37 w 320"/>
                <a:gd name="T35" fmla="*/ 62 h 305"/>
                <a:gd name="T36" fmla="*/ 41 w 320"/>
                <a:gd name="T37" fmla="*/ 58 h 305"/>
                <a:gd name="T38" fmla="*/ 44 w 320"/>
                <a:gd name="T39" fmla="*/ 62 h 305"/>
                <a:gd name="T40" fmla="*/ 50 w 320"/>
                <a:gd name="T41" fmla="*/ 60 h 305"/>
                <a:gd name="T42" fmla="*/ 53 w 320"/>
                <a:gd name="T43" fmla="*/ 62 h 305"/>
                <a:gd name="T44" fmla="*/ 60 w 320"/>
                <a:gd name="T45" fmla="*/ 62 h 305"/>
                <a:gd name="T46" fmla="*/ 63 w 320"/>
                <a:gd name="T47" fmla="*/ 67 h 305"/>
                <a:gd name="T48" fmla="*/ 70 w 320"/>
                <a:gd name="T49" fmla="*/ 69 h 305"/>
                <a:gd name="T50" fmla="*/ 74 w 320"/>
                <a:gd name="T51" fmla="*/ 78 h 305"/>
                <a:gd name="T52" fmla="*/ 83 w 320"/>
                <a:gd name="T53" fmla="*/ 83 h 305"/>
                <a:gd name="T54" fmla="*/ 84 w 320"/>
                <a:gd name="T55" fmla="*/ 89 h 305"/>
                <a:gd name="T56" fmla="*/ 90 w 320"/>
                <a:gd name="T57" fmla="*/ 91 h 305"/>
                <a:gd name="T58" fmla="*/ 93 w 320"/>
                <a:gd name="T59" fmla="*/ 95 h 305"/>
                <a:gd name="T60" fmla="*/ 98 w 320"/>
                <a:gd name="T61" fmla="*/ 98 h 305"/>
                <a:gd name="T62" fmla="*/ 100 w 320"/>
                <a:gd name="T63" fmla="*/ 94 h 305"/>
                <a:gd name="T64" fmla="*/ 103 w 320"/>
                <a:gd name="T65" fmla="*/ 92 h 305"/>
                <a:gd name="T66" fmla="*/ 98 w 320"/>
                <a:gd name="T67" fmla="*/ 86 h 305"/>
                <a:gd name="T68" fmla="*/ 92 w 320"/>
                <a:gd name="T69" fmla="*/ 85 h 305"/>
                <a:gd name="T70" fmla="*/ 91 w 320"/>
                <a:gd name="T71" fmla="*/ 77 h 305"/>
                <a:gd name="T72" fmla="*/ 78 w 320"/>
                <a:gd name="T73" fmla="*/ 69 h 305"/>
                <a:gd name="T74" fmla="*/ 74 w 320"/>
                <a:gd name="T75" fmla="*/ 58 h 305"/>
                <a:gd name="T76" fmla="*/ 66 w 320"/>
                <a:gd name="T77" fmla="*/ 57 h 305"/>
                <a:gd name="T78" fmla="*/ 61 w 320"/>
                <a:gd name="T79" fmla="*/ 51 h 305"/>
                <a:gd name="T80" fmla="*/ 57 w 320"/>
                <a:gd name="T81" fmla="*/ 53 h 305"/>
                <a:gd name="T82" fmla="*/ 54 w 320"/>
                <a:gd name="T83" fmla="*/ 49 h 305"/>
                <a:gd name="T84" fmla="*/ 51 w 320"/>
                <a:gd name="T85" fmla="*/ 48 h 305"/>
                <a:gd name="T86" fmla="*/ 43 w 320"/>
                <a:gd name="T87" fmla="*/ 38 h 305"/>
                <a:gd name="T88" fmla="*/ 41 w 320"/>
                <a:gd name="T89" fmla="*/ 20 h 305"/>
                <a:gd name="T90" fmla="*/ 32 w 320"/>
                <a:gd name="T91" fmla="*/ 0 h 305"/>
                <a:gd name="T92" fmla="*/ 32 w 320"/>
                <a:gd name="T93" fmla="*/ 0 h 305"/>
                <a:gd name="T94" fmla="*/ 28 w 320"/>
                <a:gd name="T95" fmla="*/ 8 h 305"/>
                <a:gd name="T96" fmla="*/ 16 w 320"/>
                <a:gd name="T97" fmla="*/ 11 h 30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20" h="305">
                  <a:moveTo>
                    <a:pt x="51" y="35"/>
                  </a:moveTo>
                  <a:cubicBezTo>
                    <a:pt x="51" y="35"/>
                    <a:pt x="51" y="43"/>
                    <a:pt x="50" y="50"/>
                  </a:cubicBezTo>
                  <a:cubicBezTo>
                    <a:pt x="49" y="57"/>
                    <a:pt x="31" y="57"/>
                    <a:pt x="31" y="57"/>
                  </a:cubicBezTo>
                  <a:cubicBezTo>
                    <a:pt x="31" y="67"/>
                    <a:pt x="31" y="67"/>
                    <a:pt x="31" y="67"/>
                  </a:cubicBezTo>
                  <a:cubicBezTo>
                    <a:pt x="31" y="67"/>
                    <a:pt x="20" y="72"/>
                    <a:pt x="20" y="75"/>
                  </a:cubicBezTo>
                  <a:cubicBezTo>
                    <a:pt x="20" y="78"/>
                    <a:pt x="26" y="88"/>
                    <a:pt x="26" y="106"/>
                  </a:cubicBezTo>
                  <a:cubicBezTo>
                    <a:pt x="26" y="124"/>
                    <a:pt x="14" y="126"/>
                    <a:pt x="14" y="126"/>
                  </a:cubicBezTo>
                  <a:cubicBezTo>
                    <a:pt x="14" y="126"/>
                    <a:pt x="13" y="136"/>
                    <a:pt x="13" y="143"/>
                  </a:cubicBezTo>
                  <a:cubicBezTo>
                    <a:pt x="13" y="150"/>
                    <a:pt x="2" y="149"/>
                    <a:pt x="1" y="157"/>
                  </a:cubicBezTo>
                  <a:cubicBezTo>
                    <a:pt x="0" y="165"/>
                    <a:pt x="6" y="167"/>
                    <a:pt x="6" y="167"/>
                  </a:cubicBezTo>
                  <a:cubicBezTo>
                    <a:pt x="8" y="200"/>
                    <a:pt x="8" y="200"/>
                    <a:pt x="8" y="200"/>
                  </a:cubicBezTo>
                  <a:cubicBezTo>
                    <a:pt x="31" y="201"/>
                    <a:pt x="31" y="201"/>
                    <a:pt x="31" y="201"/>
                  </a:cubicBezTo>
                  <a:cubicBezTo>
                    <a:pt x="31" y="201"/>
                    <a:pt x="36" y="191"/>
                    <a:pt x="41" y="191"/>
                  </a:cubicBezTo>
                  <a:cubicBezTo>
                    <a:pt x="46" y="191"/>
                    <a:pt x="49" y="211"/>
                    <a:pt x="57" y="211"/>
                  </a:cubicBezTo>
                  <a:cubicBezTo>
                    <a:pt x="65" y="211"/>
                    <a:pt x="73" y="170"/>
                    <a:pt x="73" y="170"/>
                  </a:cubicBezTo>
                  <a:cubicBezTo>
                    <a:pt x="73" y="170"/>
                    <a:pt x="85" y="177"/>
                    <a:pt x="89" y="179"/>
                  </a:cubicBezTo>
                  <a:cubicBezTo>
                    <a:pt x="93" y="181"/>
                    <a:pt x="99" y="194"/>
                    <a:pt x="99" y="194"/>
                  </a:cubicBezTo>
                  <a:cubicBezTo>
                    <a:pt x="99" y="194"/>
                    <a:pt x="113" y="194"/>
                    <a:pt x="116" y="194"/>
                  </a:cubicBezTo>
                  <a:cubicBezTo>
                    <a:pt x="119" y="194"/>
                    <a:pt x="128" y="181"/>
                    <a:pt x="128" y="181"/>
                  </a:cubicBezTo>
                  <a:cubicBezTo>
                    <a:pt x="128" y="181"/>
                    <a:pt x="134" y="194"/>
                    <a:pt x="137" y="194"/>
                  </a:cubicBezTo>
                  <a:cubicBezTo>
                    <a:pt x="140" y="194"/>
                    <a:pt x="151" y="187"/>
                    <a:pt x="155" y="187"/>
                  </a:cubicBezTo>
                  <a:cubicBezTo>
                    <a:pt x="159" y="187"/>
                    <a:pt x="165" y="192"/>
                    <a:pt x="165" y="192"/>
                  </a:cubicBezTo>
                  <a:cubicBezTo>
                    <a:pt x="185" y="193"/>
                    <a:pt x="185" y="193"/>
                    <a:pt x="185" y="193"/>
                  </a:cubicBezTo>
                  <a:cubicBezTo>
                    <a:pt x="196" y="207"/>
                    <a:pt x="196" y="207"/>
                    <a:pt x="196" y="207"/>
                  </a:cubicBezTo>
                  <a:cubicBezTo>
                    <a:pt x="196" y="207"/>
                    <a:pt x="208" y="208"/>
                    <a:pt x="216" y="216"/>
                  </a:cubicBezTo>
                  <a:cubicBezTo>
                    <a:pt x="224" y="224"/>
                    <a:pt x="227" y="234"/>
                    <a:pt x="231" y="242"/>
                  </a:cubicBezTo>
                  <a:cubicBezTo>
                    <a:pt x="235" y="250"/>
                    <a:pt x="253" y="252"/>
                    <a:pt x="257" y="257"/>
                  </a:cubicBezTo>
                  <a:cubicBezTo>
                    <a:pt x="261" y="262"/>
                    <a:pt x="261" y="271"/>
                    <a:pt x="262" y="277"/>
                  </a:cubicBezTo>
                  <a:cubicBezTo>
                    <a:pt x="263" y="283"/>
                    <a:pt x="280" y="283"/>
                    <a:pt x="280" y="283"/>
                  </a:cubicBezTo>
                  <a:cubicBezTo>
                    <a:pt x="288" y="295"/>
                    <a:pt x="288" y="295"/>
                    <a:pt x="288" y="295"/>
                  </a:cubicBezTo>
                  <a:cubicBezTo>
                    <a:pt x="304" y="305"/>
                    <a:pt x="304" y="305"/>
                    <a:pt x="304" y="305"/>
                  </a:cubicBezTo>
                  <a:cubicBezTo>
                    <a:pt x="311" y="293"/>
                    <a:pt x="311" y="293"/>
                    <a:pt x="311" y="293"/>
                  </a:cubicBezTo>
                  <a:cubicBezTo>
                    <a:pt x="320" y="287"/>
                    <a:pt x="320" y="287"/>
                    <a:pt x="320" y="287"/>
                  </a:cubicBezTo>
                  <a:cubicBezTo>
                    <a:pt x="312" y="277"/>
                    <a:pt x="304" y="268"/>
                    <a:pt x="304" y="268"/>
                  </a:cubicBezTo>
                  <a:cubicBezTo>
                    <a:pt x="304" y="268"/>
                    <a:pt x="287" y="271"/>
                    <a:pt x="285" y="264"/>
                  </a:cubicBezTo>
                  <a:cubicBezTo>
                    <a:pt x="283" y="257"/>
                    <a:pt x="283" y="239"/>
                    <a:pt x="283" y="239"/>
                  </a:cubicBezTo>
                  <a:cubicBezTo>
                    <a:pt x="283" y="239"/>
                    <a:pt x="244" y="225"/>
                    <a:pt x="241" y="216"/>
                  </a:cubicBezTo>
                  <a:cubicBezTo>
                    <a:pt x="238" y="207"/>
                    <a:pt x="238" y="185"/>
                    <a:pt x="231" y="181"/>
                  </a:cubicBezTo>
                  <a:cubicBezTo>
                    <a:pt x="224" y="177"/>
                    <a:pt x="207" y="181"/>
                    <a:pt x="204" y="177"/>
                  </a:cubicBezTo>
                  <a:cubicBezTo>
                    <a:pt x="201" y="173"/>
                    <a:pt x="190" y="159"/>
                    <a:pt x="190" y="159"/>
                  </a:cubicBezTo>
                  <a:cubicBezTo>
                    <a:pt x="177" y="165"/>
                    <a:pt x="177" y="165"/>
                    <a:pt x="177" y="165"/>
                  </a:cubicBezTo>
                  <a:cubicBezTo>
                    <a:pt x="169" y="152"/>
                    <a:pt x="169" y="152"/>
                    <a:pt x="169" y="152"/>
                  </a:cubicBezTo>
                  <a:cubicBezTo>
                    <a:pt x="157" y="149"/>
                    <a:pt x="157" y="149"/>
                    <a:pt x="157" y="149"/>
                  </a:cubicBezTo>
                  <a:cubicBezTo>
                    <a:pt x="157" y="149"/>
                    <a:pt x="137" y="129"/>
                    <a:pt x="134" y="117"/>
                  </a:cubicBezTo>
                  <a:cubicBezTo>
                    <a:pt x="131" y="105"/>
                    <a:pt x="135" y="85"/>
                    <a:pt x="128" y="62"/>
                  </a:cubicBezTo>
                  <a:cubicBezTo>
                    <a:pt x="121" y="39"/>
                    <a:pt x="100" y="1"/>
                    <a:pt x="100" y="1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6" y="9"/>
                    <a:pt x="92" y="21"/>
                    <a:pt x="87" y="25"/>
                  </a:cubicBezTo>
                  <a:cubicBezTo>
                    <a:pt x="78" y="33"/>
                    <a:pt x="51" y="35"/>
                    <a:pt x="51" y="3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1" name="Freeform 118"/>
            <p:cNvSpPr>
              <a:spLocks noChangeAspect="1"/>
            </p:cNvSpPr>
            <p:nvPr/>
          </p:nvSpPr>
          <p:spPr bwMode="auto">
            <a:xfrm>
              <a:off x="3147" y="2083"/>
              <a:ext cx="229" cy="199"/>
            </a:xfrm>
            <a:custGeom>
              <a:avLst/>
              <a:gdLst>
                <a:gd name="T0" fmla="*/ 24 w 709"/>
                <a:gd name="T1" fmla="*/ 138 h 615"/>
                <a:gd name="T2" fmla="*/ 28 w 709"/>
                <a:gd name="T3" fmla="*/ 143 h 615"/>
                <a:gd name="T4" fmla="*/ 31 w 709"/>
                <a:gd name="T5" fmla="*/ 152 h 615"/>
                <a:gd name="T6" fmla="*/ 43 w 709"/>
                <a:gd name="T7" fmla="*/ 166 h 615"/>
                <a:gd name="T8" fmla="*/ 45 w 709"/>
                <a:gd name="T9" fmla="*/ 176 h 615"/>
                <a:gd name="T10" fmla="*/ 62 w 709"/>
                <a:gd name="T11" fmla="*/ 182 h 615"/>
                <a:gd name="T12" fmla="*/ 91 w 709"/>
                <a:gd name="T13" fmla="*/ 196 h 615"/>
                <a:gd name="T14" fmla="*/ 105 w 709"/>
                <a:gd name="T15" fmla="*/ 194 h 615"/>
                <a:gd name="T16" fmla="*/ 116 w 709"/>
                <a:gd name="T17" fmla="*/ 187 h 615"/>
                <a:gd name="T18" fmla="*/ 125 w 709"/>
                <a:gd name="T19" fmla="*/ 189 h 615"/>
                <a:gd name="T20" fmla="*/ 132 w 709"/>
                <a:gd name="T21" fmla="*/ 188 h 615"/>
                <a:gd name="T22" fmla="*/ 140 w 709"/>
                <a:gd name="T23" fmla="*/ 186 h 615"/>
                <a:gd name="T24" fmla="*/ 155 w 709"/>
                <a:gd name="T25" fmla="*/ 178 h 615"/>
                <a:gd name="T26" fmla="*/ 184 w 709"/>
                <a:gd name="T27" fmla="*/ 173 h 615"/>
                <a:gd name="T28" fmla="*/ 213 w 709"/>
                <a:gd name="T29" fmla="*/ 121 h 615"/>
                <a:gd name="T30" fmla="*/ 170 w 709"/>
                <a:gd name="T31" fmla="*/ 104 h 615"/>
                <a:gd name="T32" fmla="*/ 159 w 709"/>
                <a:gd name="T33" fmla="*/ 95 h 615"/>
                <a:gd name="T34" fmla="*/ 149 w 709"/>
                <a:gd name="T35" fmla="*/ 80 h 615"/>
                <a:gd name="T36" fmla="*/ 147 w 709"/>
                <a:gd name="T37" fmla="*/ 74 h 615"/>
                <a:gd name="T38" fmla="*/ 147 w 709"/>
                <a:gd name="T39" fmla="*/ 65 h 615"/>
                <a:gd name="T40" fmla="*/ 135 w 709"/>
                <a:gd name="T41" fmla="*/ 68 h 615"/>
                <a:gd name="T42" fmla="*/ 136 w 709"/>
                <a:gd name="T43" fmla="*/ 53 h 615"/>
                <a:gd name="T44" fmla="*/ 139 w 709"/>
                <a:gd name="T45" fmla="*/ 37 h 615"/>
                <a:gd name="T46" fmla="*/ 132 w 709"/>
                <a:gd name="T47" fmla="*/ 28 h 615"/>
                <a:gd name="T48" fmla="*/ 119 w 709"/>
                <a:gd name="T49" fmla="*/ 15 h 615"/>
                <a:gd name="T50" fmla="*/ 109 w 709"/>
                <a:gd name="T51" fmla="*/ 7 h 615"/>
                <a:gd name="T52" fmla="*/ 99 w 709"/>
                <a:gd name="T53" fmla="*/ 6 h 615"/>
                <a:gd name="T54" fmla="*/ 90 w 709"/>
                <a:gd name="T55" fmla="*/ 4 h 615"/>
                <a:gd name="T56" fmla="*/ 81 w 709"/>
                <a:gd name="T57" fmla="*/ 8 h 615"/>
                <a:gd name="T58" fmla="*/ 72 w 709"/>
                <a:gd name="T59" fmla="*/ 0 h 615"/>
                <a:gd name="T60" fmla="*/ 62 w 709"/>
                <a:gd name="T61" fmla="*/ 7 h 615"/>
                <a:gd name="T62" fmla="*/ 51 w 709"/>
                <a:gd name="T63" fmla="*/ 10 h 615"/>
                <a:gd name="T64" fmla="*/ 46 w 709"/>
                <a:gd name="T65" fmla="*/ 28 h 615"/>
                <a:gd name="T66" fmla="*/ 40 w 709"/>
                <a:gd name="T67" fmla="*/ 38 h 615"/>
                <a:gd name="T68" fmla="*/ 36 w 709"/>
                <a:gd name="T69" fmla="*/ 50 h 615"/>
                <a:gd name="T70" fmla="*/ 31 w 709"/>
                <a:gd name="T71" fmla="*/ 58 h 615"/>
                <a:gd name="T72" fmla="*/ 29 w 709"/>
                <a:gd name="T73" fmla="*/ 72 h 615"/>
                <a:gd name="T74" fmla="*/ 23 w 709"/>
                <a:gd name="T75" fmla="*/ 70 h 615"/>
                <a:gd name="T76" fmla="*/ 21 w 709"/>
                <a:gd name="T77" fmla="*/ 83 h 615"/>
                <a:gd name="T78" fmla="*/ 17 w 709"/>
                <a:gd name="T79" fmla="*/ 99 h 615"/>
                <a:gd name="T80" fmla="*/ 12 w 709"/>
                <a:gd name="T81" fmla="*/ 114 h 615"/>
                <a:gd name="T82" fmla="*/ 3 w 709"/>
                <a:gd name="T83" fmla="*/ 112 h 615"/>
                <a:gd name="T84" fmla="*/ 1 w 709"/>
                <a:gd name="T85" fmla="*/ 124 h 615"/>
                <a:gd name="T86" fmla="*/ 18 w 709"/>
                <a:gd name="T87" fmla="*/ 131 h 61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709" h="615">
                  <a:moveTo>
                    <a:pt x="60" y="425"/>
                  </a:moveTo>
                  <a:cubicBezTo>
                    <a:pt x="64" y="430"/>
                    <a:pt x="75" y="428"/>
                    <a:pt x="75" y="428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9" y="467"/>
                    <a:pt x="89" y="467"/>
                    <a:pt x="89" y="467"/>
                  </a:cubicBezTo>
                  <a:cubicBezTo>
                    <a:pt x="96" y="471"/>
                    <a:pt x="96" y="471"/>
                    <a:pt x="96" y="471"/>
                  </a:cubicBezTo>
                  <a:cubicBezTo>
                    <a:pt x="96" y="471"/>
                    <a:pt x="98" y="498"/>
                    <a:pt x="108" y="506"/>
                  </a:cubicBezTo>
                  <a:cubicBezTo>
                    <a:pt x="118" y="514"/>
                    <a:pt x="128" y="505"/>
                    <a:pt x="133" y="513"/>
                  </a:cubicBezTo>
                  <a:cubicBezTo>
                    <a:pt x="138" y="521"/>
                    <a:pt x="137" y="535"/>
                    <a:pt x="137" y="535"/>
                  </a:cubicBezTo>
                  <a:cubicBezTo>
                    <a:pt x="138" y="545"/>
                    <a:pt x="138" y="545"/>
                    <a:pt x="138" y="545"/>
                  </a:cubicBezTo>
                  <a:cubicBezTo>
                    <a:pt x="144" y="560"/>
                    <a:pt x="144" y="560"/>
                    <a:pt x="144" y="560"/>
                  </a:cubicBezTo>
                  <a:cubicBezTo>
                    <a:pt x="191" y="562"/>
                    <a:pt x="191" y="562"/>
                    <a:pt x="191" y="562"/>
                  </a:cubicBezTo>
                  <a:cubicBezTo>
                    <a:pt x="242" y="602"/>
                    <a:pt x="242" y="602"/>
                    <a:pt x="242" y="602"/>
                  </a:cubicBezTo>
                  <a:cubicBezTo>
                    <a:pt x="242" y="602"/>
                    <a:pt x="269" y="604"/>
                    <a:pt x="282" y="606"/>
                  </a:cubicBezTo>
                  <a:cubicBezTo>
                    <a:pt x="295" y="608"/>
                    <a:pt x="313" y="615"/>
                    <a:pt x="313" y="615"/>
                  </a:cubicBezTo>
                  <a:cubicBezTo>
                    <a:pt x="326" y="601"/>
                    <a:pt x="326" y="601"/>
                    <a:pt x="326" y="601"/>
                  </a:cubicBezTo>
                  <a:cubicBezTo>
                    <a:pt x="326" y="601"/>
                    <a:pt x="324" y="597"/>
                    <a:pt x="331" y="591"/>
                  </a:cubicBezTo>
                  <a:cubicBezTo>
                    <a:pt x="338" y="585"/>
                    <a:pt x="360" y="577"/>
                    <a:pt x="360" y="577"/>
                  </a:cubicBezTo>
                  <a:cubicBezTo>
                    <a:pt x="372" y="568"/>
                    <a:pt x="372" y="568"/>
                    <a:pt x="372" y="568"/>
                  </a:cubicBezTo>
                  <a:cubicBezTo>
                    <a:pt x="388" y="585"/>
                    <a:pt x="388" y="585"/>
                    <a:pt x="388" y="585"/>
                  </a:cubicBezTo>
                  <a:cubicBezTo>
                    <a:pt x="406" y="586"/>
                    <a:pt x="406" y="586"/>
                    <a:pt x="406" y="586"/>
                  </a:cubicBezTo>
                  <a:cubicBezTo>
                    <a:pt x="410" y="582"/>
                    <a:pt x="410" y="582"/>
                    <a:pt x="410" y="582"/>
                  </a:cubicBezTo>
                  <a:cubicBezTo>
                    <a:pt x="426" y="588"/>
                    <a:pt x="426" y="588"/>
                    <a:pt x="426" y="588"/>
                  </a:cubicBezTo>
                  <a:cubicBezTo>
                    <a:pt x="426" y="588"/>
                    <a:pt x="426" y="577"/>
                    <a:pt x="434" y="574"/>
                  </a:cubicBezTo>
                  <a:cubicBezTo>
                    <a:pt x="442" y="571"/>
                    <a:pt x="467" y="573"/>
                    <a:pt x="473" y="567"/>
                  </a:cubicBezTo>
                  <a:cubicBezTo>
                    <a:pt x="479" y="561"/>
                    <a:pt x="480" y="549"/>
                    <a:pt x="480" y="549"/>
                  </a:cubicBezTo>
                  <a:cubicBezTo>
                    <a:pt x="480" y="549"/>
                    <a:pt x="505" y="537"/>
                    <a:pt x="513" y="535"/>
                  </a:cubicBezTo>
                  <a:cubicBezTo>
                    <a:pt x="521" y="533"/>
                    <a:pt x="569" y="535"/>
                    <a:pt x="569" y="535"/>
                  </a:cubicBezTo>
                  <a:cubicBezTo>
                    <a:pt x="709" y="370"/>
                    <a:pt x="709" y="370"/>
                    <a:pt x="709" y="370"/>
                  </a:cubicBezTo>
                  <a:cubicBezTo>
                    <a:pt x="661" y="373"/>
                    <a:pt x="661" y="373"/>
                    <a:pt x="661" y="373"/>
                  </a:cubicBezTo>
                  <a:cubicBezTo>
                    <a:pt x="661" y="373"/>
                    <a:pt x="628" y="353"/>
                    <a:pt x="609" y="347"/>
                  </a:cubicBezTo>
                  <a:cubicBezTo>
                    <a:pt x="590" y="341"/>
                    <a:pt x="538" y="328"/>
                    <a:pt x="527" y="320"/>
                  </a:cubicBezTo>
                  <a:cubicBezTo>
                    <a:pt x="516" y="312"/>
                    <a:pt x="506" y="295"/>
                    <a:pt x="506" y="295"/>
                  </a:cubicBezTo>
                  <a:cubicBezTo>
                    <a:pt x="491" y="295"/>
                    <a:pt x="491" y="295"/>
                    <a:pt x="491" y="295"/>
                  </a:cubicBezTo>
                  <a:cubicBezTo>
                    <a:pt x="491" y="295"/>
                    <a:pt x="487" y="278"/>
                    <a:pt x="481" y="270"/>
                  </a:cubicBezTo>
                  <a:cubicBezTo>
                    <a:pt x="475" y="262"/>
                    <a:pt x="462" y="246"/>
                    <a:pt x="462" y="246"/>
                  </a:cubicBezTo>
                  <a:cubicBezTo>
                    <a:pt x="463" y="238"/>
                    <a:pt x="463" y="238"/>
                    <a:pt x="463" y="238"/>
                  </a:cubicBezTo>
                  <a:cubicBezTo>
                    <a:pt x="454" y="230"/>
                    <a:pt x="454" y="230"/>
                    <a:pt x="454" y="230"/>
                  </a:cubicBezTo>
                  <a:cubicBezTo>
                    <a:pt x="467" y="210"/>
                    <a:pt x="467" y="210"/>
                    <a:pt x="467" y="210"/>
                  </a:cubicBezTo>
                  <a:cubicBezTo>
                    <a:pt x="463" y="206"/>
                    <a:pt x="458" y="202"/>
                    <a:pt x="454" y="201"/>
                  </a:cubicBezTo>
                  <a:cubicBezTo>
                    <a:pt x="447" y="200"/>
                    <a:pt x="444" y="208"/>
                    <a:pt x="444" y="208"/>
                  </a:cubicBezTo>
                  <a:cubicBezTo>
                    <a:pt x="444" y="208"/>
                    <a:pt x="427" y="212"/>
                    <a:pt x="419" y="211"/>
                  </a:cubicBezTo>
                  <a:cubicBezTo>
                    <a:pt x="411" y="210"/>
                    <a:pt x="408" y="173"/>
                    <a:pt x="408" y="173"/>
                  </a:cubicBezTo>
                  <a:cubicBezTo>
                    <a:pt x="421" y="164"/>
                    <a:pt x="421" y="164"/>
                    <a:pt x="421" y="164"/>
                  </a:cubicBezTo>
                  <a:cubicBezTo>
                    <a:pt x="439" y="125"/>
                    <a:pt x="439" y="125"/>
                    <a:pt x="439" y="125"/>
                  </a:cubicBezTo>
                  <a:cubicBezTo>
                    <a:pt x="431" y="113"/>
                    <a:pt x="431" y="113"/>
                    <a:pt x="431" y="113"/>
                  </a:cubicBezTo>
                  <a:cubicBezTo>
                    <a:pt x="431" y="113"/>
                    <a:pt x="414" y="113"/>
                    <a:pt x="413" y="107"/>
                  </a:cubicBezTo>
                  <a:cubicBezTo>
                    <a:pt x="412" y="101"/>
                    <a:pt x="412" y="92"/>
                    <a:pt x="408" y="87"/>
                  </a:cubicBezTo>
                  <a:cubicBezTo>
                    <a:pt x="404" y="82"/>
                    <a:pt x="386" y="80"/>
                    <a:pt x="382" y="72"/>
                  </a:cubicBezTo>
                  <a:cubicBezTo>
                    <a:pt x="378" y="64"/>
                    <a:pt x="375" y="54"/>
                    <a:pt x="367" y="46"/>
                  </a:cubicBezTo>
                  <a:cubicBezTo>
                    <a:pt x="359" y="38"/>
                    <a:pt x="347" y="37"/>
                    <a:pt x="347" y="37"/>
                  </a:cubicBezTo>
                  <a:cubicBezTo>
                    <a:pt x="336" y="23"/>
                    <a:pt x="336" y="23"/>
                    <a:pt x="336" y="23"/>
                  </a:cubicBezTo>
                  <a:cubicBezTo>
                    <a:pt x="316" y="22"/>
                    <a:pt x="316" y="22"/>
                    <a:pt x="316" y="22"/>
                  </a:cubicBezTo>
                  <a:cubicBezTo>
                    <a:pt x="316" y="22"/>
                    <a:pt x="310" y="17"/>
                    <a:pt x="306" y="17"/>
                  </a:cubicBezTo>
                  <a:cubicBezTo>
                    <a:pt x="302" y="17"/>
                    <a:pt x="291" y="24"/>
                    <a:pt x="288" y="24"/>
                  </a:cubicBezTo>
                  <a:cubicBezTo>
                    <a:pt x="285" y="24"/>
                    <a:pt x="279" y="11"/>
                    <a:pt x="279" y="11"/>
                  </a:cubicBezTo>
                  <a:cubicBezTo>
                    <a:pt x="279" y="11"/>
                    <a:pt x="270" y="24"/>
                    <a:pt x="267" y="24"/>
                  </a:cubicBezTo>
                  <a:cubicBezTo>
                    <a:pt x="264" y="24"/>
                    <a:pt x="250" y="24"/>
                    <a:pt x="250" y="24"/>
                  </a:cubicBezTo>
                  <a:cubicBezTo>
                    <a:pt x="250" y="24"/>
                    <a:pt x="244" y="11"/>
                    <a:pt x="240" y="9"/>
                  </a:cubicBezTo>
                  <a:cubicBezTo>
                    <a:pt x="236" y="7"/>
                    <a:pt x="224" y="0"/>
                    <a:pt x="224" y="0"/>
                  </a:cubicBezTo>
                  <a:cubicBezTo>
                    <a:pt x="224" y="0"/>
                    <a:pt x="216" y="41"/>
                    <a:pt x="208" y="41"/>
                  </a:cubicBezTo>
                  <a:cubicBezTo>
                    <a:pt x="200" y="41"/>
                    <a:pt x="197" y="21"/>
                    <a:pt x="192" y="21"/>
                  </a:cubicBezTo>
                  <a:cubicBezTo>
                    <a:pt x="187" y="21"/>
                    <a:pt x="182" y="31"/>
                    <a:pt x="182" y="31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60"/>
                    <a:pt x="159" y="60"/>
                    <a:pt x="159" y="60"/>
                  </a:cubicBezTo>
                  <a:cubicBezTo>
                    <a:pt x="159" y="60"/>
                    <a:pt x="143" y="80"/>
                    <a:pt x="143" y="88"/>
                  </a:cubicBezTo>
                  <a:cubicBezTo>
                    <a:pt x="143" y="96"/>
                    <a:pt x="145" y="114"/>
                    <a:pt x="145" y="114"/>
                  </a:cubicBezTo>
                  <a:cubicBezTo>
                    <a:pt x="123" y="116"/>
                    <a:pt x="123" y="116"/>
                    <a:pt x="123" y="116"/>
                  </a:cubicBezTo>
                  <a:cubicBezTo>
                    <a:pt x="123" y="116"/>
                    <a:pt x="112" y="130"/>
                    <a:pt x="111" y="135"/>
                  </a:cubicBezTo>
                  <a:cubicBezTo>
                    <a:pt x="110" y="140"/>
                    <a:pt x="115" y="150"/>
                    <a:pt x="110" y="155"/>
                  </a:cubicBezTo>
                  <a:cubicBezTo>
                    <a:pt x="105" y="160"/>
                    <a:pt x="94" y="164"/>
                    <a:pt x="94" y="164"/>
                  </a:cubicBezTo>
                  <a:cubicBezTo>
                    <a:pt x="96" y="179"/>
                    <a:pt x="96" y="179"/>
                    <a:pt x="96" y="179"/>
                  </a:cubicBezTo>
                  <a:cubicBezTo>
                    <a:pt x="89" y="190"/>
                    <a:pt x="89" y="190"/>
                    <a:pt x="89" y="190"/>
                  </a:cubicBezTo>
                  <a:cubicBezTo>
                    <a:pt x="89" y="190"/>
                    <a:pt x="96" y="213"/>
                    <a:pt x="90" y="221"/>
                  </a:cubicBezTo>
                  <a:cubicBezTo>
                    <a:pt x="84" y="229"/>
                    <a:pt x="78" y="226"/>
                    <a:pt x="78" y="226"/>
                  </a:cubicBezTo>
                  <a:cubicBezTo>
                    <a:pt x="78" y="226"/>
                    <a:pt x="76" y="215"/>
                    <a:pt x="71" y="215"/>
                  </a:cubicBezTo>
                  <a:cubicBezTo>
                    <a:pt x="66" y="215"/>
                    <a:pt x="60" y="228"/>
                    <a:pt x="60" y="235"/>
                  </a:cubicBezTo>
                  <a:cubicBezTo>
                    <a:pt x="60" y="242"/>
                    <a:pt x="66" y="253"/>
                    <a:pt x="65" y="256"/>
                  </a:cubicBezTo>
                  <a:cubicBezTo>
                    <a:pt x="64" y="259"/>
                    <a:pt x="49" y="270"/>
                    <a:pt x="48" y="278"/>
                  </a:cubicBezTo>
                  <a:cubicBezTo>
                    <a:pt x="47" y="286"/>
                    <a:pt x="54" y="305"/>
                    <a:pt x="54" y="305"/>
                  </a:cubicBezTo>
                  <a:cubicBezTo>
                    <a:pt x="54" y="305"/>
                    <a:pt x="57" y="336"/>
                    <a:pt x="50" y="341"/>
                  </a:cubicBezTo>
                  <a:cubicBezTo>
                    <a:pt x="43" y="346"/>
                    <a:pt x="36" y="351"/>
                    <a:pt x="36" y="351"/>
                  </a:cubicBezTo>
                  <a:cubicBezTo>
                    <a:pt x="31" y="346"/>
                    <a:pt x="31" y="346"/>
                    <a:pt x="31" y="346"/>
                  </a:cubicBezTo>
                  <a:cubicBezTo>
                    <a:pt x="8" y="345"/>
                    <a:pt x="8" y="345"/>
                    <a:pt x="8" y="345"/>
                  </a:cubicBezTo>
                  <a:cubicBezTo>
                    <a:pt x="10" y="361"/>
                    <a:pt x="10" y="361"/>
                    <a:pt x="10" y="361"/>
                  </a:cubicBezTo>
                  <a:cubicBezTo>
                    <a:pt x="10" y="361"/>
                    <a:pt x="0" y="378"/>
                    <a:pt x="3" y="383"/>
                  </a:cubicBezTo>
                  <a:cubicBezTo>
                    <a:pt x="6" y="388"/>
                    <a:pt x="22" y="382"/>
                    <a:pt x="30" y="386"/>
                  </a:cubicBezTo>
                  <a:cubicBezTo>
                    <a:pt x="38" y="390"/>
                    <a:pt x="55" y="405"/>
                    <a:pt x="55" y="405"/>
                  </a:cubicBezTo>
                  <a:cubicBezTo>
                    <a:pt x="55" y="405"/>
                    <a:pt x="56" y="420"/>
                    <a:pt x="60" y="42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2" name="Freeform 119"/>
            <p:cNvSpPr>
              <a:spLocks noChangeAspect="1"/>
            </p:cNvSpPr>
            <p:nvPr/>
          </p:nvSpPr>
          <p:spPr bwMode="auto">
            <a:xfrm>
              <a:off x="3010" y="1792"/>
              <a:ext cx="172" cy="176"/>
            </a:xfrm>
            <a:custGeom>
              <a:avLst/>
              <a:gdLst>
                <a:gd name="T0" fmla="*/ 4 w 530"/>
                <a:gd name="T1" fmla="*/ 4 h 546"/>
                <a:gd name="T2" fmla="*/ 2 w 530"/>
                <a:gd name="T3" fmla="*/ 11 h 546"/>
                <a:gd name="T4" fmla="*/ 6 w 530"/>
                <a:gd name="T5" fmla="*/ 17 h 546"/>
                <a:gd name="T6" fmla="*/ 1 w 530"/>
                <a:gd name="T7" fmla="*/ 26 h 546"/>
                <a:gd name="T8" fmla="*/ 7 w 530"/>
                <a:gd name="T9" fmla="*/ 39 h 546"/>
                <a:gd name="T10" fmla="*/ 11 w 530"/>
                <a:gd name="T11" fmla="*/ 167 h 546"/>
                <a:gd name="T12" fmla="*/ 104 w 530"/>
                <a:gd name="T13" fmla="*/ 168 h 546"/>
                <a:gd name="T14" fmla="*/ 107 w 530"/>
                <a:gd name="T15" fmla="*/ 164 h 546"/>
                <a:gd name="T16" fmla="*/ 108 w 530"/>
                <a:gd name="T17" fmla="*/ 167 h 546"/>
                <a:gd name="T18" fmla="*/ 134 w 530"/>
                <a:gd name="T19" fmla="*/ 168 h 546"/>
                <a:gd name="T20" fmla="*/ 142 w 530"/>
                <a:gd name="T21" fmla="*/ 174 h 546"/>
                <a:gd name="T22" fmla="*/ 149 w 530"/>
                <a:gd name="T23" fmla="*/ 164 h 546"/>
                <a:gd name="T24" fmla="*/ 156 w 530"/>
                <a:gd name="T25" fmla="*/ 163 h 546"/>
                <a:gd name="T26" fmla="*/ 160 w 530"/>
                <a:gd name="T27" fmla="*/ 154 h 546"/>
                <a:gd name="T28" fmla="*/ 165 w 530"/>
                <a:gd name="T29" fmla="*/ 154 h 546"/>
                <a:gd name="T30" fmla="*/ 170 w 530"/>
                <a:gd name="T31" fmla="*/ 149 h 546"/>
                <a:gd name="T32" fmla="*/ 169 w 530"/>
                <a:gd name="T33" fmla="*/ 143 h 546"/>
                <a:gd name="T34" fmla="*/ 168 w 530"/>
                <a:gd name="T35" fmla="*/ 134 h 546"/>
                <a:gd name="T36" fmla="*/ 172 w 530"/>
                <a:gd name="T37" fmla="*/ 134 h 546"/>
                <a:gd name="T38" fmla="*/ 159 w 530"/>
                <a:gd name="T39" fmla="*/ 119 h 546"/>
                <a:gd name="T40" fmla="*/ 152 w 530"/>
                <a:gd name="T41" fmla="*/ 102 h 546"/>
                <a:gd name="T42" fmla="*/ 145 w 530"/>
                <a:gd name="T43" fmla="*/ 93 h 546"/>
                <a:gd name="T44" fmla="*/ 143 w 530"/>
                <a:gd name="T45" fmla="*/ 81 h 546"/>
                <a:gd name="T46" fmla="*/ 135 w 530"/>
                <a:gd name="T47" fmla="*/ 73 h 546"/>
                <a:gd name="T48" fmla="*/ 134 w 530"/>
                <a:gd name="T49" fmla="*/ 66 h 546"/>
                <a:gd name="T50" fmla="*/ 123 w 530"/>
                <a:gd name="T51" fmla="*/ 52 h 546"/>
                <a:gd name="T52" fmla="*/ 119 w 530"/>
                <a:gd name="T53" fmla="*/ 47 h 546"/>
                <a:gd name="T54" fmla="*/ 119 w 530"/>
                <a:gd name="T55" fmla="*/ 41 h 546"/>
                <a:gd name="T56" fmla="*/ 114 w 530"/>
                <a:gd name="T57" fmla="*/ 36 h 546"/>
                <a:gd name="T58" fmla="*/ 117 w 530"/>
                <a:gd name="T59" fmla="*/ 32 h 546"/>
                <a:gd name="T60" fmla="*/ 121 w 530"/>
                <a:gd name="T61" fmla="*/ 34 h 546"/>
                <a:gd name="T62" fmla="*/ 124 w 530"/>
                <a:gd name="T63" fmla="*/ 42 h 546"/>
                <a:gd name="T64" fmla="*/ 128 w 530"/>
                <a:gd name="T65" fmla="*/ 47 h 546"/>
                <a:gd name="T66" fmla="*/ 128 w 530"/>
                <a:gd name="T67" fmla="*/ 52 h 546"/>
                <a:gd name="T68" fmla="*/ 142 w 530"/>
                <a:gd name="T69" fmla="*/ 67 h 546"/>
                <a:gd name="T70" fmla="*/ 148 w 530"/>
                <a:gd name="T71" fmla="*/ 63 h 546"/>
                <a:gd name="T72" fmla="*/ 146 w 530"/>
                <a:gd name="T73" fmla="*/ 59 h 546"/>
                <a:gd name="T74" fmla="*/ 150 w 530"/>
                <a:gd name="T75" fmla="*/ 46 h 546"/>
                <a:gd name="T76" fmla="*/ 153 w 530"/>
                <a:gd name="T77" fmla="*/ 36 h 546"/>
                <a:gd name="T78" fmla="*/ 141 w 530"/>
                <a:gd name="T79" fmla="*/ 6 h 546"/>
                <a:gd name="T80" fmla="*/ 126 w 530"/>
                <a:gd name="T81" fmla="*/ 10 h 546"/>
                <a:gd name="T82" fmla="*/ 121 w 530"/>
                <a:gd name="T83" fmla="*/ 7 h 546"/>
                <a:gd name="T84" fmla="*/ 114 w 530"/>
                <a:gd name="T85" fmla="*/ 8 h 546"/>
                <a:gd name="T86" fmla="*/ 105 w 530"/>
                <a:gd name="T87" fmla="*/ 2 h 546"/>
                <a:gd name="T88" fmla="*/ 93 w 530"/>
                <a:gd name="T89" fmla="*/ 5 h 546"/>
                <a:gd name="T90" fmla="*/ 85 w 530"/>
                <a:gd name="T91" fmla="*/ 4 h 546"/>
                <a:gd name="T92" fmla="*/ 79 w 530"/>
                <a:gd name="T93" fmla="*/ 10 h 546"/>
                <a:gd name="T94" fmla="*/ 74 w 530"/>
                <a:gd name="T95" fmla="*/ 10 h 546"/>
                <a:gd name="T96" fmla="*/ 68 w 530"/>
                <a:gd name="T97" fmla="*/ 14 h 546"/>
                <a:gd name="T98" fmla="*/ 55 w 530"/>
                <a:gd name="T99" fmla="*/ 9 h 546"/>
                <a:gd name="T100" fmla="*/ 45 w 530"/>
                <a:gd name="T101" fmla="*/ 9 h 546"/>
                <a:gd name="T102" fmla="*/ 36 w 530"/>
                <a:gd name="T103" fmla="*/ 4 h 546"/>
                <a:gd name="T104" fmla="*/ 29 w 530"/>
                <a:gd name="T105" fmla="*/ 4 h 546"/>
                <a:gd name="T106" fmla="*/ 19 w 530"/>
                <a:gd name="T107" fmla="*/ 0 h 546"/>
                <a:gd name="T108" fmla="*/ 10 w 530"/>
                <a:gd name="T109" fmla="*/ 2 h 546"/>
                <a:gd name="T110" fmla="*/ 8 w 530"/>
                <a:gd name="T111" fmla="*/ 0 h 546"/>
                <a:gd name="T112" fmla="*/ 4 w 530"/>
                <a:gd name="T113" fmla="*/ 4 h 54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530" h="546">
                  <a:moveTo>
                    <a:pt x="11" y="13"/>
                  </a:moveTo>
                  <a:cubicBezTo>
                    <a:pt x="6" y="16"/>
                    <a:pt x="6" y="30"/>
                    <a:pt x="7" y="34"/>
                  </a:cubicBezTo>
                  <a:cubicBezTo>
                    <a:pt x="8" y="38"/>
                    <a:pt x="20" y="45"/>
                    <a:pt x="17" y="54"/>
                  </a:cubicBezTo>
                  <a:cubicBezTo>
                    <a:pt x="14" y="63"/>
                    <a:pt x="0" y="75"/>
                    <a:pt x="3" y="82"/>
                  </a:cubicBezTo>
                  <a:cubicBezTo>
                    <a:pt x="6" y="89"/>
                    <a:pt x="21" y="107"/>
                    <a:pt x="21" y="120"/>
                  </a:cubicBezTo>
                  <a:cubicBezTo>
                    <a:pt x="21" y="133"/>
                    <a:pt x="34" y="518"/>
                    <a:pt x="34" y="518"/>
                  </a:cubicBezTo>
                  <a:cubicBezTo>
                    <a:pt x="320" y="522"/>
                    <a:pt x="320" y="522"/>
                    <a:pt x="320" y="522"/>
                  </a:cubicBezTo>
                  <a:cubicBezTo>
                    <a:pt x="320" y="522"/>
                    <a:pt x="322" y="512"/>
                    <a:pt x="329" y="510"/>
                  </a:cubicBezTo>
                  <a:cubicBezTo>
                    <a:pt x="336" y="508"/>
                    <a:pt x="334" y="518"/>
                    <a:pt x="334" y="518"/>
                  </a:cubicBezTo>
                  <a:cubicBezTo>
                    <a:pt x="413" y="521"/>
                    <a:pt x="413" y="521"/>
                    <a:pt x="413" y="521"/>
                  </a:cubicBezTo>
                  <a:cubicBezTo>
                    <a:pt x="413" y="521"/>
                    <a:pt x="425" y="546"/>
                    <a:pt x="438" y="539"/>
                  </a:cubicBezTo>
                  <a:cubicBezTo>
                    <a:pt x="451" y="532"/>
                    <a:pt x="450" y="511"/>
                    <a:pt x="460" y="508"/>
                  </a:cubicBezTo>
                  <a:cubicBezTo>
                    <a:pt x="470" y="505"/>
                    <a:pt x="472" y="509"/>
                    <a:pt x="482" y="505"/>
                  </a:cubicBezTo>
                  <a:cubicBezTo>
                    <a:pt x="492" y="501"/>
                    <a:pt x="492" y="478"/>
                    <a:pt x="492" y="478"/>
                  </a:cubicBezTo>
                  <a:cubicBezTo>
                    <a:pt x="509" y="477"/>
                    <a:pt x="509" y="477"/>
                    <a:pt x="509" y="477"/>
                  </a:cubicBezTo>
                  <a:cubicBezTo>
                    <a:pt x="525" y="462"/>
                    <a:pt x="525" y="462"/>
                    <a:pt x="525" y="462"/>
                  </a:cubicBezTo>
                  <a:cubicBezTo>
                    <a:pt x="522" y="456"/>
                    <a:pt x="520" y="450"/>
                    <a:pt x="520" y="445"/>
                  </a:cubicBezTo>
                  <a:cubicBezTo>
                    <a:pt x="519" y="430"/>
                    <a:pt x="518" y="416"/>
                    <a:pt x="518" y="416"/>
                  </a:cubicBezTo>
                  <a:cubicBezTo>
                    <a:pt x="530" y="415"/>
                    <a:pt x="530" y="415"/>
                    <a:pt x="530" y="415"/>
                  </a:cubicBezTo>
                  <a:cubicBezTo>
                    <a:pt x="530" y="415"/>
                    <a:pt x="503" y="397"/>
                    <a:pt x="490" y="369"/>
                  </a:cubicBezTo>
                  <a:cubicBezTo>
                    <a:pt x="477" y="341"/>
                    <a:pt x="478" y="326"/>
                    <a:pt x="469" y="315"/>
                  </a:cubicBezTo>
                  <a:cubicBezTo>
                    <a:pt x="460" y="304"/>
                    <a:pt x="456" y="302"/>
                    <a:pt x="448" y="288"/>
                  </a:cubicBezTo>
                  <a:cubicBezTo>
                    <a:pt x="440" y="274"/>
                    <a:pt x="440" y="252"/>
                    <a:pt x="440" y="252"/>
                  </a:cubicBezTo>
                  <a:cubicBezTo>
                    <a:pt x="415" y="225"/>
                    <a:pt x="415" y="225"/>
                    <a:pt x="415" y="225"/>
                  </a:cubicBezTo>
                  <a:cubicBezTo>
                    <a:pt x="415" y="225"/>
                    <a:pt x="418" y="216"/>
                    <a:pt x="412" y="204"/>
                  </a:cubicBezTo>
                  <a:cubicBezTo>
                    <a:pt x="406" y="192"/>
                    <a:pt x="380" y="170"/>
                    <a:pt x="378" y="161"/>
                  </a:cubicBezTo>
                  <a:cubicBezTo>
                    <a:pt x="376" y="152"/>
                    <a:pt x="368" y="147"/>
                    <a:pt x="368" y="147"/>
                  </a:cubicBezTo>
                  <a:cubicBezTo>
                    <a:pt x="368" y="147"/>
                    <a:pt x="376" y="137"/>
                    <a:pt x="368" y="126"/>
                  </a:cubicBezTo>
                  <a:cubicBezTo>
                    <a:pt x="360" y="115"/>
                    <a:pt x="350" y="112"/>
                    <a:pt x="350" y="112"/>
                  </a:cubicBezTo>
                  <a:cubicBezTo>
                    <a:pt x="361" y="99"/>
                    <a:pt x="361" y="99"/>
                    <a:pt x="361" y="99"/>
                  </a:cubicBezTo>
                  <a:cubicBezTo>
                    <a:pt x="373" y="107"/>
                    <a:pt x="373" y="107"/>
                    <a:pt x="373" y="107"/>
                  </a:cubicBezTo>
                  <a:cubicBezTo>
                    <a:pt x="373" y="107"/>
                    <a:pt x="372" y="124"/>
                    <a:pt x="381" y="130"/>
                  </a:cubicBezTo>
                  <a:cubicBezTo>
                    <a:pt x="390" y="136"/>
                    <a:pt x="395" y="145"/>
                    <a:pt x="395" y="145"/>
                  </a:cubicBezTo>
                  <a:cubicBezTo>
                    <a:pt x="394" y="162"/>
                    <a:pt x="394" y="162"/>
                    <a:pt x="394" y="162"/>
                  </a:cubicBezTo>
                  <a:cubicBezTo>
                    <a:pt x="394" y="162"/>
                    <a:pt x="426" y="214"/>
                    <a:pt x="438" y="207"/>
                  </a:cubicBezTo>
                  <a:cubicBezTo>
                    <a:pt x="450" y="200"/>
                    <a:pt x="456" y="195"/>
                    <a:pt x="456" y="195"/>
                  </a:cubicBezTo>
                  <a:cubicBezTo>
                    <a:pt x="449" y="183"/>
                    <a:pt x="449" y="183"/>
                    <a:pt x="449" y="183"/>
                  </a:cubicBezTo>
                  <a:cubicBezTo>
                    <a:pt x="449" y="183"/>
                    <a:pt x="462" y="157"/>
                    <a:pt x="462" y="143"/>
                  </a:cubicBezTo>
                  <a:cubicBezTo>
                    <a:pt x="462" y="129"/>
                    <a:pt x="471" y="112"/>
                    <a:pt x="471" y="112"/>
                  </a:cubicBezTo>
                  <a:cubicBezTo>
                    <a:pt x="435" y="19"/>
                    <a:pt x="435" y="19"/>
                    <a:pt x="435" y="19"/>
                  </a:cubicBezTo>
                  <a:cubicBezTo>
                    <a:pt x="435" y="19"/>
                    <a:pt x="397" y="34"/>
                    <a:pt x="388" y="30"/>
                  </a:cubicBezTo>
                  <a:cubicBezTo>
                    <a:pt x="379" y="26"/>
                    <a:pt x="373" y="22"/>
                    <a:pt x="373" y="22"/>
                  </a:cubicBezTo>
                  <a:cubicBezTo>
                    <a:pt x="373" y="22"/>
                    <a:pt x="364" y="33"/>
                    <a:pt x="350" y="26"/>
                  </a:cubicBezTo>
                  <a:cubicBezTo>
                    <a:pt x="336" y="19"/>
                    <a:pt x="341" y="10"/>
                    <a:pt x="325" y="7"/>
                  </a:cubicBezTo>
                  <a:cubicBezTo>
                    <a:pt x="309" y="4"/>
                    <a:pt x="288" y="14"/>
                    <a:pt x="288" y="14"/>
                  </a:cubicBezTo>
                  <a:cubicBezTo>
                    <a:pt x="288" y="14"/>
                    <a:pt x="273" y="7"/>
                    <a:pt x="262" y="11"/>
                  </a:cubicBezTo>
                  <a:cubicBezTo>
                    <a:pt x="251" y="15"/>
                    <a:pt x="243" y="30"/>
                    <a:pt x="243" y="30"/>
                  </a:cubicBezTo>
                  <a:cubicBezTo>
                    <a:pt x="243" y="30"/>
                    <a:pt x="231" y="28"/>
                    <a:pt x="227" y="30"/>
                  </a:cubicBezTo>
                  <a:cubicBezTo>
                    <a:pt x="223" y="32"/>
                    <a:pt x="210" y="43"/>
                    <a:pt x="210" y="43"/>
                  </a:cubicBezTo>
                  <a:cubicBezTo>
                    <a:pt x="210" y="43"/>
                    <a:pt x="176" y="29"/>
                    <a:pt x="170" y="29"/>
                  </a:cubicBezTo>
                  <a:cubicBezTo>
                    <a:pt x="164" y="29"/>
                    <a:pt x="153" y="32"/>
                    <a:pt x="140" y="29"/>
                  </a:cubicBezTo>
                  <a:cubicBezTo>
                    <a:pt x="127" y="26"/>
                    <a:pt x="125" y="14"/>
                    <a:pt x="112" y="13"/>
                  </a:cubicBezTo>
                  <a:cubicBezTo>
                    <a:pt x="99" y="12"/>
                    <a:pt x="89" y="12"/>
                    <a:pt x="89" y="12"/>
                  </a:cubicBezTo>
                  <a:cubicBezTo>
                    <a:pt x="89" y="12"/>
                    <a:pt x="69" y="1"/>
                    <a:pt x="60" y="1"/>
                  </a:cubicBezTo>
                  <a:cubicBezTo>
                    <a:pt x="51" y="1"/>
                    <a:pt x="46" y="15"/>
                    <a:pt x="31" y="6"/>
                  </a:cubicBezTo>
                  <a:cubicBezTo>
                    <a:pt x="28" y="4"/>
                    <a:pt x="26" y="2"/>
                    <a:pt x="24" y="0"/>
                  </a:cubicBezTo>
                  <a:cubicBezTo>
                    <a:pt x="21" y="4"/>
                    <a:pt x="15" y="11"/>
                    <a:pt x="11" y="13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3" name="Freeform 120"/>
            <p:cNvSpPr>
              <a:spLocks noChangeAspect="1"/>
            </p:cNvSpPr>
            <p:nvPr/>
          </p:nvSpPr>
          <p:spPr bwMode="auto">
            <a:xfrm>
              <a:off x="2774" y="2115"/>
              <a:ext cx="117" cy="197"/>
            </a:xfrm>
            <a:custGeom>
              <a:avLst/>
              <a:gdLst>
                <a:gd name="T0" fmla="*/ 89 w 363"/>
                <a:gd name="T1" fmla="*/ 0 h 614"/>
                <a:gd name="T2" fmla="*/ 85 w 363"/>
                <a:gd name="T3" fmla="*/ 14 h 614"/>
                <a:gd name="T4" fmla="*/ 91 w 363"/>
                <a:gd name="T5" fmla="*/ 22 h 614"/>
                <a:gd name="T6" fmla="*/ 83 w 363"/>
                <a:gd name="T7" fmla="*/ 32 h 614"/>
                <a:gd name="T8" fmla="*/ 76 w 363"/>
                <a:gd name="T9" fmla="*/ 44 h 614"/>
                <a:gd name="T10" fmla="*/ 73 w 363"/>
                <a:gd name="T11" fmla="*/ 51 h 614"/>
                <a:gd name="T12" fmla="*/ 67 w 363"/>
                <a:gd name="T13" fmla="*/ 64 h 614"/>
                <a:gd name="T14" fmla="*/ 58 w 363"/>
                <a:gd name="T15" fmla="*/ 80 h 614"/>
                <a:gd name="T16" fmla="*/ 51 w 363"/>
                <a:gd name="T17" fmla="*/ 97 h 614"/>
                <a:gd name="T18" fmla="*/ 45 w 363"/>
                <a:gd name="T19" fmla="*/ 108 h 614"/>
                <a:gd name="T20" fmla="*/ 38 w 363"/>
                <a:gd name="T21" fmla="*/ 110 h 614"/>
                <a:gd name="T22" fmla="*/ 31 w 363"/>
                <a:gd name="T23" fmla="*/ 107 h 614"/>
                <a:gd name="T24" fmla="*/ 18 w 363"/>
                <a:gd name="T25" fmla="*/ 113 h 614"/>
                <a:gd name="T26" fmla="*/ 4 w 363"/>
                <a:gd name="T27" fmla="*/ 137 h 614"/>
                <a:gd name="T28" fmla="*/ 1 w 363"/>
                <a:gd name="T29" fmla="*/ 144 h 614"/>
                <a:gd name="T30" fmla="*/ 6 w 363"/>
                <a:gd name="T31" fmla="*/ 146 h 614"/>
                <a:gd name="T32" fmla="*/ 14 w 363"/>
                <a:gd name="T33" fmla="*/ 159 h 614"/>
                <a:gd name="T34" fmla="*/ 15 w 363"/>
                <a:gd name="T35" fmla="*/ 162 h 614"/>
                <a:gd name="T36" fmla="*/ 23 w 363"/>
                <a:gd name="T37" fmla="*/ 169 h 614"/>
                <a:gd name="T38" fmla="*/ 20 w 363"/>
                <a:gd name="T39" fmla="*/ 179 h 614"/>
                <a:gd name="T40" fmla="*/ 22 w 363"/>
                <a:gd name="T41" fmla="*/ 188 h 614"/>
                <a:gd name="T42" fmla="*/ 46 w 363"/>
                <a:gd name="T43" fmla="*/ 185 h 614"/>
                <a:gd name="T44" fmla="*/ 56 w 363"/>
                <a:gd name="T45" fmla="*/ 188 h 614"/>
                <a:gd name="T46" fmla="*/ 63 w 363"/>
                <a:gd name="T47" fmla="*/ 186 h 614"/>
                <a:gd name="T48" fmla="*/ 73 w 363"/>
                <a:gd name="T49" fmla="*/ 189 h 614"/>
                <a:gd name="T50" fmla="*/ 103 w 363"/>
                <a:gd name="T51" fmla="*/ 193 h 614"/>
                <a:gd name="T52" fmla="*/ 115 w 363"/>
                <a:gd name="T53" fmla="*/ 197 h 614"/>
                <a:gd name="T54" fmla="*/ 117 w 363"/>
                <a:gd name="T55" fmla="*/ 186 h 614"/>
                <a:gd name="T56" fmla="*/ 115 w 363"/>
                <a:gd name="T57" fmla="*/ 178 h 614"/>
                <a:gd name="T58" fmla="*/ 107 w 363"/>
                <a:gd name="T59" fmla="*/ 169 h 614"/>
                <a:gd name="T60" fmla="*/ 101 w 363"/>
                <a:gd name="T61" fmla="*/ 151 h 614"/>
                <a:gd name="T62" fmla="*/ 95 w 363"/>
                <a:gd name="T63" fmla="*/ 137 h 614"/>
                <a:gd name="T64" fmla="*/ 93 w 363"/>
                <a:gd name="T65" fmla="*/ 132 h 614"/>
                <a:gd name="T66" fmla="*/ 89 w 363"/>
                <a:gd name="T67" fmla="*/ 121 h 614"/>
                <a:gd name="T68" fmla="*/ 98 w 363"/>
                <a:gd name="T69" fmla="*/ 108 h 614"/>
                <a:gd name="T70" fmla="*/ 101 w 363"/>
                <a:gd name="T71" fmla="*/ 102 h 614"/>
                <a:gd name="T72" fmla="*/ 102 w 363"/>
                <a:gd name="T73" fmla="*/ 78 h 614"/>
                <a:gd name="T74" fmla="*/ 84 w 363"/>
                <a:gd name="T75" fmla="*/ 56 h 614"/>
                <a:gd name="T76" fmla="*/ 108 w 363"/>
                <a:gd name="T77" fmla="*/ 53 h 614"/>
                <a:gd name="T78" fmla="*/ 98 w 363"/>
                <a:gd name="T79" fmla="*/ 29 h 614"/>
                <a:gd name="T80" fmla="*/ 95 w 363"/>
                <a:gd name="T81" fmla="*/ 17 h 614"/>
                <a:gd name="T82" fmla="*/ 90 w 363"/>
                <a:gd name="T83" fmla="*/ 5 h 61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63" h="614">
                  <a:moveTo>
                    <a:pt x="280" y="17"/>
                  </a:moveTo>
                  <a:cubicBezTo>
                    <a:pt x="276" y="12"/>
                    <a:pt x="275" y="0"/>
                    <a:pt x="275" y="0"/>
                  </a:cubicBezTo>
                  <a:cubicBezTo>
                    <a:pt x="259" y="2"/>
                    <a:pt x="259" y="2"/>
                    <a:pt x="259" y="2"/>
                  </a:cubicBezTo>
                  <a:cubicBezTo>
                    <a:pt x="260" y="11"/>
                    <a:pt x="261" y="40"/>
                    <a:pt x="263" y="43"/>
                  </a:cubicBezTo>
                  <a:cubicBezTo>
                    <a:pt x="265" y="46"/>
                    <a:pt x="284" y="35"/>
                    <a:pt x="285" y="46"/>
                  </a:cubicBezTo>
                  <a:cubicBezTo>
                    <a:pt x="286" y="57"/>
                    <a:pt x="282" y="70"/>
                    <a:pt x="282" y="70"/>
                  </a:cubicBezTo>
                  <a:cubicBezTo>
                    <a:pt x="282" y="70"/>
                    <a:pt x="290" y="79"/>
                    <a:pt x="280" y="88"/>
                  </a:cubicBezTo>
                  <a:cubicBezTo>
                    <a:pt x="270" y="97"/>
                    <a:pt x="256" y="100"/>
                    <a:pt x="256" y="100"/>
                  </a:cubicBezTo>
                  <a:cubicBezTo>
                    <a:pt x="256" y="100"/>
                    <a:pt x="248" y="117"/>
                    <a:pt x="247" y="120"/>
                  </a:cubicBezTo>
                  <a:cubicBezTo>
                    <a:pt x="246" y="123"/>
                    <a:pt x="236" y="136"/>
                    <a:pt x="236" y="136"/>
                  </a:cubicBezTo>
                  <a:cubicBezTo>
                    <a:pt x="234" y="155"/>
                    <a:pt x="234" y="155"/>
                    <a:pt x="234" y="155"/>
                  </a:cubicBezTo>
                  <a:cubicBezTo>
                    <a:pt x="227" y="159"/>
                    <a:pt x="227" y="159"/>
                    <a:pt x="227" y="159"/>
                  </a:cubicBezTo>
                  <a:cubicBezTo>
                    <a:pt x="227" y="159"/>
                    <a:pt x="229" y="180"/>
                    <a:pt x="224" y="189"/>
                  </a:cubicBezTo>
                  <a:cubicBezTo>
                    <a:pt x="219" y="198"/>
                    <a:pt x="209" y="191"/>
                    <a:pt x="207" y="198"/>
                  </a:cubicBezTo>
                  <a:cubicBezTo>
                    <a:pt x="205" y="205"/>
                    <a:pt x="210" y="223"/>
                    <a:pt x="205" y="233"/>
                  </a:cubicBezTo>
                  <a:cubicBezTo>
                    <a:pt x="200" y="243"/>
                    <a:pt x="181" y="250"/>
                    <a:pt x="181" y="250"/>
                  </a:cubicBezTo>
                  <a:cubicBezTo>
                    <a:pt x="173" y="282"/>
                    <a:pt x="173" y="282"/>
                    <a:pt x="173" y="282"/>
                  </a:cubicBezTo>
                  <a:cubicBezTo>
                    <a:pt x="157" y="302"/>
                    <a:pt x="157" y="302"/>
                    <a:pt x="157" y="302"/>
                  </a:cubicBezTo>
                  <a:cubicBezTo>
                    <a:pt x="157" y="302"/>
                    <a:pt x="161" y="316"/>
                    <a:pt x="156" y="322"/>
                  </a:cubicBezTo>
                  <a:cubicBezTo>
                    <a:pt x="151" y="328"/>
                    <a:pt x="140" y="337"/>
                    <a:pt x="140" y="337"/>
                  </a:cubicBezTo>
                  <a:cubicBezTo>
                    <a:pt x="140" y="337"/>
                    <a:pt x="140" y="358"/>
                    <a:pt x="128" y="358"/>
                  </a:cubicBezTo>
                  <a:cubicBezTo>
                    <a:pt x="116" y="358"/>
                    <a:pt x="119" y="342"/>
                    <a:pt x="119" y="342"/>
                  </a:cubicBezTo>
                  <a:cubicBezTo>
                    <a:pt x="119" y="342"/>
                    <a:pt x="105" y="318"/>
                    <a:pt x="98" y="318"/>
                  </a:cubicBezTo>
                  <a:cubicBezTo>
                    <a:pt x="91" y="318"/>
                    <a:pt x="104" y="332"/>
                    <a:pt x="95" y="334"/>
                  </a:cubicBezTo>
                  <a:cubicBezTo>
                    <a:pt x="86" y="336"/>
                    <a:pt x="78" y="323"/>
                    <a:pt x="72" y="328"/>
                  </a:cubicBezTo>
                  <a:cubicBezTo>
                    <a:pt x="66" y="333"/>
                    <a:pt x="56" y="353"/>
                    <a:pt x="56" y="353"/>
                  </a:cubicBezTo>
                  <a:cubicBezTo>
                    <a:pt x="13" y="390"/>
                    <a:pt x="13" y="390"/>
                    <a:pt x="13" y="390"/>
                  </a:cubicBezTo>
                  <a:cubicBezTo>
                    <a:pt x="13" y="390"/>
                    <a:pt x="15" y="422"/>
                    <a:pt x="13" y="428"/>
                  </a:cubicBezTo>
                  <a:cubicBezTo>
                    <a:pt x="11" y="434"/>
                    <a:pt x="4" y="449"/>
                    <a:pt x="4" y="449"/>
                  </a:cubicBezTo>
                  <a:cubicBezTo>
                    <a:pt x="4" y="449"/>
                    <a:pt x="4" y="449"/>
                    <a:pt x="4" y="449"/>
                  </a:cubicBezTo>
                  <a:cubicBezTo>
                    <a:pt x="0" y="458"/>
                    <a:pt x="0" y="458"/>
                    <a:pt x="0" y="458"/>
                  </a:cubicBezTo>
                  <a:cubicBezTo>
                    <a:pt x="18" y="455"/>
                    <a:pt x="18" y="455"/>
                    <a:pt x="18" y="455"/>
                  </a:cubicBezTo>
                  <a:cubicBezTo>
                    <a:pt x="18" y="455"/>
                    <a:pt x="17" y="477"/>
                    <a:pt x="27" y="486"/>
                  </a:cubicBezTo>
                  <a:cubicBezTo>
                    <a:pt x="37" y="495"/>
                    <a:pt x="44" y="497"/>
                    <a:pt x="44" y="497"/>
                  </a:cubicBezTo>
                  <a:cubicBezTo>
                    <a:pt x="58" y="484"/>
                    <a:pt x="58" y="484"/>
                    <a:pt x="58" y="484"/>
                  </a:cubicBezTo>
                  <a:cubicBezTo>
                    <a:pt x="45" y="504"/>
                    <a:pt x="45" y="504"/>
                    <a:pt x="45" y="504"/>
                  </a:cubicBezTo>
                  <a:cubicBezTo>
                    <a:pt x="57" y="522"/>
                    <a:pt x="57" y="522"/>
                    <a:pt x="57" y="522"/>
                  </a:cubicBezTo>
                  <a:cubicBezTo>
                    <a:pt x="70" y="527"/>
                    <a:pt x="70" y="527"/>
                    <a:pt x="70" y="527"/>
                  </a:cubicBezTo>
                  <a:cubicBezTo>
                    <a:pt x="68" y="557"/>
                    <a:pt x="68" y="557"/>
                    <a:pt x="68" y="557"/>
                  </a:cubicBezTo>
                  <a:cubicBezTo>
                    <a:pt x="61" y="559"/>
                    <a:pt x="61" y="559"/>
                    <a:pt x="61" y="559"/>
                  </a:cubicBezTo>
                  <a:cubicBezTo>
                    <a:pt x="62" y="580"/>
                    <a:pt x="62" y="580"/>
                    <a:pt x="62" y="580"/>
                  </a:cubicBezTo>
                  <a:cubicBezTo>
                    <a:pt x="68" y="586"/>
                    <a:pt x="68" y="586"/>
                    <a:pt x="68" y="586"/>
                  </a:cubicBezTo>
                  <a:cubicBezTo>
                    <a:pt x="132" y="586"/>
                    <a:pt x="132" y="586"/>
                    <a:pt x="132" y="586"/>
                  </a:cubicBezTo>
                  <a:cubicBezTo>
                    <a:pt x="144" y="576"/>
                    <a:pt x="144" y="576"/>
                    <a:pt x="144" y="576"/>
                  </a:cubicBezTo>
                  <a:cubicBezTo>
                    <a:pt x="154" y="585"/>
                    <a:pt x="154" y="585"/>
                    <a:pt x="154" y="585"/>
                  </a:cubicBezTo>
                  <a:cubicBezTo>
                    <a:pt x="175" y="585"/>
                    <a:pt x="175" y="585"/>
                    <a:pt x="175" y="585"/>
                  </a:cubicBezTo>
                  <a:cubicBezTo>
                    <a:pt x="175" y="585"/>
                    <a:pt x="180" y="577"/>
                    <a:pt x="184" y="577"/>
                  </a:cubicBezTo>
                  <a:cubicBezTo>
                    <a:pt x="188" y="577"/>
                    <a:pt x="195" y="581"/>
                    <a:pt x="195" y="581"/>
                  </a:cubicBezTo>
                  <a:cubicBezTo>
                    <a:pt x="227" y="580"/>
                    <a:pt x="227" y="580"/>
                    <a:pt x="227" y="580"/>
                  </a:cubicBezTo>
                  <a:cubicBezTo>
                    <a:pt x="227" y="590"/>
                    <a:pt x="227" y="590"/>
                    <a:pt x="227" y="590"/>
                  </a:cubicBezTo>
                  <a:cubicBezTo>
                    <a:pt x="227" y="590"/>
                    <a:pt x="282" y="587"/>
                    <a:pt x="287" y="587"/>
                  </a:cubicBezTo>
                  <a:cubicBezTo>
                    <a:pt x="292" y="587"/>
                    <a:pt x="320" y="600"/>
                    <a:pt x="320" y="600"/>
                  </a:cubicBezTo>
                  <a:cubicBezTo>
                    <a:pt x="340" y="599"/>
                    <a:pt x="340" y="599"/>
                    <a:pt x="340" y="599"/>
                  </a:cubicBezTo>
                  <a:cubicBezTo>
                    <a:pt x="358" y="614"/>
                    <a:pt x="358" y="614"/>
                    <a:pt x="358" y="614"/>
                  </a:cubicBezTo>
                  <a:cubicBezTo>
                    <a:pt x="359" y="587"/>
                    <a:pt x="359" y="587"/>
                    <a:pt x="359" y="587"/>
                  </a:cubicBezTo>
                  <a:cubicBezTo>
                    <a:pt x="363" y="581"/>
                    <a:pt x="363" y="581"/>
                    <a:pt x="363" y="581"/>
                  </a:cubicBezTo>
                  <a:cubicBezTo>
                    <a:pt x="358" y="575"/>
                    <a:pt x="358" y="575"/>
                    <a:pt x="358" y="575"/>
                  </a:cubicBezTo>
                  <a:cubicBezTo>
                    <a:pt x="358" y="556"/>
                    <a:pt x="358" y="556"/>
                    <a:pt x="358" y="556"/>
                  </a:cubicBezTo>
                  <a:cubicBezTo>
                    <a:pt x="354" y="542"/>
                    <a:pt x="354" y="542"/>
                    <a:pt x="354" y="542"/>
                  </a:cubicBezTo>
                  <a:cubicBezTo>
                    <a:pt x="354" y="542"/>
                    <a:pt x="342" y="534"/>
                    <a:pt x="332" y="526"/>
                  </a:cubicBezTo>
                  <a:cubicBezTo>
                    <a:pt x="322" y="518"/>
                    <a:pt x="311" y="495"/>
                    <a:pt x="311" y="495"/>
                  </a:cubicBezTo>
                  <a:cubicBezTo>
                    <a:pt x="311" y="495"/>
                    <a:pt x="315" y="475"/>
                    <a:pt x="313" y="472"/>
                  </a:cubicBezTo>
                  <a:cubicBezTo>
                    <a:pt x="311" y="469"/>
                    <a:pt x="294" y="458"/>
                    <a:pt x="294" y="458"/>
                  </a:cubicBezTo>
                  <a:cubicBezTo>
                    <a:pt x="294" y="427"/>
                    <a:pt x="294" y="427"/>
                    <a:pt x="294" y="427"/>
                  </a:cubicBezTo>
                  <a:cubicBezTo>
                    <a:pt x="282" y="420"/>
                    <a:pt x="282" y="420"/>
                    <a:pt x="282" y="420"/>
                  </a:cubicBezTo>
                  <a:cubicBezTo>
                    <a:pt x="289" y="412"/>
                    <a:pt x="289" y="412"/>
                    <a:pt x="289" y="412"/>
                  </a:cubicBezTo>
                  <a:cubicBezTo>
                    <a:pt x="290" y="387"/>
                    <a:pt x="290" y="387"/>
                    <a:pt x="290" y="387"/>
                  </a:cubicBezTo>
                  <a:cubicBezTo>
                    <a:pt x="290" y="387"/>
                    <a:pt x="275" y="386"/>
                    <a:pt x="276" y="378"/>
                  </a:cubicBezTo>
                  <a:cubicBezTo>
                    <a:pt x="277" y="370"/>
                    <a:pt x="299" y="363"/>
                    <a:pt x="299" y="363"/>
                  </a:cubicBezTo>
                  <a:cubicBezTo>
                    <a:pt x="304" y="338"/>
                    <a:pt x="304" y="338"/>
                    <a:pt x="304" y="338"/>
                  </a:cubicBezTo>
                  <a:cubicBezTo>
                    <a:pt x="310" y="338"/>
                    <a:pt x="310" y="338"/>
                    <a:pt x="310" y="338"/>
                  </a:cubicBezTo>
                  <a:cubicBezTo>
                    <a:pt x="310" y="338"/>
                    <a:pt x="311" y="326"/>
                    <a:pt x="312" y="318"/>
                  </a:cubicBezTo>
                  <a:cubicBezTo>
                    <a:pt x="313" y="310"/>
                    <a:pt x="331" y="300"/>
                    <a:pt x="331" y="300"/>
                  </a:cubicBezTo>
                  <a:cubicBezTo>
                    <a:pt x="331" y="300"/>
                    <a:pt x="326" y="253"/>
                    <a:pt x="317" y="243"/>
                  </a:cubicBezTo>
                  <a:cubicBezTo>
                    <a:pt x="308" y="233"/>
                    <a:pt x="287" y="224"/>
                    <a:pt x="279" y="216"/>
                  </a:cubicBezTo>
                  <a:cubicBezTo>
                    <a:pt x="271" y="208"/>
                    <a:pt x="256" y="187"/>
                    <a:pt x="261" y="174"/>
                  </a:cubicBezTo>
                  <a:cubicBezTo>
                    <a:pt x="266" y="161"/>
                    <a:pt x="306" y="168"/>
                    <a:pt x="314" y="167"/>
                  </a:cubicBezTo>
                  <a:cubicBezTo>
                    <a:pt x="322" y="166"/>
                    <a:pt x="336" y="165"/>
                    <a:pt x="336" y="165"/>
                  </a:cubicBezTo>
                  <a:cubicBezTo>
                    <a:pt x="336" y="165"/>
                    <a:pt x="315" y="147"/>
                    <a:pt x="310" y="133"/>
                  </a:cubicBezTo>
                  <a:cubicBezTo>
                    <a:pt x="305" y="119"/>
                    <a:pt x="304" y="91"/>
                    <a:pt x="304" y="91"/>
                  </a:cubicBezTo>
                  <a:cubicBezTo>
                    <a:pt x="304" y="91"/>
                    <a:pt x="310" y="81"/>
                    <a:pt x="310" y="70"/>
                  </a:cubicBezTo>
                  <a:cubicBezTo>
                    <a:pt x="310" y="59"/>
                    <a:pt x="296" y="52"/>
                    <a:pt x="296" y="52"/>
                  </a:cubicBezTo>
                  <a:cubicBezTo>
                    <a:pt x="300" y="25"/>
                    <a:pt x="300" y="25"/>
                    <a:pt x="300" y="25"/>
                  </a:cubicBezTo>
                  <a:cubicBezTo>
                    <a:pt x="300" y="25"/>
                    <a:pt x="284" y="22"/>
                    <a:pt x="280" y="17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4" name="Freeform 121"/>
            <p:cNvSpPr>
              <a:spLocks noChangeAspect="1"/>
            </p:cNvSpPr>
            <p:nvPr/>
          </p:nvSpPr>
          <p:spPr bwMode="auto">
            <a:xfrm>
              <a:off x="2452" y="1721"/>
              <a:ext cx="183" cy="140"/>
            </a:xfrm>
            <a:custGeom>
              <a:avLst/>
              <a:gdLst>
                <a:gd name="T0" fmla="*/ 177 w 565"/>
                <a:gd name="T1" fmla="*/ 53 h 438"/>
                <a:gd name="T2" fmla="*/ 178 w 565"/>
                <a:gd name="T3" fmla="*/ 46 h 438"/>
                <a:gd name="T4" fmla="*/ 174 w 565"/>
                <a:gd name="T5" fmla="*/ 46 h 438"/>
                <a:gd name="T6" fmla="*/ 176 w 565"/>
                <a:gd name="T7" fmla="*/ 40 h 438"/>
                <a:gd name="T8" fmla="*/ 174 w 565"/>
                <a:gd name="T9" fmla="*/ 36 h 438"/>
                <a:gd name="T10" fmla="*/ 175 w 565"/>
                <a:gd name="T11" fmla="*/ 22 h 438"/>
                <a:gd name="T12" fmla="*/ 172 w 565"/>
                <a:gd name="T13" fmla="*/ 22 h 438"/>
                <a:gd name="T14" fmla="*/ 174 w 565"/>
                <a:gd name="T15" fmla="*/ 18 h 438"/>
                <a:gd name="T16" fmla="*/ 169 w 565"/>
                <a:gd name="T17" fmla="*/ 12 h 438"/>
                <a:gd name="T18" fmla="*/ 158 w 565"/>
                <a:gd name="T19" fmla="*/ 8 h 438"/>
                <a:gd name="T20" fmla="*/ 152 w 565"/>
                <a:gd name="T21" fmla="*/ 11 h 438"/>
                <a:gd name="T22" fmla="*/ 142 w 565"/>
                <a:gd name="T23" fmla="*/ 9 h 438"/>
                <a:gd name="T24" fmla="*/ 132 w 565"/>
                <a:gd name="T25" fmla="*/ 11 h 438"/>
                <a:gd name="T26" fmla="*/ 121 w 565"/>
                <a:gd name="T27" fmla="*/ 1 h 438"/>
                <a:gd name="T28" fmla="*/ 115 w 565"/>
                <a:gd name="T29" fmla="*/ 0 h 438"/>
                <a:gd name="T30" fmla="*/ 109 w 565"/>
                <a:gd name="T31" fmla="*/ 15 h 438"/>
                <a:gd name="T32" fmla="*/ 97 w 565"/>
                <a:gd name="T33" fmla="*/ 34 h 438"/>
                <a:gd name="T34" fmla="*/ 86 w 565"/>
                <a:gd name="T35" fmla="*/ 37 h 438"/>
                <a:gd name="T36" fmla="*/ 81 w 565"/>
                <a:gd name="T37" fmla="*/ 42 h 438"/>
                <a:gd name="T38" fmla="*/ 77 w 565"/>
                <a:gd name="T39" fmla="*/ 41 h 438"/>
                <a:gd name="T40" fmla="*/ 72 w 565"/>
                <a:gd name="T41" fmla="*/ 44 h 438"/>
                <a:gd name="T42" fmla="*/ 68 w 565"/>
                <a:gd name="T43" fmla="*/ 51 h 438"/>
                <a:gd name="T44" fmla="*/ 62 w 565"/>
                <a:gd name="T45" fmla="*/ 56 h 438"/>
                <a:gd name="T46" fmla="*/ 61 w 565"/>
                <a:gd name="T47" fmla="*/ 64 h 438"/>
                <a:gd name="T48" fmla="*/ 53 w 565"/>
                <a:gd name="T49" fmla="*/ 78 h 438"/>
                <a:gd name="T50" fmla="*/ 54 w 565"/>
                <a:gd name="T51" fmla="*/ 86 h 438"/>
                <a:gd name="T52" fmla="*/ 51 w 565"/>
                <a:gd name="T53" fmla="*/ 88 h 438"/>
                <a:gd name="T54" fmla="*/ 55 w 565"/>
                <a:gd name="T55" fmla="*/ 93 h 438"/>
                <a:gd name="T56" fmla="*/ 55 w 565"/>
                <a:gd name="T57" fmla="*/ 101 h 438"/>
                <a:gd name="T58" fmla="*/ 50 w 565"/>
                <a:gd name="T59" fmla="*/ 103 h 438"/>
                <a:gd name="T60" fmla="*/ 42 w 565"/>
                <a:gd name="T61" fmla="*/ 115 h 438"/>
                <a:gd name="T62" fmla="*/ 33 w 565"/>
                <a:gd name="T63" fmla="*/ 120 h 438"/>
                <a:gd name="T64" fmla="*/ 26 w 565"/>
                <a:gd name="T65" fmla="*/ 129 h 438"/>
                <a:gd name="T66" fmla="*/ 10 w 565"/>
                <a:gd name="T67" fmla="*/ 135 h 438"/>
                <a:gd name="T68" fmla="*/ 3 w 565"/>
                <a:gd name="T69" fmla="*/ 135 h 438"/>
                <a:gd name="T70" fmla="*/ 0 w 565"/>
                <a:gd name="T71" fmla="*/ 140 h 438"/>
                <a:gd name="T72" fmla="*/ 67 w 565"/>
                <a:gd name="T73" fmla="*/ 140 h 438"/>
                <a:gd name="T74" fmla="*/ 68 w 565"/>
                <a:gd name="T75" fmla="*/ 128 h 438"/>
                <a:gd name="T76" fmla="*/ 69 w 565"/>
                <a:gd name="T77" fmla="*/ 122 h 438"/>
                <a:gd name="T78" fmla="*/ 75 w 565"/>
                <a:gd name="T79" fmla="*/ 118 h 438"/>
                <a:gd name="T80" fmla="*/ 82 w 565"/>
                <a:gd name="T81" fmla="*/ 110 h 438"/>
                <a:gd name="T82" fmla="*/ 86 w 565"/>
                <a:gd name="T83" fmla="*/ 110 h 438"/>
                <a:gd name="T84" fmla="*/ 92 w 565"/>
                <a:gd name="T85" fmla="*/ 106 h 438"/>
                <a:gd name="T86" fmla="*/ 98 w 565"/>
                <a:gd name="T87" fmla="*/ 108 h 438"/>
                <a:gd name="T88" fmla="*/ 100 w 565"/>
                <a:gd name="T89" fmla="*/ 104 h 438"/>
                <a:gd name="T90" fmla="*/ 106 w 565"/>
                <a:gd name="T91" fmla="*/ 104 h 438"/>
                <a:gd name="T92" fmla="*/ 106 w 565"/>
                <a:gd name="T93" fmla="*/ 101 h 438"/>
                <a:gd name="T94" fmla="*/ 117 w 565"/>
                <a:gd name="T95" fmla="*/ 102 h 438"/>
                <a:gd name="T96" fmla="*/ 124 w 565"/>
                <a:gd name="T97" fmla="*/ 91 h 438"/>
                <a:gd name="T98" fmla="*/ 134 w 565"/>
                <a:gd name="T99" fmla="*/ 90 h 438"/>
                <a:gd name="T100" fmla="*/ 140 w 565"/>
                <a:gd name="T101" fmla="*/ 84 h 438"/>
                <a:gd name="T102" fmla="*/ 145 w 565"/>
                <a:gd name="T103" fmla="*/ 82 h 438"/>
                <a:gd name="T104" fmla="*/ 142 w 565"/>
                <a:gd name="T105" fmla="*/ 78 h 438"/>
                <a:gd name="T106" fmla="*/ 142 w 565"/>
                <a:gd name="T107" fmla="*/ 71 h 438"/>
                <a:gd name="T108" fmla="*/ 154 w 565"/>
                <a:gd name="T109" fmla="*/ 69 h 438"/>
                <a:gd name="T110" fmla="*/ 155 w 565"/>
                <a:gd name="T111" fmla="*/ 64 h 438"/>
                <a:gd name="T112" fmla="*/ 160 w 565"/>
                <a:gd name="T113" fmla="*/ 65 h 438"/>
                <a:gd name="T114" fmla="*/ 162 w 565"/>
                <a:gd name="T115" fmla="*/ 62 h 438"/>
                <a:gd name="T116" fmla="*/ 167 w 565"/>
                <a:gd name="T117" fmla="*/ 64 h 438"/>
                <a:gd name="T118" fmla="*/ 179 w 565"/>
                <a:gd name="T119" fmla="*/ 63 h 438"/>
                <a:gd name="T120" fmla="*/ 179 w 565"/>
                <a:gd name="T121" fmla="*/ 59 h 438"/>
                <a:gd name="T122" fmla="*/ 183 w 565"/>
                <a:gd name="T123" fmla="*/ 57 h 438"/>
                <a:gd name="T124" fmla="*/ 177 w 565"/>
                <a:gd name="T125" fmla="*/ 53 h 43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65" h="438">
                  <a:moveTo>
                    <a:pt x="547" y="165"/>
                  </a:moveTo>
                  <a:cubicBezTo>
                    <a:pt x="550" y="145"/>
                    <a:pt x="550" y="145"/>
                    <a:pt x="550" y="145"/>
                  </a:cubicBezTo>
                  <a:cubicBezTo>
                    <a:pt x="536" y="145"/>
                    <a:pt x="536" y="145"/>
                    <a:pt x="536" y="145"/>
                  </a:cubicBezTo>
                  <a:cubicBezTo>
                    <a:pt x="543" y="124"/>
                    <a:pt x="543" y="124"/>
                    <a:pt x="543" y="124"/>
                  </a:cubicBezTo>
                  <a:cubicBezTo>
                    <a:pt x="537" y="113"/>
                    <a:pt x="537" y="113"/>
                    <a:pt x="537" y="113"/>
                  </a:cubicBezTo>
                  <a:cubicBezTo>
                    <a:pt x="540" y="68"/>
                    <a:pt x="540" y="68"/>
                    <a:pt x="540" y="68"/>
                  </a:cubicBezTo>
                  <a:cubicBezTo>
                    <a:pt x="532" y="68"/>
                    <a:pt x="532" y="68"/>
                    <a:pt x="532" y="68"/>
                  </a:cubicBezTo>
                  <a:cubicBezTo>
                    <a:pt x="532" y="68"/>
                    <a:pt x="536" y="57"/>
                    <a:pt x="536" y="56"/>
                  </a:cubicBezTo>
                  <a:cubicBezTo>
                    <a:pt x="526" y="52"/>
                    <a:pt x="522" y="43"/>
                    <a:pt x="521" y="39"/>
                  </a:cubicBezTo>
                  <a:cubicBezTo>
                    <a:pt x="508" y="36"/>
                    <a:pt x="496" y="26"/>
                    <a:pt x="487" y="26"/>
                  </a:cubicBezTo>
                  <a:cubicBezTo>
                    <a:pt x="477" y="26"/>
                    <a:pt x="470" y="34"/>
                    <a:pt x="470" y="34"/>
                  </a:cubicBezTo>
                  <a:cubicBezTo>
                    <a:pt x="470" y="34"/>
                    <a:pt x="447" y="29"/>
                    <a:pt x="439" y="29"/>
                  </a:cubicBezTo>
                  <a:cubicBezTo>
                    <a:pt x="431" y="29"/>
                    <a:pt x="423" y="38"/>
                    <a:pt x="408" y="33"/>
                  </a:cubicBezTo>
                  <a:cubicBezTo>
                    <a:pt x="393" y="28"/>
                    <a:pt x="378" y="4"/>
                    <a:pt x="374" y="2"/>
                  </a:cubicBezTo>
                  <a:cubicBezTo>
                    <a:pt x="370" y="0"/>
                    <a:pt x="354" y="0"/>
                    <a:pt x="354" y="0"/>
                  </a:cubicBezTo>
                  <a:cubicBezTo>
                    <a:pt x="354" y="0"/>
                    <a:pt x="343" y="35"/>
                    <a:pt x="337" y="48"/>
                  </a:cubicBezTo>
                  <a:cubicBezTo>
                    <a:pt x="331" y="61"/>
                    <a:pt x="312" y="98"/>
                    <a:pt x="300" y="107"/>
                  </a:cubicBezTo>
                  <a:cubicBezTo>
                    <a:pt x="288" y="116"/>
                    <a:pt x="272" y="112"/>
                    <a:pt x="267" y="116"/>
                  </a:cubicBezTo>
                  <a:cubicBezTo>
                    <a:pt x="262" y="120"/>
                    <a:pt x="251" y="131"/>
                    <a:pt x="251" y="131"/>
                  </a:cubicBezTo>
                  <a:cubicBezTo>
                    <a:pt x="239" y="128"/>
                    <a:pt x="239" y="128"/>
                    <a:pt x="239" y="128"/>
                  </a:cubicBezTo>
                  <a:cubicBezTo>
                    <a:pt x="222" y="137"/>
                    <a:pt x="222" y="137"/>
                    <a:pt x="222" y="137"/>
                  </a:cubicBezTo>
                  <a:cubicBezTo>
                    <a:pt x="222" y="137"/>
                    <a:pt x="217" y="150"/>
                    <a:pt x="211" y="158"/>
                  </a:cubicBezTo>
                  <a:cubicBezTo>
                    <a:pt x="211" y="158"/>
                    <a:pt x="191" y="170"/>
                    <a:pt x="191" y="174"/>
                  </a:cubicBezTo>
                  <a:cubicBezTo>
                    <a:pt x="191" y="178"/>
                    <a:pt x="195" y="192"/>
                    <a:pt x="188" y="199"/>
                  </a:cubicBezTo>
                  <a:cubicBezTo>
                    <a:pt x="181" y="206"/>
                    <a:pt x="164" y="230"/>
                    <a:pt x="165" y="244"/>
                  </a:cubicBezTo>
                  <a:cubicBezTo>
                    <a:pt x="166" y="258"/>
                    <a:pt x="166" y="269"/>
                    <a:pt x="166" y="269"/>
                  </a:cubicBezTo>
                  <a:cubicBezTo>
                    <a:pt x="166" y="269"/>
                    <a:pt x="158" y="273"/>
                    <a:pt x="158" y="276"/>
                  </a:cubicBezTo>
                  <a:cubicBezTo>
                    <a:pt x="158" y="279"/>
                    <a:pt x="173" y="277"/>
                    <a:pt x="170" y="292"/>
                  </a:cubicBezTo>
                  <a:cubicBezTo>
                    <a:pt x="167" y="307"/>
                    <a:pt x="169" y="316"/>
                    <a:pt x="169" y="316"/>
                  </a:cubicBezTo>
                  <a:cubicBezTo>
                    <a:pt x="169" y="316"/>
                    <a:pt x="163" y="310"/>
                    <a:pt x="154" y="321"/>
                  </a:cubicBezTo>
                  <a:cubicBezTo>
                    <a:pt x="145" y="332"/>
                    <a:pt x="138" y="348"/>
                    <a:pt x="130" y="359"/>
                  </a:cubicBezTo>
                  <a:cubicBezTo>
                    <a:pt x="122" y="370"/>
                    <a:pt x="108" y="366"/>
                    <a:pt x="101" y="376"/>
                  </a:cubicBezTo>
                  <a:cubicBezTo>
                    <a:pt x="94" y="386"/>
                    <a:pt x="86" y="398"/>
                    <a:pt x="80" y="404"/>
                  </a:cubicBezTo>
                  <a:cubicBezTo>
                    <a:pt x="74" y="410"/>
                    <a:pt x="36" y="420"/>
                    <a:pt x="32" y="421"/>
                  </a:cubicBezTo>
                  <a:cubicBezTo>
                    <a:pt x="28" y="422"/>
                    <a:pt x="9" y="423"/>
                    <a:pt x="9" y="423"/>
                  </a:cubicBezTo>
                  <a:cubicBezTo>
                    <a:pt x="9" y="423"/>
                    <a:pt x="4" y="429"/>
                    <a:pt x="0" y="438"/>
                  </a:cubicBezTo>
                  <a:cubicBezTo>
                    <a:pt x="207" y="438"/>
                    <a:pt x="207" y="438"/>
                    <a:pt x="207" y="438"/>
                  </a:cubicBezTo>
                  <a:cubicBezTo>
                    <a:pt x="209" y="399"/>
                    <a:pt x="209" y="399"/>
                    <a:pt x="209" y="399"/>
                  </a:cubicBezTo>
                  <a:cubicBezTo>
                    <a:pt x="212" y="381"/>
                    <a:pt x="212" y="381"/>
                    <a:pt x="212" y="381"/>
                  </a:cubicBezTo>
                  <a:cubicBezTo>
                    <a:pt x="212" y="381"/>
                    <a:pt x="225" y="374"/>
                    <a:pt x="232" y="369"/>
                  </a:cubicBezTo>
                  <a:cubicBezTo>
                    <a:pt x="239" y="364"/>
                    <a:pt x="253" y="344"/>
                    <a:pt x="253" y="344"/>
                  </a:cubicBezTo>
                  <a:cubicBezTo>
                    <a:pt x="265" y="345"/>
                    <a:pt x="265" y="345"/>
                    <a:pt x="265" y="345"/>
                  </a:cubicBezTo>
                  <a:cubicBezTo>
                    <a:pt x="283" y="331"/>
                    <a:pt x="283" y="331"/>
                    <a:pt x="283" y="331"/>
                  </a:cubicBezTo>
                  <a:cubicBezTo>
                    <a:pt x="283" y="331"/>
                    <a:pt x="296" y="340"/>
                    <a:pt x="302" y="339"/>
                  </a:cubicBezTo>
                  <a:cubicBezTo>
                    <a:pt x="308" y="338"/>
                    <a:pt x="308" y="326"/>
                    <a:pt x="308" y="326"/>
                  </a:cubicBezTo>
                  <a:cubicBezTo>
                    <a:pt x="326" y="325"/>
                    <a:pt x="326" y="325"/>
                    <a:pt x="326" y="325"/>
                  </a:cubicBezTo>
                  <a:cubicBezTo>
                    <a:pt x="327" y="317"/>
                    <a:pt x="327" y="317"/>
                    <a:pt x="327" y="317"/>
                  </a:cubicBezTo>
                  <a:cubicBezTo>
                    <a:pt x="327" y="317"/>
                    <a:pt x="353" y="321"/>
                    <a:pt x="361" y="318"/>
                  </a:cubicBezTo>
                  <a:cubicBezTo>
                    <a:pt x="369" y="315"/>
                    <a:pt x="384" y="284"/>
                    <a:pt x="384" y="284"/>
                  </a:cubicBezTo>
                  <a:cubicBezTo>
                    <a:pt x="384" y="284"/>
                    <a:pt x="408" y="283"/>
                    <a:pt x="414" y="283"/>
                  </a:cubicBezTo>
                  <a:cubicBezTo>
                    <a:pt x="420" y="283"/>
                    <a:pt x="432" y="264"/>
                    <a:pt x="432" y="264"/>
                  </a:cubicBezTo>
                  <a:cubicBezTo>
                    <a:pt x="449" y="257"/>
                    <a:pt x="449" y="257"/>
                    <a:pt x="449" y="257"/>
                  </a:cubicBezTo>
                  <a:cubicBezTo>
                    <a:pt x="439" y="245"/>
                    <a:pt x="439" y="245"/>
                    <a:pt x="439" y="245"/>
                  </a:cubicBezTo>
                  <a:cubicBezTo>
                    <a:pt x="439" y="245"/>
                    <a:pt x="430" y="228"/>
                    <a:pt x="438" y="221"/>
                  </a:cubicBezTo>
                  <a:cubicBezTo>
                    <a:pt x="446" y="214"/>
                    <a:pt x="468" y="220"/>
                    <a:pt x="475" y="215"/>
                  </a:cubicBezTo>
                  <a:cubicBezTo>
                    <a:pt x="482" y="210"/>
                    <a:pt x="475" y="203"/>
                    <a:pt x="480" y="200"/>
                  </a:cubicBezTo>
                  <a:cubicBezTo>
                    <a:pt x="485" y="197"/>
                    <a:pt x="493" y="202"/>
                    <a:pt x="493" y="202"/>
                  </a:cubicBezTo>
                  <a:cubicBezTo>
                    <a:pt x="493" y="202"/>
                    <a:pt x="497" y="195"/>
                    <a:pt x="501" y="195"/>
                  </a:cubicBezTo>
                  <a:cubicBezTo>
                    <a:pt x="505" y="195"/>
                    <a:pt x="515" y="201"/>
                    <a:pt x="515" y="201"/>
                  </a:cubicBezTo>
                  <a:cubicBezTo>
                    <a:pt x="553" y="196"/>
                    <a:pt x="553" y="196"/>
                    <a:pt x="553" y="196"/>
                  </a:cubicBezTo>
                  <a:cubicBezTo>
                    <a:pt x="553" y="196"/>
                    <a:pt x="552" y="189"/>
                    <a:pt x="554" y="186"/>
                  </a:cubicBezTo>
                  <a:cubicBezTo>
                    <a:pt x="556" y="183"/>
                    <a:pt x="565" y="177"/>
                    <a:pt x="565" y="177"/>
                  </a:cubicBezTo>
                  <a:lnTo>
                    <a:pt x="547" y="16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5" name="Freeform 122"/>
            <p:cNvSpPr>
              <a:spLocks noChangeAspect="1"/>
            </p:cNvSpPr>
            <p:nvPr/>
          </p:nvSpPr>
          <p:spPr bwMode="auto">
            <a:xfrm>
              <a:off x="2761" y="1692"/>
              <a:ext cx="60" cy="125"/>
            </a:xfrm>
            <a:custGeom>
              <a:avLst/>
              <a:gdLst>
                <a:gd name="T0" fmla="*/ 8 w 187"/>
                <a:gd name="T1" fmla="*/ 16 h 387"/>
                <a:gd name="T2" fmla="*/ 12 w 187"/>
                <a:gd name="T3" fmla="*/ 17 h 387"/>
                <a:gd name="T4" fmla="*/ 11 w 187"/>
                <a:gd name="T5" fmla="*/ 29 h 387"/>
                <a:gd name="T6" fmla="*/ 12 w 187"/>
                <a:gd name="T7" fmla="*/ 38 h 387"/>
                <a:gd name="T8" fmla="*/ 10 w 187"/>
                <a:gd name="T9" fmla="*/ 49 h 387"/>
                <a:gd name="T10" fmla="*/ 5 w 187"/>
                <a:gd name="T11" fmla="*/ 52 h 387"/>
                <a:gd name="T12" fmla="*/ 0 w 187"/>
                <a:gd name="T13" fmla="*/ 60 h 387"/>
                <a:gd name="T14" fmla="*/ 0 w 187"/>
                <a:gd name="T15" fmla="*/ 67 h 387"/>
                <a:gd name="T16" fmla="*/ 2 w 187"/>
                <a:gd name="T17" fmla="*/ 67 h 387"/>
                <a:gd name="T18" fmla="*/ 2 w 187"/>
                <a:gd name="T19" fmla="*/ 73 h 387"/>
                <a:gd name="T20" fmla="*/ 11 w 187"/>
                <a:gd name="T21" fmla="*/ 78 h 387"/>
                <a:gd name="T22" fmla="*/ 11 w 187"/>
                <a:gd name="T23" fmla="*/ 86 h 387"/>
                <a:gd name="T24" fmla="*/ 21 w 187"/>
                <a:gd name="T25" fmla="*/ 94 h 387"/>
                <a:gd name="T26" fmla="*/ 28 w 187"/>
                <a:gd name="T27" fmla="*/ 125 h 387"/>
                <a:gd name="T28" fmla="*/ 33 w 187"/>
                <a:gd name="T29" fmla="*/ 123 h 387"/>
                <a:gd name="T30" fmla="*/ 39 w 187"/>
                <a:gd name="T31" fmla="*/ 115 h 387"/>
                <a:gd name="T32" fmla="*/ 37 w 187"/>
                <a:gd name="T33" fmla="*/ 102 h 387"/>
                <a:gd name="T34" fmla="*/ 41 w 187"/>
                <a:gd name="T35" fmla="*/ 99 h 387"/>
                <a:gd name="T36" fmla="*/ 47 w 187"/>
                <a:gd name="T37" fmla="*/ 91 h 387"/>
                <a:gd name="T38" fmla="*/ 59 w 187"/>
                <a:gd name="T39" fmla="*/ 86 h 387"/>
                <a:gd name="T40" fmla="*/ 55 w 187"/>
                <a:gd name="T41" fmla="*/ 82 h 387"/>
                <a:gd name="T42" fmla="*/ 56 w 187"/>
                <a:gd name="T43" fmla="*/ 74 h 387"/>
                <a:gd name="T44" fmla="*/ 54 w 187"/>
                <a:gd name="T45" fmla="*/ 73 h 387"/>
                <a:gd name="T46" fmla="*/ 51 w 187"/>
                <a:gd name="T47" fmla="*/ 67 h 387"/>
                <a:gd name="T48" fmla="*/ 48 w 187"/>
                <a:gd name="T49" fmla="*/ 65 h 387"/>
                <a:gd name="T50" fmla="*/ 47 w 187"/>
                <a:gd name="T51" fmla="*/ 68 h 387"/>
                <a:gd name="T52" fmla="*/ 46 w 187"/>
                <a:gd name="T53" fmla="*/ 66 h 387"/>
                <a:gd name="T54" fmla="*/ 36 w 187"/>
                <a:gd name="T55" fmla="*/ 59 h 387"/>
                <a:gd name="T56" fmla="*/ 42 w 187"/>
                <a:gd name="T57" fmla="*/ 50 h 387"/>
                <a:gd name="T58" fmla="*/ 50 w 187"/>
                <a:gd name="T59" fmla="*/ 33 h 387"/>
                <a:gd name="T60" fmla="*/ 42 w 187"/>
                <a:gd name="T61" fmla="*/ 24 h 387"/>
                <a:gd name="T62" fmla="*/ 47 w 187"/>
                <a:gd name="T63" fmla="*/ 16 h 387"/>
                <a:gd name="T64" fmla="*/ 50 w 187"/>
                <a:gd name="T65" fmla="*/ 6 h 387"/>
                <a:gd name="T66" fmla="*/ 40 w 187"/>
                <a:gd name="T67" fmla="*/ 15 h 387"/>
                <a:gd name="T68" fmla="*/ 35 w 187"/>
                <a:gd name="T69" fmla="*/ 11 h 387"/>
                <a:gd name="T70" fmla="*/ 35 w 187"/>
                <a:gd name="T71" fmla="*/ 3 h 387"/>
                <a:gd name="T72" fmla="*/ 19 w 187"/>
                <a:gd name="T73" fmla="*/ 7 h 387"/>
                <a:gd name="T74" fmla="*/ 17 w 187"/>
                <a:gd name="T75" fmla="*/ 8 h 387"/>
                <a:gd name="T76" fmla="*/ 17 w 187"/>
                <a:gd name="T77" fmla="*/ 11 h 387"/>
                <a:gd name="T78" fmla="*/ 8 w 187"/>
                <a:gd name="T79" fmla="*/ 16 h 38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87" h="387">
                  <a:moveTo>
                    <a:pt x="25" y="48"/>
                  </a:moveTo>
                  <a:cubicBezTo>
                    <a:pt x="38" y="52"/>
                    <a:pt x="38" y="52"/>
                    <a:pt x="38" y="52"/>
                  </a:cubicBezTo>
                  <a:cubicBezTo>
                    <a:pt x="38" y="52"/>
                    <a:pt x="29" y="83"/>
                    <a:pt x="33" y="90"/>
                  </a:cubicBezTo>
                  <a:cubicBezTo>
                    <a:pt x="37" y="97"/>
                    <a:pt x="39" y="109"/>
                    <a:pt x="38" y="119"/>
                  </a:cubicBezTo>
                  <a:cubicBezTo>
                    <a:pt x="37" y="129"/>
                    <a:pt x="30" y="151"/>
                    <a:pt x="30" y="151"/>
                  </a:cubicBezTo>
                  <a:cubicBezTo>
                    <a:pt x="16" y="162"/>
                    <a:pt x="16" y="162"/>
                    <a:pt x="16" y="162"/>
                  </a:cubicBezTo>
                  <a:cubicBezTo>
                    <a:pt x="16" y="162"/>
                    <a:pt x="0" y="175"/>
                    <a:pt x="0" y="185"/>
                  </a:cubicBezTo>
                  <a:cubicBezTo>
                    <a:pt x="0" y="195"/>
                    <a:pt x="0" y="208"/>
                    <a:pt x="0" y="208"/>
                  </a:cubicBezTo>
                  <a:cubicBezTo>
                    <a:pt x="7" y="208"/>
                    <a:pt x="7" y="208"/>
                    <a:pt x="7" y="208"/>
                  </a:cubicBezTo>
                  <a:cubicBezTo>
                    <a:pt x="7" y="227"/>
                    <a:pt x="7" y="227"/>
                    <a:pt x="7" y="227"/>
                  </a:cubicBezTo>
                  <a:cubicBezTo>
                    <a:pt x="7" y="227"/>
                    <a:pt x="33" y="232"/>
                    <a:pt x="34" y="240"/>
                  </a:cubicBezTo>
                  <a:cubicBezTo>
                    <a:pt x="35" y="248"/>
                    <a:pt x="35" y="266"/>
                    <a:pt x="35" y="266"/>
                  </a:cubicBezTo>
                  <a:cubicBezTo>
                    <a:pt x="35" y="266"/>
                    <a:pt x="67" y="278"/>
                    <a:pt x="67" y="291"/>
                  </a:cubicBezTo>
                  <a:cubicBezTo>
                    <a:pt x="67" y="302"/>
                    <a:pt x="82" y="364"/>
                    <a:pt x="88" y="387"/>
                  </a:cubicBezTo>
                  <a:cubicBezTo>
                    <a:pt x="95" y="384"/>
                    <a:pt x="104" y="381"/>
                    <a:pt x="104" y="381"/>
                  </a:cubicBezTo>
                  <a:cubicBezTo>
                    <a:pt x="104" y="381"/>
                    <a:pt x="124" y="367"/>
                    <a:pt x="123" y="355"/>
                  </a:cubicBezTo>
                  <a:cubicBezTo>
                    <a:pt x="122" y="343"/>
                    <a:pt x="112" y="323"/>
                    <a:pt x="114" y="317"/>
                  </a:cubicBezTo>
                  <a:cubicBezTo>
                    <a:pt x="116" y="311"/>
                    <a:pt x="129" y="306"/>
                    <a:pt x="129" y="306"/>
                  </a:cubicBezTo>
                  <a:cubicBezTo>
                    <a:pt x="129" y="306"/>
                    <a:pt x="142" y="289"/>
                    <a:pt x="148" y="283"/>
                  </a:cubicBezTo>
                  <a:cubicBezTo>
                    <a:pt x="154" y="277"/>
                    <a:pt x="179" y="273"/>
                    <a:pt x="183" y="265"/>
                  </a:cubicBezTo>
                  <a:cubicBezTo>
                    <a:pt x="187" y="257"/>
                    <a:pt x="172" y="255"/>
                    <a:pt x="172" y="255"/>
                  </a:cubicBezTo>
                  <a:cubicBezTo>
                    <a:pt x="175" y="228"/>
                    <a:pt x="175" y="228"/>
                    <a:pt x="175" y="228"/>
                  </a:cubicBezTo>
                  <a:cubicBezTo>
                    <a:pt x="170" y="227"/>
                    <a:pt x="167" y="226"/>
                    <a:pt x="167" y="226"/>
                  </a:cubicBezTo>
                  <a:cubicBezTo>
                    <a:pt x="160" y="207"/>
                    <a:pt x="160" y="207"/>
                    <a:pt x="160" y="207"/>
                  </a:cubicBezTo>
                  <a:cubicBezTo>
                    <a:pt x="150" y="201"/>
                    <a:pt x="150" y="201"/>
                    <a:pt x="150" y="201"/>
                  </a:cubicBezTo>
                  <a:cubicBezTo>
                    <a:pt x="148" y="212"/>
                    <a:pt x="148" y="212"/>
                    <a:pt x="148" y="212"/>
                  </a:cubicBezTo>
                  <a:cubicBezTo>
                    <a:pt x="142" y="203"/>
                    <a:pt x="142" y="203"/>
                    <a:pt x="142" y="203"/>
                  </a:cubicBezTo>
                  <a:cubicBezTo>
                    <a:pt x="142" y="203"/>
                    <a:pt x="111" y="202"/>
                    <a:pt x="111" y="183"/>
                  </a:cubicBezTo>
                  <a:cubicBezTo>
                    <a:pt x="111" y="164"/>
                    <a:pt x="109" y="174"/>
                    <a:pt x="132" y="154"/>
                  </a:cubicBezTo>
                  <a:cubicBezTo>
                    <a:pt x="155" y="134"/>
                    <a:pt x="169" y="118"/>
                    <a:pt x="156" y="102"/>
                  </a:cubicBezTo>
                  <a:cubicBezTo>
                    <a:pt x="143" y="86"/>
                    <a:pt x="128" y="89"/>
                    <a:pt x="132" y="73"/>
                  </a:cubicBezTo>
                  <a:cubicBezTo>
                    <a:pt x="136" y="57"/>
                    <a:pt x="135" y="59"/>
                    <a:pt x="145" y="50"/>
                  </a:cubicBezTo>
                  <a:cubicBezTo>
                    <a:pt x="155" y="41"/>
                    <a:pt x="163" y="19"/>
                    <a:pt x="156" y="18"/>
                  </a:cubicBezTo>
                  <a:cubicBezTo>
                    <a:pt x="149" y="17"/>
                    <a:pt x="130" y="43"/>
                    <a:pt x="125" y="45"/>
                  </a:cubicBezTo>
                  <a:cubicBezTo>
                    <a:pt x="120" y="47"/>
                    <a:pt x="108" y="33"/>
                    <a:pt x="108" y="33"/>
                  </a:cubicBezTo>
                  <a:cubicBezTo>
                    <a:pt x="108" y="33"/>
                    <a:pt x="127" y="16"/>
                    <a:pt x="110" y="8"/>
                  </a:cubicBezTo>
                  <a:cubicBezTo>
                    <a:pt x="93" y="0"/>
                    <a:pt x="66" y="19"/>
                    <a:pt x="60" y="23"/>
                  </a:cubicBezTo>
                  <a:cubicBezTo>
                    <a:pt x="58" y="24"/>
                    <a:pt x="56" y="25"/>
                    <a:pt x="53" y="25"/>
                  </a:cubicBezTo>
                  <a:cubicBezTo>
                    <a:pt x="53" y="35"/>
                    <a:pt x="53" y="35"/>
                    <a:pt x="53" y="35"/>
                  </a:cubicBezTo>
                  <a:lnTo>
                    <a:pt x="25" y="48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6" name="Freeform 123"/>
            <p:cNvSpPr>
              <a:spLocks noChangeAspect="1"/>
            </p:cNvSpPr>
            <p:nvPr/>
          </p:nvSpPr>
          <p:spPr bwMode="auto">
            <a:xfrm>
              <a:off x="2592" y="2149"/>
              <a:ext cx="69" cy="113"/>
            </a:xfrm>
            <a:custGeom>
              <a:avLst/>
              <a:gdLst>
                <a:gd name="T0" fmla="*/ 60 w 213"/>
                <a:gd name="T1" fmla="*/ 74 h 349"/>
                <a:gd name="T2" fmla="*/ 62 w 213"/>
                <a:gd name="T3" fmla="*/ 66 h 349"/>
                <a:gd name="T4" fmla="*/ 59 w 213"/>
                <a:gd name="T5" fmla="*/ 64 h 349"/>
                <a:gd name="T6" fmla="*/ 60 w 213"/>
                <a:gd name="T7" fmla="*/ 60 h 349"/>
                <a:gd name="T8" fmla="*/ 61 w 213"/>
                <a:gd name="T9" fmla="*/ 51 h 349"/>
                <a:gd name="T10" fmla="*/ 62 w 213"/>
                <a:gd name="T11" fmla="*/ 48 h 349"/>
                <a:gd name="T12" fmla="*/ 56 w 213"/>
                <a:gd name="T13" fmla="*/ 43 h 349"/>
                <a:gd name="T14" fmla="*/ 60 w 213"/>
                <a:gd name="T15" fmla="*/ 40 h 349"/>
                <a:gd name="T16" fmla="*/ 58 w 213"/>
                <a:gd name="T17" fmla="*/ 37 h 349"/>
                <a:gd name="T18" fmla="*/ 59 w 213"/>
                <a:gd name="T19" fmla="*/ 28 h 349"/>
                <a:gd name="T20" fmla="*/ 54 w 213"/>
                <a:gd name="T21" fmla="*/ 29 h 349"/>
                <a:gd name="T22" fmla="*/ 56 w 213"/>
                <a:gd name="T23" fmla="*/ 14 h 349"/>
                <a:gd name="T24" fmla="*/ 49 w 213"/>
                <a:gd name="T25" fmla="*/ 8 h 349"/>
                <a:gd name="T26" fmla="*/ 52 w 213"/>
                <a:gd name="T27" fmla="*/ 5 h 349"/>
                <a:gd name="T28" fmla="*/ 52 w 213"/>
                <a:gd name="T29" fmla="*/ 1 h 349"/>
                <a:gd name="T30" fmla="*/ 47 w 213"/>
                <a:gd name="T31" fmla="*/ 0 h 349"/>
                <a:gd name="T32" fmla="*/ 42 w 213"/>
                <a:gd name="T33" fmla="*/ 3 h 349"/>
                <a:gd name="T34" fmla="*/ 35 w 213"/>
                <a:gd name="T35" fmla="*/ 2 h 349"/>
                <a:gd name="T36" fmla="*/ 32 w 213"/>
                <a:gd name="T37" fmla="*/ 3 h 349"/>
                <a:gd name="T38" fmla="*/ 28 w 213"/>
                <a:gd name="T39" fmla="*/ 2 h 349"/>
                <a:gd name="T40" fmla="*/ 26 w 213"/>
                <a:gd name="T41" fmla="*/ 3 h 349"/>
                <a:gd name="T42" fmla="*/ 8 w 213"/>
                <a:gd name="T43" fmla="*/ 2 h 349"/>
                <a:gd name="T44" fmla="*/ 6 w 213"/>
                <a:gd name="T45" fmla="*/ 8 h 349"/>
                <a:gd name="T46" fmla="*/ 8 w 213"/>
                <a:gd name="T47" fmla="*/ 11 h 349"/>
                <a:gd name="T48" fmla="*/ 8 w 213"/>
                <a:gd name="T49" fmla="*/ 17 h 349"/>
                <a:gd name="T50" fmla="*/ 8 w 213"/>
                <a:gd name="T51" fmla="*/ 28 h 349"/>
                <a:gd name="T52" fmla="*/ 10 w 213"/>
                <a:gd name="T53" fmla="*/ 28 h 349"/>
                <a:gd name="T54" fmla="*/ 11 w 213"/>
                <a:gd name="T55" fmla="*/ 34 h 349"/>
                <a:gd name="T56" fmla="*/ 8 w 213"/>
                <a:gd name="T57" fmla="*/ 34 h 349"/>
                <a:gd name="T58" fmla="*/ 12 w 213"/>
                <a:gd name="T59" fmla="*/ 49 h 349"/>
                <a:gd name="T60" fmla="*/ 7 w 213"/>
                <a:gd name="T61" fmla="*/ 58 h 349"/>
                <a:gd name="T62" fmla="*/ 6 w 213"/>
                <a:gd name="T63" fmla="*/ 68 h 349"/>
                <a:gd name="T64" fmla="*/ 0 w 213"/>
                <a:gd name="T65" fmla="*/ 78 h 349"/>
                <a:gd name="T66" fmla="*/ 4 w 213"/>
                <a:gd name="T67" fmla="*/ 94 h 349"/>
                <a:gd name="T68" fmla="*/ 10 w 213"/>
                <a:gd name="T69" fmla="*/ 96 h 349"/>
                <a:gd name="T70" fmla="*/ 10 w 213"/>
                <a:gd name="T71" fmla="*/ 107 h 349"/>
                <a:gd name="T72" fmla="*/ 15 w 213"/>
                <a:gd name="T73" fmla="*/ 108 h 349"/>
                <a:gd name="T74" fmla="*/ 20 w 213"/>
                <a:gd name="T75" fmla="*/ 112 h 349"/>
                <a:gd name="T76" fmla="*/ 32 w 213"/>
                <a:gd name="T77" fmla="*/ 104 h 349"/>
                <a:gd name="T78" fmla="*/ 38 w 213"/>
                <a:gd name="T79" fmla="*/ 104 h 349"/>
                <a:gd name="T80" fmla="*/ 46 w 213"/>
                <a:gd name="T81" fmla="*/ 98 h 349"/>
                <a:gd name="T82" fmla="*/ 52 w 213"/>
                <a:gd name="T83" fmla="*/ 96 h 349"/>
                <a:gd name="T84" fmla="*/ 56 w 213"/>
                <a:gd name="T85" fmla="*/ 92 h 349"/>
                <a:gd name="T86" fmla="*/ 63 w 213"/>
                <a:gd name="T87" fmla="*/ 93 h 349"/>
                <a:gd name="T88" fmla="*/ 69 w 213"/>
                <a:gd name="T89" fmla="*/ 88 h 349"/>
                <a:gd name="T90" fmla="*/ 63 w 213"/>
                <a:gd name="T91" fmla="*/ 83 h 349"/>
                <a:gd name="T92" fmla="*/ 60 w 213"/>
                <a:gd name="T93" fmla="*/ 74 h 34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13" h="349">
                  <a:moveTo>
                    <a:pt x="185" y="228"/>
                  </a:moveTo>
                  <a:cubicBezTo>
                    <a:pt x="185" y="228"/>
                    <a:pt x="191" y="211"/>
                    <a:pt x="190" y="205"/>
                  </a:cubicBezTo>
                  <a:cubicBezTo>
                    <a:pt x="189" y="199"/>
                    <a:pt x="182" y="203"/>
                    <a:pt x="182" y="198"/>
                  </a:cubicBezTo>
                  <a:cubicBezTo>
                    <a:pt x="182" y="193"/>
                    <a:pt x="185" y="186"/>
                    <a:pt x="185" y="186"/>
                  </a:cubicBezTo>
                  <a:cubicBezTo>
                    <a:pt x="187" y="157"/>
                    <a:pt x="187" y="157"/>
                    <a:pt x="187" y="157"/>
                  </a:cubicBezTo>
                  <a:cubicBezTo>
                    <a:pt x="187" y="157"/>
                    <a:pt x="192" y="154"/>
                    <a:pt x="191" y="148"/>
                  </a:cubicBezTo>
                  <a:cubicBezTo>
                    <a:pt x="190" y="142"/>
                    <a:pt x="173" y="134"/>
                    <a:pt x="173" y="134"/>
                  </a:cubicBezTo>
                  <a:cubicBezTo>
                    <a:pt x="173" y="134"/>
                    <a:pt x="184" y="126"/>
                    <a:pt x="185" y="123"/>
                  </a:cubicBezTo>
                  <a:cubicBezTo>
                    <a:pt x="186" y="120"/>
                    <a:pt x="178" y="113"/>
                    <a:pt x="178" y="113"/>
                  </a:cubicBezTo>
                  <a:cubicBezTo>
                    <a:pt x="178" y="113"/>
                    <a:pt x="186" y="95"/>
                    <a:pt x="182" y="88"/>
                  </a:cubicBezTo>
                  <a:cubicBezTo>
                    <a:pt x="178" y="81"/>
                    <a:pt x="166" y="91"/>
                    <a:pt x="166" y="91"/>
                  </a:cubicBezTo>
                  <a:cubicBezTo>
                    <a:pt x="174" y="42"/>
                    <a:pt x="174" y="42"/>
                    <a:pt x="174" y="42"/>
                  </a:cubicBezTo>
                  <a:cubicBezTo>
                    <a:pt x="152" y="24"/>
                    <a:pt x="152" y="24"/>
                    <a:pt x="152" y="24"/>
                  </a:cubicBezTo>
                  <a:cubicBezTo>
                    <a:pt x="159" y="15"/>
                    <a:pt x="159" y="15"/>
                    <a:pt x="159" y="15"/>
                  </a:cubicBezTo>
                  <a:cubicBezTo>
                    <a:pt x="159" y="4"/>
                    <a:pt x="159" y="4"/>
                    <a:pt x="159" y="4"/>
                  </a:cubicBezTo>
                  <a:cubicBezTo>
                    <a:pt x="145" y="0"/>
                    <a:pt x="145" y="0"/>
                    <a:pt x="145" y="0"/>
                  </a:cubicBezTo>
                  <a:cubicBezTo>
                    <a:pt x="129" y="10"/>
                    <a:pt x="129" y="10"/>
                    <a:pt x="129" y="10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98" y="10"/>
                    <a:pt x="98" y="10"/>
                    <a:pt x="98" y="10"/>
                  </a:cubicBezTo>
                  <a:cubicBezTo>
                    <a:pt x="86" y="7"/>
                    <a:pt x="86" y="7"/>
                    <a:pt x="86" y="7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6" y="7"/>
                    <a:pt x="18" y="16"/>
                    <a:pt x="18" y="24"/>
                  </a:cubicBezTo>
                  <a:cubicBezTo>
                    <a:pt x="18" y="32"/>
                    <a:pt x="24" y="33"/>
                    <a:pt x="24" y="33"/>
                  </a:cubicBezTo>
                  <a:cubicBezTo>
                    <a:pt x="25" y="51"/>
                    <a:pt x="25" y="51"/>
                    <a:pt x="25" y="51"/>
                  </a:cubicBezTo>
                  <a:cubicBezTo>
                    <a:pt x="26" y="87"/>
                    <a:pt x="26" y="87"/>
                    <a:pt x="26" y="87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4" y="105"/>
                    <a:pt x="34" y="105"/>
                    <a:pt x="34" y="105"/>
                  </a:cubicBezTo>
                  <a:cubicBezTo>
                    <a:pt x="26" y="106"/>
                    <a:pt x="26" y="106"/>
                    <a:pt x="26" y="106"/>
                  </a:cubicBezTo>
                  <a:cubicBezTo>
                    <a:pt x="26" y="106"/>
                    <a:pt x="38" y="140"/>
                    <a:pt x="38" y="152"/>
                  </a:cubicBezTo>
                  <a:cubicBezTo>
                    <a:pt x="38" y="164"/>
                    <a:pt x="21" y="171"/>
                    <a:pt x="21" y="179"/>
                  </a:cubicBezTo>
                  <a:cubicBezTo>
                    <a:pt x="21" y="187"/>
                    <a:pt x="20" y="209"/>
                    <a:pt x="20" y="209"/>
                  </a:cubicBezTo>
                  <a:cubicBezTo>
                    <a:pt x="20" y="209"/>
                    <a:pt x="0" y="227"/>
                    <a:pt x="0" y="241"/>
                  </a:cubicBezTo>
                  <a:cubicBezTo>
                    <a:pt x="0" y="255"/>
                    <a:pt x="13" y="291"/>
                    <a:pt x="13" y="291"/>
                  </a:cubicBezTo>
                  <a:cubicBezTo>
                    <a:pt x="31" y="297"/>
                    <a:pt x="31" y="297"/>
                    <a:pt x="31" y="297"/>
                  </a:cubicBezTo>
                  <a:cubicBezTo>
                    <a:pt x="32" y="332"/>
                    <a:pt x="32" y="332"/>
                    <a:pt x="32" y="332"/>
                  </a:cubicBezTo>
                  <a:cubicBezTo>
                    <a:pt x="41" y="334"/>
                    <a:pt x="47" y="334"/>
                    <a:pt x="47" y="334"/>
                  </a:cubicBezTo>
                  <a:cubicBezTo>
                    <a:pt x="47" y="334"/>
                    <a:pt x="51" y="349"/>
                    <a:pt x="61" y="345"/>
                  </a:cubicBezTo>
                  <a:cubicBezTo>
                    <a:pt x="71" y="341"/>
                    <a:pt x="92" y="323"/>
                    <a:pt x="99" y="321"/>
                  </a:cubicBezTo>
                  <a:cubicBezTo>
                    <a:pt x="106" y="319"/>
                    <a:pt x="117" y="321"/>
                    <a:pt x="117" y="321"/>
                  </a:cubicBezTo>
                  <a:cubicBezTo>
                    <a:pt x="117" y="321"/>
                    <a:pt x="138" y="303"/>
                    <a:pt x="141" y="302"/>
                  </a:cubicBezTo>
                  <a:cubicBezTo>
                    <a:pt x="144" y="301"/>
                    <a:pt x="159" y="298"/>
                    <a:pt x="159" y="298"/>
                  </a:cubicBezTo>
                  <a:cubicBezTo>
                    <a:pt x="159" y="298"/>
                    <a:pt x="165" y="282"/>
                    <a:pt x="173" y="283"/>
                  </a:cubicBezTo>
                  <a:cubicBezTo>
                    <a:pt x="181" y="284"/>
                    <a:pt x="187" y="292"/>
                    <a:pt x="196" y="287"/>
                  </a:cubicBezTo>
                  <a:cubicBezTo>
                    <a:pt x="201" y="284"/>
                    <a:pt x="207" y="278"/>
                    <a:pt x="213" y="273"/>
                  </a:cubicBezTo>
                  <a:cubicBezTo>
                    <a:pt x="193" y="256"/>
                    <a:pt x="193" y="256"/>
                    <a:pt x="193" y="256"/>
                  </a:cubicBezTo>
                  <a:lnTo>
                    <a:pt x="185" y="22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7" name="Freeform 124"/>
            <p:cNvSpPr>
              <a:spLocks noChangeAspect="1"/>
            </p:cNvSpPr>
            <p:nvPr/>
          </p:nvSpPr>
          <p:spPr bwMode="auto">
            <a:xfrm>
              <a:off x="2642" y="2150"/>
              <a:ext cx="29" cy="87"/>
            </a:xfrm>
            <a:custGeom>
              <a:avLst/>
              <a:gdLst>
                <a:gd name="T0" fmla="*/ 26 w 91"/>
                <a:gd name="T1" fmla="*/ 77 h 270"/>
                <a:gd name="T2" fmla="*/ 25 w 91"/>
                <a:gd name="T3" fmla="*/ 63 h 270"/>
                <a:gd name="T4" fmla="*/ 27 w 91"/>
                <a:gd name="T5" fmla="*/ 61 h 270"/>
                <a:gd name="T6" fmla="*/ 25 w 91"/>
                <a:gd name="T7" fmla="*/ 59 h 270"/>
                <a:gd name="T8" fmla="*/ 25 w 91"/>
                <a:gd name="T9" fmla="*/ 46 h 270"/>
                <a:gd name="T10" fmla="*/ 27 w 91"/>
                <a:gd name="T11" fmla="*/ 44 h 270"/>
                <a:gd name="T12" fmla="*/ 26 w 91"/>
                <a:gd name="T13" fmla="*/ 35 h 270"/>
                <a:gd name="T14" fmla="*/ 22 w 91"/>
                <a:gd name="T15" fmla="*/ 29 h 270"/>
                <a:gd name="T16" fmla="*/ 22 w 91"/>
                <a:gd name="T17" fmla="*/ 19 h 270"/>
                <a:gd name="T18" fmla="*/ 13 w 91"/>
                <a:gd name="T19" fmla="*/ 12 h 270"/>
                <a:gd name="T20" fmla="*/ 13 w 91"/>
                <a:gd name="T21" fmla="*/ 6 h 270"/>
                <a:gd name="T22" fmla="*/ 15 w 91"/>
                <a:gd name="T23" fmla="*/ 2 h 270"/>
                <a:gd name="T24" fmla="*/ 11 w 91"/>
                <a:gd name="T25" fmla="*/ 2 h 270"/>
                <a:gd name="T26" fmla="*/ 6 w 91"/>
                <a:gd name="T27" fmla="*/ 0 h 270"/>
                <a:gd name="T28" fmla="*/ 2 w 91"/>
                <a:gd name="T29" fmla="*/ 0 h 270"/>
                <a:gd name="T30" fmla="*/ 2 w 91"/>
                <a:gd name="T31" fmla="*/ 4 h 270"/>
                <a:gd name="T32" fmla="*/ 0 w 91"/>
                <a:gd name="T33" fmla="*/ 7 h 270"/>
                <a:gd name="T34" fmla="*/ 7 w 91"/>
                <a:gd name="T35" fmla="*/ 13 h 270"/>
                <a:gd name="T36" fmla="*/ 4 w 91"/>
                <a:gd name="T37" fmla="*/ 28 h 270"/>
                <a:gd name="T38" fmla="*/ 10 w 91"/>
                <a:gd name="T39" fmla="*/ 27 h 270"/>
                <a:gd name="T40" fmla="*/ 8 w 91"/>
                <a:gd name="T41" fmla="*/ 35 h 270"/>
                <a:gd name="T42" fmla="*/ 11 w 91"/>
                <a:gd name="T43" fmla="*/ 39 h 270"/>
                <a:gd name="T44" fmla="*/ 7 w 91"/>
                <a:gd name="T45" fmla="*/ 42 h 270"/>
                <a:gd name="T46" fmla="*/ 12 w 91"/>
                <a:gd name="T47" fmla="*/ 47 h 270"/>
                <a:gd name="T48" fmla="*/ 11 w 91"/>
                <a:gd name="T49" fmla="*/ 50 h 270"/>
                <a:gd name="T50" fmla="*/ 11 w 91"/>
                <a:gd name="T51" fmla="*/ 59 h 270"/>
                <a:gd name="T52" fmla="*/ 10 w 91"/>
                <a:gd name="T53" fmla="*/ 63 h 270"/>
                <a:gd name="T54" fmla="*/ 12 w 91"/>
                <a:gd name="T55" fmla="*/ 65 h 270"/>
                <a:gd name="T56" fmla="*/ 11 w 91"/>
                <a:gd name="T57" fmla="*/ 73 h 270"/>
                <a:gd name="T58" fmla="*/ 13 w 91"/>
                <a:gd name="T59" fmla="*/ 82 h 270"/>
                <a:gd name="T60" fmla="*/ 19 w 91"/>
                <a:gd name="T61" fmla="*/ 87 h 270"/>
                <a:gd name="T62" fmla="*/ 25 w 91"/>
                <a:gd name="T63" fmla="*/ 83 h 270"/>
                <a:gd name="T64" fmla="*/ 29 w 91"/>
                <a:gd name="T65" fmla="*/ 83 h 270"/>
                <a:gd name="T66" fmla="*/ 26 w 91"/>
                <a:gd name="T67" fmla="*/ 77 h 27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91" h="270">
                  <a:moveTo>
                    <a:pt x="82" y="239"/>
                  </a:moveTo>
                  <a:cubicBezTo>
                    <a:pt x="80" y="195"/>
                    <a:pt x="80" y="195"/>
                    <a:pt x="80" y="195"/>
                  </a:cubicBezTo>
                  <a:cubicBezTo>
                    <a:pt x="85" y="188"/>
                    <a:pt x="85" y="188"/>
                    <a:pt x="85" y="188"/>
                  </a:cubicBezTo>
                  <a:cubicBezTo>
                    <a:pt x="79" y="182"/>
                    <a:pt x="79" y="182"/>
                    <a:pt x="79" y="182"/>
                  </a:cubicBezTo>
                  <a:cubicBezTo>
                    <a:pt x="80" y="143"/>
                    <a:pt x="80" y="143"/>
                    <a:pt x="80" y="143"/>
                  </a:cubicBezTo>
                  <a:cubicBezTo>
                    <a:pt x="85" y="135"/>
                    <a:pt x="85" y="135"/>
                    <a:pt x="85" y="135"/>
                  </a:cubicBezTo>
                  <a:cubicBezTo>
                    <a:pt x="85" y="135"/>
                    <a:pt x="80" y="116"/>
                    <a:pt x="81" y="108"/>
                  </a:cubicBezTo>
                  <a:cubicBezTo>
                    <a:pt x="82" y="100"/>
                    <a:pt x="69" y="91"/>
                    <a:pt x="69" y="91"/>
                  </a:cubicBezTo>
                  <a:cubicBezTo>
                    <a:pt x="69" y="91"/>
                    <a:pt x="71" y="68"/>
                    <a:pt x="69" y="60"/>
                  </a:cubicBezTo>
                  <a:cubicBezTo>
                    <a:pt x="67" y="52"/>
                    <a:pt x="42" y="37"/>
                    <a:pt x="42" y="37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47" y="6"/>
                    <a:pt x="47" y="6"/>
                    <a:pt x="47" y="6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22" y="39"/>
                    <a:pt x="22" y="39"/>
                    <a:pt x="22" y="39"/>
                  </a:cubicBezTo>
                  <a:cubicBezTo>
                    <a:pt x="14" y="88"/>
                    <a:pt x="14" y="88"/>
                    <a:pt x="14" y="88"/>
                  </a:cubicBezTo>
                  <a:cubicBezTo>
                    <a:pt x="14" y="88"/>
                    <a:pt x="26" y="78"/>
                    <a:pt x="30" y="85"/>
                  </a:cubicBezTo>
                  <a:cubicBezTo>
                    <a:pt x="34" y="92"/>
                    <a:pt x="26" y="110"/>
                    <a:pt x="26" y="110"/>
                  </a:cubicBezTo>
                  <a:cubicBezTo>
                    <a:pt x="26" y="110"/>
                    <a:pt x="34" y="117"/>
                    <a:pt x="33" y="120"/>
                  </a:cubicBezTo>
                  <a:cubicBezTo>
                    <a:pt x="32" y="123"/>
                    <a:pt x="21" y="131"/>
                    <a:pt x="21" y="131"/>
                  </a:cubicBezTo>
                  <a:cubicBezTo>
                    <a:pt x="21" y="131"/>
                    <a:pt x="38" y="139"/>
                    <a:pt x="39" y="145"/>
                  </a:cubicBezTo>
                  <a:cubicBezTo>
                    <a:pt x="40" y="151"/>
                    <a:pt x="35" y="154"/>
                    <a:pt x="35" y="154"/>
                  </a:cubicBezTo>
                  <a:cubicBezTo>
                    <a:pt x="33" y="183"/>
                    <a:pt x="33" y="183"/>
                    <a:pt x="33" y="183"/>
                  </a:cubicBezTo>
                  <a:cubicBezTo>
                    <a:pt x="33" y="183"/>
                    <a:pt x="30" y="190"/>
                    <a:pt x="30" y="195"/>
                  </a:cubicBezTo>
                  <a:cubicBezTo>
                    <a:pt x="30" y="200"/>
                    <a:pt x="37" y="196"/>
                    <a:pt x="38" y="202"/>
                  </a:cubicBezTo>
                  <a:cubicBezTo>
                    <a:pt x="39" y="208"/>
                    <a:pt x="33" y="225"/>
                    <a:pt x="33" y="225"/>
                  </a:cubicBezTo>
                  <a:cubicBezTo>
                    <a:pt x="41" y="253"/>
                    <a:pt x="41" y="253"/>
                    <a:pt x="41" y="253"/>
                  </a:cubicBezTo>
                  <a:cubicBezTo>
                    <a:pt x="61" y="270"/>
                    <a:pt x="61" y="270"/>
                    <a:pt x="61" y="270"/>
                  </a:cubicBezTo>
                  <a:cubicBezTo>
                    <a:pt x="66" y="264"/>
                    <a:pt x="72" y="260"/>
                    <a:pt x="78" y="259"/>
                  </a:cubicBezTo>
                  <a:cubicBezTo>
                    <a:pt x="82" y="258"/>
                    <a:pt x="86" y="258"/>
                    <a:pt x="91" y="258"/>
                  </a:cubicBezTo>
                  <a:cubicBezTo>
                    <a:pt x="91" y="248"/>
                    <a:pt x="82" y="239"/>
                    <a:pt x="82" y="23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8" name="Freeform 125"/>
            <p:cNvSpPr>
              <a:spLocks noChangeAspect="1"/>
            </p:cNvSpPr>
            <p:nvPr/>
          </p:nvSpPr>
          <p:spPr bwMode="auto">
            <a:xfrm>
              <a:off x="2655" y="2127"/>
              <a:ext cx="49" cy="107"/>
            </a:xfrm>
            <a:custGeom>
              <a:avLst/>
              <a:gdLst>
                <a:gd name="T0" fmla="*/ 31 w 150"/>
                <a:gd name="T1" fmla="*/ 80 h 332"/>
                <a:gd name="T2" fmla="*/ 32 w 150"/>
                <a:gd name="T3" fmla="*/ 73 h 332"/>
                <a:gd name="T4" fmla="*/ 31 w 150"/>
                <a:gd name="T5" fmla="*/ 66 h 332"/>
                <a:gd name="T6" fmla="*/ 31 w 150"/>
                <a:gd name="T7" fmla="*/ 59 h 332"/>
                <a:gd name="T8" fmla="*/ 37 w 150"/>
                <a:gd name="T9" fmla="*/ 57 h 332"/>
                <a:gd name="T10" fmla="*/ 39 w 150"/>
                <a:gd name="T11" fmla="*/ 48 h 332"/>
                <a:gd name="T12" fmla="*/ 43 w 150"/>
                <a:gd name="T13" fmla="*/ 43 h 332"/>
                <a:gd name="T14" fmla="*/ 44 w 150"/>
                <a:gd name="T15" fmla="*/ 34 h 332"/>
                <a:gd name="T16" fmla="*/ 48 w 150"/>
                <a:gd name="T17" fmla="*/ 31 h 332"/>
                <a:gd name="T18" fmla="*/ 47 w 150"/>
                <a:gd name="T19" fmla="*/ 27 h 332"/>
                <a:gd name="T20" fmla="*/ 47 w 150"/>
                <a:gd name="T21" fmla="*/ 24 h 332"/>
                <a:gd name="T22" fmla="*/ 43 w 150"/>
                <a:gd name="T23" fmla="*/ 16 h 332"/>
                <a:gd name="T24" fmla="*/ 45 w 150"/>
                <a:gd name="T25" fmla="*/ 10 h 332"/>
                <a:gd name="T26" fmla="*/ 39 w 150"/>
                <a:gd name="T27" fmla="*/ 7 h 332"/>
                <a:gd name="T28" fmla="*/ 31 w 150"/>
                <a:gd name="T29" fmla="*/ 0 h 332"/>
                <a:gd name="T30" fmla="*/ 26 w 150"/>
                <a:gd name="T31" fmla="*/ 2 h 332"/>
                <a:gd name="T32" fmla="*/ 25 w 150"/>
                <a:gd name="T33" fmla="*/ 7 h 332"/>
                <a:gd name="T34" fmla="*/ 27 w 150"/>
                <a:gd name="T35" fmla="*/ 8 h 332"/>
                <a:gd name="T36" fmla="*/ 25 w 150"/>
                <a:gd name="T37" fmla="*/ 9 h 332"/>
                <a:gd name="T38" fmla="*/ 24 w 150"/>
                <a:gd name="T39" fmla="*/ 13 h 332"/>
                <a:gd name="T40" fmla="*/ 21 w 150"/>
                <a:gd name="T41" fmla="*/ 14 h 332"/>
                <a:gd name="T42" fmla="*/ 19 w 150"/>
                <a:gd name="T43" fmla="*/ 17 h 332"/>
                <a:gd name="T44" fmla="*/ 10 w 150"/>
                <a:gd name="T45" fmla="*/ 16 h 332"/>
                <a:gd name="T46" fmla="*/ 6 w 150"/>
                <a:gd name="T47" fmla="*/ 23 h 332"/>
                <a:gd name="T48" fmla="*/ 4 w 150"/>
                <a:gd name="T49" fmla="*/ 23 h 332"/>
                <a:gd name="T50" fmla="*/ 2 w 150"/>
                <a:gd name="T51" fmla="*/ 25 h 332"/>
                <a:gd name="T52" fmla="*/ 0 w 150"/>
                <a:gd name="T53" fmla="*/ 29 h 332"/>
                <a:gd name="T54" fmla="*/ 0 w 150"/>
                <a:gd name="T55" fmla="*/ 35 h 332"/>
                <a:gd name="T56" fmla="*/ 9 w 150"/>
                <a:gd name="T57" fmla="*/ 42 h 332"/>
                <a:gd name="T58" fmla="*/ 9 w 150"/>
                <a:gd name="T59" fmla="*/ 52 h 332"/>
                <a:gd name="T60" fmla="*/ 13 w 150"/>
                <a:gd name="T61" fmla="*/ 58 h 332"/>
                <a:gd name="T62" fmla="*/ 14 w 150"/>
                <a:gd name="T63" fmla="*/ 66 h 332"/>
                <a:gd name="T64" fmla="*/ 13 w 150"/>
                <a:gd name="T65" fmla="*/ 69 h 332"/>
                <a:gd name="T66" fmla="*/ 12 w 150"/>
                <a:gd name="T67" fmla="*/ 82 h 332"/>
                <a:gd name="T68" fmla="*/ 14 w 150"/>
                <a:gd name="T69" fmla="*/ 83 h 332"/>
                <a:gd name="T70" fmla="*/ 13 w 150"/>
                <a:gd name="T71" fmla="*/ 86 h 332"/>
                <a:gd name="T72" fmla="*/ 13 w 150"/>
                <a:gd name="T73" fmla="*/ 100 h 332"/>
                <a:gd name="T74" fmla="*/ 16 w 150"/>
                <a:gd name="T75" fmla="*/ 106 h 332"/>
                <a:gd name="T76" fmla="*/ 16 w 150"/>
                <a:gd name="T77" fmla="*/ 106 h 332"/>
                <a:gd name="T78" fmla="*/ 24 w 150"/>
                <a:gd name="T79" fmla="*/ 107 h 332"/>
                <a:gd name="T80" fmla="*/ 26 w 150"/>
                <a:gd name="T81" fmla="*/ 102 h 332"/>
                <a:gd name="T82" fmla="*/ 30 w 150"/>
                <a:gd name="T83" fmla="*/ 104 h 332"/>
                <a:gd name="T84" fmla="*/ 31 w 150"/>
                <a:gd name="T85" fmla="*/ 99 h 332"/>
                <a:gd name="T86" fmla="*/ 31 w 150"/>
                <a:gd name="T87" fmla="*/ 80 h 33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50" h="332">
                  <a:moveTo>
                    <a:pt x="94" y="247"/>
                  </a:moveTo>
                  <a:cubicBezTo>
                    <a:pt x="97" y="228"/>
                    <a:pt x="97" y="228"/>
                    <a:pt x="97" y="228"/>
                  </a:cubicBezTo>
                  <a:cubicBezTo>
                    <a:pt x="94" y="206"/>
                    <a:pt x="94" y="206"/>
                    <a:pt x="94" y="206"/>
                  </a:cubicBezTo>
                  <a:cubicBezTo>
                    <a:pt x="96" y="183"/>
                    <a:pt x="96" y="183"/>
                    <a:pt x="96" y="183"/>
                  </a:cubicBezTo>
                  <a:cubicBezTo>
                    <a:pt x="96" y="183"/>
                    <a:pt x="104" y="187"/>
                    <a:pt x="112" y="177"/>
                  </a:cubicBezTo>
                  <a:cubicBezTo>
                    <a:pt x="120" y="167"/>
                    <a:pt x="115" y="155"/>
                    <a:pt x="118" y="148"/>
                  </a:cubicBezTo>
                  <a:cubicBezTo>
                    <a:pt x="121" y="141"/>
                    <a:pt x="133" y="132"/>
                    <a:pt x="133" y="132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135" y="105"/>
                    <a:pt x="146" y="102"/>
                    <a:pt x="148" y="95"/>
                  </a:cubicBezTo>
                  <a:cubicBezTo>
                    <a:pt x="150" y="88"/>
                    <a:pt x="144" y="85"/>
                    <a:pt x="144" y="85"/>
                  </a:cubicBezTo>
                  <a:cubicBezTo>
                    <a:pt x="144" y="85"/>
                    <a:pt x="145" y="82"/>
                    <a:pt x="145" y="76"/>
                  </a:cubicBezTo>
                  <a:cubicBezTo>
                    <a:pt x="145" y="70"/>
                    <a:pt x="130" y="58"/>
                    <a:pt x="131" y="51"/>
                  </a:cubicBezTo>
                  <a:cubicBezTo>
                    <a:pt x="132" y="44"/>
                    <a:pt x="139" y="31"/>
                    <a:pt x="139" y="31"/>
                  </a:cubicBezTo>
                  <a:cubicBezTo>
                    <a:pt x="139" y="31"/>
                    <a:pt x="123" y="25"/>
                    <a:pt x="118" y="22"/>
                  </a:cubicBezTo>
                  <a:cubicBezTo>
                    <a:pt x="113" y="19"/>
                    <a:pt x="96" y="0"/>
                    <a:pt x="96" y="0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6" y="23"/>
                    <a:pt x="76" y="23"/>
                    <a:pt x="76" y="23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77" y="28"/>
                    <a:pt x="77" y="28"/>
                    <a:pt x="77" y="28"/>
                  </a:cubicBezTo>
                  <a:cubicBezTo>
                    <a:pt x="74" y="39"/>
                    <a:pt x="74" y="39"/>
                    <a:pt x="74" y="39"/>
                  </a:cubicBezTo>
                  <a:cubicBezTo>
                    <a:pt x="74" y="39"/>
                    <a:pt x="67" y="40"/>
                    <a:pt x="63" y="43"/>
                  </a:cubicBezTo>
                  <a:cubicBezTo>
                    <a:pt x="59" y="46"/>
                    <a:pt x="58" y="53"/>
                    <a:pt x="58" y="53"/>
                  </a:cubicBezTo>
                  <a:cubicBezTo>
                    <a:pt x="58" y="53"/>
                    <a:pt x="32" y="52"/>
                    <a:pt x="32" y="51"/>
                  </a:cubicBezTo>
                  <a:cubicBezTo>
                    <a:pt x="21" y="56"/>
                    <a:pt x="19" y="70"/>
                    <a:pt x="19" y="70"/>
                  </a:cubicBezTo>
                  <a:cubicBezTo>
                    <a:pt x="11" y="70"/>
                    <a:pt x="11" y="70"/>
                    <a:pt x="11" y="70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8"/>
                    <a:pt x="26" y="123"/>
                    <a:pt x="28" y="131"/>
                  </a:cubicBezTo>
                  <a:cubicBezTo>
                    <a:pt x="30" y="139"/>
                    <a:pt x="28" y="162"/>
                    <a:pt x="28" y="162"/>
                  </a:cubicBezTo>
                  <a:cubicBezTo>
                    <a:pt x="28" y="162"/>
                    <a:pt x="41" y="171"/>
                    <a:pt x="40" y="179"/>
                  </a:cubicBezTo>
                  <a:cubicBezTo>
                    <a:pt x="39" y="187"/>
                    <a:pt x="44" y="206"/>
                    <a:pt x="44" y="206"/>
                  </a:cubicBezTo>
                  <a:cubicBezTo>
                    <a:pt x="39" y="214"/>
                    <a:pt x="39" y="214"/>
                    <a:pt x="39" y="214"/>
                  </a:cubicBezTo>
                  <a:cubicBezTo>
                    <a:pt x="38" y="253"/>
                    <a:pt x="38" y="253"/>
                    <a:pt x="38" y="253"/>
                  </a:cubicBezTo>
                  <a:cubicBezTo>
                    <a:pt x="44" y="259"/>
                    <a:pt x="44" y="259"/>
                    <a:pt x="44" y="259"/>
                  </a:cubicBezTo>
                  <a:cubicBezTo>
                    <a:pt x="39" y="266"/>
                    <a:pt x="39" y="266"/>
                    <a:pt x="39" y="266"/>
                  </a:cubicBezTo>
                  <a:cubicBezTo>
                    <a:pt x="41" y="310"/>
                    <a:pt x="41" y="310"/>
                    <a:pt x="41" y="310"/>
                  </a:cubicBezTo>
                  <a:cubicBezTo>
                    <a:pt x="41" y="310"/>
                    <a:pt x="50" y="319"/>
                    <a:pt x="50" y="329"/>
                  </a:cubicBezTo>
                  <a:cubicBezTo>
                    <a:pt x="50" y="329"/>
                    <a:pt x="50" y="329"/>
                    <a:pt x="50" y="329"/>
                  </a:cubicBezTo>
                  <a:cubicBezTo>
                    <a:pt x="61" y="330"/>
                    <a:pt x="73" y="332"/>
                    <a:pt x="73" y="332"/>
                  </a:cubicBezTo>
                  <a:cubicBezTo>
                    <a:pt x="81" y="318"/>
                    <a:pt x="81" y="318"/>
                    <a:pt x="81" y="318"/>
                  </a:cubicBezTo>
                  <a:cubicBezTo>
                    <a:pt x="81" y="318"/>
                    <a:pt x="85" y="320"/>
                    <a:pt x="91" y="323"/>
                  </a:cubicBezTo>
                  <a:cubicBezTo>
                    <a:pt x="95" y="306"/>
                    <a:pt x="95" y="306"/>
                    <a:pt x="95" y="306"/>
                  </a:cubicBezTo>
                  <a:lnTo>
                    <a:pt x="94" y="247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29" name="Freeform 126"/>
            <p:cNvSpPr>
              <a:spLocks noChangeAspect="1"/>
            </p:cNvSpPr>
            <p:nvPr/>
          </p:nvSpPr>
          <p:spPr bwMode="auto">
            <a:xfrm>
              <a:off x="2684" y="2102"/>
              <a:ext cx="184" cy="164"/>
            </a:xfrm>
            <a:custGeom>
              <a:avLst/>
              <a:gdLst>
                <a:gd name="T0" fmla="*/ 94 w 567"/>
                <a:gd name="T1" fmla="*/ 151 h 511"/>
                <a:gd name="T2" fmla="*/ 108 w 567"/>
                <a:gd name="T3" fmla="*/ 126 h 511"/>
                <a:gd name="T4" fmla="*/ 121 w 567"/>
                <a:gd name="T5" fmla="*/ 120 h 511"/>
                <a:gd name="T6" fmla="*/ 129 w 567"/>
                <a:gd name="T7" fmla="*/ 123 h 511"/>
                <a:gd name="T8" fmla="*/ 135 w 567"/>
                <a:gd name="T9" fmla="*/ 121 h 511"/>
                <a:gd name="T10" fmla="*/ 141 w 567"/>
                <a:gd name="T11" fmla="*/ 110 h 511"/>
                <a:gd name="T12" fmla="*/ 149 w 567"/>
                <a:gd name="T13" fmla="*/ 93 h 511"/>
                <a:gd name="T14" fmla="*/ 157 w 567"/>
                <a:gd name="T15" fmla="*/ 77 h 511"/>
                <a:gd name="T16" fmla="*/ 164 w 567"/>
                <a:gd name="T17" fmla="*/ 64 h 511"/>
                <a:gd name="T18" fmla="*/ 166 w 567"/>
                <a:gd name="T19" fmla="*/ 57 h 511"/>
                <a:gd name="T20" fmla="*/ 173 w 567"/>
                <a:gd name="T21" fmla="*/ 45 h 511"/>
                <a:gd name="T22" fmla="*/ 181 w 567"/>
                <a:gd name="T23" fmla="*/ 36 h 511"/>
                <a:gd name="T24" fmla="*/ 175 w 567"/>
                <a:gd name="T25" fmla="*/ 27 h 511"/>
                <a:gd name="T26" fmla="*/ 168 w 567"/>
                <a:gd name="T27" fmla="*/ 3 h 511"/>
                <a:gd name="T28" fmla="*/ 162 w 567"/>
                <a:gd name="T29" fmla="*/ 7 h 511"/>
                <a:gd name="T30" fmla="*/ 149 w 567"/>
                <a:gd name="T31" fmla="*/ 13 h 511"/>
                <a:gd name="T32" fmla="*/ 124 w 567"/>
                <a:gd name="T33" fmla="*/ 8 h 511"/>
                <a:gd name="T34" fmla="*/ 95 w 567"/>
                <a:gd name="T35" fmla="*/ 18 h 511"/>
                <a:gd name="T36" fmla="*/ 67 w 567"/>
                <a:gd name="T37" fmla="*/ 15 h 511"/>
                <a:gd name="T38" fmla="*/ 56 w 567"/>
                <a:gd name="T39" fmla="*/ 4 h 511"/>
                <a:gd name="T40" fmla="*/ 44 w 567"/>
                <a:gd name="T41" fmla="*/ 0 h 511"/>
                <a:gd name="T42" fmla="*/ 29 w 567"/>
                <a:gd name="T43" fmla="*/ 2 h 511"/>
                <a:gd name="T44" fmla="*/ 22 w 567"/>
                <a:gd name="T45" fmla="*/ 16 h 511"/>
                <a:gd name="T46" fmla="*/ 16 w 567"/>
                <a:gd name="T47" fmla="*/ 35 h 511"/>
                <a:gd name="T48" fmla="*/ 18 w 567"/>
                <a:gd name="T49" fmla="*/ 50 h 511"/>
                <a:gd name="T50" fmla="*/ 18 w 567"/>
                <a:gd name="T51" fmla="*/ 56 h 511"/>
                <a:gd name="T52" fmla="*/ 14 w 567"/>
                <a:gd name="T53" fmla="*/ 68 h 511"/>
                <a:gd name="T54" fmla="*/ 7 w 567"/>
                <a:gd name="T55" fmla="*/ 82 h 511"/>
                <a:gd name="T56" fmla="*/ 1 w 567"/>
                <a:gd name="T57" fmla="*/ 91 h 511"/>
                <a:gd name="T58" fmla="*/ 1 w 567"/>
                <a:gd name="T59" fmla="*/ 105 h 511"/>
                <a:gd name="T60" fmla="*/ 0 w 567"/>
                <a:gd name="T61" fmla="*/ 129 h 511"/>
                <a:gd name="T62" fmla="*/ 14 w 567"/>
                <a:gd name="T63" fmla="*/ 126 h 511"/>
                <a:gd name="T64" fmla="*/ 31 w 567"/>
                <a:gd name="T65" fmla="*/ 133 h 511"/>
                <a:gd name="T66" fmla="*/ 41 w 567"/>
                <a:gd name="T67" fmla="*/ 141 h 511"/>
                <a:gd name="T68" fmla="*/ 43 w 567"/>
                <a:gd name="T69" fmla="*/ 145 h 511"/>
                <a:gd name="T70" fmla="*/ 51 w 567"/>
                <a:gd name="T71" fmla="*/ 164 h 511"/>
                <a:gd name="T72" fmla="*/ 63 w 567"/>
                <a:gd name="T73" fmla="*/ 158 h 511"/>
                <a:gd name="T74" fmla="*/ 74 w 567"/>
                <a:gd name="T75" fmla="*/ 159 h 511"/>
                <a:gd name="T76" fmla="*/ 86 w 567"/>
                <a:gd name="T77" fmla="*/ 162 h 511"/>
                <a:gd name="T78" fmla="*/ 92 w 567"/>
                <a:gd name="T79" fmla="*/ 156 h 51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67" h="511">
                  <a:moveTo>
                    <a:pt x="281" y="490"/>
                  </a:moveTo>
                  <a:cubicBezTo>
                    <a:pt x="281" y="490"/>
                    <a:pt x="288" y="475"/>
                    <a:pt x="290" y="469"/>
                  </a:cubicBezTo>
                  <a:cubicBezTo>
                    <a:pt x="292" y="463"/>
                    <a:pt x="290" y="431"/>
                    <a:pt x="290" y="431"/>
                  </a:cubicBezTo>
                  <a:cubicBezTo>
                    <a:pt x="333" y="394"/>
                    <a:pt x="333" y="394"/>
                    <a:pt x="333" y="394"/>
                  </a:cubicBezTo>
                  <a:cubicBezTo>
                    <a:pt x="333" y="394"/>
                    <a:pt x="343" y="374"/>
                    <a:pt x="349" y="369"/>
                  </a:cubicBezTo>
                  <a:cubicBezTo>
                    <a:pt x="355" y="364"/>
                    <a:pt x="363" y="377"/>
                    <a:pt x="372" y="375"/>
                  </a:cubicBezTo>
                  <a:cubicBezTo>
                    <a:pt x="381" y="373"/>
                    <a:pt x="368" y="359"/>
                    <a:pt x="375" y="359"/>
                  </a:cubicBezTo>
                  <a:cubicBezTo>
                    <a:pt x="382" y="359"/>
                    <a:pt x="396" y="383"/>
                    <a:pt x="396" y="383"/>
                  </a:cubicBezTo>
                  <a:cubicBezTo>
                    <a:pt x="396" y="383"/>
                    <a:pt x="393" y="399"/>
                    <a:pt x="405" y="399"/>
                  </a:cubicBezTo>
                  <a:cubicBezTo>
                    <a:pt x="417" y="399"/>
                    <a:pt x="417" y="378"/>
                    <a:pt x="417" y="378"/>
                  </a:cubicBezTo>
                  <a:cubicBezTo>
                    <a:pt x="417" y="378"/>
                    <a:pt x="428" y="369"/>
                    <a:pt x="433" y="363"/>
                  </a:cubicBezTo>
                  <a:cubicBezTo>
                    <a:pt x="438" y="357"/>
                    <a:pt x="434" y="343"/>
                    <a:pt x="434" y="343"/>
                  </a:cubicBezTo>
                  <a:cubicBezTo>
                    <a:pt x="450" y="323"/>
                    <a:pt x="450" y="323"/>
                    <a:pt x="450" y="323"/>
                  </a:cubicBezTo>
                  <a:cubicBezTo>
                    <a:pt x="458" y="291"/>
                    <a:pt x="458" y="291"/>
                    <a:pt x="458" y="291"/>
                  </a:cubicBezTo>
                  <a:cubicBezTo>
                    <a:pt x="458" y="291"/>
                    <a:pt x="477" y="284"/>
                    <a:pt x="482" y="274"/>
                  </a:cubicBezTo>
                  <a:cubicBezTo>
                    <a:pt x="487" y="264"/>
                    <a:pt x="482" y="246"/>
                    <a:pt x="484" y="239"/>
                  </a:cubicBezTo>
                  <a:cubicBezTo>
                    <a:pt x="486" y="232"/>
                    <a:pt x="496" y="239"/>
                    <a:pt x="501" y="230"/>
                  </a:cubicBezTo>
                  <a:cubicBezTo>
                    <a:pt x="506" y="221"/>
                    <a:pt x="504" y="200"/>
                    <a:pt x="504" y="200"/>
                  </a:cubicBezTo>
                  <a:cubicBezTo>
                    <a:pt x="511" y="196"/>
                    <a:pt x="511" y="196"/>
                    <a:pt x="511" y="196"/>
                  </a:cubicBezTo>
                  <a:cubicBezTo>
                    <a:pt x="513" y="177"/>
                    <a:pt x="513" y="177"/>
                    <a:pt x="513" y="177"/>
                  </a:cubicBezTo>
                  <a:cubicBezTo>
                    <a:pt x="513" y="177"/>
                    <a:pt x="523" y="164"/>
                    <a:pt x="524" y="161"/>
                  </a:cubicBezTo>
                  <a:cubicBezTo>
                    <a:pt x="525" y="158"/>
                    <a:pt x="533" y="141"/>
                    <a:pt x="533" y="141"/>
                  </a:cubicBezTo>
                  <a:cubicBezTo>
                    <a:pt x="533" y="141"/>
                    <a:pt x="547" y="138"/>
                    <a:pt x="557" y="129"/>
                  </a:cubicBezTo>
                  <a:cubicBezTo>
                    <a:pt x="567" y="120"/>
                    <a:pt x="559" y="111"/>
                    <a:pt x="559" y="111"/>
                  </a:cubicBezTo>
                  <a:cubicBezTo>
                    <a:pt x="559" y="111"/>
                    <a:pt x="563" y="98"/>
                    <a:pt x="562" y="87"/>
                  </a:cubicBezTo>
                  <a:cubicBezTo>
                    <a:pt x="561" y="76"/>
                    <a:pt x="542" y="87"/>
                    <a:pt x="540" y="84"/>
                  </a:cubicBezTo>
                  <a:cubicBezTo>
                    <a:pt x="538" y="81"/>
                    <a:pt x="536" y="40"/>
                    <a:pt x="536" y="40"/>
                  </a:cubicBezTo>
                  <a:cubicBezTo>
                    <a:pt x="517" y="8"/>
                    <a:pt x="517" y="8"/>
                    <a:pt x="517" y="8"/>
                  </a:cubicBezTo>
                  <a:cubicBezTo>
                    <a:pt x="517" y="8"/>
                    <a:pt x="511" y="8"/>
                    <a:pt x="507" y="8"/>
                  </a:cubicBezTo>
                  <a:cubicBezTo>
                    <a:pt x="503" y="8"/>
                    <a:pt x="499" y="22"/>
                    <a:pt x="499" y="22"/>
                  </a:cubicBezTo>
                  <a:cubicBezTo>
                    <a:pt x="499" y="22"/>
                    <a:pt x="490" y="19"/>
                    <a:pt x="483" y="23"/>
                  </a:cubicBezTo>
                  <a:cubicBezTo>
                    <a:pt x="476" y="27"/>
                    <a:pt x="458" y="40"/>
                    <a:pt x="458" y="40"/>
                  </a:cubicBezTo>
                  <a:cubicBezTo>
                    <a:pt x="440" y="39"/>
                    <a:pt x="440" y="39"/>
                    <a:pt x="440" y="39"/>
                  </a:cubicBezTo>
                  <a:cubicBezTo>
                    <a:pt x="440" y="39"/>
                    <a:pt x="424" y="25"/>
                    <a:pt x="382" y="25"/>
                  </a:cubicBezTo>
                  <a:cubicBezTo>
                    <a:pt x="340" y="25"/>
                    <a:pt x="328" y="60"/>
                    <a:pt x="328" y="60"/>
                  </a:cubicBezTo>
                  <a:cubicBezTo>
                    <a:pt x="328" y="60"/>
                    <a:pt x="312" y="56"/>
                    <a:pt x="293" y="55"/>
                  </a:cubicBezTo>
                  <a:cubicBezTo>
                    <a:pt x="274" y="54"/>
                    <a:pt x="262" y="26"/>
                    <a:pt x="250" y="26"/>
                  </a:cubicBezTo>
                  <a:cubicBezTo>
                    <a:pt x="238" y="26"/>
                    <a:pt x="214" y="46"/>
                    <a:pt x="205" y="47"/>
                  </a:cubicBezTo>
                  <a:cubicBezTo>
                    <a:pt x="196" y="48"/>
                    <a:pt x="191" y="26"/>
                    <a:pt x="191" y="26"/>
                  </a:cubicBezTo>
                  <a:cubicBezTo>
                    <a:pt x="174" y="12"/>
                    <a:pt x="174" y="12"/>
                    <a:pt x="174" y="12"/>
                  </a:cubicBezTo>
                  <a:cubicBezTo>
                    <a:pt x="174" y="12"/>
                    <a:pt x="162" y="12"/>
                    <a:pt x="155" y="11"/>
                  </a:cubicBezTo>
                  <a:cubicBezTo>
                    <a:pt x="148" y="10"/>
                    <a:pt x="149" y="0"/>
                    <a:pt x="135" y="1"/>
                  </a:cubicBezTo>
                  <a:cubicBezTo>
                    <a:pt x="121" y="2"/>
                    <a:pt x="122" y="8"/>
                    <a:pt x="122" y="8"/>
                  </a:cubicBezTo>
                  <a:cubicBezTo>
                    <a:pt x="88" y="7"/>
                    <a:pt x="88" y="7"/>
                    <a:pt x="88" y="7"/>
                  </a:cubicBezTo>
                  <a:cubicBezTo>
                    <a:pt x="69" y="24"/>
                    <a:pt x="69" y="24"/>
                    <a:pt x="69" y="24"/>
                  </a:cubicBezTo>
                  <a:cubicBezTo>
                    <a:pt x="69" y="24"/>
                    <a:pt x="69" y="35"/>
                    <a:pt x="68" y="50"/>
                  </a:cubicBezTo>
                  <a:cubicBezTo>
                    <a:pt x="67" y="65"/>
                    <a:pt x="45" y="76"/>
                    <a:pt x="45" y="76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8" y="110"/>
                    <a:pt x="41" y="123"/>
                    <a:pt x="40" y="130"/>
                  </a:cubicBezTo>
                  <a:cubicBezTo>
                    <a:pt x="39" y="137"/>
                    <a:pt x="54" y="149"/>
                    <a:pt x="54" y="155"/>
                  </a:cubicBezTo>
                  <a:cubicBezTo>
                    <a:pt x="54" y="161"/>
                    <a:pt x="53" y="164"/>
                    <a:pt x="53" y="164"/>
                  </a:cubicBezTo>
                  <a:cubicBezTo>
                    <a:pt x="53" y="164"/>
                    <a:pt x="59" y="167"/>
                    <a:pt x="57" y="174"/>
                  </a:cubicBezTo>
                  <a:cubicBezTo>
                    <a:pt x="55" y="181"/>
                    <a:pt x="44" y="184"/>
                    <a:pt x="44" y="184"/>
                  </a:cubicBezTo>
                  <a:cubicBezTo>
                    <a:pt x="42" y="211"/>
                    <a:pt x="42" y="211"/>
                    <a:pt x="42" y="211"/>
                  </a:cubicBezTo>
                  <a:cubicBezTo>
                    <a:pt x="42" y="211"/>
                    <a:pt x="30" y="220"/>
                    <a:pt x="27" y="227"/>
                  </a:cubicBezTo>
                  <a:cubicBezTo>
                    <a:pt x="24" y="234"/>
                    <a:pt x="29" y="246"/>
                    <a:pt x="21" y="256"/>
                  </a:cubicBezTo>
                  <a:cubicBezTo>
                    <a:pt x="13" y="266"/>
                    <a:pt x="5" y="262"/>
                    <a:pt x="5" y="262"/>
                  </a:cubicBezTo>
                  <a:cubicBezTo>
                    <a:pt x="3" y="285"/>
                    <a:pt x="3" y="285"/>
                    <a:pt x="3" y="285"/>
                  </a:cubicBezTo>
                  <a:cubicBezTo>
                    <a:pt x="6" y="307"/>
                    <a:pt x="6" y="307"/>
                    <a:pt x="6" y="307"/>
                  </a:cubicBezTo>
                  <a:cubicBezTo>
                    <a:pt x="3" y="326"/>
                    <a:pt x="3" y="326"/>
                    <a:pt x="3" y="326"/>
                  </a:cubicBezTo>
                  <a:cubicBezTo>
                    <a:pt x="4" y="385"/>
                    <a:pt x="4" y="385"/>
                    <a:pt x="4" y="385"/>
                  </a:cubicBezTo>
                  <a:cubicBezTo>
                    <a:pt x="0" y="402"/>
                    <a:pt x="0" y="402"/>
                    <a:pt x="0" y="402"/>
                  </a:cubicBezTo>
                  <a:cubicBezTo>
                    <a:pt x="7" y="405"/>
                    <a:pt x="17" y="408"/>
                    <a:pt x="23" y="406"/>
                  </a:cubicBezTo>
                  <a:cubicBezTo>
                    <a:pt x="34" y="402"/>
                    <a:pt x="44" y="394"/>
                    <a:pt x="44" y="394"/>
                  </a:cubicBezTo>
                  <a:cubicBezTo>
                    <a:pt x="47" y="401"/>
                    <a:pt x="47" y="401"/>
                    <a:pt x="47" y="401"/>
                  </a:cubicBezTo>
                  <a:cubicBezTo>
                    <a:pt x="47" y="401"/>
                    <a:pt x="80" y="394"/>
                    <a:pt x="96" y="413"/>
                  </a:cubicBezTo>
                  <a:cubicBezTo>
                    <a:pt x="112" y="432"/>
                    <a:pt x="113" y="441"/>
                    <a:pt x="113" y="441"/>
                  </a:cubicBezTo>
                  <a:cubicBezTo>
                    <a:pt x="127" y="440"/>
                    <a:pt x="127" y="440"/>
                    <a:pt x="127" y="440"/>
                  </a:cubicBezTo>
                  <a:cubicBezTo>
                    <a:pt x="127" y="440"/>
                    <a:pt x="117" y="455"/>
                    <a:pt x="120" y="456"/>
                  </a:cubicBezTo>
                  <a:cubicBezTo>
                    <a:pt x="123" y="457"/>
                    <a:pt x="133" y="450"/>
                    <a:pt x="133" y="453"/>
                  </a:cubicBezTo>
                  <a:cubicBezTo>
                    <a:pt x="133" y="456"/>
                    <a:pt x="128" y="464"/>
                    <a:pt x="128" y="472"/>
                  </a:cubicBezTo>
                  <a:cubicBezTo>
                    <a:pt x="128" y="480"/>
                    <a:pt x="136" y="509"/>
                    <a:pt x="157" y="510"/>
                  </a:cubicBezTo>
                  <a:cubicBezTo>
                    <a:pt x="178" y="511"/>
                    <a:pt x="191" y="509"/>
                    <a:pt x="191" y="509"/>
                  </a:cubicBezTo>
                  <a:cubicBezTo>
                    <a:pt x="194" y="491"/>
                    <a:pt x="194" y="491"/>
                    <a:pt x="194" y="491"/>
                  </a:cubicBezTo>
                  <a:cubicBezTo>
                    <a:pt x="212" y="501"/>
                    <a:pt x="212" y="501"/>
                    <a:pt x="212" y="501"/>
                  </a:cubicBezTo>
                  <a:cubicBezTo>
                    <a:pt x="228" y="496"/>
                    <a:pt x="228" y="496"/>
                    <a:pt x="228" y="496"/>
                  </a:cubicBezTo>
                  <a:cubicBezTo>
                    <a:pt x="237" y="505"/>
                    <a:pt x="237" y="505"/>
                    <a:pt x="237" y="505"/>
                  </a:cubicBezTo>
                  <a:cubicBezTo>
                    <a:pt x="265" y="504"/>
                    <a:pt x="265" y="504"/>
                    <a:pt x="265" y="504"/>
                  </a:cubicBezTo>
                  <a:cubicBezTo>
                    <a:pt x="265" y="488"/>
                    <a:pt x="265" y="488"/>
                    <a:pt x="265" y="488"/>
                  </a:cubicBezTo>
                  <a:cubicBezTo>
                    <a:pt x="282" y="487"/>
                    <a:pt x="282" y="487"/>
                    <a:pt x="282" y="487"/>
                  </a:cubicBezTo>
                  <a:cubicBezTo>
                    <a:pt x="281" y="490"/>
                    <a:pt x="281" y="490"/>
                    <a:pt x="281" y="49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0" name="Freeform 127"/>
            <p:cNvSpPr>
              <a:spLocks noChangeAspect="1"/>
            </p:cNvSpPr>
            <p:nvPr/>
          </p:nvSpPr>
          <p:spPr bwMode="auto">
            <a:xfrm>
              <a:off x="2848" y="1934"/>
              <a:ext cx="160" cy="280"/>
            </a:xfrm>
            <a:custGeom>
              <a:avLst/>
              <a:gdLst>
                <a:gd name="T0" fmla="*/ 160 w 496"/>
                <a:gd name="T1" fmla="*/ 136 h 866"/>
                <a:gd name="T2" fmla="*/ 38 w 496"/>
                <a:gd name="T3" fmla="*/ 0 h 866"/>
                <a:gd name="T4" fmla="*/ 27 w 496"/>
                <a:gd name="T5" fmla="*/ 23 h 866"/>
                <a:gd name="T6" fmla="*/ 31 w 496"/>
                <a:gd name="T7" fmla="*/ 42 h 866"/>
                <a:gd name="T8" fmla="*/ 39 w 496"/>
                <a:gd name="T9" fmla="*/ 55 h 866"/>
                <a:gd name="T10" fmla="*/ 31 w 496"/>
                <a:gd name="T11" fmla="*/ 115 h 866"/>
                <a:gd name="T12" fmla="*/ 4 w 496"/>
                <a:gd name="T13" fmla="*/ 155 h 866"/>
                <a:gd name="T14" fmla="*/ 1 w 496"/>
                <a:gd name="T15" fmla="*/ 170 h 866"/>
                <a:gd name="T16" fmla="*/ 9 w 496"/>
                <a:gd name="T17" fmla="*/ 180 h 866"/>
                <a:gd name="T18" fmla="*/ 9 w 496"/>
                <a:gd name="T19" fmla="*/ 181 h 866"/>
                <a:gd name="T20" fmla="*/ 16 w 496"/>
                <a:gd name="T21" fmla="*/ 186 h 866"/>
                <a:gd name="T22" fmla="*/ 21 w 496"/>
                <a:gd name="T23" fmla="*/ 198 h 866"/>
                <a:gd name="T24" fmla="*/ 24 w 496"/>
                <a:gd name="T25" fmla="*/ 210 h 866"/>
                <a:gd name="T26" fmla="*/ 34 w 496"/>
                <a:gd name="T27" fmla="*/ 234 h 866"/>
                <a:gd name="T28" fmla="*/ 10 w 496"/>
                <a:gd name="T29" fmla="*/ 237 h 866"/>
                <a:gd name="T30" fmla="*/ 28 w 496"/>
                <a:gd name="T31" fmla="*/ 259 h 866"/>
                <a:gd name="T32" fmla="*/ 40 w 496"/>
                <a:gd name="T33" fmla="*/ 278 h 866"/>
                <a:gd name="T34" fmla="*/ 53 w 496"/>
                <a:gd name="T35" fmla="*/ 277 h 866"/>
                <a:gd name="T36" fmla="*/ 80 w 496"/>
                <a:gd name="T37" fmla="*/ 269 h 866"/>
                <a:gd name="T38" fmla="*/ 82 w 496"/>
                <a:gd name="T39" fmla="*/ 255 h 866"/>
                <a:gd name="T40" fmla="*/ 109 w 496"/>
                <a:gd name="T41" fmla="*/ 247 h 866"/>
                <a:gd name="T42" fmla="*/ 122 w 496"/>
                <a:gd name="T43" fmla="*/ 234 h 866"/>
                <a:gd name="T44" fmla="*/ 127 w 496"/>
                <a:gd name="T45" fmla="*/ 223 h 866"/>
                <a:gd name="T46" fmla="*/ 144 w 496"/>
                <a:gd name="T47" fmla="*/ 218 h 866"/>
                <a:gd name="T48" fmla="*/ 145 w 496"/>
                <a:gd name="T49" fmla="*/ 212 h 866"/>
                <a:gd name="T50" fmla="*/ 137 w 496"/>
                <a:gd name="T51" fmla="*/ 202 h 866"/>
                <a:gd name="T52" fmla="*/ 138 w 496"/>
                <a:gd name="T53" fmla="*/ 198 h 866"/>
                <a:gd name="T54" fmla="*/ 131 w 496"/>
                <a:gd name="T55" fmla="*/ 190 h 866"/>
                <a:gd name="T56" fmla="*/ 135 w 496"/>
                <a:gd name="T57" fmla="*/ 178 h 866"/>
                <a:gd name="T58" fmla="*/ 135 w 496"/>
                <a:gd name="T59" fmla="*/ 164 h 866"/>
                <a:gd name="T60" fmla="*/ 137 w 496"/>
                <a:gd name="T61" fmla="*/ 158 h 866"/>
                <a:gd name="T62" fmla="*/ 139 w 496"/>
                <a:gd name="T63" fmla="*/ 153 h 866"/>
                <a:gd name="T64" fmla="*/ 145 w 496"/>
                <a:gd name="T65" fmla="*/ 143 h 8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96" h="866">
                  <a:moveTo>
                    <a:pt x="451" y="419"/>
                  </a:moveTo>
                  <a:cubicBezTo>
                    <a:pt x="464" y="415"/>
                    <a:pt x="496" y="420"/>
                    <a:pt x="496" y="420"/>
                  </a:cubicBezTo>
                  <a:cubicBezTo>
                    <a:pt x="492" y="216"/>
                    <a:pt x="492" y="216"/>
                    <a:pt x="492" y="216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0"/>
                    <a:pt x="94" y="15"/>
                    <a:pt x="71" y="28"/>
                  </a:cubicBezTo>
                  <a:cubicBezTo>
                    <a:pt x="83" y="72"/>
                    <a:pt x="83" y="72"/>
                    <a:pt x="83" y="72"/>
                  </a:cubicBezTo>
                  <a:cubicBezTo>
                    <a:pt x="76" y="105"/>
                    <a:pt x="76" y="105"/>
                    <a:pt x="76" y="105"/>
                  </a:cubicBezTo>
                  <a:cubicBezTo>
                    <a:pt x="95" y="129"/>
                    <a:pt x="95" y="129"/>
                    <a:pt x="95" y="129"/>
                  </a:cubicBezTo>
                  <a:cubicBezTo>
                    <a:pt x="100" y="145"/>
                    <a:pt x="100" y="145"/>
                    <a:pt x="100" y="145"/>
                  </a:cubicBezTo>
                  <a:cubicBezTo>
                    <a:pt x="120" y="169"/>
                    <a:pt x="120" y="169"/>
                    <a:pt x="120" y="169"/>
                  </a:cubicBezTo>
                  <a:cubicBezTo>
                    <a:pt x="106" y="194"/>
                    <a:pt x="106" y="194"/>
                    <a:pt x="106" y="194"/>
                  </a:cubicBezTo>
                  <a:cubicBezTo>
                    <a:pt x="96" y="356"/>
                    <a:pt x="96" y="356"/>
                    <a:pt x="96" y="356"/>
                  </a:cubicBezTo>
                  <a:cubicBezTo>
                    <a:pt x="96" y="356"/>
                    <a:pt x="46" y="409"/>
                    <a:pt x="35" y="426"/>
                  </a:cubicBezTo>
                  <a:cubicBezTo>
                    <a:pt x="23" y="442"/>
                    <a:pt x="13" y="479"/>
                    <a:pt x="13" y="479"/>
                  </a:cubicBezTo>
                  <a:cubicBezTo>
                    <a:pt x="0" y="484"/>
                    <a:pt x="0" y="484"/>
                    <a:pt x="0" y="484"/>
                  </a:cubicBezTo>
                  <a:cubicBezTo>
                    <a:pt x="3" y="526"/>
                    <a:pt x="3" y="526"/>
                    <a:pt x="3" y="526"/>
                  </a:cubicBezTo>
                  <a:cubicBezTo>
                    <a:pt x="7" y="526"/>
                    <a:pt x="10" y="526"/>
                    <a:pt x="10" y="526"/>
                  </a:cubicBezTo>
                  <a:cubicBezTo>
                    <a:pt x="29" y="558"/>
                    <a:pt x="29" y="558"/>
                    <a:pt x="29" y="558"/>
                  </a:cubicBezTo>
                  <a:cubicBezTo>
                    <a:pt x="29" y="558"/>
                    <a:pt x="29" y="560"/>
                    <a:pt x="29" y="563"/>
                  </a:cubicBezTo>
                  <a:cubicBezTo>
                    <a:pt x="29" y="562"/>
                    <a:pt x="29" y="561"/>
                    <a:pt x="29" y="561"/>
                  </a:cubicBezTo>
                  <a:cubicBezTo>
                    <a:pt x="45" y="559"/>
                    <a:pt x="45" y="559"/>
                    <a:pt x="45" y="559"/>
                  </a:cubicBezTo>
                  <a:cubicBezTo>
                    <a:pt x="45" y="559"/>
                    <a:pt x="46" y="571"/>
                    <a:pt x="50" y="576"/>
                  </a:cubicBezTo>
                  <a:cubicBezTo>
                    <a:pt x="54" y="581"/>
                    <a:pt x="70" y="584"/>
                    <a:pt x="70" y="584"/>
                  </a:cubicBezTo>
                  <a:cubicBezTo>
                    <a:pt x="66" y="611"/>
                    <a:pt x="66" y="611"/>
                    <a:pt x="66" y="611"/>
                  </a:cubicBezTo>
                  <a:cubicBezTo>
                    <a:pt x="66" y="611"/>
                    <a:pt x="80" y="618"/>
                    <a:pt x="80" y="629"/>
                  </a:cubicBezTo>
                  <a:cubicBezTo>
                    <a:pt x="80" y="640"/>
                    <a:pt x="74" y="650"/>
                    <a:pt x="74" y="650"/>
                  </a:cubicBezTo>
                  <a:cubicBezTo>
                    <a:pt x="74" y="650"/>
                    <a:pt x="75" y="678"/>
                    <a:pt x="80" y="692"/>
                  </a:cubicBezTo>
                  <a:cubicBezTo>
                    <a:pt x="85" y="706"/>
                    <a:pt x="106" y="724"/>
                    <a:pt x="106" y="724"/>
                  </a:cubicBezTo>
                  <a:cubicBezTo>
                    <a:pt x="106" y="724"/>
                    <a:pt x="92" y="725"/>
                    <a:pt x="84" y="726"/>
                  </a:cubicBezTo>
                  <a:cubicBezTo>
                    <a:pt x="76" y="727"/>
                    <a:pt x="36" y="720"/>
                    <a:pt x="31" y="733"/>
                  </a:cubicBezTo>
                  <a:cubicBezTo>
                    <a:pt x="26" y="746"/>
                    <a:pt x="41" y="767"/>
                    <a:pt x="49" y="775"/>
                  </a:cubicBezTo>
                  <a:cubicBezTo>
                    <a:pt x="57" y="783"/>
                    <a:pt x="78" y="792"/>
                    <a:pt x="87" y="802"/>
                  </a:cubicBezTo>
                  <a:cubicBezTo>
                    <a:pt x="96" y="812"/>
                    <a:pt x="101" y="859"/>
                    <a:pt x="101" y="859"/>
                  </a:cubicBezTo>
                  <a:cubicBezTo>
                    <a:pt x="101" y="859"/>
                    <a:pt x="113" y="866"/>
                    <a:pt x="123" y="860"/>
                  </a:cubicBezTo>
                  <a:cubicBezTo>
                    <a:pt x="133" y="853"/>
                    <a:pt x="153" y="838"/>
                    <a:pt x="153" y="838"/>
                  </a:cubicBezTo>
                  <a:cubicBezTo>
                    <a:pt x="153" y="838"/>
                    <a:pt x="146" y="863"/>
                    <a:pt x="165" y="858"/>
                  </a:cubicBezTo>
                  <a:cubicBezTo>
                    <a:pt x="183" y="853"/>
                    <a:pt x="178" y="833"/>
                    <a:pt x="196" y="833"/>
                  </a:cubicBezTo>
                  <a:cubicBezTo>
                    <a:pt x="215" y="833"/>
                    <a:pt x="248" y="833"/>
                    <a:pt x="248" y="833"/>
                  </a:cubicBezTo>
                  <a:cubicBezTo>
                    <a:pt x="248" y="833"/>
                    <a:pt x="263" y="811"/>
                    <a:pt x="268" y="805"/>
                  </a:cubicBezTo>
                  <a:cubicBezTo>
                    <a:pt x="273" y="798"/>
                    <a:pt x="253" y="788"/>
                    <a:pt x="253" y="788"/>
                  </a:cubicBezTo>
                  <a:cubicBezTo>
                    <a:pt x="267" y="780"/>
                    <a:pt x="267" y="780"/>
                    <a:pt x="267" y="780"/>
                  </a:cubicBezTo>
                  <a:cubicBezTo>
                    <a:pt x="267" y="780"/>
                    <a:pt x="307" y="780"/>
                    <a:pt x="338" y="765"/>
                  </a:cubicBezTo>
                  <a:cubicBezTo>
                    <a:pt x="370" y="750"/>
                    <a:pt x="365" y="728"/>
                    <a:pt x="365" y="728"/>
                  </a:cubicBezTo>
                  <a:cubicBezTo>
                    <a:pt x="378" y="723"/>
                    <a:pt x="378" y="723"/>
                    <a:pt x="378" y="723"/>
                  </a:cubicBezTo>
                  <a:cubicBezTo>
                    <a:pt x="390" y="711"/>
                    <a:pt x="390" y="711"/>
                    <a:pt x="390" y="711"/>
                  </a:cubicBezTo>
                  <a:cubicBezTo>
                    <a:pt x="393" y="691"/>
                    <a:pt x="393" y="691"/>
                    <a:pt x="393" y="691"/>
                  </a:cubicBezTo>
                  <a:cubicBezTo>
                    <a:pt x="430" y="673"/>
                    <a:pt x="430" y="673"/>
                    <a:pt x="430" y="673"/>
                  </a:cubicBezTo>
                  <a:cubicBezTo>
                    <a:pt x="446" y="674"/>
                    <a:pt x="446" y="674"/>
                    <a:pt x="446" y="674"/>
                  </a:cubicBezTo>
                  <a:cubicBezTo>
                    <a:pt x="445" y="665"/>
                    <a:pt x="445" y="665"/>
                    <a:pt x="445" y="665"/>
                  </a:cubicBezTo>
                  <a:cubicBezTo>
                    <a:pt x="445" y="665"/>
                    <a:pt x="463" y="669"/>
                    <a:pt x="451" y="656"/>
                  </a:cubicBezTo>
                  <a:cubicBezTo>
                    <a:pt x="439" y="643"/>
                    <a:pt x="430" y="642"/>
                    <a:pt x="430" y="642"/>
                  </a:cubicBezTo>
                  <a:cubicBezTo>
                    <a:pt x="426" y="625"/>
                    <a:pt x="426" y="625"/>
                    <a:pt x="426" y="625"/>
                  </a:cubicBezTo>
                  <a:cubicBezTo>
                    <a:pt x="437" y="620"/>
                    <a:pt x="437" y="620"/>
                    <a:pt x="437" y="620"/>
                  </a:cubicBezTo>
                  <a:cubicBezTo>
                    <a:pt x="428" y="612"/>
                    <a:pt x="428" y="612"/>
                    <a:pt x="428" y="612"/>
                  </a:cubicBezTo>
                  <a:cubicBezTo>
                    <a:pt x="428" y="612"/>
                    <a:pt x="430" y="585"/>
                    <a:pt x="423" y="582"/>
                  </a:cubicBezTo>
                  <a:cubicBezTo>
                    <a:pt x="416" y="579"/>
                    <a:pt x="411" y="589"/>
                    <a:pt x="406" y="587"/>
                  </a:cubicBezTo>
                  <a:cubicBezTo>
                    <a:pt x="401" y="585"/>
                    <a:pt x="395" y="580"/>
                    <a:pt x="398" y="569"/>
                  </a:cubicBezTo>
                  <a:cubicBezTo>
                    <a:pt x="401" y="558"/>
                    <a:pt x="415" y="558"/>
                    <a:pt x="417" y="549"/>
                  </a:cubicBezTo>
                  <a:cubicBezTo>
                    <a:pt x="419" y="540"/>
                    <a:pt x="416" y="536"/>
                    <a:pt x="410" y="526"/>
                  </a:cubicBezTo>
                  <a:cubicBezTo>
                    <a:pt x="404" y="516"/>
                    <a:pt x="419" y="508"/>
                    <a:pt x="419" y="508"/>
                  </a:cubicBezTo>
                  <a:cubicBezTo>
                    <a:pt x="430" y="501"/>
                    <a:pt x="430" y="501"/>
                    <a:pt x="430" y="501"/>
                  </a:cubicBezTo>
                  <a:cubicBezTo>
                    <a:pt x="425" y="490"/>
                    <a:pt x="425" y="490"/>
                    <a:pt x="425" y="490"/>
                  </a:cubicBezTo>
                  <a:cubicBezTo>
                    <a:pt x="422" y="474"/>
                    <a:pt x="422" y="474"/>
                    <a:pt x="422" y="474"/>
                  </a:cubicBezTo>
                  <a:cubicBezTo>
                    <a:pt x="432" y="474"/>
                    <a:pt x="432" y="474"/>
                    <a:pt x="432" y="474"/>
                  </a:cubicBezTo>
                  <a:cubicBezTo>
                    <a:pt x="432" y="474"/>
                    <a:pt x="430" y="462"/>
                    <a:pt x="436" y="456"/>
                  </a:cubicBezTo>
                  <a:cubicBezTo>
                    <a:pt x="442" y="450"/>
                    <a:pt x="451" y="450"/>
                    <a:pt x="449" y="442"/>
                  </a:cubicBezTo>
                  <a:cubicBezTo>
                    <a:pt x="447" y="434"/>
                    <a:pt x="438" y="423"/>
                    <a:pt x="451" y="41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1" name="Freeform 128"/>
            <p:cNvSpPr>
              <a:spLocks noChangeAspect="1"/>
            </p:cNvSpPr>
            <p:nvPr/>
          </p:nvSpPr>
          <p:spPr bwMode="auto">
            <a:xfrm>
              <a:off x="2458" y="1907"/>
              <a:ext cx="251" cy="259"/>
            </a:xfrm>
            <a:custGeom>
              <a:avLst/>
              <a:gdLst>
                <a:gd name="T0" fmla="*/ 137 w 778"/>
                <a:gd name="T1" fmla="*/ 204 h 800"/>
                <a:gd name="T2" fmla="*/ 141 w 778"/>
                <a:gd name="T3" fmla="*/ 197 h 800"/>
                <a:gd name="T4" fmla="*/ 155 w 778"/>
                <a:gd name="T5" fmla="*/ 189 h 800"/>
                <a:gd name="T6" fmla="*/ 162 w 778"/>
                <a:gd name="T7" fmla="*/ 182 h 800"/>
                <a:gd name="T8" fmla="*/ 170 w 778"/>
                <a:gd name="T9" fmla="*/ 177 h 800"/>
                <a:gd name="T10" fmla="*/ 185 w 778"/>
                <a:gd name="T11" fmla="*/ 174 h 800"/>
                <a:gd name="T12" fmla="*/ 200 w 778"/>
                <a:gd name="T13" fmla="*/ 174 h 800"/>
                <a:gd name="T14" fmla="*/ 219 w 778"/>
                <a:gd name="T15" fmla="*/ 170 h 800"/>
                <a:gd name="T16" fmla="*/ 230 w 778"/>
                <a:gd name="T17" fmla="*/ 168 h 800"/>
                <a:gd name="T18" fmla="*/ 241 w 778"/>
                <a:gd name="T19" fmla="*/ 165 h 800"/>
                <a:gd name="T20" fmla="*/ 251 w 778"/>
                <a:gd name="T21" fmla="*/ 147 h 800"/>
                <a:gd name="T22" fmla="*/ 247 w 778"/>
                <a:gd name="T23" fmla="*/ 104 h 800"/>
                <a:gd name="T24" fmla="*/ 238 w 778"/>
                <a:gd name="T25" fmla="*/ 97 h 800"/>
                <a:gd name="T26" fmla="*/ 224 w 778"/>
                <a:gd name="T27" fmla="*/ 87 h 800"/>
                <a:gd name="T28" fmla="*/ 215 w 778"/>
                <a:gd name="T29" fmla="*/ 81 h 800"/>
                <a:gd name="T30" fmla="*/ 206 w 778"/>
                <a:gd name="T31" fmla="*/ 74 h 800"/>
                <a:gd name="T32" fmla="*/ 117 w 778"/>
                <a:gd name="T33" fmla="*/ 1 h 800"/>
                <a:gd name="T34" fmla="*/ 101 w 778"/>
                <a:gd name="T35" fmla="*/ 149 h 800"/>
                <a:gd name="T36" fmla="*/ 104 w 778"/>
                <a:gd name="T37" fmla="*/ 156 h 800"/>
                <a:gd name="T38" fmla="*/ 45 w 778"/>
                <a:gd name="T39" fmla="*/ 166 h 800"/>
                <a:gd name="T40" fmla="*/ 41 w 778"/>
                <a:gd name="T41" fmla="*/ 167 h 800"/>
                <a:gd name="T42" fmla="*/ 31 w 778"/>
                <a:gd name="T43" fmla="*/ 167 h 800"/>
                <a:gd name="T44" fmla="*/ 21 w 778"/>
                <a:gd name="T45" fmla="*/ 172 h 800"/>
                <a:gd name="T46" fmla="*/ 8 w 778"/>
                <a:gd name="T47" fmla="*/ 173 h 800"/>
                <a:gd name="T48" fmla="*/ 0 w 778"/>
                <a:gd name="T49" fmla="*/ 178 h 800"/>
                <a:gd name="T50" fmla="*/ 3 w 778"/>
                <a:gd name="T51" fmla="*/ 187 h 800"/>
                <a:gd name="T52" fmla="*/ 5 w 778"/>
                <a:gd name="T53" fmla="*/ 202 h 800"/>
                <a:gd name="T54" fmla="*/ 12 w 778"/>
                <a:gd name="T55" fmla="*/ 208 h 800"/>
                <a:gd name="T56" fmla="*/ 14 w 778"/>
                <a:gd name="T57" fmla="*/ 228 h 800"/>
                <a:gd name="T58" fmla="*/ 24 w 778"/>
                <a:gd name="T59" fmla="*/ 229 h 800"/>
                <a:gd name="T60" fmla="*/ 38 w 778"/>
                <a:gd name="T61" fmla="*/ 226 h 800"/>
                <a:gd name="T62" fmla="*/ 47 w 778"/>
                <a:gd name="T63" fmla="*/ 218 h 800"/>
                <a:gd name="T64" fmla="*/ 53 w 778"/>
                <a:gd name="T65" fmla="*/ 226 h 800"/>
                <a:gd name="T66" fmla="*/ 58 w 778"/>
                <a:gd name="T67" fmla="*/ 236 h 800"/>
                <a:gd name="T68" fmla="*/ 59 w 778"/>
                <a:gd name="T69" fmla="*/ 243 h 800"/>
                <a:gd name="T70" fmla="*/ 65 w 778"/>
                <a:gd name="T71" fmla="*/ 258 h 800"/>
                <a:gd name="T72" fmla="*/ 71 w 778"/>
                <a:gd name="T73" fmla="*/ 254 h 800"/>
                <a:gd name="T74" fmla="*/ 81 w 778"/>
                <a:gd name="T75" fmla="*/ 255 h 800"/>
                <a:gd name="T76" fmla="*/ 85 w 778"/>
                <a:gd name="T77" fmla="*/ 249 h 800"/>
                <a:gd name="T78" fmla="*/ 91 w 778"/>
                <a:gd name="T79" fmla="*/ 249 h 800"/>
                <a:gd name="T80" fmla="*/ 95 w 778"/>
                <a:gd name="T81" fmla="*/ 257 h 800"/>
                <a:gd name="T82" fmla="*/ 101 w 778"/>
                <a:gd name="T83" fmla="*/ 241 h 800"/>
                <a:gd name="T84" fmla="*/ 108 w 778"/>
                <a:gd name="T85" fmla="*/ 236 h 800"/>
                <a:gd name="T86" fmla="*/ 107 w 778"/>
                <a:gd name="T87" fmla="*/ 227 h 800"/>
                <a:gd name="T88" fmla="*/ 116 w 778"/>
                <a:gd name="T89" fmla="*/ 222 h 800"/>
                <a:gd name="T90" fmla="*/ 118 w 778"/>
                <a:gd name="T91" fmla="*/ 213 h 800"/>
                <a:gd name="T92" fmla="*/ 121 w 778"/>
                <a:gd name="T93" fmla="*/ 206 h 800"/>
                <a:gd name="T94" fmla="*/ 132 w 778"/>
                <a:gd name="T95" fmla="*/ 206 h 80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778" h="800">
                  <a:moveTo>
                    <a:pt x="409" y="636"/>
                  </a:moveTo>
                  <a:cubicBezTo>
                    <a:pt x="424" y="631"/>
                    <a:pt x="424" y="631"/>
                    <a:pt x="424" y="631"/>
                  </a:cubicBezTo>
                  <a:cubicBezTo>
                    <a:pt x="424" y="607"/>
                    <a:pt x="424" y="607"/>
                    <a:pt x="424" y="607"/>
                  </a:cubicBezTo>
                  <a:cubicBezTo>
                    <a:pt x="437" y="607"/>
                    <a:pt x="437" y="607"/>
                    <a:pt x="437" y="607"/>
                  </a:cubicBezTo>
                  <a:cubicBezTo>
                    <a:pt x="437" y="607"/>
                    <a:pt x="454" y="578"/>
                    <a:pt x="460" y="576"/>
                  </a:cubicBezTo>
                  <a:cubicBezTo>
                    <a:pt x="466" y="574"/>
                    <a:pt x="478" y="586"/>
                    <a:pt x="481" y="585"/>
                  </a:cubicBezTo>
                  <a:cubicBezTo>
                    <a:pt x="484" y="584"/>
                    <a:pt x="485" y="563"/>
                    <a:pt x="485" y="563"/>
                  </a:cubicBezTo>
                  <a:cubicBezTo>
                    <a:pt x="502" y="563"/>
                    <a:pt x="502" y="563"/>
                    <a:pt x="502" y="563"/>
                  </a:cubicBezTo>
                  <a:cubicBezTo>
                    <a:pt x="513" y="549"/>
                    <a:pt x="513" y="549"/>
                    <a:pt x="513" y="549"/>
                  </a:cubicBezTo>
                  <a:cubicBezTo>
                    <a:pt x="513" y="549"/>
                    <a:pt x="517" y="551"/>
                    <a:pt x="527" y="547"/>
                  </a:cubicBezTo>
                  <a:cubicBezTo>
                    <a:pt x="537" y="543"/>
                    <a:pt x="539" y="535"/>
                    <a:pt x="539" y="535"/>
                  </a:cubicBezTo>
                  <a:cubicBezTo>
                    <a:pt x="572" y="537"/>
                    <a:pt x="572" y="537"/>
                    <a:pt x="572" y="537"/>
                  </a:cubicBezTo>
                  <a:cubicBezTo>
                    <a:pt x="588" y="544"/>
                    <a:pt x="588" y="544"/>
                    <a:pt x="588" y="544"/>
                  </a:cubicBezTo>
                  <a:cubicBezTo>
                    <a:pt x="620" y="537"/>
                    <a:pt x="620" y="537"/>
                    <a:pt x="620" y="537"/>
                  </a:cubicBezTo>
                  <a:cubicBezTo>
                    <a:pt x="638" y="525"/>
                    <a:pt x="638" y="525"/>
                    <a:pt x="638" y="525"/>
                  </a:cubicBezTo>
                  <a:cubicBezTo>
                    <a:pt x="680" y="526"/>
                    <a:pt x="680" y="526"/>
                    <a:pt x="680" y="526"/>
                  </a:cubicBezTo>
                  <a:cubicBezTo>
                    <a:pt x="681" y="517"/>
                    <a:pt x="681" y="517"/>
                    <a:pt x="681" y="517"/>
                  </a:cubicBezTo>
                  <a:cubicBezTo>
                    <a:pt x="712" y="519"/>
                    <a:pt x="712" y="519"/>
                    <a:pt x="712" y="519"/>
                  </a:cubicBezTo>
                  <a:cubicBezTo>
                    <a:pt x="719" y="514"/>
                    <a:pt x="719" y="514"/>
                    <a:pt x="719" y="514"/>
                  </a:cubicBezTo>
                  <a:cubicBezTo>
                    <a:pt x="719" y="514"/>
                    <a:pt x="726" y="520"/>
                    <a:pt x="748" y="509"/>
                  </a:cubicBezTo>
                  <a:cubicBezTo>
                    <a:pt x="763" y="502"/>
                    <a:pt x="763" y="469"/>
                    <a:pt x="763" y="469"/>
                  </a:cubicBezTo>
                  <a:cubicBezTo>
                    <a:pt x="778" y="454"/>
                    <a:pt x="778" y="454"/>
                    <a:pt x="778" y="454"/>
                  </a:cubicBezTo>
                  <a:cubicBezTo>
                    <a:pt x="778" y="317"/>
                    <a:pt x="778" y="317"/>
                    <a:pt x="778" y="317"/>
                  </a:cubicBezTo>
                  <a:cubicBezTo>
                    <a:pt x="771" y="319"/>
                    <a:pt x="766" y="320"/>
                    <a:pt x="766" y="320"/>
                  </a:cubicBezTo>
                  <a:cubicBezTo>
                    <a:pt x="766" y="320"/>
                    <a:pt x="744" y="328"/>
                    <a:pt x="729" y="321"/>
                  </a:cubicBezTo>
                  <a:cubicBezTo>
                    <a:pt x="714" y="314"/>
                    <a:pt x="738" y="300"/>
                    <a:pt x="738" y="300"/>
                  </a:cubicBezTo>
                  <a:cubicBezTo>
                    <a:pt x="738" y="300"/>
                    <a:pt x="737" y="280"/>
                    <a:pt x="727" y="272"/>
                  </a:cubicBezTo>
                  <a:cubicBezTo>
                    <a:pt x="717" y="264"/>
                    <a:pt x="694" y="270"/>
                    <a:pt x="694" y="270"/>
                  </a:cubicBezTo>
                  <a:cubicBezTo>
                    <a:pt x="689" y="252"/>
                    <a:pt x="689" y="252"/>
                    <a:pt x="689" y="252"/>
                  </a:cubicBezTo>
                  <a:cubicBezTo>
                    <a:pt x="689" y="252"/>
                    <a:pt x="676" y="254"/>
                    <a:pt x="666" y="251"/>
                  </a:cubicBezTo>
                  <a:cubicBezTo>
                    <a:pt x="656" y="248"/>
                    <a:pt x="658" y="241"/>
                    <a:pt x="656" y="233"/>
                  </a:cubicBezTo>
                  <a:cubicBezTo>
                    <a:pt x="654" y="225"/>
                    <a:pt x="637" y="229"/>
                    <a:pt x="637" y="229"/>
                  </a:cubicBezTo>
                  <a:cubicBezTo>
                    <a:pt x="638" y="212"/>
                    <a:pt x="638" y="212"/>
                    <a:pt x="638" y="212"/>
                  </a:cubicBezTo>
                  <a:cubicBezTo>
                    <a:pt x="364" y="3"/>
                    <a:pt x="364" y="3"/>
                    <a:pt x="364" y="3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314" y="459"/>
                    <a:pt x="314" y="459"/>
                    <a:pt x="314" y="459"/>
                  </a:cubicBezTo>
                  <a:cubicBezTo>
                    <a:pt x="314" y="459"/>
                    <a:pt x="327" y="465"/>
                    <a:pt x="328" y="472"/>
                  </a:cubicBezTo>
                  <a:cubicBezTo>
                    <a:pt x="329" y="479"/>
                    <a:pt x="323" y="483"/>
                    <a:pt x="323" y="483"/>
                  </a:cubicBezTo>
                  <a:cubicBezTo>
                    <a:pt x="318" y="510"/>
                    <a:pt x="318" y="510"/>
                    <a:pt x="318" y="510"/>
                  </a:cubicBezTo>
                  <a:cubicBezTo>
                    <a:pt x="141" y="513"/>
                    <a:pt x="141" y="513"/>
                    <a:pt x="141" y="513"/>
                  </a:cubicBezTo>
                  <a:cubicBezTo>
                    <a:pt x="141" y="513"/>
                    <a:pt x="141" y="502"/>
                    <a:pt x="137" y="503"/>
                  </a:cubicBezTo>
                  <a:cubicBezTo>
                    <a:pt x="133" y="504"/>
                    <a:pt x="135" y="516"/>
                    <a:pt x="127" y="517"/>
                  </a:cubicBezTo>
                  <a:cubicBezTo>
                    <a:pt x="119" y="518"/>
                    <a:pt x="102" y="521"/>
                    <a:pt x="102" y="521"/>
                  </a:cubicBezTo>
                  <a:cubicBezTo>
                    <a:pt x="96" y="515"/>
                    <a:pt x="96" y="515"/>
                    <a:pt x="96" y="515"/>
                  </a:cubicBezTo>
                  <a:cubicBezTo>
                    <a:pt x="74" y="515"/>
                    <a:pt x="74" y="515"/>
                    <a:pt x="74" y="515"/>
                  </a:cubicBezTo>
                  <a:cubicBezTo>
                    <a:pt x="64" y="532"/>
                    <a:pt x="64" y="532"/>
                    <a:pt x="64" y="532"/>
                  </a:cubicBezTo>
                  <a:cubicBezTo>
                    <a:pt x="64" y="532"/>
                    <a:pt x="52" y="507"/>
                    <a:pt x="39" y="507"/>
                  </a:cubicBezTo>
                  <a:cubicBezTo>
                    <a:pt x="26" y="507"/>
                    <a:pt x="24" y="516"/>
                    <a:pt x="24" y="535"/>
                  </a:cubicBezTo>
                  <a:cubicBezTo>
                    <a:pt x="25" y="536"/>
                    <a:pt x="28" y="546"/>
                    <a:pt x="20" y="549"/>
                  </a:cubicBezTo>
                  <a:cubicBezTo>
                    <a:pt x="12" y="552"/>
                    <a:pt x="0" y="550"/>
                    <a:pt x="0" y="550"/>
                  </a:cubicBezTo>
                  <a:cubicBezTo>
                    <a:pt x="1" y="568"/>
                    <a:pt x="1" y="568"/>
                    <a:pt x="1" y="568"/>
                  </a:cubicBezTo>
                  <a:cubicBezTo>
                    <a:pt x="9" y="578"/>
                    <a:pt x="9" y="578"/>
                    <a:pt x="9" y="578"/>
                  </a:cubicBezTo>
                  <a:cubicBezTo>
                    <a:pt x="9" y="578"/>
                    <a:pt x="21" y="600"/>
                    <a:pt x="16" y="604"/>
                  </a:cubicBezTo>
                  <a:cubicBezTo>
                    <a:pt x="11" y="608"/>
                    <a:pt x="7" y="612"/>
                    <a:pt x="14" y="623"/>
                  </a:cubicBezTo>
                  <a:cubicBezTo>
                    <a:pt x="21" y="634"/>
                    <a:pt x="25" y="622"/>
                    <a:pt x="30" y="625"/>
                  </a:cubicBezTo>
                  <a:cubicBezTo>
                    <a:pt x="35" y="628"/>
                    <a:pt x="37" y="644"/>
                    <a:pt x="37" y="644"/>
                  </a:cubicBezTo>
                  <a:cubicBezTo>
                    <a:pt x="36" y="678"/>
                    <a:pt x="36" y="678"/>
                    <a:pt x="36" y="678"/>
                  </a:cubicBezTo>
                  <a:cubicBezTo>
                    <a:pt x="36" y="678"/>
                    <a:pt x="40" y="705"/>
                    <a:pt x="44" y="703"/>
                  </a:cubicBezTo>
                  <a:cubicBezTo>
                    <a:pt x="48" y="701"/>
                    <a:pt x="52" y="685"/>
                    <a:pt x="61" y="685"/>
                  </a:cubicBezTo>
                  <a:cubicBezTo>
                    <a:pt x="70" y="685"/>
                    <a:pt x="73" y="706"/>
                    <a:pt x="73" y="706"/>
                  </a:cubicBezTo>
                  <a:cubicBezTo>
                    <a:pt x="73" y="706"/>
                    <a:pt x="87" y="683"/>
                    <a:pt x="92" y="685"/>
                  </a:cubicBezTo>
                  <a:cubicBezTo>
                    <a:pt x="97" y="687"/>
                    <a:pt x="119" y="698"/>
                    <a:pt x="119" y="698"/>
                  </a:cubicBezTo>
                  <a:cubicBezTo>
                    <a:pt x="131" y="689"/>
                    <a:pt x="131" y="689"/>
                    <a:pt x="131" y="689"/>
                  </a:cubicBezTo>
                  <a:cubicBezTo>
                    <a:pt x="131" y="689"/>
                    <a:pt x="129" y="665"/>
                    <a:pt x="145" y="673"/>
                  </a:cubicBezTo>
                  <a:cubicBezTo>
                    <a:pt x="161" y="681"/>
                    <a:pt x="154" y="688"/>
                    <a:pt x="154" y="688"/>
                  </a:cubicBezTo>
                  <a:cubicBezTo>
                    <a:pt x="163" y="697"/>
                    <a:pt x="163" y="697"/>
                    <a:pt x="163" y="697"/>
                  </a:cubicBezTo>
                  <a:cubicBezTo>
                    <a:pt x="157" y="714"/>
                    <a:pt x="157" y="714"/>
                    <a:pt x="157" y="714"/>
                  </a:cubicBezTo>
                  <a:cubicBezTo>
                    <a:pt x="180" y="730"/>
                    <a:pt x="180" y="730"/>
                    <a:pt x="180" y="730"/>
                  </a:cubicBezTo>
                  <a:cubicBezTo>
                    <a:pt x="163" y="753"/>
                    <a:pt x="163" y="753"/>
                    <a:pt x="163" y="753"/>
                  </a:cubicBezTo>
                  <a:cubicBezTo>
                    <a:pt x="182" y="752"/>
                    <a:pt x="182" y="752"/>
                    <a:pt x="182" y="752"/>
                  </a:cubicBezTo>
                  <a:cubicBezTo>
                    <a:pt x="182" y="777"/>
                    <a:pt x="182" y="777"/>
                    <a:pt x="182" y="777"/>
                  </a:cubicBezTo>
                  <a:cubicBezTo>
                    <a:pt x="201" y="796"/>
                    <a:pt x="201" y="796"/>
                    <a:pt x="201" y="796"/>
                  </a:cubicBezTo>
                  <a:cubicBezTo>
                    <a:pt x="207" y="799"/>
                    <a:pt x="207" y="799"/>
                    <a:pt x="207" y="799"/>
                  </a:cubicBezTo>
                  <a:cubicBezTo>
                    <a:pt x="207" y="799"/>
                    <a:pt x="204" y="782"/>
                    <a:pt x="220" y="784"/>
                  </a:cubicBezTo>
                  <a:cubicBezTo>
                    <a:pt x="236" y="786"/>
                    <a:pt x="246" y="800"/>
                    <a:pt x="246" y="800"/>
                  </a:cubicBezTo>
                  <a:cubicBezTo>
                    <a:pt x="250" y="788"/>
                    <a:pt x="250" y="788"/>
                    <a:pt x="250" y="788"/>
                  </a:cubicBezTo>
                  <a:cubicBezTo>
                    <a:pt x="260" y="788"/>
                    <a:pt x="260" y="788"/>
                    <a:pt x="260" y="788"/>
                  </a:cubicBezTo>
                  <a:cubicBezTo>
                    <a:pt x="264" y="770"/>
                    <a:pt x="264" y="770"/>
                    <a:pt x="264" y="770"/>
                  </a:cubicBezTo>
                  <a:cubicBezTo>
                    <a:pt x="273" y="782"/>
                    <a:pt x="273" y="782"/>
                    <a:pt x="273" y="782"/>
                  </a:cubicBezTo>
                  <a:cubicBezTo>
                    <a:pt x="281" y="769"/>
                    <a:pt x="281" y="769"/>
                    <a:pt x="281" y="769"/>
                  </a:cubicBezTo>
                  <a:cubicBezTo>
                    <a:pt x="281" y="793"/>
                    <a:pt x="281" y="793"/>
                    <a:pt x="281" y="793"/>
                  </a:cubicBezTo>
                  <a:cubicBezTo>
                    <a:pt x="296" y="795"/>
                    <a:pt x="296" y="795"/>
                    <a:pt x="296" y="795"/>
                  </a:cubicBezTo>
                  <a:cubicBezTo>
                    <a:pt x="296" y="795"/>
                    <a:pt x="300" y="781"/>
                    <a:pt x="315" y="781"/>
                  </a:cubicBezTo>
                  <a:cubicBezTo>
                    <a:pt x="312" y="744"/>
                    <a:pt x="312" y="744"/>
                    <a:pt x="312" y="744"/>
                  </a:cubicBezTo>
                  <a:cubicBezTo>
                    <a:pt x="327" y="744"/>
                    <a:pt x="327" y="744"/>
                    <a:pt x="327" y="744"/>
                  </a:cubicBezTo>
                  <a:cubicBezTo>
                    <a:pt x="335" y="729"/>
                    <a:pt x="335" y="729"/>
                    <a:pt x="335" y="729"/>
                  </a:cubicBezTo>
                  <a:cubicBezTo>
                    <a:pt x="320" y="708"/>
                    <a:pt x="320" y="708"/>
                    <a:pt x="320" y="708"/>
                  </a:cubicBezTo>
                  <a:cubicBezTo>
                    <a:pt x="333" y="700"/>
                    <a:pt x="333" y="700"/>
                    <a:pt x="333" y="700"/>
                  </a:cubicBezTo>
                  <a:cubicBezTo>
                    <a:pt x="333" y="700"/>
                    <a:pt x="348" y="697"/>
                    <a:pt x="360" y="696"/>
                  </a:cubicBezTo>
                  <a:cubicBezTo>
                    <a:pt x="372" y="695"/>
                    <a:pt x="359" y="685"/>
                    <a:pt x="359" y="685"/>
                  </a:cubicBezTo>
                  <a:cubicBezTo>
                    <a:pt x="359" y="685"/>
                    <a:pt x="366" y="684"/>
                    <a:pt x="369" y="680"/>
                  </a:cubicBezTo>
                  <a:cubicBezTo>
                    <a:pt x="372" y="676"/>
                    <a:pt x="367" y="659"/>
                    <a:pt x="367" y="659"/>
                  </a:cubicBezTo>
                  <a:cubicBezTo>
                    <a:pt x="367" y="659"/>
                    <a:pt x="379" y="661"/>
                    <a:pt x="381" y="656"/>
                  </a:cubicBezTo>
                  <a:cubicBezTo>
                    <a:pt x="383" y="651"/>
                    <a:pt x="375" y="637"/>
                    <a:pt x="375" y="637"/>
                  </a:cubicBezTo>
                  <a:cubicBezTo>
                    <a:pt x="388" y="617"/>
                    <a:pt x="388" y="617"/>
                    <a:pt x="388" y="617"/>
                  </a:cubicBezTo>
                  <a:lnTo>
                    <a:pt x="409" y="636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2" name="Freeform 129"/>
            <p:cNvSpPr>
              <a:spLocks noChangeAspect="1"/>
            </p:cNvSpPr>
            <p:nvPr/>
          </p:nvSpPr>
          <p:spPr bwMode="auto">
            <a:xfrm>
              <a:off x="2381" y="2051"/>
              <a:ext cx="89" cy="79"/>
            </a:xfrm>
            <a:custGeom>
              <a:avLst/>
              <a:gdLst>
                <a:gd name="T0" fmla="*/ 87 w 276"/>
                <a:gd name="T1" fmla="*/ 58 h 246"/>
                <a:gd name="T2" fmla="*/ 82 w 276"/>
                <a:gd name="T3" fmla="*/ 57 h 246"/>
                <a:gd name="T4" fmla="*/ 82 w 276"/>
                <a:gd name="T5" fmla="*/ 51 h 246"/>
                <a:gd name="T6" fmla="*/ 80 w 276"/>
                <a:gd name="T7" fmla="*/ 43 h 246"/>
                <a:gd name="T8" fmla="*/ 77 w 276"/>
                <a:gd name="T9" fmla="*/ 40 h 246"/>
                <a:gd name="T10" fmla="*/ 77 w 276"/>
                <a:gd name="T11" fmla="*/ 34 h 246"/>
                <a:gd name="T12" fmla="*/ 74 w 276"/>
                <a:gd name="T13" fmla="*/ 30 h 246"/>
                <a:gd name="T14" fmla="*/ 69 w 276"/>
                <a:gd name="T15" fmla="*/ 28 h 246"/>
                <a:gd name="T16" fmla="*/ 68 w 276"/>
                <a:gd name="T17" fmla="*/ 22 h 246"/>
                <a:gd name="T18" fmla="*/ 63 w 276"/>
                <a:gd name="T19" fmla="*/ 22 h 246"/>
                <a:gd name="T20" fmla="*/ 61 w 276"/>
                <a:gd name="T21" fmla="*/ 10 h 246"/>
                <a:gd name="T22" fmla="*/ 54 w 276"/>
                <a:gd name="T23" fmla="*/ 11 h 246"/>
                <a:gd name="T24" fmla="*/ 47 w 276"/>
                <a:gd name="T25" fmla="*/ 3 h 246"/>
                <a:gd name="T26" fmla="*/ 39 w 276"/>
                <a:gd name="T27" fmla="*/ 2 h 246"/>
                <a:gd name="T28" fmla="*/ 35 w 276"/>
                <a:gd name="T29" fmla="*/ 0 h 246"/>
                <a:gd name="T30" fmla="*/ 35 w 276"/>
                <a:gd name="T31" fmla="*/ 3 h 246"/>
                <a:gd name="T32" fmla="*/ 28 w 276"/>
                <a:gd name="T33" fmla="*/ 3 h 246"/>
                <a:gd name="T34" fmla="*/ 25 w 276"/>
                <a:gd name="T35" fmla="*/ 4 h 246"/>
                <a:gd name="T36" fmla="*/ 19 w 276"/>
                <a:gd name="T37" fmla="*/ 4 h 246"/>
                <a:gd name="T38" fmla="*/ 13 w 276"/>
                <a:gd name="T39" fmla="*/ 14 h 246"/>
                <a:gd name="T40" fmla="*/ 13 w 276"/>
                <a:gd name="T41" fmla="*/ 18 h 246"/>
                <a:gd name="T42" fmla="*/ 7 w 276"/>
                <a:gd name="T43" fmla="*/ 26 h 246"/>
                <a:gd name="T44" fmla="*/ 0 w 276"/>
                <a:gd name="T45" fmla="*/ 34 h 246"/>
                <a:gd name="T46" fmla="*/ 1 w 276"/>
                <a:gd name="T47" fmla="*/ 36 h 246"/>
                <a:gd name="T48" fmla="*/ 3 w 276"/>
                <a:gd name="T49" fmla="*/ 36 h 246"/>
                <a:gd name="T50" fmla="*/ 5 w 276"/>
                <a:gd name="T51" fmla="*/ 41 h 246"/>
                <a:gd name="T52" fmla="*/ 6 w 276"/>
                <a:gd name="T53" fmla="*/ 45 h 246"/>
                <a:gd name="T54" fmla="*/ 9 w 276"/>
                <a:gd name="T55" fmla="*/ 48 h 246"/>
                <a:gd name="T56" fmla="*/ 9 w 276"/>
                <a:gd name="T57" fmla="*/ 50 h 246"/>
                <a:gd name="T58" fmla="*/ 11 w 276"/>
                <a:gd name="T59" fmla="*/ 54 h 246"/>
                <a:gd name="T60" fmla="*/ 27 w 276"/>
                <a:gd name="T61" fmla="*/ 54 h 246"/>
                <a:gd name="T62" fmla="*/ 27 w 276"/>
                <a:gd name="T63" fmla="*/ 51 h 246"/>
                <a:gd name="T64" fmla="*/ 35 w 276"/>
                <a:gd name="T65" fmla="*/ 51 h 246"/>
                <a:gd name="T66" fmla="*/ 39 w 276"/>
                <a:gd name="T67" fmla="*/ 53 h 246"/>
                <a:gd name="T68" fmla="*/ 41 w 276"/>
                <a:gd name="T69" fmla="*/ 53 h 246"/>
                <a:gd name="T70" fmla="*/ 45 w 276"/>
                <a:gd name="T71" fmla="*/ 57 h 246"/>
                <a:gd name="T72" fmla="*/ 52 w 276"/>
                <a:gd name="T73" fmla="*/ 55 h 246"/>
                <a:gd name="T74" fmla="*/ 46 w 276"/>
                <a:gd name="T75" fmla="*/ 61 h 246"/>
                <a:gd name="T76" fmla="*/ 35 w 276"/>
                <a:gd name="T77" fmla="*/ 55 h 246"/>
                <a:gd name="T78" fmla="*/ 31 w 276"/>
                <a:gd name="T79" fmla="*/ 59 h 246"/>
                <a:gd name="T80" fmla="*/ 23 w 276"/>
                <a:gd name="T81" fmla="*/ 60 h 246"/>
                <a:gd name="T82" fmla="*/ 22 w 276"/>
                <a:gd name="T83" fmla="*/ 63 h 246"/>
                <a:gd name="T84" fmla="*/ 8 w 276"/>
                <a:gd name="T85" fmla="*/ 63 h 246"/>
                <a:gd name="T86" fmla="*/ 8 w 276"/>
                <a:gd name="T87" fmla="*/ 68 h 246"/>
                <a:gd name="T88" fmla="*/ 6 w 276"/>
                <a:gd name="T89" fmla="*/ 69 h 246"/>
                <a:gd name="T90" fmla="*/ 10 w 276"/>
                <a:gd name="T91" fmla="*/ 77 h 246"/>
                <a:gd name="T92" fmla="*/ 16 w 276"/>
                <a:gd name="T93" fmla="*/ 77 h 246"/>
                <a:gd name="T94" fmla="*/ 19 w 276"/>
                <a:gd name="T95" fmla="*/ 74 h 246"/>
                <a:gd name="T96" fmla="*/ 27 w 276"/>
                <a:gd name="T97" fmla="*/ 74 h 246"/>
                <a:gd name="T98" fmla="*/ 33 w 276"/>
                <a:gd name="T99" fmla="*/ 69 h 246"/>
                <a:gd name="T100" fmla="*/ 63 w 276"/>
                <a:gd name="T101" fmla="*/ 70 h 246"/>
                <a:gd name="T102" fmla="*/ 66 w 276"/>
                <a:gd name="T103" fmla="*/ 75 h 246"/>
                <a:gd name="T104" fmla="*/ 69 w 276"/>
                <a:gd name="T105" fmla="*/ 73 h 246"/>
                <a:gd name="T106" fmla="*/ 74 w 276"/>
                <a:gd name="T107" fmla="*/ 78 h 246"/>
                <a:gd name="T108" fmla="*/ 80 w 276"/>
                <a:gd name="T109" fmla="*/ 75 h 246"/>
                <a:gd name="T110" fmla="*/ 89 w 276"/>
                <a:gd name="T111" fmla="*/ 75 h 246"/>
                <a:gd name="T112" fmla="*/ 89 w 276"/>
                <a:gd name="T113" fmla="*/ 64 h 246"/>
                <a:gd name="T114" fmla="*/ 87 w 276"/>
                <a:gd name="T115" fmla="*/ 58 h 24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6" h="246">
                  <a:moveTo>
                    <a:pt x="269" y="181"/>
                  </a:moveTo>
                  <a:cubicBezTo>
                    <a:pt x="264" y="178"/>
                    <a:pt x="260" y="190"/>
                    <a:pt x="253" y="179"/>
                  </a:cubicBezTo>
                  <a:cubicBezTo>
                    <a:pt x="246" y="168"/>
                    <a:pt x="250" y="164"/>
                    <a:pt x="255" y="160"/>
                  </a:cubicBezTo>
                  <a:cubicBezTo>
                    <a:pt x="260" y="156"/>
                    <a:pt x="248" y="134"/>
                    <a:pt x="248" y="134"/>
                  </a:cubicBezTo>
                  <a:cubicBezTo>
                    <a:pt x="240" y="124"/>
                    <a:pt x="240" y="124"/>
                    <a:pt x="240" y="124"/>
                  </a:cubicBezTo>
                  <a:cubicBezTo>
                    <a:pt x="239" y="106"/>
                    <a:pt x="239" y="106"/>
                    <a:pt x="239" y="106"/>
                  </a:cubicBezTo>
                  <a:cubicBezTo>
                    <a:pt x="230" y="92"/>
                    <a:pt x="230" y="92"/>
                    <a:pt x="230" y="92"/>
                  </a:cubicBezTo>
                  <a:cubicBezTo>
                    <a:pt x="213" y="86"/>
                    <a:pt x="213" y="86"/>
                    <a:pt x="213" y="86"/>
                  </a:cubicBezTo>
                  <a:cubicBezTo>
                    <a:pt x="213" y="86"/>
                    <a:pt x="213" y="71"/>
                    <a:pt x="210" y="70"/>
                  </a:cubicBezTo>
                  <a:cubicBezTo>
                    <a:pt x="207" y="69"/>
                    <a:pt x="196" y="68"/>
                    <a:pt x="196" y="68"/>
                  </a:cubicBezTo>
                  <a:cubicBezTo>
                    <a:pt x="196" y="68"/>
                    <a:pt x="195" y="32"/>
                    <a:pt x="188" y="31"/>
                  </a:cubicBezTo>
                  <a:cubicBezTo>
                    <a:pt x="181" y="30"/>
                    <a:pt x="167" y="34"/>
                    <a:pt x="167" y="34"/>
                  </a:cubicBezTo>
                  <a:cubicBezTo>
                    <a:pt x="167" y="34"/>
                    <a:pt x="156" y="12"/>
                    <a:pt x="146" y="10"/>
                  </a:cubicBezTo>
                  <a:cubicBezTo>
                    <a:pt x="136" y="8"/>
                    <a:pt x="122" y="7"/>
                    <a:pt x="122" y="7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86" y="9"/>
                    <a:pt x="86" y="9"/>
                    <a:pt x="86" y="9"/>
                  </a:cubicBezTo>
                  <a:cubicBezTo>
                    <a:pt x="78" y="13"/>
                    <a:pt x="78" y="13"/>
                    <a:pt x="78" y="13"/>
                  </a:cubicBezTo>
                  <a:cubicBezTo>
                    <a:pt x="78" y="13"/>
                    <a:pt x="68" y="5"/>
                    <a:pt x="59" y="11"/>
                  </a:cubicBezTo>
                  <a:cubicBezTo>
                    <a:pt x="50" y="17"/>
                    <a:pt x="53" y="41"/>
                    <a:pt x="41" y="43"/>
                  </a:cubicBezTo>
                  <a:cubicBezTo>
                    <a:pt x="40" y="50"/>
                    <a:pt x="40" y="56"/>
                    <a:pt x="40" y="57"/>
                  </a:cubicBezTo>
                  <a:cubicBezTo>
                    <a:pt x="39" y="60"/>
                    <a:pt x="29" y="67"/>
                    <a:pt x="22" y="80"/>
                  </a:cubicBezTo>
                  <a:cubicBezTo>
                    <a:pt x="15" y="93"/>
                    <a:pt x="0" y="106"/>
                    <a:pt x="0" y="106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8" y="112"/>
                    <a:pt x="8" y="112"/>
                    <a:pt x="8" y="112"/>
                  </a:cubicBezTo>
                  <a:cubicBezTo>
                    <a:pt x="8" y="112"/>
                    <a:pt x="17" y="121"/>
                    <a:pt x="17" y="128"/>
                  </a:cubicBezTo>
                  <a:cubicBezTo>
                    <a:pt x="17" y="135"/>
                    <a:pt x="20" y="141"/>
                    <a:pt x="20" y="141"/>
                  </a:cubicBezTo>
                  <a:cubicBezTo>
                    <a:pt x="29" y="149"/>
                    <a:pt x="29" y="149"/>
                    <a:pt x="29" y="149"/>
                  </a:cubicBezTo>
                  <a:cubicBezTo>
                    <a:pt x="29" y="149"/>
                    <a:pt x="28" y="150"/>
                    <a:pt x="28" y="157"/>
                  </a:cubicBezTo>
                  <a:cubicBezTo>
                    <a:pt x="28" y="162"/>
                    <a:pt x="32" y="166"/>
                    <a:pt x="34" y="169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84" y="159"/>
                    <a:pt x="84" y="159"/>
                    <a:pt x="84" y="159"/>
                  </a:cubicBezTo>
                  <a:cubicBezTo>
                    <a:pt x="84" y="159"/>
                    <a:pt x="96" y="160"/>
                    <a:pt x="109" y="158"/>
                  </a:cubicBezTo>
                  <a:cubicBezTo>
                    <a:pt x="122" y="156"/>
                    <a:pt x="120" y="166"/>
                    <a:pt x="120" y="166"/>
                  </a:cubicBezTo>
                  <a:cubicBezTo>
                    <a:pt x="128" y="164"/>
                    <a:pt x="128" y="164"/>
                    <a:pt x="128" y="164"/>
                  </a:cubicBezTo>
                  <a:cubicBezTo>
                    <a:pt x="128" y="164"/>
                    <a:pt x="136" y="175"/>
                    <a:pt x="141" y="176"/>
                  </a:cubicBezTo>
                  <a:cubicBezTo>
                    <a:pt x="146" y="177"/>
                    <a:pt x="145" y="167"/>
                    <a:pt x="162" y="171"/>
                  </a:cubicBezTo>
                  <a:cubicBezTo>
                    <a:pt x="179" y="175"/>
                    <a:pt x="161" y="190"/>
                    <a:pt x="143" y="190"/>
                  </a:cubicBezTo>
                  <a:cubicBezTo>
                    <a:pt x="125" y="190"/>
                    <a:pt x="109" y="171"/>
                    <a:pt x="109" y="171"/>
                  </a:cubicBezTo>
                  <a:cubicBezTo>
                    <a:pt x="109" y="171"/>
                    <a:pt x="103" y="182"/>
                    <a:pt x="97" y="183"/>
                  </a:cubicBezTo>
                  <a:cubicBezTo>
                    <a:pt x="91" y="184"/>
                    <a:pt x="72" y="186"/>
                    <a:pt x="72" y="186"/>
                  </a:cubicBezTo>
                  <a:cubicBezTo>
                    <a:pt x="72" y="186"/>
                    <a:pt x="71" y="195"/>
                    <a:pt x="68" y="195"/>
                  </a:cubicBezTo>
                  <a:cubicBezTo>
                    <a:pt x="66" y="195"/>
                    <a:pt x="36" y="195"/>
                    <a:pt x="25" y="195"/>
                  </a:cubicBezTo>
                  <a:cubicBezTo>
                    <a:pt x="24" y="202"/>
                    <a:pt x="24" y="212"/>
                    <a:pt x="24" y="212"/>
                  </a:cubicBezTo>
                  <a:cubicBezTo>
                    <a:pt x="18" y="215"/>
                    <a:pt x="18" y="215"/>
                    <a:pt x="18" y="215"/>
                  </a:cubicBezTo>
                  <a:cubicBezTo>
                    <a:pt x="18" y="215"/>
                    <a:pt x="22" y="236"/>
                    <a:pt x="31" y="241"/>
                  </a:cubicBezTo>
                  <a:cubicBezTo>
                    <a:pt x="40" y="246"/>
                    <a:pt x="50" y="241"/>
                    <a:pt x="50" y="241"/>
                  </a:cubicBezTo>
                  <a:cubicBezTo>
                    <a:pt x="58" y="231"/>
                    <a:pt x="58" y="231"/>
                    <a:pt x="58" y="231"/>
                  </a:cubicBezTo>
                  <a:cubicBezTo>
                    <a:pt x="85" y="231"/>
                    <a:pt x="85" y="231"/>
                    <a:pt x="85" y="231"/>
                  </a:cubicBezTo>
                  <a:cubicBezTo>
                    <a:pt x="102" y="216"/>
                    <a:pt x="102" y="216"/>
                    <a:pt x="102" y="216"/>
                  </a:cubicBezTo>
                  <a:cubicBezTo>
                    <a:pt x="196" y="219"/>
                    <a:pt x="196" y="219"/>
                    <a:pt x="196" y="219"/>
                  </a:cubicBezTo>
                  <a:cubicBezTo>
                    <a:pt x="196" y="219"/>
                    <a:pt x="196" y="230"/>
                    <a:pt x="204" y="232"/>
                  </a:cubicBezTo>
                  <a:cubicBezTo>
                    <a:pt x="212" y="234"/>
                    <a:pt x="215" y="226"/>
                    <a:pt x="215" y="226"/>
                  </a:cubicBezTo>
                  <a:cubicBezTo>
                    <a:pt x="215" y="226"/>
                    <a:pt x="224" y="242"/>
                    <a:pt x="231" y="242"/>
                  </a:cubicBezTo>
                  <a:cubicBezTo>
                    <a:pt x="238" y="242"/>
                    <a:pt x="247" y="235"/>
                    <a:pt x="247" y="235"/>
                  </a:cubicBezTo>
                  <a:cubicBezTo>
                    <a:pt x="275" y="234"/>
                    <a:pt x="275" y="234"/>
                    <a:pt x="275" y="234"/>
                  </a:cubicBezTo>
                  <a:cubicBezTo>
                    <a:pt x="276" y="200"/>
                    <a:pt x="276" y="200"/>
                    <a:pt x="276" y="200"/>
                  </a:cubicBezTo>
                  <a:cubicBezTo>
                    <a:pt x="276" y="200"/>
                    <a:pt x="274" y="184"/>
                    <a:pt x="269" y="18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3" name="Freeform 130"/>
            <p:cNvSpPr>
              <a:spLocks noChangeAspect="1"/>
            </p:cNvSpPr>
            <p:nvPr/>
          </p:nvSpPr>
          <p:spPr bwMode="auto">
            <a:xfrm>
              <a:off x="2416" y="2121"/>
              <a:ext cx="111" cy="96"/>
            </a:xfrm>
            <a:custGeom>
              <a:avLst/>
              <a:gdLst>
                <a:gd name="T0" fmla="*/ 20 w 345"/>
                <a:gd name="T1" fmla="*/ 6 h 296"/>
                <a:gd name="T2" fmla="*/ 20 w 345"/>
                <a:gd name="T3" fmla="*/ 15 h 296"/>
                <a:gd name="T4" fmla="*/ 7 w 345"/>
                <a:gd name="T5" fmla="*/ 21 h 296"/>
                <a:gd name="T6" fmla="*/ 0 w 345"/>
                <a:gd name="T7" fmla="*/ 28 h 296"/>
                <a:gd name="T8" fmla="*/ 6 w 345"/>
                <a:gd name="T9" fmla="*/ 33 h 296"/>
                <a:gd name="T10" fmla="*/ 14 w 345"/>
                <a:gd name="T11" fmla="*/ 45 h 296"/>
                <a:gd name="T12" fmla="*/ 19 w 345"/>
                <a:gd name="T13" fmla="*/ 48 h 296"/>
                <a:gd name="T14" fmla="*/ 28 w 345"/>
                <a:gd name="T15" fmla="*/ 63 h 296"/>
                <a:gd name="T16" fmla="*/ 46 w 345"/>
                <a:gd name="T17" fmla="*/ 49 h 296"/>
                <a:gd name="T18" fmla="*/ 55 w 345"/>
                <a:gd name="T19" fmla="*/ 45 h 296"/>
                <a:gd name="T20" fmla="*/ 63 w 345"/>
                <a:gd name="T21" fmla="*/ 62 h 296"/>
                <a:gd name="T22" fmla="*/ 63 w 345"/>
                <a:gd name="T23" fmla="*/ 73 h 296"/>
                <a:gd name="T24" fmla="*/ 69 w 345"/>
                <a:gd name="T25" fmla="*/ 74 h 296"/>
                <a:gd name="T26" fmla="*/ 79 w 345"/>
                <a:gd name="T27" fmla="*/ 74 h 296"/>
                <a:gd name="T28" fmla="*/ 85 w 345"/>
                <a:gd name="T29" fmla="*/ 93 h 296"/>
                <a:gd name="T30" fmla="*/ 94 w 345"/>
                <a:gd name="T31" fmla="*/ 88 h 296"/>
                <a:gd name="T32" fmla="*/ 103 w 345"/>
                <a:gd name="T33" fmla="*/ 83 h 296"/>
                <a:gd name="T34" fmla="*/ 101 w 345"/>
                <a:gd name="T35" fmla="*/ 74 h 296"/>
                <a:gd name="T36" fmla="*/ 111 w 345"/>
                <a:gd name="T37" fmla="*/ 71 h 296"/>
                <a:gd name="T38" fmla="*/ 109 w 345"/>
                <a:gd name="T39" fmla="*/ 63 h 296"/>
                <a:gd name="T40" fmla="*/ 108 w 345"/>
                <a:gd name="T41" fmla="*/ 57 h 296"/>
                <a:gd name="T42" fmla="*/ 102 w 345"/>
                <a:gd name="T43" fmla="*/ 48 h 296"/>
                <a:gd name="T44" fmla="*/ 100 w 345"/>
                <a:gd name="T45" fmla="*/ 37 h 296"/>
                <a:gd name="T46" fmla="*/ 94 w 345"/>
                <a:gd name="T47" fmla="*/ 30 h 296"/>
                <a:gd name="T48" fmla="*/ 92 w 345"/>
                <a:gd name="T49" fmla="*/ 17 h 296"/>
                <a:gd name="T50" fmla="*/ 91 w 345"/>
                <a:gd name="T51" fmla="*/ 8 h 296"/>
                <a:gd name="T52" fmla="*/ 84 w 345"/>
                <a:gd name="T53" fmla="*/ 9 h 296"/>
                <a:gd name="T54" fmla="*/ 71 w 345"/>
                <a:gd name="T55" fmla="*/ 7 h 296"/>
                <a:gd name="T56" fmla="*/ 61 w 345"/>
                <a:gd name="T57" fmla="*/ 7 h 296"/>
                <a:gd name="T58" fmla="*/ 53 w 345"/>
                <a:gd name="T59" fmla="*/ 5 h 296"/>
                <a:gd name="T60" fmla="*/ 39 w 345"/>
                <a:gd name="T61" fmla="*/ 8 h 296"/>
                <a:gd name="T62" fmla="*/ 31 w 345"/>
                <a:gd name="T63" fmla="*/ 5 h 296"/>
                <a:gd name="T64" fmla="*/ 19 w 345"/>
                <a:gd name="T65" fmla="*/ 0 h 29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45" h="296">
                  <a:moveTo>
                    <a:pt x="60" y="0"/>
                  </a:moveTo>
                  <a:cubicBezTo>
                    <a:pt x="61" y="17"/>
                    <a:pt x="61" y="17"/>
                    <a:pt x="61" y="17"/>
                  </a:cubicBezTo>
                  <a:cubicBezTo>
                    <a:pt x="61" y="17"/>
                    <a:pt x="45" y="15"/>
                    <a:pt x="45" y="26"/>
                  </a:cubicBezTo>
                  <a:cubicBezTo>
                    <a:pt x="45" y="37"/>
                    <a:pt x="62" y="32"/>
                    <a:pt x="61" y="47"/>
                  </a:cubicBezTo>
                  <a:cubicBezTo>
                    <a:pt x="60" y="62"/>
                    <a:pt x="49" y="58"/>
                    <a:pt x="39" y="58"/>
                  </a:cubicBezTo>
                  <a:cubicBezTo>
                    <a:pt x="29" y="58"/>
                    <a:pt x="22" y="65"/>
                    <a:pt x="22" y="65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86"/>
                    <a:pt x="4" y="100"/>
                    <a:pt x="9" y="102"/>
                  </a:cubicBezTo>
                  <a:cubicBezTo>
                    <a:pt x="14" y="104"/>
                    <a:pt x="19" y="103"/>
                    <a:pt x="19" y="103"/>
                  </a:cubicBezTo>
                  <a:cubicBezTo>
                    <a:pt x="19" y="103"/>
                    <a:pt x="10" y="127"/>
                    <a:pt x="25" y="134"/>
                  </a:cubicBezTo>
                  <a:cubicBezTo>
                    <a:pt x="40" y="141"/>
                    <a:pt x="45" y="138"/>
                    <a:pt x="45" y="138"/>
                  </a:cubicBezTo>
                  <a:cubicBezTo>
                    <a:pt x="45" y="138"/>
                    <a:pt x="42" y="150"/>
                    <a:pt x="46" y="154"/>
                  </a:cubicBezTo>
                  <a:cubicBezTo>
                    <a:pt x="50" y="158"/>
                    <a:pt x="59" y="149"/>
                    <a:pt x="59" y="149"/>
                  </a:cubicBezTo>
                  <a:cubicBezTo>
                    <a:pt x="59" y="149"/>
                    <a:pt x="63" y="169"/>
                    <a:pt x="67" y="176"/>
                  </a:cubicBezTo>
                  <a:cubicBezTo>
                    <a:pt x="71" y="183"/>
                    <a:pt x="86" y="194"/>
                    <a:pt x="86" y="194"/>
                  </a:cubicBezTo>
                  <a:cubicBezTo>
                    <a:pt x="98" y="194"/>
                    <a:pt x="117" y="152"/>
                    <a:pt x="117" y="152"/>
                  </a:cubicBezTo>
                  <a:cubicBezTo>
                    <a:pt x="142" y="152"/>
                    <a:pt x="142" y="152"/>
                    <a:pt x="142" y="152"/>
                  </a:cubicBezTo>
                  <a:cubicBezTo>
                    <a:pt x="146" y="140"/>
                    <a:pt x="146" y="140"/>
                    <a:pt x="146" y="140"/>
                  </a:cubicBezTo>
                  <a:cubicBezTo>
                    <a:pt x="172" y="140"/>
                    <a:pt x="172" y="140"/>
                    <a:pt x="172" y="140"/>
                  </a:cubicBezTo>
                  <a:cubicBezTo>
                    <a:pt x="200" y="181"/>
                    <a:pt x="200" y="181"/>
                    <a:pt x="200" y="181"/>
                  </a:cubicBezTo>
                  <a:cubicBezTo>
                    <a:pt x="197" y="190"/>
                    <a:pt x="197" y="190"/>
                    <a:pt x="197" y="190"/>
                  </a:cubicBezTo>
                  <a:cubicBezTo>
                    <a:pt x="197" y="190"/>
                    <a:pt x="208" y="202"/>
                    <a:pt x="208" y="210"/>
                  </a:cubicBezTo>
                  <a:cubicBezTo>
                    <a:pt x="208" y="218"/>
                    <a:pt x="197" y="226"/>
                    <a:pt x="197" y="226"/>
                  </a:cubicBezTo>
                  <a:cubicBezTo>
                    <a:pt x="196" y="239"/>
                    <a:pt x="196" y="239"/>
                    <a:pt x="196" y="239"/>
                  </a:cubicBezTo>
                  <a:cubicBezTo>
                    <a:pt x="215" y="228"/>
                    <a:pt x="215" y="228"/>
                    <a:pt x="215" y="228"/>
                  </a:cubicBezTo>
                  <a:cubicBezTo>
                    <a:pt x="231" y="232"/>
                    <a:pt x="231" y="232"/>
                    <a:pt x="231" y="232"/>
                  </a:cubicBezTo>
                  <a:cubicBezTo>
                    <a:pt x="231" y="232"/>
                    <a:pt x="228" y="214"/>
                    <a:pt x="247" y="227"/>
                  </a:cubicBezTo>
                  <a:cubicBezTo>
                    <a:pt x="266" y="240"/>
                    <a:pt x="257" y="286"/>
                    <a:pt x="257" y="286"/>
                  </a:cubicBezTo>
                  <a:cubicBezTo>
                    <a:pt x="265" y="286"/>
                    <a:pt x="265" y="286"/>
                    <a:pt x="265" y="286"/>
                  </a:cubicBezTo>
                  <a:cubicBezTo>
                    <a:pt x="265" y="286"/>
                    <a:pt x="266" y="296"/>
                    <a:pt x="277" y="296"/>
                  </a:cubicBezTo>
                  <a:cubicBezTo>
                    <a:pt x="288" y="296"/>
                    <a:pt x="288" y="274"/>
                    <a:pt x="293" y="270"/>
                  </a:cubicBezTo>
                  <a:cubicBezTo>
                    <a:pt x="298" y="266"/>
                    <a:pt x="313" y="279"/>
                    <a:pt x="320" y="276"/>
                  </a:cubicBezTo>
                  <a:cubicBezTo>
                    <a:pt x="327" y="273"/>
                    <a:pt x="320" y="255"/>
                    <a:pt x="320" y="255"/>
                  </a:cubicBezTo>
                  <a:cubicBezTo>
                    <a:pt x="332" y="252"/>
                    <a:pt x="332" y="252"/>
                    <a:pt x="332" y="252"/>
                  </a:cubicBezTo>
                  <a:cubicBezTo>
                    <a:pt x="332" y="252"/>
                    <a:pt x="314" y="239"/>
                    <a:pt x="314" y="229"/>
                  </a:cubicBezTo>
                  <a:cubicBezTo>
                    <a:pt x="314" y="219"/>
                    <a:pt x="344" y="233"/>
                    <a:pt x="344" y="233"/>
                  </a:cubicBezTo>
                  <a:cubicBezTo>
                    <a:pt x="344" y="233"/>
                    <a:pt x="345" y="227"/>
                    <a:pt x="345" y="220"/>
                  </a:cubicBezTo>
                  <a:cubicBezTo>
                    <a:pt x="345" y="213"/>
                    <a:pt x="330" y="218"/>
                    <a:pt x="329" y="210"/>
                  </a:cubicBezTo>
                  <a:cubicBezTo>
                    <a:pt x="328" y="202"/>
                    <a:pt x="338" y="193"/>
                    <a:pt x="338" y="193"/>
                  </a:cubicBezTo>
                  <a:cubicBezTo>
                    <a:pt x="328" y="189"/>
                    <a:pt x="328" y="189"/>
                    <a:pt x="328" y="189"/>
                  </a:cubicBezTo>
                  <a:cubicBezTo>
                    <a:pt x="335" y="176"/>
                    <a:pt x="335" y="176"/>
                    <a:pt x="335" y="176"/>
                  </a:cubicBezTo>
                  <a:cubicBezTo>
                    <a:pt x="323" y="175"/>
                    <a:pt x="323" y="175"/>
                    <a:pt x="323" y="175"/>
                  </a:cubicBezTo>
                  <a:cubicBezTo>
                    <a:pt x="318" y="148"/>
                    <a:pt x="318" y="148"/>
                    <a:pt x="318" y="148"/>
                  </a:cubicBezTo>
                  <a:cubicBezTo>
                    <a:pt x="331" y="134"/>
                    <a:pt x="331" y="134"/>
                    <a:pt x="331" y="134"/>
                  </a:cubicBezTo>
                  <a:cubicBezTo>
                    <a:pt x="312" y="115"/>
                    <a:pt x="312" y="115"/>
                    <a:pt x="312" y="115"/>
                  </a:cubicBezTo>
                  <a:cubicBezTo>
                    <a:pt x="312" y="90"/>
                    <a:pt x="312" y="90"/>
                    <a:pt x="312" y="90"/>
                  </a:cubicBezTo>
                  <a:cubicBezTo>
                    <a:pt x="293" y="91"/>
                    <a:pt x="293" y="91"/>
                    <a:pt x="293" y="91"/>
                  </a:cubicBezTo>
                  <a:cubicBezTo>
                    <a:pt x="310" y="68"/>
                    <a:pt x="310" y="68"/>
                    <a:pt x="310" y="68"/>
                  </a:cubicBezTo>
                  <a:cubicBezTo>
                    <a:pt x="287" y="52"/>
                    <a:pt x="287" y="52"/>
                    <a:pt x="287" y="52"/>
                  </a:cubicBezTo>
                  <a:cubicBezTo>
                    <a:pt x="293" y="35"/>
                    <a:pt x="293" y="35"/>
                    <a:pt x="293" y="35"/>
                  </a:cubicBezTo>
                  <a:cubicBezTo>
                    <a:pt x="284" y="26"/>
                    <a:pt x="284" y="26"/>
                    <a:pt x="284" y="26"/>
                  </a:cubicBezTo>
                  <a:cubicBezTo>
                    <a:pt x="284" y="26"/>
                    <a:pt x="291" y="19"/>
                    <a:pt x="275" y="11"/>
                  </a:cubicBezTo>
                  <a:cubicBezTo>
                    <a:pt x="259" y="3"/>
                    <a:pt x="261" y="27"/>
                    <a:pt x="261" y="27"/>
                  </a:cubicBezTo>
                  <a:cubicBezTo>
                    <a:pt x="249" y="36"/>
                    <a:pt x="249" y="36"/>
                    <a:pt x="249" y="36"/>
                  </a:cubicBezTo>
                  <a:cubicBezTo>
                    <a:pt x="249" y="36"/>
                    <a:pt x="227" y="25"/>
                    <a:pt x="222" y="23"/>
                  </a:cubicBezTo>
                  <a:cubicBezTo>
                    <a:pt x="217" y="21"/>
                    <a:pt x="203" y="44"/>
                    <a:pt x="203" y="44"/>
                  </a:cubicBezTo>
                  <a:cubicBezTo>
                    <a:pt x="203" y="44"/>
                    <a:pt x="200" y="23"/>
                    <a:pt x="191" y="23"/>
                  </a:cubicBezTo>
                  <a:cubicBezTo>
                    <a:pt x="182" y="23"/>
                    <a:pt x="178" y="39"/>
                    <a:pt x="174" y="41"/>
                  </a:cubicBezTo>
                  <a:cubicBezTo>
                    <a:pt x="170" y="43"/>
                    <a:pt x="166" y="16"/>
                    <a:pt x="166" y="16"/>
                  </a:cubicBezTo>
                  <a:cubicBezTo>
                    <a:pt x="138" y="17"/>
                    <a:pt x="138" y="17"/>
                    <a:pt x="138" y="17"/>
                  </a:cubicBezTo>
                  <a:cubicBezTo>
                    <a:pt x="138" y="17"/>
                    <a:pt x="129" y="24"/>
                    <a:pt x="122" y="24"/>
                  </a:cubicBezTo>
                  <a:cubicBezTo>
                    <a:pt x="115" y="24"/>
                    <a:pt x="106" y="8"/>
                    <a:pt x="106" y="8"/>
                  </a:cubicBezTo>
                  <a:cubicBezTo>
                    <a:pt x="106" y="8"/>
                    <a:pt x="103" y="16"/>
                    <a:pt x="95" y="14"/>
                  </a:cubicBezTo>
                  <a:cubicBezTo>
                    <a:pt x="87" y="12"/>
                    <a:pt x="87" y="1"/>
                    <a:pt x="87" y="1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4" name="Freeform 131"/>
            <p:cNvSpPr>
              <a:spLocks noChangeAspect="1"/>
            </p:cNvSpPr>
            <p:nvPr/>
          </p:nvSpPr>
          <p:spPr bwMode="auto">
            <a:xfrm>
              <a:off x="2391" y="1870"/>
              <a:ext cx="184" cy="216"/>
            </a:xfrm>
            <a:custGeom>
              <a:avLst/>
              <a:gdLst>
                <a:gd name="T0" fmla="*/ 0 w 572"/>
                <a:gd name="T1" fmla="*/ 107 h 670"/>
                <a:gd name="T2" fmla="*/ 4 w 572"/>
                <a:gd name="T3" fmla="*/ 108 h 670"/>
                <a:gd name="T4" fmla="*/ 5 w 572"/>
                <a:gd name="T5" fmla="*/ 115 h 670"/>
                <a:gd name="T6" fmla="*/ 8 w 572"/>
                <a:gd name="T7" fmla="*/ 113 h 670"/>
                <a:gd name="T8" fmla="*/ 10 w 572"/>
                <a:gd name="T9" fmla="*/ 120 h 670"/>
                <a:gd name="T10" fmla="*/ 10 w 572"/>
                <a:gd name="T11" fmla="*/ 130 h 670"/>
                <a:gd name="T12" fmla="*/ 7 w 572"/>
                <a:gd name="T13" fmla="*/ 130 h 670"/>
                <a:gd name="T14" fmla="*/ 8 w 572"/>
                <a:gd name="T15" fmla="*/ 134 h 670"/>
                <a:gd name="T16" fmla="*/ 5 w 572"/>
                <a:gd name="T17" fmla="*/ 136 h 670"/>
                <a:gd name="T18" fmla="*/ 13 w 572"/>
                <a:gd name="T19" fmla="*/ 152 h 670"/>
                <a:gd name="T20" fmla="*/ 11 w 572"/>
                <a:gd name="T21" fmla="*/ 164 h 670"/>
                <a:gd name="T22" fmla="*/ 10 w 572"/>
                <a:gd name="T23" fmla="*/ 173 h 670"/>
                <a:gd name="T24" fmla="*/ 4 w 572"/>
                <a:gd name="T25" fmla="*/ 184 h 670"/>
                <a:gd name="T26" fmla="*/ 3 w 572"/>
                <a:gd name="T27" fmla="*/ 195 h 670"/>
                <a:gd name="T28" fmla="*/ 9 w 572"/>
                <a:gd name="T29" fmla="*/ 185 h 670"/>
                <a:gd name="T30" fmla="*/ 15 w 572"/>
                <a:gd name="T31" fmla="*/ 185 h 670"/>
                <a:gd name="T32" fmla="*/ 18 w 572"/>
                <a:gd name="T33" fmla="*/ 184 h 670"/>
                <a:gd name="T34" fmla="*/ 25 w 572"/>
                <a:gd name="T35" fmla="*/ 184 h 670"/>
                <a:gd name="T36" fmla="*/ 25 w 572"/>
                <a:gd name="T37" fmla="*/ 181 h 670"/>
                <a:gd name="T38" fmla="*/ 29 w 572"/>
                <a:gd name="T39" fmla="*/ 183 h 670"/>
                <a:gd name="T40" fmla="*/ 37 w 572"/>
                <a:gd name="T41" fmla="*/ 184 h 670"/>
                <a:gd name="T42" fmla="*/ 44 w 572"/>
                <a:gd name="T43" fmla="*/ 192 h 670"/>
                <a:gd name="T44" fmla="*/ 51 w 572"/>
                <a:gd name="T45" fmla="*/ 191 h 670"/>
                <a:gd name="T46" fmla="*/ 53 w 572"/>
                <a:gd name="T47" fmla="*/ 203 h 670"/>
                <a:gd name="T48" fmla="*/ 58 w 572"/>
                <a:gd name="T49" fmla="*/ 204 h 670"/>
                <a:gd name="T50" fmla="*/ 59 w 572"/>
                <a:gd name="T51" fmla="*/ 209 h 670"/>
                <a:gd name="T52" fmla="*/ 64 w 572"/>
                <a:gd name="T53" fmla="*/ 211 h 670"/>
                <a:gd name="T54" fmla="*/ 67 w 572"/>
                <a:gd name="T55" fmla="*/ 215 h 670"/>
                <a:gd name="T56" fmla="*/ 73 w 572"/>
                <a:gd name="T57" fmla="*/ 215 h 670"/>
                <a:gd name="T58" fmla="*/ 75 w 572"/>
                <a:gd name="T59" fmla="*/ 211 h 670"/>
                <a:gd name="T60" fmla="*/ 79 w 572"/>
                <a:gd name="T61" fmla="*/ 201 h 670"/>
                <a:gd name="T62" fmla="*/ 87 w 572"/>
                <a:gd name="T63" fmla="*/ 210 h 670"/>
                <a:gd name="T64" fmla="*/ 91 w 572"/>
                <a:gd name="T65" fmla="*/ 204 h 670"/>
                <a:gd name="T66" fmla="*/ 98 w 572"/>
                <a:gd name="T67" fmla="*/ 204 h 670"/>
                <a:gd name="T68" fmla="*/ 100 w 572"/>
                <a:gd name="T69" fmla="*/ 206 h 670"/>
                <a:gd name="T70" fmla="*/ 108 w 572"/>
                <a:gd name="T71" fmla="*/ 205 h 670"/>
                <a:gd name="T72" fmla="*/ 111 w 572"/>
                <a:gd name="T73" fmla="*/ 200 h 670"/>
                <a:gd name="T74" fmla="*/ 112 w 572"/>
                <a:gd name="T75" fmla="*/ 203 h 670"/>
                <a:gd name="T76" fmla="*/ 169 w 572"/>
                <a:gd name="T77" fmla="*/ 202 h 670"/>
                <a:gd name="T78" fmla="*/ 171 w 572"/>
                <a:gd name="T79" fmla="*/ 194 h 670"/>
                <a:gd name="T80" fmla="*/ 172 w 572"/>
                <a:gd name="T81" fmla="*/ 190 h 670"/>
                <a:gd name="T82" fmla="*/ 168 w 572"/>
                <a:gd name="T83" fmla="*/ 186 h 670"/>
                <a:gd name="T84" fmla="*/ 158 w 572"/>
                <a:gd name="T85" fmla="*/ 38 h 670"/>
                <a:gd name="T86" fmla="*/ 184 w 572"/>
                <a:gd name="T87" fmla="*/ 39 h 670"/>
                <a:gd name="T88" fmla="*/ 128 w 572"/>
                <a:gd name="T89" fmla="*/ 0 h 670"/>
                <a:gd name="T90" fmla="*/ 128 w 572"/>
                <a:gd name="T91" fmla="*/ 11 h 670"/>
                <a:gd name="T92" fmla="*/ 126 w 572"/>
                <a:gd name="T93" fmla="*/ 12 h 670"/>
                <a:gd name="T94" fmla="*/ 126 w 572"/>
                <a:gd name="T95" fmla="*/ 20 h 670"/>
                <a:gd name="T96" fmla="*/ 78 w 572"/>
                <a:gd name="T97" fmla="*/ 21 h 670"/>
                <a:gd name="T98" fmla="*/ 78 w 572"/>
                <a:gd name="T99" fmla="*/ 24 h 670"/>
                <a:gd name="T100" fmla="*/ 77 w 572"/>
                <a:gd name="T101" fmla="*/ 25 h 670"/>
                <a:gd name="T102" fmla="*/ 76 w 572"/>
                <a:gd name="T103" fmla="*/ 67 h 670"/>
                <a:gd name="T104" fmla="*/ 67 w 572"/>
                <a:gd name="T105" fmla="*/ 68 h 670"/>
                <a:gd name="T106" fmla="*/ 61 w 572"/>
                <a:gd name="T107" fmla="*/ 72 h 670"/>
                <a:gd name="T108" fmla="*/ 60 w 572"/>
                <a:gd name="T109" fmla="*/ 80 h 670"/>
                <a:gd name="T110" fmla="*/ 60 w 572"/>
                <a:gd name="T111" fmla="*/ 102 h 670"/>
                <a:gd name="T112" fmla="*/ 0 w 572"/>
                <a:gd name="T113" fmla="*/ 103 h 670"/>
                <a:gd name="T114" fmla="*/ 0 w 572"/>
                <a:gd name="T115" fmla="*/ 103 h 670"/>
                <a:gd name="T116" fmla="*/ 0 w 572"/>
                <a:gd name="T117" fmla="*/ 107 h 67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572" h="670">
                  <a:moveTo>
                    <a:pt x="0" y="332"/>
                  </a:moveTo>
                  <a:cubicBezTo>
                    <a:pt x="0" y="332"/>
                    <a:pt x="11" y="331"/>
                    <a:pt x="11" y="336"/>
                  </a:cubicBezTo>
                  <a:cubicBezTo>
                    <a:pt x="11" y="341"/>
                    <a:pt x="11" y="354"/>
                    <a:pt x="15" y="357"/>
                  </a:cubicBezTo>
                  <a:cubicBezTo>
                    <a:pt x="19" y="360"/>
                    <a:pt x="24" y="349"/>
                    <a:pt x="24" y="349"/>
                  </a:cubicBezTo>
                  <a:cubicBezTo>
                    <a:pt x="32" y="372"/>
                    <a:pt x="32" y="372"/>
                    <a:pt x="32" y="372"/>
                  </a:cubicBezTo>
                  <a:cubicBezTo>
                    <a:pt x="30" y="403"/>
                    <a:pt x="30" y="403"/>
                    <a:pt x="30" y="403"/>
                  </a:cubicBezTo>
                  <a:cubicBezTo>
                    <a:pt x="21" y="403"/>
                    <a:pt x="21" y="403"/>
                    <a:pt x="21" y="403"/>
                  </a:cubicBezTo>
                  <a:cubicBezTo>
                    <a:pt x="24" y="417"/>
                    <a:pt x="24" y="417"/>
                    <a:pt x="24" y="417"/>
                  </a:cubicBezTo>
                  <a:cubicBezTo>
                    <a:pt x="16" y="423"/>
                    <a:pt x="16" y="423"/>
                    <a:pt x="16" y="423"/>
                  </a:cubicBezTo>
                  <a:cubicBezTo>
                    <a:pt x="16" y="423"/>
                    <a:pt x="39" y="452"/>
                    <a:pt x="39" y="470"/>
                  </a:cubicBezTo>
                  <a:cubicBezTo>
                    <a:pt x="39" y="488"/>
                    <a:pt x="33" y="509"/>
                    <a:pt x="33" y="509"/>
                  </a:cubicBezTo>
                  <a:cubicBezTo>
                    <a:pt x="31" y="538"/>
                    <a:pt x="31" y="538"/>
                    <a:pt x="31" y="538"/>
                  </a:cubicBezTo>
                  <a:cubicBezTo>
                    <a:pt x="31" y="538"/>
                    <a:pt x="15" y="555"/>
                    <a:pt x="12" y="570"/>
                  </a:cubicBezTo>
                  <a:cubicBezTo>
                    <a:pt x="10" y="579"/>
                    <a:pt x="10" y="594"/>
                    <a:pt x="10" y="605"/>
                  </a:cubicBezTo>
                  <a:cubicBezTo>
                    <a:pt x="22" y="603"/>
                    <a:pt x="19" y="579"/>
                    <a:pt x="28" y="573"/>
                  </a:cubicBezTo>
                  <a:cubicBezTo>
                    <a:pt x="37" y="567"/>
                    <a:pt x="47" y="575"/>
                    <a:pt x="47" y="575"/>
                  </a:cubicBezTo>
                  <a:cubicBezTo>
                    <a:pt x="55" y="571"/>
                    <a:pt x="55" y="571"/>
                    <a:pt x="55" y="571"/>
                  </a:cubicBezTo>
                  <a:cubicBezTo>
                    <a:pt x="78" y="572"/>
                    <a:pt x="78" y="572"/>
                    <a:pt x="78" y="572"/>
                  </a:cubicBezTo>
                  <a:cubicBezTo>
                    <a:pt x="78" y="562"/>
                    <a:pt x="78" y="562"/>
                    <a:pt x="78" y="562"/>
                  </a:cubicBezTo>
                  <a:cubicBezTo>
                    <a:pt x="91" y="569"/>
                    <a:pt x="91" y="569"/>
                    <a:pt x="91" y="569"/>
                  </a:cubicBezTo>
                  <a:cubicBezTo>
                    <a:pt x="91" y="569"/>
                    <a:pt x="105" y="570"/>
                    <a:pt x="115" y="572"/>
                  </a:cubicBezTo>
                  <a:cubicBezTo>
                    <a:pt x="125" y="574"/>
                    <a:pt x="136" y="596"/>
                    <a:pt x="136" y="596"/>
                  </a:cubicBezTo>
                  <a:cubicBezTo>
                    <a:pt x="136" y="596"/>
                    <a:pt x="150" y="592"/>
                    <a:pt x="157" y="593"/>
                  </a:cubicBezTo>
                  <a:cubicBezTo>
                    <a:pt x="164" y="594"/>
                    <a:pt x="165" y="630"/>
                    <a:pt x="165" y="630"/>
                  </a:cubicBezTo>
                  <a:cubicBezTo>
                    <a:pt x="165" y="630"/>
                    <a:pt x="176" y="631"/>
                    <a:pt x="179" y="632"/>
                  </a:cubicBezTo>
                  <a:cubicBezTo>
                    <a:pt x="182" y="633"/>
                    <a:pt x="182" y="648"/>
                    <a:pt x="182" y="648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8" y="668"/>
                    <a:pt x="208" y="668"/>
                    <a:pt x="208" y="668"/>
                  </a:cubicBezTo>
                  <a:cubicBezTo>
                    <a:pt x="208" y="668"/>
                    <a:pt x="220" y="670"/>
                    <a:pt x="228" y="667"/>
                  </a:cubicBezTo>
                  <a:cubicBezTo>
                    <a:pt x="236" y="664"/>
                    <a:pt x="233" y="654"/>
                    <a:pt x="232" y="653"/>
                  </a:cubicBezTo>
                  <a:cubicBezTo>
                    <a:pt x="232" y="634"/>
                    <a:pt x="234" y="625"/>
                    <a:pt x="247" y="625"/>
                  </a:cubicBezTo>
                  <a:cubicBezTo>
                    <a:pt x="260" y="625"/>
                    <a:pt x="272" y="650"/>
                    <a:pt x="272" y="650"/>
                  </a:cubicBezTo>
                  <a:cubicBezTo>
                    <a:pt x="282" y="633"/>
                    <a:pt x="282" y="633"/>
                    <a:pt x="282" y="633"/>
                  </a:cubicBezTo>
                  <a:cubicBezTo>
                    <a:pt x="304" y="633"/>
                    <a:pt x="304" y="633"/>
                    <a:pt x="304" y="633"/>
                  </a:cubicBezTo>
                  <a:cubicBezTo>
                    <a:pt x="310" y="639"/>
                    <a:pt x="310" y="639"/>
                    <a:pt x="310" y="639"/>
                  </a:cubicBezTo>
                  <a:cubicBezTo>
                    <a:pt x="310" y="639"/>
                    <a:pt x="327" y="636"/>
                    <a:pt x="335" y="635"/>
                  </a:cubicBezTo>
                  <a:cubicBezTo>
                    <a:pt x="343" y="634"/>
                    <a:pt x="341" y="622"/>
                    <a:pt x="345" y="621"/>
                  </a:cubicBezTo>
                  <a:cubicBezTo>
                    <a:pt x="349" y="620"/>
                    <a:pt x="349" y="631"/>
                    <a:pt x="349" y="631"/>
                  </a:cubicBezTo>
                  <a:cubicBezTo>
                    <a:pt x="526" y="628"/>
                    <a:pt x="526" y="628"/>
                    <a:pt x="526" y="628"/>
                  </a:cubicBezTo>
                  <a:cubicBezTo>
                    <a:pt x="531" y="601"/>
                    <a:pt x="531" y="601"/>
                    <a:pt x="531" y="601"/>
                  </a:cubicBezTo>
                  <a:cubicBezTo>
                    <a:pt x="531" y="601"/>
                    <a:pt x="537" y="597"/>
                    <a:pt x="536" y="590"/>
                  </a:cubicBezTo>
                  <a:cubicBezTo>
                    <a:pt x="535" y="583"/>
                    <a:pt x="522" y="577"/>
                    <a:pt x="522" y="577"/>
                  </a:cubicBezTo>
                  <a:cubicBezTo>
                    <a:pt x="491" y="118"/>
                    <a:pt x="491" y="118"/>
                    <a:pt x="491" y="118"/>
                  </a:cubicBezTo>
                  <a:cubicBezTo>
                    <a:pt x="572" y="121"/>
                    <a:pt x="572" y="121"/>
                    <a:pt x="572" y="121"/>
                  </a:cubicBezTo>
                  <a:cubicBezTo>
                    <a:pt x="399" y="0"/>
                    <a:pt x="399" y="0"/>
                    <a:pt x="399" y="0"/>
                  </a:cubicBezTo>
                  <a:cubicBezTo>
                    <a:pt x="397" y="34"/>
                    <a:pt x="397" y="34"/>
                    <a:pt x="397" y="34"/>
                  </a:cubicBezTo>
                  <a:cubicBezTo>
                    <a:pt x="392" y="38"/>
                    <a:pt x="392" y="38"/>
                    <a:pt x="392" y="38"/>
                  </a:cubicBezTo>
                  <a:cubicBezTo>
                    <a:pt x="391" y="63"/>
                    <a:pt x="391" y="63"/>
                    <a:pt x="391" y="63"/>
                  </a:cubicBezTo>
                  <a:cubicBezTo>
                    <a:pt x="243" y="64"/>
                    <a:pt x="243" y="64"/>
                    <a:pt x="243" y="64"/>
                  </a:cubicBezTo>
                  <a:cubicBezTo>
                    <a:pt x="243" y="74"/>
                    <a:pt x="243" y="74"/>
                    <a:pt x="243" y="74"/>
                  </a:cubicBezTo>
                  <a:cubicBezTo>
                    <a:pt x="238" y="77"/>
                    <a:pt x="238" y="77"/>
                    <a:pt x="238" y="77"/>
                  </a:cubicBezTo>
                  <a:cubicBezTo>
                    <a:pt x="238" y="77"/>
                    <a:pt x="237" y="201"/>
                    <a:pt x="235" y="207"/>
                  </a:cubicBezTo>
                  <a:cubicBezTo>
                    <a:pt x="233" y="213"/>
                    <a:pt x="208" y="212"/>
                    <a:pt x="208" y="212"/>
                  </a:cubicBezTo>
                  <a:cubicBezTo>
                    <a:pt x="208" y="212"/>
                    <a:pt x="200" y="213"/>
                    <a:pt x="189" y="223"/>
                  </a:cubicBezTo>
                  <a:cubicBezTo>
                    <a:pt x="178" y="233"/>
                    <a:pt x="187" y="248"/>
                    <a:pt x="187" y="248"/>
                  </a:cubicBezTo>
                  <a:cubicBezTo>
                    <a:pt x="186" y="317"/>
                    <a:pt x="186" y="317"/>
                    <a:pt x="186" y="317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0" y="326"/>
                    <a:pt x="0" y="332"/>
                    <a:pt x="0" y="33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5" name="Freeform 132"/>
            <p:cNvSpPr>
              <a:spLocks noChangeAspect="1"/>
            </p:cNvSpPr>
            <p:nvPr/>
          </p:nvSpPr>
          <p:spPr bwMode="auto">
            <a:xfrm>
              <a:off x="2558" y="2081"/>
              <a:ext cx="124" cy="96"/>
            </a:xfrm>
            <a:custGeom>
              <a:avLst/>
              <a:gdLst>
                <a:gd name="T0" fmla="*/ 1 w 382"/>
                <a:gd name="T1" fmla="*/ 79 h 300"/>
                <a:gd name="T2" fmla="*/ 6 w 382"/>
                <a:gd name="T3" fmla="*/ 82 h 300"/>
                <a:gd name="T4" fmla="*/ 19 w 382"/>
                <a:gd name="T5" fmla="*/ 94 h 300"/>
                <a:gd name="T6" fmla="*/ 40 w 382"/>
                <a:gd name="T7" fmla="*/ 96 h 300"/>
                <a:gd name="T8" fmla="*/ 43 w 382"/>
                <a:gd name="T9" fmla="*/ 96 h 300"/>
                <a:gd name="T10" fmla="*/ 42 w 382"/>
                <a:gd name="T11" fmla="*/ 78 h 300"/>
                <a:gd name="T12" fmla="*/ 43 w 382"/>
                <a:gd name="T13" fmla="*/ 70 h 300"/>
                <a:gd name="T14" fmla="*/ 62 w 382"/>
                <a:gd name="T15" fmla="*/ 70 h 300"/>
                <a:gd name="T16" fmla="*/ 70 w 382"/>
                <a:gd name="T17" fmla="*/ 70 h 300"/>
                <a:gd name="T18" fmla="*/ 81 w 382"/>
                <a:gd name="T19" fmla="*/ 68 h 300"/>
                <a:gd name="T20" fmla="*/ 90 w 382"/>
                <a:gd name="T21" fmla="*/ 69 h 300"/>
                <a:gd name="T22" fmla="*/ 99 w 382"/>
                <a:gd name="T23" fmla="*/ 71 h 300"/>
                <a:gd name="T24" fmla="*/ 103 w 382"/>
                <a:gd name="T25" fmla="*/ 68 h 300"/>
                <a:gd name="T26" fmla="*/ 116 w 382"/>
                <a:gd name="T27" fmla="*/ 63 h 300"/>
                <a:gd name="T28" fmla="*/ 121 w 382"/>
                <a:gd name="T29" fmla="*/ 59 h 300"/>
                <a:gd name="T30" fmla="*/ 124 w 382"/>
                <a:gd name="T31" fmla="*/ 54 h 300"/>
                <a:gd name="T32" fmla="*/ 117 w 382"/>
                <a:gd name="T33" fmla="*/ 46 h 300"/>
                <a:gd name="T34" fmla="*/ 118 w 382"/>
                <a:gd name="T35" fmla="*/ 40 h 300"/>
                <a:gd name="T36" fmla="*/ 101 w 382"/>
                <a:gd name="T37" fmla="*/ 33 h 300"/>
                <a:gd name="T38" fmla="*/ 101 w 382"/>
                <a:gd name="T39" fmla="*/ 28 h 300"/>
                <a:gd name="T40" fmla="*/ 94 w 382"/>
                <a:gd name="T41" fmla="*/ 23 h 300"/>
                <a:gd name="T42" fmla="*/ 90 w 382"/>
                <a:gd name="T43" fmla="*/ 10 h 300"/>
                <a:gd name="T44" fmla="*/ 84 w 382"/>
                <a:gd name="T45" fmla="*/ 1 h 300"/>
                <a:gd name="T46" fmla="*/ 70 w 382"/>
                <a:gd name="T47" fmla="*/ 4 h 300"/>
                <a:gd name="T48" fmla="*/ 62 w 382"/>
                <a:gd name="T49" fmla="*/ 9 h 300"/>
                <a:gd name="T50" fmla="*/ 55 w 382"/>
                <a:gd name="T51" fmla="*/ 16 h 300"/>
                <a:gd name="T52" fmla="*/ 41 w 382"/>
                <a:gd name="T53" fmla="*/ 23 h 300"/>
                <a:gd name="T54" fmla="*/ 36 w 382"/>
                <a:gd name="T55" fmla="*/ 31 h 300"/>
                <a:gd name="T56" fmla="*/ 25 w 382"/>
                <a:gd name="T57" fmla="*/ 26 h 300"/>
                <a:gd name="T58" fmla="*/ 22 w 382"/>
                <a:gd name="T59" fmla="*/ 39 h 300"/>
                <a:gd name="T60" fmla="*/ 19 w 382"/>
                <a:gd name="T61" fmla="*/ 46 h 300"/>
                <a:gd name="T62" fmla="*/ 16 w 382"/>
                <a:gd name="T63" fmla="*/ 52 h 300"/>
                <a:gd name="T64" fmla="*/ 3 w 382"/>
                <a:gd name="T65" fmla="*/ 55 h 300"/>
                <a:gd name="T66" fmla="*/ 5 w 382"/>
                <a:gd name="T67" fmla="*/ 67 h 3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82" h="300">
                  <a:moveTo>
                    <a:pt x="0" y="209"/>
                  </a:moveTo>
                  <a:cubicBezTo>
                    <a:pt x="3" y="246"/>
                    <a:pt x="3" y="246"/>
                    <a:pt x="3" y="246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19" y="256"/>
                    <a:pt x="19" y="256"/>
                    <a:pt x="19" y="256"/>
                  </a:cubicBezTo>
                  <a:cubicBezTo>
                    <a:pt x="19" y="256"/>
                    <a:pt x="29" y="287"/>
                    <a:pt x="39" y="288"/>
                  </a:cubicBezTo>
                  <a:cubicBezTo>
                    <a:pt x="49" y="289"/>
                    <a:pt x="59" y="293"/>
                    <a:pt x="59" y="293"/>
                  </a:cubicBezTo>
                  <a:cubicBezTo>
                    <a:pt x="59" y="293"/>
                    <a:pt x="70" y="271"/>
                    <a:pt x="100" y="275"/>
                  </a:cubicBezTo>
                  <a:cubicBezTo>
                    <a:pt x="130" y="279"/>
                    <a:pt x="124" y="300"/>
                    <a:pt x="124" y="300"/>
                  </a:cubicBezTo>
                  <a:cubicBezTo>
                    <a:pt x="136" y="298"/>
                    <a:pt x="136" y="298"/>
                    <a:pt x="136" y="298"/>
                  </a:cubicBezTo>
                  <a:cubicBezTo>
                    <a:pt x="132" y="299"/>
                    <a:pt x="132" y="299"/>
                    <a:pt x="132" y="299"/>
                  </a:cubicBezTo>
                  <a:cubicBezTo>
                    <a:pt x="131" y="263"/>
                    <a:pt x="131" y="263"/>
                    <a:pt x="131" y="263"/>
                  </a:cubicBezTo>
                  <a:cubicBezTo>
                    <a:pt x="130" y="245"/>
                    <a:pt x="130" y="245"/>
                    <a:pt x="130" y="245"/>
                  </a:cubicBezTo>
                  <a:cubicBezTo>
                    <a:pt x="130" y="245"/>
                    <a:pt x="124" y="244"/>
                    <a:pt x="124" y="236"/>
                  </a:cubicBezTo>
                  <a:cubicBezTo>
                    <a:pt x="124" y="228"/>
                    <a:pt x="132" y="219"/>
                    <a:pt x="132" y="219"/>
                  </a:cubicBezTo>
                  <a:cubicBezTo>
                    <a:pt x="187" y="222"/>
                    <a:pt x="187" y="222"/>
                    <a:pt x="187" y="222"/>
                  </a:cubicBezTo>
                  <a:cubicBezTo>
                    <a:pt x="192" y="219"/>
                    <a:pt x="192" y="219"/>
                    <a:pt x="192" y="219"/>
                  </a:cubicBezTo>
                  <a:cubicBezTo>
                    <a:pt x="204" y="222"/>
                    <a:pt x="204" y="222"/>
                    <a:pt x="204" y="222"/>
                  </a:cubicBezTo>
                  <a:cubicBezTo>
                    <a:pt x="215" y="219"/>
                    <a:pt x="215" y="219"/>
                    <a:pt x="215" y="219"/>
                  </a:cubicBezTo>
                  <a:cubicBezTo>
                    <a:pt x="235" y="222"/>
                    <a:pt x="235" y="222"/>
                    <a:pt x="235" y="222"/>
                  </a:cubicBezTo>
                  <a:cubicBezTo>
                    <a:pt x="251" y="212"/>
                    <a:pt x="251" y="212"/>
                    <a:pt x="251" y="212"/>
                  </a:cubicBezTo>
                  <a:cubicBezTo>
                    <a:pt x="265" y="216"/>
                    <a:pt x="265" y="216"/>
                    <a:pt x="265" y="216"/>
                  </a:cubicBezTo>
                  <a:cubicBezTo>
                    <a:pt x="276" y="215"/>
                    <a:pt x="276" y="215"/>
                    <a:pt x="276" y="215"/>
                  </a:cubicBezTo>
                  <a:cubicBezTo>
                    <a:pt x="291" y="222"/>
                    <a:pt x="291" y="222"/>
                    <a:pt x="291" y="222"/>
                  </a:cubicBezTo>
                  <a:cubicBezTo>
                    <a:pt x="305" y="221"/>
                    <a:pt x="305" y="221"/>
                    <a:pt x="305" y="221"/>
                  </a:cubicBezTo>
                  <a:cubicBezTo>
                    <a:pt x="310" y="214"/>
                    <a:pt x="310" y="214"/>
                    <a:pt x="310" y="214"/>
                  </a:cubicBezTo>
                  <a:cubicBezTo>
                    <a:pt x="318" y="214"/>
                    <a:pt x="318" y="214"/>
                    <a:pt x="318" y="214"/>
                  </a:cubicBezTo>
                  <a:cubicBezTo>
                    <a:pt x="318" y="214"/>
                    <a:pt x="320" y="200"/>
                    <a:pt x="331" y="195"/>
                  </a:cubicBezTo>
                  <a:cubicBezTo>
                    <a:pt x="331" y="196"/>
                    <a:pt x="357" y="197"/>
                    <a:pt x="357" y="197"/>
                  </a:cubicBezTo>
                  <a:cubicBezTo>
                    <a:pt x="357" y="197"/>
                    <a:pt x="358" y="190"/>
                    <a:pt x="362" y="187"/>
                  </a:cubicBezTo>
                  <a:cubicBezTo>
                    <a:pt x="366" y="184"/>
                    <a:pt x="373" y="183"/>
                    <a:pt x="373" y="183"/>
                  </a:cubicBezTo>
                  <a:cubicBezTo>
                    <a:pt x="376" y="172"/>
                    <a:pt x="376" y="172"/>
                    <a:pt x="376" y="172"/>
                  </a:cubicBezTo>
                  <a:cubicBezTo>
                    <a:pt x="382" y="170"/>
                    <a:pt x="382" y="170"/>
                    <a:pt x="382" y="170"/>
                  </a:cubicBezTo>
                  <a:cubicBezTo>
                    <a:pt x="375" y="167"/>
                    <a:pt x="375" y="167"/>
                    <a:pt x="375" y="167"/>
                  </a:cubicBezTo>
                  <a:cubicBezTo>
                    <a:pt x="360" y="145"/>
                    <a:pt x="360" y="145"/>
                    <a:pt x="360" y="145"/>
                  </a:cubicBezTo>
                  <a:cubicBezTo>
                    <a:pt x="375" y="140"/>
                    <a:pt x="375" y="140"/>
                    <a:pt x="375" y="140"/>
                  </a:cubicBezTo>
                  <a:cubicBezTo>
                    <a:pt x="375" y="140"/>
                    <a:pt x="373" y="130"/>
                    <a:pt x="364" y="126"/>
                  </a:cubicBezTo>
                  <a:cubicBezTo>
                    <a:pt x="355" y="122"/>
                    <a:pt x="356" y="131"/>
                    <a:pt x="344" y="131"/>
                  </a:cubicBezTo>
                  <a:cubicBezTo>
                    <a:pt x="332" y="131"/>
                    <a:pt x="313" y="109"/>
                    <a:pt x="310" y="104"/>
                  </a:cubicBezTo>
                  <a:cubicBezTo>
                    <a:pt x="307" y="99"/>
                    <a:pt x="322" y="88"/>
                    <a:pt x="322" y="88"/>
                  </a:cubicBezTo>
                  <a:cubicBezTo>
                    <a:pt x="312" y="87"/>
                    <a:pt x="312" y="87"/>
                    <a:pt x="312" y="87"/>
                  </a:cubicBezTo>
                  <a:cubicBezTo>
                    <a:pt x="311" y="78"/>
                    <a:pt x="311" y="78"/>
                    <a:pt x="311" y="78"/>
                  </a:cubicBezTo>
                  <a:cubicBezTo>
                    <a:pt x="311" y="78"/>
                    <a:pt x="299" y="79"/>
                    <a:pt x="289" y="72"/>
                  </a:cubicBezTo>
                  <a:cubicBezTo>
                    <a:pt x="279" y="65"/>
                    <a:pt x="280" y="41"/>
                    <a:pt x="280" y="41"/>
                  </a:cubicBezTo>
                  <a:cubicBezTo>
                    <a:pt x="277" y="32"/>
                    <a:pt x="277" y="32"/>
                    <a:pt x="277" y="32"/>
                  </a:cubicBezTo>
                  <a:cubicBezTo>
                    <a:pt x="276" y="9"/>
                    <a:pt x="276" y="9"/>
                    <a:pt x="276" y="9"/>
                  </a:cubicBezTo>
                  <a:cubicBezTo>
                    <a:pt x="260" y="2"/>
                    <a:pt x="260" y="2"/>
                    <a:pt x="260" y="2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227" y="0"/>
                    <a:pt x="225" y="8"/>
                    <a:pt x="215" y="12"/>
                  </a:cubicBezTo>
                  <a:cubicBezTo>
                    <a:pt x="205" y="16"/>
                    <a:pt x="201" y="14"/>
                    <a:pt x="201" y="14"/>
                  </a:cubicBezTo>
                  <a:cubicBezTo>
                    <a:pt x="190" y="28"/>
                    <a:pt x="190" y="28"/>
                    <a:pt x="190" y="28"/>
                  </a:cubicBezTo>
                  <a:cubicBezTo>
                    <a:pt x="173" y="28"/>
                    <a:pt x="173" y="28"/>
                    <a:pt x="173" y="28"/>
                  </a:cubicBezTo>
                  <a:cubicBezTo>
                    <a:pt x="173" y="28"/>
                    <a:pt x="172" y="49"/>
                    <a:pt x="169" y="50"/>
                  </a:cubicBezTo>
                  <a:cubicBezTo>
                    <a:pt x="166" y="51"/>
                    <a:pt x="154" y="39"/>
                    <a:pt x="148" y="41"/>
                  </a:cubicBezTo>
                  <a:cubicBezTo>
                    <a:pt x="142" y="43"/>
                    <a:pt x="125" y="72"/>
                    <a:pt x="125" y="72"/>
                  </a:cubicBezTo>
                  <a:cubicBezTo>
                    <a:pt x="112" y="72"/>
                    <a:pt x="112" y="72"/>
                    <a:pt x="112" y="72"/>
                  </a:cubicBezTo>
                  <a:cubicBezTo>
                    <a:pt x="112" y="96"/>
                    <a:pt x="112" y="96"/>
                    <a:pt x="112" y="96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76" y="82"/>
                    <a:pt x="76" y="82"/>
                    <a:pt x="76" y="82"/>
                  </a:cubicBezTo>
                  <a:cubicBezTo>
                    <a:pt x="63" y="102"/>
                    <a:pt x="63" y="102"/>
                    <a:pt x="63" y="102"/>
                  </a:cubicBezTo>
                  <a:cubicBezTo>
                    <a:pt x="63" y="102"/>
                    <a:pt x="71" y="116"/>
                    <a:pt x="69" y="121"/>
                  </a:cubicBezTo>
                  <a:cubicBezTo>
                    <a:pt x="67" y="126"/>
                    <a:pt x="55" y="124"/>
                    <a:pt x="55" y="124"/>
                  </a:cubicBezTo>
                  <a:cubicBezTo>
                    <a:pt x="55" y="124"/>
                    <a:pt x="60" y="141"/>
                    <a:pt x="57" y="145"/>
                  </a:cubicBezTo>
                  <a:cubicBezTo>
                    <a:pt x="54" y="149"/>
                    <a:pt x="47" y="150"/>
                    <a:pt x="47" y="150"/>
                  </a:cubicBezTo>
                  <a:cubicBezTo>
                    <a:pt x="47" y="150"/>
                    <a:pt x="60" y="160"/>
                    <a:pt x="48" y="161"/>
                  </a:cubicBezTo>
                  <a:cubicBezTo>
                    <a:pt x="36" y="162"/>
                    <a:pt x="21" y="165"/>
                    <a:pt x="21" y="16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23" y="194"/>
                    <a:pt x="23" y="194"/>
                    <a:pt x="23" y="194"/>
                  </a:cubicBezTo>
                  <a:cubicBezTo>
                    <a:pt x="15" y="209"/>
                    <a:pt x="15" y="209"/>
                    <a:pt x="15" y="209"/>
                  </a:cubicBezTo>
                  <a:lnTo>
                    <a:pt x="0" y="209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6" name="Freeform 133"/>
            <p:cNvSpPr>
              <a:spLocks noChangeAspect="1"/>
            </p:cNvSpPr>
            <p:nvPr/>
          </p:nvSpPr>
          <p:spPr bwMode="auto">
            <a:xfrm>
              <a:off x="2511" y="2156"/>
              <a:ext cx="94" cy="110"/>
            </a:xfrm>
            <a:custGeom>
              <a:avLst/>
              <a:gdLst>
                <a:gd name="T0" fmla="*/ 86 w 291"/>
                <a:gd name="T1" fmla="*/ 86 h 343"/>
                <a:gd name="T2" fmla="*/ 82 w 291"/>
                <a:gd name="T3" fmla="*/ 70 h 343"/>
                <a:gd name="T4" fmla="*/ 88 w 291"/>
                <a:gd name="T5" fmla="*/ 60 h 343"/>
                <a:gd name="T6" fmla="*/ 89 w 291"/>
                <a:gd name="T7" fmla="*/ 50 h 343"/>
                <a:gd name="T8" fmla="*/ 94 w 291"/>
                <a:gd name="T9" fmla="*/ 42 h 343"/>
                <a:gd name="T10" fmla="*/ 90 w 291"/>
                <a:gd name="T11" fmla="*/ 27 h 343"/>
                <a:gd name="T12" fmla="*/ 93 w 291"/>
                <a:gd name="T13" fmla="*/ 27 h 343"/>
                <a:gd name="T14" fmla="*/ 91 w 291"/>
                <a:gd name="T15" fmla="*/ 21 h 343"/>
                <a:gd name="T16" fmla="*/ 88 w 291"/>
                <a:gd name="T17" fmla="*/ 21 h 343"/>
                <a:gd name="T18" fmla="*/ 80 w 291"/>
                <a:gd name="T19" fmla="*/ 13 h 343"/>
                <a:gd name="T20" fmla="*/ 67 w 291"/>
                <a:gd name="T21" fmla="*/ 19 h 343"/>
                <a:gd name="T22" fmla="*/ 60 w 291"/>
                <a:gd name="T23" fmla="*/ 17 h 343"/>
                <a:gd name="T24" fmla="*/ 54 w 291"/>
                <a:gd name="T25" fmla="*/ 7 h 343"/>
                <a:gd name="T26" fmla="*/ 49 w 291"/>
                <a:gd name="T27" fmla="*/ 8 h 343"/>
                <a:gd name="T28" fmla="*/ 48 w 291"/>
                <a:gd name="T29" fmla="*/ 4 h 343"/>
                <a:gd name="T30" fmla="*/ 42 w 291"/>
                <a:gd name="T31" fmla="*/ 8 h 343"/>
                <a:gd name="T32" fmla="*/ 37 w 291"/>
                <a:gd name="T33" fmla="*/ 8 h 343"/>
                <a:gd name="T34" fmla="*/ 37 w 291"/>
                <a:gd name="T35" fmla="*/ 0 h 343"/>
                <a:gd name="T36" fmla="*/ 35 w 291"/>
                <a:gd name="T37" fmla="*/ 4 h 343"/>
                <a:gd name="T38" fmla="*/ 32 w 291"/>
                <a:gd name="T39" fmla="*/ 0 h 343"/>
                <a:gd name="T40" fmla="*/ 31 w 291"/>
                <a:gd name="T41" fmla="*/ 6 h 343"/>
                <a:gd name="T42" fmla="*/ 27 w 291"/>
                <a:gd name="T43" fmla="*/ 6 h 343"/>
                <a:gd name="T44" fmla="*/ 26 w 291"/>
                <a:gd name="T45" fmla="*/ 10 h 343"/>
                <a:gd name="T46" fmla="*/ 18 w 291"/>
                <a:gd name="T47" fmla="*/ 5 h 343"/>
                <a:gd name="T48" fmla="*/ 14 w 291"/>
                <a:gd name="T49" fmla="*/ 10 h 343"/>
                <a:gd name="T50" fmla="*/ 12 w 291"/>
                <a:gd name="T51" fmla="*/ 9 h 343"/>
                <a:gd name="T52" fmla="*/ 7 w 291"/>
                <a:gd name="T53" fmla="*/ 13 h 343"/>
                <a:gd name="T54" fmla="*/ 9 w 291"/>
                <a:gd name="T55" fmla="*/ 22 h 343"/>
                <a:gd name="T56" fmla="*/ 13 w 291"/>
                <a:gd name="T57" fmla="*/ 22 h 343"/>
                <a:gd name="T58" fmla="*/ 11 w 291"/>
                <a:gd name="T59" fmla="*/ 26 h 343"/>
                <a:gd name="T60" fmla="*/ 14 w 291"/>
                <a:gd name="T61" fmla="*/ 28 h 343"/>
                <a:gd name="T62" fmla="*/ 11 w 291"/>
                <a:gd name="T63" fmla="*/ 33 h 343"/>
                <a:gd name="T64" fmla="*/ 16 w 291"/>
                <a:gd name="T65" fmla="*/ 36 h 343"/>
                <a:gd name="T66" fmla="*/ 16 w 291"/>
                <a:gd name="T67" fmla="*/ 40 h 343"/>
                <a:gd name="T68" fmla="*/ 6 w 291"/>
                <a:gd name="T69" fmla="*/ 39 h 343"/>
                <a:gd name="T70" fmla="*/ 12 w 291"/>
                <a:gd name="T71" fmla="*/ 47 h 343"/>
                <a:gd name="T72" fmla="*/ 8 w 291"/>
                <a:gd name="T73" fmla="*/ 47 h 343"/>
                <a:gd name="T74" fmla="*/ 8 w 291"/>
                <a:gd name="T75" fmla="*/ 54 h 343"/>
                <a:gd name="T76" fmla="*/ 1 w 291"/>
                <a:gd name="T77" fmla="*/ 52 h 343"/>
                <a:gd name="T78" fmla="*/ 5 w 291"/>
                <a:gd name="T79" fmla="*/ 63 h 343"/>
                <a:gd name="T80" fmla="*/ 0 w 291"/>
                <a:gd name="T81" fmla="*/ 73 h 343"/>
                <a:gd name="T82" fmla="*/ 5 w 291"/>
                <a:gd name="T83" fmla="*/ 74 h 343"/>
                <a:gd name="T84" fmla="*/ 5 w 291"/>
                <a:gd name="T85" fmla="*/ 77 h 343"/>
                <a:gd name="T86" fmla="*/ 12 w 291"/>
                <a:gd name="T87" fmla="*/ 76 h 343"/>
                <a:gd name="T88" fmla="*/ 13 w 291"/>
                <a:gd name="T89" fmla="*/ 81 h 343"/>
                <a:gd name="T90" fmla="*/ 19 w 291"/>
                <a:gd name="T91" fmla="*/ 90 h 343"/>
                <a:gd name="T92" fmla="*/ 16 w 291"/>
                <a:gd name="T93" fmla="*/ 101 h 343"/>
                <a:gd name="T94" fmla="*/ 16 w 291"/>
                <a:gd name="T95" fmla="*/ 110 h 343"/>
                <a:gd name="T96" fmla="*/ 21 w 291"/>
                <a:gd name="T97" fmla="*/ 106 h 343"/>
                <a:gd name="T98" fmla="*/ 24 w 291"/>
                <a:gd name="T99" fmla="*/ 106 h 343"/>
                <a:gd name="T100" fmla="*/ 27 w 291"/>
                <a:gd name="T101" fmla="*/ 104 h 343"/>
                <a:gd name="T102" fmla="*/ 49 w 291"/>
                <a:gd name="T103" fmla="*/ 96 h 343"/>
                <a:gd name="T104" fmla="*/ 57 w 291"/>
                <a:gd name="T105" fmla="*/ 95 h 343"/>
                <a:gd name="T106" fmla="*/ 70 w 291"/>
                <a:gd name="T107" fmla="*/ 93 h 343"/>
                <a:gd name="T108" fmla="*/ 76 w 291"/>
                <a:gd name="T109" fmla="*/ 96 h 343"/>
                <a:gd name="T110" fmla="*/ 83 w 291"/>
                <a:gd name="T111" fmla="*/ 93 h 343"/>
                <a:gd name="T112" fmla="*/ 88 w 291"/>
                <a:gd name="T113" fmla="*/ 98 h 343"/>
                <a:gd name="T114" fmla="*/ 92 w 291"/>
                <a:gd name="T115" fmla="*/ 99 h 343"/>
                <a:gd name="T116" fmla="*/ 92 w 291"/>
                <a:gd name="T117" fmla="*/ 88 h 343"/>
                <a:gd name="T118" fmla="*/ 86 w 291"/>
                <a:gd name="T119" fmla="*/ 86 h 34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91" h="343">
                  <a:moveTo>
                    <a:pt x="266" y="269"/>
                  </a:moveTo>
                  <a:cubicBezTo>
                    <a:pt x="266" y="269"/>
                    <a:pt x="253" y="233"/>
                    <a:pt x="253" y="219"/>
                  </a:cubicBezTo>
                  <a:cubicBezTo>
                    <a:pt x="253" y="205"/>
                    <a:pt x="273" y="187"/>
                    <a:pt x="273" y="187"/>
                  </a:cubicBezTo>
                  <a:cubicBezTo>
                    <a:pt x="273" y="187"/>
                    <a:pt x="274" y="165"/>
                    <a:pt x="274" y="157"/>
                  </a:cubicBezTo>
                  <a:cubicBezTo>
                    <a:pt x="274" y="149"/>
                    <a:pt x="291" y="142"/>
                    <a:pt x="291" y="130"/>
                  </a:cubicBezTo>
                  <a:cubicBezTo>
                    <a:pt x="291" y="118"/>
                    <a:pt x="279" y="84"/>
                    <a:pt x="279" y="84"/>
                  </a:cubicBezTo>
                  <a:cubicBezTo>
                    <a:pt x="287" y="83"/>
                    <a:pt x="287" y="83"/>
                    <a:pt x="287" y="83"/>
                  </a:cubicBezTo>
                  <a:cubicBezTo>
                    <a:pt x="283" y="64"/>
                    <a:pt x="283" y="64"/>
                    <a:pt x="283" y="64"/>
                  </a:cubicBezTo>
                  <a:cubicBezTo>
                    <a:pt x="271" y="66"/>
                    <a:pt x="271" y="66"/>
                    <a:pt x="271" y="66"/>
                  </a:cubicBezTo>
                  <a:cubicBezTo>
                    <a:pt x="271" y="66"/>
                    <a:pt x="277" y="45"/>
                    <a:pt x="247" y="41"/>
                  </a:cubicBezTo>
                  <a:cubicBezTo>
                    <a:pt x="217" y="37"/>
                    <a:pt x="206" y="59"/>
                    <a:pt x="206" y="59"/>
                  </a:cubicBezTo>
                  <a:cubicBezTo>
                    <a:pt x="206" y="59"/>
                    <a:pt x="196" y="55"/>
                    <a:pt x="186" y="54"/>
                  </a:cubicBezTo>
                  <a:cubicBezTo>
                    <a:pt x="176" y="53"/>
                    <a:pt x="166" y="22"/>
                    <a:pt x="166" y="22"/>
                  </a:cubicBezTo>
                  <a:cubicBezTo>
                    <a:pt x="153" y="26"/>
                    <a:pt x="153" y="26"/>
                    <a:pt x="153" y="26"/>
                  </a:cubicBezTo>
                  <a:cubicBezTo>
                    <a:pt x="150" y="12"/>
                    <a:pt x="150" y="12"/>
                    <a:pt x="150" y="12"/>
                  </a:cubicBezTo>
                  <a:cubicBezTo>
                    <a:pt x="135" y="12"/>
                    <a:pt x="131" y="26"/>
                    <a:pt x="131" y="26"/>
                  </a:cubicBezTo>
                  <a:cubicBezTo>
                    <a:pt x="116" y="24"/>
                    <a:pt x="116" y="24"/>
                    <a:pt x="116" y="24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85" y="19"/>
                    <a:pt x="85" y="19"/>
                    <a:pt x="85" y="19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81" y="31"/>
                    <a:pt x="71" y="17"/>
                    <a:pt x="55" y="15"/>
                  </a:cubicBezTo>
                  <a:cubicBezTo>
                    <a:pt x="39" y="13"/>
                    <a:pt x="42" y="30"/>
                    <a:pt x="42" y="30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23" y="41"/>
                    <a:pt x="23" y="41"/>
                    <a:pt x="23" y="41"/>
                  </a:cubicBezTo>
                  <a:cubicBezTo>
                    <a:pt x="28" y="68"/>
                    <a:pt x="28" y="68"/>
                    <a:pt x="28" y="68"/>
                  </a:cubicBezTo>
                  <a:cubicBezTo>
                    <a:pt x="40" y="69"/>
                    <a:pt x="40" y="69"/>
                    <a:pt x="40" y="69"/>
                  </a:cubicBezTo>
                  <a:cubicBezTo>
                    <a:pt x="33" y="82"/>
                    <a:pt x="33" y="82"/>
                    <a:pt x="33" y="82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3" y="86"/>
                    <a:pt x="33" y="95"/>
                    <a:pt x="34" y="103"/>
                  </a:cubicBezTo>
                  <a:cubicBezTo>
                    <a:pt x="35" y="111"/>
                    <a:pt x="50" y="106"/>
                    <a:pt x="50" y="113"/>
                  </a:cubicBezTo>
                  <a:cubicBezTo>
                    <a:pt x="50" y="120"/>
                    <a:pt x="49" y="126"/>
                    <a:pt x="49" y="126"/>
                  </a:cubicBezTo>
                  <a:cubicBezTo>
                    <a:pt x="49" y="126"/>
                    <a:pt x="19" y="112"/>
                    <a:pt x="19" y="122"/>
                  </a:cubicBezTo>
                  <a:cubicBezTo>
                    <a:pt x="19" y="132"/>
                    <a:pt x="37" y="145"/>
                    <a:pt x="37" y="145"/>
                  </a:cubicBezTo>
                  <a:cubicBezTo>
                    <a:pt x="25" y="148"/>
                    <a:pt x="25" y="148"/>
                    <a:pt x="25" y="148"/>
                  </a:cubicBezTo>
                  <a:cubicBezTo>
                    <a:pt x="25" y="148"/>
                    <a:pt x="32" y="166"/>
                    <a:pt x="25" y="169"/>
                  </a:cubicBezTo>
                  <a:cubicBezTo>
                    <a:pt x="19" y="171"/>
                    <a:pt x="9" y="164"/>
                    <a:pt x="2" y="162"/>
                  </a:cubicBezTo>
                  <a:cubicBezTo>
                    <a:pt x="7" y="172"/>
                    <a:pt x="15" y="186"/>
                    <a:pt x="15" y="196"/>
                  </a:cubicBezTo>
                  <a:cubicBezTo>
                    <a:pt x="15" y="211"/>
                    <a:pt x="0" y="225"/>
                    <a:pt x="1" y="228"/>
                  </a:cubicBezTo>
                  <a:cubicBezTo>
                    <a:pt x="2" y="231"/>
                    <a:pt x="14" y="230"/>
                    <a:pt x="14" y="230"/>
                  </a:cubicBezTo>
                  <a:cubicBezTo>
                    <a:pt x="14" y="240"/>
                    <a:pt x="14" y="240"/>
                    <a:pt x="14" y="240"/>
                  </a:cubicBezTo>
                  <a:cubicBezTo>
                    <a:pt x="38" y="236"/>
                    <a:pt x="38" y="236"/>
                    <a:pt x="38" y="236"/>
                  </a:cubicBezTo>
                  <a:cubicBezTo>
                    <a:pt x="39" y="253"/>
                    <a:pt x="39" y="253"/>
                    <a:pt x="39" y="253"/>
                  </a:cubicBezTo>
                  <a:cubicBezTo>
                    <a:pt x="39" y="253"/>
                    <a:pt x="60" y="269"/>
                    <a:pt x="60" y="282"/>
                  </a:cubicBezTo>
                  <a:cubicBezTo>
                    <a:pt x="60" y="295"/>
                    <a:pt x="50" y="316"/>
                    <a:pt x="50" y="316"/>
                  </a:cubicBezTo>
                  <a:cubicBezTo>
                    <a:pt x="51" y="343"/>
                    <a:pt x="51" y="343"/>
                    <a:pt x="51" y="343"/>
                  </a:cubicBezTo>
                  <a:cubicBezTo>
                    <a:pt x="63" y="341"/>
                    <a:pt x="66" y="331"/>
                    <a:pt x="66" y="331"/>
                  </a:cubicBezTo>
                  <a:cubicBezTo>
                    <a:pt x="75" y="331"/>
                    <a:pt x="75" y="331"/>
                    <a:pt x="75" y="331"/>
                  </a:cubicBezTo>
                  <a:cubicBezTo>
                    <a:pt x="85" y="323"/>
                    <a:pt x="85" y="323"/>
                    <a:pt x="85" y="323"/>
                  </a:cubicBezTo>
                  <a:cubicBezTo>
                    <a:pt x="85" y="323"/>
                    <a:pt x="131" y="298"/>
                    <a:pt x="151" y="300"/>
                  </a:cubicBezTo>
                  <a:cubicBezTo>
                    <a:pt x="171" y="302"/>
                    <a:pt x="178" y="296"/>
                    <a:pt x="178" y="296"/>
                  </a:cubicBezTo>
                  <a:cubicBezTo>
                    <a:pt x="178" y="296"/>
                    <a:pt x="209" y="285"/>
                    <a:pt x="218" y="290"/>
                  </a:cubicBezTo>
                  <a:cubicBezTo>
                    <a:pt x="227" y="295"/>
                    <a:pt x="229" y="300"/>
                    <a:pt x="236" y="299"/>
                  </a:cubicBezTo>
                  <a:cubicBezTo>
                    <a:pt x="243" y="298"/>
                    <a:pt x="256" y="289"/>
                    <a:pt x="256" y="289"/>
                  </a:cubicBezTo>
                  <a:cubicBezTo>
                    <a:pt x="256" y="289"/>
                    <a:pt x="257" y="299"/>
                    <a:pt x="273" y="306"/>
                  </a:cubicBezTo>
                  <a:cubicBezTo>
                    <a:pt x="277" y="308"/>
                    <a:pt x="281" y="309"/>
                    <a:pt x="285" y="310"/>
                  </a:cubicBezTo>
                  <a:cubicBezTo>
                    <a:pt x="284" y="275"/>
                    <a:pt x="284" y="275"/>
                    <a:pt x="284" y="275"/>
                  </a:cubicBezTo>
                  <a:lnTo>
                    <a:pt x="266" y="269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7" name="Freeform 134"/>
            <p:cNvSpPr>
              <a:spLocks noChangeAspect="1"/>
            </p:cNvSpPr>
            <p:nvPr/>
          </p:nvSpPr>
          <p:spPr bwMode="auto">
            <a:xfrm>
              <a:off x="2648" y="1934"/>
              <a:ext cx="239" cy="203"/>
            </a:xfrm>
            <a:custGeom>
              <a:avLst/>
              <a:gdLst>
                <a:gd name="T0" fmla="*/ 12 w 741"/>
                <a:gd name="T1" fmla="*/ 175 h 628"/>
                <a:gd name="T2" fmla="*/ 11 w 741"/>
                <a:gd name="T3" fmla="*/ 180 h 628"/>
                <a:gd name="T4" fmla="*/ 28 w 741"/>
                <a:gd name="T5" fmla="*/ 187 h 628"/>
                <a:gd name="T6" fmla="*/ 27 w 741"/>
                <a:gd name="T7" fmla="*/ 193 h 628"/>
                <a:gd name="T8" fmla="*/ 33 w 741"/>
                <a:gd name="T9" fmla="*/ 195 h 628"/>
                <a:gd name="T10" fmla="*/ 45 w 741"/>
                <a:gd name="T11" fmla="*/ 200 h 628"/>
                <a:gd name="T12" fmla="*/ 51 w 741"/>
                <a:gd name="T13" fmla="*/ 192 h 628"/>
                <a:gd name="T14" fmla="*/ 59 w 741"/>
                <a:gd name="T15" fmla="*/ 175 h 628"/>
                <a:gd name="T16" fmla="*/ 76 w 741"/>
                <a:gd name="T17" fmla="*/ 170 h 628"/>
                <a:gd name="T18" fmla="*/ 87 w 741"/>
                <a:gd name="T19" fmla="*/ 171 h 628"/>
                <a:gd name="T20" fmla="*/ 98 w 741"/>
                <a:gd name="T21" fmla="*/ 176 h 628"/>
                <a:gd name="T22" fmla="*/ 117 w 741"/>
                <a:gd name="T23" fmla="*/ 176 h 628"/>
                <a:gd name="T24" fmla="*/ 143 w 741"/>
                <a:gd name="T25" fmla="*/ 187 h 628"/>
                <a:gd name="T26" fmla="*/ 179 w 741"/>
                <a:gd name="T27" fmla="*/ 180 h 628"/>
                <a:gd name="T28" fmla="*/ 193 w 741"/>
                <a:gd name="T29" fmla="*/ 175 h 628"/>
                <a:gd name="T30" fmla="*/ 200 w 741"/>
                <a:gd name="T31" fmla="*/ 170 h 628"/>
                <a:gd name="T32" fmla="*/ 200 w 741"/>
                <a:gd name="T33" fmla="*/ 156 h 628"/>
                <a:gd name="T34" fmla="*/ 212 w 741"/>
                <a:gd name="T35" fmla="*/ 138 h 628"/>
                <a:gd name="T36" fmla="*/ 234 w 741"/>
                <a:gd name="T37" fmla="*/ 63 h 628"/>
                <a:gd name="T38" fmla="*/ 233 w 741"/>
                <a:gd name="T39" fmla="*/ 47 h 628"/>
                <a:gd name="T40" fmla="*/ 225 w 741"/>
                <a:gd name="T41" fmla="*/ 34 h 628"/>
                <a:gd name="T42" fmla="*/ 223 w 741"/>
                <a:gd name="T43" fmla="*/ 9 h 628"/>
                <a:gd name="T44" fmla="*/ 201 w 741"/>
                <a:gd name="T45" fmla="*/ 5 h 628"/>
                <a:gd name="T46" fmla="*/ 178 w 741"/>
                <a:gd name="T47" fmla="*/ 0 h 628"/>
                <a:gd name="T48" fmla="*/ 84 w 741"/>
                <a:gd name="T49" fmla="*/ 71 h 628"/>
                <a:gd name="T50" fmla="*/ 61 w 741"/>
                <a:gd name="T51" fmla="*/ 120 h 628"/>
                <a:gd name="T52" fmla="*/ 52 w 741"/>
                <a:gd name="T53" fmla="*/ 138 h 628"/>
                <a:gd name="T54" fmla="*/ 40 w 741"/>
                <a:gd name="T55" fmla="*/ 141 h 628"/>
                <a:gd name="T56" fmla="*/ 30 w 741"/>
                <a:gd name="T57" fmla="*/ 144 h 628"/>
                <a:gd name="T58" fmla="*/ 10 w 741"/>
                <a:gd name="T59" fmla="*/ 147 h 628"/>
                <a:gd name="T60" fmla="*/ 0 w 741"/>
                <a:gd name="T61" fmla="*/ 157 h 628"/>
                <a:gd name="T62" fmla="*/ 4 w 741"/>
                <a:gd name="T63" fmla="*/ 170 h 62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741" h="628">
                  <a:moveTo>
                    <a:pt x="35" y="531"/>
                  </a:moveTo>
                  <a:cubicBezTo>
                    <a:pt x="36" y="540"/>
                    <a:pt x="36" y="540"/>
                    <a:pt x="36" y="540"/>
                  </a:cubicBezTo>
                  <a:cubicBezTo>
                    <a:pt x="46" y="541"/>
                    <a:pt x="46" y="541"/>
                    <a:pt x="46" y="541"/>
                  </a:cubicBezTo>
                  <a:cubicBezTo>
                    <a:pt x="46" y="541"/>
                    <a:pt x="31" y="552"/>
                    <a:pt x="34" y="557"/>
                  </a:cubicBezTo>
                  <a:cubicBezTo>
                    <a:pt x="37" y="562"/>
                    <a:pt x="56" y="584"/>
                    <a:pt x="68" y="584"/>
                  </a:cubicBezTo>
                  <a:cubicBezTo>
                    <a:pt x="80" y="584"/>
                    <a:pt x="79" y="575"/>
                    <a:pt x="88" y="579"/>
                  </a:cubicBezTo>
                  <a:cubicBezTo>
                    <a:pt x="97" y="583"/>
                    <a:pt x="99" y="593"/>
                    <a:pt x="99" y="593"/>
                  </a:cubicBezTo>
                  <a:cubicBezTo>
                    <a:pt x="84" y="598"/>
                    <a:pt x="84" y="598"/>
                    <a:pt x="84" y="598"/>
                  </a:cubicBezTo>
                  <a:cubicBezTo>
                    <a:pt x="99" y="620"/>
                    <a:pt x="99" y="620"/>
                    <a:pt x="99" y="620"/>
                  </a:cubicBezTo>
                  <a:cubicBezTo>
                    <a:pt x="102" y="604"/>
                    <a:pt x="102" y="604"/>
                    <a:pt x="102" y="604"/>
                  </a:cubicBezTo>
                  <a:cubicBezTo>
                    <a:pt x="119" y="597"/>
                    <a:pt x="119" y="597"/>
                    <a:pt x="119" y="597"/>
                  </a:cubicBezTo>
                  <a:cubicBezTo>
                    <a:pt x="119" y="597"/>
                    <a:pt x="136" y="616"/>
                    <a:pt x="141" y="619"/>
                  </a:cubicBezTo>
                  <a:cubicBezTo>
                    <a:pt x="146" y="622"/>
                    <a:pt x="162" y="628"/>
                    <a:pt x="162" y="628"/>
                  </a:cubicBezTo>
                  <a:cubicBezTo>
                    <a:pt x="159" y="594"/>
                    <a:pt x="159" y="594"/>
                    <a:pt x="159" y="594"/>
                  </a:cubicBezTo>
                  <a:cubicBezTo>
                    <a:pt x="159" y="594"/>
                    <a:pt x="181" y="583"/>
                    <a:pt x="182" y="568"/>
                  </a:cubicBezTo>
                  <a:cubicBezTo>
                    <a:pt x="183" y="553"/>
                    <a:pt x="183" y="542"/>
                    <a:pt x="183" y="542"/>
                  </a:cubicBezTo>
                  <a:cubicBezTo>
                    <a:pt x="202" y="525"/>
                    <a:pt x="202" y="525"/>
                    <a:pt x="202" y="525"/>
                  </a:cubicBezTo>
                  <a:cubicBezTo>
                    <a:pt x="236" y="526"/>
                    <a:pt x="236" y="526"/>
                    <a:pt x="236" y="526"/>
                  </a:cubicBezTo>
                  <a:cubicBezTo>
                    <a:pt x="236" y="526"/>
                    <a:pt x="235" y="520"/>
                    <a:pt x="249" y="519"/>
                  </a:cubicBezTo>
                  <a:cubicBezTo>
                    <a:pt x="263" y="518"/>
                    <a:pt x="262" y="528"/>
                    <a:pt x="269" y="529"/>
                  </a:cubicBezTo>
                  <a:cubicBezTo>
                    <a:pt x="276" y="530"/>
                    <a:pt x="288" y="530"/>
                    <a:pt x="288" y="530"/>
                  </a:cubicBezTo>
                  <a:cubicBezTo>
                    <a:pt x="305" y="544"/>
                    <a:pt x="305" y="544"/>
                    <a:pt x="305" y="544"/>
                  </a:cubicBezTo>
                  <a:cubicBezTo>
                    <a:pt x="305" y="544"/>
                    <a:pt x="310" y="566"/>
                    <a:pt x="319" y="565"/>
                  </a:cubicBezTo>
                  <a:cubicBezTo>
                    <a:pt x="328" y="564"/>
                    <a:pt x="352" y="544"/>
                    <a:pt x="364" y="544"/>
                  </a:cubicBezTo>
                  <a:cubicBezTo>
                    <a:pt x="376" y="544"/>
                    <a:pt x="388" y="572"/>
                    <a:pt x="407" y="573"/>
                  </a:cubicBezTo>
                  <a:cubicBezTo>
                    <a:pt x="426" y="574"/>
                    <a:pt x="442" y="578"/>
                    <a:pt x="442" y="578"/>
                  </a:cubicBezTo>
                  <a:cubicBezTo>
                    <a:pt x="442" y="578"/>
                    <a:pt x="454" y="543"/>
                    <a:pt x="496" y="543"/>
                  </a:cubicBezTo>
                  <a:cubicBezTo>
                    <a:pt x="538" y="543"/>
                    <a:pt x="554" y="557"/>
                    <a:pt x="554" y="557"/>
                  </a:cubicBezTo>
                  <a:cubicBezTo>
                    <a:pt x="572" y="558"/>
                    <a:pt x="572" y="558"/>
                    <a:pt x="572" y="558"/>
                  </a:cubicBezTo>
                  <a:cubicBezTo>
                    <a:pt x="572" y="558"/>
                    <a:pt x="590" y="545"/>
                    <a:pt x="597" y="541"/>
                  </a:cubicBezTo>
                  <a:cubicBezTo>
                    <a:pt x="604" y="537"/>
                    <a:pt x="613" y="540"/>
                    <a:pt x="613" y="540"/>
                  </a:cubicBezTo>
                  <a:cubicBezTo>
                    <a:pt x="613" y="540"/>
                    <a:pt x="617" y="526"/>
                    <a:pt x="621" y="526"/>
                  </a:cubicBezTo>
                  <a:cubicBezTo>
                    <a:pt x="622" y="526"/>
                    <a:pt x="623" y="526"/>
                    <a:pt x="624" y="526"/>
                  </a:cubicBezTo>
                  <a:cubicBezTo>
                    <a:pt x="621" y="484"/>
                    <a:pt x="621" y="484"/>
                    <a:pt x="621" y="484"/>
                  </a:cubicBezTo>
                  <a:cubicBezTo>
                    <a:pt x="634" y="479"/>
                    <a:pt x="634" y="479"/>
                    <a:pt x="634" y="479"/>
                  </a:cubicBezTo>
                  <a:cubicBezTo>
                    <a:pt x="634" y="479"/>
                    <a:pt x="644" y="442"/>
                    <a:pt x="656" y="426"/>
                  </a:cubicBezTo>
                  <a:cubicBezTo>
                    <a:pt x="667" y="409"/>
                    <a:pt x="717" y="356"/>
                    <a:pt x="717" y="356"/>
                  </a:cubicBezTo>
                  <a:cubicBezTo>
                    <a:pt x="727" y="194"/>
                    <a:pt x="727" y="194"/>
                    <a:pt x="727" y="194"/>
                  </a:cubicBezTo>
                  <a:cubicBezTo>
                    <a:pt x="741" y="169"/>
                    <a:pt x="741" y="169"/>
                    <a:pt x="741" y="169"/>
                  </a:cubicBezTo>
                  <a:cubicBezTo>
                    <a:pt x="721" y="145"/>
                    <a:pt x="721" y="145"/>
                    <a:pt x="721" y="145"/>
                  </a:cubicBezTo>
                  <a:cubicBezTo>
                    <a:pt x="716" y="129"/>
                    <a:pt x="716" y="129"/>
                    <a:pt x="716" y="129"/>
                  </a:cubicBezTo>
                  <a:cubicBezTo>
                    <a:pt x="697" y="105"/>
                    <a:pt x="697" y="105"/>
                    <a:pt x="697" y="105"/>
                  </a:cubicBezTo>
                  <a:cubicBezTo>
                    <a:pt x="704" y="72"/>
                    <a:pt x="704" y="72"/>
                    <a:pt x="704" y="72"/>
                  </a:cubicBezTo>
                  <a:cubicBezTo>
                    <a:pt x="692" y="28"/>
                    <a:pt x="692" y="28"/>
                    <a:pt x="692" y="28"/>
                  </a:cubicBezTo>
                  <a:cubicBezTo>
                    <a:pt x="676" y="37"/>
                    <a:pt x="661" y="44"/>
                    <a:pt x="657" y="45"/>
                  </a:cubicBezTo>
                  <a:cubicBezTo>
                    <a:pt x="646" y="46"/>
                    <a:pt x="630" y="18"/>
                    <a:pt x="623" y="16"/>
                  </a:cubicBezTo>
                  <a:cubicBezTo>
                    <a:pt x="616" y="14"/>
                    <a:pt x="576" y="6"/>
                    <a:pt x="576" y="6"/>
                  </a:cubicBezTo>
                  <a:cubicBezTo>
                    <a:pt x="551" y="0"/>
                    <a:pt x="551" y="0"/>
                    <a:pt x="551" y="0"/>
                  </a:cubicBezTo>
                  <a:cubicBezTo>
                    <a:pt x="551" y="0"/>
                    <a:pt x="364" y="136"/>
                    <a:pt x="342" y="151"/>
                  </a:cubicBezTo>
                  <a:cubicBezTo>
                    <a:pt x="320" y="166"/>
                    <a:pt x="275" y="219"/>
                    <a:pt x="261" y="221"/>
                  </a:cubicBezTo>
                  <a:cubicBezTo>
                    <a:pt x="251" y="222"/>
                    <a:pt x="210" y="231"/>
                    <a:pt x="190" y="235"/>
                  </a:cubicBezTo>
                  <a:cubicBezTo>
                    <a:pt x="190" y="372"/>
                    <a:pt x="190" y="372"/>
                    <a:pt x="190" y="372"/>
                  </a:cubicBezTo>
                  <a:cubicBezTo>
                    <a:pt x="175" y="387"/>
                    <a:pt x="175" y="387"/>
                    <a:pt x="175" y="387"/>
                  </a:cubicBezTo>
                  <a:cubicBezTo>
                    <a:pt x="175" y="387"/>
                    <a:pt x="175" y="420"/>
                    <a:pt x="160" y="427"/>
                  </a:cubicBezTo>
                  <a:cubicBezTo>
                    <a:pt x="138" y="438"/>
                    <a:pt x="131" y="432"/>
                    <a:pt x="131" y="432"/>
                  </a:cubicBezTo>
                  <a:cubicBezTo>
                    <a:pt x="124" y="437"/>
                    <a:pt x="124" y="437"/>
                    <a:pt x="124" y="437"/>
                  </a:cubicBezTo>
                  <a:cubicBezTo>
                    <a:pt x="93" y="435"/>
                    <a:pt x="93" y="435"/>
                    <a:pt x="93" y="435"/>
                  </a:cubicBezTo>
                  <a:cubicBezTo>
                    <a:pt x="92" y="444"/>
                    <a:pt x="92" y="444"/>
                    <a:pt x="92" y="444"/>
                  </a:cubicBezTo>
                  <a:cubicBezTo>
                    <a:pt x="50" y="443"/>
                    <a:pt x="50" y="443"/>
                    <a:pt x="50" y="443"/>
                  </a:cubicBezTo>
                  <a:cubicBezTo>
                    <a:pt x="32" y="455"/>
                    <a:pt x="32" y="455"/>
                    <a:pt x="32" y="455"/>
                  </a:cubicBezTo>
                  <a:cubicBezTo>
                    <a:pt x="0" y="462"/>
                    <a:pt x="0" y="462"/>
                    <a:pt x="0" y="462"/>
                  </a:cubicBezTo>
                  <a:cubicBezTo>
                    <a:pt x="1" y="485"/>
                    <a:pt x="1" y="485"/>
                    <a:pt x="1" y="485"/>
                  </a:cubicBezTo>
                  <a:cubicBezTo>
                    <a:pt x="4" y="494"/>
                    <a:pt x="4" y="494"/>
                    <a:pt x="4" y="494"/>
                  </a:cubicBezTo>
                  <a:cubicBezTo>
                    <a:pt x="4" y="494"/>
                    <a:pt x="3" y="518"/>
                    <a:pt x="13" y="525"/>
                  </a:cubicBezTo>
                  <a:cubicBezTo>
                    <a:pt x="23" y="532"/>
                    <a:pt x="35" y="531"/>
                    <a:pt x="35" y="53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8" name="Freeform 135"/>
            <p:cNvSpPr>
              <a:spLocks noChangeAspect="1"/>
            </p:cNvSpPr>
            <p:nvPr/>
          </p:nvSpPr>
          <p:spPr bwMode="auto">
            <a:xfrm>
              <a:off x="2508" y="1697"/>
              <a:ext cx="317" cy="316"/>
            </a:xfrm>
            <a:custGeom>
              <a:avLst/>
              <a:gdLst>
                <a:gd name="T0" fmla="*/ 68 w 983"/>
                <a:gd name="T1" fmla="*/ 115 h 981"/>
                <a:gd name="T2" fmla="*/ 50 w 983"/>
                <a:gd name="T3" fmla="*/ 126 h 981"/>
                <a:gd name="T4" fmla="*/ 44 w 983"/>
                <a:gd name="T5" fmla="*/ 129 h 981"/>
                <a:gd name="T6" fmla="*/ 36 w 983"/>
                <a:gd name="T7" fmla="*/ 130 h 981"/>
                <a:gd name="T8" fmla="*/ 26 w 983"/>
                <a:gd name="T9" fmla="*/ 134 h 981"/>
                <a:gd name="T10" fmla="*/ 13 w 983"/>
                <a:gd name="T11" fmla="*/ 146 h 981"/>
                <a:gd name="T12" fmla="*/ 11 w 983"/>
                <a:gd name="T13" fmla="*/ 165 h 981"/>
                <a:gd name="T14" fmla="*/ 12 w 983"/>
                <a:gd name="T15" fmla="*/ 165 h 981"/>
                <a:gd name="T16" fmla="*/ 67 w 983"/>
                <a:gd name="T17" fmla="*/ 211 h 981"/>
                <a:gd name="T18" fmla="*/ 155 w 983"/>
                <a:gd name="T19" fmla="*/ 284 h 981"/>
                <a:gd name="T20" fmla="*/ 164 w 983"/>
                <a:gd name="T21" fmla="*/ 291 h 981"/>
                <a:gd name="T22" fmla="*/ 173 w 983"/>
                <a:gd name="T23" fmla="*/ 297 h 981"/>
                <a:gd name="T24" fmla="*/ 188 w 983"/>
                <a:gd name="T25" fmla="*/ 307 h 981"/>
                <a:gd name="T26" fmla="*/ 197 w 983"/>
                <a:gd name="T27" fmla="*/ 313 h 981"/>
                <a:gd name="T28" fmla="*/ 250 w 983"/>
                <a:gd name="T29" fmla="*/ 285 h 981"/>
                <a:gd name="T30" fmla="*/ 311 w 983"/>
                <a:gd name="T31" fmla="*/ 223 h 981"/>
                <a:gd name="T32" fmla="*/ 293 w 983"/>
                <a:gd name="T33" fmla="*/ 220 h 981"/>
                <a:gd name="T34" fmla="*/ 288 w 983"/>
                <a:gd name="T35" fmla="*/ 206 h 981"/>
                <a:gd name="T36" fmla="*/ 287 w 983"/>
                <a:gd name="T37" fmla="*/ 183 h 981"/>
                <a:gd name="T38" fmla="*/ 284 w 983"/>
                <a:gd name="T39" fmla="*/ 166 h 981"/>
                <a:gd name="T40" fmla="*/ 285 w 983"/>
                <a:gd name="T41" fmla="*/ 157 h 981"/>
                <a:gd name="T42" fmla="*/ 278 w 983"/>
                <a:gd name="T43" fmla="*/ 123 h 981"/>
                <a:gd name="T44" fmla="*/ 281 w 983"/>
                <a:gd name="T45" fmla="*/ 120 h 981"/>
                <a:gd name="T46" fmla="*/ 263 w 983"/>
                <a:gd name="T47" fmla="*/ 81 h 981"/>
                <a:gd name="T48" fmla="*/ 254 w 983"/>
                <a:gd name="T49" fmla="*/ 69 h 981"/>
                <a:gd name="T50" fmla="*/ 252 w 983"/>
                <a:gd name="T51" fmla="*/ 62 h 981"/>
                <a:gd name="T52" fmla="*/ 257 w 983"/>
                <a:gd name="T53" fmla="*/ 48 h 981"/>
                <a:gd name="T54" fmla="*/ 264 w 983"/>
                <a:gd name="T55" fmla="*/ 34 h 981"/>
                <a:gd name="T56" fmla="*/ 264 w 983"/>
                <a:gd name="T57" fmla="*/ 12 h 981"/>
                <a:gd name="T58" fmla="*/ 269 w 983"/>
                <a:gd name="T59" fmla="*/ 7 h 981"/>
                <a:gd name="T60" fmla="*/ 263 w 983"/>
                <a:gd name="T61" fmla="*/ 3 h 981"/>
                <a:gd name="T62" fmla="*/ 251 w 983"/>
                <a:gd name="T63" fmla="*/ 1 h 981"/>
                <a:gd name="T64" fmla="*/ 248 w 983"/>
                <a:gd name="T65" fmla="*/ 5 h 981"/>
                <a:gd name="T66" fmla="*/ 235 w 983"/>
                <a:gd name="T67" fmla="*/ 0 h 981"/>
                <a:gd name="T68" fmla="*/ 227 w 983"/>
                <a:gd name="T69" fmla="*/ 5 h 981"/>
                <a:gd name="T70" fmla="*/ 203 w 983"/>
                <a:gd name="T71" fmla="*/ 6 h 981"/>
                <a:gd name="T72" fmla="*/ 176 w 983"/>
                <a:gd name="T73" fmla="*/ 9 h 981"/>
                <a:gd name="T74" fmla="*/ 162 w 983"/>
                <a:gd name="T75" fmla="*/ 11 h 981"/>
                <a:gd name="T76" fmla="*/ 144 w 983"/>
                <a:gd name="T77" fmla="*/ 23 h 981"/>
                <a:gd name="T78" fmla="*/ 114 w 983"/>
                <a:gd name="T79" fmla="*/ 36 h 981"/>
                <a:gd name="T80" fmla="*/ 113 w 983"/>
                <a:gd name="T81" fmla="*/ 36 h 981"/>
                <a:gd name="T82" fmla="*/ 116 w 983"/>
                <a:gd name="T83" fmla="*/ 45 h 981"/>
                <a:gd name="T84" fmla="*/ 118 w 983"/>
                <a:gd name="T85" fmla="*/ 60 h 981"/>
                <a:gd name="T86" fmla="*/ 117 w 983"/>
                <a:gd name="T87" fmla="*/ 70 h 981"/>
                <a:gd name="T88" fmla="*/ 121 w 983"/>
                <a:gd name="T89" fmla="*/ 77 h 981"/>
                <a:gd name="T90" fmla="*/ 123 w 983"/>
                <a:gd name="T91" fmla="*/ 83 h 981"/>
                <a:gd name="T92" fmla="*/ 111 w 983"/>
                <a:gd name="T93" fmla="*/ 88 h 981"/>
                <a:gd name="T94" fmla="*/ 104 w 983"/>
                <a:gd name="T95" fmla="*/ 89 h 981"/>
                <a:gd name="T96" fmla="*/ 98 w 983"/>
                <a:gd name="T97" fmla="*/ 93 h 981"/>
                <a:gd name="T98" fmla="*/ 86 w 983"/>
                <a:gd name="T99" fmla="*/ 102 h 981"/>
                <a:gd name="T100" fmla="*/ 84 w 983"/>
                <a:gd name="T101" fmla="*/ 109 h 98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83" h="981">
                  <a:moveTo>
                    <a:pt x="242" y="356"/>
                  </a:moveTo>
                  <a:cubicBezTo>
                    <a:pt x="236" y="356"/>
                    <a:pt x="212" y="357"/>
                    <a:pt x="212" y="357"/>
                  </a:cubicBezTo>
                  <a:cubicBezTo>
                    <a:pt x="212" y="357"/>
                    <a:pt x="197" y="388"/>
                    <a:pt x="189" y="391"/>
                  </a:cubicBezTo>
                  <a:cubicBezTo>
                    <a:pt x="181" y="394"/>
                    <a:pt x="155" y="390"/>
                    <a:pt x="155" y="390"/>
                  </a:cubicBezTo>
                  <a:cubicBezTo>
                    <a:pt x="154" y="398"/>
                    <a:pt x="154" y="398"/>
                    <a:pt x="154" y="398"/>
                  </a:cubicBezTo>
                  <a:cubicBezTo>
                    <a:pt x="136" y="399"/>
                    <a:pt x="136" y="399"/>
                    <a:pt x="136" y="399"/>
                  </a:cubicBezTo>
                  <a:cubicBezTo>
                    <a:pt x="136" y="399"/>
                    <a:pt x="136" y="411"/>
                    <a:pt x="130" y="412"/>
                  </a:cubicBezTo>
                  <a:cubicBezTo>
                    <a:pt x="124" y="413"/>
                    <a:pt x="111" y="404"/>
                    <a:pt x="111" y="404"/>
                  </a:cubicBezTo>
                  <a:cubicBezTo>
                    <a:pt x="93" y="418"/>
                    <a:pt x="93" y="418"/>
                    <a:pt x="93" y="418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81" y="417"/>
                    <a:pt x="67" y="437"/>
                    <a:pt x="60" y="442"/>
                  </a:cubicBezTo>
                  <a:cubicBezTo>
                    <a:pt x="53" y="447"/>
                    <a:pt x="40" y="454"/>
                    <a:pt x="40" y="454"/>
                  </a:cubicBezTo>
                  <a:cubicBezTo>
                    <a:pt x="37" y="472"/>
                    <a:pt x="37" y="472"/>
                    <a:pt x="37" y="472"/>
                  </a:cubicBezTo>
                  <a:cubicBezTo>
                    <a:pt x="35" y="511"/>
                    <a:pt x="35" y="511"/>
                    <a:pt x="35" y="511"/>
                  </a:cubicBezTo>
                  <a:cubicBezTo>
                    <a:pt x="0" y="511"/>
                    <a:pt x="0" y="511"/>
                    <a:pt x="0" y="511"/>
                  </a:cubicBezTo>
                  <a:cubicBezTo>
                    <a:pt x="37" y="513"/>
                    <a:pt x="37" y="513"/>
                    <a:pt x="37" y="513"/>
                  </a:cubicBezTo>
                  <a:cubicBezTo>
                    <a:pt x="35" y="535"/>
                    <a:pt x="35" y="535"/>
                    <a:pt x="35" y="535"/>
                  </a:cubicBezTo>
                  <a:cubicBezTo>
                    <a:pt x="208" y="656"/>
                    <a:pt x="208" y="656"/>
                    <a:pt x="208" y="656"/>
                  </a:cubicBezTo>
                  <a:cubicBezTo>
                    <a:pt x="482" y="865"/>
                    <a:pt x="482" y="865"/>
                    <a:pt x="482" y="865"/>
                  </a:cubicBezTo>
                  <a:cubicBezTo>
                    <a:pt x="481" y="882"/>
                    <a:pt x="481" y="882"/>
                    <a:pt x="481" y="882"/>
                  </a:cubicBezTo>
                  <a:cubicBezTo>
                    <a:pt x="481" y="882"/>
                    <a:pt x="498" y="878"/>
                    <a:pt x="500" y="886"/>
                  </a:cubicBezTo>
                  <a:cubicBezTo>
                    <a:pt x="502" y="894"/>
                    <a:pt x="500" y="901"/>
                    <a:pt x="510" y="904"/>
                  </a:cubicBezTo>
                  <a:cubicBezTo>
                    <a:pt x="520" y="907"/>
                    <a:pt x="533" y="905"/>
                    <a:pt x="533" y="905"/>
                  </a:cubicBezTo>
                  <a:cubicBezTo>
                    <a:pt x="538" y="923"/>
                    <a:pt x="538" y="923"/>
                    <a:pt x="538" y="923"/>
                  </a:cubicBezTo>
                  <a:cubicBezTo>
                    <a:pt x="538" y="923"/>
                    <a:pt x="561" y="917"/>
                    <a:pt x="571" y="925"/>
                  </a:cubicBezTo>
                  <a:cubicBezTo>
                    <a:pt x="581" y="933"/>
                    <a:pt x="582" y="953"/>
                    <a:pt x="582" y="953"/>
                  </a:cubicBezTo>
                  <a:cubicBezTo>
                    <a:pt x="582" y="953"/>
                    <a:pt x="558" y="967"/>
                    <a:pt x="573" y="974"/>
                  </a:cubicBezTo>
                  <a:cubicBezTo>
                    <a:pt x="588" y="981"/>
                    <a:pt x="610" y="973"/>
                    <a:pt x="610" y="973"/>
                  </a:cubicBezTo>
                  <a:cubicBezTo>
                    <a:pt x="610" y="973"/>
                    <a:pt x="679" y="958"/>
                    <a:pt x="693" y="956"/>
                  </a:cubicBezTo>
                  <a:cubicBezTo>
                    <a:pt x="707" y="954"/>
                    <a:pt x="752" y="901"/>
                    <a:pt x="774" y="886"/>
                  </a:cubicBezTo>
                  <a:cubicBezTo>
                    <a:pt x="796" y="871"/>
                    <a:pt x="983" y="735"/>
                    <a:pt x="983" y="735"/>
                  </a:cubicBezTo>
                  <a:cubicBezTo>
                    <a:pt x="983" y="735"/>
                    <a:pt x="968" y="694"/>
                    <a:pt x="963" y="691"/>
                  </a:cubicBezTo>
                  <a:cubicBezTo>
                    <a:pt x="958" y="688"/>
                    <a:pt x="930" y="675"/>
                    <a:pt x="924" y="678"/>
                  </a:cubicBezTo>
                  <a:cubicBezTo>
                    <a:pt x="918" y="681"/>
                    <a:pt x="913" y="686"/>
                    <a:pt x="909" y="684"/>
                  </a:cubicBezTo>
                  <a:cubicBezTo>
                    <a:pt x="905" y="682"/>
                    <a:pt x="893" y="671"/>
                    <a:pt x="893" y="664"/>
                  </a:cubicBezTo>
                  <a:cubicBezTo>
                    <a:pt x="893" y="657"/>
                    <a:pt x="898" y="647"/>
                    <a:pt x="893" y="639"/>
                  </a:cubicBezTo>
                  <a:cubicBezTo>
                    <a:pt x="888" y="631"/>
                    <a:pt x="861" y="595"/>
                    <a:pt x="862" y="589"/>
                  </a:cubicBezTo>
                  <a:cubicBezTo>
                    <a:pt x="863" y="583"/>
                    <a:pt x="889" y="581"/>
                    <a:pt x="889" y="569"/>
                  </a:cubicBezTo>
                  <a:cubicBezTo>
                    <a:pt x="889" y="557"/>
                    <a:pt x="885" y="551"/>
                    <a:pt x="885" y="551"/>
                  </a:cubicBezTo>
                  <a:cubicBezTo>
                    <a:pt x="880" y="515"/>
                    <a:pt x="880" y="515"/>
                    <a:pt x="880" y="515"/>
                  </a:cubicBezTo>
                  <a:cubicBezTo>
                    <a:pt x="889" y="502"/>
                    <a:pt x="889" y="502"/>
                    <a:pt x="889" y="502"/>
                  </a:cubicBezTo>
                  <a:cubicBezTo>
                    <a:pt x="883" y="488"/>
                    <a:pt x="883" y="488"/>
                    <a:pt x="883" y="488"/>
                  </a:cubicBezTo>
                  <a:cubicBezTo>
                    <a:pt x="883" y="488"/>
                    <a:pt x="892" y="458"/>
                    <a:pt x="891" y="448"/>
                  </a:cubicBezTo>
                  <a:cubicBezTo>
                    <a:pt x="890" y="438"/>
                    <a:pt x="863" y="387"/>
                    <a:pt x="862" y="381"/>
                  </a:cubicBezTo>
                  <a:cubicBezTo>
                    <a:pt x="862" y="378"/>
                    <a:pt x="866" y="376"/>
                    <a:pt x="870" y="373"/>
                  </a:cubicBezTo>
                  <a:cubicBezTo>
                    <a:pt x="870" y="373"/>
                    <a:pt x="870" y="373"/>
                    <a:pt x="870" y="373"/>
                  </a:cubicBezTo>
                  <a:cubicBezTo>
                    <a:pt x="864" y="350"/>
                    <a:pt x="849" y="288"/>
                    <a:pt x="849" y="277"/>
                  </a:cubicBezTo>
                  <a:cubicBezTo>
                    <a:pt x="849" y="264"/>
                    <a:pt x="817" y="252"/>
                    <a:pt x="817" y="252"/>
                  </a:cubicBezTo>
                  <a:cubicBezTo>
                    <a:pt x="817" y="252"/>
                    <a:pt x="817" y="234"/>
                    <a:pt x="816" y="226"/>
                  </a:cubicBezTo>
                  <a:cubicBezTo>
                    <a:pt x="815" y="218"/>
                    <a:pt x="789" y="213"/>
                    <a:pt x="789" y="213"/>
                  </a:cubicBezTo>
                  <a:cubicBezTo>
                    <a:pt x="789" y="194"/>
                    <a:pt x="789" y="194"/>
                    <a:pt x="789" y="194"/>
                  </a:cubicBezTo>
                  <a:cubicBezTo>
                    <a:pt x="782" y="194"/>
                    <a:pt x="782" y="194"/>
                    <a:pt x="782" y="194"/>
                  </a:cubicBezTo>
                  <a:cubicBezTo>
                    <a:pt x="782" y="194"/>
                    <a:pt x="782" y="181"/>
                    <a:pt x="782" y="171"/>
                  </a:cubicBezTo>
                  <a:cubicBezTo>
                    <a:pt x="782" y="161"/>
                    <a:pt x="798" y="148"/>
                    <a:pt x="798" y="148"/>
                  </a:cubicBezTo>
                  <a:cubicBezTo>
                    <a:pt x="812" y="137"/>
                    <a:pt x="812" y="137"/>
                    <a:pt x="812" y="137"/>
                  </a:cubicBezTo>
                  <a:cubicBezTo>
                    <a:pt x="812" y="137"/>
                    <a:pt x="819" y="115"/>
                    <a:pt x="820" y="105"/>
                  </a:cubicBezTo>
                  <a:cubicBezTo>
                    <a:pt x="821" y="95"/>
                    <a:pt x="819" y="83"/>
                    <a:pt x="815" y="76"/>
                  </a:cubicBezTo>
                  <a:cubicBezTo>
                    <a:pt x="811" y="69"/>
                    <a:pt x="820" y="38"/>
                    <a:pt x="820" y="38"/>
                  </a:cubicBezTo>
                  <a:cubicBezTo>
                    <a:pt x="807" y="34"/>
                    <a:pt x="807" y="34"/>
                    <a:pt x="807" y="34"/>
                  </a:cubicBezTo>
                  <a:cubicBezTo>
                    <a:pt x="835" y="21"/>
                    <a:pt x="835" y="21"/>
                    <a:pt x="835" y="21"/>
                  </a:cubicBezTo>
                  <a:cubicBezTo>
                    <a:pt x="835" y="11"/>
                    <a:pt x="835" y="11"/>
                    <a:pt x="835" y="11"/>
                  </a:cubicBezTo>
                  <a:cubicBezTo>
                    <a:pt x="826" y="11"/>
                    <a:pt x="815" y="10"/>
                    <a:pt x="815" y="10"/>
                  </a:cubicBezTo>
                  <a:cubicBezTo>
                    <a:pt x="806" y="15"/>
                    <a:pt x="806" y="15"/>
                    <a:pt x="806" y="15"/>
                  </a:cubicBezTo>
                  <a:cubicBezTo>
                    <a:pt x="779" y="3"/>
                    <a:pt x="779" y="3"/>
                    <a:pt x="779" y="3"/>
                  </a:cubicBezTo>
                  <a:cubicBezTo>
                    <a:pt x="769" y="5"/>
                    <a:pt x="769" y="5"/>
                    <a:pt x="769" y="5"/>
                  </a:cubicBezTo>
                  <a:cubicBezTo>
                    <a:pt x="769" y="14"/>
                    <a:pt x="769" y="14"/>
                    <a:pt x="769" y="14"/>
                  </a:cubicBezTo>
                  <a:cubicBezTo>
                    <a:pt x="744" y="12"/>
                    <a:pt x="744" y="12"/>
                    <a:pt x="744" y="12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724" y="19"/>
                    <a:pt x="724" y="19"/>
                    <a:pt x="724" y="19"/>
                  </a:cubicBezTo>
                  <a:cubicBezTo>
                    <a:pt x="704" y="14"/>
                    <a:pt x="704" y="14"/>
                    <a:pt x="704" y="14"/>
                  </a:cubicBezTo>
                  <a:cubicBezTo>
                    <a:pt x="686" y="29"/>
                    <a:pt x="686" y="29"/>
                    <a:pt x="686" y="29"/>
                  </a:cubicBezTo>
                  <a:cubicBezTo>
                    <a:pt x="686" y="29"/>
                    <a:pt x="662" y="17"/>
                    <a:pt x="631" y="18"/>
                  </a:cubicBezTo>
                  <a:cubicBezTo>
                    <a:pt x="600" y="19"/>
                    <a:pt x="599" y="26"/>
                    <a:pt x="585" y="27"/>
                  </a:cubicBezTo>
                  <a:cubicBezTo>
                    <a:pt x="571" y="28"/>
                    <a:pt x="545" y="27"/>
                    <a:pt x="545" y="27"/>
                  </a:cubicBezTo>
                  <a:cubicBezTo>
                    <a:pt x="542" y="34"/>
                    <a:pt x="542" y="34"/>
                    <a:pt x="542" y="34"/>
                  </a:cubicBezTo>
                  <a:cubicBezTo>
                    <a:pt x="503" y="33"/>
                    <a:pt x="503" y="33"/>
                    <a:pt x="503" y="33"/>
                  </a:cubicBezTo>
                  <a:cubicBezTo>
                    <a:pt x="503" y="33"/>
                    <a:pt x="456" y="43"/>
                    <a:pt x="455" y="51"/>
                  </a:cubicBezTo>
                  <a:cubicBezTo>
                    <a:pt x="454" y="59"/>
                    <a:pt x="446" y="72"/>
                    <a:pt x="446" y="72"/>
                  </a:cubicBezTo>
                  <a:cubicBezTo>
                    <a:pt x="446" y="72"/>
                    <a:pt x="396" y="74"/>
                    <a:pt x="394" y="83"/>
                  </a:cubicBezTo>
                  <a:cubicBezTo>
                    <a:pt x="392" y="92"/>
                    <a:pt x="370" y="113"/>
                    <a:pt x="355" y="113"/>
                  </a:cubicBezTo>
                  <a:cubicBezTo>
                    <a:pt x="353" y="113"/>
                    <a:pt x="351" y="113"/>
                    <a:pt x="349" y="112"/>
                  </a:cubicBezTo>
                  <a:cubicBezTo>
                    <a:pt x="349" y="112"/>
                    <a:pt x="349" y="112"/>
                    <a:pt x="349" y="112"/>
                  </a:cubicBezTo>
                  <a:cubicBezTo>
                    <a:pt x="350" y="116"/>
                    <a:pt x="354" y="125"/>
                    <a:pt x="364" y="129"/>
                  </a:cubicBezTo>
                  <a:cubicBezTo>
                    <a:pt x="364" y="130"/>
                    <a:pt x="360" y="141"/>
                    <a:pt x="360" y="141"/>
                  </a:cubicBezTo>
                  <a:cubicBezTo>
                    <a:pt x="368" y="141"/>
                    <a:pt x="368" y="141"/>
                    <a:pt x="368" y="141"/>
                  </a:cubicBezTo>
                  <a:cubicBezTo>
                    <a:pt x="365" y="186"/>
                    <a:pt x="365" y="186"/>
                    <a:pt x="365" y="186"/>
                  </a:cubicBezTo>
                  <a:cubicBezTo>
                    <a:pt x="371" y="197"/>
                    <a:pt x="371" y="197"/>
                    <a:pt x="371" y="197"/>
                  </a:cubicBezTo>
                  <a:cubicBezTo>
                    <a:pt x="364" y="218"/>
                    <a:pt x="364" y="218"/>
                    <a:pt x="364" y="218"/>
                  </a:cubicBezTo>
                  <a:cubicBezTo>
                    <a:pt x="378" y="218"/>
                    <a:pt x="378" y="218"/>
                    <a:pt x="378" y="218"/>
                  </a:cubicBezTo>
                  <a:cubicBezTo>
                    <a:pt x="375" y="238"/>
                    <a:pt x="375" y="238"/>
                    <a:pt x="375" y="238"/>
                  </a:cubicBezTo>
                  <a:cubicBezTo>
                    <a:pt x="393" y="250"/>
                    <a:pt x="393" y="250"/>
                    <a:pt x="393" y="250"/>
                  </a:cubicBezTo>
                  <a:cubicBezTo>
                    <a:pt x="393" y="250"/>
                    <a:pt x="384" y="256"/>
                    <a:pt x="382" y="259"/>
                  </a:cubicBezTo>
                  <a:cubicBezTo>
                    <a:pt x="380" y="262"/>
                    <a:pt x="381" y="269"/>
                    <a:pt x="381" y="269"/>
                  </a:cubicBezTo>
                  <a:cubicBezTo>
                    <a:pt x="343" y="274"/>
                    <a:pt x="343" y="274"/>
                    <a:pt x="343" y="274"/>
                  </a:cubicBezTo>
                  <a:cubicBezTo>
                    <a:pt x="343" y="274"/>
                    <a:pt x="333" y="268"/>
                    <a:pt x="329" y="268"/>
                  </a:cubicBezTo>
                  <a:cubicBezTo>
                    <a:pt x="325" y="268"/>
                    <a:pt x="321" y="275"/>
                    <a:pt x="321" y="275"/>
                  </a:cubicBezTo>
                  <a:cubicBezTo>
                    <a:pt x="321" y="275"/>
                    <a:pt x="313" y="270"/>
                    <a:pt x="308" y="273"/>
                  </a:cubicBezTo>
                  <a:cubicBezTo>
                    <a:pt x="303" y="276"/>
                    <a:pt x="310" y="283"/>
                    <a:pt x="303" y="288"/>
                  </a:cubicBezTo>
                  <a:cubicBezTo>
                    <a:pt x="296" y="293"/>
                    <a:pt x="274" y="287"/>
                    <a:pt x="266" y="294"/>
                  </a:cubicBezTo>
                  <a:cubicBezTo>
                    <a:pt x="258" y="301"/>
                    <a:pt x="267" y="318"/>
                    <a:pt x="267" y="318"/>
                  </a:cubicBezTo>
                  <a:cubicBezTo>
                    <a:pt x="277" y="330"/>
                    <a:pt x="277" y="330"/>
                    <a:pt x="277" y="330"/>
                  </a:cubicBezTo>
                  <a:cubicBezTo>
                    <a:pt x="260" y="337"/>
                    <a:pt x="260" y="337"/>
                    <a:pt x="260" y="337"/>
                  </a:cubicBezTo>
                  <a:cubicBezTo>
                    <a:pt x="260" y="337"/>
                    <a:pt x="248" y="356"/>
                    <a:pt x="242" y="35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39" name="Freeform 136"/>
            <p:cNvSpPr>
              <a:spLocks noChangeAspect="1"/>
            </p:cNvSpPr>
            <p:nvPr/>
          </p:nvSpPr>
          <p:spPr bwMode="auto">
            <a:xfrm>
              <a:off x="2786" y="1766"/>
              <a:ext cx="236" cy="238"/>
            </a:xfrm>
            <a:custGeom>
              <a:avLst/>
              <a:gdLst>
                <a:gd name="T0" fmla="*/ 34 w 731"/>
                <a:gd name="T1" fmla="*/ 12 h 737"/>
                <a:gd name="T2" fmla="*/ 22 w 731"/>
                <a:gd name="T3" fmla="*/ 18 h 737"/>
                <a:gd name="T4" fmla="*/ 16 w 731"/>
                <a:gd name="T5" fmla="*/ 25 h 737"/>
                <a:gd name="T6" fmla="*/ 11 w 731"/>
                <a:gd name="T7" fmla="*/ 29 h 737"/>
                <a:gd name="T8" fmla="*/ 14 w 731"/>
                <a:gd name="T9" fmla="*/ 41 h 737"/>
                <a:gd name="T10" fmla="*/ 8 w 731"/>
                <a:gd name="T11" fmla="*/ 49 h 737"/>
                <a:gd name="T12" fmla="*/ 0 w 731"/>
                <a:gd name="T13" fmla="*/ 54 h 737"/>
                <a:gd name="T14" fmla="*/ 10 w 731"/>
                <a:gd name="T15" fmla="*/ 76 h 737"/>
                <a:gd name="T16" fmla="*/ 7 w 731"/>
                <a:gd name="T17" fmla="*/ 88 h 737"/>
                <a:gd name="T18" fmla="*/ 9 w 731"/>
                <a:gd name="T19" fmla="*/ 93 h 737"/>
                <a:gd name="T20" fmla="*/ 6 w 731"/>
                <a:gd name="T21" fmla="*/ 97 h 737"/>
                <a:gd name="T22" fmla="*/ 8 w 731"/>
                <a:gd name="T23" fmla="*/ 109 h 737"/>
                <a:gd name="T24" fmla="*/ 9 w 731"/>
                <a:gd name="T25" fmla="*/ 115 h 737"/>
                <a:gd name="T26" fmla="*/ 0 w 731"/>
                <a:gd name="T27" fmla="*/ 121 h 737"/>
                <a:gd name="T28" fmla="*/ 10 w 731"/>
                <a:gd name="T29" fmla="*/ 137 h 737"/>
                <a:gd name="T30" fmla="*/ 10 w 731"/>
                <a:gd name="T31" fmla="*/ 145 h 737"/>
                <a:gd name="T32" fmla="*/ 15 w 731"/>
                <a:gd name="T33" fmla="*/ 152 h 737"/>
                <a:gd name="T34" fmla="*/ 20 w 731"/>
                <a:gd name="T35" fmla="*/ 150 h 737"/>
                <a:gd name="T36" fmla="*/ 33 w 731"/>
                <a:gd name="T37" fmla="*/ 154 h 737"/>
                <a:gd name="T38" fmla="*/ 39 w 731"/>
                <a:gd name="T39" fmla="*/ 168 h 737"/>
                <a:gd name="T40" fmla="*/ 47 w 731"/>
                <a:gd name="T41" fmla="*/ 170 h 737"/>
                <a:gd name="T42" fmla="*/ 63 w 731"/>
                <a:gd name="T43" fmla="*/ 173 h 737"/>
                <a:gd name="T44" fmla="*/ 74 w 731"/>
                <a:gd name="T45" fmla="*/ 183 h 737"/>
                <a:gd name="T46" fmla="*/ 100 w 731"/>
                <a:gd name="T47" fmla="*/ 168 h 737"/>
                <a:gd name="T48" fmla="*/ 221 w 731"/>
                <a:gd name="T49" fmla="*/ 238 h 737"/>
                <a:gd name="T50" fmla="*/ 221 w 731"/>
                <a:gd name="T51" fmla="*/ 229 h 737"/>
                <a:gd name="T52" fmla="*/ 236 w 731"/>
                <a:gd name="T53" fmla="*/ 228 h 737"/>
                <a:gd name="T54" fmla="*/ 236 w 731"/>
                <a:gd name="T55" fmla="*/ 193 h 737"/>
                <a:gd name="T56" fmla="*/ 231 w 731"/>
                <a:gd name="T57" fmla="*/ 65 h 737"/>
                <a:gd name="T58" fmla="*/ 226 w 731"/>
                <a:gd name="T59" fmla="*/ 53 h 737"/>
                <a:gd name="T60" fmla="*/ 230 w 731"/>
                <a:gd name="T61" fmla="*/ 44 h 737"/>
                <a:gd name="T62" fmla="*/ 227 w 731"/>
                <a:gd name="T63" fmla="*/ 37 h 737"/>
                <a:gd name="T64" fmla="*/ 228 w 731"/>
                <a:gd name="T65" fmla="*/ 30 h 737"/>
                <a:gd name="T66" fmla="*/ 232 w 731"/>
                <a:gd name="T67" fmla="*/ 26 h 737"/>
                <a:gd name="T68" fmla="*/ 231 w 731"/>
                <a:gd name="T69" fmla="*/ 20 h 737"/>
                <a:gd name="T70" fmla="*/ 226 w 731"/>
                <a:gd name="T71" fmla="*/ 22 h 737"/>
                <a:gd name="T72" fmla="*/ 224 w 731"/>
                <a:gd name="T73" fmla="*/ 19 h 737"/>
                <a:gd name="T74" fmla="*/ 220 w 731"/>
                <a:gd name="T75" fmla="*/ 22 h 737"/>
                <a:gd name="T76" fmla="*/ 212 w 731"/>
                <a:gd name="T77" fmla="*/ 16 h 737"/>
                <a:gd name="T78" fmla="*/ 203 w 731"/>
                <a:gd name="T79" fmla="*/ 16 h 737"/>
                <a:gd name="T80" fmla="*/ 199 w 731"/>
                <a:gd name="T81" fmla="*/ 9 h 737"/>
                <a:gd name="T82" fmla="*/ 190 w 731"/>
                <a:gd name="T83" fmla="*/ 7 h 737"/>
                <a:gd name="T84" fmla="*/ 181 w 731"/>
                <a:gd name="T85" fmla="*/ 5 h 737"/>
                <a:gd name="T86" fmla="*/ 179 w 731"/>
                <a:gd name="T87" fmla="*/ 7 h 737"/>
                <a:gd name="T88" fmla="*/ 165 w 731"/>
                <a:gd name="T89" fmla="*/ 10 h 737"/>
                <a:gd name="T90" fmla="*/ 155 w 731"/>
                <a:gd name="T91" fmla="*/ 23 h 737"/>
                <a:gd name="T92" fmla="*/ 160 w 731"/>
                <a:gd name="T93" fmla="*/ 37 h 737"/>
                <a:gd name="T94" fmla="*/ 149 w 731"/>
                <a:gd name="T95" fmla="*/ 50 h 737"/>
                <a:gd name="T96" fmla="*/ 135 w 731"/>
                <a:gd name="T97" fmla="*/ 47 h 737"/>
                <a:gd name="T98" fmla="*/ 113 w 731"/>
                <a:gd name="T99" fmla="*/ 34 h 737"/>
                <a:gd name="T100" fmla="*/ 93 w 731"/>
                <a:gd name="T101" fmla="*/ 31 h 737"/>
                <a:gd name="T102" fmla="*/ 87 w 731"/>
                <a:gd name="T103" fmla="*/ 17 h 737"/>
                <a:gd name="T104" fmla="*/ 79 w 731"/>
                <a:gd name="T105" fmla="*/ 13 h 737"/>
                <a:gd name="T106" fmla="*/ 68 w 731"/>
                <a:gd name="T107" fmla="*/ 7 h 737"/>
                <a:gd name="T108" fmla="*/ 56 w 731"/>
                <a:gd name="T109" fmla="*/ 6 h 737"/>
                <a:gd name="T110" fmla="*/ 46 w 731"/>
                <a:gd name="T111" fmla="*/ 8 h 737"/>
                <a:gd name="T112" fmla="*/ 35 w 731"/>
                <a:gd name="T113" fmla="*/ 1 h 737"/>
                <a:gd name="T114" fmla="*/ 31 w 731"/>
                <a:gd name="T115" fmla="*/ 0 h 737"/>
                <a:gd name="T116" fmla="*/ 30 w 731"/>
                <a:gd name="T117" fmla="*/ 9 h 737"/>
                <a:gd name="T118" fmla="*/ 34 w 731"/>
                <a:gd name="T119" fmla="*/ 12 h 73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731" h="737">
                  <a:moveTo>
                    <a:pt x="104" y="37"/>
                  </a:moveTo>
                  <a:cubicBezTo>
                    <a:pt x="100" y="45"/>
                    <a:pt x="75" y="49"/>
                    <a:pt x="69" y="55"/>
                  </a:cubicBezTo>
                  <a:cubicBezTo>
                    <a:pt x="63" y="61"/>
                    <a:pt x="50" y="78"/>
                    <a:pt x="50" y="78"/>
                  </a:cubicBezTo>
                  <a:cubicBezTo>
                    <a:pt x="50" y="78"/>
                    <a:pt x="37" y="83"/>
                    <a:pt x="35" y="89"/>
                  </a:cubicBezTo>
                  <a:cubicBezTo>
                    <a:pt x="33" y="95"/>
                    <a:pt x="43" y="115"/>
                    <a:pt x="44" y="127"/>
                  </a:cubicBezTo>
                  <a:cubicBezTo>
                    <a:pt x="45" y="139"/>
                    <a:pt x="25" y="153"/>
                    <a:pt x="25" y="153"/>
                  </a:cubicBezTo>
                  <a:cubicBezTo>
                    <a:pt x="25" y="153"/>
                    <a:pt x="0" y="161"/>
                    <a:pt x="1" y="167"/>
                  </a:cubicBezTo>
                  <a:cubicBezTo>
                    <a:pt x="2" y="173"/>
                    <a:pt x="29" y="224"/>
                    <a:pt x="30" y="234"/>
                  </a:cubicBezTo>
                  <a:cubicBezTo>
                    <a:pt x="31" y="244"/>
                    <a:pt x="22" y="274"/>
                    <a:pt x="22" y="274"/>
                  </a:cubicBezTo>
                  <a:cubicBezTo>
                    <a:pt x="28" y="288"/>
                    <a:pt x="28" y="288"/>
                    <a:pt x="28" y="288"/>
                  </a:cubicBezTo>
                  <a:cubicBezTo>
                    <a:pt x="19" y="301"/>
                    <a:pt x="19" y="301"/>
                    <a:pt x="19" y="301"/>
                  </a:cubicBezTo>
                  <a:cubicBezTo>
                    <a:pt x="24" y="337"/>
                    <a:pt x="24" y="337"/>
                    <a:pt x="24" y="337"/>
                  </a:cubicBezTo>
                  <a:cubicBezTo>
                    <a:pt x="24" y="337"/>
                    <a:pt x="28" y="343"/>
                    <a:pt x="28" y="355"/>
                  </a:cubicBezTo>
                  <a:cubicBezTo>
                    <a:pt x="28" y="367"/>
                    <a:pt x="2" y="369"/>
                    <a:pt x="1" y="375"/>
                  </a:cubicBezTo>
                  <a:cubicBezTo>
                    <a:pt x="0" y="381"/>
                    <a:pt x="27" y="417"/>
                    <a:pt x="32" y="425"/>
                  </a:cubicBezTo>
                  <a:cubicBezTo>
                    <a:pt x="37" y="433"/>
                    <a:pt x="32" y="443"/>
                    <a:pt x="32" y="450"/>
                  </a:cubicBezTo>
                  <a:cubicBezTo>
                    <a:pt x="32" y="457"/>
                    <a:pt x="44" y="468"/>
                    <a:pt x="48" y="470"/>
                  </a:cubicBezTo>
                  <a:cubicBezTo>
                    <a:pt x="52" y="472"/>
                    <a:pt x="57" y="467"/>
                    <a:pt x="63" y="464"/>
                  </a:cubicBezTo>
                  <a:cubicBezTo>
                    <a:pt x="69" y="461"/>
                    <a:pt x="97" y="474"/>
                    <a:pt x="102" y="477"/>
                  </a:cubicBezTo>
                  <a:cubicBezTo>
                    <a:pt x="107" y="480"/>
                    <a:pt x="122" y="521"/>
                    <a:pt x="122" y="521"/>
                  </a:cubicBezTo>
                  <a:cubicBezTo>
                    <a:pt x="147" y="527"/>
                    <a:pt x="147" y="527"/>
                    <a:pt x="147" y="527"/>
                  </a:cubicBezTo>
                  <a:cubicBezTo>
                    <a:pt x="147" y="527"/>
                    <a:pt x="187" y="535"/>
                    <a:pt x="194" y="537"/>
                  </a:cubicBezTo>
                  <a:cubicBezTo>
                    <a:pt x="201" y="539"/>
                    <a:pt x="217" y="567"/>
                    <a:pt x="228" y="566"/>
                  </a:cubicBezTo>
                  <a:cubicBezTo>
                    <a:pt x="239" y="565"/>
                    <a:pt x="311" y="521"/>
                    <a:pt x="311" y="521"/>
                  </a:cubicBezTo>
                  <a:cubicBezTo>
                    <a:pt x="684" y="737"/>
                    <a:pt x="684" y="737"/>
                    <a:pt x="684" y="737"/>
                  </a:cubicBezTo>
                  <a:cubicBezTo>
                    <a:pt x="683" y="708"/>
                    <a:pt x="683" y="708"/>
                    <a:pt x="683" y="708"/>
                  </a:cubicBezTo>
                  <a:cubicBezTo>
                    <a:pt x="731" y="707"/>
                    <a:pt x="731" y="707"/>
                    <a:pt x="731" y="707"/>
                  </a:cubicBezTo>
                  <a:cubicBezTo>
                    <a:pt x="730" y="599"/>
                    <a:pt x="730" y="599"/>
                    <a:pt x="730" y="599"/>
                  </a:cubicBezTo>
                  <a:cubicBezTo>
                    <a:pt x="730" y="599"/>
                    <a:pt x="717" y="214"/>
                    <a:pt x="717" y="201"/>
                  </a:cubicBezTo>
                  <a:cubicBezTo>
                    <a:pt x="717" y="188"/>
                    <a:pt x="702" y="170"/>
                    <a:pt x="699" y="163"/>
                  </a:cubicBezTo>
                  <a:cubicBezTo>
                    <a:pt x="696" y="156"/>
                    <a:pt x="710" y="144"/>
                    <a:pt x="713" y="135"/>
                  </a:cubicBezTo>
                  <a:cubicBezTo>
                    <a:pt x="716" y="126"/>
                    <a:pt x="704" y="119"/>
                    <a:pt x="703" y="115"/>
                  </a:cubicBezTo>
                  <a:cubicBezTo>
                    <a:pt x="702" y="111"/>
                    <a:pt x="702" y="97"/>
                    <a:pt x="707" y="94"/>
                  </a:cubicBezTo>
                  <a:cubicBezTo>
                    <a:pt x="711" y="92"/>
                    <a:pt x="717" y="85"/>
                    <a:pt x="720" y="81"/>
                  </a:cubicBezTo>
                  <a:cubicBezTo>
                    <a:pt x="714" y="72"/>
                    <a:pt x="716" y="63"/>
                    <a:pt x="716" y="63"/>
                  </a:cubicBezTo>
                  <a:cubicBezTo>
                    <a:pt x="701" y="68"/>
                    <a:pt x="701" y="68"/>
                    <a:pt x="701" y="68"/>
                  </a:cubicBezTo>
                  <a:cubicBezTo>
                    <a:pt x="694" y="59"/>
                    <a:pt x="694" y="59"/>
                    <a:pt x="694" y="59"/>
                  </a:cubicBezTo>
                  <a:cubicBezTo>
                    <a:pt x="694" y="59"/>
                    <a:pt x="689" y="67"/>
                    <a:pt x="682" y="67"/>
                  </a:cubicBezTo>
                  <a:cubicBezTo>
                    <a:pt x="675" y="67"/>
                    <a:pt x="667" y="50"/>
                    <a:pt x="658" y="50"/>
                  </a:cubicBezTo>
                  <a:cubicBezTo>
                    <a:pt x="649" y="50"/>
                    <a:pt x="639" y="57"/>
                    <a:pt x="628" y="49"/>
                  </a:cubicBezTo>
                  <a:cubicBezTo>
                    <a:pt x="617" y="41"/>
                    <a:pt x="626" y="32"/>
                    <a:pt x="617" y="28"/>
                  </a:cubicBezTo>
                  <a:cubicBezTo>
                    <a:pt x="608" y="24"/>
                    <a:pt x="590" y="23"/>
                    <a:pt x="590" y="23"/>
                  </a:cubicBezTo>
                  <a:cubicBezTo>
                    <a:pt x="590" y="23"/>
                    <a:pt x="569" y="15"/>
                    <a:pt x="561" y="15"/>
                  </a:cubicBezTo>
                  <a:cubicBezTo>
                    <a:pt x="553" y="15"/>
                    <a:pt x="553" y="23"/>
                    <a:pt x="553" y="23"/>
                  </a:cubicBezTo>
                  <a:cubicBezTo>
                    <a:pt x="553" y="23"/>
                    <a:pt x="523" y="21"/>
                    <a:pt x="510" y="31"/>
                  </a:cubicBezTo>
                  <a:cubicBezTo>
                    <a:pt x="497" y="41"/>
                    <a:pt x="480" y="54"/>
                    <a:pt x="480" y="70"/>
                  </a:cubicBezTo>
                  <a:cubicBezTo>
                    <a:pt x="480" y="86"/>
                    <a:pt x="496" y="105"/>
                    <a:pt x="496" y="114"/>
                  </a:cubicBezTo>
                  <a:cubicBezTo>
                    <a:pt x="496" y="123"/>
                    <a:pt x="475" y="152"/>
                    <a:pt x="463" y="154"/>
                  </a:cubicBezTo>
                  <a:cubicBezTo>
                    <a:pt x="451" y="156"/>
                    <a:pt x="433" y="159"/>
                    <a:pt x="419" y="144"/>
                  </a:cubicBezTo>
                  <a:cubicBezTo>
                    <a:pt x="405" y="129"/>
                    <a:pt x="366" y="106"/>
                    <a:pt x="351" y="105"/>
                  </a:cubicBezTo>
                  <a:cubicBezTo>
                    <a:pt x="336" y="104"/>
                    <a:pt x="302" y="113"/>
                    <a:pt x="289" y="97"/>
                  </a:cubicBezTo>
                  <a:cubicBezTo>
                    <a:pt x="276" y="81"/>
                    <a:pt x="280" y="69"/>
                    <a:pt x="271" y="53"/>
                  </a:cubicBezTo>
                  <a:cubicBezTo>
                    <a:pt x="262" y="37"/>
                    <a:pt x="244" y="40"/>
                    <a:pt x="244" y="40"/>
                  </a:cubicBezTo>
                  <a:cubicBezTo>
                    <a:pt x="244" y="40"/>
                    <a:pt x="220" y="22"/>
                    <a:pt x="212" y="21"/>
                  </a:cubicBezTo>
                  <a:cubicBezTo>
                    <a:pt x="204" y="20"/>
                    <a:pt x="180" y="19"/>
                    <a:pt x="173" y="20"/>
                  </a:cubicBezTo>
                  <a:cubicBezTo>
                    <a:pt x="166" y="21"/>
                    <a:pt x="154" y="28"/>
                    <a:pt x="143" y="24"/>
                  </a:cubicBezTo>
                  <a:cubicBezTo>
                    <a:pt x="132" y="20"/>
                    <a:pt x="112" y="4"/>
                    <a:pt x="107" y="3"/>
                  </a:cubicBezTo>
                  <a:cubicBezTo>
                    <a:pt x="104" y="2"/>
                    <a:pt x="100" y="1"/>
                    <a:pt x="96" y="0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3" y="27"/>
                    <a:pt x="108" y="29"/>
                    <a:pt x="104" y="37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0" name="Freeform 137"/>
            <p:cNvSpPr>
              <a:spLocks noChangeAspect="1" noEditPoints="1"/>
            </p:cNvSpPr>
            <p:nvPr/>
          </p:nvSpPr>
          <p:spPr bwMode="auto">
            <a:xfrm>
              <a:off x="2820" y="2416"/>
              <a:ext cx="193" cy="238"/>
            </a:xfrm>
            <a:custGeom>
              <a:avLst/>
              <a:gdLst>
                <a:gd name="T0" fmla="*/ 10 w 597"/>
                <a:gd name="T1" fmla="*/ 26 h 735"/>
                <a:gd name="T2" fmla="*/ 13 w 597"/>
                <a:gd name="T3" fmla="*/ 14 h 735"/>
                <a:gd name="T4" fmla="*/ 22 w 597"/>
                <a:gd name="T5" fmla="*/ 6 h 735"/>
                <a:gd name="T6" fmla="*/ 12 w 597"/>
                <a:gd name="T7" fmla="*/ 5 h 735"/>
                <a:gd name="T8" fmla="*/ 9 w 597"/>
                <a:gd name="T9" fmla="*/ 9 h 735"/>
                <a:gd name="T10" fmla="*/ 8 w 597"/>
                <a:gd name="T11" fmla="*/ 13 h 735"/>
                <a:gd name="T12" fmla="*/ 188 w 597"/>
                <a:gd name="T13" fmla="*/ 117 h 735"/>
                <a:gd name="T14" fmla="*/ 180 w 597"/>
                <a:gd name="T15" fmla="*/ 116 h 735"/>
                <a:gd name="T16" fmla="*/ 173 w 597"/>
                <a:gd name="T17" fmla="*/ 119 h 735"/>
                <a:gd name="T18" fmla="*/ 165 w 597"/>
                <a:gd name="T19" fmla="*/ 121 h 735"/>
                <a:gd name="T20" fmla="*/ 163 w 597"/>
                <a:gd name="T21" fmla="*/ 112 h 735"/>
                <a:gd name="T22" fmla="*/ 160 w 597"/>
                <a:gd name="T23" fmla="*/ 97 h 735"/>
                <a:gd name="T24" fmla="*/ 158 w 597"/>
                <a:gd name="T25" fmla="*/ 83 h 735"/>
                <a:gd name="T26" fmla="*/ 159 w 597"/>
                <a:gd name="T27" fmla="*/ 73 h 735"/>
                <a:gd name="T28" fmla="*/ 154 w 597"/>
                <a:gd name="T29" fmla="*/ 62 h 735"/>
                <a:gd name="T30" fmla="*/ 156 w 597"/>
                <a:gd name="T31" fmla="*/ 52 h 735"/>
                <a:gd name="T32" fmla="*/ 137 w 597"/>
                <a:gd name="T33" fmla="*/ 50 h 735"/>
                <a:gd name="T34" fmla="*/ 132 w 597"/>
                <a:gd name="T35" fmla="*/ 48 h 735"/>
                <a:gd name="T36" fmla="*/ 123 w 597"/>
                <a:gd name="T37" fmla="*/ 55 h 735"/>
                <a:gd name="T38" fmla="*/ 119 w 597"/>
                <a:gd name="T39" fmla="*/ 64 h 735"/>
                <a:gd name="T40" fmla="*/ 108 w 597"/>
                <a:gd name="T41" fmla="*/ 63 h 735"/>
                <a:gd name="T42" fmla="*/ 101 w 597"/>
                <a:gd name="T43" fmla="*/ 65 h 735"/>
                <a:gd name="T44" fmla="*/ 98 w 597"/>
                <a:gd name="T45" fmla="*/ 66 h 735"/>
                <a:gd name="T46" fmla="*/ 90 w 597"/>
                <a:gd name="T47" fmla="*/ 63 h 735"/>
                <a:gd name="T48" fmla="*/ 86 w 597"/>
                <a:gd name="T49" fmla="*/ 56 h 735"/>
                <a:gd name="T50" fmla="*/ 82 w 597"/>
                <a:gd name="T51" fmla="*/ 46 h 735"/>
                <a:gd name="T52" fmla="*/ 79 w 597"/>
                <a:gd name="T53" fmla="*/ 32 h 735"/>
                <a:gd name="T54" fmla="*/ 68 w 597"/>
                <a:gd name="T55" fmla="*/ 27 h 735"/>
                <a:gd name="T56" fmla="*/ 60 w 597"/>
                <a:gd name="T57" fmla="*/ 28 h 735"/>
                <a:gd name="T58" fmla="*/ 50 w 597"/>
                <a:gd name="T59" fmla="*/ 27 h 735"/>
                <a:gd name="T60" fmla="*/ 36 w 597"/>
                <a:gd name="T61" fmla="*/ 27 h 735"/>
                <a:gd name="T62" fmla="*/ 29 w 597"/>
                <a:gd name="T63" fmla="*/ 27 h 735"/>
                <a:gd name="T64" fmla="*/ 22 w 597"/>
                <a:gd name="T65" fmla="*/ 27 h 735"/>
                <a:gd name="T66" fmla="*/ 14 w 597"/>
                <a:gd name="T67" fmla="*/ 31 h 735"/>
                <a:gd name="T68" fmla="*/ 16 w 597"/>
                <a:gd name="T69" fmla="*/ 41 h 735"/>
                <a:gd name="T70" fmla="*/ 18 w 597"/>
                <a:gd name="T71" fmla="*/ 51 h 735"/>
                <a:gd name="T72" fmla="*/ 22 w 597"/>
                <a:gd name="T73" fmla="*/ 82 h 735"/>
                <a:gd name="T74" fmla="*/ 24 w 597"/>
                <a:gd name="T75" fmla="*/ 87 h 735"/>
                <a:gd name="T76" fmla="*/ 35 w 597"/>
                <a:gd name="T77" fmla="*/ 126 h 735"/>
                <a:gd name="T78" fmla="*/ 30 w 597"/>
                <a:gd name="T79" fmla="*/ 143 h 735"/>
                <a:gd name="T80" fmla="*/ 21 w 597"/>
                <a:gd name="T81" fmla="*/ 149 h 735"/>
                <a:gd name="T82" fmla="*/ 14 w 597"/>
                <a:gd name="T83" fmla="*/ 157 h 735"/>
                <a:gd name="T84" fmla="*/ 11 w 597"/>
                <a:gd name="T85" fmla="*/ 170 h 735"/>
                <a:gd name="T86" fmla="*/ 7 w 597"/>
                <a:gd name="T87" fmla="*/ 187 h 735"/>
                <a:gd name="T88" fmla="*/ 2 w 597"/>
                <a:gd name="T89" fmla="*/ 200 h 735"/>
                <a:gd name="T90" fmla="*/ 4 w 597"/>
                <a:gd name="T91" fmla="*/ 212 h 735"/>
                <a:gd name="T92" fmla="*/ 1 w 597"/>
                <a:gd name="T93" fmla="*/ 225 h 735"/>
                <a:gd name="T94" fmla="*/ 8 w 597"/>
                <a:gd name="T95" fmla="*/ 224 h 735"/>
                <a:gd name="T96" fmla="*/ 16 w 597"/>
                <a:gd name="T97" fmla="*/ 225 h 735"/>
                <a:gd name="T98" fmla="*/ 26 w 597"/>
                <a:gd name="T99" fmla="*/ 221 h 735"/>
                <a:gd name="T100" fmla="*/ 104 w 597"/>
                <a:gd name="T101" fmla="*/ 228 h 735"/>
                <a:gd name="T102" fmla="*/ 117 w 597"/>
                <a:gd name="T103" fmla="*/ 234 h 735"/>
                <a:gd name="T104" fmla="*/ 133 w 597"/>
                <a:gd name="T105" fmla="*/ 236 h 735"/>
                <a:gd name="T106" fmla="*/ 150 w 597"/>
                <a:gd name="T107" fmla="*/ 238 h 735"/>
                <a:gd name="T108" fmla="*/ 159 w 597"/>
                <a:gd name="T109" fmla="*/ 213 h 735"/>
                <a:gd name="T110" fmla="*/ 157 w 597"/>
                <a:gd name="T111" fmla="*/ 206 h 735"/>
                <a:gd name="T112" fmla="*/ 185 w 597"/>
                <a:gd name="T113" fmla="*/ 152 h 735"/>
                <a:gd name="T114" fmla="*/ 188 w 597"/>
                <a:gd name="T115" fmla="*/ 142 h 735"/>
                <a:gd name="T116" fmla="*/ 189 w 597"/>
                <a:gd name="T117" fmla="*/ 138 h 735"/>
                <a:gd name="T118" fmla="*/ 192 w 597"/>
                <a:gd name="T119" fmla="*/ 125 h 73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97" h="735">
                  <a:moveTo>
                    <a:pt x="30" y="77"/>
                  </a:moveTo>
                  <a:cubicBezTo>
                    <a:pt x="30" y="77"/>
                    <a:pt x="31" y="78"/>
                    <a:pt x="32" y="79"/>
                  </a:cubicBezTo>
                  <a:cubicBezTo>
                    <a:pt x="37" y="76"/>
                    <a:pt x="42" y="74"/>
                    <a:pt x="45" y="72"/>
                  </a:cubicBezTo>
                  <a:cubicBezTo>
                    <a:pt x="53" y="68"/>
                    <a:pt x="41" y="42"/>
                    <a:pt x="41" y="42"/>
                  </a:cubicBezTo>
                  <a:cubicBezTo>
                    <a:pt x="65" y="25"/>
                    <a:pt x="65" y="25"/>
                    <a:pt x="65" y="25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8" y="17"/>
                    <a:pt x="66" y="0"/>
                    <a:pt x="59" y="1"/>
                  </a:cubicBezTo>
                  <a:cubicBezTo>
                    <a:pt x="52" y="2"/>
                    <a:pt x="38" y="15"/>
                    <a:pt x="38" y="15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3" y="35"/>
                    <a:pt x="23" y="35"/>
                    <a:pt x="23" y="35"/>
                  </a:cubicBezTo>
                  <a:cubicBezTo>
                    <a:pt x="26" y="39"/>
                    <a:pt x="26" y="39"/>
                    <a:pt x="26" y="39"/>
                  </a:cubicBezTo>
                  <a:lnTo>
                    <a:pt x="30" y="77"/>
                  </a:lnTo>
                  <a:close/>
                  <a:moveTo>
                    <a:pt x="583" y="362"/>
                  </a:moveTo>
                  <a:cubicBezTo>
                    <a:pt x="569" y="364"/>
                    <a:pt x="569" y="364"/>
                    <a:pt x="569" y="364"/>
                  </a:cubicBezTo>
                  <a:cubicBezTo>
                    <a:pt x="569" y="364"/>
                    <a:pt x="565" y="357"/>
                    <a:pt x="558" y="357"/>
                  </a:cubicBezTo>
                  <a:cubicBezTo>
                    <a:pt x="551" y="357"/>
                    <a:pt x="551" y="362"/>
                    <a:pt x="551" y="362"/>
                  </a:cubicBezTo>
                  <a:cubicBezTo>
                    <a:pt x="535" y="367"/>
                    <a:pt x="535" y="367"/>
                    <a:pt x="535" y="367"/>
                  </a:cubicBezTo>
                  <a:cubicBezTo>
                    <a:pt x="517" y="363"/>
                    <a:pt x="517" y="363"/>
                    <a:pt x="517" y="363"/>
                  </a:cubicBezTo>
                  <a:cubicBezTo>
                    <a:pt x="511" y="375"/>
                    <a:pt x="511" y="375"/>
                    <a:pt x="511" y="375"/>
                  </a:cubicBezTo>
                  <a:cubicBezTo>
                    <a:pt x="511" y="375"/>
                    <a:pt x="503" y="373"/>
                    <a:pt x="500" y="369"/>
                  </a:cubicBezTo>
                  <a:cubicBezTo>
                    <a:pt x="497" y="365"/>
                    <a:pt x="500" y="353"/>
                    <a:pt x="503" y="346"/>
                  </a:cubicBezTo>
                  <a:cubicBezTo>
                    <a:pt x="506" y="339"/>
                    <a:pt x="507" y="324"/>
                    <a:pt x="507" y="324"/>
                  </a:cubicBezTo>
                  <a:cubicBezTo>
                    <a:pt x="507" y="324"/>
                    <a:pt x="503" y="306"/>
                    <a:pt x="496" y="299"/>
                  </a:cubicBezTo>
                  <a:cubicBezTo>
                    <a:pt x="489" y="292"/>
                    <a:pt x="483" y="284"/>
                    <a:pt x="483" y="276"/>
                  </a:cubicBezTo>
                  <a:cubicBezTo>
                    <a:pt x="483" y="268"/>
                    <a:pt x="488" y="256"/>
                    <a:pt x="488" y="256"/>
                  </a:cubicBezTo>
                  <a:cubicBezTo>
                    <a:pt x="485" y="240"/>
                    <a:pt x="485" y="240"/>
                    <a:pt x="485" y="240"/>
                  </a:cubicBezTo>
                  <a:cubicBezTo>
                    <a:pt x="485" y="240"/>
                    <a:pt x="493" y="231"/>
                    <a:pt x="493" y="224"/>
                  </a:cubicBezTo>
                  <a:cubicBezTo>
                    <a:pt x="493" y="217"/>
                    <a:pt x="480" y="204"/>
                    <a:pt x="480" y="204"/>
                  </a:cubicBezTo>
                  <a:cubicBezTo>
                    <a:pt x="477" y="190"/>
                    <a:pt x="477" y="190"/>
                    <a:pt x="477" y="190"/>
                  </a:cubicBezTo>
                  <a:cubicBezTo>
                    <a:pt x="484" y="180"/>
                    <a:pt x="484" y="180"/>
                    <a:pt x="484" y="180"/>
                  </a:cubicBezTo>
                  <a:cubicBezTo>
                    <a:pt x="484" y="162"/>
                    <a:pt x="484" y="162"/>
                    <a:pt x="484" y="162"/>
                  </a:cubicBezTo>
                  <a:cubicBezTo>
                    <a:pt x="424" y="163"/>
                    <a:pt x="424" y="163"/>
                    <a:pt x="424" y="163"/>
                  </a:cubicBezTo>
                  <a:cubicBezTo>
                    <a:pt x="423" y="155"/>
                    <a:pt x="423" y="155"/>
                    <a:pt x="423" y="155"/>
                  </a:cubicBezTo>
                  <a:cubicBezTo>
                    <a:pt x="423" y="155"/>
                    <a:pt x="427" y="146"/>
                    <a:pt x="418" y="143"/>
                  </a:cubicBezTo>
                  <a:cubicBezTo>
                    <a:pt x="409" y="140"/>
                    <a:pt x="409" y="148"/>
                    <a:pt x="409" y="148"/>
                  </a:cubicBezTo>
                  <a:cubicBezTo>
                    <a:pt x="409" y="148"/>
                    <a:pt x="380" y="145"/>
                    <a:pt x="375" y="149"/>
                  </a:cubicBezTo>
                  <a:cubicBezTo>
                    <a:pt x="370" y="153"/>
                    <a:pt x="381" y="165"/>
                    <a:pt x="381" y="170"/>
                  </a:cubicBezTo>
                  <a:cubicBezTo>
                    <a:pt x="381" y="175"/>
                    <a:pt x="374" y="175"/>
                    <a:pt x="371" y="179"/>
                  </a:cubicBezTo>
                  <a:cubicBezTo>
                    <a:pt x="368" y="183"/>
                    <a:pt x="369" y="197"/>
                    <a:pt x="369" y="197"/>
                  </a:cubicBezTo>
                  <a:cubicBezTo>
                    <a:pt x="339" y="200"/>
                    <a:pt x="339" y="200"/>
                    <a:pt x="339" y="200"/>
                  </a:cubicBezTo>
                  <a:cubicBezTo>
                    <a:pt x="335" y="195"/>
                    <a:pt x="335" y="195"/>
                    <a:pt x="335" y="195"/>
                  </a:cubicBezTo>
                  <a:cubicBezTo>
                    <a:pt x="328" y="201"/>
                    <a:pt x="328" y="201"/>
                    <a:pt x="328" y="201"/>
                  </a:cubicBezTo>
                  <a:cubicBezTo>
                    <a:pt x="313" y="201"/>
                    <a:pt x="313" y="201"/>
                    <a:pt x="313" y="201"/>
                  </a:cubicBezTo>
                  <a:cubicBezTo>
                    <a:pt x="309" y="208"/>
                    <a:pt x="309" y="208"/>
                    <a:pt x="309" y="208"/>
                  </a:cubicBezTo>
                  <a:cubicBezTo>
                    <a:pt x="302" y="203"/>
                    <a:pt x="302" y="203"/>
                    <a:pt x="302" y="203"/>
                  </a:cubicBezTo>
                  <a:cubicBezTo>
                    <a:pt x="281" y="204"/>
                    <a:pt x="281" y="204"/>
                    <a:pt x="281" y="204"/>
                  </a:cubicBezTo>
                  <a:cubicBezTo>
                    <a:pt x="278" y="194"/>
                    <a:pt x="278" y="194"/>
                    <a:pt x="278" y="194"/>
                  </a:cubicBezTo>
                  <a:cubicBezTo>
                    <a:pt x="272" y="186"/>
                    <a:pt x="272" y="186"/>
                    <a:pt x="272" y="186"/>
                  </a:cubicBezTo>
                  <a:cubicBezTo>
                    <a:pt x="272" y="186"/>
                    <a:pt x="270" y="178"/>
                    <a:pt x="265" y="172"/>
                  </a:cubicBezTo>
                  <a:cubicBezTo>
                    <a:pt x="260" y="166"/>
                    <a:pt x="254" y="163"/>
                    <a:pt x="254" y="163"/>
                  </a:cubicBezTo>
                  <a:cubicBezTo>
                    <a:pt x="254" y="163"/>
                    <a:pt x="256" y="147"/>
                    <a:pt x="255" y="141"/>
                  </a:cubicBezTo>
                  <a:cubicBezTo>
                    <a:pt x="254" y="135"/>
                    <a:pt x="244" y="128"/>
                    <a:pt x="244" y="128"/>
                  </a:cubicBezTo>
                  <a:cubicBezTo>
                    <a:pt x="243" y="98"/>
                    <a:pt x="243" y="98"/>
                    <a:pt x="243" y="98"/>
                  </a:cubicBezTo>
                  <a:cubicBezTo>
                    <a:pt x="243" y="98"/>
                    <a:pt x="237" y="94"/>
                    <a:pt x="232" y="85"/>
                  </a:cubicBezTo>
                  <a:cubicBezTo>
                    <a:pt x="227" y="76"/>
                    <a:pt x="209" y="84"/>
                    <a:pt x="209" y="84"/>
                  </a:cubicBezTo>
                  <a:cubicBezTo>
                    <a:pt x="195" y="83"/>
                    <a:pt x="195" y="83"/>
                    <a:pt x="195" y="83"/>
                  </a:cubicBezTo>
                  <a:cubicBezTo>
                    <a:pt x="185" y="86"/>
                    <a:pt x="185" y="86"/>
                    <a:pt x="185" y="86"/>
                  </a:cubicBezTo>
                  <a:cubicBezTo>
                    <a:pt x="185" y="86"/>
                    <a:pt x="178" y="86"/>
                    <a:pt x="173" y="86"/>
                  </a:cubicBezTo>
                  <a:cubicBezTo>
                    <a:pt x="168" y="86"/>
                    <a:pt x="155" y="84"/>
                    <a:pt x="155" y="84"/>
                  </a:cubicBezTo>
                  <a:cubicBezTo>
                    <a:pt x="155" y="84"/>
                    <a:pt x="137" y="87"/>
                    <a:pt x="130" y="88"/>
                  </a:cubicBezTo>
                  <a:cubicBezTo>
                    <a:pt x="123" y="89"/>
                    <a:pt x="112" y="82"/>
                    <a:pt x="112" y="82"/>
                  </a:cubicBezTo>
                  <a:cubicBezTo>
                    <a:pt x="97" y="86"/>
                    <a:pt x="97" y="86"/>
                    <a:pt x="97" y="86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4" y="86"/>
                    <a:pt x="84" y="86"/>
                    <a:pt x="84" y="86"/>
                  </a:cubicBezTo>
                  <a:cubicBezTo>
                    <a:pt x="67" y="84"/>
                    <a:pt x="67" y="84"/>
                    <a:pt x="67" y="84"/>
                  </a:cubicBezTo>
                  <a:cubicBezTo>
                    <a:pt x="44" y="94"/>
                    <a:pt x="44" y="94"/>
                    <a:pt x="44" y="94"/>
                  </a:cubicBezTo>
                  <a:cubicBezTo>
                    <a:pt x="44" y="95"/>
                    <a:pt x="44" y="96"/>
                    <a:pt x="43" y="97"/>
                  </a:cubicBezTo>
                  <a:cubicBezTo>
                    <a:pt x="37" y="101"/>
                    <a:pt x="32" y="102"/>
                    <a:pt x="32" y="102"/>
                  </a:cubicBezTo>
                  <a:cubicBezTo>
                    <a:pt x="32" y="102"/>
                    <a:pt x="45" y="121"/>
                    <a:pt x="48" y="128"/>
                  </a:cubicBezTo>
                  <a:cubicBezTo>
                    <a:pt x="51" y="135"/>
                    <a:pt x="60" y="138"/>
                    <a:pt x="60" y="138"/>
                  </a:cubicBezTo>
                  <a:cubicBezTo>
                    <a:pt x="56" y="157"/>
                    <a:pt x="56" y="157"/>
                    <a:pt x="56" y="157"/>
                  </a:cubicBezTo>
                  <a:cubicBezTo>
                    <a:pt x="56" y="157"/>
                    <a:pt x="88" y="194"/>
                    <a:pt x="85" y="221"/>
                  </a:cubicBezTo>
                  <a:cubicBezTo>
                    <a:pt x="82" y="248"/>
                    <a:pt x="69" y="254"/>
                    <a:pt x="69" y="254"/>
                  </a:cubicBezTo>
                  <a:cubicBezTo>
                    <a:pt x="68" y="271"/>
                    <a:pt x="68" y="271"/>
                    <a:pt x="68" y="271"/>
                  </a:cubicBezTo>
                  <a:cubicBezTo>
                    <a:pt x="75" y="270"/>
                    <a:pt x="75" y="270"/>
                    <a:pt x="75" y="270"/>
                  </a:cubicBezTo>
                  <a:cubicBezTo>
                    <a:pt x="75" y="270"/>
                    <a:pt x="71" y="293"/>
                    <a:pt x="85" y="314"/>
                  </a:cubicBezTo>
                  <a:cubicBezTo>
                    <a:pt x="99" y="335"/>
                    <a:pt x="111" y="373"/>
                    <a:pt x="108" y="388"/>
                  </a:cubicBezTo>
                  <a:cubicBezTo>
                    <a:pt x="105" y="403"/>
                    <a:pt x="94" y="420"/>
                    <a:pt x="94" y="420"/>
                  </a:cubicBezTo>
                  <a:cubicBezTo>
                    <a:pt x="94" y="420"/>
                    <a:pt x="101" y="436"/>
                    <a:pt x="93" y="442"/>
                  </a:cubicBezTo>
                  <a:cubicBezTo>
                    <a:pt x="85" y="448"/>
                    <a:pt x="72" y="446"/>
                    <a:pt x="72" y="446"/>
                  </a:cubicBezTo>
                  <a:cubicBezTo>
                    <a:pt x="66" y="460"/>
                    <a:pt x="66" y="460"/>
                    <a:pt x="66" y="460"/>
                  </a:cubicBezTo>
                  <a:cubicBezTo>
                    <a:pt x="68" y="475"/>
                    <a:pt x="68" y="475"/>
                    <a:pt x="68" y="475"/>
                  </a:cubicBezTo>
                  <a:cubicBezTo>
                    <a:pt x="68" y="475"/>
                    <a:pt x="43" y="472"/>
                    <a:pt x="44" y="484"/>
                  </a:cubicBezTo>
                  <a:cubicBezTo>
                    <a:pt x="45" y="496"/>
                    <a:pt x="41" y="514"/>
                    <a:pt x="41" y="514"/>
                  </a:cubicBezTo>
                  <a:cubicBezTo>
                    <a:pt x="34" y="524"/>
                    <a:pt x="34" y="524"/>
                    <a:pt x="34" y="524"/>
                  </a:cubicBezTo>
                  <a:cubicBezTo>
                    <a:pt x="34" y="524"/>
                    <a:pt x="38" y="556"/>
                    <a:pt x="35" y="566"/>
                  </a:cubicBezTo>
                  <a:cubicBezTo>
                    <a:pt x="32" y="576"/>
                    <a:pt x="21" y="579"/>
                    <a:pt x="21" y="579"/>
                  </a:cubicBezTo>
                  <a:cubicBezTo>
                    <a:pt x="21" y="606"/>
                    <a:pt x="21" y="606"/>
                    <a:pt x="21" y="606"/>
                  </a:cubicBezTo>
                  <a:cubicBezTo>
                    <a:pt x="6" y="618"/>
                    <a:pt x="6" y="618"/>
                    <a:pt x="6" y="618"/>
                  </a:cubicBezTo>
                  <a:cubicBezTo>
                    <a:pt x="6" y="645"/>
                    <a:pt x="6" y="645"/>
                    <a:pt x="6" y="645"/>
                  </a:cubicBezTo>
                  <a:cubicBezTo>
                    <a:pt x="13" y="654"/>
                    <a:pt x="13" y="654"/>
                    <a:pt x="13" y="654"/>
                  </a:cubicBezTo>
                  <a:cubicBezTo>
                    <a:pt x="0" y="669"/>
                    <a:pt x="0" y="669"/>
                    <a:pt x="0" y="669"/>
                  </a:cubicBezTo>
                  <a:cubicBezTo>
                    <a:pt x="3" y="696"/>
                    <a:pt x="3" y="696"/>
                    <a:pt x="3" y="696"/>
                  </a:cubicBezTo>
                  <a:cubicBezTo>
                    <a:pt x="13" y="695"/>
                    <a:pt x="13" y="695"/>
                    <a:pt x="13" y="695"/>
                  </a:cubicBezTo>
                  <a:cubicBezTo>
                    <a:pt x="24" y="691"/>
                    <a:pt x="24" y="691"/>
                    <a:pt x="24" y="691"/>
                  </a:cubicBezTo>
                  <a:cubicBezTo>
                    <a:pt x="31" y="696"/>
                    <a:pt x="31" y="696"/>
                    <a:pt x="31" y="696"/>
                  </a:cubicBezTo>
                  <a:cubicBezTo>
                    <a:pt x="31" y="696"/>
                    <a:pt x="43" y="696"/>
                    <a:pt x="50" y="695"/>
                  </a:cubicBezTo>
                  <a:cubicBezTo>
                    <a:pt x="57" y="694"/>
                    <a:pt x="61" y="680"/>
                    <a:pt x="61" y="680"/>
                  </a:cubicBezTo>
                  <a:cubicBezTo>
                    <a:pt x="61" y="680"/>
                    <a:pt x="82" y="682"/>
                    <a:pt x="81" y="681"/>
                  </a:cubicBezTo>
                  <a:cubicBezTo>
                    <a:pt x="85" y="692"/>
                    <a:pt x="119" y="705"/>
                    <a:pt x="119" y="705"/>
                  </a:cubicBezTo>
                  <a:cubicBezTo>
                    <a:pt x="322" y="703"/>
                    <a:pt x="322" y="703"/>
                    <a:pt x="322" y="703"/>
                  </a:cubicBezTo>
                  <a:cubicBezTo>
                    <a:pt x="322" y="703"/>
                    <a:pt x="331" y="722"/>
                    <a:pt x="338" y="724"/>
                  </a:cubicBezTo>
                  <a:cubicBezTo>
                    <a:pt x="345" y="726"/>
                    <a:pt x="361" y="724"/>
                    <a:pt x="361" y="724"/>
                  </a:cubicBezTo>
                  <a:cubicBezTo>
                    <a:pt x="365" y="730"/>
                    <a:pt x="365" y="730"/>
                    <a:pt x="365" y="730"/>
                  </a:cubicBezTo>
                  <a:cubicBezTo>
                    <a:pt x="411" y="729"/>
                    <a:pt x="411" y="729"/>
                    <a:pt x="411" y="729"/>
                  </a:cubicBezTo>
                  <a:cubicBezTo>
                    <a:pt x="417" y="735"/>
                    <a:pt x="417" y="735"/>
                    <a:pt x="417" y="735"/>
                  </a:cubicBezTo>
                  <a:cubicBezTo>
                    <a:pt x="417" y="735"/>
                    <a:pt x="435" y="735"/>
                    <a:pt x="463" y="735"/>
                  </a:cubicBezTo>
                  <a:cubicBezTo>
                    <a:pt x="491" y="735"/>
                    <a:pt x="551" y="715"/>
                    <a:pt x="551" y="715"/>
                  </a:cubicBezTo>
                  <a:cubicBezTo>
                    <a:pt x="493" y="657"/>
                    <a:pt x="493" y="657"/>
                    <a:pt x="493" y="657"/>
                  </a:cubicBezTo>
                  <a:cubicBezTo>
                    <a:pt x="493" y="645"/>
                    <a:pt x="493" y="645"/>
                    <a:pt x="493" y="645"/>
                  </a:cubicBezTo>
                  <a:cubicBezTo>
                    <a:pt x="487" y="635"/>
                    <a:pt x="487" y="635"/>
                    <a:pt x="487" y="635"/>
                  </a:cubicBezTo>
                  <a:cubicBezTo>
                    <a:pt x="488" y="468"/>
                    <a:pt x="488" y="468"/>
                    <a:pt x="488" y="468"/>
                  </a:cubicBezTo>
                  <a:cubicBezTo>
                    <a:pt x="571" y="470"/>
                    <a:pt x="571" y="470"/>
                    <a:pt x="571" y="470"/>
                  </a:cubicBezTo>
                  <a:cubicBezTo>
                    <a:pt x="571" y="470"/>
                    <a:pt x="582" y="470"/>
                    <a:pt x="584" y="463"/>
                  </a:cubicBezTo>
                  <a:cubicBezTo>
                    <a:pt x="586" y="456"/>
                    <a:pt x="580" y="440"/>
                    <a:pt x="580" y="440"/>
                  </a:cubicBezTo>
                  <a:cubicBezTo>
                    <a:pt x="593" y="437"/>
                    <a:pt x="593" y="437"/>
                    <a:pt x="593" y="437"/>
                  </a:cubicBezTo>
                  <a:cubicBezTo>
                    <a:pt x="585" y="426"/>
                    <a:pt x="585" y="426"/>
                    <a:pt x="585" y="426"/>
                  </a:cubicBezTo>
                  <a:cubicBezTo>
                    <a:pt x="583" y="391"/>
                    <a:pt x="583" y="391"/>
                    <a:pt x="583" y="391"/>
                  </a:cubicBezTo>
                  <a:cubicBezTo>
                    <a:pt x="583" y="391"/>
                    <a:pt x="591" y="389"/>
                    <a:pt x="594" y="386"/>
                  </a:cubicBezTo>
                  <a:cubicBezTo>
                    <a:pt x="597" y="383"/>
                    <a:pt x="583" y="362"/>
                    <a:pt x="583" y="36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1" name="Freeform 138"/>
            <p:cNvSpPr>
              <a:spLocks noChangeAspect="1"/>
            </p:cNvSpPr>
            <p:nvPr/>
          </p:nvSpPr>
          <p:spPr bwMode="auto">
            <a:xfrm>
              <a:off x="3083" y="2360"/>
              <a:ext cx="33" cy="32"/>
            </a:xfrm>
            <a:custGeom>
              <a:avLst/>
              <a:gdLst>
                <a:gd name="T0" fmla="*/ 11 w 104"/>
                <a:gd name="T1" fmla="*/ 32 h 98"/>
                <a:gd name="T2" fmla="*/ 17 w 104"/>
                <a:gd name="T3" fmla="*/ 30 h 98"/>
                <a:gd name="T4" fmla="*/ 18 w 104"/>
                <a:gd name="T5" fmla="*/ 24 h 98"/>
                <a:gd name="T6" fmla="*/ 28 w 104"/>
                <a:gd name="T7" fmla="*/ 24 h 98"/>
                <a:gd name="T8" fmla="*/ 29 w 104"/>
                <a:gd name="T9" fmla="*/ 24 h 98"/>
                <a:gd name="T10" fmla="*/ 33 w 104"/>
                <a:gd name="T11" fmla="*/ 21 h 98"/>
                <a:gd name="T12" fmla="*/ 31 w 104"/>
                <a:gd name="T13" fmla="*/ 14 h 98"/>
                <a:gd name="T14" fmla="*/ 32 w 104"/>
                <a:gd name="T15" fmla="*/ 10 h 98"/>
                <a:gd name="T16" fmla="*/ 27 w 104"/>
                <a:gd name="T17" fmla="*/ 4 h 98"/>
                <a:gd name="T18" fmla="*/ 29 w 104"/>
                <a:gd name="T19" fmla="*/ 0 h 98"/>
                <a:gd name="T20" fmla="*/ 24 w 104"/>
                <a:gd name="T21" fmla="*/ 0 h 98"/>
                <a:gd name="T22" fmla="*/ 20 w 104"/>
                <a:gd name="T23" fmla="*/ 8 h 98"/>
                <a:gd name="T24" fmla="*/ 17 w 104"/>
                <a:gd name="T25" fmla="*/ 6 h 98"/>
                <a:gd name="T26" fmla="*/ 13 w 104"/>
                <a:gd name="T27" fmla="*/ 6 h 98"/>
                <a:gd name="T28" fmla="*/ 5 w 104"/>
                <a:gd name="T29" fmla="*/ 12 h 98"/>
                <a:gd name="T30" fmla="*/ 8 w 104"/>
                <a:gd name="T31" fmla="*/ 19 h 98"/>
                <a:gd name="T32" fmla="*/ 1 w 104"/>
                <a:gd name="T33" fmla="*/ 26 h 98"/>
                <a:gd name="T34" fmla="*/ 7 w 104"/>
                <a:gd name="T35" fmla="*/ 28 h 98"/>
                <a:gd name="T36" fmla="*/ 11 w 104"/>
                <a:gd name="T37" fmla="*/ 32 h 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04" h="98">
                  <a:moveTo>
                    <a:pt x="35" y="98"/>
                  </a:moveTo>
                  <a:cubicBezTo>
                    <a:pt x="39" y="98"/>
                    <a:pt x="52" y="91"/>
                    <a:pt x="52" y="91"/>
                  </a:cubicBezTo>
                  <a:cubicBezTo>
                    <a:pt x="57" y="74"/>
                    <a:pt x="57" y="74"/>
                    <a:pt x="57" y="74"/>
                  </a:cubicBezTo>
                  <a:cubicBezTo>
                    <a:pt x="87" y="74"/>
                    <a:pt x="87" y="74"/>
                    <a:pt x="87" y="74"/>
                  </a:cubicBezTo>
                  <a:cubicBezTo>
                    <a:pt x="90" y="74"/>
                    <a:pt x="90" y="74"/>
                    <a:pt x="90" y="74"/>
                  </a:cubicBezTo>
                  <a:cubicBezTo>
                    <a:pt x="96" y="73"/>
                    <a:pt x="104" y="71"/>
                    <a:pt x="104" y="64"/>
                  </a:cubicBezTo>
                  <a:cubicBezTo>
                    <a:pt x="104" y="52"/>
                    <a:pt x="98" y="44"/>
                    <a:pt x="98" y="44"/>
                  </a:cubicBezTo>
                  <a:cubicBezTo>
                    <a:pt x="98" y="44"/>
                    <a:pt x="104" y="39"/>
                    <a:pt x="100" y="31"/>
                  </a:cubicBezTo>
                  <a:cubicBezTo>
                    <a:pt x="96" y="23"/>
                    <a:pt x="86" y="13"/>
                    <a:pt x="86" y="13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75" y="1"/>
                    <a:pt x="75" y="1"/>
                    <a:pt x="75" y="1"/>
                  </a:cubicBezTo>
                  <a:cubicBezTo>
                    <a:pt x="75" y="1"/>
                    <a:pt x="71" y="17"/>
                    <a:pt x="64" y="25"/>
                  </a:cubicBezTo>
                  <a:cubicBezTo>
                    <a:pt x="58" y="32"/>
                    <a:pt x="52" y="17"/>
                    <a:pt x="52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18" y="28"/>
                    <a:pt x="17" y="36"/>
                  </a:cubicBezTo>
                  <a:cubicBezTo>
                    <a:pt x="15" y="44"/>
                    <a:pt x="25" y="55"/>
                    <a:pt x="24" y="58"/>
                  </a:cubicBezTo>
                  <a:cubicBezTo>
                    <a:pt x="22" y="62"/>
                    <a:pt x="0" y="72"/>
                    <a:pt x="4" y="80"/>
                  </a:cubicBezTo>
                  <a:cubicBezTo>
                    <a:pt x="8" y="88"/>
                    <a:pt x="22" y="85"/>
                    <a:pt x="22" y="85"/>
                  </a:cubicBezTo>
                  <a:cubicBezTo>
                    <a:pt x="22" y="85"/>
                    <a:pt x="31" y="98"/>
                    <a:pt x="35" y="9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2" name="Freeform 139"/>
            <p:cNvSpPr>
              <a:spLocks noChangeAspect="1"/>
            </p:cNvSpPr>
            <p:nvPr/>
          </p:nvSpPr>
          <p:spPr bwMode="auto">
            <a:xfrm>
              <a:off x="2862" y="2151"/>
              <a:ext cx="199" cy="151"/>
            </a:xfrm>
            <a:custGeom>
              <a:avLst/>
              <a:gdLst>
                <a:gd name="T0" fmla="*/ 191 w 614"/>
                <a:gd name="T1" fmla="*/ 86 h 467"/>
                <a:gd name="T2" fmla="*/ 186 w 614"/>
                <a:gd name="T3" fmla="*/ 82 h 467"/>
                <a:gd name="T4" fmla="*/ 186 w 614"/>
                <a:gd name="T5" fmla="*/ 76 h 467"/>
                <a:gd name="T6" fmla="*/ 176 w 614"/>
                <a:gd name="T7" fmla="*/ 66 h 467"/>
                <a:gd name="T8" fmla="*/ 169 w 614"/>
                <a:gd name="T9" fmla="*/ 57 h 467"/>
                <a:gd name="T10" fmla="*/ 163 w 614"/>
                <a:gd name="T11" fmla="*/ 49 h 467"/>
                <a:gd name="T12" fmla="*/ 151 w 614"/>
                <a:gd name="T13" fmla="*/ 42 h 467"/>
                <a:gd name="T14" fmla="*/ 140 w 614"/>
                <a:gd name="T15" fmla="*/ 39 h 467"/>
                <a:gd name="T16" fmla="*/ 140 w 614"/>
                <a:gd name="T17" fmla="*/ 33 h 467"/>
                <a:gd name="T18" fmla="*/ 130 w 614"/>
                <a:gd name="T19" fmla="*/ 3 h 467"/>
                <a:gd name="T20" fmla="*/ 125 w 614"/>
                <a:gd name="T21" fmla="*/ 0 h 467"/>
                <a:gd name="T22" fmla="*/ 112 w 614"/>
                <a:gd name="T23" fmla="*/ 12 h 467"/>
                <a:gd name="T24" fmla="*/ 104 w 614"/>
                <a:gd name="T25" fmla="*/ 18 h 467"/>
                <a:gd name="T26" fmla="*/ 72 w 614"/>
                <a:gd name="T27" fmla="*/ 35 h 467"/>
                <a:gd name="T28" fmla="*/ 72 w 614"/>
                <a:gd name="T29" fmla="*/ 43 h 467"/>
                <a:gd name="T30" fmla="*/ 49 w 614"/>
                <a:gd name="T31" fmla="*/ 52 h 467"/>
                <a:gd name="T32" fmla="*/ 35 w 614"/>
                <a:gd name="T33" fmla="*/ 53 h 467"/>
                <a:gd name="T34" fmla="*/ 18 w 614"/>
                <a:gd name="T35" fmla="*/ 60 h 467"/>
                <a:gd name="T36" fmla="*/ 11 w 614"/>
                <a:gd name="T37" fmla="*/ 72 h 467"/>
                <a:gd name="T38" fmla="*/ 8 w 614"/>
                <a:gd name="T39" fmla="*/ 81 h 467"/>
                <a:gd name="T40" fmla="*/ 5 w 614"/>
                <a:gd name="T41" fmla="*/ 88 h 467"/>
                <a:gd name="T42" fmla="*/ 2 w 614"/>
                <a:gd name="T43" fmla="*/ 99 h 467"/>
                <a:gd name="T44" fmla="*/ 6 w 614"/>
                <a:gd name="T45" fmla="*/ 111 h 467"/>
                <a:gd name="T46" fmla="*/ 12 w 614"/>
                <a:gd name="T47" fmla="*/ 123 h 467"/>
                <a:gd name="T48" fmla="*/ 26 w 614"/>
                <a:gd name="T49" fmla="*/ 138 h 467"/>
                <a:gd name="T50" fmla="*/ 27 w 614"/>
                <a:gd name="T51" fmla="*/ 149 h 467"/>
                <a:gd name="T52" fmla="*/ 34 w 614"/>
                <a:gd name="T53" fmla="*/ 143 h 467"/>
                <a:gd name="T54" fmla="*/ 35 w 614"/>
                <a:gd name="T55" fmla="*/ 129 h 467"/>
                <a:gd name="T56" fmla="*/ 48 w 614"/>
                <a:gd name="T57" fmla="*/ 126 h 467"/>
                <a:gd name="T58" fmla="*/ 63 w 614"/>
                <a:gd name="T59" fmla="*/ 127 h 467"/>
                <a:gd name="T60" fmla="*/ 66 w 614"/>
                <a:gd name="T61" fmla="*/ 120 h 467"/>
                <a:gd name="T62" fmla="*/ 71 w 614"/>
                <a:gd name="T63" fmla="*/ 111 h 467"/>
                <a:gd name="T64" fmla="*/ 88 w 614"/>
                <a:gd name="T65" fmla="*/ 107 h 467"/>
                <a:gd name="T66" fmla="*/ 96 w 614"/>
                <a:gd name="T67" fmla="*/ 113 h 467"/>
                <a:gd name="T68" fmla="*/ 109 w 614"/>
                <a:gd name="T69" fmla="*/ 117 h 467"/>
                <a:gd name="T70" fmla="*/ 125 w 614"/>
                <a:gd name="T71" fmla="*/ 119 h 467"/>
                <a:gd name="T72" fmla="*/ 133 w 614"/>
                <a:gd name="T73" fmla="*/ 106 h 467"/>
                <a:gd name="T74" fmla="*/ 146 w 614"/>
                <a:gd name="T75" fmla="*/ 107 h 467"/>
                <a:gd name="T76" fmla="*/ 155 w 614"/>
                <a:gd name="T77" fmla="*/ 102 h 467"/>
                <a:gd name="T78" fmla="*/ 166 w 614"/>
                <a:gd name="T79" fmla="*/ 104 h 467"/>
                <a:gd name="T80" fmla="*/ 175 w 614"/>
                <a:gd name="T81" fmla="*/ 101 h 467"/>
                <a:gd name="T82" fmla="*/ 190 w 614"/>
                <a:gd name="T83" fmla="*/ 103 h 467"/>
                <a:gd name="T84" fmla="*/ 196 w 614"/>
                <a:gd name="T85" fmla="*/ 91 h 46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14" h="467">
                  <a:moveTo>
                    <a:pt x="606" y="281"/>
                  </a:moveTo>
                  <a:cubicBezTo>
                    <a:pt x="598" y="273"/>
                    <a:pt x="589" y="267"/>
                    <a:pt x="589" y="267"/>
                  </a:cubicBezTo>
                  <a:cubicBezTo>
                    <a:pt x="574" y="266"/>
                    <a:pt x="574" y="266"/>
                    <a:pt x="574" y="266"/>
                  </a:cubicBezTo>
                  <a:cubicBezTo>
                    <a:pt x="575" y="253"/>
                    <a:pt x="575" y="253"/>
                    <a:pt x="575" y="253"/>
                  </a:cubicBezTo>
                  <a:cubicBezTo>
                    <a:pt x="575" y="253"/>
                    <a:pt x="568" y="250"/>
                    <a:pt x="567" y="244"/>
                  </a:cubicBezTo>
                  <a:cubicBezTo>
                    <a:pt x="566" y="238"/>
                    <a:pt x="573" y="244"/>
                    <a:pt x="573" y="236"/>
                  </a:cubicBezTo>
                  <a:cubicBezTo>
                    <a:pt x="573" y="228"/>
                    <a:pt x="558" y="227"/>
                    <a:pt x="558" y="227"/>
                  </a:cubicBezTo>
                  <a:cubicBezTo>
                    <a:pt x="558" y="227"/>
                    <a:pt x="549" y="204"/>
                    <a:pt x="542" y="203"/>
                  </a:cubicBezTo>
                  <a:cubicBezTo>
                    <a:pt x="535" y="202"/>
                    <a:pt x="521" y="200"/>
                    <a:pt x="515" y="190"/>
                  </a:cubicBezTo>
                  <a:cubicBezTo>
                    <a:pt x="509" y="180"/>
                    <a:pt x="524" y="186"/>
                    <a:pt x="521" y="175"/>
                  </a:cubicBezTo>
                  <a:cubicBezTo>
                    <a:pt x="518" y="164"/>
                    <a:pt x="502" y="165"/>
                    <a:pt x="502" y="165"/>
                  </a:cubicBezTo>
                  <a:cubicBezTo>
                    <a:pt x="502" y="152"/>
                    <a:pt x="502" y="152"/>
                    <a:pt x="502" y="152"/>
                  </a:cubicBezTo>
                  <a:cubicBezTo>
                    <a:pt x="502" y="152"/>
                    <a:pt x="472" y="154"/>
                    <a:pt x="466" y="146"/>
                  </a:cubicBezTo>
                  <a:cubicBezTo>
                    <a:pt x="460" y="138"/>
                    <a:pt x="467" y="130"/>
                    <a:pt x="467" y="130"/>
                  </a:cubicBezTo>
                  <a:cubicBezTo>
                    <a:pt x="467" y="123"/>
                    <a:pt x="467" y="123"/>
                    <a:pt x="467" y="123"/>
                  </a:cubicBezTo>
                  <a:cubicBezTo>
                    <a:pt x="433" y="120"/>
                    <a:pt x="433" y="120"/>
                    <a:pt x="433" y="120"/>
                  </a:cubicBezTo>
                  <a:cubicBezTo>
                    <a:pt x="439" y="109"/>
                    <a:pt x="439" y="109"/>
                    <a:pt x="439" y="109"/>
                  </a:cubicBezTo>
                  <a:cubicBezTo>
                    <a:pt x="439" y="109"/>
                    <a:pt x="430" y="112"/>
                    <a:pt x="431" y="102"/>
                  </a:cubicBezTo>
                  <a:cubicBezTo>
                    <a:pt x="432" y="92"/>
                    <a:pt x="447" y="85"/>
                    <a:pt x="443" y="63"/>
                  </a:cubicBezTo>
                  <a:cubicBezTo>
                    <a:pt x="439" y="41"/>
                    <a:pt x="402" y="8"/>
                    <a:pt x="402" y="8"/>
                  </a:cubicBezTo>
                  <a:cubicBezTo>
                    <a:pt x="401" y="1"/>
                    <a:pt x="401" y="1"/>
                    <a:pt x="401" y="1"/>
                  </a:cubicBezTo>
                  <a:cubicBezTo>
                    <a:pt x="385" y="0"/>
                    <a:pt x="385" y="0"/>
                    <a:pt x="385" y="0"/>
                  </a:cubicBezTo>
                  <a:cubicBezTo>
                    <a:pt x="348" y="18"/>
                    <a:pt x="348" y="18"/>
                    <a:pt x="348" y="18"/>
                  </a:cubicBezTo>
                  <a:cubicBezTo>
                    <a:pt x="345" y="38"/>
                    <a:pt x="345" y="38"/>
                    <a:pt x="345" y="38"/>
                  </a:cubicBezTo>
                  <a:cubicBezTo>
                    <a:pt x="333" y="50"/>
                    <a:pt x="333" y="50"/>
                    <a:pt x="333" y="50"/>
                  </a:cubicBezTo>
                  <a:cubicBezTo>
                    <a:pt x="320" y="55"/>
                    <a:pt x="320" y="55"/>
                    <a:pt x="320" y="55"/>
                  </a:cubicBezTo>
                  <a:cubicBezTo>
                    <a:pt x="320" y="55"/>
                    <a:pt x="325" y="77"/>
                    <a:pt x="293" y="92"/>
                  </a:cubicBezTo>
                  <a:cubicBezTo>
                    <a:pt x="262" y="107"/>
                    <a:pt x="222" y="107"/>
                    <a:pt x="222" y="107"/>
                  </a:cubicBezTo>
                  <a:cubicBezTo>
                    <a:pt x="208" y="115"/>
                    <a:pt x="208" y="115"/>
                    <a:pt x="208" y="115"/>
                  </a:cubicBezTo>
                  <a:cubicBezTo>
                    <a:pt x="208" y="115"/>
                    <a:pt x="228" y="125"/>
                    <a:pt x="223" y="132"/>
                  </a:cubicBezTo>
                  <a:cubicBezTo>
                    <a:pt x="218" y="138"/>
                    <a:pt x="203" y="160"/>
                    <a:pt x="203" y="160"/>
                  </a:cubicBezTo>
                  <a:cubicBezTo>
                    <a:pt x="203" y="160"/>
                    <a:pt x="170" y="160"/>
                    <a:pt x="151" y="160"/>
                  </a:cubicBezTo>
                  <a:cubicBezTo>
                    <a:pt x="133" y="160"/>
                    <a:pt x="138" y="180"/>
                    <a:pt x="120" y="185"/>
                  </a:cubicBezTo>
                  <a:cubicBezTo>
                    <a:pt x="101" y="190"/>
                    <a:pt x="108" y="165"/>
                    <a:pt x="108" y="165"/>
                  </a:cubicBezTo>
                  <a:cubicBezTo>
                    <a:pt x="108" y="165"/>
                    <a:pt x="88" y="180"/>
                    <a:pt x="78" y="187"/>
                  </a:cubicBezTo>
                  <a:cubicBezTo>
                    <a:pt x="68" y="193"/>
                    <a:pt x="56" y="186"/>
                    <a:pt x="56" y="186"/>
                  </a:cubicBezTo>
                  <a:cubicBezTo>
                    <a:pt x="56" y="186"/>
                    <a:pt x="38" y="196"/>
                    <a:pt x="37" y="204"/>
                  </a:cubicBezTo>
                  <a:cubicBezTo>
                    <a:pt x="36" y="212"/>
                    <a:pt x="35" y="224"/>
                    <a:pt x="35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24" y="249"/>
                    <a:pt x="24" y="249"/>
                    <a:pt x="24" y="249"/>
                  </a:cubicBezTo>
                  <a:cubicBezTo>
                    <a:pt x="24" y="249"/>
                    <a:pt x="2" y="256"/>
                    <a:pt x="1" y="264"/>
                  </a:cubicBezTo>
                  <a:cubicBezTo>
                    <a:pt x="0" y="272"/>
                    <a:pt x="15" y="273"/>
                    <a:pt x="15" y="273"/>
                  </a:cubicBezTo>
                  <a:cubicBezTo>
                    <a:pt x="14" y="298"/>
                    <a:pt x="14" y="298"/>
                    <a:pt x="14" y="298"/>
                  </a:cubicBezTo>
                  <a:cubicBezTo>
                    <a:pt x="7" y="306"/>
                    <a:pt x="7" y="306"/>
                    <a:pt x="7" y="306"/>
                  </a:cubicBezTo>
                  <a:cubicBezTo>
                    <a:pt x="19" y="313"/>
                    <a:pt x="19" y="313"/>
                    <a:pt x="19" y="313"/>
                  </a:cubicBezTo>
                  <a:cubicBezTo>
                    <a:pt x="19" y="344"/>
                    <a:pt x="19" y="344"/>
                    <a:pt x="19" y="344"/>
                  </a:cubicBezTo>
                  <a:cubicBezTo>
                    <a:pt x="19" y="344"/>
                    <a:pt x="36" y="355"/>
                    <a:pt x="38" y="358"/>
                  </a:cubicBezTo>
                  <a:cubicBezTo>
                    <a:pt x="40" y="361"/>
                    <a:pt x="36" y="381"/>
                    <a:pt x="36" y="381"/>
                  </a:cubicBezTo>
                  <a:cubicBezTo>
                    <a:pt x="36" y="381"/>
                    <a:pt x="47" y="404"/>
                    <a:pt x="57" y="412"/>
                  </a:cubicBezTo>
                  <a:cubicBezTo>
                    <a:pt x="67" y="420"/>
                    <a:pt x="79" y="428"/>
                    <a:pt x="79" y="428"/>
                  </a:cubicBezTo>
                  <a:cubicBezTo>
                    <a:pt x="83" y="442"/>
                    <a:pt x="83" y="442"/>
                    <a:pt x="83" y="442"/>
                  </a:cubicBezTo>
                  <a:cubicBezTo>
                    <a:pt x="83" y="461"/>
                    <a:pt x="83" y="461"/>
                    <a:pt x="83" y="461"/>
                  </a:cubicBezTo>
                  <a:cubicBezTo>
                    <a:pt x="88" y="467"/>
                    <a:pt x="88" y="467"/>
                    <a:pt x="88" y="467"/>
                  </a:cubicBezTo>
                  <a:cubicBezTo>
                    <a:pt x="88" y="467"/>
                    <a:pt x="104" y="448"/>
                    <a:pt x="106" y="441"/>
                  </a:cubicBezTo>
                  <a:cubicBezTo>
                    <a:pt x="108" y="434"/>
                    <a:pt x="98" y="421"/>
                    <a:pt x="98" y="421"/>
                  </a:cubicBezTo>
                  <a:cubicBezTo>
                    <a:pt x="108" y="400"/>
                    <a:pt x="108" y="400"/>
                    <a:pt x="108" y="400"/>
                  </a:cubicBezTo>
                  <a:cubicBezTo>
                    <a:pt x="128" y="401"/>
                    <a:pt x="128" y="401"/>
                    <a:pt x="128" y="401"/>
                  </a:cubicBezTo>
                  <a:cubicBezTo>
                    <a:pt x="128" y="401"/>
                    <a:pt x="141" y="390"/>
                    <a:pt x="147" y="390"/>
                  </a:cubicBezTo>
                  <a:cubicBezTo>
                    <a:pt x="153" y="390"/>
                    <a:pt x="167" y="398"/>
                    <a:pt x="178" y="399"/>
                  </a:cubicBezTo>
                  <a:cubicBezTo>
                    <a:pt x="189" y="400"/>
                    <a:pt x="193" y="394"/>
                    <a:pt x="193" y="394"/>
                  </a:cubicBezTo>
                  <a:cubicBezTo>
                    <a:pt x="203" y="380"/>
                    <a:pt x="203" y="380"/>
                    <a:pt x="203" y="380"/>
                  </a:cubicBezTo>
                  <a:cubicBezTo>
                    <a:pt x="203" y="370"/>
                    <a:pt x="203" y="370"/>
                    <a:pt x="203" y="370"/>
                  </a:cubicBezTo>
                  <a:cubicBezTo>
                    <a:pt x="203" y="370"/>
                    <a:pt x="193" y="367"/>
                    <a:pt x="201" y="357"/>
                  </a:cubicBezTo>
                  <a:cubicBezTo>
                    <a:pt x="209" y="347"/>
                    <a:pt x="208" y="358"/>
                    <a:pt x="218" y="344"/>
                  </a:cubicBezTo>
                  <a:cubicBezTo>
                    <a:pt x="228" y="330"/>
                    <a:pt x="218" y="311"/>
                    <a:pt x="247" y="313"/>
                  </a:cubicBezTo>
                  <a:cubicBezTo>
                    <a:pt x="276" y="315"/>
                    <a:pt x="273" y="330"/>
                    <a:pt x="273" y="330"/>
                  </a:cubicBezTo>
                  <a:cubicBezTo>
                    <a:pt x="273" y="330"/>
                    <a:pt x="286" y="328"/>
                    <a:pt x="289" y="332"/>
                  </a:cubicBezTo>
                  <a:cubicBezTo>
                    <a:pt x="292" y="336"/>
                    <a:pt x="280" y="351"/>
                    <a:pt x="295" y="351"/>
                  </a:cubicBezTo>
                  <a:cubicBezTo>
                    <a:pt x="310" y="351"/>
                    <a:pt x="319" y="351"/>
                    <a:pt x="319" y="351"/>
                  </a:cubicBezTo>
                  <a:cubicBezTo>
                    <a:pt x="319" y="351"/>
                    <a:pt x="325" y="363"/>
                    <a:pt x="335" y="362"/>
                  </a:cubicBezTo>
                  <a:cubicBezTo>
                    <a:pt x="345" y="361"/>
                    <a:pt x="363" y="361"/>
                    <a:pt x="363" y="361"/>
                  </a:cubicBezTo>
                  <a:cubicBezTo>
                    <a:pt x="363" y="361"/>
                    <a:pt x="376" y="375"/>
                    <a:pt x="385" y="368"/>
                  </a:cubicBezTo>
                  <a:cubicBezTo>
                    <a:pt x="394" y="361"/>
                    <a:pt x="389" y="347"/>
                    <a:pt x="396" y="344"/>
                  </a:cubicBezTo>
                  <a:cubicBezTo>
                    <a:pt x="403" y="341"/>
                    <a:pt x="410" y="328"/>
                    <a:pt x="410" y="328"/>
                  </a:cubicBezTo>
                  <a:cubicBezTo>
                    <a:pt x="410" y="328"/>
                    <a:pt x="424" y="349"/>
                    <a:pt x="430" y="344"/>
                  </a:cubicBezTo>
                  <a:cubicBezTo>
                    <a:pt x="436" y="339"/>
                    <a:pt x="449" y="330"/>
                    <a:pt x="449" y="330"/>
                  </a:cubicBezTo>
                  <a:cubicBezTo>
                    <a:pt x="461" y="330"/>
                    <a:pt x="461" y="330"/>
                    <a:pt x="461" y="330"/>
                  </a:cubicBezTo>
                  <a:cubicBezTo>
                    <a:pt x="477" y="316"/>
                    <a:pt x="477" y="316"/>
                    <a:pt x="477" y="316"/>
                  </a:cubicBezTo>
                  <a:cubicBezTo>
                    <a:pt x="477" y="316"/>
                    <a:pt x="486" y="326"/>
                    <a:pt x="490" y="326"/>
                  </a:cubicBezTo>
                  <a:cubicBezTo>
                    <a:pt x="494" y="326"/>
                    <a:pt x="512" y="321"/>
                    <a:pt x="512" y="321"/>
                  </a:cubicBezTo>
                  <a:cubicBezTo>
                    <a:pt x="512" y="321"/>
                    <a:pt x="517" y="300"/>
                    <a:pt x="524" y="299"/>
                  </a:cubicBezTo>
                  <a:cubicBezTo>
                    <a:pt x="531" y="298"/>
                    <a:pt x="539" y="311"/>
                    <a:pt x="539" y="311"/>
                  </a:cubicBezTo>
                  <a:cubicBezTo>
                    <a:pt x="560" y="308"/>
                    <a:pt x="560" y="308"/>
                    <a:pt x="560" y="308"/>
                  </a:cubicBezTo>
                  <a:cubicBezTo>
                    <a:pt x="560" y="308"/>
                    <a:pt x="566" y="324"/>
                    <a:pt x="586" y="319"/>
                  </a:cubicBezTo>
                  <a:cubicBezTo>
                    <a:pt x="606" y="314"/>
                    <a:pt x="610" y="303"/>
                    <a:pt x="610" y="303"/>
                  </a:cubicBezTo>
                  <a:cubicBezTo>
                    <a:pt x="610" y="303"/>
                    <a:pt x="614" y="289"/>
                    <a:pt x="606" y="28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3" name="Freeform 140"/>
            <p:cNvSpPr>
              <a:spLocks noChangeAspect="1"/>
            </p:cNvSpPr>
            <p:nvPr/>
          </p:nvSpPr>
          <p:spPr bwMode="auto">
            <a:xfrm>
              <a:off x="2812" y="2278"/>
              <a:ext cx="115" cy="150"/>
            </a:xfrm>
            <a:custGeom>
              <a:avLst/>
              <a:gdLst>
                <a:gd name="T0" fmla="*/ 77 w 356"/>
                <a:gd name="T1" fmla="*/ 27 h 466"/>
                <a:gd name="T2" fmla="*/ 71 w 356"/>
                <a:gd name="T3" fmla="*/ 31 h 466"/>
                <a:gd name="T4" fmla="*/ 54 w 356"/>
                <a:gd name="T5" fmla="*/ 27 h 466"/>
                <a:gd name="T6" fmla="*/ 31 w 356"/>
                <a:gd name="T7" fmla="*/ 35 h 466"/>
                <a:gd name="T8" fmla="*/ 37 w 356"/>
                <a:gd name="T9" fmla="*/ 43 h 466"/>
                <a:gd name="T10" fmla="*/ 48 w 356"/>
                <a:gd name="T11" fmla="*/ 41 h 466"/>
                <a:gd name="T12" fmla="*/ 51 w 356"/>
                <a:gd name="T13" fmla="*/ 47 h 466"/>
                <a:gd name="T14" fmla="*/ 45 w 356"/>
                <a:gd name="T15" fmla="*/ 55 h 466"/>
                <a:gd name="T16" fmla="*/ 42 w 356"/>
                <a:gd name="T17" fmla="*/ 68 h 466"/>
                <a:gd name="T18" fmla="*/ 47 w 356"/>
                <a:gd name="T19" fmla="*/ 72 h 466"/>
                <a:gd name="T20" fmla="*/ 51 w 356"/>
                <a:gd name="T21" fmla="*/ 78 h 466"/>
                <a:gd name="T22" fmla="*/ 50 w 356"/>
                <a:gd name="T23" fmla="*/ 91 h 466"/>
                <a:gd name="T24" fmla="*/ 47 w 356"/>
                <a:gd name="T25" fmla="*/ 102 h 466"/>
                <a:gd name="T26" fmla="*/ 41 w 356"/>
                <a:gd name="T27" fmla="*/ 100 h 466"/>
                <a:gd name="T28" fmla="*/ 29 w 356"/>
                <a:gd name="T29" fmla="*/ 105 h 466"/>
                <a:gd name="T30" fmla="*/ 21 w 356"/>
                <a:gd name="T31" fmla="*/ 96 h 466"/>
                <a:gd name="T32" fmla="*/ 19 w 356"/>
                <a:gd name="T33" fmla="*/ 106 h 466"/>
                <a:gd name="T34" fmla="*/ 8 w 356"/>
                <a:gd name="T35" fmla="*/ 111 h 466"/>
                <a:gd name="T36" fmla="*/ 11 w 356"/>
                <a:gd name="T37" fmla="*/ 116 h 466"/>
                <a:gd name="T38" fmla="*/ 12 w 356"/>
                <a:gd name="T39" fmla="*/ 121 h 466"/>
                <a:gd name="T40" fmla="*/ 6 w 356"/>
                <a:gd name="T41" fmla="*/ 125 h 466"/>
                <a:gd name="T42" fmla="*/ 0 w 356"/>
                <a:gd name="T43" fmla="*/ 132 h 466"/>
                <a:gd name="T44" fmla="*/ 12 w 356"/>
                <a:gd name="T45" fmla="*/ 146 h 466"/>
                <a:gd name="T46" fmla="*/ 16 w 356"/>
                <a:gd name="T47" fmla="*/ 148 h 466"/>
                <a:gd name="T48" fmla="*/ 20 w 356"/>
                <a:gd name="T49" fmla="*/ 144 h 466"/>
                <a:gd name="T50" fmla="*/ 29 w 356"/>
                <a:gd name="T51" fmla="*/ 144 h 466"/>
                <a:gd name="T52" fmla="*/ 37 w 356"/>
                <a:gd name="T53" fmla="*/ 148 h 466"/>
                <a:gd name="T54" fmla="*/ 45 w 356"/>
                <a:gd name="T55" fmla="*/ 142 h 466"/>
                <a:gd name="T56" fmla="*/ 51 w 356"/>
                <a:gd name="T57" fmla="*/ 149 h 466"/>
                <a:gd name="T58" fmla="*/ 68 w 356"/>
                <a:gd name="T59" fmla="*/ 135 h 466"/>
                <a:gd name="T60" fmla="*/ 78 w 356"/>
                <a:gd name="T61" fmla="*/ 124 h 466"/>
                <a:gd name="T62" fmla="*/ 84 w 356"/>
                <a:gd name="T63" fmla="*/ 97 h 466"/>
                <a:gd name="T64" fmla="*/ 96 w 356"/>
                <a:gd name="T65" fmla="*/ 81 h 466"/>
                <a:gd name="T66" fmla="*/ 102 w 356"/>
                <a:gd name="T67" fmla="*/ 63 h 466"/>
                <a:gd name="T68" fmla="*/ 103 w 356"/>
                <a:gd name="T69" fmla="*/ 49 h 466"/>
                <a:gd name="T70" fmla="*/ 107 w 356"/>
                <a:gd name="T71" fmla="*/ 25 h 466"/>
                <a:gd name="T72" fmla="*/ 115 w 356"/>
                <a:gd name="T73" fmla="*/ 4 h 466"/>
                <a:gd name="T74" fmla="*/ 107 w 356"/>
                <a:gd name="T75" fmla="*/ 3 h 466"/>
                <a:gd name="T76" fmla="*/ 91 w 356"/>
                <a:gd name="T77" fmla="*/ 4 h 466"/>
                <a:gd name="T78" fmla="*/ 81 w 356"/>
                <a:gd name="T79" fmla="*/ 10 h 466"/>
                <a:gd name="T80" fmla="*/ 78 w 356"/>
                <a:gd name="T81" fmla="*/ 25 h 46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56" h="466">
                  <a:moveTo>
                    <a:pt x="242" y="77"/>
                  </a:moveTo>
                  <a:cubicBezTo>
                    <a:pt x="238" y="83"/>
                    <a:pt x="238" y="83"/>
                    <a:pt x="238" y="83"/>
                  </a:cubicBezTo>
                  <a:cubicBezTo>
                    <a:pt x="237" y="110"/>
                    <a:pt x="237" y="110"/>
                    <a:pt x="237" y="110"/>
                  </a:cubicBezTo>
                  <a:cubicBezTo>
                    <a:pt x="219" y="95"/>
                    <a:pt x="219" y="95"/>
                    <a:pt x="219" y="95"/>
                  </a:cubicBezTo>
                  <a:cubicBezTo>
                    <a:pt x="199" y="96"/>
                    <a:pt x="199" y="96"/>
                    <a:pt x="199" y="96"/>
                  </a:cubicBezTo>
                  <a:cubicBezTo>
                    <a:pt x="199" y="96"/>
                    <a:pt x="171" y="83"/>
                    <a:pt x="166" y="83"/>
                  </a:cubicBezTo>
                  <a:cubicBezTo>
                    <a:pt x="161" y="83"/>
                    <a:pt x="106" y="86"/>
                    <a:pt x="106" y="8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8" y="129"/>
                    <a:pt x="98" y="129"/>
                    <a:pt x="98" y="129"/>
                  </a:cubicBezTo>
                  <a:cubicBezTo>
                    <a:pt x="98" y="129"/>
                    <a:pt x="106" y="134"/>
                    <a:pt x="115" y="134"/>
                  </a:cubicBezTo>
                  <a:cubicBezTo>
                    <a:pt x="124" y="134"/>
                    <a:pt x="124" y="119"/>
                    <a:pt x="129" y="119"/>
                  </a:cubicBezTo>
                  <a:cubicBezTo>
                    <a:pt x="134" y="119"/>
                    <a:pt x="146" y="124"/>
                    <a:pt x="149" y="128"/>
                  </a:cubicBezTo>
                  <a:cubicBezTo>
                    <a:pt x="152" y="132"/>
                    <a:pt x="153" y="142"/>
                    <a:pt x="153" y="142"/>
                  </a:cubicBezTo>
                  <a:cubicBezTo>
                    <a:pt x="159" y="146"/>
                    <a:pt x="159" y="146"/>
                    <a:pt x="159" y="146"/>
                  </a:cubicBezTo>
                  <a:cubicBezTo>
                    <a:pt x="159" y="146"/>
                    <a:pt x="159" y="159"/>
                    <a:pt x="153" y="166"/>
                  </a:cubicBezTo>
                  <a:cubicBezTo>
                    <a:pt x="147" y="173"/>
                    <a:pt x="140" y="172"/>
                    <a:pt x="140" y="172"/>
                  </a:cubicBezTo>
                  <a:cubicBezTo>
                    <a:pt x="131" y="188"/>
                    <a:pt x="131" y="188"/>
                    <a:pt x="131" y="188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7" y="225"/>
                    <a:pt x="147" y="225"/>
                    <a:pt x="147" y="225"/>
                  </a:cubicBezTo>
                  <a:cubicBezTo>
                    <a:pt x="147" y="225"/>
                    <a:pt x="163" y="226"/>
                    <a:pt x="165" y="232"/>
                  </a:cubicBezTo>
                  <a:cubicBezTo>
                    <a:pt x="167" y="238"/>
                    <a:pt x="158" y="243"/>
                    <a:pt x="158" y="243"/>
                  </a:cubicBezTo>
                  <a:cubicBezTo>
                    <a:pt x="159" y="273"/>
                    <a:pt x="159" y="273"/>
                    <a:pt x="159" y="273"/>
                  </a:cubicBezTo>
                  <a:cubicBezTo>
                    <a:pt x="155" y="284"/>
                    <a:pt x="155" y="284"/>
                    <a:pt x="155" y="284"/>
                  </a:cubicBezTo>
                  <a:cubicBezTo>
                    <a:pt x="159" y="298"/>
                    <a:pt x="159" y="298"/>
                    <a:pt x="159" y="298"/>
                  </a:cubicBezTo>
                  <a:cubicBezTo>
                    <a:pt x="159" y="298"/>
                    <a:pt x="146" y="302"/>
                    <a:pt x="146" y="316"/>
                  </a:cubicBezTo>
                  <a:cubicBezTo>
                    <a:pt x="146" y="330"/>
                    <a:pt x="144" y="336"/>
                    <a:pt x="134" y="336"/>
                  </a:cubicBezTo>
                  <a:cubicBezTo>
                    <a:pt x="124" y="336"/>
                    <a:pt x="131" y="314"/>
                    <a:pt x="127" y="311"/>
                  </a:cubicBezTo>
                  <a:cubicBezTo>
                    <a:pt x="123" y="308"/>
                    <a:pt x="120" y="324"/>
                    <a:pt x="112" y="326"/>
                  </a:cubicBezTo>
                  <a:cubicBezTo>
                    <a:pt x="104" y="328"/>
                    <a:pt x="90" y="327"/>
                    <a:pt x="90" y="327"/>
                  </a:cubicBezTo>
                  <a:cubicBezTo>
                    <a:pt x="81" y="298"/>
                    <a:pt x="81" y="298"/>
                    <a:pt x="81" y="298"/>
                  </a:cubicBezTo>
                  <a:cubicBezTo>
                    <a:pt x="81" y="298"/>
                    <a:pt x="70" y="296"/>
                    <a:pt x="64" y="297"/>
                  </a:cubicBezTo>
                  <a:cubicBezTo>
                    <a:pt x="58" y="298"/>
                    <a:pt x="71" y="316"/>
                    <a:pt x="71" y="316"/>
                  </a:cubicBezTo>
                  <a:cubicBezTo>
                    <a:pt x="71" y="316"/>
                    <a:pt x="62" y="324"/>
                    <a:pt x="58" y="329"/>
                  </a:cubicBezTo>
                  <a:cubicBezTo>
                    <a:pt x="54" y="334"/>
                    <a:pt x="30" y="325"/>
                    <a:pt x="24" y="323"/>
                  </a:cubicBezTo>
                  <a:cubicBezTo>
                    <a:pt x="18" y="321"/>
                    <a:pt x="25" y="346"/>
                    <a:pt x="25" y="346"/>
                  </a:cubicBezTo>
                  <a:cubicBezTo>
                    <a:pt x="18" y="346"/>
                    <a:pt x="18" y="346"/>
                    <a:pt x="18" y="346"/>
                  </a:cubicBezTo>
                  <a:cubicBezTo>
                    <a:pt x="35" y="359"/>
                    <a:pt x="35" y="359"/>
                    <a:pt x="35" y="359"/>
                  </a:cubicBezTo>
                  <a:cubicBezTo>
                    <a:pt x="26" y="368"/>
                    <a:pt x="26" y="368"/>
                    <a:pt x="26" y="368"/>
                  </a:cubicBezTo>
                  <a:cubicBezTo>
                    <a:pt x="38" y="376"/>
                    <a:pt x="38" y="376"/>
                    <a:pt x="38" y="376"/>
                  </a:cubicBezTo>
                  <a:cubicBezTo>
                    <a:pt x="38" y="376"/>
                    <a:pt x="42" y="389"/>
                    <a:pt x="38" y="398"/>
                  </a:cubicBezTo>
                  <a:cubicBezTo>
                    <a:pt x="34" y="407"/>
                    <a:pt x="19" y="389"/>
                    <a:pt x="19" y="389"/>
                  </a:cubicBezTo>
                  <a:cubicBezTo>
                    <a:pt x="5" y="398"/>
                    <a:pt x="5" y="398"/>
                    <a:pt x="5" y="398"/>
                  </a:cubicBezTo>
                  <a:cubicBezTo>
                    <a:pt x="0" y="411"/>
                    <a:pt x="0" y="411"/>
                    <a:pt x="0" y="411"/>
                  </a:cubicBezTo>
                  <a:cubicBezTo>
                    <a:pt x="36" y="442"/>
                    <a:pt x="36" y="442"/>
                    <a:pt x="36" y="442"/>
                  </a:cubicBezTo>
                  <a:cubicBezTo>
                    <a:pt x="37" y="454"/>
                    <a:pt x="37" y="454"/>
                    <a:pt x="37" y="454"/>
                  </a:cubicBezTo>
                  <a:cubicBezTo>
                    <a:pt x="46" y="466"/>
                    <a:pt x="46" y="466"/>
                    <a:pt x="46" y="466"/>
                  </a:cubicBezTo>
                  <a:cubicBezTo>
                    <a:pt x="50" y="460"/>
                    <a:pt x="50" y="460"/>
                    <a:pt x="50" y="460"/>
                  </a:cubicBezTo>
                  <a:cubicBezTo>
                    <a:pt x="61" y="460"/>
                    <a:pt x="61" y="460"/>
                    <a:pt x="61" y="460"/>
                  </a:cubicBezTo>
                  <a:cubicBezTo>
                    <a:pt x="61" y="446"/>
                    <a:pt x="61" y="446"/>
                    <a:pt x="61" y="446"/>
                  </a:cubicBezTo>
                  <a:cubicBezTo>
                    <a:pt x="61" y="446"/>
                    <a:pt x="75" y="433"/>
                    <a:pt x="82" y="432"/>
                  </a:cubicBezTo>
                  <a:cubicBezTo>
                    <a:pt x="89" y="431"/>
                    <a:pt x="91" y="448"/>
                    <a:pt x="91" y="448"/>
                  </a:cubicBezTo>
                  <a:cubicBezTo>
                    <a:pt x="98" y="445"/>
                    <a:pt x="98" y="445"/>
                    <a:pt x="98" y="445"/>
                  </a:cubicBezTo>
                  <a:cubicBezTo>
                    <a:pt x="98" y="445"/>
                    <a:pt x="102" y="466"/>
                    <a:pt x="114" y="461"/>
                  </a:cubicBezTo>
                  <a:cubicBezTo>
                    <a:pt x="126" y="456"/>
                    <a:pt x="125" y="440"/>
                    <a:pt x="125" y="440"/>
                  </a:cubicBezTo>
                  <a:cubicBezTo>
                    <a:pt x="138" y="441"/>
                    <a:pt x="138" y="441"/>
                    <a:pt x="138" y="441"/>
                  </a:cubicBezTo>
                  <a:cubicBezTo>
                    <a:pt x="138" y="441"/>
                    <a:pt x="148" y="425"/>
                    <a:pt x="155" y="432"/>
                  </a:cubicBezTo>
                  <a:cubicBezTo>
                    <a:pt x="162" y="439"/>
                    <a:pt x="144" y="462"/>
                    <a:pt x="159" y="462"/>
                  </a:cubicBezTo>
                  <a:cubicBezTo>
                    <a:pt x="174" y="462"/>
                    <a:pt x="177" y="457"/>
                    <a:pt x="184" y="448"/>
                  </a:cubicBezTo>
                  <a:cubicBezTo>
                    <a:pt x="191" y="439"/>
                    <a:pt x="203" y="418"/>
                    <a:pt x="209" y="418"/>
                  </a:cubicBezTo>
                  <a:cubicBezTo>
                    <a:pt x="215" y="418"/>
                    <a:pt x="225" y="415"/>
                    <a:pt x="225" y="415"/>
                  </a:cubicBezTo>
                  <a:cubicBezTo>
                    <a:pt x="242" y="385"/>
                    <a:pt x="242" y="385"/>
                    <a:pt x="242" y="385"/>
                  </a:cubicBezTo>
                  <a:cubicBezTo>
                    <a:pt x="241" y="318"/>
                    <a:pt x="241" y="318"/>
                    <a:pt x="241" y="318"/>
                  </a:cubicBezTo>
                  <a:cubicBezTo>
                    <a:pt x="241" y="318"/>
                    <a:pt x="259" y="311"/>
                    <a:pt x="260" y="302"/>
                  </a:cubicBezTo>
                  <a:cubicBezTo>
                    <a:pt x="261" y="293"/>
                    <a:pt x="261" y="270"/>
                    <a:pt x="268" y="267"/>
                  </a:cubicBezTo>
                  <a:cubicBezTo>
                    <a:pt x="275" y="264"/>
                    <a:pt x="288" y="258"/>
                    <a:pt x="298" y="251"/>
                  </a:cubicBezTo>
                  <a:cubicBezTo>
                    <a:pt x="308" y="244"/>
                    <a:pt x="314" y="229"/>
                    <a:pt x="314" y="229"/>
                  </a:cubicBezTo>
                  <a:cubicBezTo>
                    <a:pt x="317" y="197"/>
                    <a:pt x="317" y="197"/>
                    <a:pt x="317" y="197"/>
                  </a:cubicBezTo>
                  <a:cubicBezTo>
                    <a:pt x="317" y="197"/>
                    <a:pt x="327" y="189"/>
                    <a:pt x="327" y="178"/>
                  </a:cubicBezTo>
                  <a:cubicBezTo>
                    <a:pt x="327" y="167"/>
                    <a:pt x="318" y="160"/>
                    <a:pt x="320" y="152"/>
                  </a:cubicBezTo>
                  <a:cubicBezTo>
                    <a:pt x="322" y="144"/>
                    <a:pt x="332" y="136"/>
                    <a:pt x="331" y="125"/>
                  </a:cubicBezTo>
                  <a:cubicBezTo>
                    <a:pt x="330" y="114"/>
                    <a:pt x="323" y="87"/>
                    <a:pt x="332" y="77"/>
                  </a:cubicBezTo>
                  <a:cubicBezTo>
                    <a:pt x="341" y="67"/>
                    <a:pt x="356" y="38"/>
                    <a:pt x="356" y="30"/>
                  </a:cubicBezTo>
                  <a:cubicBezTo>
                    <a:pt x="356" y="22"/>
                    <a:pt x="356" y="11"/>
                    <a:pt x="356" y="11"/>
                  </a:cubicBezTo>
                  <a:cubicBezTo>
                    <a:pt x="347" y="4"/>
                    <a:pt x="347" y="4"/>
                    <a:pt x="347" y="4"/>
                  </a:cubicBezTo>
                  <a:cubicBezTo>
                    <a:pt x="347" y="4"/>
                    <a:pt x="343" y="10"/>
                    <a:pt x="332" y="9"/>
                  </a:cubicBezTo>
                  <a:cubicBezTo>
                    <a:pt x="321" y="8"/>
                    <a:pt x="307" y="0"/>
                    <a:pt x="301" y="0"/>
                  </a:cubicBezTo>
                  <a:cubicBezTo>
                    <a:pt x="295" y="0"/>
                    <a:pt x="282" y="11"/>
                    <a:pt x="282" y="11"/>
                  </a:cubicBezTo>
                  <a:cubicBezTo>
                    <a:pt x="262" y="10"/>
                    <a:pt x="262" y="10"/>
                    <a:pt x="262" y="10"/>
                  </a:cubicBezTo>
                  <a:cubicBezTo>
                    <a:pt x="252" y="31"/>
                    <a:pt x="252" y="31"/>
                    <a:pt x="252" y="31"/>
                  </a:cubicBezTo>
                  <a:cubicBezTo>
                    <a:pt x="252" y="31"/>
                    <a:pt x="262" y="44"/>
                    <a:pt x="260" y="51"/>
                  </a:cubicBezTo>
                  <a:cubicBezTo>
                    <a:pt x="258" y="58"/>
                    <a:pt x="242" y="77"/>
                    <a:pt x="242" y="77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4" name="Freeform 141"/>
            <p:cNvSpPr>
              <a:spLocks noChangeAspect="1"/>
            </p:cNvSpPr>
            <p:nvPr/>
          </p:nvSpPr>
          <p:spPr bwMode="auto">
            <a:xfrm>
              <a:off x="2975" y="1942"/>
              <a:ext cx="253" cy="339"/>
            </a:xfrm>
            <a:custGeom>
              <a:avLst/>
              <a:gdLst>
                <a:gd name="T0" fmla="*/ 184 w 781"/>
                <a:gd name="T1" fmla="*/ 15 h 1054"/>
                <a:gd name="T2" fmla="*/ 144 w 781"/>
                <a:gd name="T3" fmla="*/ 18 h 1054"/>
                <a:gd name="T4" fmla="*/ 46 w 781"/>
                <a:gd name="T5" fmla="*/ 18 h 1054"/>
                <a:gd name="T6" fmla="*/ 33 w 781"/>
                <a:gd name="T7" fmla="*/ 128 h 1054"/>
                <a:gd name="T8" fmla="*/ 13 w 781"/>
                <a:gd name="T9" fmla="*/ 140 h 1054"/>
                <a:gd name="T10" fmla="*/ 10 w 781"/>
                <a:gd name="T11" fmla="*/ 151 h 1054"/>
                <a:gd name="T12" fmla="*/ 5 w 781"/>
                <a:gd name="T13" fmla="*/ 162 h 1054"/>
                <a:gd name="T14" fmla="*/ 4 w 781"/>
                <a:gd name="T15" fmla="*/ 182 h 1054"/>
                <a:gd name="T16" fmla="*/ 14 w 781"/>
                <a:gd name="T17" fmla="*/ 192 h 1054"/>
                <a:gd name="T18" fmla="*/ 18 w 781"/>
                <a:gd name="T19" fmla="*/ 204 h 1054"/>
                <a:gd name="T20" fmla="*/ 30 w 781"/>
                <a:gd name="T21" fmla="*/ 230 h 1054"/>
                <a:gd name="T22" fmla="*/ 27 w 781"/>
                <a:gd name="T23" fmla="*/ 248 h 1054"/>
                <a:gd name="T24" fmla="*/ 38 w 781"/>
                <a:gd name="T25" fmla="*/ 256 h 1054"/>
                <a:gd name="T26" fmla="*/ 55 w 781"/>
                <a:gd name="T27" fmla="*/ 266 h 1054"/>
                <a:gd name="T28" fmla="*/ 67 w 781"/>
                <a:gd name="T29" fmla="*/ 282 h 1054"/>
                <a:gd name="T30" fmla="*/ 73 w 781"/>
                <a:gd name="T31" fmla="*/ 291 h 1054"/>
                <a:gd name="T32" fmla="*/ 83 w 781"/>
                <a:gd name="T33" fmla="*/ 300 h 1054"/>
                <a:gd name="T34" fmla="*/ 92 w 781"/>
                <a:gd name="T35" fmla="*/ 316 h 1054"/>
                <a:gd name="T36" fmla="*/ 108 w 781"/>
                <a:gd name="T37" fmla="*/ 320 h 1054"/>
                <a:gd name="T38" fmla="*/ 126 w 781"/>
                <a:gd name="T39" fmla="*/ 327 h 1054"/>
                <a:gd name="T40" fmla="*/ 140 w 781"/>
                <a:gd name="T41" fmla="*/ 337 h 1054"/>
                <a:gd name="T42" fmla="*/ 154 w 781"/>
                <a:gd name="T43" fmla="*/ 334 h 1054"/>
                <a:gd name="T44" fmla="*/ 165 w 781"/>
                <a:gd name="T45" fmla="*/ 334 h 1054"/>
                <a:gd name="T46" fmla="*/ 179 w 781"/>
                <a:gd name="T47" fmla="*/ 334 h 1054"/>
                <a:gd name="T48" fmla="*/ 193 w 781"/>
                <a:gd name="T49" fmla="*/ 320 h 1054"/>
                <a:gd name="T50" fmla="*/ 217 w 781"/>
                <a:gd name="T51" fmla="*/ 314 h 1054"/>
                <a:gd name="T52" fmla="*/ 203 w 781"/>
                <a:gd name="T53" fmla="*/ 293 h 1054"/>
                <a:gd name="T54" fmla="*/ 198 w 781"/>
                <a:gd name="T55" fmla="*/ 284 h 1054"/>
                <a:gd name="T56" fmla="*/ 190 w 781"/>
                <a:gd name="T57" fmla="*/ 272 h 1054"/>
                <a:gd name="T58" fmla="*/ 176 w 781"/>
                <a:gd name="T59" fmla="*/ 258 h 1054"/>
                <a:gd name="T60" fmla="*/ 184 w 781"/>
                <a:gd name="T61" fmla="*/ 255 h 1054"/>
                <a:gd name="T62" fmla="*/ 188 w 781"/>
                <a:gd name="T63" fmla="*/ 231 h 1054"/>
                <a:gd name="T64" fmla="*/ 195 w 781"/>
                <a:gd name="T65" fmla="*/ 211 h 1054"/>
                <a:gd name="T66" fmla="*/ 201 w 781"/>
                <a:gd name="T67" fmla="*/ 203 h 1054"/>
                <a:gd name="T68" fmla="*/ 208 w 781"/>
                <a:gd name="T69" fmla="*/ 192 h 1054"/>
                <a:gd name="T70" fmla="*/ 219 w 781"/>
                <a:gd name="T71" fmla="*/ 179 h 1054"/>
                <a:gd name="T72" fmla="*/ 224 w 781"/>
                <a:gd name="T73" fmla="*/ 151 h 1054"/>
                <a:gd name="T74" fmla="*/ 225 w 781"/>
                <a:gd name="T75" fmla="*/ 133 h 1054"/>
                <a:gd name="T76" fmla="*/ 228 w 781"/>
                <a:gd name="T77" fmla="*/ 111 h 1054"/>
                <a:gd name="T78" fmla="*/ 237 w 781"/>
                <a:gd name="T79" fmla="*/ 103 h 1054"/>
                <a:gd name="T80" fmla="*/ 253 w 781"/>
                <a:gd name="T81" fmla="*/ 87 h 1054"/>
                <a:gd name="T82" fmla="*/ 234 w 781"/>
                <a:gd name="T83" fmla="*/ 73 h 1054"/>
                <a:gd name="T84" fmla="*/ 229 w 781"/>
                <a:gd name="T85" fmla="*/ 41 h 1054"/>
                <a:gd name="T86" fmla="*/ 225 w 781"/>
                <a:gd name="T87" fmla="*/ 27 h 1054"/>
                <a:gd name="T88" fmla="*/ 214 w 781"/>
                <a:gd name="T89" fmla="*/ 7 h 1054"/>
                <a:gd name="T90" fmla="*/ 200 w 781"/>
                <a:gd name="T91" fmla="*/ 5 h 105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781" h="1054">
                  <a:moveTo>
                    <a:pt x="601" y="16"/>
                  </a:moveTo>
                  <a:cubicBezTo>
                    <a:pt x="601" y="16"/>
                    <a:pt x="601" y="39"/>
                    <a:pt x="591" y="43"/>
                  </a:cubicBezTo>
                  <a:cubicBezTo>
                    <a:pt x="581" y="47"/>
                    <a:pt x="579" y="43"/>
                    <a:pt x="569" y="46"/>
                  </a:cubicBezTo>
                  <a:cubicBezTo>
                    <a:pt x="559" y="49"/>
                    <a:pt x="560" y="70"/>
                    <a:pt x="547" y="77"/>
                  </a:cubicBezTo>
                  <a:cubicBezTo>
                    <a:pt x="534" y="84"/>
                    <a:pt x="522" y="59"/>
                    <a:pt x="522" y="59"/>
                  </a:cubicBezTo>
                  <a:cubicBezTo>
                    <a:pt x="443" y="56"/>
                    <a:pt x="443" y="56"/>
                    <a:pt x="443" y="56"/>
                  </a:cubicBezTo>
                  <a:cubicBezTo>
                    <a:pt x="443" y="56"/>
                    <a:pt x="445" y="46"/>
                    <a:pt x="438" y="48"/>
                  </a:cubicBezTo>
                  <a:cubicBezTo>
                    <a:pt x="431" y="50"/>
                    <a:pt x="429" y="60"/>
                    <a:pt x="429" y="60"/>
                  </a:cubicBezTo>
                  <a:cubicBezTo>
                    <a:pt x="143" y="56"/>
                    <a:pt x="143" y="56"/>
                    <a:pt x="143" y="56"/>
                  </a:cubicBezTo>
                  <a:cubicBezTo>
                    <a:pt x="144" y="164"/>
                    <a:pt x="144" y="164"/>
                    <a:pt x="144" y="164"/>
                  </a:cubicBezTo>
                  <a:cubicBezTo>
                    <a:pt x="96" y="165"/>
                    <a:pt x="96" y="165"/>
                    <a:pt x="96" y="165"/>
                  </a:cubicBezTo>
                  <a:cubicBezTo>
                    <a:pt x="101" y="398"/>
                    <a:pt x="101" y="398"/>
                    <a:pt x="101" y="398"/>
                  </a:cubicBezTo>
                  <a:cubicBezTo>
                    <a:pt x="101" y="398"/>
                    <a:pt x="69" y="393"/>
                    <a:pt x="56" y="397"/>
                  </a:cubicBezTo>
                  <a:cubicBezTo>
                    <a:pt x="43" y="401"/>
                    <a:pt x="52" y="412"/>
                    <a:pt x="54" y="420"/>
                  </a:cubicBezTo>
                  <a:cubicBezTo>
                    <a:pt x="56" y="428"/>
                    <a:pt x="47" y="428"/>
                    <a:pt x="41" y="434"/>
                  </a:cubicBezTo>
                  <a:cubicBezTo>
                    <a:pt x="35" y="440"/>
                    <a:pt x="37" y="452"/>
                    <a:pt x="37" y="452"/>
                  </a:cubicBezTo>
                  <a:cubicBezTo>
                    <a:pt x="27" y="452"/>
                    <a:pt x="27" y="452"/>
                    <a:pt x="27" y="452"/>
                  </a:cubicBezTo>
                  <a:cubicBezTo>
                    <a:pt x="30" y="468"/>
                    <a:pt x="30" y="468"/>
                    <a:pt x="30" y="468"/>
                  </a:cubicBezTo>
                  <a:cubicBezTo>
                    <a:pt x="35" y="479"/>
                    <a:pt x="35" y="479"/>
                    <a:pt x="35" y="479"/>
                  </a:cubicBezTo>
                  <a:cubicBezTo>
                    <a:pt x="24" y="486"/>
                    <a:pt x="24" y="486"/>
                    <a:pt x="24" y="486"/>
                  </a:cubicBezTo>
                  <a:cubicBezTo>
                    <a:pt x="24" y="486"/>
                    <a:pt x="9" y="494"/>
                    <a:pt x="15" y="504"/>
                  </a:cubicBezTo>
                  <a:cubicBezTo>
                    <a:pt x="21" y="514"/>
                    <a:pt x="24" y="518"/>
                    <a:pt x="22" y="527"/>
                  </a:cubicBezTo>
                  <a:cubicBezTo>
                    <a:pt x="20" y="536"/>
                    <a:pt x="6" y="536"/>
                    <a:pt x="3" y="547"/>
                  </a:cubicBezTo>
                  <a:cubicBezTo>
                    <a:pt x="0" y="558"/>
                    <a:pt x="6" y="563"/>
                    <a:pt x="11" y="565"/>
                  </a:cubicBezTo>
                  <a:cubicBezTo>
                    <a:pt x="16" y="567"/>
                    <a:pt x="21" y="557"/>
                    <a:pt x="28" y="560"/>
                  </a:cubicBezTo>
                  <a:cubicBezTo>
                    <a:pt x="35" y="563"/>
                    <a:pt x="33" y="590"/>
                    <a:pt x="33" y="590"/>
                  </a:cubicBezTo>
                  <a:cubicBezTo>
                    <a:pt x="42" y="598"/>
                    <a:pt x="42" y="598"/>
                    <a:pt x="42" y="598"/>
                  </a:cubicBezTo>
                  <a:cubicBezTo>
                    <a:pt x="31" y="603"/>
                    <a:pt x="31" y="603"/>
                    <a:pt x="31" y="603"/>
                  </a:cubicBezTo>
                  <a:cubicBezTo>
                    <a:pt x="35" y="620"/>
                    <a:pt x="35" y="620"/>
                    <a:pt x="35" y="620"/>
                  </a:cubicBezTo>
                  <a:cubicBezTo>
                    <a:pt x="35" y="620"/>
                    <a:pt x="44" y="621"/>
                    <a:pt x="56" y="634"/>
                  </a:cubicBezTo>
                  <a:cubicBezTo>
                    <a:pt x="68" y="647"/>
                    <a:pt x="50" y="643"/>
                    <a:pt x="50" y="643"/>
                  </a:cubicBezTo>
                  <a:cubicBezTo>
                    <a:pt x="52" y="659"/>
                    <a:pt x="52" y="659"/>
                    <a:pt x="52" y="659"/>
                  </a:cubicBezTo>
                  <a:cubicBezTo>
                    <a:pt x="52" y="659"/>
                    <a:pt x="89" y="692"/>
                    <a:pt x="93" y="714"/>
                  </a:cubicBezTo>
                  <a:cubicBezTo>
                    <a:pt x="97" y="736"/>
                    <a:pt x="82" y="743"/>
                    <a:pt x="81" y="753"/>
                  </a:cubicBezTo>
                  <a:cubicBezTo>
                    <a:pt x="80" y="763"/>
                    <a:pt x="89" y="760"/>
                    <a:pt x="89" y="760"/>
                  </a:cubicBezTo>
                  <a:cubicBezTo>
                    <a:pt x="83" y="771"/>
                    <a:pt x="83" y="771"/>
                    <a:pt x="83" y="771"/>
                  </a:cubicBezTo>
                  <a:cubicBezTo>
                    <a:pt x="117" y="774"/>
                    <a:pt x="117" y="774"/>
                    <a:pt x="117" y="774"/>
                  </a:cubicBezTo>
                  <a:cubicBezTo>
                    <a:pt x="117" y="781"/>
                    <a:pt x="117" y="781"/>
                    <a:pt x="117" y="781"/>
                  </a:cubicBezTo>
                  <a:cubicBezTo>
                    <a:pt x="117" y="781"/>
                    <a:pt x="110" y="789"/>
                    <a:pt x="116" y="797"/>
                  </a:cubicBezTo>
                  <a:cubicBezTo>
                    <a:pt x="122" y="805"/>
                    <a:pt x="152" y="803"/>
                    <a:pt x="152" y="803"/>
                  </a:cubicBezTo>
                  <a:cubicBezTo>
                    <a:pt x="152" y="816"/>
                    <a:pt x="152" y="816"/>
                    <a:pt x="152" y="816"/>
                  </a:cubicBezTo>
                  <a:cubicBezTo>
                    <a:pt x="152" y="816"/>
                    <a:pt x="168" y="815"/>
                    <a:pt x="171" y="826"/>
                  </a:cubicBezTo>
                  <a:cubicBezTo>
                    <a:pt x="174" y="837"/>
                    <a:pt x="159" y="831"/>
                    <a:pt x="165" y="841"/>
                  </a:cubicBezTo>
                  <a:cubicBezTo>
                    <a:pt x="171" y="851"/>
                    <a:pt x="185" y="853"/>
                    <a:pt x="192" y="854"/>
                  </a:cubicBezTo>
                  <a:cubicBezTo>
                    <a:pt x="199" y="855"/>
                    <a:pt x="208" y="878"/>
                    <a:pt x="208" y="878"/>
                  </a:cubicBezTo>
                  <a:cubicBezTo>
                    <a:pt x="208" y="878"/>
                    <a:pt x="223" y="879"/>
                    <a:pt x="223" y="887"/>
                  </a:cubicBezTo>
                  <a:cubicBezTo>
                    <a:pt x="223" y="895"/>
                    <a:pt x="216" y="889"/>
                    <a:pt x="217" y="895"/>
                  </a:cubicBezTo>
                  <a:cubicBezTo>
                    <a:pt x="218" y="901"/>
                    <a:pt x="225" y="904"/>
                    <a:pt x="225" y="904"/>
                  </a:cubicBezTo>
                  <a:cubicBezTo>
                    <a:pt x="224" y="917"/>
                    <a:pt x="224" y="917"/>
                    <a:pt x="224" y="917"/>
                  </a:cubicBezTo>
                  <a:cubicBezTo>
                    <a:pt x="239" y="918"/>
                    <a:pt x="239" y="918"/>
                    <a:pt x="239" y="918"/>
                  </a:cubicBezTo>
                  <a:cubicBezTo>
                    <a:pt x="239" y="918"/>
                    <a:pt x="248" y="924"/>
                    <a:pt x="256" y="932"/>
                  </a:cubicBezTo>
                  <a:cubicBezTo>
                    <a:pt x="264" y="940"/>
                    <a:pt x="260" y="954"/>
                    <a:pt x="260" y="954"/>
                  </a:cubicBezTo>
                  <a:cubicBezTo>
                    <a:pt x="264" y="962"/>
                    <a:pt x="264" y="962"/>
                    <a:pt x="264" y="962"/>
                  </a:cubicBezTo>
                  <a:cubicBezTo>
                    <a:pt x="285" y="981"/>
                    <a:pt x="285" y="981"/>
                    <a:pt x="285" y="981"/>
                  </a:cubicBezTo>
                  <a:cubicBezTo>
                    <a:pt x="285" y="995"/>
                    <a:pt x="285" y="995"/>
                    <a:pt x="285" y="995"/>
                  </a:cubicBezTo>
                  <a:cubicBezTo>
                    <a:pt x="316" y="1010"/>
                    <a:pt x="316" y="1010"/>
                    <a:pt x="316" y="1010"/>
                  </a:cubicBezTo>
                  <a:cubicBezTo>
                    <a:pt x="316" y="1010"/>
                    <a:pt x="324" y="994"/>
                    <a:pt x="333" y="994"/>
                  </a:cubicBezTo>
                  <a:cubicBezTo>
                    <a:pt x="342" y="994"/>
                    <a:pt x="343" y="1006"/>
                    <a:pt x="354" y="1006"/>
                  </a:cubicBezTo>
                  <a:cubicBezTo>
                    <a:pt x="365" y="1006"/>
                    <a:pt x="364" y="988"/>
                    <a:pt x="371" y="988"/>
                  </a:cubicBezTo>
                  <a:cubicBezTo>
                    <a:pt x="378" y="988"/>
                    <a:pt x="382" y="1005"/>
                    <a:pt x="390" y="1017"/>
                  </a:cubicBezTo>
                  <a:cubicBezTo>
                    <a:pt x="398" y="1029"/>
                    <a:pt x="417" y="1033"/>
                    <a:pt x="417" y="1033"/>
                  </a:cubicBezTo>
                  <a:cubicBezTo>
                    <a:pt x="420" y="1047"/>
                    <a:pt x="420" y="1047"/>
                    <a:pt x="420" y="1047"/>
                  </a:cubicBezTo>
                  <a:cubicBezTo>
                    <a:pt x="431" y="1049"/>
                    <a:pt x="431" y="1049"/>
                    <a:pt x="431" y="1049"/>
                  </a:cubicBezTo>
                  <a:cubicBezTo>
                    <a:pt x="431" y="1049"/>
                    <a:pt x="442" y="1036"/>
                    <a:pt x="447" y="1036"/>
                  </a:cubicBezTo>
                  <a:cubicBezTo>
                    <a:pt x="452" y="1036"/>
                    <a:pt x="461" y="1043"/>
                    <a:pt x="467" y="1044"/>
                  </a:cubicBezTo>
                  <a:cubicBezTo>
                    <a:pt x="473" y="1045"/>
                    <a:pt x="474" y="1037"/>
                    <a:pt x="474" y="1037"/>
                  </a:cubicBezTo>
                  <a:cubicBezTo>
                    <a:pt x="481" y="1036"/>
                    <a:pt x="481" y="1036"/>
                    <a:pt x="481" y="1036"/>
                  </a:cubicBezTo>
                  <a:cubicBezTo>
                    <a:pt x="495" y="1054"/>
                    <a:pt x="495" y="1054"/>
                    <a:pt x="495" y="1054"/>
                  </a:cubicBezTo>
                  <a:cubicBezTo>
                    <a:pt x="508" y="1039"/>
                    <a:pt x="508" y="1039"/>
                    <a:pt x="508" y="1039"/>
                  </a:cubicBezTo>
                  <a:cubicBezTo>
                    <a:pt x="524" y="1040"/>
                    <a:pt x="524" y="1040"/>
                    <a:pt x="524" y="1040"/>
                  </a:cubicBezTo>
                  <a:cubicBezTo>
                    <a:pt x="524" y="1040"/>
                    <a:pt x="531" y="1032"/>
                    <a:pt x="536" y="1032"/>
                  </a:cubicBezTo>
                  <a:cubicBezTo>
                    <a:pt x="541" y="1032"/>
                    <a:pt x="540" y="1038"/>
                    <a:pt x="553" y="1040"/>
                  </a:cubicBezTo>
                  <a:cubicBezTo>
                    <a:pt x="566" y="1042"/>
                    <a:pt x="575" y="1015"/>
                    <a:pt x="575" y="1015"/>
                  </a:cubicBezTo>
                  <a:cubicBezTo>
                    <a:pt x="583" y="1015"/>
                    <a:pt x="583" y="1015"/>
                    <a:pt x="583" y="1015"/>
                  </a:cubicBezTo>
                  <a:cubicBezTo>
                    <a:pt x="597" y="995"/>
                    <a:pt x="597" y="995"/>
                    <a:pt x="597" y="995"/>
                  </a:cubicBezTo>
                  <a:cubicBezTo>
                    <a:pt x="657" y="994"/>
                    <a:pt x="657" y="994"/>
                    <a:pt x="657" y="994"/>
                  </a:cubicBezTo>
                  <a:cubicBezTo>
                    <a:pt x="670" y="986"/>
                    <a:pt x="670" y="986"/>
                    <a:pt x="670" y="986"/>
                  </a:cubicBezTo>
                  <a:cubicBezTo>
                    <a:pt x="669" y="976"/>
                    <a:pt x="669" y="976"/>
                    <a:pt x="669" y="976"/>
                  </a:cubicBezTo>
                  <a:cubicBezTo>
                    <a:pt x="669" y="976"/>
                    <a:pt x="670" y="962"/>
                    <a:pt x="665" y="954"/>
                  </a:cubicBezTo>
                  <a:cubicBezTo>
                    <a:pt x="660" y="946"/>
                    <a:pt x="650" y="955"/>
                    <a:pt x="640" y="947"/>
                  </a:cubicBezTo>
                  <a:cubicBezTo>
                    <a:pt x="630" y="939"/>
                    <a:pt x="628" y="912"/>
                    <a:pt x="628" y="912"/>
                  </a:cubicBezTo>
                  <a:cubicBezTo>
                    <a:pt x="621" y="908"/>
                    <a:pt x="621" y="908"/>
                    <a:pt x="621" y="908"/>
                  </a:cubicBezTo>
                  <a:cubicBezTo>
                    <a:pt x="619" y="883"/>
                    <a:pt x="619" y="883"/>
                    <a:pt x="619" y="883"/>
                  </a:cubicBezTo>
                  <a:cubicBezTo>
                    <a:pt x="610" y="882"/>
                    <a:pt x="610" y="882"/>
                    <a:pt x="610" y="882"/>
                  </a:cubicBezTo>
                  <a:cubicBezTo>
                    <a:pt x="607" y="869"/>
                    <a:pt x="607" y="869"/>
                    <a:pt x="607" y="869"/>
                  </a:cubicBezTo>
                  <a:cubicBezTo>
                    <a:pt x="607" y="869"/>
                    <a:pt x="596" y="871"/>
                    <a:pt x="592" y="866"/>
                  </a:cubicBezTo>
                  <a:cubicBezTo>
                    <a:pt x="588" y="861"/>
                    <a:pt x="587" y="846"/>
                    <a:pt x="587" y="846"/>
                  </a:cubicBezTo>
                  <a:cubicBezTo>
                    <a:pt x="587" y="846"/>
                    <a:pt x="570" y="831"/>
                    <a:pt x="562" y="827"/>
                  </a:cubicBezTo>
                  <a:cubicBezTo>
                    <a:pt x="554" y="823"/>
                    <a:pt x="538" y="829"/>
                    <a:pt x="535" y="824"/>
                  </a:cubicBezTo>
                  <a:cubicBezTo>
                    <a:pt x="532" y="819"/>
                    <a:pt x="542" y="802"/>
                    <a:pt x="542" y="802"/>
                  </a:cubicBezTo>
                  <a:cubicBezTo>
                    <a:pt x="540" y="786"/>
                    <a:pt x="540" y="786"/>
                    <a:pt x="540" y="786"/>
                  </a:cubicBezTo>
                  <a:cubicBezTo>
                    <a:pt x="563" y="787"/>
                    <a:pt x="563" y="787"/>
                    <a:pt x="563" y="787"/>
                  </a:cubicBezTo>
                  <a:cubicBezTo>
                    <a:pt x="568" y="792"/>
                    <a:pt x="568" y="792"/>
                    <a:pt x="568" y="792"/>
                  </a:cubicBezTo>
                  <a:cubicBezTo>
                    <a:pt x="568" y="792"/>
                    <a:pt x="575" y="787"/>
                    <a:pt x="582" y="782"/>
                  </a:cubicBezTo>
                  <a:cubicBezTo>
                    <a:pt x="589" y="777"/>
                    <a:pt x="586" y="746"/>
                    <a:pt x="586" y="746"/>
                  </a:cubicBezTo>
                  <a:cubicBezTo>
                    <a:pt x="586" y="746"/>
                    <a:pt x="579" y="727"/>
                    <a:pt x="580" y="719"/>
                  </a:cubicBezTo>
                  <a:cubicBezTo>
                    <a:pt x="581" y="711"/>
                    <a:pt x="596" y="700"/>
                    <a:pt x="597" y="697"/>
                  </a:cubicBezTo>
                  <a:cubicBezTo>
                    <a:pt x="598" y="694"/>
                    <a:pt x="592" y="683"/>
                    <a:pt x="592" y="676"/>
                  </a:cubicBezTo>
                  <a:cubicBezTo>
                    <a:pt x="592" y="669"/>
                    <a:pt x="598" y="656"/>
                    <a:pt x="603" y="656"/>
                  </a:cubicBezTo>
                  <a:cubicBezTo>
                    <a:pt x="608" y="656"/>
                    <a:pt x="610" y="667"/>
                    <a:pt x="610" y="667"/>
                  </a:cubicBezTo>
                  <a:cubicBezTo>
                    <a:pt x="610" y="667"/>
                    <a:pt x="616" y="670"/>
                    <a:pt x="622" y="662"/>
                  </a:cubicBezTo>
                  <a:cubicBezTo>
                    <a:pt x="628" y="654"/>
                    <a:pt x="621" y="631"/>
                    <a:pt x="621" y="631"/>
                  </a:cubicBezTo>
                  <a:cubicBezTo>
                    <a:pt x="628" y="620"/>
                    <a:pt x="628" y="620"/>
                    <a:pt x="628" y="620"/>
                  </a:cubicBezTo>
                  <a:cubicBezTo>
                    <a:pt x="626" y="605"/>
                    <a:pt x="626" y="605"/>
                    <a:pt x="626" y="605"/>
                  </a:cubicBezTo>
                  <a:cubicBezTo>
                    <a:pt x="626" y="605"/>
                    <a:pt x="637" y="601"/>
                    <a:pt x="642" y="596"/>
                  </a:cubicBezTo>
                  <a:cubicBezTo>
                    <a:pt x="647" y="591"/>
                    <a:pt x="642" y="581"/>
                    <a:pt x="643" y="576"/>
                  </a:cubicBezTo>
                  <a:cubicBezTo>
                    <a:pt x="644" y="571"/>
                    <a:pt x="655" y="557"/>
                    <a:pt x="655" y="557"/>
                  </a:cubicBezTo>
                  <a:cubicBezTo>
                    <a:pt x="677" y="555"/>
                    <a:pt x="677" y="555"/>
                    <a:pt x="677" y="555"/>
                  </a:cubicBezTo>
                  <a:cubicBezTo>
                    <a:pt x="677" y="555"/>
                    <a:pt x="675" y="537"/>
                    <a:pt x="675" y="529"/>
                  </a:cubicBezTo>
                  <a:cubicBezTo>
                    <a:pt x="675" y="521"/>
                    <a:pt x="691" y="501"/>
                    <a:pt x="691" y="501"/>
                  </a:cubicBezTo>
                  <a:cubicBezTo>
                    <a:pt x="691" y="471"/>
                    <a:pt x="691" y="471"/>
                    <a:pt x="691" y="471"/>
                  </a:cubicBezTo>
                  <a:cubicBezTo>
                    <a:pt x="689" y="438"/>
                    <a:pt x="689" y="438"/>
                    <a:pt x="689" y="438"/>
                  </a:cubicBezTo>
                  <a:cubicBezTo>
                    <a:pt x="689" y="438"/>
                    <a:pt x="683" y="436"/>
                    <a:pt x="684" y="428"/>
                  </a:cubicBezTo>
                  <a:cubicBezTo>
                    <a:pt x="685" y="420"/>
                    <a:pt x="696" y="421"/>
                    <a:pt x="696" y="414"/>
                  </a:cubicBezTo>
                  <a:cubicBezTo>
                    <a:pt x="696" y="407"/>
                    <a:pt x="697" y="397"/>
                    <a:pt x="697" y="397"/>
                  </a:cubicBezTo>
                  <a:cubicBezTo>
                    <a:pt x="697" y="397"/>
                    <a:pt x="709" y="395"/>
                    <a:pt x="709" y="377"/>
                  </a:cubicBezTo>
                  <a:cubicBezTo>
                    <a:pt x="709" y="359"/>
                    <a:pt x="703" y="349"/>
                    <a:pt x="703" y="346"/>
                  </a:cubicBezTo>
                  <a:cubicBezTo>
                    <a:pt x="703" y="343"/>
                    <a:pt x="714" y="338"/>
                    <a:pt x="714" y="338"/>
                  </a:cubicBezTo>
                  <a:cubicBezTo>
                    <a:pt x="714" y="328"/>
                    <a:pt x="714" y="328"/>
                    <a:pt x="714" y="328"/>
                  </a:cubicBezTo>
                  <a:cubicBezTo>
                    <a:pt x="714" y="328"/>
                    <a:pt x="732" y="328"/>
                    <a:pt x="733" y="321"/>
                  </a:cubicBezTo>
                  <a:cubicBezTo>
                    <a:pt x="734" y="314"/>
                    <a:pt x="734" y="306"/>
                    <a:pt x="734" y="306"/>
                  </a:cubicBezTo>
                  <a:cubicBezTo>
                    <a:pt x="734" y="306"/>
                    <a:pt x="761" y="304"/>
                    <a:pt x="770" y="296"/>
                  </a:cubicBezTo>
                  <a:cubicBezTo>
                    <a:pt x="775" y="292"/>
                    <a:pt x="779" y="280"/>
                    <a:pt x="781" y="271"/>
                  </a:cubicBezTo>
                  <a:cubicBezTo>
                    <a:pt x="756" y="256"/>
                    <a:pt x="756" y="256"/>
                    <a:pt x="756" y="256"/>
                  </a:cubicBezTo>
                  <a:cubicBezTo>
                    <a:pt x="756" y="256"/>
                    <a:pt x="753" y="240"/>
                    <a:pt x="747" y="236"/>
                  </a:cubicBezTo>
                  <a:cubicBezTo>
                    <a:pt x="741" y="232"/>
                    <a:pt x="726" y="242"/>
                    <a:pt x="722" y="228"/>
                  </a:cubicBezTo>
                  <a:cubicBezTo>
                    <a:pt x="718" y="214"/>
                    <a:pt x="717" y="176"/>
                    <a:pt x="717" y="176"/>
                  </a:cubicBezTo>
                  <a:cubicBezTo>
                    <a:pt x="710" y="174"/>
                    <a:pt x="710" y="174"/>
                    <a:pt x="710" y="174"/>
                  </a:cubicBezTo>
                  <a:cubicBezTo>
                    <a:pt x="710" y="174"/>
                    <a:pt x="708" y="132"/>
                    <a:pt x="708" y="127"/>
                  </a:cubicBezTo>
                  <a:cubicBezTo>
                    <a:pt x="708" y="122"/>
                    <a:pt x="703" y="111"/>
                    <a:pt x="703" y="111"/>
                  </a:cubicBezTo>
                  <a:cubicBezTo>
                    <a:pt x="715" y="108"/>
                    <a:pt x="715" y="108"/>
                    <a:pt x="715" y="108"/>
                  </a:cubicBezTo>
                  <a:cubicBezTo>
                    <a:pt x="715" y="108"/>
                    <a:pt x="697" y="93"/>
                    <a:pt x="696" y="84"/>
                  </a:cubicBezTo>
                  <a:cubicBezTo>
                    <a:pt x="695" y="75"/>
                    <a:pt x="701" y="59"/>
                    <a:pt x="693" y="53"/>
                  </a:cubicBezTo>
                  <a:cubicBezTo>
                    <a:pt x="685" y="47"/>
                    <a:pt x="674" y="39"/>
                    <a:pt x="674" y="39"/>
                  </a:cubicBezTo>
                  <a:cubicBezTo>
                    <a:pt x="674" y="39"/>
                    <a:pt x="665" y="27"/>
                    <a:pt x="661" y="23"/>
                  </a:cubicBezTo>
                  <a:cubicBezTo>
                    <a:pt x="657" y="19"/>
                    <a:pt x="656" y="26"/>
                    <a:pt x="650" y="22"/>
                  </a:cubicBezTo>
                  <a:cubicBezTo>
                    <a:pt x="646" y="19"/>
                    <a:pt x="639" y="10"/>
                    <a:pt x="634" y="0"/>
                  </a:cubicBezTo>
                  <a:cubicBezTo>
                    <a:pt x="618" y="15"/>
                    <a:pt x="618" y="15"/>
                    <a:pt x="618" y="15"/>
                  </a:cubicBezTo>
                  <a:lnTo>
                    <a:pt x="601" y="16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5" name="Freeform 142"/>
            <p:cNvSpPr>
              <a:spLocks noChangeAspect="1"/>
            </p:cNvSpPr>
            <p:nvPr/>
          </p:nvSpPr>
          <p:spPr bwMode="auto">
            <a:xfrm>
              <a:off x="5373" y="2483"/>
              <a:ext cx="13" cy="13"/>
            </a:xfrm>
            <a:custGeom>
              <a:avLst/>
              <a:gdLst>
                <a:gd name="T0" fmla="*/ 12 w 40"/>
                <a:gd name="T1" fmla="*/ 4 h 40"/>
                <a:gd name="T2" fmla="*/ 4 w 40"/>
                <a:gd name="T3" fmla="*/ 2 h 40"/>
                <a:gd name="T4" fmla="*/ 2 w 40"/>
                <a:gd name="T5" fmla="*/ 9 h 40"/>
                <a:gd name="T6" fmla="*/ 9 w 40"/>
                <a:gd name="T7" fmla="*/ 12 h 40"/>
                <a:gd name="T8" fmla="*/ 12 w 40"/>
                <a:gd name="T9" fmla="*/ 4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40">
                  <a:moveTo>
                    <a:pt x="36" y="13"/>
                  </a:moveTo>
                  <a:cubicBezTo>
                    <a:pt x="32" y="4"/>
                    <a:pt x="20" y="0"/>
                    <a:pt x="12" y="5"/>
                  </a:cubicBezTo>
                  <a:cubicBezTo>
                    <a:pt x="3" y="10"/>
                    <a:pt x="0" y="21"/>
                    <a:pt x="5" y="29"/>
                  </a:cubicBezTo>
                  <a:cubicBezTo>
                    <a:pt x="10" y="37"/>
                    <a:pt x="20" y="40"/>
                    <a:pt x="28" y="36"/>
                  </a:cubicBezTo>
                  <a:cubicBezTo>
                    <a:pt x="36" y="32"/>
                    <a:pt x="40" y="21"/>
                    <a:pt x="36" y="13"/>
                  </a:cubicBezTo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6" name="Freeform 143"/>
            <p:cNvSpPr>
              <a:spLocks noChangeAspect="1" noEditPoints="1"/>
            </p:cNvSpPr>
            <p:nvPr/>
          </p:nvSpPr>
          <p:spPr bwMode="auto">
            <a:xfrm>
              <a:off x="5170" y="2597"/>
              <a:ext cx="31" cy="86"/>
            </a:xfrm>
            <a:custGeom>
              <a:avLst/>
              <a:gdLst>
                <a:gd name="T0" fmla="*/ 9 w 93"/>
                <a:gd name="T1" fmla="*/ 15 h 267"/>
                <a:gd name="T2" fmla="*/ 9 w 93"/>
                <a:gd name="T3" fmla="*/ 4 h 267"/>
                <a:gd name="T4" fmla="*/ 5 w 93"/>
                <a:gd name="T5" fmla="*/ 8 h 267"/>
                <a:gd name="T6" fmla="*/ 2 w 93"/>
                <a:gd name="T7" fmla="*/ 0 h 267"/>
                <a:gd name="T8" fmla="*/ 1 w 93"/>
                <a:gd name="T9" fmla="*/ 6 h 267"/>
                <a:gd name="T10" fmla="*/ 0 w 93"/>
                <a:gd name="T11" fmla="*/ 12 h 267"/>
                <a:gd name="T12" fmla="*/ 2 w 93"/>
                <a:gd name="T13" fmla="*/ 15 h 267"/>
                <a:gd name="T14" fmla="*/ 2 w 93"/>
                <a:gd name="T15" fmla="*/ 15 h 267"/>
                <a:gd name="T16" fmla="*/ 7 w 93"/>
                <a:gd name="T17" fmla="*/ 15 h 267"/>
                <a:gd name="T18" fmla="*/ 9 w 93"/>
                <a:gd name="T19" fmla="*/ 15 h 267"/>
                <a:gd name="T20" fmla="*/ 19 w 93"/>
                <a:gd name="T21" fmla="*/ 24 h 267"/>
                <a:gd name="T22" fmla="*/ 23 w 93"/>
                <a:gd name="T23" fmla="*/ 27 h 267"/>
                <a:gd name="T24" fmla="*/ 19 w 93"/>
                <a:gd name="T25" fmla="*/ 24 h 267"/>
                <a:gd name="T26" fmla="*/ 27 w 93"/>
                <a:gd name="T27" fmla="*/ 86 h 267"/>
                <a:gd name="T28" fmla="*/ 27 w 93"/>
                <a:gd name="T29" fmla="*/ 80 h 267"/>
                <a:gd name="T30" fmla="*/ 27 w 93"/>
                <a:gd name="T31" fmla="*/ 86 h 267"/>
                <a:gd name="T32" fmla="*/ 28 w 93"/>
                <a:gd name="T33" fmla="*/ 75 h 267"/>
                <a:gd name="T34" fmla="*/ 27 w 93"/>
                <a:gd name="T35" fmla="*/ 69 h 267"/>
                <a:gd name="T36" fmla="*/ 28 w 93"/>
                <a:gd name="T37" fmla="*/ 75 h 267"/>
                <a:gd name="T38" fmla="*/ 7 w 93"/>
                <a:gd name="T39" fmla="*/ 18 h 267"/>
                <a:gd name="T40" fmla="*/ 7 w 93"/>
                <a:gd name="T41" fmla="*/ 21 h 267"/>
                <a:gd name="T42" fmla="*/ 7 w 93"/>
                <a:gd name="T43" fmla="*/ 21 h 267"/>
                <a:gd name="T44" fmla="*/ 7 w 93"/>
                <a:gd name="T45" fmla="*/ 25 h 267"/>
                <a:gd name="T46" fmla="*/ 8 w 93"/>
                <a:gd name="T47" fmla="*/ 25 h 267"/>
                <a:gd name="T48" fmla="*/ 9 w 93"/>
                <a:gd name="T49" fmla="*/ 29 h 267"/>
                <a:gd name="T50" fmla="*/ 9 w 93"/>
                <a:gd name="T51" fmla="*/ 33 h 267"/>
                <a:gd name="T52" fmla="*/ 12 w 93"/>
                <a:gd name="T53" fmla="*/ 33 h 267"/>
                <a:gd name="T54" fmla="*/ 16 w 93"/>
                <a:gd name="T55" fmla="*/ 32 h 267"/>
                <a:gd name="T56" fmla="*/ 16 w 93"/>
                <a:gd name="T57" fmla="*/ 32 h 267"/>
                <a:gd name="T58" fmla="*/ 7 w 93"/>
                <a:gd name="T59" fmla="*/ 18 h 267"/>
                <a:gd name="T60" fmla="*/ 21 w 93"/>
                <a:gd name="T61" fmla="*/ 49 h 267"/>
                <a:gd name="T62" fmla="*/ 18 w 93"/>
                <a:gd name="T63" fmla="*/ 54 h 267"/>
                <a:gd name="T64" fmla="*/ 18 w 93"/>
                <a:gd name="T65" fmla="*/ 54 h 267"/>
                <a:gd name="T66" fmla="*/ 21 w 93"/>
                <a:gd name="T67" fmla="*/ 49 h 267"/>
                <a:gd name="T68" fmla="*/ 21 w 93"/>
                <a:gd name="T69" fmla="*/ 49 h 26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3" h="267">
                  <a:moveTo>
                    <a:pt x="28" y="47"/>
                  </a:moveTo>
                  <a:cubicBezTo>
                    <a:pt x="28" y="13"/>
                    <a:pt x="28" y="13"/>
                    <a:pt x="28" y="13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3" y="9"/>
                    <a:pt x="2" y="20"/>
                  </a:cubicBezTo>
                  <a:cubicBezTo>
                    <a:pt x="1" y="25"/>
                    <a:pt x="0" y="31"/>
                    <a:pt x="0" y="36"/>
                  </a:cubicBezTo>
                  <a:cubicBezTo>
                    <a:pt x="0" y="41"/>
                    <a:pt x="1" y="45"/>
                    <a:pt x="5" y="46"/>
                  </a:cubicBezTo>
                  <a:cubicBezTo>
                    <a:pt x="5" y="46"/>
                    <a:pt x="6" y="46"/>
                    <a:pt x="7" y="46"/>
                  </a:cubicBezTo>
                  <a:cubicBezTo>
                    <a:pt x="13" y="47"/>
                    <a:pt x="18" y="47"/>
                    <a:pt x="22" y="47"/>
                  </a:cubicBezTo>
                  <a:cubicBezTo>
                    <a:pt x="26" y="47"/>
                    <a:pt x="28" y="47"/>
                    <a:pt x="28" y="47"/>
                  </a:cubicBezTo>
                  <a:close/>
                  <a:moveTo>
                    <a:pt x="58" y="76"/>
                  </a:moveTo>
                  <a:cubicBezTo>
                    <a:pt x="64" y="88"/>
                    <a:pt x="68" y="95"/>
                    <a:pt x="69" y="85"/>
                  </a:cubicBezTo>
                  <a:cubicBezTo>
                    <a:pt x="71" y="76"/>
                    <a:pt x="58" y="76"/>
                    <a:pt x="58" y="76"/>
                  </a:cubicBezTo>
                  <a:close/>
                  <a:moveTo>
                    <a:pt x="82" y="267"/>
                  </a:moveTo>
                  <a:cubicBezTo>
                    <a:pt x="93" y="267"/>
                    <a:pt x="82" y="248"/>
                    <a:pt x="82" y="248"/>
                  </a:cubicBezTo>
                  <a:cubicBezTo>
                    <a:pt x="79" y="246"/>
                    <a:pt x="71" y="267"/>
                    <a:pt x="82" y="267"/>
                  </a:cubicBezTo>
                  <a:close/>
                  <a:moveTo>
                    <a:pt x="83" y="232"/>
                  </a:moveTo>
                  <a:cubicBezTo>
                    <a:pt x="93" y="233"/>
                    <a:pt x="80" y="213"/>
                    <a:pt x="80" y="213"/>
                  </a:cubicBezTo>
                  <a:cubicBezTo>
                    <a:pt x="71" y="211"/>
                    <a:pt x="74" y="230"/>
                    <a:pt x="83" y="232"/>
                  </a:cubicBezTo>
                  <a:close/>
                  <a:moveTo>
                    <a:pt x="22" y="57"/>
                  </a:moveTo>
                  <a:cubicBezTo>
                    <a:pt x="20" y="64"/>
                    <a:pt x="20" y="64"/>
                    <a:pt x="20" y="64"/>
                  </a:cubicBezTo>
                  <a:cubicBezTo>
                    <a:pt x="20" y="65"/>
                    <a:pt x="20" y="65"/>
                    <a:pt x="20" y="65"/>
                  </a:cubicBezTo>
                  <a:cubicBezTo>
                    <a:pt x="20" y="77"/>
                    <a:pt x="20" y="77"/>
                    <a:pt x="20" y="77"/>
                  </a:cubicBezTo>
                  <a:cubicBezTo>
                    <a:pt x="25" y="77"/>
                    <a:pt x="25" y="77"/>
                    <a:pt x="25" y="77"/>
                  </a:cubicBezTo>
                  <a:cubicBezTo>
                    <a:pt x="27" y="91"/>
                    <a:pt x="27" y="91"/>
                    <a:pt x="27" y="91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35" y="102"/>
                    <a:pt x="35" y="102"/>
                    <a:pt x="35" y="102"/>
                  </a:cubicBezTo>
                  <a:cubicBezTo>
                    <a:pt x="47" y="100"/>
                    <a:pt x="47" y="100"/>
                    <a:pt x="47" y="100"/>
                  </a:cubicBezTo>
                  <a:cubicBezTo>
                    <a:pt x="49" y="99"/>
                    <a:pt x="49" y="99"/>
                    <a:pt x="49" y="99"/>
                  </a:cubicBezTo>
                  <a:lnTo>
                    <a:pt x="22" y="57"/>
                  </a:lnTo>
                  <a:close/>
                  <a:moveTo>
                    <a:pt x="63" y="151"/>
                  </a:moveTo>
                  <a:cubicBezTo>
                    <a:pt x="55" y="151"/>
                    <a:pt x="38" y="156"/>
                    <a:pt x="53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67" y="177"/>
                    <a:pt x="64" y="158"/>
                    <a:pt x="63" y="153"/>
                  </a:cubicBezTo>
                  <a:cubicBezTo>
                    <a:pt x="63" y="152"/>
                    <a:pt x="63" y="151"/>
                    <a:pt x="63" y="15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7" name="Freeform 144"/>
            <p:cNvSpPr>
              <a:spLocks noChangeAspect="1"/>
            </p:cNvSpPr>
            <p:nvPr/>
          </p:nvSpPr>
          <p:spPr bwMode="auto">
            <a:xfrm>
              <a:off x="5414" y="2702"/>
              <a:ext cx="13" cy="12"/>
            </a:xfrm>
            <a:custGeom>
              <a:avLst/>
              <a:gdLst>
                <a:gd name="T0" fmla="*/ 8 w 40"/>
                <a:gd name="T1" fmla="*/ 2 h 38"/>
                <a:gd name="T2" fmla="*/ 6 w 40"/>
                <a:gd name="T3" fmla="*/ 11 h 38"/>
                <a:gd name="T4" fmla="*/ 8 w 40"/>
                <a:gd name="T5" fmla="*/ 2 h 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" h="38">
                  <a:moveTo>
                    <a:pt x="24" y="5"/>
                  </a:moveTo>
                  <a:cubicBezTo>
                    <a:pt x="4" y="0"/>
                    <a:pt x="0" y="35"/>
                    <a:pt x="19" y="36"/>
                  </a:cubicBezTo>
                  <a:cubicBezTo>
                    <a:pt x="37" y="38"/>
                    <a:pt x="40" y="9"/>
                    <a:pt x="24" y="5"/>
                  </a:cubicBezTo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8" name="Freeform 145"/>
            <p:cNvSpPr>
              <a:spLocks noChangeAspect="1"/>
            </p:cNvSpPr>
            <p:nvPr/>
          </p:nvSpPr>
          <p:spPr bwMode="auto">
            <a:xfrm>
              <a:off x="4692" y="2198"/>
              <a:ext cx="10" cy="23"/>
            </a:xfrm>
            <a:custGeom>
              <a:avLst/>
              <a:gdLst>
                <a:gd name="T0" fmla="*/ 10 w 32"/>
                <a:gd name="T1" fmla="*/ 8 h 71"/>
                <a:gd name="T2" fmla="*/ 10 w 32"/>
                <a:gd name="T3" fmla="*/ 6 h 71"/>
                <a:gd name="T4" fmla="*/ 8 w 32"/>
                <a:gd name="T5" fmla="*/ 1 h 71"/>
                <a:gd name="T6" fmla="*/ 7 w 32"/>
                <a:gd name="T7" fmla="*/ 5 h 71"/>
                <a:gd name="T8" fmla="*/ 5 w 32"/>
                <a:gd name="T9" fmla="*/ 7 h 71"/>
                <a:gd name="T10" fmla="*/ 5 w 32"/>
                <a:gd name="T11" fmla="*/ 13 h 71"/>
                <a:gd name="T12" fmla="*/ 1 w 32"/>
                <a:gd name="T13" fmla="*/ 16 h 71"/>
                <a:gd name="T14" fmla="*/ 1 w 32"/>
                <a:gd name="T15" fmla="*/ 16 h 71"/>
                <a:gd name="T16" fmla="*/ 3 w 32"/>
                <a:gd name="T17" fmla="*/ 23 h 71"/>
                <a:gd name="T18" fmla="*/ 9 w 32"/>
                <a:gd name="T19" fmla="*/ 18 h 71"/>
                <a:gd name="T20" fmla="*/ 10 w 32"/>
                <a:gd name="T21" fmla="*/ 16 h 71"/>
                <a:gd name="T22" fmla="*/ 10 w 32"/>
                <a:gd name="T23" fmla="*/ 8 h 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2" h="71">
                  <a:moveTo>
                    <a:pt x="31" y="25"/>
                  </a:moveTo>
                  <a:cubicBezTo>
                    <a:pt x="32" y="23"/>
                    <a:pt x="32" y="20"/>
                    <a:pt x="31" y="17"/>
                  </a:cubicBezTo>
                  <a:cubicBezTo>
                    <a:pt x="31" y="11"/>
                    <a:pt x="29" y="5"/>
                    <a:pt x="27" y="3"/>
                  </a:cubicBezTo>
                  <a:cubicBezTo>
                    <a:pt x="25" y="0"/>
                    <a:pt x="25" y="6"/>
                    <a:pt x="21" y="15"/>
                  </a:cubicBezTo>
                  <a:cubicBezTo>
                    <a:pt x="20" y="17"/>
                    <a:pt x="18" y="19"/>
                    <a:pt x="16" y="21"/>
                  </a:cubicBezTo>
                  <a:cubicBezTo>
                    <a:pt x="16" y="21"/>
                    <a:pt x="21" y="35"/>
                    <a:pt x="16" y="40"/>
                  </a:cubicBezTo>
                  <a:cubicBezTo>
                    <a:pt x="12" y="45"/>
                    <a:pt x="7" y="39"/>
                    <a:pt x="3" y="48"/>
                  </a:cubicBezTo>
                  <a:cubicBezTo>
                    <a:pt x="3" y="48"/>
                    <a:pt x="3" y="48"/>
                    <a:pt x="3" y="48"/>
                  </a:cubicBezTo>
                  <a:cubicBezTo>
                    <a:pt x="0" y="57"/>
                    <a:pt x="5" y="71"/>
                    <a:pt x="10" y="71"/>
                  </a:cubicBezTo>
                  <a:cubicBezTo>
                    <a:pt x="10" y="71"/>
                    <a:pt x="23" y="64"/>
                    <a:pt x="28" y="56"/>
                  </a:cubicBezTo>
                  <a:cubicBezTo>
                    <a:pt x="30" y="54"/>
                    <a:pt x="31" y="51"/>
                    <a:pt x="31" y="49"/>
                  </a:cubicBezTo>
                  <a:cubicBezTo>
                    <a:pt x="30" y="39"/>
                    <a:pt x="29" y="31"/>
                    <a:pt x="31" y="2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49" name="Freeform 146"/>
            <p:cNvSpPr>
              <a:spLocks noChangeAspect="1"/>
            </p:cNvSpPr>
            <p:nvPr/>
          </p:nvSpPr>
          <p:spPr bwMode="auto">
            <a:xfrm>
              <a:off x="5193" y="2345"/>
              <a:ext cx="8" cy="7"/>
            </a:xfrm>
            <a:custGeom>
              <a:avLst/>
              <a:gdLst>
                <a:gd name="T0" fmla="*/ 8 w 23"/>
                <a:gd name="T1" fmla="*/ 3 h 22"/>
                <a:gd name="T2" fmla="*/ 4 w 23"/>
                <a:gd name="T3" fmla="*/ 0 h 22"/>
                <a:gd name="T4" fmla="*/ 0 w 23"/>
                <a:gd name="T5" fmla="*/ 3 h 22"/>
                <a:gd name="T6" fmla="*/ 0 w 23"/>
                <a:gd name="T7" fmla="*/ 4 h 22"/>
                <a:gd name="T8" fmla="*/ 0 w 23"/>
                <a:gd name="T9" fmla="*/ 4 h 22"/>
                <a:gd name="T10" fmla="*/ 1 w 23"/>
                <a:gd name="T11" fmla="*/ 6 h 22"/>
                <a:gd name="T12" fmla="*/ 1 w 23"/>
                <a:gd name="T13" fmla="*/ 6 h 22"/>
                <a:gd name="T14" fmla="*/ 1 w 23"/>
                <a:gd name="T15" fmla="*/ 6 h 22"/>
                <a:gd name="T16" fmla="*/ 2 w 23"/>
                <a:gd name="T17" fmla="*/ 6 h 22"/>
                <a:gd name="T18" fmla="*/ 4 w 23"/>
                <a:gd name="T19" fmla="*/ 7 h 22"/>
                <a:gd name="T20" fmla="*/ 8 w 23"/>
                <a:gd name="T21" fmla="*/ 4 h 22"/>
                <a:gd name="T22" fmla="*/ 8 w 23"/>
                <a:gd name="T23" fmla="*/ 4 h 22"/>
                <a:gd name="T24" fmla="*/ 8 w 23"/>
                <a:gd name="T25" fmla="*/ 3 h 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" h="22">
                  <a:moveTo>
                    <a:pt x="23" y="10"/>
                  </a:moveTo>
                  <a:cubicBezTo>
                    <a:pt x="23" y="4"/>
                    <a:pt x="18" y="0"/>
                    <a:pt x="12" y="0"/>
                  </a:cubicBezTo>
                  <a:cubicBezTo>
                    <a:pt x="6" y="0"/>
                    <a:pt x="1" y="4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4"/>
                    <a:pt x="1" y="17"/>
                    <a:pt x="3" y="19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4" y="19"/>
                    <a:pt x="4" y="19"/>
                    <a:pt x="4" y="20"/>
                  </a:cubicBezTo>
                  <a:cubicBezTo>
                    <a:pt x="4" y="20"/>
                    <a:pt x="4" y="20"/>
                    <a:pt x="5" y="20"/>
                  </a:cubicBezTo>
                  <a:cubicBezTo>
                    <a:pt x="7" y="21"/>
                    <a:pt x="9" y="22"/>
                    <a:pt x="12" y="22"/>
                  </a:cubicBezTo>
                  <a:cubicBezTo>
                    <a:pt x="18" y="22"/>
                    <a:pt x="23" y="18"/>
                    <a:pt x="23" y="12"/>
                  </a:cubicBezTo>
                  <a:cubicBezTo>
                    <a:pt x="23" y="12"/>
                    <a:pt x="23" y="11"/>
                    <a:pt x="23" y="11"/>
                  </a:cubicBezTo>
                  <a:cubicBezTo>
                    <a:pt x="23" y="11"/>
                    <a:pt x="23" y="10"/>
                    <a:pt x="23" y="10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0" name="Freeform 147"/>
            <p:cNvSpPr>
              <a:spLocks noChangeAspect="1" noEditPoints="1"/>
            </p:cNvSpPr>
            <p:nvPr/>
          </p:nvSpPr>
          <p:spPr bwMode="auto">
            <a:xfrm>
              <a:off x="5489" y="2573"/>
              <a:ext cx="24" cy="14"/>
            </a:xfrm>
            <a:custGeom>
              <a:avLst/>
              <a:gdLst>
                <a:gd name="T0" fmla="*/ 20 w 72"/>
                <a:gd name="T1" fmla="*/ 9 h 43"/>
                <a:gd name="T2" fmla="*/ 10 w 72"/>
                <a:gd name="T3" fmla="*/ 10 h 43"/>
                <a:gd name="T4" fmla="*/ 18 w 72"/>
                <a:gd name="T5" fmla="*/ 14 h 43"/>
                <a:gd name="T6" fmla="*/ 20 w 72"/>
                <a:gd name="T7" fmla="*/ 9 h 43"/>
                <a:gd name="T8" fmla="*/ 9 w 72"/>
                <a:gd name="T9" fmla="*/ 2 h 43"/>
                <a:gd name="T10" fmla="*/ 0 w 72"/>
                <a:gd name="T11" fmla="*/ 2 h 43"/>
                <a:gd name="T12" fmla="*/ 0 w 72"/>
                <a:gd name="T13" fmla="*/ 2 h 43"/>
                <a:gd name="T14" fmla="*/ 0 w 72"/>
                <a:gd name="T15" fmla="*/ 2 h 43"/>
                <a:gd name="T16" fmla="*/ 3 w 72"/>
                <a:gd name="T17" fmla="*/ 7 h 43"/>
                <a:gd name="T18" fmla="*/ 7 w 72"/>
                <a:gd name="T19" fmla="*/ 9 h 43"/>
                <a:gd name="T20" fmla="*/ 10 w 72"/>
                <a:gd name="T21" fmla="*/ 7 h 43"/>
                <a:gd name="T22" fmla="*/ 9 w 72"/>
                <a:gd name="T23" fmla="*/ 2 h 4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2" h="43">
                  <a:moveTo>
                    <a:pt x="61" y="27"/>
                  </a:moveTo>
                  <a:cubicBezTo>
                    <a:pt x="52" y="21"/>
                    <a:pt x="48" y="19"/>
                    <a:pt x="31" y="30"/>
                  </a:cubicBezTo>
                  <a:cubicBezTo>
                    <a:pt x="31" y="30"/>
                    <a:pt x="38" y="43"/>
                    <a:pt x="55" y="42"/>
                  </a:cubicBezTo>
                  <a:cubicBezTo>
                    <a:pt x="72" y="41"/>
                    <a:pt x="69" y="32"/>
                    <a:pt x="61" y="27"/>
                  </a:cubicBezTo>
                  <a:close/>
                  <a:moveTo>
                    <a:pt x="26" y="5"/>
                  </a:moveTo>
                  <a:cubicBezTo>
                    <a:pt x="20" y="0"/>
                    <a:pt x="1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4" y="11"/>
                    <a:pt x="4" y="19"/>
                    <a:pt x="10" y="23"/>
                  </a:cubicBezTo>
                  <a:cubicBezTo>
                    <a:pt x="12" y="25"/>
                    <a:pt x="16" y="27"/>
                    <a:pt x="20" y="27"/>
                  </a:cubicBezTo>
                  <a:cubicBezTo>
                    <a:pt x="25" y="27"/>
                    <a:pt x="28" y="26"/>
                    <a:pt x="30" y="23"/>
                  </a:cubicBezTo>
                  <a:cubicBezTo>
                    <a:pt x="33" y="18"/>
                    <a:pt x="30" y="9"/>
                    <a:pt x="26" y="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1" name="Freeform 148"/>
            <p:cNvSpPr>
              <a:spLocks noChangeAspect="1" noEditPoints="1"/>
            </p:cNvSpPr>
            <p:nvPr/>
          </p:nvSpPr>
          <p:spPr bwMode="auto">
            <a:xfrm>
              <a:off x="2253" y="2044"/>
              <a:ext cx="48" cy="43"/>
            </a:xfrm>
            <a:custGeom>
              <a:avLst/>
              <a:gdLst>
                <a:gd name="T0" fmla="*/ 43 w 149"/>
                <a:gd name="T1" fmla="*/ 17 h 135"/>
                <a:gd name="T2" fmla="*/ 43 w 149"/>
                <a:gd name="T3" fmla="*/ 22 h 135"/>
                <a:gd name="T4" fmla="*/ 43 w 149"/>
                <a:gd name="T5" fmla="*/ 17 h 135"/>
                <a:gd name="T6" fmla="*/ 22 w 149"/>
                <a:gd name="T7" fmla="*/ 10 h 135"/>
                <a:gd name="T8" fmla="*/ 21 w 149"/>
                <a:gd name="T9" fmla="*/ 13 h 135"/>
                <a:gd name="T10" fmla="*/ 22 w 149"/>
                <a:gd name="T11" fmla="*/ 10 h 135"/>
                <a:gd name="T12" fmla="*/ 6 w 149"/>
                <a:gd name="T13" fmla="*/ 6 h 135"/>
                <a:gd name="T14" fmla="*/ 9 w 149"/>
                <a:gd name="T15" fmla="*/ 0 h 135"/>
                <a:gd name="T16" fmla="*/ 6 w 149"/>
                <a:gd name="T17" fmla="*/ 6 h 135"/>
                <a:gd name="T18" fmla="*/ 18 w 149"/>
                <a:gd name="T19" fmla="*/ 38 h 135"/>
                <a:gd name="T20" fmla="*/ 17 w 149"/>
                <a:gd name="T21" fmla="*/ 39 h 135"/>
                <a:gd name="T22" fmla="*/ 17 w 149"/>
                <a:gd name="T23" fmla="*/ 39 h 135"/>
                <a:gd name="T24" fmla="*/ 17 w 149"/>
                <a:gd name="T25" fmla="*/ 39 h 135"/>
                <a:gd name="T26" fmla="*/ 16 w 149"/>
                <a:gd name="T27" fmla="*/ 40 h 135"/>
                <a:gd name="T28" fmla="*/ 16 w 149"/>
                <a:gd name="T29" fmla="*/ 41 h 135"/>
                <a:gd name="T30" fmla="*/ 17 w 149"/>
                <a:gd name="T31" fmla="*/ 41 h 135"/>
                <a:gd name="T32" fmla="*/ 18 w 149"/>
                <a:gd name="T33" fmla="*/ 41 h 135"/>
                <a:gd name="T34" fmla="*/ 19 w 149"/>
                <a:gd name="T35" fmla="*/ 41 h 135"/>
                <a:gd name="T36" fmla="*/ 21 w 149"/>
                <a:gd name="T37" fmla="*/ 39 h 135"/>
                <a:gd name="T38" fmla="*/ 18 w 149"/>
                <a:gd name="T39" fmla="*/ 38 h 135"/>
                <a:gd name="T40" fmla="*/ 31 w 149"/>
                <a:gd name="T41" fmla="*/ 35 h 135"/>
                <a:gd name="T42" fmla="*/ 31 w 149"/>
                <a:gd name="T43" fmla="*/ 35 h 135"/>
                <a:gd name="T44" fmla="*/ 31 w 149"/>
                <a:gd name="T45" fmla="*/ 34 h 135"/>
                <a:gd name="T46" fmla="*/ 29 w 149"/>
                <a:gd name="T47" fmla="*/ 33 h 135"/>
                <a:gd name="T48" fmla="*/ 27 w 149"/>
                <a:gd name="T49" fmla="*/ 35 h 135"/>
                <a:gd name="T50" fmla="*/ 27 w 149"/>
                <a:gd name="T51" fmla="*/ 39 h 135"/>
                <a:gd name="T52" fmla="*/ 27 w 149"/>
                <a:gd name="T53" fmla="*/ 39 h 135"/>
                <a:gd name="T54" fmla="*/ 33 w 149"/>
                <a:gd name="T55" fmla="*/ 42 h 135"/>
                <a:gd name="T56" fmla="*/ 34 w 149"/>
                <a:gd name="T57" fmla="*/ 39 h 135"/>
                <a:gd name="T58" fmla="*/ 31 w 149"/>
                <a:gd name="T59" fmla="*/ 35 h 13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49" h="135">
                  <a:moveTo>
                    <a:pt x="135" y="53"/>
                  </a:moveTo>
                  <a:cubicBezTo>
                    <a:pt x="126" y="51"/>
                    <a:pt x="120" y="65"/>
                    <a:pt x="134" y="68"/>
                  </a:cubicBezTo>
                  <a:cubicBezTo>
                    <a:pt x="149" y="70"/>
                    <a:pt x="135" y="53"/>
                    <a:pt x="135" y="53"/>
                  </a:cubicBezTo>
                  <a:close/>
                  <a:moveTo>
                    <a:pt x="67" y="30"/>
                  </a:moveTo>
                  <a:cubicBezTo>
                    <a:pt x="55" y="28"/>
                    <a:pt x="55" y="40"/>
                    <a:pt x="65" y="41"/>
                  </a:cubicBezTo>
                  <a:cubicBezTo>
                    <a:pt x="74" y="42"/>
                    <a:pt x="70" y="31"/>
                    <a:pt x="67" y="30"/>
                  </a:cubicBezTo>
                  <a:close/>
                  <a:moveTo>
                    <a:pt x="20" y="19"/>
                  </a:moveTo>
                  <a:cubicBezTo>
                    <a:pt x="41" y="21"/>
                    <a:pt x="28" y="0"/>
                    <a:pt x="28" y="0"/>
                  </a:cubicBezTo>
                  <a:cubicBezTo>
                    <a:pt x="22" y="0"/>
                    <a:pt x="0" y="17"/>
                    <a:pt x="20" y="19"/>
                  </a:cubicBezTo>
                  <a:close/>
                  <a:moveTo>
                    <a:pt x="57" y="118"/>
                  </a:moveTo>
                  <a:cubicBezTo>
                    <a:pt x="57" y="118"/>
                    <a:pt x="56" y="119"/>
                    <a:pt x="54" y="121"/>
                  </a:cubicBezTo>
                  <a:cubicBezTo>
                    <a:pt x="54" y="121"/>
                    <a:pt x="54" y="121"/>
                    <a:pt x="54" y="121"/>
                  </a:cubicBezTo>
                  <a:cubicBezTo>
                    <a:pt x="53" y="122"/>
                    <a:pt x="52" y="123"/>
                    <a:pt x="52" y="123"/>
                  </a:cubicBezTo>
                  <a:cubicBezTo>
                    <a:pt x="51" y="124"/>
                    <a:pt x="51" y="125"/>
                    <a:pt x="51" y="126"/>
                  </a:cubicBezTo>
                  <a:cubicBezTo>
                    <a:pt x="50" y="127"/>
                    <a:pt x="50" y="127"/>
                    <a:pt x="51" y="128"/>
                  </a:cubicBezTo>
                  <a:cubicBezTo>
                    <a:pt x="51" y="128"/>
                    <a:pt x="51" y="129"/>
                    <a:pt x="52" y="129"/>
                  </a:cubicBezTo>
                  <a:cubicBezTo>
                    <a:pt x="53" y="130"/>
                    <a:pt x="54" y="130"/>
                    <a:pt x="56" y="130"/>
                  </a:cubicBezTo>
                  <a:cubicBezTo>
                    <a:pt x="57" y="130"/>
                    <a:pt x="57" y="130"/>
                    <a:pt x="58" y="130"/>
                  </a:cubicBezTo>
                  <a:cubicBezTo>
                    <a:pt x="66" y="131"/>
                    <a:pt x="66" y="127"/>
                    <a:pt x="64" y="123"/>
                  </a:cubicBezTo>
                  <a:cubicBezTo>
                    <a:pt x="63" y="120"/>
                    <a:pt x="59" y="117"/>
                    <a:pt x="57" y="118"/>
                  </a:cubicBezTo>
                  <a:close/>
                  <a:moveTo>
                    <a:pt x="97" y="111"/>
                  </a:moveTo>
                  <a:cubicBezTo>
                    <a:pt x="97" y="110"/>
                    <a:pt x="96" y="110"/>
                    <a:pt x="96" y="109"/>
                  </a:cubicBezTo>
                  <a:cubicBezTo>
                    <a:pt x="95" y="109"/>
                    <a:pt x="95" y="108"/>
                    <a:pt x="95" y="108"/>
                  </a:cubicBezTo>
                  <a:cubicBezTo>
                    <a:pt x="93" y="105"/>
                    <a:pt x="91" y="104"/>
                    <a:pt x="91" y="104"/>
                  </a:cubicBezTo>
                  <a:cubicBezTo>
                    <a:pt x="89" y="103"/>
                    <a:pt x="86" y="106"/>
                    <a:pt x="85" y="111"/>
                  </a:cubicBezTo>
                  <a:cubicBezTo>
                    <a:pt x="84" y="114"/>
                    <a:pt x="83" y="119"/>
                    <a:pt x="84" y="123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5" y="135"/>
                    <a:pt x="84" y="134"/>
                    <a:pt x="101" y="133"/>
                  </a:cubicBezTo>
                  <a:cubicBezTo>
                    <a:pt x="107" y="133"/>
                    <a:pt x="108" y="129"/>
                    <a:pt x="105" y="123"/>
                  </a:cubicBezTo>
                  <a:cubicBezTo>
                    <a:pt x="103" y="119"/>
                    <a:pt x="100" y="115"/>
                    <a:pt x="97" y="111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2" name="Freeform 149"/>
            <p:cNvSpPr>
              <a:spLocks noChangeAspect="1"/>
            </p:cNvSpPr>
            <p:nvPr/>
          </p:nvSpPr>
          <p:spPr bwMode="auto">
            <a:xfrm>
              <a:off x="2741" y="2333"/>
              <a:ext cx="10" cy="10"/>
            </a:xfrm>
            <a:custGeom>
              <a:avLst/>
              <a:gdLst>
                <a:gd name="T0" fmla="*/ 2 w 32"/>
                <a:gd name="T1" fmla="*/ 10 h 29"/>
                <a:gd name="T2" fmla="*/ 5 w 32"/>
                <a:gd name="T3" fmla="*/ 7 h 29"/>
                <a:gd name="T4" fmla="*/ 8 w 32"/>
                <a:gd name="T5" fmla="*/ 3 h 29"/>
                <a:gd name="T6" fmla="*/ 4 w 32"/>
                <a:gd name="T7" fmla="*/ 0 h 29"/>
                <a:gd name="T8" fmla="*/ 1 w 32"/>
                <a:gd name="T9" fmla="*/ 3 h 29"/>
                <a:gd name="T10" fmla="*/ 2 w 32"/>
                <a:gd name="T11" fmla="*/ 1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" h="29">
                  <a:moveTo>
                    <a:pt x="6" y="29"/>
                  </a:moveTo>
                  <a:cubicBezTo>
                    <a:pt x="13" y="29"/>
                    <a:pt x="11" y="25"/>
                    <a:pt x="16" y="19"/>
                  </a:cubicBezTo>
                  <a:cubicBezTo>
                    <a:pt x="22" y="14"/>
                    <a:pt x="32" y="14"/>
                    <a:pt x="27" y="9"/>
                  </a:cubicBezTo>
                  <a:cubicBezTo>
                    <a:pt x="22" y="4"/>
                    <a:pt x="17" y="0"/>
                    <a:pt x="13" y="0"/>
                  </a:cubicBezTo>
                  <a:cubicBezTo>
                    <a:pt x="8" y="0"/>
                    <a:pt x="2" y="8"/>
                    <a:pt x="2" y="10"/>
                  </a:cubicBezTo>
                  <a:cubicBezTo>
                    <a:pt x="2" y="13"/>
                    <a:pt x="0" y="29"/>
                    <a:pt x="6" y="2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3" name="Freeform 150"/>
            <p:cNvSpPr>
              <a:spLocks noChangeAspect="1"/>
            </p:cNvSpPr>
            <p:nvPr/>
          </p:nvSpPr>
          <p:spPr bwMode="auto">
            <a:xfrm>
              <a:off x="3504" y="2687"/>
              <a:ext cx="9" cy="11"/>
            </a:xfrm>
            <a:custGeom>
              <a:avLst/>
              <a:gdLst>
                <a:gd name="T0" fmla="*/ 9 w 26"/>
                <a:gd name="T1" fmla="*/ 3 h 33"/>
                <a:gd name="T2" fmla="*/ 9 w 26"/>
                <a:gd name="T3" fmla="*/ 0 h 33"/>
                <a:gd name="T4" fmla="*/ 2 w 26"/>
                <a:gd name="T5" fmla="*/ 3 h 33"/>
                <a:gd name="T6" fmla="*/ 0 w 26"/>
                <a:gd name="T7" fmla="*/ 5 h 33"/>
                <a:gd name="T8" fmla="*/ 0 w 26"/>
                <a:gd name="T9" fmla="*/ 8 h 33"/>
                <a:gd name="T10" fmla="*/ 0 w 26"/>
                <a:gd name="T11" fmla="*/ 8 h 33"/>
                <a:gd name="T12" fmla="*/ 4 w 26"/>
                <a:gd name="T13" fmla="*/ 11 h 33"/>
                <a:gd name="T14" fmla="*/ 8 w 26"/>
                <a:gd name="T15" fmla="*/ 8 h 33"/>
                <a:gd name="T16" fmla="*/ 8 w 26"/>
                <a:gd name="T17" fmla="*/ 8 h 33"/>
                <a:gd name="T18" fmla="*/ 9 w 26"/>
                <a:gd name="T19" fmla="*/ 5 h 33"/>
                <a:gd name="T20" fmla="*/ 9 w 26"/>
                <a:gd name="T21" fmla="*/ 3 h 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6" h="33">
                  <a:moveTo>
                    <a:pt x="26" y="8"/>
                  </a:moveTo>
                  <a:cubicBezTo>
                    <a:pt x="25" y="4"/>
                    <a:pt x="25" y="0"/>
                    <a:pt x="25" y="0"/>
                  </a:cubicBezTo>
                  <a:cubicBezTo>
                    <a:pt x="17" y="0"/>
                    <a:pt x="11" y="4"/>
                    <a:pt x="7" y="8"/>
                  </a:cubicBezTo>
                  <a:cubicBezTo>
                    <a:pt x="4" y="11"/>
                    <a:pt x="2" y="13"/>
                    <a:pt x="1" y="16"/>
                  </a:cubicBezTo>
                  <a:cubicBezTo>
                    <a:pt x="0" y="19"/>
                    <a:pt x="0" y="22"/>
                    <a:pt x="1" y="24"/>
                  </a:cubicBezTo>
                  <a:cubicBezTo>
                    <a:pt x="1" y="24"/>
                    <a:pt x="1" y="24"/>
                    <a:pt x="1" y="24"/>
                  </a:cubicBezTo>
                  <a:cubicBezTo>
                    <a:pt x="2" y="28"/>
                    <a:pt x="5" y="31"/>
                    <a:pt x="11" y="32"/>
                  </a:cubicBezTo>
                  <a:cubicBezTo>
                    <a:pt x="18" y="33"/>
                    <a:pt x="22" y="29"/>
                    <a:pt x="2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5" y="22"/>
                    <a:pt x="25" y="19"/>
                    <a:pt x="26" y="16"/>
                  </a:cubicBezTo>
                  <a:cubicBezTo>
                    <a:pt x="26" y="13"/>
                    <a:pt x="26" y="11"/>
                    <a:pt x="26" y="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4" name="Freeform 151"/>
            <p:cNvSpPr>
              <a:spLocks noChangeAspect="1" noEditPoints="1"/>
            </p:cNvSpPr>
            <p:nvPr/>
          </p:nvSpPr>
          <p:spPr bwMode="auto">
            <a:xfrm>
              <a:off x="3753" y="2240"/>
              <a:ext cx="20" cy="99"/>
            </a:xfrm>
            <a:custGeom>
              <a:avLst/>
              <a:gdLst>
                <a:gd name="T0" fmla="*/ 12 w 60"/>
                <a:gd name="T1" fmla="*/ 6 h 307"/>
                <a:gd name="T2" fmla="*/ 12 w 60"/>
                <a:gd name="T3" fmla="*/ 87 h 307"/>
                <a:gd name="T4" fmla="*/ 10 w 60"/>
                <a:gd name="T5" fmla="*/ 99 h 307"/>
                <a:gd name="T6" fmla="*/ 12 w 60"/>
                <a:gd name="T7" fmla="*/ 87 h 307"/>
                <a:gd name="T8" fmla="*/ 9 w 60"/>
                <a:gd name="T9" fmla="*/ 12 h 307"/>
                <a:gd name="T10" fmla="*/ 7 w 60"/>
                <a:gd name="T11" fmla="*/ 5 h 307"/>
                <a:gd name="T12" fmla="*/ 3 w 60"/>
                <a:gd name="T13" fmla="*/ 8 h 307"/>
                <a:gd name="T14" fmla="*/ 12 w 60"/>
                <a:gd name="T15" fmla="*/ 70 h 307"/>
                <a:gd name="T16" fmla="*/ 16 w 60"/>
                <a:gd name="T17" fmla="*/ 65 h 307"/>
                <a:gd name="T18" fmla="*/ 12 w 60"/>
                <a:gd name="T19" fmla="*/ 70 h 307"/>
                <a:gd name="T20" fmla="*/ 14 w 60"/>
                <a:gd name="T21" fmla="*/ 47 h 307"/>
                <a:gd name="T22" fmla="*/ 17 w 60"/>
                <a:gd name="T23" fmla="*/ 50 h 307"/>
                <a:gd name="T24" fmla="*/ 12 w 60"/>
                <a:gd name="T25" fmla="*/ 39 h 307"/>
                <a:gd name="T26" fmla="*/ 15 w 60"/>
                <a:gd name="T27" fmla="*/ 45 h 307"/>
                <a:gd name="T28" fmla="*/ 13 w 60"/>
                <a:gd name="T29" fmla="*/ 39 h 307"/>
                <a:gd name="T30" fmla="*/ 13 w 60"/>
                <a:gd name="T31" fmla="*/ 61 h 307"/>
                <a:gd name="T32" fmla="*/ 10 w 60"/>
                <a:gd name="T33" fmla="*/ 58 h 307"/>
                <a:gd name="T34" fmla="*/ 6 w 60"/>
                <a:gd name="T35" fmla="*/ 61 h 307"/>
                <a:gd name="T36" fmla="*/ 10 w 60"/>
                <a:gd name="T37" fmla="*/ 64 h 307"/>
                <a:gd name="T38" fmla="*/ 7 w 60"/>
                <a:gd name="T39" fmla="*/ 38 h 307"/>
                <a:gd name="T40" fmla="*/ 5 w 60"/>
                <a:gd name="T41" fmla="*/ 31 h 307"/>
                <a:gd name="T42" fmla="*/ 3 w 60"/>
                <a:gd name="T43" fmla="*/ 29 h 307"/>
                <a:gd name="T44" fmla="*/ 3 w 60"/>
                <a:gd name="T45" fmla="*/ 36 h 307"/>
                <a:gd name="T46" fmla="*/ 5 w 60"/>
                <a:gd name="T47" fmla="*/ 42 h 307"/>
                <a:gd name="T48" fmla="*/ 9 w 60"/>
                <a:gd name="T49" fmla="*/ 51 h 307"/>
                <a:gd name="T50" fmla="*/ 5 w 60"/>
                <a:gd name="T51" fmla="*/ 51 h 307"/>
                <a:gd name="T52" fmla="*/ 9 w 60"/>
                <a:gd name="T53" fmla="*/ 54 h 307"/>
                <a:gd name="T54" fmla="*/ 16 w 60"/>
                <a:gd name="T55" fmla="*/ 33 h 307"/>
                <a:gd name="T56" fmla="*/ 14 w 60"/>
                <a:gd name="T57" fmla="*/ 20 h 307"/>
                <a:gd name="T58" fmla="*/ 12 w 60"/>
                <a:gd name="T59" fmla="*/ 34 h 307"/>
                <a:gd name="T60" fmla="*/ 7 w 60"/>
                <a:gd name="T61" fmla="*/ 44 h 307"/>
                <a:gd name="T62" fmla="*/ 8 w 60"/>
                <a:gd name="T63" fmla="*/ 47 h 307"/>
                <a:gd name="T64" fmla="*/ 9 w 60"/>
                <a:gd name="T65" fmla="*/ 46 h 3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0" h="307">
                  <a:moveTo>
                    <a:pt x="44" y="37"/>
                  </a:moveTo>
                  <a:cubicBezTo>
                    <a:pt x="60" y="28"/>
                    <a:pt x="47" y="19"/>
                    <a:pt x="37" y="19"/>
                  </a:cubicBezTo>
                  <a:cubicBezTo>
                    <a:pt x="26" y="19"/>
                    <a:pt x="44" y="37"/>
                    <a:pt x="44" y="37"/>
                  </a:cubicBezTo>
                  <a:close/>
                  <a:moveTo>
                    <a:pt x="35" y="269"/>
                  </a:moveTo>
                  <a:cubicBezTo>
                    <a:pt x="35" y="269"/>
                    <a:pt x="34" y="280"/>
                    <a:pt x="28" y="280"/>
                  </a:cubicBezTo>
                  <a:cubicBezTo>
                    <a:pt x="23" y="280"/>
                    <a:pt x="18" y="307"/>
                    <a:pt x="30" y="307"/>
                  </a:cubicBezTo>
                  <a:cubicBezTo>
                    <a:pt x="41" y="307"/>
                    <a:pt x="53" y="301"/>
                    <a:pt x="51" y="291"/>
                  </a:cubicBezTo>
                  <a:cubicBezTo>
                    <a:pt x="48" y="282"/>
                    <a:pt x="42" y="271"/>
                    <a:pt x="35" y="269"/>
                  </a:cubicBezTo>
                  <a:close/>
                  <a:moveTo>
                    <a:pt x="12" y="53"/>
                  </a:moveTo>
                  <a:cubicBezTo>
                    <a:pt x="12" y="53"/>
                    <a:pt x="27" y="47"/>
                    <a:pt x="26" y="36"/>
                  </a:cubicBezTo>
                  <a:cubicBezTo>
                    <a:pt x="24" y="25"/>
                    <a:pt x="19" y="23"/>
                    <a:pt x="19" y="23"/>
                  </a:cubicBezTo>
                  <a:cubicBezTo>
                    <a:pt x="19" y="23"/>
                    <a:pt x="28" y="22"/>
                    <a:pt x="21" y="15"/>
                  </a:cubicBezTo>
                  <a:cubicBezTo>
                    <a:pt x="14" y="8"/>
                    <a:pt x="14" y="0"/>
                    <a:pt x="14" y="0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0" y="43"/>
                    <a:pt x="12" y="53"/>
                  </a:cubicBezTo>
                  <a:close/>
                  <a:moveTo>
                    <a:pt x="37" y="217"/>
                  </a:moveTo>
                  <a:cubicBezTo>
                    <a:pt x="41" y="221"/>
                    <a:pt x="44" y="211"/>
                    <a:pt x="46" y="206"/>
                  </a:cubicBezTo>
                  <a:cubicBezTo>
                    <a:pt x="46" y="204"/>
                    <a:pt x="47" y="202"/>
                    <a:pt x="47" y="202"/>
                  </a:cubicBezTo>
                  <a:cubicBezTo>
                    <a:pt x="47" y="202"/>
                    <a:pt x="44" y="203"/>
                    <a:pt x="41" y="204"/>
                  </a:cubicBezTo>
                  <a:cubicBezTo>
                    <a:pt x="35" y="206"/>
                    <a:pt x="30" y="210"/>
                    <a:pt x="37" y="217"/>
                  </a:cubicBezTo>
                  <a:close/>
                  <a:moveTo>
                    <a:pt x="51" y="155"/>
                  </a:moveTo>
                  <a:cubicBezTo>
                    <a:pt x="51" y="149"/>
                    <a:pt x="53" y="148"/>
                    <a:pt x="42" y="147"/>
                  </a:cubicBezTo>
                  <a:cubicBezTo>
                    <a:pt x="42" y="147"/>
                    <a:pt x="38" y="152"/>
                    <a:pt x="38" y="164"/>
                  </a:cubicBezTo>
                  <a:cubicBezTo>
                    <a:pt x="38" y="176"/>
                    <a:pt x="51" y="162"/>
                    <a:pt x="51" y="155"/>
                  </a:cubicBezTo>
                  <a:close/>
                  <a:moveTo>
                    <a:pt x="40" y="120"/>
                  </a:moveTo>
                  <a:cubicBezTo>
                    <a:pt x="39" y="120"/>
                    <a:pt x="38" y="120"/>
                    <a:pt x="37" y="121"/>
                  </a:cubicBezTo>
                  <a:cubicBezTo>
                    <a:pt x="36" y="121"/>
                    <a:pt x="35" y="122"/>
                    <a:pt x="35" y="124"/>
                  </a:cubicBezTo>
                  <a:cubicBezTo>
                    <a:pt x="33" y="127"/>
                    <a:pt x="35" y="133"/>
                    <a:pt x="45" y="138"/>
                  </a:cubicBezTo>
                  <a:cubicBezTo>
                    <a:pt x="49" y="140"/>
                    <a:pt x="56" y="132"/>
                    <a:pt x="56" y="132"/>
                  </a:cubicBezTo>
                  <a:cubicBezTo>
                    <a:pt x="56" y="132"/>
                    <a:pt x="46" y="122"/>
                    <a:pt x="40" y="120"/>
                  </a:cubicBezTo>
                  <a:close/>
                  <a:moveTo>
                    <a:pt x="31" y="200"/>
                  </a:moveTo>
                  <a:cubicBezTo>
                    <a:pt x="37" y="199"/>
                    <a:pt x="39" y="195"/>
                    <a:pt x="38" y="189"/>
                  </a:cubicBezTo>
                  <a:cubicBezTo>
                    <a:pt x="38" y="188"/>
                    <a:pt x="38" y="187"/>
                    <a:pt x="38" y="187"/>
                  </a:cubicBezTo>
                  <a:cubicBezTo>
                    <a:pt x="37" y="183"/>
                    <a:pt x="35" y="180"/>
                    <a:pt x="31" y="179"/>
                  </a:cubicBezTo>
                  <a:cubicBezTo>
                    <a:pt x="26" y="176"/>
                    <a:pt x="20" y="178"/>
                    <a:pt x="17" y="187"/>
                  </a:cubicBezTo>
                  <a:cubicBezTo>
                    <a:pt x="17" y="188"/>
                    <a:pt x="17" y="188"/>
                    <a:pt x="17" y="188"/>
                  </a:cubicBezTo>
                  <a:cubicBezTo>
                    <a:pt x="15" y="195"/>
                    <a:pt x="17" y="201"/>
                    <a:pt x="26" y="201"/>
                  </a:cubicBezTo>
                  <a:cubicBezTo>
                    <a:pt x="28" y="201"/>
                    <a:pt x="30" y="200"/>
                    <a:pt x="31" y="200"/>
                  </a:cubicBezTo>
                  <a:close/>
                  <a:moveTo>
                    <a:pt x="14" y="130"/>
                  </a:moveTo>
                  <a:cubicBezTo>
                    <a:pt x="25" y="130"/>
                    <a:pt x="23" y="122"/>
                    <a:pt x="20" y="117"/>
                  </a:cubicBezTo>
                  <a:cubicBezTo>
                    <a:pt x="19" y="115"/>
                    <a:pt x="18" y="113"/>
                    <a:pt x="18" y="113"/>
                  </a:cubicBezTo>
                  <a:cubicBezTo>
                    <a:pt x="16" y="95"/>
                    <a:pt x="16" y="95"/>
                    <a:pt x="16" y="95"/>
                  </a:cubicBezTo>
                  <a:cubicBezTo>
                    <a:pt x="22" y="83"/>
                    <a:pt x="22" y="83"/>
                    <a:pt x="22" y="83"/>
                  </a:cubicBezTo>
                  <a:cubicBezTo>
                    <a:pt x="22" y="83"/>
                    <a:pt x="16" y="86"/>
                    <a:pt x="10" y="89"/>
                  </a:cubicBezTo>
                  <a:cubicBezTo>
                    <a:pt x="4" y="92"/>
                    <a:pt x="3" y="95"/>
                    <a:pt x="4" y="105"/>
                  </a:cubicBezTo>
                  <a:cubicBezTo>
                    <a:pt x="5" y="115"/>
                    <a:pt x="9" y="113"/>
                    <a:pt x="9" y="113"/>
                  </a:cubicBezTo>
                  <a:cubicBezTo>
                    <a:pt x="13" y="127"/>
                    <a:pt x="13" y="127"/>
                    <a:pt x="13" y="127"/>
                  </a:cubicBezTo>
                  <a:lnTo>
                    <a:pt x="14" y="130"/>
                  </a:lnTo>
                  <a:close/>
                  <a:moveTo>
                    <a:pt x="27" y="169"/>
                  </a:moveTo>
                  <a:cubicBezTo>
                    <a:pt x="29" y="165"/>
                    <a:pt x="28" y="160"/>
                    <a:pt x="26" y="157"/>
                  </a:cubicBezTo>
                  <a:cubicBezTo>
                    <a:pt x="26" y="155"/>
                    <a:pt x="26" y="155"/>
                    <a:pt x="25" y="154"/>
                  </a:cubicBezTo>
                  <a:cubicBezTo>
                    <a:pt x="23" y="150"/>
                    <a:pt x="21" y="152"/>
                    <a:pt x="14" y="157"/>
                  </a:cubicBezTo>
                  <a:cubicBezTo>
                    <a:pt x="6" y="164"/>
                    <a:pt x="18" y="172"/>
                    <a:pt x="18" y="172"/>
                  </a:cubicBezTo>
                  <a:cubicBezTo>
                    <a:pt x="23" y="173"/>
                    <a:pt x="26" y="171"/>
                    <a:pt x="27" y="169"/>
                  </a:cubicBezTo>
                  <a:close/>
                  <a:moveTo>
                    <a:pt x="39" y="110"/>
                  </a:moveTo>
                  <a:cubicBezTo>
                    <a:pt x="43" y="110"/>
                    <a:pt x="47" y="106"/>
                    <a:pt x="49" y="101"/>
                  </a:cubicBezTo>
                  <a:cubicBezTo>
                    <a:pt x="53" y="94"/>
                    <a:pt x="55" y="83"/>
                    <a:pt x="55" y="75"/>
                  </a:cubicBezTo>
                  <a:cubicBezTo>
                    <a:pt x="55" y="62"/>
                    <a:pt x="51" y="53"/>
                    <a:pt x="42" y="62"/>
                  </a:cubicBezTo>
                  <a:cubicBezTo>
                    <a:pt x="39" y="66"/>
                    <a:pt x="36" y="70"/>
                    <a:pt x="35" y="75"/>
                  </a:cubicBezTo>
                  <a:cubicBezTo>
                    <a:pt x="31" y="86"/>
                    <a:pt x="34" y="98"/>
                    <a:pt x="37" y="105"/>
                  </a:cubicBezTo>
                  <a:cubicBezTo>
                    <a:pt x="38" y="108"/>
                    <a:pt x="39" y="110"/>
                    <a:pt x="39" y="110"/>
                  </a:cubicBezTo>
                  <a:close/>
                  <a:moveTo>
                    <a:pt x="21" y="136"/>
                  </a:moveTo>
                  <a:cubicBezTo>
                    <a:pt x="19" y="136"/>
                    <a:pt x="13" y="142"/>
                    <a:pt x="13" y="142"/>
                  </a:cubicBezTo>
                  <a:cubicBezTo>
                    <a:pt x="19" y="152"/>
                    <a:pt x="15" y="147"/>
                    <a:pt x="23" y="146"/>
                  </a:cubicBezTo>
                  <a:cubicBezTo>
                    <a:pt x="24" y="146"/>
                    <a:pt x="25" y="146"/>
                    <a:pt x="26" y="145"/>
                  </a:cubicBezTo>
                  <a:cubicBezTo>
                    <a:pt x="27" y="145"/>
                    <a:pt x="27" y="143"/>
                    <a:pt x="27" y="142"/>
                  </a:cubicBezTo>
                  <a:cubicBezTo>
                    <a:pt x="26" y="139"/>
                    <a:pt x="23" y="136"/>
                    <a:pt x="21" y="136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5" name="Freeform 152"/>
            <p:cNvSpPr>
              <a:spLocks noChangeAspect="1" noEditPoints="1"/>
            </p:cNvSpPr>
            <p:nvPr/>
          </p:nvSpPr>
          <p:spPr bwMode="auto">
            <a:xfrm>
              <a:off x="4669" y="1327"/>
              <a:ext cx="160" cy="256"/>
            </a:xfrm>
            <a:custGeom>
              <a:avLst/>
              <a:gdLst>
                <a:gd name="T0" fmla="*/ 0 w 492"/>
                <a:gd name="T1" fmla="*/ 256 h 794"/>
                <a:gd name="T2" fmla="*/ 3 w 492"/>
                <a:gd name="T3" fmla="*/ 255 h 794"/>
                <a:gd name="T4" fmla="*/ 8 w 492"/>
                <a:gd name="T5" fmla="*/ 246 h 794"/>
                <a:gd name="T6" fmla="*/ 4 w 492"/>
                <a:gd name="T7" fmla="*/ 243 h 794"/>
                <a:gd name="T8" fmla="*/ 0 w 492"/>
                <a:gd name="T9" fmla="*/ 256 h 794"/>
                <a:gd name="T10" fmla="*/ 25 w 492"/>
                <a:gd name="T11" fmla="*/ 230 h 794"/>
                <a:gd name="T12" fmla="*/ 16 w 492"/>
                <a:gd name="T13" fmla="*/ 228 h 794"/>
                <a:gd name="T14" fmla="*/ 12 w 492"/>
                <a:gd name="T15" fmla="*/ 243 h 794"/>
                <a:gd name="T16" fmla="*/ 14 w 492"/>
                <a:gd name="T17" fmla="*/ 244 h 794"/>
                <a:gd name="T18" fmla="*/ 18 w 492"/>
                <a:gd name="T19" fmla="*/ 236 h 794"/>
                <a:gd name="T20" fmla="*/ 29 w 492"/>
                <a:gd name="T21" fmla="*/ 231 h 794"/>
                <a:gd name="T22" fmla="*/ 26 w 492"/>
                <a:gd name="T23" fmla="*/ 225 h 794"/>
                <a:gd name="T24" fmla="*/ 25 w 492"/>
                <a:gd name="T25" fmla="*/ 230 h 794"/>
                <a:gd name="T26" fmla="*/ 42 w 492"/>
                <a:gd name="T27" fmla="*/ 217 h 794"/>
                <a:gd name="T28" fmla="*/ 38 w 492"/>
                <a:gd name="T29" fmla="*/ 225 h 794"/>
                <a:gd name="T30" fmla="*/ 42 w 492"/>
                <a:gd name="T31" fmla="*/ 217 h 794"/>
                <a:gd name="T32" fmla="*/ 61 w 492"/>
                <a:gd name="T33" fmla="*/ 136 h 794"/>
                <a:gd name="T34" fmla="*/ 58 w 492"/>
                <a:gd name="T35" fmla="*/ 140 h 794"/>
                <a:gd name="T36" fmla="*/ 60 w 492"/>
                <a:gd name="T37" fmla="*/ 145 h 794"/>
                <a:gd name="T38" fmla="*/ 56 w 492"/>
                <a:gd name="T39" fmla="*/ 145 h 794"/>
                <a:gd name="T40" fmla="*/ 56 w 492"/>
                <a:gd name="T41" fmla="*/ 151 h 794"/>
                <a:gd name="T42" fmla="*/ 61 w 492"/>
                <a:gd name="T43" fmla="*/ 151 h 794"/>
                <a:gd name="T44" fmla="*/ 64 w 492"/>
                <a:gd name="T45" fmla="*/ 147 h 794"/>
                <a:gd name="T46" fmla="*/ 61 w 492"/>
                <a:gd name="T47" fmla="*/ 141 h 794"/>
                <a:gd name="T48" fmla="*/ 65 w 492"/>
                <a:gd name="T49" fmla="*/ 140 h 794"/>
                <a:gd name="T50" fmla="*/ 61 w 492"/>
                <a:gd name="T51" fmla="*/ 136 h 794"/>
                <a:gd name="T52" fmla="*/ 60 w 492"/>
                <a:gd name="T53" fmla="*/ 165 h 794"/>
                <a:gd name="T54" fmla="*/ 63 w 492"/>
                <a:gd name="T55" fmla="*/ 161 h 794"/>
                <a:gd name="T56" fmla="*/ 58 w 492"/>
                <a:gd name="T57" fmla="*/ 156 h 794"/>
                <a:gd name="T58" fmla="*/ 60 w 492"/>
                <a:gd name="T59" fmla="*/ 165 h 794"/>
                <a:gd name="T60" fmla="*/ 55 w 492"/>
                <a:gd name="T61" fmla="*/ 205 h 794"/>
                <a:gd name="T62" fmla="*/ 56 w 492"/>
                <a:gd name="T63" fmla="*/ 198 h 794"/>
                <a:gd name="T64" fmla="*/ 53 w 492"/>
                <a:gd name="T65" fmla="*/ 204 h 794"/>
                <a:gd name="T66" fmla="*/ 55 w 492"/>
                <a:gd name="T67" fmla="*/ 205 h 794"/>
                <a:gd name="T68" fmla="*/ 55 w 492"/>
                <a:gd name="T69" fmla="*/ 185 h 794"/>
                <a:gd name="T70" fmla="*/ 59 w 492"/>
                <a:gd name="T71" fmla="*/ 184 h 794"/>
                <a:gd name="T72" fmla="*/ 55 w 492"/>
                <a:gd name="T73" fmla="*/ 180 h 794"/>
                <a:gd name="T74" fmla="*/ 55 w 492"/>
                <a:gd name="T75" fmla="*/ 185 h 794"/>
                <a:gd name="T76" fmla="*/ 27 w 492"/>
                <a:gd name="T77" fmla="*/ 5 h 794"/>
                <a:gd name="T78" fmla="*/ 31 w 492"/>
                <a:gd name="T79" fmla="*/ 12 h 794"/>
                <a:gd name="T80" fmla="*/ 37 w 492"/>
                <a:gd name="T81" fmla="*/ 5 h 794"/>
                <a:gd name="T82" fmla="*/ 34 w 492"/>
                <a:gd name="T83" fmla="*/ 0 h 794"/>
                <a:gd name="T84" fmla="*/ 27 w 492"/>
                <a:gd name="T85" fmla="*/ 5 h 794"/>
                <a:gd name="T86" fmla="*/ 117 w 492"/>
                <a:gd name="T87" fmla="*/ 63 h 794"/>
                <a:gd name="T88" fmla="*/ 126 w 492"/>
                <a:gd name="T89" fmla="*/ 68 h 794"/>
                <a:gd name="T90" fmla="*/ 138 w 492"/>
                <a:gd name="T91" fmla="*/ 74 h 794"/>
                <a:gd name="T92" fmla="*/ 117 w 492"/>
                <a:gd name="T93" fmla="*/ 63 h 794"/>
                <a:gd name="T94" fmla="*/ 150 w 492"/>
                <a:gd name="T95" fmla="*/ 70 h 794"/>
                <a:gd name="T96" fmla="*/ 145 w 492"/>
                <a:gd name="T97" fmla="*/ 71 h 794"/>
                <a:gd name="T98" fmla="*/ 154 w 492"/>
                <a:gd name="T99" fmla="*/ 75 h 794"/>
                <a:gd name="T100" fmla="*/ 160 w 492"/>
                <a:gd name="T101" fmla="*/ 77 h 794"/>
                <a:gd name="T102" fmla="*/ 150 w 492"/>
                <a:gd name="T103" fmla="*/ 70 h 79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492" h="794">
                  <a:moveTo>
                    <a:pt x="0" y="794"/>
                  </a:moveTo>
                  <a:cubicBezTo>
                    <a:pt x="9" y="791"/>
                    <a:pt x="9" y="791"/>
                    <a:pt x="9" y="791"/>
                  </a:cubicBezTo>
                  <a:cubicBezTo>
                    <a:pt x="25" y="764"/>
                    <a:pt x="25" y="764"/>
                    <a:pt x="25" y="764"/>
                  </a:cubicBezTo>
                  <a:cubicBezTo>
                    <a:pt x="12" y="755"/>
                    <a:pt x="12" y="755"/>
                    <a:pt x="12" y="755"/>
                  </a:cubicBezTo>
                  <a:lnTo>
                    <a:pt x="0" y="794"/>
                  </a:lnTo>
                  <a:close/>
                  <a:moveTo>
                    <a:pt x="76" y="712"/>
                  </a:moveTo>
                  <a:cubicBezTo>
                    <a:pt x="49" y="708"/>
                    <a:pt x="49" y="708"/>
                    <a:pt x="49" y="708"/>
                  </a:cubicBezTo>
                  <a:cubicBezTo>
                    <a:pt x="36" y="755"/>
                    <a:pt x="36" y="755"/>
                    <a:pt x="36" y="755"/>
                  </a:cubicBezTo>
                  <a:cubicBezTo>
                    <a:pt x="43" y="757"/>
                    <a:pt x="43" y="757"/>
                    <a:pt x="43" y="757"/>
                  </a:cubicBezTo>
                  <a:cubicBezTo>
                    <a:pt x="55" y="733"/>
                    <a:pt x="55" y="733"/>
                    <a:pt x="55" y="733"/>
                  </a:cubicBezTo>
                  <a:cubicBezTo>
                    <a:pt x="88" y="715"/>
                    <a:pt x="88" y="715"/>
                    <a:pt x="88" y="715"/>
                  </a:cubicBezTo>
                  <a:cubicBezTo>
                    <a:pt x="79" y="699"/>
                    <a:pt x="79" y="699"/>
                    <a:pt x="79" y="699"/>
                  </a:cubicBezTo>
                  <a:lnTo>
                    <a:pt x="76" y="712"/>
                  </a:lnTo>
                  <a:close/>
                  <a:moveTo>
                    <a:pt x="128" y="672"/>
                  </a:moveTo>
                  <a:cubicBezTo>
                    <a:pt x="119" y="670"/>
                    <a:pt x="109" y="694"/>
                    <a:pt x="117" y="697"/>
                  </a:cubicBezTo>
                  <a:cubicBezTo>
                    <a:pt x="128" y="701"/>
                    <a:pt x="138" y="675"/>
                    <a:pt x="128" y="672"/>
                  </a:cubicBezTo>
                  <a:close/>
                  <a:moveTo>
                    <a:pt x="189" y="423"/>
                  </a:moveTo>
                  <a:cubicBezTo>
                    <a:pt x="177" y="434"/>
                    <a:pt x="177" y="434"/>
                    <a:pt x="177" y="434"/>
                  </a:cubicBezTo>
                  <a:cubicBezTo>
                    <a:pt x="185" y="449"/>
                    <a:pt x="185" y="449"/>
                    <a:pt x="185" y="449"/>
                  </a:cubicBezTo>
                  <a:cubicBezTo>
                    <a:pt x="173" y="449"/>
                    <a:pt x="173" y="449"/>
                    <a:pt x="173" y="449"/>
                  </a:cubicBezTo>
                  <a:cubicBezTo>
                    <a:pt x="173" y="469"/>
                    <a:pt x="173" y="469"/>
                    <a:pt x="173" y="469"/>
                  </a:cubicBezTo>
                  <a:cubicBezTo>
                    <a:pt x="189" y="467"/>
                    <a:pt x="189" y="467"/>
                    <a:pt x="189" y="467"/>
                  </a:cubicBezTo>
                  <a:cubicBezTo>
                    <a:pt x="198" y="456"/>
                    <a:pt x="198" y="456"/>
                    <a:pt x="198" y="456"/>
                  </a:cubicBezTo>
                  <a:cubicBezTo>
                    <a:pt x="189" y="437"/>
                    <a:pt x="189" y="437"/>
                    <a:pt x="189" y="437"/>
                  </a:cubicBezTo>
                  <a:cubicBezTo>
                    <a:pt x="199" y="435"/>
                    <a:pt x="199" y="435"/>
                    <a:pt x="199" y="435"/>
                  </a:cubicBezTo>
                  <a:lnTo>
                    <a:pt x="189" y="423"/>
                  </a:lnTo>
                  <a:close/>
                  <a:moveTo>
                    <a:pt x="184" y="513"/>
                  </a:moveTo>
                  <a:cubicBezTo>
                    <a:pt x="195" y="499"/>
                    <a:pt x="195" y="499"/>
                    <a:pt x="195" y="499"/>
                  </a:cubicBezTo>
                  <a:cubicBezTo>
                    <a:pt x="178" y="485"/>
                    <a:pt x="178" y="485"/>
                    <a:pt x="178" y="485"/>
                  </a:cubicBezTo>
                  <a:lnTo>
                    <a:pt x="184" y="513"/>
                  </a:lnTo>
                  <a:close/>
                  <a:moveTo>
                    <a:pt x="170" y="636"/>
                  </a:moveTo>
                  <a:cubicBezTo>
                    <a:pt x="171" y="615"/>
                    <a:pt x="171" y="615"/>
                    <a:pt x="171" y="615"/>
                  </a:cubicBezTo>
                  <a:cubicBezTo>
                    <a:pt x="162" y="632"/>
                    <a:pt x="162" y="632"/>
                    <a:pt x="162" y="632"/>
                  </a:cubicBezTo>
                  <a:lnTo>
                    <a:pt x="170" y="636"/>
                  </a:lnTo>
                  <a:close/>
                  <a:moveTo>
                    <a:pt x="169" y="573"/>
                  </a:moveTo>
                  <a:cubicBezTo>
                    <a:pt x="181" y="571"/>
                    <a:pt x="181" y="571"/>
                    <a:pt x="181" y="571"/>
                  </a:cubicBezTo>
                  <a:cubicBezTo>
                    <a:pt x="169" y="559"/>
                    <a:pt x="169" y="559"/>
                    <a:pt x="169" y="559"/>
                  </a:cubicBezTo>
                  <a:lnTo>
                    <a:pt x="169" y="573"/>
                  </a:lnTo>
                  <a:close/>
                  <a:moveTo>
                    <a:pt x="82" y="14"/>
                  </a:moveTo>
                  <a:cubicBezTo>
                    <a:pt x="94" y="38"/>
                    <a:pt x="94" y="38"/>
                    <a:pt x="94" y="38"/>
                  </a:cubicBezTo>
                  <a:cubicBezTo>
                    <a:pt x="114" y="14"/>
                    <a:pt x="114" y="14"/>
                    <a:pt x="114" y="14"/>
                  </a:cubicBezTo>
                  <a:cubicBezTo>
                    <a:pt x="106" y="0"/>
                    <a:pt x="106" y="0"/>
                    <a:pt x="106" y="0"/>
                  </a:cubicBezTo>
                  <a:lnTo>
                    <a:pt x="82" y="14"/>
                  </a:lnTo>
                  <a:close/>
                  <a:moveTo>
                    <a:pt x="360" y="195"/>
                  </a:moveTo>
                  <a:cubicBezTo>
                    <a:pt x="360" y="205"/>
                    <a:pt x="372" y="212"/>
                    <a:pt x="388" y="212"/>
                  </a:cubicBezTo>
                  <a:cubicBezTo>
                    <a:pt x="404" y="212"/>
                    <a:pt x="416" y="234"/>
                    <a:pt x="423" y="228"/>
                  </a:cubicBezTo>
                  <a:cubicBezTo>
                    <a:pt x="429" y="221"/>
                    <a:pt x="360" y="182"/>
                    <a:pt x="360" y="195"/>
                  </a:cubicBezTo>
                  <a:close/>
                  <a:moveTo>
                    <a:pt x="461" y="218"/>
                  </a:moveTo>
                  <a:cubicBezTo>
                    <a:pt x="458" y="215"/>
                    <a:pt x="445" y="209"/>
                    <a:pt x="445" y="221"/>
                  </a:cubicBezTo>
                  <a:cubicBezTo>
                    <a:pt x="445" y="229"/>
                    <a:pt x="468" y="227"/>
                    <a:pt x="474" y="233"/>
                  </a:cubicBezTo>
                  <a:cubicBezTo>
                    <a:pt x="480" y="239"/>
                    <a:pt x="492" y="245"/>
                    <a:pt x="492" y="239"/>
                  </a:cubicBezTo>
                  <a:cubicBezTo>
                    <a:pt x="492" y="233"/>
                    <a:pt x="464" y="221"/>
                    <a:pt x="461" y="21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6" name="Freeform 153"/>
            <p:cNvSpPr>
              <a:spLocks noChangeAspect="1" noEditPoints="1"/>
            </p:cNvSpPr>
            <p:nvPr/>
          </p:nvSpPr>
          <p:spPr bwMode="auto">
            <a:xfrm>
              <a:off x="5289" y="2308"/>
              <a:ext cx="254" cy="116"/>
            </a:xfrm>
            <a:custGeom>
              <a:avLst/>
              <a:gdLst>
                <a:gd name="T0" fmla="*/ 195 w 788"/>
                <a:gd name="T1" fmla="*/ 91 h 360"/>
                <a:gd name="T2" fmla="*/ 196 w 788"/>
                <a:gd name="T3" fmla="*/ 95 h 360"/>
                <a:gd name="T4" fmla="*/ 195 w 788"/>
                <a:gd name="T5" fmla="*/ 91 h 360"/>
                <a:gd name="T6" fmla="*/ 231 w 788"/>
                <a:gd name="T7" fmla="*/ 110 h 360"/>
                <a:gd name="T8" fmla="*/ 227 w 788"/>
                <a:gd name="T9" fmla="*/ 114 h 360"/>
                <a:gd name="T10" fmla="*/ 231 w 788"/>
                <a:gd name="T11" fmla="*/ 110 h 360"/>
                <a:gd name="T12" fmla="*/ 241 w 788"/>
                <a:gd name="T13" fmla="*/ 112 h 360"/>
                <a:gd name="T14" fmla="*/ 246 w 788"/>
                <a:gd name="T15" fmla="*/ 111 h 360"/>
                <a:gd name="T16" fmla="*/ 241 w 788"/>
                <a:gd name="T17" fmla="*/ 112 h 360"/>
                <a:gd name="T18" fmla="*/ 237 w 788"/>
                <a:gd name="T19" fmla="*/ 82 h 360"/>
                <a:gd name="T20" fmla="*/ 239 w 788"/>
                <a:gd name="T21" fmla="*/ 87 h 360"/>
                <a:gd name="T22" fmla="*/ 237 w 788"/>
                <a:gd name="T23" fmla="*/ 82 h 360"/>
                <a:gd name="T24" fmla="*/ 250 w 788"/>
                <a:gd name="T25" fmla="*/ 98 h 360"/>
                <a:gd name="T26" fmla="*/ 251 w 788"/>
                <a:gd name="T27" fmla="*/ 101 h 360"/>
                <a:gd name="T28" fmla="*/ 254 w 788"/>
                <a:gd name="T29" fmla="*/ 98 h 360"/>
                <a:gd name="T30" fmla="*/ 250 w 788"/>
                <a:gd name="T31" fmla="*/ 98 h 360"/>
                <a:gd name="T32" fmla="*/ 187 w 788"/>
                <a:gd name="T33" fmla="*/ 115 h 360"/>
                <a:gd name="T34" fmla="*/ 195 w 788"/>
                <a:gd name="T35" fmla="*/ 114 h 360"/>
                <a:gd name="T36" fmla="*/ 187 w 788"/>
                <a:gd name="T37" fmla="*/ 108 h 360"/>
                <a:gd name="T38" fmla="*/ 187 w 788"/>
                <a:gd name="T39" fmla="*/ 115 h 360"/>
                <a:gd name="T40" fmla="*/ 216 w 788"/>
                <a:gd name="T41" fmla="*/ 99 h 360"/>
                <a:gd name="T42" fmla="*/ 214 w 788"/>
                <a:gd name="T43" fmla="*/ 104 h 360"/>
                <a:gd name="T44" fmla="*/ 216 w 788"/>
                <a:gd name="T45" fmla="*/ 99 h 360"/>
                <a:gd name="T46" fmla="*/ 36 w 788"/>
                <a:gd name="T47" fmla="*/ 60 h 360"/>
                <a:gd name="T48" fmla="*/ 30 w 788"/>
                <a:gd name="T49" fmla="*/ 54 h 360"/>
                <a:gd name="T50" fmla="*/ 36 w 788"/>
                <a:gd name="T51" fmla="*/ 64 h 360"/>
                <a:gd name="T52" fmla="*/ 38 w 788"/>
                <a:gd name="T53" fmla="*/ 58 h 360"/>
                <a:gd name="T54" fmla="*/ 36 w 788"/>
                <a:gd name="T55" fmla="*/ 60 h 360"/>
                <a:gd name="T56" fmla="*/ 7 w 788"/>
                <a:gd name="T57" fmla="*/ 16 h 360"/>
                <a:gd name="T58" fmla="*/ 5 w 788"/>
                <a:gd name="T59" fmla="*/ 22 h 360"/>
                <a:gd name="T60" fmla="*/ 7 w 788"/>
                <a:gd name="T61" fmla="*/ 16 h 360"/>
                <a:gd name="T62" fmla="*/ 6 w 788"/>
                <a:gd name="T63" fmla="*/ 10 h 360"/>
                <a:gd name="T64" fmla="*/ 6 w 788"/>
                <a:gd name="T65" fmla="*/ 1 h 360"/>
                <a:gd name="T66" fmla="*/ 0 w 788"/>
                <a:gd name="T67" fmla="*/ 0 h 360"/>
                <a:gd name="T68" fmla="*/ 3 w 788"/>
                <a:gd name="T69" fmla="*/ 6 h 360"/>
                <a:gd name="T70" fmla="*/ 3 w 788"/>
                <a:gd name="T71" fmla="*/ 14 h 360"/>
                <a:gd name="T72" fmla="*/ 6 w 788"/>
                <a:gd name="T73" fmla="*/ 10 h 36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88" h="360">
                  <a:moveTo>
                    <a:pt x="606" y="281"/>
                  </a:moveTo>
                  <a:cubicBezTo>
                    <a:pt x="592" y="281"/>
                    <a:pt x="608" y="296"/>
                    <a:pt x="608" y="296"/>
                  </a:cubicBezTo>
                  <a:cubicBezTo>
                    <a:pt x="621" y="296"/>
                    <a:pt x="620" y="281"/>
                    <a:pt x="606" y="281"/>
                  </a:cubicBezTo>
                  <a:close/>
                  <a:moveTo>
                    <a:pt x="717" y="340"/>
                  </a:moveTo>
                  <a:cubicBezTo>
                    <a:pt x="703" y="340"/>
                    <a:pt x="705" y="355"/>
                    <a:pt x="705" y="355"/>
                  </a:cubicBezTo>
                  <a:cubicBezTo>
                    <a:pt x="717" y="355"/>
                    <a:pt x="732" y="340"/>
                    <a:pt x="717" y="340"/>
                  </a:cubicBezTo>
                  <a:close/>
                  <a:moveTo>
                    <a:pt x="749" y="348"/>
                  </a:moveTo>
                  <a:cubicBezTo>
                    <a:pt x="749" y="360"/>
                    <a:pt x="763" y="360"/>
                    <a:pt x="763" y="346"/>
                  </a:cubicBezTo>
                  <a:cubicBezTo>
                    <a:pt x="763" y="332"/>
                    <a:pt x="749" y="348"/>
                    <a:pt x="749" y="348"/>
                  </a:cubicBezTo>
                  <a:close/>
                  <a:moveTo>
                    <a:pt x="734" y="256"/>
                  </a:moveTo>
                  <a:cubicBezTo>
                    <a:pt x="725" y="256"/>
                    <a:pt x="743" y="271"/>
                    <a:pt x="743" y="271"/>
                  </a:cubicBezTo>
                  <a:cubicBezTo>
                    <a:pt x="749" y="271"/>
                    <a:pt x="743" y="256"/>
                    <a:pt x="734" y="256"/>
                  </a:cubicBezTo>
                  <a:close/>
                  <a:moveTo>
                    <a:pt x="775" y="304"/>
                  </a:moveTo>
                  <a:cubicBezTo>
                    <a:pt x="779" y="313"/>
                    <a:pt x="779" y="313"/>
                    <a:pt x="779" y="313"/>
                  </a:cubicBezTo>
                  <a:cubicBezTo>
                    <a:pt x="788" y="304"/>
                    <a:pt x="788" y="304"/>
                    <a:pt x="788" y="304"/>
                  </a:cubicBezTo>
                  <a:cubicBezTo>
                    <a:pt x="788" y="304"/>
                    <a:pt x="783" y="304"/>
                    <a:pt x="775" y="304"/>
                  </a:cubicBezTo>
                  <a:close/>
                  <a:moveTo>
                    <a:pt x="580" y="356"/>
                  </a:moveTo>
                  <a:cubicBezTo>
                    <a:pt x="605" y="355"/>
                    <a:pt x="605" y="355"/>
                    <a:pt x="605" y="355"/>
                  </a:cubicBezTo>
                  <a:cubicBezTo>
                    <a:pt x="579" y="336"/>
                    <a:pt x="579" y="336"/>
                    <a:pt x="579" y="336"/>
                  </a:cubicBezTo>
                  <a:lnTo>
                    <a:pt x="580" y="356"/>
                  </a:lnTo>
                  <a:close/>
                  <a:moveTo>
                    <a:pt x="671" y="308"/>
                  </a:moveTo>
                  <a:cubicBezTo>
                    <a:pt x="653" y="322"/>
                    <a:pt x="665" y="322"/>
                    <a:pt x="665" y="322"/>
                  </a:cubicBezTo>
                  <a:cubicBezTo>
                    <a:pt x="685" y="322"/>
                    <a:pt x="689" y="294"/>
                    <a:pt x="671" y="308"/>
                  </a:cubicBezTo>
                  <a:close/>
                  <a:moveTo>
                    <a:pt x="111" y="186"/>
                  </a:moveTo>
                  <a:cubicBezTo>
                    <a:pt x="93" y="168"/>
                    <a:pt x="93" y="168"/>
                    <a:pt x="93" y="168"/>
                  </a:cubicBezTo>
                  <a:cubicBezTo>
                    <a:pt x="93" y="168"/>
                    <a:pt x="99" y="200"/>
                    <a:pt x="112" y="200"/>
                  </a:cubicBezTo>
                  <a:cubicBezTo>
                    <a:pt x="125" y="200"/>
                    <a:pt x="119" y="179"/>
                    <a:pt x="119" y="179"/>
                  </a:cubicBezTo>
                  <a:lnTo>
                    <a:pt x="111" y="186"/>
                  </a:lnTo>
                  <a:close/>
                  <a:moveTo>
                    <a:pt x="23" y="51"/>
                  </a:moveTo>
                  <a:cubicBezTo>
                    <a:pt x="12" y="62"/>
                    <a:pt x="15" y="67"/>
                    <a:pt x="15" y="67"/>
                  </a:cubicBezTo>
                  <a:cubicBezTo>
                    <a:pt x="39" y="67"/>
                    <a:pt x="33" y="40"/>
                    <a:pt x="23" y="51"/>
                  </a:cubicBezTo>
                  <a:close/>
                  <a:moveTo>
                    <a:pt x="19" y="31"/>
                  </a:moveTo>
                  <a:cubicBezTo>
                    <a:pt x="19" y="4"/>
                    <a:pt x="19" y="4"/>
                    <a:pt x="19" y="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42"/>
                    <a:pt x="9" y="42"/>
                    <a:pt x="9" y="42"/>
                  </a:cubicBezTo>
                  <a:lnTo>
                    <a:pt x="19" y="31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7" name="Freeform 154"/>
            <p:cNvSpPr>
              <a:spLocks noChangeAspect="1" noEditPoints="1"/>
            </p:cNvSpPr>
            <p:nvPr/>
          </p:nvSpPr>
          <p:spPr bwMode="auto">
            <a:xfrm>
              <a:off x="5110" y="2133"/>
              <a:ext cx="246" cy="112"/>
            </a:xfrm>
            <a:custGeom>
              <a:avLst/>
              <a:gdLst>
                <a:gd name="T0" fmla="*/ 78 w 759"/>
                <a:gd name="T1" fmla="*/ 45 h 349"/>
                <a:gd name="T2" fmla="*/ 88 w 759"/>
                <a:gd name="T3" fmla="*/ 54 h 349"/>
                <a:gd name="T4" fmla="*/ 93 w 759"/>
                <a:gd name="T5" fmla="*/ 58 h 349"/>
                <a:gd name="T6" fmla="*/ 120 w 759"/>
                <a:gd name="T7" fmla="*/ 41 h 349"/>
                <a:gd name="T8" fmla="*/ 124 w 759"/>
                <a:gd name="T9" fmla="*/ 49 h 349"/>
                <a:gd name="T10" fmla="*/ 135 w 759"/>
                <a:gd name="T11" fmla="*/ 44 h 349"/>
                <a:gd name="T12" fmla="*/ 120 w 759"/>
                <a:gd name="T13" fmla="*/ 41 h 349"/>
                <a:gd name="T14" fmla="*/ 145 w 759"/>
                <a:gd name="T15" fmla="*/ 60 h 349"/>
                <a:gd name="T16" fmla="*/ 147 w 759"/>
                <a:gd name="T17" fmla="*/ 56 h 349"/>
                <a:gd name="T18" fmla="*/ 140 w 759"/>
                <a:gd name="T19" fmla="*/ 60 h 349"/>
                <a:gd name="T20" fmla="*/ 115 w 759"/>
                <a:gd name="T21" fmla="*/ 16 h 349"/>
                <a:gd name="T22" fmla="*/ 116 w 759"/>
                <a:gd name="T23" fmla="*/ 28 h 349"/>
                <a:gd name="T24" fmla="*/ 116 w 759"/>
                <a:gd name="T25" fmla="*/ 28 h 349"/>
                <a:gd name="T26" fmla="*/ 109 w 759"/>
                <a:gd name="T27" fmla="*/ 81 h 349"/>
                <a:gd name="T28" fmla="*/ 159 w 759"/>
                <a:gd name="T29" fmla="*/ 90 h 349"/>
                <a:gd name="T30" fmla="*/ 159 w 759"/>
                <a:gd name="T31" fmla="*/ 85 h 349"/>
                <a:gd name="T32" fmla="*/ 155 w 759"/>
                <a:gd name="T33" fmla="*/ 81 h 349"/>
                <a:gd name="T34" fmla="*/ 159 w 759"/>
                <a:gd name="T35" fmla="*/ 90 h 349"/>
                <a:gd name="T36" fmla="*/ 225 w 759"/>
                <a:gd name="T37" fmla="*/ 99 h 349"/>
                <a:gd name="T38" fmla="*/ 222 w 759"/>
                <a:gd name="T39" fmla="*/ 109 h 349"/>
                <a:gd name="T40" fmla="*/ 222 w 759"/>
                <a:gd name="T41" fmla="*/ 109 h 349"/>
                <a:gd name="T42" fmla="*/ 241 w 759"/>
                <a:gd name="T43" fmla="*/ 102 h 349"/>
                <a:gd name="T44" fmla="*/ 242 w 759"/>
                <a:gd name="T45" fmla="*/ 95 h 349"/>
                <a:gd name="T46" fmla="*/ 164 w 759"/>
                <a:gd name="T47" fmla="*/ 101 h 349"/>
                <a:gd name="T48" fmla="*/ 164 w 759"/>
                <a:gd name="T49" fmla="*/ 107 h 349"/>
                <a:gd name="T50" fmla="*/ 122 w 759"/>
                <a:gd name="T51" fmla="*/ 108 h 349"/>
                <a:gd name="T52" fmla="*/ 131 w 759"/>
                <a:gd name="T53" fmla="*/ 106 h 349"/>
                <a:gd name="T54" fmla="*/ 122 w 759"/>
                <a:gd name="T55" fmla="*/ 101 h 349"/>
                <a:gd name="T56" fmla="*/ 113 w 759"/>
                <a:gd name="T57" fmla="*/ 110 h 349"/>
                <a:gd name="T58" fmla="*/ 97 w 759"/>
                <a:gd name="T59" fmla="*/ 66 h 349"/>
                <a:gd name="T60" fmla="*/ 103 w 759"/>
                <a:gd name="T61" fmla="*/ 74 h 349"/>
                <a:gd name="T62" fmla="*/ 58 w 759"/>
                <a:gd name="T63" fmla="*/ 47 h 349"/>
                <a:gd name="T64" fmla="*/ 64 w 759"/>
                <a:gd name="T65" fmla="*/ 55 h 349"/>
                <a:gd name="T66" fmla="*/ 50 w 759"/>
                <a:gd name="T67" fmla="*/ 3 h 349"/>
                <a:gd name="T68" fmla="*/ 50 w 759"/>
                <a:gd name="T69" fmla="*/ 3 h 349"/>
                <a:gd name="T70" fmla="*/ 6 w 759"/>
                <a:gd name="T71" fmla="*/ 13 h 349"/>
                <a:gd name="T72" fmla="*/ 3 w 759"/>
                <a:gd name="T73" fmla="*/ 4 h 34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759" h="349">
                  <a:moveTo>
                    <a:pt x="279" y="145"/>
                  </a:moveTo>
                  <a:cubicBezTo>
                    <a:pt x="258" y="138"/>
                    <a:pt x="242" y="141"/>
                    <a:pt x="242" y="141"/>
                  </a:cubicBezTo>
                  <a:cubicBezTo>
                    <a:pt x="266" y="152"/>
                    <a:pt x="266" y="152"/>
                    <a:pt x="266" y="152"/>
                  </a:cubicBezTo>
                  <a:cubicBezTo>
                    <a:pt x="266" y="152"/>
                    <a:pt x="266" y="168"/>
                    <a:pt x="271" y="168"/>
                  </a:cubicBezTo>
                  <a:cubicBezTo>
                    <a:pt x="276" y="168"/>
                    <a:pt x="283" y="168"/>
                    <a:pt x="283" y="168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1"/>
                    <a:pt x="300" y="152"/>
                    <a:pt x="279" y="145"/>
                  </a:cubicBezTo>
                  <a:close/>
                  <a:moveTo>
                    <a:pt x="370" y="129"/>
                  </a:moveTo>
                  <a:cubicBezTo>
                    <a:pt x="384" y="134"/>
                    <a:pt x="384" y="134"/>
                    <a:pt x="384" y="134"/>
                  </a:cubicBezTo>
                  <a:cubicBezTo>
                    <a:pt x="382" y="154"/>
                    <a:pt x="382" y="154"/>
                    <a:pt x="382" y="154"/>
                  </a:cubicBezTo>
                  <a:cubicBezTo>
                    <a:pt x="382" y="154"/>
                    <a:pt x="387" y="140"/>
                    <a:pt x="396" y="140"/>
                  </a:cubicBezTo>
                  <a:cubicBezTo>
                    <a:pt x="404" y="140"/>
                    <a:pt x="416" y="137"/>
                    <a:pt x="416" y="137"/>
                  </a:cubicBezTo>
                  <a:cubicBezTo>
                    <a:pt x="398" y="126"/>
                    <a:pt x="398" y="126"/>
                    <a:pt x="398" y="126"/>
                  </a:cubicBezTo>
                  <a:lnTo>
                    <a:pt x="370" y="129"/>
                  </a:lnTo>
                  <a:close/>
                  <a:moveTo>
                    <a:pt x="431" y="186"/>
                  </a:moveTo>
                  <a:cubicBezTo>
                    <a:pt x="446" y="186"/>
                    <a:pt x="446" y="186"/>
                    <a:pt x="446" y="186"/>
                  </a:cubicBezTo>
                  <a:cubicBezTo>
                    <a:pt x="454" y="192"/>
                    <a:pt x="454" y="192"/>
                    <a:pt x="454" y="192"/>
                  </a:cubicBezTo>
                  <a:cubicBezTo>
                    <a:pt x="454" y="174"/>
                    <a:pt x="454" y="174"/>
                    <a:pt x="454" y="174"/>
                  </a:cubicBezTo>
                  <a:cubicBezTo>
                    <a:pt x="436" y="168"/>
                    <a:pt x="436" y="168"/>
                    <a:pt x="436" y="168"/>
                  </a:cubicBezTo>
                  <a:lnTo>
                    <a:pt x="431" y="186"/>
                  </a:lnTo>
                  <a:close/>
                  <a:moveTo>
                    <a:pt x="359" y="30"/>
                  </a:moveTo>
                  <a:cubicBezTo>
                    <a:pt x="343" y="30"/>
                    <a:pt x="344" y="50"/>
                    <a:pt x="354" y="50"/>
                  </a:cubicBezTo>
                  <a:cubicBezTo>
                    <a:pt x="367" y="50"/>
                    <a:pt x="375" y="30"/>
                    <a:pt x="359" y="30"/>
                  </a:cubicBezTo>
                  <a:close/>
                  <a:moveTo>
                    <a:pt x="358" y="88"/>
                  </a:moveTo>
                  <a:cubicBezTo>
                    <a:pt x="358" y="81"/>
                    <a:pt x="342" y="93"/>
                    <a:pt x="350" y="101"/>
                  </a:cubicBezTo>
                  <a:cubicBezTo>
                    <a:pt x="358" y="109"/>
                    <a:pt x="358" y="94"/>
                    <a:pt x="358" y="88"/>
                  </a:cubicBezTo>
                  <a:close/>
                  <a:moveTo>
                    <a:pt x="331" y="240"/>
                  </a:moveTo>
                  <a:cubicBezTo>
                    <a:pt x="320" y="250"/>
                    <a:pt x="336" y="252"/>
                    <a:pt x="336" y="252"/>
                  </a:cubicBezTo>
                  <a:cubicBezTo>
                    <a:pt x="348" y="240"/>
                    <a:pt x="342" y="229"/>
                    <a:pt x="331" y="240"/>
                  </a:cubicBezTo>
                  <a:close/>
                  <a:moveTo>
                    <a:pt x="490" y="282"/>
                  </a:moveTo>
                  <a:cubicBezTo>
                    <a:pt x="504" y="268"/>
                    <a:pt x="504" y="268"/>
                    <a:pt x="504" y="268"/>
                  </a:cubicBezTo>
                  <a:cubicBezTo>
                    <a:pt x="491" y="265"/>
                    <a:pt x="491" y="265"/>
                    <a:pt x="491" y="265"/>
                  </a:cubicBezTo>
                  <a:cubicBezTo>
                    <a:pt x="491" y="252"/>
                    <a:pt x="491" y="252"/>
                    <a:pt x="491" y="252"/>
                  </a:cubicBezTo>
                  <a:cubicBezTo>
                    <a:pt x="479" y="252"/>
                    <a:pt x="479" y="252"/>
                    <a:pt x="479" y="252"/>
                  </a:cubicBezTo>
                  <a:cubicBezTo>
                    <a:pt x="482" y="273"/>
                    <a:pt x="482" y="273"/>
                    <a:pt x="482" y="273"/>
                  </a:cubicBezTo>
                  <a:lnTo>
                    <a:pt x="490" y="282"/>
                  </a:lnTo>
                  <a:close/>
                  <a:moveTo>
                    <a:pt x="702" y="297"/>
                  </a:moveTo>
                  <a:cubicBezTo>
                    <a:pt x="691" y="297"/>
                    <a:pt x="694" y="309"/>
                    <a:pt x="694" y="309"/>
                  </a:cubicBezTo>
                  <a:cubicBezTo>
                    <a:pt x="714" y="309"/>
                    <a:pt x="712" y="297"/>
                    <a:pt x="702" y="297"/>
                  </a:cubicBezTo>
                  <a:close/>
                  <a:moveTo>
                    <a:pt x="686" y="341"/>
                  </a:moveTo>
                  <a:cubicBezTo>
                    <a:pt x="694" y="349"/>
                    <a:pt x="704" y="342"/>
                    <a:pt x="694" y="332"/>
                  </a:cubicBezTo>
                  <a:cubicBezTo>
                    <a:pt x="684" y="322"/>
                    <a:pt x="686" y="341"/>
                    <a:pt x="686" y="341"/>
                  </a:cubicBezTo>
                  <a:close/>
                  <a:moveTo>
                    <a:pt x="747" y="297"/>
                  </a:moveTo>
                  <a:cubicBezTo>
                    <a:pt x="743" y="318"/>
                    <a:pt x="743" y="318"/>
                    <a:pt x="743" y="318"/>
                  </a:cubicBezTo>
                  <a:cubicBezTo>
                    <a:pt x="759" y="309"/>
                    <a:pt x="759" y="309"/>
                    <a:pt x="759" y="309"/>
                  </a:cubicBezTo>
                  <a:lnTo>
                    <a:pt x="747" y="297"/>
                  </a:lnTo>
                  <a:close/>
                  <a:moveTo>
                    <a:pt x="507" y="332"/>
                  </a:moveTo>
                  <a:cubicBezTo>
                    <a:pt x="507" y="316"/>
                    <a:pt x="507" y="316"/>
                    <a:pt x="507" y="316"/>
                  </a:cubicBezTo>
                  <a:cubicBezTo>
                    <a:pt x="482" y="322"/>
                    <a:pt x="482" y="322"/>
                    <a:pt x="482" y="322"/>
                  </a:cubicBezTo>
                  <a:lnTo>
                    <a:pt x="507" y="332"/>
                  </a:lnTo>
                  <a:close/>
                  <a:moveTo>
                    <a:pt x="376" y="316"/>
                  </a:moveTo>
                  <a:cubicBezTo>
                    <a:pt x="376" y="316"/>
                    <a:pt x="370" y="337"/>
                    <a:pt x="376" y="337"/>
                  </a:cubicBezTo>
                  <a:cubicBezTo>
                    <a:pt x="382" y="337"/>
                    <a:pt x="392" y="344"/>
                    <a:pt x="392" y="344"/>
                  </a:cubicBezTo>
                  <a:cubicBezTo>
                    <a:pt x="405" y="331"/>
                    <a:pt x="405" y="331"/>
                    <a:pt x="405" y="331"/>
                  </a:cubicBezTo>
                  <a:cubicBezTo>
                    <a:pt x="386" y="326"/>
                    <a:pt x="386" y="326"/>
                    <a:pt x="386" y="326"/>
                  </a:cubicBezTo>
                  <a:lnTo>
                    <a:pt x="376" y="316"/>
                  </a:lnTo>
                  <a:close/>
                  <a:moveTo>
                    <a:pt x="353" y="330"/>
                  </a:moveTo>
                  <a:cubicBezTo>
                    <a:pt x="338" y="330"/>
                    <a:pt x="348" y="344"/>
                    <a:pt x="348" y="344"/>
                  </a:cubicBezTo>
                  <a:cubicBezTo>
                    <a:pt x="367" y="344"/>
                    <a:pt x="368" y="330"/>
                    <a:pt x="353" y="330"/>
                  </a:cubicBezTo>
                  <a:close/>
                  <a:moveTo>
                    <a:pt x="300" y="206"/>
                  </a:moveTo>
                  <a:cubicBezTo>
                    <a:pt x="287" y="206"/>
                    <a:pt x="308" y="213"/>
                    <a:pt x="308" y="222"/>
                  </a:cubicBezTo>
                  <a:cubicBezTo>
                    <a:pt x="308" y="232"/>
                    <a:pt x="306" y="232"/>
                    <a:pt x="318" y="232"/>
                  </a:cubicBezTo>
                  <a:cubicBezTo>
                    <a:pt x="334" y="232"/>
                    <a:pt x="314" y="206"/>
                    <a:pt x="300" y="206"/>
                  </a:cubicBezTo>
                  <a:close/>
                  <a:moveTo>
                    <a:pt x="179" y="145"/>
                  </a:moveTo>
                  <a:cubicBezTo>
                    <a:pt x="164" y="145"/>
                    <a:pt x="160" y="165"/>
                    <a:pt x="174" y="165"/>
                  </a:cubicBezTo>
                  <a:cubicBezTo>
                    <a:pt x="187" y="165"/>
                    <a:pt x="198" y="172"/>
                    <a:pt x="198" y="172"/>
                  </a:cubicBezTo>
                  <a:cubicBezTo>
                    <a:pt x="208" y="172"/>
                    <a:pt x="194" y="145"/>
                    <a:pt x="179" y="145"/>
                  </a:cubicBezTo>
                  <a:close/>
                  <a:moveTo>
                    <a:pt x="154" y="9"/>
                  </a:moveTo>
                  <a:cubicBezTo>
                    <a:pt x="131" y="18"/>
                    <a:pt x="146" y="26"/>
                    <a:pt x="146" y="26"/>
                  </a:cubicBezTo>
                  <a:cubicBezTo>
                    <a:pt x="159" y="26"/>
                    <a:pt x="176" y="0"/>
                    <a:pt x="154" y="9"/>
                  </a:cubicBezTo>
                  <a:close/>
                  <a:moveTo>
                    <a:pt x="0" y="21"/>
                  </a:moveTo>
                  <a:cubicBezTo>
                    <a:pt x="18" y="40"/>
                    <a:pt x="18" y="40"/>
                    <a:pt x="18" y="40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10" y="13"/>
                    <a:pt x="10" y="13"/>
                    <a:pt x="10" y="13"/>
                  </a:cubicBezTo>
                  <a:lnTo>
                    <a:pt x="0" y="21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8" name="Freeform 155"/>
            <p:cNvSpPr>
              <a:spLocks noChangeAspect="1" noEditPoints="1"/>
            </p:cNvSpPr>
            <p:nvPr/>
          </p:nvSpPr>
          <p:spPr bwMode="auto">
            <a:xfrm>
              <a:off x="4771" y="2165"/>
              <a:ext cx="332" cy="110"/>
            </a:xfrm>
            <a:custGeom>
              <a:avLst/>
              <a:gdLst>
                <a:gd name="T0" fmla="*/ 117 w 1030"/>
                <a:gd name="T1" fmla="*/ 50 h 339"/>
                <a:gd name="T2" fmla="*/ 54 w 1030"/>
                <a:gd name="T3" fmla="*/ 55 h 339"/>
                <a:gd name="T4" fmla="*/ 54 w 1030"/>
                <a:gd name="T5" fmla="*/ 55 h 339"/>
                <a:gd name="T6" fmla="*/ 70 w 1030"/>
                <a:gd name="T7" fmla="*/ 45 h 339"/>
                <a:gd name="T8" fmla="*/ 75 w 1030"/>
                <a:gd name="T9" fmla="*/ 22 h 339"/>
                <a:gd name="T10" fmla="*/ 75 w 1030"/>
                <a:gd name="T11" fmla="*/ 22 h 339"/>
                <a:gd name="T12" fmla="*/ 164 w 1030"/>
                <a:gd name="T13" fmla="*/ 30 h 339"/>
                <a:gd name="T14" fmla="*/ 167 w 1030"/>
                <a:gd name="T15" fmla="*/ 24 h 339"/>
                <a:gd name="T16" fmla="*/ 192 w 1030"/>
                <a:gd name="T17" fmla="*/ 49 h 339"/>
                <a:gd name="T18" fmla="*/ 192 w 1030"/>
                <a:gd name="T19" fmla="*/ 49 h 339"/>
                <a:gd name="T20" fmla="*/ 182 w 1030"/>
                <a:gd name="T21" fmla="*/ 23 h 339"/>
                <a:gd name="T22" fmla="*/ 194 w 1030"/>
                <a:gd name="T23" fmla="*/ 22 h 339"/>
                <a:gd name="T24" fmla="*/ 194 w 1030"/>
                <a:gd name="T25" fmla="*/ 22 h 339"/>
                <a:gd name="T26" fmla="*/ 227 w 1030"/>
                <a:gd name="T27" fmla="*/ 34 h 339"/>
                <a:gd name="T28" fmla="*/ 222 w 1030"/>
                <a:gd name="T29" fmla="*/ 81 h 339"/>
                <a:gd name="T30" fmla="*/ 222 w 1030"/>
                <a:gd name="T31" fmla="*/ 81 h 339"/>
                <a:gd name="T32" fmla="*/ 199 w 1030"/>
                <a:gd name="T33" fmla="*/ 55 h 339"/>
                <a:gd name="T34" fmla="*/ 206 w 1030"/>
                <a:gd name="T35" fmla="*/ 54 h 339"/>
                <a:gd name="T36" fmla="*/ 200 w 1030"/>
                <a:gd name="T37" fmla="*/ 51 h 339"/>
                <a:gd name="T38" fmla="*/ 239 w 1030"/>
                <a:gd name="T39" fmla="*/ 109 h 339"/>
                <a:gd name="T40" fmla="*/ 243 w 1030"/>
                <a:gd name="T41" fmla="*/ 45 h 339"/>
                <a:gd name="T42" fmla="*/ 248 w 1030"/>
                <a:gd name="T43" fmla="*/ 45 h 339"/>
                <a:gd name="T44" fmla="*/ 325 w 1030"/>
                <a:gd name="T45" fmla="*/ 64 h 339"/>
                <a:gd name="T46" fmla="*/ 325 w 1030"/>
                <a:gd name="T47" fmla="*/ 64 h 339"/>
                <a:gd name="T48" fmla="*/ 313 w 1030"/>
                <a:gd name="T49" fmla="*/ 60 h 339"/>
                <a:gd name="T50" fmla="*/ 293 w 1030"/>
                <a:gd name="T51" fmla="*/ 55 h 339"/>
                <a:gd name="T52" fmla="*/ 283 w 1030"/>
                <a:gd name="T53" fmla="*/ 56 h 339"/>
                <a:gd name="T54" fmla="*/ 293 w 1030"/>
                <a:gd name="T55" fmla="*/ 55 h 339"/>
                <a:gd name="T56" fmla="*/ 213 w 1030"/>
                <a:gd name="T57" fmla="*/ 74 h 339"/>
                <a:gd name="T58" fmla="*/ 95 w 1030"/>
                <a:gd name="T59" fmla="*/ 39 h 339"/>
                <a:gd name="T60" fmla="*/ 95 w 1030"/>
                <a:gd name="T61" fmla="*/ 39 h 339"/>
                <a:gd name="T62" fmla="*/ 123 w 1030"/>
                <a:gd name="T63" fmla="*/ 35 h 339"/>
                <a:gd name="T64" fmla="*/ 155 w 1030"/>
                <a:gd name="T65" fmla="*/ 62 h 339"/>
                <a:gd name="T66" fmla="*/ 150 w 1030"/>
                <a:gd name="T67" fmla="*/ 55 h 339"/>
                <a:gd name="T68" fmla="*/ 7 w 1030"/>
                <a:gd name="T69" fmla="*/ 1 h 339"/>
                <a:gd name="T70" fmla="*/ 4 w 1030"/>
                <a:gd name="T71" fmla="*/ 7 h 339"/>
                <a:gd name="T72" fmla="*/ 15 w 1030"/>
                <a:gd name="T73" fmla="*/ 6 h 339"/>
                <a:gd name="T74" fmla="*/ 15 w 1030"/>
                <a:gd name="T75" fmla="*/ 6 h 339"/>
                <a:gd name="T76" fmla="*/ 14 w 1030"/>
                <a:gd name="T77" fmla="*/ 35 h 33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030" h="339">
                  <a:moveTo>
                    <a:pt x="360" y="135"/>
                  </a:moveTo>
                  <a:cubicBezTo>
                    <a:pt x="341" y="135"/>
                    <a:pt x="355" y="156"/>
                    <a:pt x="362" y="155"/>
                  </a:cubicBezTo>
                  <a:cubicBezTo>
                    <a:pt x="379" y="151"/>
                    <a:pt x="380" y="135"/>
                    <a:pt x="360" y="135"/>
                  </a:cubicBezTo>
                  <a:close/>
                  <a:moveTo>
                    <a:pt x="169" y="169"/>
                  </a:moveTo>
                  <a:cubicBezTo>
                    <a:pt x="155" y="183"/>
                    <a:pt x="178" y="184"/>
                    <a:pt x="178" y="184"/>
                  </a:cubicBezTo>
                  <a:cubicBezTo>
                    <a:pt x="193" y="169"/>
                    <a:pt x="183" y="155"/>
                    <a:pt x="169" y="169"/>
                  </a:cubicBezTo>
                  <a:close/>
                  <a:moveTo>
                    <a:pt x="204" y="145"/>
                  </a:moveTo>
                  <a:cubicBezTo>
                    <a:pt x="214" y="156"/>
                    <a:pt x="222" y="149"/>
                    <a:pt x="216" y="139"/>
                  </a:cubicBezTo>
                  <a:cubicBezTo>
                    <a:pt x="209" y="128"/>
                    <a:pt x="204" y="145"/>
                    <a:pt x="204" y="145"/>
                  </a:cubicBezTo>
                  <a:close/>
                  <a:moveTo>
                    <a:pt x="234" y="69"/>
                  </a:moveTo>
                  <a:cubicBezTo>
                    <a:pt x="229" y="71"/>
                    <a:pt x="225" y="81"/>
                    <a:pt x="238" y="81"/>
                  </a:cubicBezTo>
                  <a:cubicBezTo>
                    <a:pt x="261" y="81"/>
                    <a:pt x="240" y="68"/>
                    <a:pt x="234" y="69"/>
                  </a:cubicBezTo>
                  <a:close/>
                  <a:moveTo>
                    <a:pt x="493" y="84"/>
                  </a:moveTo>
                  <a:cubicBezTo>
                    <a:pt x="504" y="88"/>
                    <a:pt x="494" y="92"/>
                    <a:pt x="510" y="92"/>
                  </a:cubicBezTo>
                  <a:cubicBezTo>
                    <a:pt x="526" y="92"/>
                    <a:pt x="526" y="84"/>
                    <a:pt x="526" y="84"/>
                  </a:cubicBezTo>
                  <a:cubicBezTo>
                    <a:pt x="518" y="75"/>
                    <a:pt x="518" y="75"/>
                    <a:pt x="518" y="75"/>
                  </a:cubicBezTo>
                  <a:lnTo>
                    <a:pt x="493" y="84"/>
                  </a:lnTo>
                  <a:close/>
                  <a:moveTo>
                    <a:pt x="596" y="151"/>
                  </a:moveTo>
                  <a:cubicBezTo>
                    <a:pt x="585" y="152"/>
                    <a:pt x="589" y="163"/>
                    <a:pt x="589" y="163"/>
                  </a:cubicBezTo>
                  <a:cubicBezTo>
                    <a:pt x="602" y="163"/>
                    <a:pt x="606" y="149"/>
                    <a:pt x="596" y="151"/>
                  </a:cubicBezTo>
                  <a:close/>
                  <a:moveTo>
                    <a:pt x="550" y="79"/>
                  </a:moveTo>
                  <a:cubicBezTo>
                    <a:pt x="558" y="89"/>
                    <a:pt x="576" y="84"/>
                    <a:pt x="565" y="72"/>
                  </a:cubicBezTo>
                  <a:cubicBezTo>
                    <a:pt x="554" y="60"/>
                    <a:pt x="550" y="79"/>
                    <a:pt x="550" y="79"/>
                  </a:cubicBezTo>
                  <a:close/>
                  <a:moveTo>
                    <a:pt x="601" y="68"/>
                  </a:moveTo>
                  <a:cubicBezTo>
                    <a:pt x="590" y="67"/>
                    <a:pt x="592" y="79"/>
                    <a:pt x="592" y="79"/>
                  </a:cubicBezTo>
                  <a:cubicBezTo>
                    <a:pt x="601" y="83"/>
                    <a:pt x="612" y="69"/>
                    <a:pt x="601" y="68"/>
                  </a:cubicBezTo>
                  <a:close/>
                  <a:moveTo>
                    <a:pt x="694" y="96"/>
                  </a:moveTo>
                  <a:cubicBezTo>
                    <a:pt x="693" y="103"/>
                    <a:pt x="697" y="116"/>
                    <a:pt x="704" y="104"/>
                  </a:cubicBezTo>
                  <a:cubicBezTo>
                    <a:pt x="704" y="104"/>
                    <a:pt x="696" y="89"/>
                    <a:pt x="694" y="96"/>
                  </a:cubicBezTo>
                  <a:close/>
                  <a:moveTo>
                    <a:pt x="688" y="251"/>
                  </a:moveTo>
                  <a:cubicBezTo>
                    <a:pt x="684" y="261"/>
                    <a:pt x="693" y="263"/>
                    <a:pt x="693" y="263"/>
                  </a:cubicBezTo>
                  <a:cubicBezTo>
                    <a:pt x="706" y="241"/>
                    <a:pt x="692" y="240"/>
                    <a:pt x="688" y="251"/>
                  </a:cubicBezTo>
                  <a:close/>
                  <a:moveTo>
                    <a:pt x="620" y="156"/>
                  </a:moveTo>
                  <a:cubicBezTo>
                    <a:pt x="618" y="169"/>
                    <a:pt x="618" y="169"/>
                    <a:pt x="618" y="169"/>
                  </a:cubicBezTo>
                  <a:cubicBezTo>
                    <a:pt x="629" y="172"/>
                    <a:pt x="629" y="172"/>
                    <a:pt x="629" y="172"/>
                  </a:cubicBezTo>
                  <a:cubicBezTo>
                    <a:pt x="640" y="165"/>
                    <a:pt x="640" y="165"/>
                    <a:pt x="640" y="165"/>
                  </a:cubicBezTo>
                  <a:cubicBezTo>
                    <a:pt x="629" y="164"/>
                    <a:pt x="629" y="164"/>
                    <a:pt x="629" y="164"/>
                  </a:cubicBezTo>
                  <a:lnTo>
                    <a:pt x="620" y="156"/>
                  </a:lnTo>
                  <a:close/>
                  <a:moveTo>
                    <a:pt x="748" y="327"/>
                  </a:moveTo>
                  <a:cubicBezTo>
                    <a:pt x="738" y="325"/>
                    <a:pt x="742" y="337"/>
                    <a:pt x="742" y="337"/>
                  </a:cubicBezTo>
                  <a:cubicBezTo>
                    <a:pt x="756" y="339"/>
                    <a:pt x="757" y="328"/>
                    <a:pt x="748" y="327"/>
                  </a:cubicBezTo>
                  <a:close/>
                  <a:moveTo>
                    <a:pt x="753" y="139"/>
                  </a:moveTo>
                  <a:cubicBezTo>
                    <a:pt x="753" y="144"/>
                    <a:pt x="760" y="148"/>
                    <a:pt x="768" y="149"/>
                  </a:cubicBezTo>
                  <a:cubicBezTo>
                    <a:pt x="768" y="139"/>
                    <a:pt x="768" y="139"/>
                    <a:pt x="768" y="139"/>
                  </a:cubicBezTo>
                  <a:cubicBezTo>
                    <a:pt x="768" y="139"/>
                    <a:pt x="753" y="133"/>
                    <a:pt x="753" y="139"/>
                  </a:cubicBezTo>
                  <a:close/>
                  <a:moveTo>
                    <a:pt x="1008" y="197"/>
                  </a:moveTo>
                  <a:cubicBezTo>
                    <a:pt x="1000" y="203"/>
                    <a:pt x="1021" y="208"/>
                    <a:pt x="1021" y="208"/>
                  </a:cubicBezTo>
                  <a:cubicBezTo>
                    <a:pt x="1030" y="204"/>
                    <a:pt x="1016" y="192"/>
                    <a:pt x="1008" y="197"/>
                  </a:cubicBezTo>
                  <a:close/>
                  <a:moveTo>
                    <a:pt x="965" y="173"/>
                  </a:moveTo>
                  <a:cubicBezTo>
                    <a:pt x="960" y="180"/>
                    <a:pt x="972" y="184"/>
                    <a:pt x="972" y="184"/>
                  </a:cubicBezTo>
                  <a:cubicBezTo>
                    <a:pt x="977" y="172"/>
                    <a:pt x="970" y="167"/>
                    <a:pt x="965" y="173"/>
                  </a:cubicBezTo>
                  <a:close/>
                  <a:moveTo>
                    <a:pt x="909" y="168"/>
                  </a:moveTo>
                  <a:cubicBezTo>
                    <a:pt x="901" y="168"/>
                    <a:pt x="901" y="167"/>
                    <a:pt x="894" y="167"/>
                  </a:cubicBezTo>
                  <a:cubicBezTo>
                    <a:pt x="888" y="167"/>
                    <a:pt x="878" y="173"/>
                    <a:pt x="878" y="173"/>
                  </a:cubicBezTo>
                  <a:cubicBezTo>
                    <a:pt x="894" y="184"/>
                    <a:pt x="894" y="184"/>
                    <a:pt x="894" y="184"/>
                  </a:cubicBezTo>
                  <a:cubicBezTo>
                    <a:pt x="912" y="177"/>
                    <a:pt x="917" y="168"/>
                    <a:pt x="909" y="168"/>
                  </a:cubicBezTo>
                  <a:close/>
                  <a:moveTo>
                    <a:pt x="653" y="219"/>
                  </a:moveTo>
                  <a:cubicBezTo>
                    <a:pt x="646" y="224"/>
                    <a:pt x="660" y="228"/>
                    <a:pt x="660" y="228"/>
                  </a:cubicBezTo>
                  <a:cubicBezTo>
                    <a:pt x="664" y="223"/>
                    <a:pt x="660" y="213"/>
                    <a:pt x="653" y="219"/>
                  </a:cubicBezTo>
                  <a:close/>
                  <a:moveTo>
                    <a:pt x="296" y="121"/>
                  </a:moveTo>
                  <a:cubicBezTo>
                    <a:pt x="290" y="132"/>
                    <a:pt x="306" y="131"/>
                    <a:pt x="306" y="131"/>
                  </a:cubicBezTo>
                  <a:cubicBezTo>
                    <a:pt x="320" y="121"/>
                    <a:pt x="301" y="111"/>
                    <a:pt x="296" y="121"/>
                  </a:cubicBezTo>
                  <a:close/>
                  <a:moveTo>
                    <a:pt x="390" y="100"/>
                  </a:moveTo>
                  <a:cubicBezTo>
                    <a:pt x="377" y="95"/>
                    <a:pt x="381" y="109"/>
                    <a:pt x="381" y="109"/>
                  </a:cubicBezTo>
                  <a:cubicBezTo>
                    <a:pt x="398" y="115"/>
                    <a:pt x="404" y="105"/>
                    <a:pt x="390" y="100"/>
                  </a:cubicBezTo>
                  <a:close/>
                  <a:moveTo>
                    <a:pt x="481" y="192"/>
                  </a:moveTo>
                  <a:cubicBezTo>
                    <a:pt x="485" y="180"/>
                    <a:pt x="485" y="180"/>
                    <a:pt x="485" y="180"/>
                  </a:cubicBezTo>
                  <a:cubicBezTo>
                    <a:pt x="465" y="168"/>
                    <a:pt x="465" y="168"/>
                    <a:pt x="465" y="168"/>
                  </a:cubicBezTo>
                  <a:lnTo>
                    <a:pt x="481" y="192"/>
                  </a:lnTo>
                  <a:close/>
                  <a:moveTo>
                    <a:pt x="21" y="3"/>
                  </a:moveTo>
                  <a:cubicBezTo>
                    <a:pt x="9" y="0"/>
                    <a:pt x="0" y="5"/>
                    <a:pt x="0" y="5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30" y="25"/>
                    <a:pt x="33" y="5"/>
                    <a:pt x="21" y="3"/>
                  </a:cubicBezTo>
                  <a:close/>
                  <a:moveTo>
                    <a:pt x="45" y="20"/>
                  </a:moveTo>
                  <a:cubicBezTo>
                    <a:pt x="53" y="22"/>
                    <a:pt x="50" y="8"/>
                    <a:pt x="44" y="9"/>
                  </a:cubicBezTo>
                  <a:cubicBezTo>
                    <a:pt x="37" y="11"/>
                    <a:pt x="37" y="17"/>
                    <a:pt x="45" y="20"/>
                  </a:cubicBezTo>
                  <a:close/>
                  <a:moveTo>
                    <a:pt x="40" y="99"/>
                  </a:moveTo>
                  <a:cubicBezTo>
                    <a:pt x="37" y="104"/>
                    <a:pt x="44" y="109"/>
                    <a:pt x="44" y="109"/>
                  </a:cubicBezTo>
                  <a:cubicBezTo>
                    <a:pt x="61" y="88"/>
                    <a:pt x="42" y="93"/>
                    <a:pt x="40" y="9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59" name="Freeform 156"/>
            <p:cNvSpPr>
              <a:spLocks noChangeAspect="1" noEditPoints="1"/>
            </p:cNvSpPr>
            <p:nvPr/>
          </p:nvSpPr>
          <p:spPr bwMode="auto">
            <a:xfrm>
              <a:off x="4326" y="2040"/>
              <a:ext cx="24" cy="17"/>
            </a:xfrm>
            <a:custGeom>
              <a:avLst/>
              <a:gdLst>
                <a:gd name="T0" fmla="*/ 5 w 76"/>
                <a:gd name="T1" fmla="*/ 11 h 52"/>
                <a:gd name="T2" fmla="*/ 3 w 76"/>
                <a:gd name="T3" fmla="*/ 17 h 52"/>
                <a:gd name="T4" fmla="*/ 5 w 76"/>
                <a:gd name="T5" fmla="*/ 11 h 52"/>
                <a:gd name="T6" fmla="*/ 11 w 76"/>
                <a:gd name="T7" fmla="*/ 3 h 52"/>
                <a:gd name="T8" fmla="*/ 15 w 76"/>
                <a:gd name="T9" fmla="*/ 9 h 52"/>
                <a:gd name="T10" fmla="*/ 18 w 76"/>
                <a:gd name="T11" fmla="*/ 7 h 52"/>
                <a:gd name="T12" fmla="*/ 11 w 76"/>
                <a:gd name="T13" fmla="*/ 3 h 52"/>
                <a:gd name="T14" fmla="*/ 22 w 76"/>
                <a:gd name="T15" fmla="*/ 10 h 52"/>
                <a:gd name="T16" fmla="*/ 18 w 76"/>
                <a:gd name="T17" fmla="*/ 14 h 52"/>
                <a:gd name="T18" fmla="*/ 22 w 76"/>
                <a:gd name="T19" fmla="*/ 10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6" h="52">
                  <a:moveTo>
                    <a:pt x="16" y="34"/>
                  </a:moveTo>
                  <a:cubicBezTo>
                    <a:pt x="0" y="34"/>
                    <a:pt x="11" y="52"/>
                    <a:pt x="11" y="52"/>
                  </a:cubicBezTo>
                  <a:cubicBezTo>
                    <a:pt x="23" y="52"/>
                    <a:pt x="32" y="34"/>
                    <a:pt x="16" y="34"/>
                  </a:cubicBezTo>
                  <a:close/>
                  <a:moveTo>
                    <a:pt x="35" y="8"/>
                  </a:moveTo>
                  <a:cubicBezTo>
                    <a:pt x="28" y="16"/>
                    <a:pt x="47" y="26"/>
                    <a:pt x="47" y="26"/>
                  </a:cubicBezTo>
                  <a:cubicBezTo>
                    <a:pt x="58" y="21"/>
                    <a:pt x="58" y="21"/>
                    <a:pt x="58" y="21"/>
                  </a:cubicBezTo>
                  <a:cubicBezTo>
                    <a:pt x="58" y="21"/>
                    <a:pt x="41" y="0"/>
                    <a:pt x="35" y="8"/>
                  </a:cubicBezTo>
                  <a:close/>
                  <a:moveTo>
                    <a:pt x="71" y="32"/>
                  </a:moveTo>
                  <a:cubicBezTo>
                    <a:pt x="66" y="26"/>
                    <a:pt x="51" y="38"/>
                    <a:pt x="58" y="42"/>
                  </a:cubicBezTo>
                  <a:cubicBezTo>
                    <a:pt x="68" y="48"/>
                    <a:pt x="76" y="37"/>
                    <a:pt x="71" y="32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0" name="Freeform 157"/>
            <p:cNvSpPr>
              <a:spLocks noChangeAspect="1" noEditPoints="1"/>
            </p:cNvSpPr>
            <p:nvPr/>
          </p:nvSpPr>
          <p:spPr bwMode="auto">
            <a:xfrm>
              <a:off x="4491" y="1550"/>
              <a:ext cx="269" cy="372"/>
            </a:xfrm>
            <a:custGeom>
              <a:avLst/>
              <a:gdLst>
                <a:gd name="T0" fmla="*/ 170 w 837"/>
                <a:gd name="T1" fmla="*/ 129 h 1153"/>
                <a:gd name="T2" fmla="*/ 176 w 837"/>
                <a:gd name="T3" fmla="*/ 113 h 1153"/>
                <a:gd name="T4" fmla="*/ 158 w 837"/>
                <a:gd name="T5" fmla="*/ 89 h 1153"/>
                <a:gd name="T6" fmla="*/ 144 w 837"/>
                <a:gd name="T7" fmla="*/ 78 h 1153"/>
                <a:gd name="T8" fmla="*/ 142 w 837"/>
                <a:gd name="T9" fmla="*/ 83 h 1153"/>
                <a:gd name="T10" fmla="*/ 134 w 837"/>
                <a:gd name="T11" fmla="*/ 85 h 1153"/>
                <a:gd name="T12" fmla="*/ 147 w 837"/>
                <a:gd name="T13" fmla="*/ 120 h 1153"/>
                <a:gd name="T14" fmla="*/ 142 w 837"/>
                <a:gd name="T15" fmla="*/ 145 h 1153"/>
                <a:gd name="T16" fmla="*/ 123 w 837"/>
                <a:gd name="T17" fmla="*/ 145 h 1153"/>
                <a:gd name="T18" fmla="*/ 118 w 837"/>
                <a:gd name="T19" fmla="*/ 166 h 1153"/>
                <a:gd name="T20" fmla="*/ 83 w 837"/>
                <a:gd name="T21" fmla="*/ 176 h 1153"/>
                <a:gd name="T22" fmla="*/ 58 w 837"/>
                <a:gd name="T23" fmla="*/ 194 h 1153"/>
                <a:gd name="T24" fmla="*/ 77 w 837"/>
                <a:gd name="T25" fmla="*/ 196 h 1153"/>
                <a:gd name="T26" fmla="*/ 106 w 837"/>
                <a:gd name="T27" fmla="*/ 188 h 1153"/>
                <a:gd name="T28" fmla="*/ 131 w 837"/>
                <a:gd name="T29" fmla="*/ 211 h 1153"/>
                <a:gd name="T30" fmla="*/ 133 w 837"/>
                <a:gd name="T31" fmla="*/ 188 h 1153"/>
                <a:gd name="T32" fmla="*/ 149 w 837"/>
                <a:gd name="T33" fmla="*/ 189 h 1153"/>
                <a:gd name="T34" fmla="*/ 170 w 837"/>
                <a:gd name="T35" fmla="*/ 179 h 1153"/>
                <a:gd name="T36" fmla="*/ 186 w 837"/>
                <a:gd name="T37" fmla="*/ 174 h 1153"/>
                <a:gd name="T38" fmla="*/ 96 w 837"/>
                <a:gd name="T39" fmla="*/ 203 h 1153"/>
                <a:gd name="T40" fmla="*/ 89 w 837"/>
                <a:gd name="T41" fmla="*/ 217 h 1153"/>
                <a:gd name="T42" fmla="*/ 115 w 837"/>
                <a:gd name="T43" fmla="*/ 206 h 1153"/>
                <a:gd name="T44" fmla="*/ 82 w 837"/>
                <a:gd name="T45" fmla="*/ 222 h 1153"/>
                <a:gd name="T46" fmla="*/ 59 w 837"/>
                <a:gd name="T47" fmla="*/ 205 h 1153"/>
                <a:gd name="T48" fmla="*/ 56 w 837"/>
                <a:gd name="T49" fmla="*/ 222 h 1153"/>
                <a:gd name="T50" fmla="*/ 58 w 837"/>
                <a:gd name="T51" fmla="*/ 235 h 1153"/>
                <a:gd name="T52" fmla="*/ 75 w 837"/>
                <a:gd name="T53" fmla="*/ 252 h 1153"/>
                <a:gd name="T54" fmla="*/ 55 w 837"/>
                <a:gd name="T55" fmla="*/ 232 h 1153"/>
                <a:gd name="T56" fmla="*/ 139 w 837"/>
                <a:gd name="T57" fmla="*/ 136 h 1153"/>
                <a:gd name="T58" fmla="*/ 132 w 837"/>
                <a:gd name="T59" fmla="*/ 129 h 1153"/>
                <a:gd name="T60" fmla="*/ 120 w 837"/>
                <a:gd name="T61" fmla="*/ 23 h 1153"/>
                <a:gd name="T62" fmla="*/ 114 w 837"/>
                <a:gd name="T63" fmla="*/ 40 h 1153"/>
                <a:gd name="T64" fmla="*/ 125 w 837"/>
                <a:gd name="T65" fmla="*/ 64 h 1153"/>
                <a:gd name="T66" fmla="*/ 140 w 837"/>
                <a:gd name="T67" fmla="*/ 66 h 1153"/>
                <a:gd name="T68" fmla="*/ 131 w 837"/>
                <a:gd name="T69" fmla="*/ 58 h 1153"/>
                <a:gd name="T70" fmla="*/ 179 w 837"/>
                <a:gd name="T71" fmla="*/ 47 h 1153"/>
                <a:gd name="T72" fmla="*/ 168 w 837"/>
                <a:gd name="T73" fmla="*/ 31 h 1153"/>
                <a:gd name="T74" fmla="*/ 62 w 837"/>
                <a:gd name="T75" fmla="*/ 317 h 1153"/>
                <a:gd name="T76" fmla="*/ 67 w 837"/>
                <a:gd name="T77" fmla="*/ 301 h 1153"/>
                <a:gd name="T78" fmla="*/ 67 w 837"/>
                <a:gd name="T79" fmla="*/ 301 h 1153"/>
                <a:gd name="T80" fmla="*/ 74 w 837"/>
                <a:gd name="T81" fmla="*/ 261 h 1153"/>
                <a:gd name="T82" fmla="*/ 81 w 837"/>
                <a:gd name="T83" fmla="*/ 256 h 1153"/>
                <a:gd name="T84" fmla="*/ 81 w 837"/>
                <a:gd name="T85" fmla="*/ 256 h 1153"/>
                <a:gd name="T86" fmla="*/ 10 w 837"/>
                <a:gd name="T87" fmla="*/ 369 h 1153"/>
                <a:gd name="T88" fmla="*/ 29 w 837"/>
                <a:gd name="T89" fmla="*/ 363 h 1153"/>
                <a:gd name="T90" fmla="*/ 5 w 837"/>
                <a:gd name="T91" fmla="*/ 366 h 1153"/>
                <a:gd name="T92" fmla="*/ 59 w 837"/>
                <a:gd name="T93" fmla="*/ 325 h 1153"/>
                <a:gd name="T94" fmla="*/ 64 w 837"/>
                <a:gd name="T95" fmla="*/ 327 h 1153"/>
                <a:gd name="T96" fmla="*/ 263 w 837"/>
                <a:gd name="T97" fmla="*/ 320 h 1153"/>
                <a:gd name="T98" fmla="*/ 199 w 837"/>
                <a:gd name="T99" fmla="*/ 234 h 1153"/>
                <a:gd name="T100" fmla="*/ 257 w 837"/>
                <a:gd name="T101" fmla="*/ 347 h 1153"/>
                <a:gd name="T102" fmla="*/ 259 w 837"/>
                <a:gd name="T103" fmla="*/ 359 h 1153"/>
                <a:gd name="T104" fmla="*/ 264 w 837"/>
                <a:gd name="T105" fmla="*/ 325 h 1153"/>
                <a:gd name="T106" fmla="*/ 182 w 837"/>
                <a:gd name="T107" fmla="*/ 204 h 1153"/>
                <a:gd name="T108" fmla="*/ 219 w 837"/>
                <a:gd name="T109" fmla="*/ 270 h 1153"/>
                <a:gd name="T110" fmla="*/ 215 w 837"/>
                <a:gd name="T111" fmla="*/ 257 h 1153"/>
                <a:gd name="T112" fmla="*/ 196 w 837"/>
                <a:gd name="T113" fmla="*/ 227 h 1153"/>
                <a:gd name="T114" fmla="*/ 204 w 837"/>
                <a:gd name="T115" fmla="*/ 242 h 11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837" h="1153">
                  <a:moveTo>
                    <a:pt x="591" y="531"/>
                  </a:moveTo>
                  <a:cubicBezTo>
                    <a:pt x="591" y="531"/>
                    <a:pt x="559" y="513"/>
                    <a:pt x="560" y="499"/>
                  </a:cubicBezTo>
                  <a:cubicBezTo>
                    <a:pt x="561" y="485"/>
                    <a:pt x="562" y="459"/>
                    <a:pt x="556" y="447"/>
                  </a:cubicBezTo>
                  <a:cubicBezTo>
                    <a:pt x="550" y="435"/>
                    <a:pt x="526" y="418"/>
                    <a:pt x="529" y="401"/>
                  </a:cubicBezTo>
                  <a:cubicBezTo>
                    <a:pt x="532" y="384"/>
                    <a:pt x="548" y="389"/>
                    <a:pt x="548" y="389"/>
                  </a:cubicBezTo>
                  <a:cubicBezTo>
                    <a:pt x="545" y="362"/>
                    <a:pt x="545" y="362"/>
                    <a:pt x="545" y="362"/>
                  </a:cubicBezTo>
                  <a:cubicBezTo>
                    <a:pt x="537" y="356"/>
                    <a:pt x="537" y="356"/>
                    <a:pt x="537" y="356"/>
                  </a:cubicBezTo>
                  <a:cubicBezTo>
                    <a:pt x="547" y="349"/>
                    <a:pt x="547" y="349"/>
                    <a:pt x="547" y="349"/>
                  </a:cubicBezTo>
                  <a:cubicBezTo>
                    <a:pt x="547" y="349"/>
                    <a:pt x="542" y="331"/>
                    <a:pt x="538" y="321"/>
                  </a:cubicBezTo>
                  <a:cubicBezTo>
                    <a:pt x="534" y="311"/>
                    <a:pt x="520" y="303"/>
                    <a:pt x="520" y="303"/>
                  </a:cubicBezTo>
                  <a:cubicBezTo>
                    <a:pt x="516" y="290"/>
                    <a:pt x="516" y="290"/>
                    <a:pt x="516" y="290"/>
                  </a:cubicBezTo>
                  <a:cubicBezTo>
                    <a:pt x="516" y="290"/>
                    <a:pt x="501" y="283"/>
                    <a:pt x="492" y="276"/>
                  </a:cubicBezTo>
                  <a:cubicBezTo>
                    <a:pt x="483" y="269"/>
                    <a:pt x="468" y="253"/>
                    <a:pt x="468" y="244"/>
                  </a:cubicBezTo>
                  <a:cubicBezTo>
                    <a:pt x="468" y="235"/>
                    <a:pt x="465" y="231"/>
                    <a:pt x="465" y="231"/>
                  </a:cubicBezTo>
                  <a:cubicBezTo>
                    <a:pt x="465" y="231"/>
                    <a:pt x="442" y="214"/>
                    <a:pt x="439" y="226"/>
                  </a:cubicBezTo>
                  <a:cubicBezTo>
                    <a:pt x="436" y="238"/>
                    <a:pt x="448" y="241"/>
                    <a:pt x="448" y="241"/>
                  </a:cubicBezTo>
                  <a:cubicBezTo>
                    <a:pt x="455" y="237"/>
                    <a:pt x="455" y="237"/>
                    <a:pt x="455" y="237"/>
                  </a:cubicBezTo>
                  <a:cubicBezTo>
                    <a:pt x="455" y="237"/>
                    <a:pt x="463" y="256"/>
                    <a:pt x="459" y="256"/>
                  </a:cubicBezTo>
                  <a:cubicBezTo>
                    <a:pt x="455" y="256"/>
                    <a:pt x="450" y="249"/>
                    <a:pt x="450" y="249"/>
                  </a:cubicBezTo>
                  <a:cubicBezTo>
                    <a:pt x="441" y="258"/>
                    <a:pt x="441" y="258"/>
                    <a:pt x="441" y="258"/>
                  </a:cubicBezTo>
                  <a:cubicBezTo>
                    <a:pt x="428" y="237"/>
                    <a:pt x="428" y="237"/>
                    <a:pt x="428" y="237"/>
                  </a:cubicBezTo>
                  <a:cubicBezTo>
                    <a:pt x="416" y="237"/>
                    <a:pt x="416" y="237"/>
                    <a:pt x="416" y="237"/>
                  </a:cubicBezTo>
                  <a:cubicBezTo>
                    <a:pt x="430" y="261"/>
                    <a:pt x="430" y="261"/>
                    <a:pt x="430" y="261"/>
                  </a:cubicBezTo>
                  <a:cubicBezTo>
                    <a:pt x="418" y="264"/>
                    <a:pt x="418" y="264"/>
                    <a:pt x="418" y="264"/>
                  </a:cubicBezTo>
                  <a:cubicBezTo>
                    <a:pt x="437" y="296"/>
                    <a:pt x="437" y="296"/>
                    <a:pt x="437" y="296"/>
                  </a:cubicBezTo>
                  <a:cubicBezTo>
                    <a:pt x="430" y="304"/>
                    <a:pt x="430" y="304"/>
                    <a:pt x="430" y="304"/>
                  </a:cubicBezTo>
                  <a:cubicBezTo>
                    <a:pt x="430" y="304"/>
                    <a:pt x="466" y="322"/>
                    <a:pt x="464" y="337"/>
                  </a:cubicBezTo>
                  <a:cubicBezTo>
                    <a:pt x="462" y="352"/>
                    <a:pt x="456" y="373"/>
                    <a:pt x="456" y="373"/>
                  </a:cubicBezTo>
                  <a:cubicBezTo>
                    <a:pt x="454" y="391"/>
                    <a:pt x="454" y="391"/>
                    <a:pt x="454" y="391"/>
                  </a:cubicBezTo>
                  <a:cubicBezTo>
                    <a:pt x="454" y="391"/>
                    <a:pt x="475" y="404"/>
                    <a:pt x="465" y="411"/>
                  </a:cubicBezTo>
                  <a:cubicBezTo>
                    <a:pt x="455" y="418"/>
                    <a:pt x="447" y="414"/>
                    <a:pt x="447" y="414"/>
                  </a:cubicBezTo>
                  <a:cubicBezTo>
                    <a:pt x="447" y="414"/>
                    <a:pt x="454" y="444"/>
                    <a:pt x="443" y="450"/>
                  </a:cubicBezTo>
                  <a:cubicBezTo>
                    <a:pt x="432" y="456"/>
                    <a:pt x="409" y="464"/>
                    <a:pt x="409" y="464"/>
                  </a:cubicBezTo>
                  <a:cubicBezTo>
                    <a:pt x="409" y="473"/>
                    <a:pt x="409" y="473"/>
                    <a:pt x="409" y="473"/>
                  </a:cubicBezTo>
                  <a:cubicBezTo>
                    <a:pt x="409" y="473"/>
                    <a:pt x="398" y="477"/>
                    <a:pt x="389" y="467"/>
                  </a:cubicBezTo>
                  <a:cubicBezTo>
                    <a:pt x="380" y="457"/>
                    <a:pt x="383" y="448"/>
                    <a:pt x="383" y="448"/>
                  </a:cubicBezTo>
                  <a:cubicBezTo>
                    <a:pt x="386" y="435"/>
                    <a:pt x="386" y="435"/>
                    <a:pt x="386" y="435"/>
                  </a:cubicBezTo>
                  <a:cubicBezTo>
                    <a:pt x="386" y="435"/>
                    <a:pt x="360" y="440"/>
                    <a:pt x="364" y="450"/>
                  </a:cubicBezTo>
                  <a:cubicBezTo>
                    <a:pt x="368" y="460"/>
                    <a:pt x="381" y="474"/>
                    <a:pt x="379" y="481"/>
                  </a:cubicBezTo>
                  <a:cubicBezTo>
                    <a:pt x="377" y="488"/>
                    <a:pt x="363" y="504"/>
                    <a:pt x="367" y="514"/>
                  </a:cubicBezTo>
                  <a:cubicBezTo>
                    <a:pt x="371" y="524"/>
                    <a:pt x="384" y="539"/>
                    <a:pt x="374" y="540"/>
                  </a:cubicBezTo>
                  <a:cubicBezTo>
                    <a:pt x="364" y="541"/>
                    <a:pt x="338" y="529"/>
                    <a:pt x="329" y="530"/>
                  </a:cubicBezTo>
                  <a:cubicBezTo>
                    <a:pt x="320" y="531"/>
                    <a:pt x="281" y="546"/>
                    <a:pt x="278" y="546"/>
                  </a:cubicBezTo>
                  <a:cubicBezTo>
                    <a:pt x="275" y="546"/>
                    <a:pt x="259" y="546"/>
                    <a:pt x="259" y="546"/>
                  </a:cubicBezTo>
                  <a:cubicBezTo>
                    <a:pt x="251" y="538"/>
                    <a:pt x="251" y="538"/>
                    <a:pt x="251" y="538"/>
                  </a:cubicBezTo>
                  <a:cubicBezTo>
                    <a:pt x="229" y="555"/>
                    <a:pt x="229" y="555"/>
                    <a:pt x="229" y="555"/>
                  </a:cubicBezTo>
                  <a:cubicBezTo>
                    <a:pt x="229" y="555"/>
                    <a:pt x="202" y="600"/>
                    <a:pt x="198" y="600"/>
                  </a:cubicBezTo>
                  <a:cubicBezTo>
                    <a:pt x="194" y="600"/>
                    <a:pt x="179" y="601"/>
                    <a:pt x="179" y="601"/>
                  </a:cubicBezTo>
                  <a:cubicBezTo>
                    <a:pt x="179" y="601"/>
                    <a:pt x="184" y="625"/>
                    <a:pt x="191" y="625"/>
                  </a:cubicBezTo>
                  <a:cubicBezTo>
                    <a:pt x="198" y="625"/>
                    <a:pt x="210" y="621"/>
                    <a:pt x="210" y="621"/>
                  </a:cubicBezTo>
                  <a:cubicBezTo>
                    <a:pt x="210" y="621"/>
                    <a:pt x="229" y="632"/>
                    <a:pt x="234" y="630"/>
                  </a:cubicBezTo>
                  <a:cubicBezTo>
                    <a:pt x="239" y="628"/>
                    <a:pt x="241" y="607"/>
                    <a:pt x="241" y="607"/>
                  </a:cubicBezTo>
                  <a:cubicBezTo>
                    <a:pt x="256" y="615"/>
                    <a:pt x="256" y="615"/>
                    <a:pt x="256" y="615"/>
                  </a:cubicBezTo>
                  <a:cubicBezTo>
                    <a:pt x="256" y="615"/>
                    <a:pt x="290" y="598"/>
                    <a:pt x="295" y="595"/>
                  </a:cubicBezTo>
                  <a:cubicBezTo>
                    <a:pt x="300" y="592"/>
                    <a:pt x="313" y="601"/>
                    <a:pt x="321" y="600"/>
                  </a:cubicBezTo>
                  <a:cubicBezTo>
                    <a:pt x="329" y="599"/>
                    <a:pt x="314" y="584"/>
                    <a:pt x="331" y="584"/>
                  </a:cubicBezTo>
                  <a:cubicBezTo>
                    <a:pt x="348" y="584"/>
                    <a:pt x="352" y="593"/>
                    <a:pt x="352" y="593"/>
                  </a:cubicBezTo>
                  <a:cubicBezTo>
                    <a:pt x="352" y="593"/>
                    <a:pt x="372" y="580"/>
                    <a:pt x="376" y="588"/>
                  </a:cubicBezTo>
                  <a:cubicBezTo>
                    <a:pt x="380" y="596"/>
                    <a:pt x="367" y="615"/>
                    <a:pt x="367" y="615"/>
                  </a:cubicBezTo>
                  <a:cubicBezTo>
                    <a:pt x="367" y="615"/>
                    <a:pt x="387" y="654"/>
                    <a:pt x="407" y="654"/>
                  </a:cubicBezTo>
                  <a:cubicBezTo>
                    <a:pt x="427" y="654"/>
                    <a:pt x="425" y="616"/>
                    <a:pt x="425" y="616"/>
                  </a:cubicBezTo>
                  <a:cubicBezTo>
                    <a:pt x="447" y="612"/>
                    <a:pt x="447" y="612"/>
                    <a:pt x="447" y="612"/>
                  </a:cubicBezTo>
                  <a:cubicBezTo>
                    <a:pt x="447" y="612"/>
                    <a:pt x="430" y="592"/>
                    <a:pt x="427" y="591"/>
                  </a:cubicBezTo>
                  <a:cubicBezTo>
                    <a:pt x="424" y="590"/>
                    <a:pt x="415" y="583"/>
                    <a:pt x="415" y="583"/>
                  </a:cubicBezTo>
                  <a:cubicBezTo>
                    <a:pt x="426" y="568"/>
                    <a:pt x="426" y="568"/>
                    <a:pt x="426" y="568"/>
                  </a:cubicBezTo>
                  <a:cubicBezTo>
                    <a:pt x="435" y="567"/>
                    <a:pt x="429" y="581"/>
                    <a:pt x="439" y="581"/>
                  </a:cubicBezTo>
                  <a:cubicBezTo>
                    <a:pt x="449" y="581"/>
                    <a:pt x="452" y="594"/>
                    <a:pt x="452" y="594"/>
                  </a:cubicBezTo>
                  <a:cubicBezTo>
                    <a:pt x="464" y="585"/>
                    <a:pt x="464" y="585"/>
                    <a:pt x="464" y="585"/>
                  </a:cubicBezTo>
                  <a:cubicBezTo>
                    <a:pt x="464" y="585"/>
                    <a:pt x="479" y="593"/>
                    <a:pt x="494" y="589"/>
                  </a:cubicBezTo>
                  <a:cubicBezTo>
                    <a:pt x="509" y="585"/>
                    <a:pt x="491" y="564"/>
                    <a:pt x="508" y="566"/>
                  </a:cubicBezTo>
                  <a:cubicBezTo>
                    <a:pt x="525" y="568"/>
                    <a:pt x="516" y="596"/>
                    <a:pt x="527" y="590"/>
                  </a:cubicBezTo>
                  <a:cubicBezTo>
                    <a:pt x="538" y="584"/>
                    <a:pt x="520" y="561"/>
                    <a:pt x="528" y="556"/>
                  </a:cubicBezTo>
                  <a:cubicBezTo>
                    <a:pt x="536" y="551"/>
                    <a:pt x="541" y="553"/>
                    <a:pt x="541" y="553"/>
                  </a:cubicBezTo>
                  <a:cubicBezTo>
                    <a:pt x="541" y="553"/>
                    <a:pt x="543" y="522"/>
                    <a:pt x="555" y="534"/>
                  </a:cubicBezTo>
                  <a:cubicBezTo>
                    <a:pt x="567" y="546"/>
                    <a:pt x="548" y="571"/>
                    <a:pt x="568" y="570"/>
                  </a:cubicBezTo>
                  <a:cubicBezTo>
                    <a:pt x="588" y="569"/>
                    <a:pt x="578" y="538"/>
                    <a:pt x="578" y="538"/>
                  </a:cubicBezTo>
                  <a:lnTo>
                    <a:pt x="591" y="531"/>
                  </a:lnTo>
                  <a:close/>
                  <a:moveTo>
                    <a:pt x="338" y="618"/>
                  </a:moveTo>
                  <a:cubicBezTo>
                    <a:pt x="338" y="618"/>
                    <a:pt x="321" y="605"/>
                    <a:pt x="312" y="606"/>
                  </a:cubicBezTo>
                  <a:cubicBezTo>
                    <a:pt x="292" y="608"/>
                    <a:pt x="299" y="628"/>
                    <a:pt x="299" y="628"/>
                  </a:cubicBezTo>
                  <a:cubicBezTo>
                    <a:pt x="299" y="628"/>
                    <a:pt x="282" y="622"/>
                    <a:pt x="272" y="624"/>
                  </a:cubicBezTo>
                  <a:cubicBezTo>
                    <a:pt x="262" y="626"/>
                    <a:pt x="269" y="648"/>
                    <a:pt x="269" y="648"/>
                  </a:cubicBezTo>
                  <a:cubicBezTo>
                    <a:pt x="257" y="659"/>
                    <a:pt x="257" y="659"/>
                    <a:pt x="257" y="659"/>
                  </a:cubicBezTo>
                  <a:cubicBezTo>
                    <a:pt x="257" y="659"/>
                    <a:pt x="270" y="667"/>
                    <a:pt x="276" y="674"/>
                  </a:cubicBezTo>
                  <a:cubicBezTo>
                    <a:pt x="282" y="681"/>
                    <a:pt x="305" y="695"/>
                    <a:pt x="305" y="695"/>
                  </a:cubicBezTo>
                  <a:cubicBezTo>
                    <a:pt x="305" y="695"/>
                    <a:pt x="299" y="664"/>
                    <a:pt x="314" y="654"/>
                  </a:cubicBezTo>
                  <a:cubicBezTo>
                    <a:pt x="329" y="644"/>
                    <a:pt x="351" y="672"/>
                    <a:pt x="351" y="672"/>
                  </a:cubicBezTo>
                  <a:cubicBezTo>
                    <a:pt x="351" y="672"/>
                    <a:pt x="356" y="650"/>
                    <a:pt x="358" y="638"/>
                  </a:cubicBezTo>
                  <a:cubicBezTo>
                    <a:pt x="360" y="626"/>
                    <a:pt x="351" y="615"/>
                    <a:pt x="351" y="615"/>
                  </a:cubicBezTo>
                  <a:lnTo>
                    <a:pt x="338" y="618"/>
                  </a:lnTo>
                  <a:close/>
                  <a:moveTo>
                    <a:pt x="241" y="709"/>
                  </a:moveTo>
                  <a:cubicBezTo>
                    <a:pt x="241" y="698"/>
                    <a:pt x="256" y="689"/>
                    <a:pt x="256" y="689"/>
                  </a:cubicBezTo>
                  <a:cubicBezTo>
                    <a:pt x="255" y="677"/>
                    <a:pt x="232" y="662"/>
                    <a:pt x="232" y="662"/>
                  </a:cubicBezTo>
                  <a:cubicBezTo>
                    <a:pt x="232" y="662"/>
                    <a:pt x="231" y="652"/>
                    <a:pt x="224" y="649"/>
                  </a:cubicBezTo>
                  <a:cubicBezTo>
                    <a:pt x="217" y="646"/>
                    <a:pt x="212" y="648"/>
                    <a:pt x="212" y="648"/>
                  </a:cubicBezTo>
                  <a:cubicBezTo>
                    <a:pt x="212" y="648"/>
                    <a:pt x="191" y="634"/>
                    <a:pt x="184" y="634"/>
                  </a:cubicBezTo>
                  <a:cubicBezTo>
                    <a:pt x="177" y="634"/>
                    <a:pt x="168" y="646"/>
                    <a:pt x="168" y="646"/>
                  </a:cubicBezTo>
                  <a:cubicBezTo>
                    <a:pt x="143" y="660"/>
                    <a:pt x="143" y="660"/>
                    <a:pt x="143" y="660"/>
                  </a:cubicBezTo>
                  <a:cubicBezTo>
                    <a:pt x="162" y="693"/>
                    <a:pt x="162" y="693"/>
                    <a:pt x="162" y="693"/>
                  </a:cubicBezTo>
                  <a:cubicBezTo>
                    <a:pt x="174" y="687"/>
                    <a:pt x="174" y="687"/>
                    <a:pt x="174" y="687"/>
                  </a:cubicBezTo>
                  <a:cubicBezTo>
                    <a:pt x="174" y="687"/>
                    <a:pt x="167" y="668"/>
                    <a:pt x="175" y="672"/>
                  </a:cubicBezTo>
                  <a:cubicBezTo>
                    <a:pt x="183" y="676"/>
                    <a:pt x="195" y="697"/>
                    <a:pt x="195" y="697"/>
                  </a:cubicBezTo>
                  <a:cubicBezTo>
                    <a:pt x="194" y="722"/>
                    <a:pt x="194" y="722"/>
                    <a:pt x="194" y="722"/>
                  </a:cubicBezTo>
                  <a:cubicBezTo>
                    <a:pt x="182" y="727"/>
                    <a:pt x="182" y="727"/>
                    <a:pt x="182" y="727"/>
                  </a:cubicBezTo>
                  <a:cubicBezTo>
                    <a:pt x="182" y="727"/>
                    <a:pt x="193" y="774"/>
                    <a:pt x="203" y="776"/>
                  </a:cubicBezTo>
                  <a:cubicBezTo>
                    <a:pt x="213" y="778"/>
                    <a:pt x="211" y="746"/>
                    <a:pt x="211" y="746"/>
                  </a:cubicBezTo>
                  <a:cubicBezTo>
                    <a:pt x="232" y="753"/>
                    <a:pt x="232" y="753"/>
                    <a:pt x="232" y="753"/>
                  </a:cubicBezTo>
                  <a:cubicBezTo>
                    <a:pt x="232" y="753"/>
                    <a:pt x="229" y="780"/>
                    <a:pt x="233" y="780"/>
                  </a:cubicBezTo>
                  <a:cubicBezTo>
                    <a:pt x="237" y="780"/>
                    <a:pt x="251" y="756"/>
                    <a:pt x="251" y="756"/>
                  </a:cubicBezTo>
                  <a:cubicBezTo>
                    <a:pt x="251" y="756"/>
                    <a:pt x="241" y="720"/>
                    <a:pt x="241" y="709"/>
                  </a:cubicBezTo>
                  <a:close/>
                  <a:moveTo>
                    <a:pt x="183" y="693"/>
                  </a:moveTo>
                  <a:cubicBezTo>
                    <a:pt x="172" y="718"/>
                    <a:pt x="172" y="718"/>
                    <a:pt x="172" y="718"/>
                  </a:cubicBezTo>
                  <a:cubicBezTo>
                    <a:pt x="184" y="715"/>
                    <a:pt x="184" y="715"/>
                    <a:pt x="184" y="715"/>
                  </a:cubicBezTo>
                  <a:lnTo>
                    <a:pt x="183" y="693"/>
                  </a:lnTo>
                  <a:close/>
                  <a:moveTo>
                    <a:pt x="424" y="424"/>
                  </a:moveTo>
                  <a:cubicBezTo>
                    <a:pt x="432" y="423"/>
                    <a:pt x="432" y="423"/>
                    <a:pt x="432" y="423"/>
                  </a:cubicBezTo>
                  <a:cubicBezTo>
                    <a:pt x="431" y="407"/>
                    <a:pt x="431" y="407"/>
                    <a:pt x="431" y="407"/>
                  </a:cubicBezTo>
                  <a:cubicBezTo>
                    <a:pt x="425" y="405"/>
                    <a:pt x="425" y="405"/>
                    <a:pt x="425" y="405"/>
                  </a:cubicBezTo>
                  <a:cubicBezTo>
                    <a:pt x="415" y="392"/>
                    <a:pt x="415" y="392"/>
                    <a:pt x="415" y="392"/>
                  </a:cubicBezTo>
                  <a:cubicBezTo>
                    <a:pt x="411" y="400"/>
                    <a:pt x="411" y="400"/>
                    <a:pt x="411" y="400"/>
                  </a:cubicBezTo>
                  <a:cubicBezTo>
                    <a:pt x="419" y="409"/>
                    <a:pt x="419" y="409"/>
                    <a:pt x="419" y="409"/>
                  </a:cubicBezTo>
                  <a:lnTo>
                    <a:pt x="424" y="424"/>
                  </a:lnTo>
                  <a:close/>
                  <a:moveTo>
                    <a:pt x="372" y="57"/>
                  </a:moveTo>
                  <a:cubicBezTo>
                    <a:pt x="374" y="72"/>
                    <a:pt x="374" y="72"/>
                    <a:pt x="374" y="72"/>
                  </a:cubicBezTo>
                  <a:cubicBezTo>
                    <a:pt x="374" y="72"/>
                    <a:pt x="391" y="83"/>
                    <a:pt x="391" y="90"/>
                  </a:cubicBezTo>
                  <a:cubicBezTo>
                    <a:pt x="391" y="97"/>
                    <a:pt x="384" y="110"/>
                    <a:pt x="384" y="110"/>
                  </a:cubicBezTo>
                  <a:cubicBezTo>
                    <a:pt x="384" y="110"/>
                    <a:pt x="402" y="132"/>
                    <a:pt x="397" y="133"/>
                  </a:cubicBezTo>
                  <a:cubicBezTo>
                    <a:pt x="391" y="134"/>
                    <a:pt x="359" y="125"/>
                    <a:pt x="354" y="123"/>
                  </a:cubicBezTo>
                  <a:cubicBezTo>
                    <a:pt x="348" y="122"/>
                    <a:pt x="369" y="143"/>
                    <a:pt x="369" y="143"/>
                  </a:cubicBezTo>
                  <a:cubicBezTo>
                    <a:pt x="352" y="161"/>
                    <a:pt x="352" y="161"/>
                    <a:pt x="352" y="161"/>
                  </a:cubicBezTo>
                  <a:cubicBezTo>
                    <a:pt x="352" y="161"/>
                    <a:pt x="358" y="173"/>
                    <a:pt x="361" y="179"/>
                  </a:cubicBezTo>
                  <a:cubicBezTo>
                    <a:pt x="363" y="184"/>
                    <a:pt x="390" y="198"/>
                    <a:pt x="390" y="198"/>
                  </a:cubicBezTo>
                  <a:cubicBezTo>
                    <a:pt x="390" y="198"/>
                    <a:pt x="381" y="231"/>
                    <a:pt x="404" y="230"/>
                  </a:cubicBezTo>
                  <a:cubicBezTo>
                    <a:pt x="414" y="229"/>
                    <a:pt x="398" y="211"/>
                    <a:pt x="410" y="211"/>
                  </a:cubicBezTo>
                  <a:cubicBezTo>
                    <a:pt x="423" y="211"/>
                    <a:pt x="433" y="211"/>
                    <a:pt x="433" y="211"/>
                  </a:cubicBezTo>
                  <a:cubicBezTo>
                    <a:pt x="437" y="205"/>
                    <a:pt x="437" y="205"/>
                    <a:pt x="437" y="205"/>
                  </a:cubicBezTo>
                  <a:cubicBezTo>
                    <a:pt x="412" y="189"/>
                    <a:pt x="412" y="189"/>
                    <a:pt x="412" y="189"/>
                  </a:cubicBezTo>
                  <a:cubicBezTo>
                    <a:pt x="399" y="189"/>
                    <a:pt x="399" y="189"/>
                    <a:pt x="399" y="189"/>
                  </a:cubicBezTo>
                  <a:cubicBezTo>
                    <a:pt x="399" y="189"/>
                    <a:pt x="365" y="176"/>
                    <a:pt x="381" y="169"/>
                  </a:cubicBezTo>
                  <a:cubicBezTo>
                    <a:pt x="398" y="162"/>
                    <a:pt x="409" y="179"/>
                    <a:pt x="409" y="179"/>
                  </a:cubicBezTo>
                  <a:cubicBezTo>
                    <a:pt x="409" y="179"/>
                    <a:pt x="423" y="168"/>
                    <a:pt x="433" y="166"/>
                  </a:cubicBezTo>
                  <a:cubicBezTo>
                    <a:pt x="442" y="165"/>
                    <a:pt x="513" y="202"/>
                    <a:pt x="519" y="198"/>
                  </a:cubicBezTo>
                  <a:cubicBezTo>
                    <a:pt x="524" y="194"/>
                    <a:pt x="505" y="155"/>
                    <a:pt x="523" y="148"/>
                  </a:cubicBezTo>
                  <a:cubicBezTo>
                    <a:pt x="541" y="141"/>
                    <a:pt x="539" y="157"/>
                    <a:pt x="557" y="147"/>
                  </a:cubicBezTo>
                  <a:cubicBezTo>
                    <a:pt x="575" y="137"/>
                    <a:pt x="578" y="130"/>
                    <a:pt x="578" y="130"/>
                  </a:cubicBezTo>
                  <a:cubicBezTo>
                    <a:pt x="542" y="107"/>
                    <a:pt x="542" y="107"/>
                    <a:pt x="542" y="107"/>
                  </a:cubicBezTo>
                  <a:cubicBezTo>
                    <a:pt x="542" y="107"/>
                    <a:pt x="542" y="83"/>
                    <a:pt x="535" y="78"/>
                  </a:cubicBezTo>
                  <a:cubicBezTo>
                    <a:pt x="528" y="72"/>
                    <a:pt x="523" y="96"/>
                    <a:pt x="523" y="96"/>
                  </a:cubicBezTo>
                  <a:cubicBezTo>
                    <a:pt x="523" y="96"/>
                    <a:pt x="455" y="80"/>
                    <a:pt x="440" y="69"/>
                  </a:cubicBezTo>
                  <a:cubicBezTo>
                    <a:pt x="424" y="58"/>
                    <a:pt x="350" y="0"/>
                    <a:pt x="340" y="11"/>
                  </a:cubicBezTo>
                  <a:cubicBezTo>
                    <a:pt x="330" y="22"/>
                    <a:pt x="372" y="57"/>
                    <a:pt x="372" y="57"/>
                  </a:cubicBezTo>
                  <a:close/>
                  <a:moveTo>
                    <a:pt x="194" y="984"/>
                  </a:moveTo>
                  <a:cubicBezTo>
                    <a:pt x="209" y="984"/>
                    <a:pt x="209" y="984"/>
                    <a:pt x="209" y="984"/>
                  </a:cubicBezTo>
                  <a:cubicBezTo>
                    <a:pt x="192" y="972"/>
                    <a:pt x="192" y="972"/>
                    <a:pt x="192" y="972"/>
                  </a:cubicBezTo>
                  <a:lnTo>
                    <a:pt x="194" y="984"/>
                  </a:lnTo>
                  <a:close/>
                  <a:moveTo>
                    <a:pt x="208" y="933"/>
                  </a:moveTo>
                  <a:cubicBezTo>
                    <a:pt x="210" y="942"/>
                    <a:pt x="214" y="942"/>
                    <a:pt x="214" y="942"/>
                  </a:cubicBezTo>
                  <a:cubicBezTo>
                    <a:pt x="224" y="944"/>
                    <a:pt x="225" y="934"/>
                    <a:pt x="225" y="934"/>
                  </a:cubicBezTo>
                  <a:cubicBezTo>
                    <a:pt x="225" y="934"/>
                    <a:pt x="240" y="933"/>
                    <a:pt x="233" y="922"/>
                  </a:cubicBezTo>
                  <a:cubicBezTo>
                    <a:pt x="226" y="912"/>
                    <a:pt x="205" y="924"/>
                    <a:pt x="208" y="933"/>
                  </a:cubicBezTo>
                  <a:close/>
                  <a:moveTo>
                    <a:pt x="214" y="956"/>
                  </a:moveTo>
                  <a:cubicBezTo>
                    <a:pt x="204" y="952"/>
                    <a:pt x="205" y="961"/>
                    <a:pt x="205" y="961"/>
                  </a:cubicBezTo>
                  <a:cubicBezTo>
                    <a:pt x="220" y="968"/>
                    <a:pt x="225" y="960"/>
                    <a:pt x="214" y="956"/>
                  </a:cubicBezTo>
                  <a:close/>
                  <a:moveTo>
                    <a:pt x="230" y="810"/>
                  </a:moveTo>
                  <a:cubicBezTo>
                    <a:pt x="230" y="814"/>
                    <a:pt x="217" y="820"/>
                    <a:pt x="217" y="820"/>
                  </a:cubicBezTo>
                  <a:cubicBezTo>
                    <a:pt x="234" y="829"/>
                    <a:pt x="234" y="829"/>
                    <a:pt x="234" y="829"/>
                  </a:cubicBezTo>
                  <a:cubicBezTo>
                    <a:pt x="234" y="829"/>
                    <a:pt x="230" y="806"/>
                    <a:pt x="230" y="810"/>
                  </a:cubicBezTo>
                  <a:close/>
                  <a:moveTo>
                    <a:pt x="252" y="792"/>
                  </a:moveTo>
                  <a:cubicBezTo>
                    <a:pt x="252" y="796"/>
                    <a:pt x="248" y="805"/>
                    <a:pt x="248" y="805"/>
                  </a:cubicBezTo>
                  <a:cubicBezTo>
                    <a:pt x="257" y="825"/>
                    <a:pt x="257" y="825"/>
                    <a:pt x="257" y="825"/>
                  </a:cubicBezTo>
                  <a:cubicBezTo>
                    <a:pt x="258" y="814"/>
                    <a:pt x="258" y="814"/>
                    <a:pt x="258" y="814"/>
                  </a:cubicBezTo>
                  <a:cubicBezTo>
                    <a:pt x="258" y="814"/>
                    <a:pt x="252" y="788"/>
                    <a:pt x="252" y="792"/>
                  </a:cubicBezTo>
                  <a:close/>
                  <a:moveTo>
                    <a:pt x="32" y="1144"/>
                  </a:moveTo>
                  <a:cubicBezTo>
                    <a:pt x="36" y="1144"/>
                    <a:pt x="54" y="1138"/>
                    <a:pt x="54" y="1138"/>
                  </a:cubicBezTo>
                  <a:cubicBezTo>
                    <a:pt x="36" y="1129"/>
                    <a:pt x="36" y="1129"/>
                    <a:pt x="36" y="1129"/>
                  </a:cubicBezTo>
                  <a:cubicBezTo>
                    <a:pt x="36" y="1129"/>
                    <a:pt x="28" y="1144"/>
                    <a:pt x="32" y="1144"/>
                  </a:cubicBezTo>
                  <a:close/>
                  <a:moveTo>
                    <a:pt x="81" y="1117"/>
                  </a:moveTo>
                  <a:cubicBezTo>
                    <a:pt x="72" y="1100"/>
                    <a:pt x="72" y="1100"/>
                    <a:pt x="72" y="1100"/>
                  </a:cubicBezTo>
                  <a:cubicBezTo>
                    <a:pt x="72" y="1110"/>
                    <a:pt x="72" y="1110"/>
                    <a:pt x="72" y="1110"/>
                  </a:cubicBezTo>
                  <a:cubicBezTo>
                    <a:pt x="70" y="1126"/>
                    <a:pt x="85" y="1133"/>
                    <a:pt x="90" y="1125"/>
                  </a:cubicBezTo>
                  <a:cubicBezTo>
                    <a:pt x="96" y="1117"/>
                    <a:pt x="81" y="1117"/>
                    <a:pt x="81" y="1117"/>
                  </a:cubicBezTo>
                  <a:close/>
                  <a:moveTo>
                    <a:pt x="16" y="1134"/>
                  </a:moveTo>
                  <a:cubicBezTo>
                    <a:pt x="0" y="1133"/>
                    <a:pt x="9" y="1150"/>
                    <a:pt x="9" y="1150"/>
                  </a:cubicBezTo>
                  <a:cubicBezTo>
                    <a:pt x="21" y="1153"/>
                    <a:pt x="32" y="1136"/>
                    <a:pt x="16" y="1134"/>
                  </a:cubicBezTo>
                  <a:close/>
                  <a:moveTo>
                    <a:pt x="118" y="1033"/>
                  </a:moveTo>
                  <a:cubicBezTo>
                    <a:pt x="118" y="1041"/>
                    <a:pt x="129" y="1041"/>
                    <a:pt x="129" y="1041"/>
                  </a:cubicBezTo>
                  <a:cubicBezTo>
                    <a:pt x="136" y="1029"/>
                    <a:pt x="118" y="1025"/>
                    <a:pt x="118" y="1033"/>
                  </a:cubicBezTo>
                  <a:close/>
                  <a:moveTo>
                    <a:pt x="184" y="1008"/>
                  </a:moveTo>
                  <a:cubicBezTo>
                    <a:pt x="174" y="1018"/>
                    <a:pt x="165" y="1050"/>
                    <a:pt x="165" y="1050"/>
                  </a:cubicBezTo>
                  <a:cubicBezTo>
                    <a:pt x="178" y="1053"/>
                    <a:pt x="178" y="1053"/>
                    <a:pt x="178" y="1053"/>
                  </a:cubicBezTo>
                  <a:cubicBezTo>
                    <a:pt x="178" y="1053"/>
                    <a:pt x="190" y="1032"/>
                    <a:pt x="186" y="1032"/>
                  </a:cubicBezTo>
                  <a:cubicBezTo>
                    <a:pt x="182" y="1032"/>
                    <a:pt x="198" y="1014"/>
                    <a:pt x="198" y="1014"/>
                  </a:cubicBezTo>
                  <a:cubicBezTo>
                    <a:pt x="198" y="1014"/>
                    <a:pt x="193" y="997"/>
                    <a:pt x="184" y="1008"/>
                  </a:cubicBezTo>
                  <a:close/>
                  <a:moveTo>
                    <a:pt x="818" y="993"/>
                  </a:moveTo>
                  <a:cubicBezTo>
                    <a:pt x="830" y="993"/>
                    <a:pt x="833" y="979"/>
                    <a:pt x="813" y="982"/>
                  </a:cubicBezTo>
                  <a:cubicBezTo>
                    <a:pt x="798" y="985"/>
                    <a:pt x="806" y="993"/>
                    <a:pt x="818" y="993"/>
                  </a:cubicBezTo>
                  <a:close/>
                  <a:moveTo>
                    <a:pt x="806" y="966"/>
                  </a:moveTo>
                  <a:cubicBezTo>
                    <a:pt x="820" y="966"/>
                    <a:pt x="809" y="952"/>
                    <a:pt x="801" y="954"/>
                  </a:cubicBezTo>
                  <a:cubicBezTo>
                    <a:pt x="793" y="957"/>
                    <a:pt x="793" y="966"/>
                    <a:pt x="806" y="966"/>
                  </a:cubicBezTo>
                  <a:close/>
                  <a:moveTo>
                    <a:pt x="620" y="724"/>
                  </a:moveTo>
                  <a:cubicBezTo>
                    <a:pt x="612" y="725"/>
                    <a:pt x="608" y="734"/>
                    <a:pt x="622" y="736"/>
                  </a:cubicBezTo>
                  <a:cubicBezTo>
                    <a:pt x="637" y="737"/>
                    <a:pt x="632" y="722"/>
                    <a:pt x="620" y="724"/>
                  </a:cubicBezTo>
                  <a:close/>
                  <a:moveTo>
                    <a:pt x="790" y="1081"/>
                  </a:moveTo>
                  <a:cubicBezTo>
                    <a:pt x="800" y="1089"/>
                    <a:pt x="806" y="1081"/>
                    <a:pt x="801" y="1074"/>
                  </a:cubicBezTo>
                  <a:cubicBezTo>
                    <a:pt x="796" y="1068"/>
                    <a:pt x="784" y="1076"/>
                    <a:pt x="790" y="1081"/>
                  </a:cubicBezTo>
                  <a:close/>
                  <a:moveTo>
                    <a:pt x="805" y="1113"/>
                  </a:moveTo>
                  <a:cubicBezTo>
                    <a:pt x="804" y="1121"/>
                    <a:pt x="814" y="1125"/>
                    <a:pt x="816" y="1113"/>
                  </a:cubicBezTo>
                  <a:cubicBezTo>
                    <a:pt x="817" y="1101"/>
                    <a:pt x="808" y="1098"/>
                    <a:pt x="805" y="1113"/>
                  </a:cubicBezTo>
                  <a:close/>
                  <a:moveTo>
                    <a:pt x="821" y="1138"/>
                  </a:moveTo>
                  <a:cubicBezTo>
                    <a:pt x="809" y="1138"/>
                    <a:pt x="820" y="1146"/>
                    <a:pt x="824" y="1148"/>
                  </a:cubicBezTo>
                  <a:cubicBezTo>
                    <a:pt x="833" y="1151"/>
                    <a:pt x="833" y="1138"/>
                    <a:pt x="821" y="1138"/>
                  </a:cubicBezTo>
                  <a:close/>
                  <a:moveTo>
                    <a:pt x="820" y="1008"/>
                  </a:moveTo>
                  <a:cubicBezTo>
                    <a:pt x="805" y="1008"/>
                    <a:pt x="810" y="1016"/>
                    <a:pt x="825" y="1017"/>
                  </a:cubicBezTo>
                  <a:cubicBezTo>
                    <a:pt x="837" y="1018"/>
                    <a:pt x="834" y="1008"/>
                    <a:pt x="820" y="1008"/>
                  </a:cubicBezTo>
                  <a:close/>
                  <a:moveTo>
                    <a:pt x="568" y="620"/>
                  </a:moveTo>
                  <a:cubicBezTo>
                    <a:pt x="553" y="618"/>
                    <a:pt x="566" y="632"/>
                    <a:pt x="566" y="632"/>
                  </a:cubicBezTo>
                  <a:cubicBezTo>
                    <a:pt x="573" y="630"/>
                    <a:pt x="582" y="621"/>
                    <a:pt x="568" y="620"/>
                  </a:cubicBezTo>
                  <a:close/>
                  <a:moveTo>
                    <a:pt x="681" y="836"/>
                  </a:moveTo>
                  <a:cubicBezTo>
                    <a:pt x="669" y="838"/>
                    <a:pt x="670" y="849"/>
                    <a:pt x="681" y="850"/>
                  </a:cubicBezTo>
                  <a:cubicBezTo>
                    <a:pt x="692" y="852"/>
                    <a:pt x="693" y="833"/>
                    <a:pt x="681" y="836"/>
                  </a:cubicBezTo>
                  <a:close/>
                  <a:moveTo>
                    <a:pt x="592" y="660"/>
                  </a:moveTo>
                  <a:cubicBezTo>
                    <a:pt x="581" y="658"/>
                    <a:pt x="590" y="670"/>
                    <a:pt x="590" y="670"/>
                  </a:cubicBezTo>
                  <a:cubicBezTo>
                    <a:pt x="601" y="670"/>
                    <a:pt x="602" y="661"/>
                    <a:pt x="592" y="660"/>
                  </a:cubicBezTo>
                  <a:close/>
                  <a:moveTo>
                    <a:pt x="669" y="798"/>
                  </a:moveTo>
                  <a:cubicBezTo>
                    <a:pt x="661" y="802"/>
                    <a:pt x="666" y="810"/>
                    <a:pt x="673" y="809"/>
                  </a:cubicBezTo>
                  <a:cubicBezTo>
                    <a:pt x="680" y="808"/>
                    <a:pt x="677" y="794"/>
                    <a:pt x="669" y="798"/>
                  </a:cubicBezTo>
                  <a:close/>
                  <a:moveTo>
                    <a:pt x="598" y="694"/>
                  </a:moveTo>
                  <a:cubicBezTo>
                    <a:pt x="589" y="701"/>
                    <a:pt x="600" y="708"/>
                    <a:pt x="609" y="705"/>
                  </a:cubicBezTo>
                  <a:cubicBezTo>
                    <a:pt x="618" y="702"/>
                    <a:pt x="612" y="685"/>
                    <a:pt x="598" y="694"/>
                  </a:cubicBezTo>
                  <a:close/>
                  <a:moveTo>
                    <a:pt x="634" y="749"/>
                  </a:moveTo>
                  <a:cubicBezTo>
                    <a:pt x="622" y="752"/>
                    <a:pt x="636" y="758"/>
                    <a:pt x="636" y="758"/>
                  </a:cubicBezTo>
                  <a:cubicBezTo>
                    <a:pt x="645" y="756"/>
                    <a:pt x="646" y="746"/>
                    <a:pt x="634" y="749"/>
                  </a:cubicBez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1" name="Freeform 158"/>
            <p:cNvSpPr>
              <a:spLocks noChangeAspect="1" noEditPoints="1"/>
            </p:cNvSpPr>
            <p:nvPr/>
          </p:nvSpPr>
          <p:spPr bwMode="auto">
            <a:xfrm>
              <a:off x="2812" y="1176"/>
              <a:ext cx="149" cy="214"/>
            </a:xfrm>
            <a:custGeom>
              <a:avLst/>
              <a:gdLst>
                <a:gd name="T0" fmla="*/ 144 w 459"/>
                <a:gd name="T1" fmla="*/ 31 h 664"/>
                <a:gd name="T2" fmla="*/ 138 w 459"/>
                <a:gd name="T3" fmla="*/ 22 h 664"/>
                <a:gd name="T4" fmla="*/ 127 w 459"/>
                <a:gd name="T5" fmla="*/ 8 h 664"/>
                <a:gd name="T6" fmla="*/ 110 w 459"/>
                <a:gd name="T7" fmla="*/ 3 h 664"/>
                <a:gd name="T8" fmla="*/ 99 w 459"/>
                <a:gd name="T9" fmla="*/ 5 h 664"/>
                <a:gd name="T10" fmla="*/ 92 w 459"/>
                <a:gd name="T11" fmla="*/ 8 h 664"/>
                <a:gd name="T12" fmla="*/ 79 w 459"/>
                <a:gd name="T13" fmla="*/ 8 h 664"/>
                <a:gd name="T14" fmla="*/ 70 w 459"/>
                <a:gd name="T15" fmla="*/ 15 h 664"/>
                <a:gd name="T16" fmla="*/ 54 w 459"/>
                <a:gd name="T17" fmla="*/ 23 h 664"/>
                <a:gd name="T18" fmla="*/ 52 w 459"/>
                <a:gd name="T19" fmla="*/ 32 h 664"/>
                <a:gd name="T20" fmla="*/ 47 w 459"/>
                <a:gd name="T21" fmla="*/ 41 h 664"/>
                <a:gd name="T22" fmla="*/ 38 w 459"/>
                <a:gd name="T23" fmla="*/ 46 h 664"/>
                <a:gd name="T24" fmla="*/ 31 w 459"/>
                <a:gd name="T25" fmla="*/ 63 h 664"/>
                <a:gd name="T26" fmla="*/ 22 w 459"/>
                <a:gd name="T27" fmla="*/ 73 h 664"/>
                <a:gd name="T28" fmla="*/ 9 w 459"/>
                <a:gd name="T29" fmla="*/ 84 h 664"/>
                <a:gd name="T30" fmla="*/ 7 w 459"/>
                <a:gd name="T31" fmla="*/ 93 h 664"/>
                <a:gd name="T32" fmla="*/ 11 w 459"/>
                <a:gd name="T33" fmla="*/ 108 h 664"/>
                <a:gd name="T34" fmla="*/ 16 w 459"/>
                <a:gd name="T35" fmla="*/ 121 h 664"/>
                <a:gd name="T36" fmla="*/ 17 w 459"/>
                <a:gd name="T37" fmla="*/ 132 h 664"/>
                <a:gd name="T38" fmla="*/ 12 w 459"/>
                <a:gd name="T39" fmla="*/ 139 h 664"/>
                <a:gd name="T40" fmla="*/ 5 w 459"/>
                <a:gd name="T41" fmla="*/ 146 h 664"/>
                <a:gd name="T42" fmla="*/ 0 w 459"/>
                <a:gd name="T43" fmla="*/ 151 h 664"/>
                <a:gd name="T44" fmla="*/ 6 w 459"/>
                <a:gd name="T45" fmla="*/ 166 h 664"/>
                <a:gd name="T46" fmla="*/ 16 w 459"/>
                <a:gd name="T47" fmla="*/ 189 h 664"/>
                <a:gd name="T48" fmla="*/ 17 w 459"/>
                <a:gd name="T49" fmla="*/ 196 h 664"/>
                <a:gd name="T50" fmla="*/ 22 w 459"/>
                <a:gd name="T51" fmla="*/ 211 h 664"/>
                <a:gd name="T52" fmla="*/ 39 w 459"/>
                <a:gd name="T53" fmla="*/ 203 h 664"/>
                <a:gd name="T54" fmla="*/ 57 w 459"/>
                <a:gd name="T55" fmla="*/ 199 h 664"/>
                <a:gd name="T56" fmla="*/ 67 w 459"/>
                <a:gd name="T57" fmla="*/ 177 h 664"/>
                <a:gd name="T58" fmla="*/ 64 w 459"/>
                <a:gd name="T59" fmla="*/ 163 h 664"/>
                <a:gd name="T60" fmla="*/ 77 w 459"/>
                <a:gd name="T61" fmla="*/ 158 h 664"/>
                <a:gd name="T62" fmla="*/ 88 w 459"/>
                <a:gd name="T63" fmla="*/ 147 h 664"/>
                <a:gd name="T64" fmla="*/ 88 w 459"/>
                <a:gd name="T65" fmla="*/ 132 h 664"/>
                <a:gd name="T66" fmla="*/ 70 w 459"/>
                <a:gd name="T67" fmla="*/ 113 h 664"/>
                <a:gd name="T68" fmla="*/ 77 w 459"/>
                <a:gd name="T69" fmla="*/ 98 h 664"/>
                <a:gd name="T70" fmla="*/ 88 w 459"/>
                <a:gd name="T71" fmla="*/ 87 h 664"/>
                <a:gd name="T72" fmla="*/ 110 w 459"/>
                <a:gd name="T73" fmla="*/ 80 h 664"/>
                <a:gd name="T74" fmla="*/ 121 w 459"/>
                <a:gd name="T75" fmla="*/ 56 h 664"/>
                <a:gd name="T76" fmla="*/ 129 w 459"/>
                <a:gd name="T77" fmla="*/ 46 h 664"/>
                <a:gd name="T78" fmla="*/ 149 w 459"/>
                <a:gd name="T79" fmla="*/ 51 h 664"/>
                <a:gd name="T80" fmla="*/ 88 w 459"/>
                <a:gd name="T81" fmla="*/ 188 h 664"/>
                <a:gd name="T82" fmla="*/ 94 w 459"/>
                <a:gd name="T83" fmla="*/ 175 h 664"/>
                <a:gd name="T84" fmla="*/ 65 w 459"/>
                <a:gd name="T85" fmla="*/ 192 h 664"/>
                <a:gd name="T86" fmla="*/ 75 w 459"/>
                <a:gd name="T87" fmla="*/ 184 h 6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59" h="664">
                  <a:moveTo>
                    <a:pt x="451" y="136"/>
                  </a:moveTo>
                  <a:cubicBezTo>
                    <a:pt x="451" y="136"/>
                    <a:pt x="436" y="126"/>
                    <a:pt x="434" y="118"/>
                  </a:cubicBezTo>
                  <a:cubicBezTo>
                    <a:pt x="432" y="110"/>
                    <a:pt x="445" y="95"/>
                    <a:pt x="445" y="95"/>
                  </a:cubicBezTo>
                  <a:cubicBezTo>
                    <a:pt x="428" y="85"/>
                    <a:pt x="428" y="85"/>
                    <a:pt x="428" y="85"/>
                  </a:cubicBezTo>
                  <a:cubicBezTo>
                    <a:pt x="432" y="72"/>
                    <a:pt x="432" y="72"/>
                    <a:pt x="432" y="72"/>
                  </a:cubicBezTo>
                  <a:cubicBezTo>
                    <a:pt x="424" y="67"/>
                    <a:pt x="424" y="67"/>
                    <a:pt x="424" y="67"/>
                  </a:cubicBezTo>
                  <a:cubicBezTo>
                    <a:pt x="424" y="67"/>
                    <a:pt x="429" y="53"/>
                    <a:pt x="430" y="48"/>
                  </a:cubicBezTo>
                  <a:cubicBezTo>
                    <a:pt x="431" y="43"/>
                    <a:pt x="413" y="38"/>
                    <a:pt x="413" y="38"/>
                  </a:cubicBezTo>
                  <a:cubicBezTo>
                    <a:pt x="391" y="26"/>
                    <a:pt x="391" y="26"/>
                    <a:pt x="391" y="26"/>
                  </a:cubicBezTo>
                  <a:cubicBezTo>
                    <a:pt x="369" y="25"/>
                    <a:pt x="369" y="25"/>
                    <a:pt x="369" y="25"/>
                  </a:cubicBezTo>
                  <a:cubicBezTo>
                    <a:pt x="361" y="17"/>
                    <a:pt x="361" y="17"/>
                    <a:pt x="361" y="17"/>
                  </a:cubicBezTo>
                  <a:cubicBezTo>
                    <a:pt x="361" y="17"/>
                    <a:pt x="348" y="13"/>
                    <a:pt x="338" y="9"/>
                  </a:cubicBezTo>
                  <a:cubicBezTo>
                    <a:pt x="332" y="7"/>
                    <a:pt x="327" y="3"/>
                    <a:pt x="324" y="1"/>
                  </a:cubicBezTo>
                  <a:cubicBezTo>
                    <a:pt x="304" y="0"/>
                    <a:pt x="304" y="0"/>
                    <a:pt x="304" y="0"/>
                  </a:cubicBezTo>
                  <a:cubicBezTo>
                    <a:pt x="305" y="14"/>
                    <a:pt x="305" y="14"/>
                    <a:pt x="305" y="14"/>
                  </a:cubicBezTo>
                  <a:cubicBezTo>
                    <a:pt x="305" y="14"/>
                    <a:pt x="298" y="11"/>
                    <a:pt x="298" y="16"/>
                  </a:cubicBezTo>
                  <a:cubicBezTo>
                    <a:pt x="298" y="21"/>
                    <a:pt x="311" y="27"/>
                    <a:pt x="303" y="29"/>
                  </a:cubicBezTo>
                  <a:cubicBezTo>
                    <a:pt x="295" y="31"/>
                    <a:pt x="284" y="25"/>
                    <a:pt x="284" y="25"/>
                  </a:cubicBezTo>
                  <a:cubicBezTo>
                    <a:pt x="275" y="25"/>
                    <a:pt x="275" y="25"/>
                    <a:pt x="275" y="25"/>
                  </a:cubicBezTo>
                  <a:cubicBezTo>
                    <a:pt x="262" y="21"/>
                    <a:pt x="262" y="21"/>
                    <a:pt x="262" y="21"/>
                  </a:cubicBezTo>
                  <a:cubicBezTo>
                    <a:pt x="243" y="25"/>
                    <a:pt x="243" y="25"/>
                    <a:pt x="243" y="25"/>
                  </a:cubicBezTo>
                  <a:cubicBezTo>
                    <a:pt x="243" y="25"/>
                    <a:pt x="243" y="12"/>
                    <a:pt x="235" y="18"/>
                  </a:cubicBezTo>
                  <a:cubicBezTo>
                    <a:pt x="227" y="24"/>
                    <a:pt x="237" y="35"/>
                    <a:pt x="234" y="40"/>
                  </a:cubicBezTo>
                  <a:cubicBezTo>
                    <a:pt x="231" y="45"/>
                    <a:pt x="216" y="45"/>
                    <a:pt x="216" y="45"/>
                  </a:cubicBezTo>
                  <a:cubicBezTo>
                    <a:pt x="190" y="49"/>
                    <a:pt x="190" y="49"/>
                    <a:pt x="190" y="49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181" y="59"/>
                    <a:pt x="164" y="67"/>
                    <a:pt x="165" y="71"/>
                  </a:cubicBezTo>
                  <a:cubicBezTo>
                    <a:pt x="166" y="75"/>
                    <a:pt x="177" y="83"/>
                    <a:pt x="177" y="83"/>
                  </a:cubicBezTo>
                  <a:cubicBezTo>
                    <a:pt x="172" y="93"/>
                    <a:pt x="172" y="93"/>
                    <a:pt x="172" y="93"/>
                  </a:cubicBezTo>
                  <a:cubicBezTo>
                    <a:pt x="172" y="93"/>
                    <a:pt x="167" y="94"/>
                    <a:pt x="161" y="99"/>
                  </a:cubicBezTo>
                  <a:cubicBezTo>
                    <a:pt x="155" y="104"/>
                    <a:pt x="153" y="111"/>
                    <a:pt x="153" y="111"/>
                  </a:cubicBezTo>
                  <a:cubicBezTo>
                    <a:pt x="139" y="112"/>
                    <a:pt x="139" y="112"/>
                    <a:pt x="139" y="112"/>
                  </a:cubicBezTo>
                  <a:cubicBezTo>
                    <a:pt x="139" y="112"/>
                    <a:pt x="153" y="126"/>
                    <a:pt x="146" y="128"/>
                  </a:cubicBezTo>
                  <a:cubicBezTo>
                    <a:pt x="139" y="130"/>
                    <a:pt x="130" y="135"/>
                    <a:pt x="130" y="135"/>
                  </a:cubicBezTo>
                  <a:cubicBezTo>
                    <a:pt x="116" y="128"/>
                    <a:pt x="116" y="128"/>
                    <a:pt x="116" y="128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5" y="149"/>
                    <a:pt x="115" y="149"/>
                    <a:pt x="115" y="149"/>
                  </a:cubicBezTo>
                  <a:cubicBezTo>
                    <a:pt x="111" y="178"/>
                    <a:pt x="111" y="178"/>
                    <a:pt x="111" y="178"/>
                  </a:cubicBezTo>
                  <a:cubicBezTo>
                    <a:pt x="111" y="178"/>
                    <a:pt x="101" y="190"/>
                    <a:pt x="96" y="194"/>
                  </a:cubicBezTo>
                  <a:cubicBezTo>
                    <a:pt x="91" y="198"/>
                    <a:pt x="82" y="204"/>
                    <a:pt x="82" y="204"/>
                  </a:cubicBezTo>
                  <a:cubicBezTo>
                    <a:pt x="82" y="204"/>
                    <a:pt x="103" y="214"/>
                    <a:pt x="99" y="223"/>
                  </a:cubicBezTo>
                  <a:cubicBezTo>
                    <a:pt x="95" y="232"/>
                    <a:pt x="68" y="227"/>
                    <a:pt x="68" y="227"/>
                  </a:cubicBezTo>
                  <a:cubicBezTo>
                    <a:pt x="68" y="227"/>
                    <a:pt x="53" y="239"/>
                    <a:pt x="46" y="244"/>
                  </a:cubicBezTo>
                  <a:cubicBezTo>
                    <a:pt x="39" y="249"/>
                    <a:pt x="33" y="254"/>
                    <a:pt x="33" y="254"/>
                  </a:cubicBezTo>
                  <a:cubicBezTo>
                    <a:pt x="28" y="260"/>
                    <a:pt x="28" y="260"/>
                    <a:pt x="28" y="260"/>
                  </a:cubicBezTo>
                  <a:cubicBezTo>
                    <a:pt x="28" y="260"/>
                    <a:pt x="22" y="265"/>
                    <a:pt x="22" y="268"/>
                  </a:cubicBezTo>
                  <a:cubicBezTo>
                    <a:pt x="22" y="271"/>
                    <a:pt x="40" y="271"/>
                    <a:pt x="34" y="277"/>
                  </a:cubicBezTo>
                  <a:cubicBezTo>
                    <a:pt x="28" y="283"/>
                    <a:pt x="19" y="285"/>
                    <a:pt x="21" y="290"/>
                  </a:cubicBezTo>
                  <a:cubicBezTo>
                    <a:pt x="23" y="295"/>
                    <a:pt x="29" y="303"/>
                    <a:pt x="29" y="303"/>
                  </a:cubicBezTo>
                  <a:cubicBezTo>
                    <a:pt x="29" y="303"/>
                    <a:pt x="40" y="310"/>
                    <a:pt x="39" y="315"/>
                  </a:cubicBezTo>
                  <a:cubicBezTo>
                    <a:pt x="38" y="320"/>
                    <a:pt x="32" y="327"/>
                    <a:pt x="33" y="334"/>
                  </a:cubicBezTo>
                  <a:cubicBezTo>
                    <a:pt x="34" y="341"/>
                    <a:pt x="42" y="348"/>
                    <a:pt x="42" y="348"/>
                  </a:cubicBezTo>
                  <a:cubicBezTo>
                    <a:pt x="42" y="348"/>
                    <a:pt x="61" y="354"/>
                    <a:pt x="59" y="361"/>
                  </a:cubicBezTo>
                  <a:cubicBezTo>
                    <a:pt x="57" y="368"/>
                    <a:pt x="50" y="374"/>
                    <a:pt x="50" y="374"/>
                  </a:cubicBezTo>
                  <a:cubicBezTo>
                    <a:pt x="35" y="377"/>
                    <a:pt x="35" y="377"/>
                    <a:pt x="35" y="377"/>
                  </a:cubicBezTo>
                  <a:cubicBezTo>
                    <a:pt x="35" y="377"/>
                    <a:pt x="41" y="394"/>
                    <a:pt x="44" y="397"/>
                  </a:cubicBezTo>
                  <a:cubicBezTo>
                    <a:pt x="47" y="400"/>
                    <a:pt x="51" y="409"/>
                    <a:pt x="51" y="409"/>
                  </a:cubicBezTo>
                  <a:cubicBezTo>
                    <a:pt x="44" y="409"/>
                    <a:pt x="44" y="409"/>
                    <a:pt x="44" y="409"/>
                  </a:cubicBezTo>
                  <a:cubicBezTo>
                    <a:pt x="44" y="426"/>
                    <a:pt x="44" y="426"/>
                    <a:pt x="44" y="426"/>
                  </a:cubicBezTo>
                  <a:cubicBezTo>
                    <a:pt x="44" y="426"/>
                    <a:pt x="41" y="431"/>
                    <a:pt x="36" y="431"/>
                  </a:cubicBezTo>
                  <a:cubicBezTo>
                    <a:pt x="31" y="431"/>
                    <a:pt x="17" y="425"/>
                    <a:pt x="19" y="431"/>
                  </a:cubicBezTo>
                  <a:cubicBezTo>
                    <a:pt x="21" y="437"/>
                    <a:pt x="21" y="441"/>
                    <a:pt x="21" y="441"/>
                  </a:cubicBezTo>
                  <a:cubicBezTo>
                    <a:pt x="21" y="441"/>
                    <a:pt x="12" y="444"/>
                    <a:pt x="15" y="452"/>
                  </a:cubicBezTo>
                  <a:cubicBezTo>
                    <a:pt x="18" y="460"/>
                    <a:pt x="24" y="461"/>
                    <a:pt x="22" y="466"/>
                  </a:cubicBezTo>
                  <a:cubicBezTo>
                    <a:pt x="20" y="471"/>
                    <a:pt x="14" y="482"/>
                    <a:pt x="14" y="482"/>
                  </a:cubicBezTo>
                  <a:cubicBezTo>
                    <a:pt x="0" y="469"/>
                    <a:pt x="0" y="469"/>
                    <a:pt x="0" y="469"/>
                  </a:cubicBezTo>
                  <a:cubicBezTo>
                    <a:pt x="2" y="510"/>
                    <a:pt x="2" y="510"/>
                    <a:pt x="2" y="510"/>
                  </a:cubicBezTo>
                  <a:cubicBezTo>
                    <a:pt x="2" y="510"/>
                    <a:pt x="16" y="499"/>
                    <a:pt x="23" y="511"/>
                  </a:cubicBezTo>
                  <a:cubicBezTo>
                    <a:pt x="30" y="523"/>
                    <a:pt x="19" y="515"/>
                    <a:pt x="19" y="515"/>
                  </a:cubicBezTo>
                  <a:cubicBezTo>
                    <a:pt x="19" y="515"/>
                    <a:pt x="14" y="549"/>
                    <a:pt x="18" y="553"/>
                  </a:cubicBezTo>
                  <a:cubicBezTo>
                    <a:pt x="22" y="557"/>
                    <a:pt x="34" y="562"/>
                    <a:pt x="34" y="562"/>
                  </a:cubicBezTo>
                  <a:cubicBezTo>
                    <a:pt x="34" y="562"/>
                    <a:pt x="43" y="579"/>
                    <a:pt x="49" y="586"/>
                  </a:cubicBezTo>
                  <a:cubicBezTo>
                    <a:pt x="55" y="593"/>
                    <a:pt x="66" y="597"/>
                    <a:pt x="66" y="597"/>
                  </a:cubicBezTo>
                  <a:cubicBezTo>
                    <a:pt x="65" y="605"/>
                    <a:pt x="65" y="605"/>
                    <a:pt x="65" y="605"/>
                  </a:cubicBezTo>
                  <a:cubicBezTo>
                    <a:pt x="53" y="607"/>
                    <a:pt x="53" y="607"/>
                    <a:pt x="53" y="607"/>
                  </a:cubicBezTo>
                  <a:cubicBezTo>
                    <a:pt x="53" y="607"/>
                    <a:pt x="51" y="615"/>
                    <a:pt x="52" y="621"/>
                  </a:cubicBezTo>
                  <a:cubicBezTo>
                    <a:pt x="53" y="627"/>
                    <a:pt x="68" y="640"/>
                    <a:pt x="68" y="640"/>
                  </a:cubicBezTo>
                  <a:cubicBezTo>
                    <a:pt x="68" y="640"/>
                    <a:pt x="64" y="653"/>
                    <a:pt x="69" y="656"/>
                  </a:cubicBezTo>
                  <a:cubicBezTo>
                    <a:pt x="74" y="659"/>
                    <a:pt x="94" y="657"/>
                    <a:pt x="94" y="657"/>
                  </a:cubicBezTo>
                  <a:cubicBezTo>
                    <a:pt x="94" y="657"/>
                    <a:pt x="122" y="664"/>
                    <a:pt x="121" y="655"/>
                  </a:cubicBezTo>
                  <a:cubicBezTo>
                    <a:pt x="120" y="646"/>
                    <a:pt x="120" y="631"/>
                    <a:pt x="120" y="631"/>
                  </a:cubicBezTo>
                  <a:cubicBezTo>
                    <a:pt x="132" y="625"/>
                    <a:pt x="132" y="625"/>
                    <a:pt x="132" y="625"/>
                  </a:cubicBezTo>
                  <a:cubicBezTo>
                    <a:pt x="133" y="615"/>
                    <a:pt x="133" y="615"/>
                    <a:pt x="133" y="615"/>
                  </a:cubicBezTo>
                  <a:cubicBezTo>
                    <a:pt x="176" y="618"/>
                    <a:pt x="176" y="618"/>
                    <a:pt x="176" y="618"/>
                  </a:cubicBezTo>
                  <a:cubicBezTo>
                    <a:pt x="185" y="623"/>
                    <a:pt x="185" y="623"/>
                    <a:pt x="185" y="623"/>
                  </a:cubicBezTo>
                  <a:cubicBezTo>
                    <a:pt x="199" y="581"/>
                    <a:pt x="199" y="581"/>
                    <a:pt x="199" y="581"/>
                  </a:cubicBezTo>
                  <a:cubicBezTo>
                    <a:pt x="199" y="581"/>
                    <a:pt x="208" y="555"/>
                    <a:pt x="206" y="549"/>
                  </a:cubicBezTo>
                  <a:cubicBezTo>
                    <a:pt x="204" y="543"/>
                    <a:pt x="198" y="532"/>
                    <a:pt x="198" y="532"/>
                  </a:cubicBezTo>
                  <a:cubicBezTo>
                    <a:pt x="198" y="532"/>
                    <a:pt x="219" y="529"/>
                    <a:pt x="217" y="518"/>
                  </a:cubicBezTo>
                  <a:cubicBezTo>
                    <a:pt x="215" y="507"/>
                    <a:pt x="196" y="507"/>
                    <a:pt x="196" y="507"/>
                  </a:cubicBezTo>
                  <a:cubicBezTo>
                    <a:pt x="209" y="502"/>
                    <a:pt x="209" y="502"/>
                    <a:pt x="209" y="502"/>
                  </a:cubicBezTo>
                  <a:cubicBezTo>
                    <a:pt x="200" y="498"/>
                    <a:pt x="200" y="498"/>
                    <a:pt x="200" y="498"/>
                  </a:cubicBezTo>
                  <a:cubicBezTo>
                    <a:pt x="200" y="498"/>
                    <a:pt x="234" y="500"/>
                    <a:pt x="237" y="489"/>
                  </a:cubicBezTo>
                  <a:cubicBezTo>
                    <a:pt x="240" y="478"/>
                    <a:pt x="245" y="472"/>
                    <a:pt x="245" y="472"/>
                  </a:cubicBezTo>
                  <a:cubicBezTo>
                    <a:pt x="245" y="472"/>
                    <a:pt x="256" y="490"/>
                    <a:pt x="266" y="478"/>
                  </a:cubicBezTo>
                  <a:cubicBezTo>
                    <a:pt x="276" y="466"/>
                    <a:pt x="270" y="456"/>
                    <a:pt x="270" y="456"/>
                  </a:cubicBezTo>
                  <a:cubicBezTo>
                    <a:pt x="270" y="456"/>
                    <a:pt x="297" y="451"/>
                    <a:pt x="290" y="437"/>
                  </a:cubicBezTo>
                  <a:cubicBezTo>
                    <a:pt x="283" y="423"/>
                    <a:pt x="271" y="420"/>
                    <a:pt x="271" y="420"/>
                  </a:cubicBezTo>
                  <a:cubicBezTo>
                    <a:pt x="271" y="409"/>
                    <a:pt x="271" y="409"/>
                    <a:pt x="271" y="409"/>
                  </a:cubicBezTo>
                  <a:cubicBezTo>
                    <a:pt x="247" y="399"/>
                    <a:pt x="247" y="399"/>
                    <a:pt x="247" y="399"/>
                  </a:cubicBezTo>
                  <a:cubicBezTo>
                    <a:pt x="247" y="399"/>
                    <a:pt x="236" y="406"/>
                    <a:pt x="228" y="399"/>
                  </a:cubicBezTo>
                  <a:cubicBezTo>
                    <a:pt x="220" y="392"/>
                    <a:pt x="217" y="350"/>
                    <a:pt x="217" y="350"/>
                  </a:cubicBezTo>
                  <a:cubicBezTo>
                    <a:pt x="217" y="350"/>
                    <a:pt x="228" y="340"/>
                    <a:pt x="229" y="329"/>
                  </a:cubicBezTo>
                  <a:cubicBezTo>
                    <a:pt x="230" y="318"/>
                    <a:pt x="219" y="308"/>
                    <a:pt x="219" y="308"/>
                  </a:cubicBezTo>
                  <a:cubicBezTo>
                    <a:pt x="219" y="308"/>
                    <a:pt x="233" y="311"/>
                    <a:pt x="237" y="303"/>
                  </a:cubicBezTo>
                  <a:cubicBezTo>
                    <a:pt x="241" y="295"/>
                    <a:pt x="232" y="283"/>
                    <a:pt x="232" y="283"/>
                  </a:cubicBezTo>
                  <a:cubicBezTo>
                    <a:pt x="232" y="283"/>
                    <a:pt x="249" y="292"/>
                    <a:pt x="254" y="287"/>
                  </a:cubicBezTo>
                  <a:cubicBezTo>
                    <a:pt x="259" y="282"/>
                    <a:pt x="271" y="270"/>
                    <a:pt x="271" y="270"/>
                  </a:cubicBezTo>
                  <a:cubicBezTo>
                    <a:pt x="291" y="273"/>
                    <a:pt x="291" y="273"/>
                    <a:pt x="291" y="273"/>
                  </a:cubicBezTo>
                  <a:cubicBezTo>
                    <a:pt x="299" y="258"/>
                    <a:pt x="299" y="258"/>
                    <a:pt x="299" y="258"/>
                  </a:cubicBezTo>
                  <a:cubicBezTo>
                    <a:pt x="299" y="258"/>
                    <a:pt x="330" y="259"/>
                    <a:pt x="340" y="249"/>
                  </a:cubicBezTo>
                  <a:cubicBezTo>
                    <a:pt x="350" y="239"/>
                    <a:pt x="364" y="213"/>
                    <a:pt x="364" y="213"/>
                  </a:cubicBezTo>
                  <a:cubicBezTo>
                    <a:pt x="352" y="198"/>
                    <a:pt x="352" y="198"/>
                    <a:pt x="352" y="198"/>
                  </a:cubicBezTo>
                  <a:cubicBezTo>
                    <a:pt x="372" y="175"/>
                    <a:pt x="372" y="175"/>
                    <a:pt x="372" y="175"/>
                  </a:cubicBezTo>
                  <a:cubicBezTo>
                    <a:pt x="361" y="162"/>
                    <a:pt x="361" y="162"/>
                    <a:pt x="361" y="162"/>
                  </a:cubicBezTo>
                  <a:cubicBezTo>
                    <a:pt x="386" y="156"/>
                    <a:pt x="386" y="156"/>
                    <a:pt x="386" y="156"/>
                  </a:cubicBezTo>
                  <a:cubicBezTo>
                    <a:pt x="396" y="144"/>
                    <a:pt x="396" y="144"/>
                    <a:pt x="396" y="144"/>
                  </a:cubicBezTo>
                  <a:cubicBezTo>
                    <a:pt x="449" y="146"/>
                    <a:pt x="449" y="146"/>
                    <a:pt x="449" y="146"/>
                  </a:cubicBezTo>
                  <a:cubicBezTo>
                    <a:pt x="457" y="159"/>
                    <a:pt x="457" y="159"/>
                    <a:pt x="457" y="159"/>
                  </a:cubicBezTo>
                  <a:cubicBezTo>
                    <a:pt x="459" y="157"/>
                    <a:pt x="459" y="157"/>
                    <a:pt x="459" y="157"/>
                  </a:cubicBezTo>
                  <a:lnTo>
                    <a:pt x="451" y="136"/>
                  </a:lnTo>
                  <a:close/>
                  <a:moveTo>
                    <a:pt x="262" y="549"/>
                  </a:moveTo>
                  <a:cubicBezTo>
                    <a:pt x="259" y="560"/>
                    <a:pt x="271" y="583"/>
                    <a:pt x="271" y="583"/>
                  </a:cubicBezTo>
                  <a:cubicBezTo>
                    <a:pt x="279" y="566"/>
                    <a:pt x="279" y="566"/>
                    <a:pt x="279" y="566"/>
                  </a:cubicBezTo>
                  <a:cubicBezTo>
                    <a:pt x="279" y="566"/>
                    <a:pt x="285" y="569"/>
                    <a:pt x="290" y="560"/>
                  </a:cubicBezTo>
                  <a:cubicBezTo>
                    <a:pt x="296" y="552"/>
                    <a:pt x="290" y="543"/>
                    <a:pt x="290" y="543"/>
                  </a:cubicBezTo>
                  <a:cubicBezTo>
                    <a:pt x="302" y="531"/>
                    <a:pt x="302" y="531"/>
                    <a:pt x="302" y="531"/>
                  </a:cubicBezTo>
                  <a:cubicBezTo>
                    <a:pt x="302" y="531"/>
                    <a:pt x="265" y="538"/>
                    <a:pt x="262" y="549"/>
                  </a:cubicBezTo>
                  <a:close/>
                  <a:moveTo>
                    <a:pt x="200" y="597"/>
                  </a:moveTo>
                  <a:cubicBezTo>
                    <a:pt x="200" y="602"/>
                    <a:pt x="199" y="615"/>
                    <a:pt x="199" y="615"/>
                  </a:cubicBezTo>
                  <a:cubicBezTo>
                    <a:pt x="207" y="615"/>
                    <a:pt x="216" y="584"/>
                    <a:pt x="216" y="584"/>
                  </a:cubicBezTo>
                  <a:cubicBezTo>
                    <a:pt x="230" y="570"/>
                    <a:pt x="230" y="570"/>
                    <a:pt x="230" y="570"/>
                  </a:cubicBezTo>
                  <a:cubicBezTo>
                    <a:pt x="226" y="557"/>
                    <a:pt x="226" y="557"/>
                    <a:pt x="226" y="557"/>
                  </a:cubicBezTo>
                  <a:cubicBezTo>
                    <a:pt x="226" y="557"/>
                    <a:pt x="200" y="591"/>
                    <a:pt x="200" y="597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2" name="Freeform 159"/>
            <p:cNvSpPr>
              <a:spLocks noChangeAspect="1" noEditPoints="1"/>
            </p:cNvSpPr>
            <p:nvPr/>
          </p:nvSpPr>
          <p:spPr bwMode="auto">
            <a:xfrm>
              <a:off x="2588" y="1021"/>
              <a:ext cx="442" cy="326"/>
            </a:xfrm>
            <a:custGeom>
              <a:avLst/>
              <a:gdLst>
                <a:gd name="T0" fmla="*/ 296 w 1368"/>
                <a:gd name="T1" fmla="*/ 13 h 1010"/>
                <a:gd name="T2" fmla="*/ 361 w 1368"/>
                <a:gd name="T3" fmla="*/ 15 h 1010"/>
                <a:gd name="T4" fmla="*/ 330 w 1368"/>
                <a:gd name="T5" fmla="*/ 1 h 1010"/>
                <a:gd name="T6" fmla="*/ 288 w 1368"/>
                <a:gd name="T7" fmla="*/ 9 h 1010"/>
                <a:gd name="T8" fmla="*/ 240 w 1368"/>
                <a:gd name="T9" fmla="*/ 30 h 1010"/>
                <a:gd name="T10" fmla="*/ 261 w 1368"/>
                <a:gd name="T11" fmla="*/ 36 h 1010"/>
                <a:gd name="T12" fmla="*/ 289 w 1368"/>
                <a:gd name="T13" fmla="*/ 32 h 1010"/>
                <a:gd name="T14" fmla="*/ 316 w 1368"/>
                <a:gd name="T15" fmla="*/ 40 h 1010"/>
                <a:gd name="T16" fmla="*/ 328 w 1368"/>
                <a:gd name="T17" fmla="*/ 26 h 1010"/>
                <a:gd name="T18" fmla="*/ 296 w 1368"/>
                <a:gd name="T19" fmla="*/ 17 h 1010"/>
                <a:gd name="T20" fmla="*/ 256 w 1368"/>
                <a:gd name="T21" fmla="*/ 9 h 1010"/>
                <a:gd name="T22" fmla="*/ 227 w 1368"/>
                <a:gd name="T23" fmla="*/ 8 h 1010"/>
                <a:gd name="T24" fmla="*/ 284 w 1368"/>
                <a:gd name="T25" fmla="*/ 151 h 1010"/>
                <a:gd name="T26" fmla="*/ 267 w 1368"/>
                <a:gd name="T27" fmla="*/ 156 h 1010"/>
                <a:gd name="T28" fmla="*/ 347 w 1368"/>
                <a:gd name="T29" fmla="*/ 130 h 1010"/>
                <a:gd name="T30" fmla="*/ 253 w 1368"/>
                <a:gd name="T31" fmla="*/ 164 h 1010"/>
                <a:gd name="T32" fmla="*/ 426 w 1368"/>
                <a:gd name="T33" fmla="*/ 143 h 1010"/>
                <a:gd name="T34" fmla="*/ 409 w 1368"/>
                <a:gd name="T35" fmla="*/ 135 h 1010"/>
                <a:gd name="T36" fmla="*/ 387 w 1368"/>
                <a:gd name="T37" fmla="*/ 125 h 1010"/>
                <a:gd name="T38" fmla="*/ 355 w 1368"/>
                <a:gd name="T39" fmla="*/ 139 h 1010"/>
                <a:gd name="T40" fmla="*/ 329 w 1368"/>
                <a:gd name="T41" fmla="*/ 148 h 1010"/>
                <a:gd name="T42" fmla="*/ 311 w 1368"/>
                <a:gd name="T43" fmla="*/ 151 h 1010"/>
                <a:gd name="T44" fmla="*/ 295 w 1368"/>
                <a:gd name="T45" fmla="*/ 152 h 1010"/>
                <a:gd name="T46" fmla="*/ 291 w 1368"/>
                <a:gd name="T47" fmla="*/ 163 h 1010"/>
                <a:gd name="T48" fmla="*/ 276 w 1368"/>
                <a:gd name="T49" fmla="*/ 166 h 1010"/>
                <a:gd name="T50" fmla="*/ 270 w 1368"/>
                <a:gd name="T51" fmla="*/ 179 h 1010"/>
                <a:gd name="T52" fmla="*/ 251 w 1368"/>
                <a:gd name="T53" fmla="*/ 185 h 1010"/>
                <a:gd name="T54" fmla="*/ 242 w 1368"/>
                <a:gd name="T55" fmla="*/ 198 h 1010"/>
                <a:gd name="T56" fmla="*/ 236 w 1368"/>
                <a:gd name="T57" fmla="*/ 217 h 1010"/>
                <a:gd name="T58" fmla="*/ 216 w 1368"/>
                <a:gd name="T59" fmla="*/ 224 h 1010"/>
                <a:gd name="T60" fmla="*/ 199 w 1368"/>
                <a:gd name="T61" fmla="*/ 235 h 1010"/>
                <a:gd name="T62" fmla="*/ 184 w 1368"/>
                <a:gd name="T63" fmla="*/ 242 h 1010"/>
                <a:gd name="T64" fmla="*/ 177 w 1368"/>
                <a:gd name="T65" fmla="*/ 254 h 1010"/>
                <a:gd name="T66" fmla="*/ 163 w 1368"/>
                <a:gd name="T67" fmla="*/ 256 h 1010"/>
                <a:gd name="T68" fmla="*/ 161 w 1368"/>
                <a:gd name="T69" fmla="*/ 265 h 1010"/>
                <a:gd name="T70" fmla="*/ 163 w 1368"/>
                <a:gd name="T71" fmla="*/ 274 h 1010"/>
                <a:gd name="T72" fmla="*/ 170 w 1368"/>
                <a:gd name="T73" fmla="*/ 277 h 1010"/>
                <a:gd name="T74" fmla="*/ 154 w 1368"/>
                <a:gd name="T75" fmla="*/ 288 h 1010"/>
                <a:gd name="T76" fmla="*/ 163 w 1368"/>
                <a:gd name="T77" fmla="*/ 293 h 1010"/>
                <a:gd name="T78" fmla="*/ 163 w 1368"/>
                <a:gd name="T79" fmla="*/ 303 h 1010"/>
                <a:gd name="T80" fmla="*/ 167 w 1368"/>
                <a:gd name="T81" fmla="*/ 321 h 1010"/>
                <a:gd name="T82" fmla="*/ 212 w 1368"/>
                <a:gd name="T83" fmla="*/ 307 h 1010"/>
                <a:gd name="T84" fmla="*/ 232 w 1368"/>
                <a:gd name="T85" fmla="*/ 305 h 1010"/>
                <a:gd name="T86" fmla="*/ 239 w 1368"/>
                <a:gd name="T87" fmla="*/ 287 h 1010"/>
                <a:gd name="T88" fmla="*/ 238 w 1368"/>
                <a:gd name="T89" fmla="*/ 267 h 1010"/>
                <a:gd name="T90" fmla="*/ 232 w 1368"/>
                <a:gd name="T91" fmla="*/ 241 h 1010"/>
                <a:gd name="T92" fmla="*/ 251 w 1368"/>
                <a:gd name="T93" fmla="*/ 221 h 1010"/>
                <a:gd name="T94" fmla="*/ 267 w 1368"/>
                <a:gd name="T95" fmla="*/ 199 h 1010"/>
                <a:gd name="T96" fmla="*/ 282 w 1368"/>
                <a:gd name="T97" fmla="*/ 182 h 1010"/>
                <a:gd name="T98" fmla="*/ 301 w 1368"/>
                <a:gd name="T99" fmla="*/ 161 h 1010"/>
                <a:gd name="T100" fmla="*/ 321 w 1368"/>
                <a:gd name="T101" fmla="*/ 160 h 1010"/>
                <a:gd name="T102" fmla="*/ 333 w 1368"/>
                <a:gd name="T103" fmla="*/ 154 h 1010"/>
                <a:gd name="T104" fmla="*/ 354 w 1368"/>
                <a:gd name="T105" fmla="*/ 159 h 1010"/>
                <a:gd name="T106" fmla="*/ 384 w 1368"/>
                <a:gd name="T107" fmla="*/ 156 h 1010"/>
                <a:gd name="T108" fmla="*/ 409 w 1368"/>
                <a:gd name="T109" fmla="*/ 142 h 1010"/>
                <a:gd name="T110" fmla="*/ 426 w 1368"/>
                <a:gd name="T111" fmla="*/ 150 h 1010"/>
                <a:gd name="T112" fmla="*/ 270 w 1368"/>
                <a:gd name="T113" fmla="*/ 158 h 1010"/>
                <a:gd name="T114" fmla="*/ 261 w 1368"/>
                <a:gd name="T115" fmla="*/ 156 h 1010"/>
                <a:gd name="T116" fmla="*/ 272 w 1368"/>
                <a:gd name="T117" fmla="*/ 159 h 101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368" h="1010">
                  <a:moveTo>
                    <a:pt x="678" y="87"/>
                  </a:moveTo>
                  <a:cubicBezTo>
                    <a:pt x="692" y="97"/>
                    <a:pt x="713" y="93"/>
                    <a:pt x="713" y="93"/>
                  </a:cubicBezTo>
                  <a:cubicBezTo>
                    <a:pt x="691" y="82"/>
                    <a:pt x="691" y="82"/>
                    <a:pt x="691" y="82"/>
                  </a:cubicBezTo>
                  <a:cubicBezTo>
                    <a:pt x="658" y="65"/>
                    <a:pt x="658" y="65"/>
                    <a:pt x="658" y="65"/>
                  </a:cubicBezTo>
                  <a:cubicBezTo>
                    <a:pt x="654" y="78"/>
                    <a:pt x="664" y="78"/>
                    <a:pt x="678" y="87"/>
                  </a:cubicBezTo>
                  <a:close/>
                  <a:moveTo>
                    <a:pt x="916" y="40"/>
                  </a:moveTo>
                  <a:cubicBezTo>
                    <a:pt x="944" y="40"/>
                    <a:pt x="944" y="40"/>
                    <a:pt x="944" y="40"/>
                  </a:cubicBezTo>
                  <a:cubicBezTo>
                    <a:pt x="944" y="40"/>
                    <a:pt x="975" y="51"/>
                    <a:pt x="979" y="49"/>
                  </a:cubicBezTo>
                  <a:cubicBezTo>
                    <a:pt x="983" y="48"/>
                    <a:pt x="1005" y="44"/>
                    <a:pt x="1010" y="44"/>
                  </a:cubicBezTo>
                  <a:cubicBezTo>
                    <a:pt x="1016" y="44"/>
                    <a:pt x="1062" y="62"/>
                    <a:pt x="1062" y="62"/>
                  </a:cubicBezTo>
                  <a:cubicBezTo>
                    <a:pt x="1076" y="47"/>
                    <a:pt x="1076" y="47"/>
                    <a:pt x="1076" y="47"/>
                  </a:cubicBezTo>
                  <a:cubicBezTo>
                    <a:pt x="1116" y="48"/>
                    <a:pt x="1116" y="48"/>
                    <a:pt x="1116" y="48"/>
                  </a:cubicBezTo>
                  <a:cubicBezTo>
                    <a:pt x="1119" y="35"/>
                    <a:pt x="1119" y="35"/>
                    <a:pt x="1119" y="35"/>
                  </a:cubicBezTo>
                  <a:cubicBezTo>
                    <a:pt x="1119" y="35"/>
                    <a:pt x="1140" y="42"/>
                    <a:pt x="1151" y="21"/>
                  </a:cubicBezTo>
                  <a:cubicBezTo>
                    <a:pt x="1162" y="0"/>
                    <a:pt x="1116" y="17"/>
                    <a:pt x="1116" y="17"/>
                  </a:cubicBezTo>
                  <a:cubicBezTo>
                    <a:pt x="1116" y="17"/>
                    <a:pt x="1113" y="7"/>
                    <a:pt x="1089" y="7"/>
                  </a:cubicBezTo>
                  <a:cubicBezTo>
                    <a:pt x="1065" y="7"/>
                    <a:pt x="1048" y="19"/>
                    <a:pt x="1041" y="17"/>
                  </a:cubicBezTo>
                  <a:cubicBezTo>
                    <a:pt x="1034" y="16"/>
                    <a:pt x="1040" y="4"/>
                    <a:pt x="1021" y="4"/>
                  </a:cubicBezTo>
                  <a:cubicBezTo>
                    <a:pt x="1003" y="4"/>
                    <a:pt x="998" y="20"/>
                    <a:pt x="998" y="20"/>
                  </a:cubicBezTo>
                  <a:cubicBezTo>
                    <a:pt x="954" y="4"/>
                    <a:pt x="954" y="4"/>
                    <a:pt x="954" y="4"/>
                  </a:cubicBezTo>
                  <a:cubicBezTo>
                    <a:pt x="954" y="4"/>
                    <a:pt x="933" y="11"/>
                    <a:pt x="910" y="16"/>
                  </a:cubicBezTo>
                  <a:cubicBezTo>
                    <a:pt x="888" y="20"/>
                    <a:pt x="903" y="4"/>
                    <a:pt x="903" y="4"/>
                  </a:cubicBezTo>
                  <a:cubicBezTo>
                    <a:pt x="882" y="14"/>
                    <a:pt x="882" y="14"/>
                    <a:pt x="882" y="14"/>
                  </a:cubicBezTo>
                  <a:cubicBezTo>
                    <a:pt x="892" y="28"/>
                    <a:pt x="892" y="28"/>
                    <a:pt x="892" y="28"/>
                  </a:cubicBezTo>
                  <a:lnTo>
                    <a:pt x="916" y="40"/>
                  </a:lnTo>
                  <a:close/>
                  <a:moveTo>
                    <a:pt x="677" y="49"/>
                  </a:moveTo>
                  <a:cubicBezTo>
                    <a:pt x="684" y="54"/>
                    <a:pt x="699" y="51"/>
                    <a:pt x="702" y="55"/>
                  </a:cubicBezTo>
                  <a:cubicBezTo>
                    <a:pt x="705" y="59"/>
                    <a:pt x="686" y="69"/>
                    <a:pt x="686" y="69"/>
                  </a:cubicBezTo>
                  <a:cubicBezTo>
                    <a:pt x="715" y="80"/>
                    <a:pt x="715" y="80"/>
                    <a:pt x="715" y="80"/>
                  </a:cubicBezTo>
                  <a:cubicBezTo>
                    <a:pt x="715" y="80"/>
                    <a:pt x="730" y="90"/>
                    <a:pt x="744" y="93"/>
                  </a:cubicBezTo>
                  <a:cubicBezTo>
                    <a:pt x="758" y="96"/>
                    <a:pt x="768" y="76"/>
                    <a:pt x="768" y="76"/>
                  </a:cubicBezTo>
                  <a:cubicBezTo>
                    <a:pt x="796" y="71"/>
                    <a:pt x="796" y="71"/>
                    <a:pt x="796" y="71"/>
                  </a:cubicBezTo>
                  <a:cubicBezTo>
                    <a:pt x="819" y="85"/>
                    <a:pt x="819" y="85"/>
                    <a:pt x="819" y="85"/>
                  </a:cubicBezTo>
                  <a:cubicBezTo>
                    <a:pt x="819" y="85"/>
                    <a:pt x="800" y="90"/>
                    <a:pt x="782" y="94"/>
                  </a:cubicBezTo>
                  <a:cubicBezTo>
                    <a:pt x="764" y="99"/>
                    <a:pt x="765" y="106"/>
                    <a:pt x="765" y="106"/>
                  </a:cubicBezTo>
                  <a:cubicBezTo>
                    <a:pt x="765" y="106"/>
                    <a:pt x="815" y="110"/>
                    <a:pt x="808" y="111"/>
                  </a:cubicBezTo>
                  <a:cubicBezTo>
                    <a:pt x="800" y="113"/>
                    <a:pt x="770" y="125"/>
                    <a:pt x="770" y="125"/>
                  </a:cubicBezTo>
                  <a:cubicBezTo>
                    <a:pt x="803" y="137"/>
                    <a:pt x="803" y="137"/>
                    <a:pt x="803" y="137"/>
                  </a:cubicBezTo>
                  <a:cubicBezTo>
                    <a:pt x="803" y="137"/>
                    <a:pt x="833" y="152"/>
                    <a:pt x="858" y="148"/>
                  </a:cubicBezTo>
                  <a:cubicBezTo>
                    <a:pt x="884" y="144"/>
                    <a:pt x="865" y="128"/>
                    <a:pt x="865" y="121"/>
                  </a:cubicBezTo>
                  <a:cubicBezTo>
                    <a:pt x="865" y="114"/>
                    <a:pt x="895" y="114"/>
                    <a:pt x="895" y="114"/>
                  </a:cubicBezTo>
                  <a:cubicBezTo>
                    <a:pt x="895" y="100"/>
                    <a:pt x="895" y="100"/>
                    <a:pt x="895" y="100"/>
                  </a:cubicBezTo>
                  <a:cubicBezTo>
                    <a:pt x="914" y="96"/>
                    <a:pt x="914" y="96"/>
                    <a:pt x="914" y="96"/>
                  </a:cubicBezTo>
                  <a:cubicBezTo>
                    <a:pt x="923" y="75"/>
                    <a:pt x="923" y="75"/>
                    <a:pt x="923" y="75"/>
                  </a:cubicBezTo>
                  <a:cubicBezTo>
                    <a:pt x="936" y="82"/>
                    <a:pt x="936" y="82"/>
                    <a:pt x="936" y="82"/>
                  </a:cubicBezTo>
                  <a:cubicBezTo>
                    <a:pt x="952" y="73"/>
                    <a:pt x="952" y="73"/>
                    <a:pt x="952" y="73"/>
                  </a:cubicBezTo>
                  <a:cubicBezTo>
                    <a:pt x="952" y="73"/>
                    <a:pt x="961" y="87"/>
                    <a:pt x="981" y="92"/>
                  </a:cubicBezTo>
                  <a:cubicBezTo>
                    <a:pt x="1000" y="96"/>
                    <a:pt x="978" y="123"/>
                    <a:pt x="978" y="123"/>
                  </a:cubicBezTo>
                  <a:cubicBezTo>
                    <a:pt x="1014" y="121"/>
                    <a:pt x="1014" y="121"/>
                    <a:pt x="1014" y="121"/>
                  </a:cubicBezTo>
                  <a:cubicBezTo>
                    <a:pt x="1014" y="121"/>
                    <a:pt x="1033" y="137"/>
                    <a:pt x="1034" y="132"/>
                  </a:cubicBezTo>
                  <a:cubicBezTo>
                    <a:pt x="1035" y="128"/>
                    <a:pt x="1086" y="114"/>
                    <a:pt x="1090" y="106"/>
                  </a:cubicBezTo>
                  <a:cubicBezTo>
                    <a:pt x="1095" y="97"/>
                    <a:pt x="1052" y="99"/>
                    <a:pt x="1052" y="99"/>
                  </a:cubicBezTo>
                  <a:cubicBezTo>
                    <a:pt x="1050" y="87"/>
                    <a:pt x="1050" y="87"/>
                    <a:pt x="1050" y="87"/>
                  </a:cubicBezTo>
                  <a:cubicBezTo>
                    <a:pt x="1014" y="82"/>
                    <a:pt x="1014" y="82"/>
                    <a:pt x="1014" y="82"/>
                  </a:cubicBezTo>
                  <a:cubicBezTo>
                    <a:pt x="1013" y="71"/>
                    <a:pt x="1013" y="71"/>
                    <a:pt x="1013" y="71"/>
                  </a:cubicBezTo>
                  <a:cubicBezTo>
                    <a:pt x="992" y="73"/>
                    <a:pt x="992" y="73"/>
                    <a:pt x="992" y="73"/>
                  </a:cubicBezTo>
                  <a:cubicBezTo>
                    <a:pt x="995" y="61"/>
                    <a:pt x="995" y="61"/>
                    <a:pt x="995" y="61"/>
                  </a:cubicBezTo>
                  <a:cubicBezTo>
                    <a:pt x="944" y="62"/>
                    <a:pt x="944" y="62"/>
                    <a:pt x="944" y="62"/>
                  </a:cubicBezTo>
                  <a:cubicBezTo>
                    <a:pt x="940" y="54"/>
                    <a:pt x="940" y="54"/>
                    <a:pt x="940" y="54"/>
                  </a:cubicBezTo>
                  <a:cubicBezTo>
                    <a:pt x="916" y="54"/>
                    <a:pt x="916" y="54"/>
                    <a:pt x="916" y="54"/>
                  </a:cubicBezTo>
                  <a:cubicBezTo>
                    <a:pt x="916" y="54"/>
                    <a:pt x="913" y="41"/>
                    <a:pt x="898" y="37"/>
                  </a:cubicBezTo>
                  <a:cubicBezTo>
                    <a:pt x="882" y="33"/>
                    <a:pt x="875" y="38"/>
                    <a:pt x="875" y="38"/>
                  </a:cubicBezTo>
                  <a:cubicBezTo>
                    <a:pt x="878" y="26"/>
                    <a:pt x="878" y="26"/>
                    <a:pt x="878" y="26"/>
                  </a:cubicBezTo>
                  <a:cubicBezTo>
                    <a:pt x="878" y="26"/>
                    <a:pt x="857" y="20"/>
                    <a:pt x="829" y="21"/>
                  </a:cubicBezTo>
                  <a:cubicBezTo>
                    <a:pt x="800" y="23"/>
                    <a:pt x="837" y="55"/>
                    <a:pt x="837" y="55"/>
                  </a:cubicBezTo>
                  <a:cubicBezTo>
                    <a:pt x="837" y="55"/>
                    <a:pt x="806" y="30"/>
                    <a:pt x="791" y="27"/>
                  </a:cubicBezTo>
                  <a:cubicBezTo>
                    <a:pt x="775" y="24"/>
                    <a:pt x="770" y="44"/>
                    <a:pt x="770" y="44"/>
                  </a:cubicBezTo>
                  <a:cubicBezTo>
                    <a:pt x="770" y="44"/>
                    <a:pt x="747" y="40"/>
                    <a:pt x="741" y="37"/>
                  </a:cubicBezTo>
                  <a:cubicBezTo>
                    <a:pt x="736" y="34"/>
                    <a:pt x="754" y="24"/>
                    <a:pt x="754" y="24"/>
                  </a:cubicBezTo>
                  <a:cubicBezTo>
                    <a:pt x="717" y="27"/>
                    <a:pt x="717" y="27"/>
                    <a:pt x="717" y="27"/>
                  </a:cubicBezTo>
                  <a:cubicBezTo>
                    <a:pt x="708" y="35"/>
                    <a:pt x="708" y="35"/>
                    <a:pt x="708" y="35"/>
                  </a:cubicBezTo>
                  <a:cubicBezTo>
                    <a:pt x="703" y="24"/>
                    <a:pt x="703" y="24"/>
                    <a:pt x="703" y="24"/>
                  </a:cubicBezTo>
                  <a:cubicBezTo>
                    <a:pt x="703" y="24"/>
                    <a:pt x="679" y="31"/>
                    <a:pt x="671" y="38"/>
                  </a:cubicBezTo>
                  <a:cubicBezTo>
                    <a:pt x="671" y="38"/>
                    <a:pt x="670" y="45"/>
                    <a:pt x="677" y="49"/>
                  </a:cubicBezTo>
                  <a:close/>
                  <a:moveTo>
                    <a:pt x="888" y="477"/>
                  </a:moveTo>
                  <a:cubicBezTo>
                    <a:pt x="904" y="474"/>
                    <a:pt x="903" y="464"/>
                    <a:pt x="910" y="464"/>
                  </a:cubicBezTo>
                  <a:cubicBezTo>
                    <a:pt x="916" y="464"/>
                    <a:pt x="910" y="453"/>
                    <a:pt x="910" y="453"/>
                  </a:cubicBezTo>
                  <a:cubicBezTo>
                    <a:pt x="880" y="467"/>
                    <a:pt x="880" y="467"/>
                    <a:pt x="880" y="467"/>
                  </a:cubicBezTo>
                  <a:lnTo>
                    <a:pt x="888" y="477"/>
                  </a:lnTo>
                  <a:close/>
                  <a:moveTo>
                    <a:pt x="976" y="437"/>
                  </a:moveTo>
                  <a:cubicBezTo>
                    <a:pt x="985" y="434"/>
                    <a:pt x="998" y="424"/>
                    <a:pt x="980" y="423"/>
                  </a:cubicBezTo>
                  <a:cubicBezTo>
                    <a:pt x="963" y="422"/>
                    <a:pt x="976" y="437"/>
                    <a:pt x="976" y="437"/>
                  </a:cubicBezTo>
                  <a:close/>
                  <a:moveTo>
                    <a:pt x="855" y="470"/>
                  </a:moveTo>
                  <a:cubicBezTo>
                    <a:pt x="836" y="465"/>
                    <a:pt x="826" y="482"/>
                    <a:pt x="826" y="482"/>
                  </a:cubicBezTo>
                  <a:cubicBezTo>
                    <a:pt x="842" y="486"/>
                    <a:pt x="842" y="486"/>
                    <a:pt x="842" y="486"/>
                  </a:cubicBezTo>
                  <a:cubicBezTo>
                    <a:pt x="848" y="482"/>
                    <a:pt x="874" y="474"/>
                    <a:pt x="855" y="470"/>
                  </a:cubicBezTo>
                  <a:close/>
                  <a:moveTo>
                    <a:pt x="1073" y="414"/>
                  </a:moveTo>
                  <a:cubicBezTo>
                    <a:pt x="1086" y="417"/>
                    <a:pt x="1086" y="417"/>
                    <a:pt x="1086" y="417"/>
                  </a:cubicBezTo>
                  <a:cubicBezTo>
                    <a:pt x="1094" y="408"/>
                    <a:pt x="1094" y="402"/>
                    <a:pt x="1094" y="402"/>
                  </a:cubicBezTo>
                  <a:cubicBezTo>
                    <a:pt x="1074" y="404"/>
                    <a:pt x="1074" y="404"/>
                    <a:pt x="1074" y="404"/>
                  </a:cubicBezTo>
                  <a:lnTo>
                    <a:pt x="1073" y="414"/>
                  </a:lnTo>
                  <a:close/>
                  <a:moveTo>
                    <a:pt x="783" y="509"/>
                  </a:moveTo>
                  <a:cubicBezTo>
                    <a:pt x="767" y="509"/>
                    <a:pt x="742" y="528"/>
                    <a:pt x="748" y="532"/>
                  </a:cubicBezTo>
                  <a:cubicBezTo>
                    <a:pt x="753" y="535"/>
                    <a:pt x="778" y="520"/>
                    <a:pt x="778" y="520"/>
                  </a:cubicBezTo>
                  <a:cubicBezTo>
                    <a:pt x="801" y="516"/>
                    <a:pt x="801" y="516"/>
                    <a:pt x="801" y="516"/>
                  </a:cubicBezTo>
                  <a:cubicBezTo>
                    <a:pt x="798" y="516"/>
                    <a:pt x="799" y="509"/>
                    <a:pt x="783" y="509"/>
                  </a:cubicBezTo>
                  <a:close/>
                  <a:moveTo>
                    <a:pt x="0" y="401"/>
                  </a:moveTo>
                  <a:cubicBezTo>
                    <a:pt x="5" y="403"/>
                    <a:pt x="43" y="400"/>
                    <a:pt x="41" y="389"/>
                  </a:cubicBezTo>
                  <a:cubicBezTo>
                    <a:pt x="38" y="377"/>
                    <a:pt x="0" y="401"/>
                    <a:pt x="0" y="401"/>
                  </a:cubicBezTo>
                  <a:close/>
                  <a:moveTo>
                    <a:pt x="1364" y="448"/>
                  </a:moveTo>
                  <a:cubicBezTo>
                    <a:pt x="1347" y="451"/>
                    <a:pt x="1347" y="451"/>
                    <a:pt x="1347" y="451"/>
                  </a:cubicBezTo>
                  <a:cubicBezTo>
                    <a:pt x="1319" y="444"/>
                    <a:pt x="1319" y="444"/>
                    <a:pt x="1319" y="444"/>
                  </a:cubicBezTo>
                  <a:cubicBezTo>
                    <a:pt x="1299" y="433"/>
                    <a:pt x="1299" y="433"/>
                    <a:pt x="1299" y="433"/>
                  </a:cubicBezTo>
                  <a:cubicBezTo>
                    <a:pt x="1299" y="433"/>
                    <a:pt x="1325" y="437"/>
                    <a:pt x="1336" y="432"/>
                  </a:cubicBezTo>
                  <a:cubicBezTo>
                    <a:pt x="1347" y="427"/>
                    <a:pt x="1365" y="421"/>
                    <a:pt x="1365" y="421"/>
                  </a:cubicBezTo>
                  <a:cubicBezTo>
                    <a:pt x="1365" y="421"/>
                    <a:pt x="1339" y="406"/>
                    <a:pt x="1325" y="406"/>
                  </a:cubicBezTo>
                  <a:cubicBezTo>
                    <a:pt x="1311" y="406"/>
                    <a:pt x="1290" y="395"/>
                    <a:pt x="1290" y="395"/>
                  </a:cubicBezTo>
                  <a:cubicBezTo>
                    <a:pt x="1290" y="395"/>
                    <a:pt x="1282" y="421"/>
                    <a:pt x="1266" y="418"/>
                  </a:cubicBezTo>
                  <a:cubicBezTo>
                    <a:pt x="1250" y="415"/>
                    <a:pt x="1278" y="397"/>
                    <a:pt x="1278" y="397"/>
                  </a:cubicBezTo>
                  <a:cubicBezTo>
                    <a:pt x="1234" y="382"/>
                    <a:pt x="1234" y="382"/>
                    <a:pt x="1234" y="382"/>
                  </a:cubicBezTo>
                  <a:cubicBezTo>
                    <a:pt x="1234" y="382"/>
                    <a:pt x="1226" y="431"/>
                    <a:pt x="1212" y="425"/>
                  </a:cubicBezTo>
                  <a:cubicBezTo>
                    <a:pt x="1198" y="419"/>
                    <a:pt x="1209" y="393"/>
                    <a:pt x="1209" y="393"/>
                  </a:cubicBezTo>
                  <a:cubicBezTo>
                    <a:pt x="1209" y="393"/>
                    <a:pt x="1171" y="437"/>
                    <a:pt x="1161" y="430"/>
                  </a:cubicBezTo>
                  <a:cubicBezTo>
                    <a:pt x="1151" y="423"/>
                    <a:pt x="1197" y="387"/>
                    <a:pt x="1197" y="387"/>
                  </a:cubicBezTo>
                  <a:cubicBezTo>
                    <a:pt x="1174" y="385"/>
                    <a:pt x="1174" y="385"/>
                    <a:pt x="1174" y="385"/>
                  </a:cubicBezTo>
                  <a:cubicBezTo>
                    <a:pt x="1162" y="395"/>
                    <a:pt x="1162" y="395"/>
                    <a:pt x="1162" y="395"/>
                  </a:cubicBezTo>
                  <a:cubicBezTo>
                    <a:pt x="1146" y="393"/>
                    <a:pt x="1146" y="393"/>
                    <a:pt x="1146" y="393"/>
                  </a:cubicBezTo>
                  <a:cubicBezTo>
                    <a:pt x="1116" y="411"/>
                    <a:pt x="1116" y="411"/>
                    <a:pt x="1116" y="411"/>
                  </a:cubicBezTo>
                  <a:cubicBezTo>
                    <a:pt x="1100" y="412"/>
                    <a:pt x="1100" y="412"/>
                    <a:pt x="1100" y="412"/>
                  </a:cubicBezTo>
                  <a:cubicBezTo>
                    <a:pt x="1098" y="432"/>
                    <a:pt x="1098" y="432"/>
                    <a:pt x="1098" y="432"/>
                  </a:cubicBezTo>
                  <a:cubicBezTo>
                    <a:pt x="1074" y="423"/>
                    <a:pt x="1074" y="423"/>
                    <a:pt x="1074" y="423"/>
                  </a:cubicBezTo>
                  <a:cubicBezTo>
                    <a:pt x="1048" y="428"/>
                    <a:pt x="1048" y="428"/>
                    <a:pt x="1048" y="428"/>
                  </a:cubicBezTo>
                  <a:cubicBezTo>
                    <a:pt x="1056" y="446"/>
                    <a:pt x="1056" y="446"/>
                    <a:pt x="1056" y="446"/>
                  </a:cubicBezTo>
                  <a:cubicBezTo>
                    <a:pt x="1025" y="437"/>
                    <a:pt x="1025" y="437"/>
                    <a:pt x="1025" y="437"/>
                  </a:cubicBezTo>
                  <a:cubicBezTo>
                    <a:pt x="1014" y="443"/>
                    <a:pt x="1014" y="443"/>
                    <a:pt x="1014" y="443"/>
                  </a:cubicBezTo>
                  <a:cubicBezTo>
                    <a:pt x="1017" y="459"/>
                    <a:pt x="1017" y="459"/>
                    <a:pt x="1017" y="459"/>
                  </a:cubicBezTo>
                  <a:cubicBezTo>
                    <a:pt x="987" y="465"/>
                    <a:pt x="987" y="465"/>
                    <a:pt x="987" y="465"/>
                  </a:cubicBezTo>
                  <a:cubicBezTo>
                    <a:pt x="990" y="444"/>
                    <a:pt x="990" y="444"/>
                    <a:pt x="990" y="444"/>
                  </a:cubicBezTo>
                  <a:cubicBezTo>
                    <a:pt x="970" y="444"/>
                    <a:pt x="970" y="444"/>
                    <a:pt x="970" y="444"/>
                  </a:cubicBezTo>
                  <a:cubicBezTo>
                    <a:pt x="976" y="457"/>
                    <a:pt x="976" y="457"/>
                    <a:pt x="976" y="457"/>
                  </a:cubicBezTo>
                  <a:cubicBezTo>
                    <a:pt x="960" y="447"/>
                    <a:pt x="960" y="447"/>
                    <a:pt x="960" y="447"/>
                  </a:cubicBezTo>
                  <a:cubicBezTo>
                    <a:pt x="962" y="467"/>
                    <a:pt x="962" y="467"/>
                    <a:pt x="962" y="467"/>
                  </a:cubicBezTo>
                  <a:cubicBezTo>
                    <a:pt x="945" y="466"/>
                    <a:pt x="945" y="466"/>
                    <a:pt x="945" y="466"/>
                  </a:cubicBezTo>
                  <a:cubicBezTo>
                    <a:pt x="945" y="466"/>
                    <a:pt x="942" y="453"/>
                    <a:pt x="944" y="450"/>
                  </a:cubicBezTo>
                  <a:cubicBezTo>
                    <a:pt x="946" y="447"/>
                    <a:pt x="957" y="437"/>
                    <a:pt x="957" y="437"/>
                  </a:cubicBezTo>
                  <a:cubicBezTo>
                    <a:pt x="934" y="434"/>
                    <a:pt x="934" y="434"/>
                    <a:pt x="934" y="434"/>
                  </a:cubicBezTo>
                  <a:cubicBezTo>
                    <a:pt x="931" y="463"/>
                    <a:pt x="931" y="463"/>
                    <a:pt x="931" y="463"/>
                  </a:cubicBezTo>
                  <a:cubicBezTo>
                    <a:pt x="913" y="472"/>
                    <a:pt x="913" y="472"/>
                    <a:pt x="913" y="472"/>
                  </a:cubicBezTo>
                  <a:cubicBezTo>
                    <a:pt x="923" y="480"/>
                    <a:pt x="923" y="480"/>
                    <a:pt x="923" y="480"/>
                  </a:cubicBezTo>
                  <a:cubicBezTo>
                    <a:pt x="901" y="483"/>
                    <a:pt x="901" y="483"/>
                    <a:pt x="901" y="483"/>
                  </a:cubicBezTo>
                  <a:cubicBezTo>
                    <a:pt x="909" y="491"/>
                    <a:pt x="909" y="491"/>
                    <a:pt x="909" y="491"/>
                  </a:cubicBezTo>
                  <a:cubicBezTo>
                    <a:pt x="881" y="492"/>
                    <a:pt x="881" y="492"/>
                    <a:pt x="881" y="492"/>
                  </a:cubicBezTo>
                  <a:cubicBezTo>
                    <a:pt x="881" y="500"/>
                    <a:pt x="881" y="500"/>
                    <a:pt x="881" y="500"/>
                  </a:cubicBezTo>
                  <a:cubicBezTo>
                    <a:pt x="902" y="505"/>
                    <a:pt x="902" y="505"/>
                    <a:pt x="902" y="505"/>
                  </a:cubicBezTo>
                  <a:cubicBezTo>
                    <a:pt x="895" y="514"/>
                    <a:pt x="895" y="514"/>
                    <a:pt x="895" y="514"/>
                  </a:cubicBezTo>
                  <a:cubicBezTo>
                    <a:pt x="871" y="504"/>
                    <a:pt x="871" y="504"/>
                    <a:pt x="871" y="504"/>
                  </a:cubicBezTo>
                  <a:cubicBezTo>
                    <a:pt x="862" y="505"/>
                    <a:pt x="862" y="505"/>
                    <a:pt x="862" y="505"/>
                  </a:cubicBezTo>
                  <a:cubicBezTo>
                    <a:pt x="878" y="516"/>
                    <a:pt x="878" y="516"/>
                    <a:pt x="878" y="516"/>
                  </a:cubicBezTo>
                  <a:cubicBezTo>
                    <a:pt x="863" y="527"/>
                    <a:pt x="863" y="527"/>
                    <a:pt x="863" y="527"/>
                  </a:cubicBezTo>
                  <a:cubicBezTo>
                    <a:pt x="855" y="514"/>
                    <a:pt x="855" y="514"/>
                    <a:pt x="855" y="514"/>
                  </a:cubicBezTo>
                  <a:cubicBezTo>
                    <a:pt x="845" y="520"/>
                    <a:pt x="845" y="520"/>
                    <a:pt x="845" y="520"/>
                  </a:cubicBezTo>
                  <a:cubicBezTo>
                    <a:pt x="846" y="525"/>
                    <a:pt x="846" y="525"/>
                    <a:pt x="846" y="525"/>
                  </a:cubicBezTo>
                  <a:cubicBezTo>
                    <a:pt x="823" y="526"/>
                    <a:pt x="823" y="526"/>
                    <a:pt x="823" y="526"/>
                  </a:cubicBezTo>
                  <a:cubicBezTo>
                    <a:pt x="820" y="535"/>
                    <a:pt x="820" y="535"/>
                    <a:pt x="820" y="535"/>
                  </a:cubicBezTo>
                  <a:cubicBezTo>
                    <a:pt x="837" y="544"/>
                    <a:pt x="837" y="544"/>
                    <a:pt x="837" y="544"/>
                  </a:cubicBezTo>
                  <a:cubicBezTo>
                    <a:pt x="835" y="554"/>
                    <a:pt x="835" y="554"/>
                    <a:pt x="835" y="554"/>
                  </a:cubicBezTo>
                  <a:cubicBezTo>
                    <a:pt x="813" y="546"/>
                    <a:pt x="813" y="546"/>
                    <a:pt x="813" y="546"/>
                  </a:cubicBezTo>
                  <a:cubicBezTo>
                    <a:pt x="810" y="556"/>
                    <a:pt x="810" y="556"/>
                    <a:pt x="810" y="556"/>
                  </a:cubicBezTo>
                  <a:cubicBezTo>
                    <a:pt x="828" y="561"/>
                    <a:pt x="828" y="561"/>
                    <a:pt x="828" y="561"/>
                  </a:cubicBezTo>
                  <a:cubicBezTo>
                    <a:pt x="828" y="561"/>
                    <a:pt x="807" y="562"/>
                    <a:pt x="800" y="563"/>
                  </a:cubicBezTo>
                  <a:cubicBezTo>
                    <a:pt x="793" y="564"/>
                    <a:pt x="797" y="574"/>
                    <a:pt x="797" y="574"/>
                  </a:cubicBezTo>
                  <a:cubicBezTo>
                    <a:pt x="797" y="574"/>
                    <a:pt x="784" y="567"/>
                    <a:pt x="776" y="573"/>
                  </a:cubicBezTo>
                  <a:cubicBezTo>
                    <a:pt x="768" y="579"/>
                    <a:pt x="761" y="584"/>
                    <a:pt x="766" y="587"/>
                  </a:cubicBezTo>
                  <a:cubicBezTo>
                    <a:pt x="771" y="590"/>
                    <a:pt x="760" y="596"/>
                    <a:pt x="760" y="596"/>
                  </a:cubicBezTo>
                  <a:cubicBezTo>
                    <a:pt x="760" y="596"/>
                    <a:pt x="753" y="605"/>
                    <a:pt x="756" y="606"/>
                  </a:cubicBezTo>
                  <a:cubicBezTo>
                    <a:pt x="759" y="607"/>
                    <a:pt x="779" y="608"/>
                    <a:pt x="779" y="608"/>
                  </a:cubicBezTo>
                  <a:cubicBezTo>
                    <a:pt x="772" y="616"/>
                    <a:pt x="772" y="616"/>
                    <a:pt x="772" y="616"/>
                  </a:cubicBezTo>
                  <a:cubicBezTo>
                    <a:pt x="749" y="612"/>
                    <a:pt x="749" y="612"/>
                    <a:pt x="749" y="612"/>
                  </a:cubicBezTo>
                  <a:cubicBezTo>
                    <a:pt x="749" y="612"/>
                    <a:pt x="736" y="614"/>
                    <a:pt x="736" y="622"/>
                  </a:cubicBezTo>
                  <a:cubicBezTo>
                    <a:pt x="736" y="630"/>
                    <a:pt x="746" y="636"/>
                    <a:pt x="742" y="639"/>
                  </a:cubicBezTo>
                  <a:cubicBezTo>
                    <a:pt x="738" y="642"/>
                    <a:pt x="734" y="642"/>
                    <a:pt x="729" y="642"/>
                  </a:cubicBezTo>
                  <a:cubicBezTo>
                    <a:pt x="724" y="642"/>
                    <a:pt x="718" y="643"/>
                    <a:pt x="720" y="650"/>
                  </a:cubicBezTo>
                  <a:cubicBezTo>
                    <a:pt x="722" y="657"/>
                    <a:pt x="730" y="661"/>
                    <a:pt x="730" y="661"/>
                  </a:cubicBezTo>
                  <a:cubicBezTo>
                    <a:pt x="730" y="661"/>
                    <a:pt x="736" y="672"/>
                    <a:pt x="729" y="673"/>
                  </a:cubicBezTo>
                  <a:cubicBezTo>
                    <a:pt x="722" y="674"/>
                    <a:pt x="715" y="673"/>
                    <a:pt x="712" y="673"/>
                  </a:cubicBezTo>
                  <a:cubicBezTo>
                    <a:pt x="709" y="673"/>
                    <a:pt x="706" y="674"/>
                    <a:pt x="703" y="678"/>
                  </a:cubicBezTo>
                  <a:cubicBezTo>
                    <a:pt x="700" y="682"/>
                    <a:pt x="700" y="689"/>
                    <a:pt x="700" y="689"/>
                  </a:cubicBezTo>
                  <a:cubicBezTo>
                    <a:pt x="700" y="689"/>
                    <a:pt x="702" y="696"/>
                    <a:pt x="695" y="696"/>
                  </a:cubicBezTo>
                  <a:cubicBezTo>
                    <a:pt x="688" y="696"/>
                    <a:pt x="685" y="689"/>
                    <a:pt x="679" y="690"/>
                  </a:cubicBezTo>
                  <a:cubicBezTo>
                    <a:pt x="673" y="691"/>
                    <a:pt x="675" y="691"/>
                    <a:pt x="670" y="695"/>
                  </a:cubicBezTo>
                  <a:cubicBezTo>
                    <a:pt x="665" y="699"/>
                    <a:pt x="665" y="700"/>
                    <a:pt x="662" y="704"/>
                  </a:cubicBezTo>
                  <a:cubicBezTo>
                    <a:pt x="659" y="708"/>
                    <a:pt x="650" y="708"/>
                    <a:pt x="650" y="708"/>
                  </a:cubicBezTo>
                  <a:cubicBezTo>
                    <a:pt x="650" y="708"/>
                    <a:pt x="646" y="709"/>
                    <a:pt x="643" y="715"/>
                  </a:cubicBezTo>
                  <a:cubicBezTo>
                    <a:pt x="640" y="721"/>
                    <a:pt x="649" y="725"/>
                    <a:pt x="644" y="728"/>
                  </a:cubicBezTo>
                  <a:cubicBezTo>
                    <a:pt x="639" y="731"/>
                    <a:pt x="638" y="733"/>
                    <a:pt x="633" y="733"/>
                  </a:cubicBezTo>
                  <a:cubicBezTo>
                    <a:pt x="628" y="733"/>
                    <a:pt x="619" y="728"/>
                    <a:pt x="616" y="728"/>
                  </a:cubicBezTo>
                  <a:cubicBezTo>
                    <a:pt x="613" y="728"/>
                    <a:pt x="620" y="720"/>
                    <a:pt x="607" y="727"/>
                  </a:cubicBezTo>
                  <a:cubicBezTo>
                    <a:pt x="594" y="734"/>
                    <a:pt x="593" y="735"/>
                    <a:pt x="589" y="734"/>
                  </a:cubicBezTo>
                  <a:cubicBezTo>
                    <a:pt x="585" y="733"/>
                    <a:pt x="580" y="731"/>
                    <a:pt x="581" y="741"/>
                  </a:cubicBezTo>
                  <a:cubicBezTo>
                    <a:pt x="582" y="751"/>
                    <a:pt x="588" y="750"/>
                    <a:pt x="589" y="753"/>
                  </a:cubicBezTo>
                  <a:cubicBezTo>
                    <a:pt x="590" y="756"/>
                    <a:pt x="593" y="764"/>
                    <a:pt x="585" y="760"/>
                  </a:cubicBezTo>
                  <a:cubicBezTo>
                    <a:pt x="577" y="756"/>
                    <a:pt x="576" y="747"/>
                    <a:pt x="571" y="750"/>
                  </a:cubicBezTo>
                  <a:cubicBezTo>
                    <a:pt x="566" y="753"/>
                    <a:pt x="560" y="760"/>
                    <a:pt x="565" y="763"/>
                  </a:cubicBezTo>
                  <a:cubicBezTo>
                    <a:pt x="570" y="766"/>
                    <a:pt x="585" y="762"/>
                    <a:pt x="582" y="768"/>
                  </a:cubicBezTo>
                  <a:cubicBezTo>
                    <a:pt x="579" y="774"/>
                    <a:pt x="589" y="777"/>
                    <a:pt x="574" y="775"/>
                  </a:cubicBezTo>
                  <a:cubicBezTo>
                    <a:pt x="559" y="773"/>
                    <a:pt x="555" y="773"/>
                    <a:pt x="555" y="773"/>
                  </a:cubicBezTo>
                  <a:cubicBezTo>
                    <a:pt x="555" y="773"/>
                    <a:pt x="557" y="767"/>
                    <a:pt x="551" y="772"/>
                  </a:cubicBezTo>
                  <a:cubicBezTo>
                    <a:pt x="545" y="777"/>
                    <a:pt x="547" y="786"/>
                    <a:pt x="547" y="786"/>
                  </a:cubicBezTo>
                  <a:cubicBezTo>
                    <a:pt x="547" y="786"/>
                    <a:pt x="518" y="773"/>
                    <a:pt x="522" y="781"/>
                  </a:cubicBezTo>
                  <a:cubicBezTo>
                    <a:pt x="526" y="789"/>
                    <a:pt x="548" y="794"/>
                    <a:pt x="548" y="794"/>
                  </a:cubicBezTo>
                  <a:cubicBezTo>
                    <a:pt x="535" y="808"/>
                    <a:pt x="535" y="808"/>
                    <a:pt x="535" y="808"/>
                  </a:cubicBezTo>
                  <a:cubicBezTo>
                    <a:pt x="535" y="808"/>
                    <a:pt x="536" y="798"/>
                    <a:pt x="529" y="797"/>
                  </a:cubicBezTo>
                  <a:cubicBezTo>
                    <a:pt x="522" y="796"/>
                    <a:pt x="516" y="804"/>
                    <a:pt x="516" y="804"/>
                  </a:cubicBezTo>
                  <a:cubicBezTo>
                    <a:pt x="503" y="793"/>
                    <a:pt x="503" y="793"/>
                    <a:pt x="503" y="793"/>
                  </a:cubicBezTo>
                  <a:cubicBezTo>
                    <a:pt x="497" y="802"/>
                    <a:pt x="497" y="802"/>
                    <a:pt x="497" y="802"/>
                  </a:cubicBezTo>
                  <a:cubicBezTo>
                    <a:pt x="506" y="805"/>
                    <a:pt x="506" y="805"/>
                    <a:pt x="506" y="805"/>
                  </a:cubicBezTo>
                  <a:cubicBezTo>
                    <a:pt x="483" y="804"/>
                    <a:pt x="483" y="804"/>
                    <a:pt x="483" y="804"/>
                  </a:cubicBezTo>
                  <a:cubicBezTo>
                    <a:pt x="482" y="813"/>
                    <a:pt x="482" y="813"/>
                    <a:pt x="482" y="813"/>
                  </a:cubicBezTo>
                  <a:cubicBezTo>
                    <a:pt x="515" y="815"/>
                    <a:pt x="515" y="815"/>
                    <a:pt x="515" y="815"/>
                  </a:cubicBezTo>
                  <a:cubicBezTo>
                    <a:pt x="498" y="820"/>
                    <a:pt x="498" y="820"/>
                    <a:pt x="498" y="820"/>
                  </a:cubicBezTo>
                  <a:cubicBezTo>
                    <a:pt x="474" y="814"/>
                    <a:pt x="474" y="814"/>
                    <a:pt x="474" y="814"/>
                  </a:cubicBezTo>
                  <a:cubicBezTo>
                    <a:pt x="474" y="814"/>
                    <a:pt x="466" y="821"/>
                    <a:pt x="466" y="827"/>
                  </a:cubicBezTo>
                  <a:cubicBezTo>
                    <a:pt x="466" y="833"/>
                    <a:pt x="484" y="834"/>
                    <a:pt x="484" y="834"/>
                  </a:cubicBezTo>
                  <a:cubicBezTo>
                    <a:pt x="473" y="839"/>
                    <a:pt x="473" y="839"/>
                    <a:pt x="473" y="839"/>
                  </a:cubicBezTo>
                  <a:cubicBezTo>
                    <a:pt x="473" y="839"/>
                    <a:pt x="464" y="846"/>
                    <a:pt x="473" y="847"/>
                  </a:cubicBezTo>
                  <a:cubicBezTo>
                    <a:pt x="482" y="848"/>
                    <a:pt x="505" y="848"/>
                    <a:pt x="505" y="848"/>
                  </a:cubicBezTo>
                  <a:cubicBezTo>
                    <a:pt x="515" y="854"/>
                    <a:pt x="515" y="854"/>
                    <a:pt x="515" y="854"/>
                  </a:cubicBezTo>
                  <a:cubicBezTo>
                    <a:pt x="526" y="846"/>
                    <a:pt x="526" y="846"/>
                    <a:pt x="526" y="846"/>
                  </a:cubicBezTo>
                  <a:cubicBezTo>
                    <a:pt x="534" y="854"/>
                    <a:pt x="534" y="854"/>
                    <a:pt x="534" y="854"/>
                  </a:cubicBezTo>
                  <a:cubicBezTo>
                    <a:pt x="552" y="845"/>
                    <a:pt x="552" y="845"/>
                    <a:pt x="552" y="845"/>
                  </a:cubicBezTo>
                  <a:cubicBezTo>
                    <a:pt x="552" y="845"/>
                    <a:pt x="549" y="858"/>
                    <a:pt x="543" y="858"/>
                  </a:cubicBezTo>
                  <a:cubicBezTo>
                    <a:pt x="537" y="858"/>
                    <a:pt x="525" y="857"/>
                    <a:pt x="525" y="857"/>
                  </a:cubicBezTo>
                  <a:cubicBezTo>
                    <a:pt x="507" y="858"/>
                    <a:pt x="507" y="858"/>
                    <a:pt x="507" y="858"/>
                  </a:cubicBezTo>
                  <a:cubicBezTo>
                    <a:pt x="507" y="858"/>
                    <a:pt x="491" y="856"/>
                    <a:pt x="488" y="856"/>
                  </a:cubicBezTo>
                  <a:cubicBezTo>
                    <a:pt x="485" y="856"/>
                    <a:pt x="463" y="858"/>
                    <a:pt x="463" y="858"/>
                  </a:cubicBezTo>
                  <a:cubicBezTo>
                    <a:pt x="463" y="858"/>
                    <a:pt x="465" y="870"/>
                    <a:pt x="470" y="872"/>
                  </a:cubicBezTo>
                  <a:cubicBezTo>
                    <a:pt x="475" y="874"/>
                    <a:pt x="483" y="874"/>
                    <a:pt x="483" y="874"/>
                  </a:cubicBezTo>
                  <a:cubicBezTo>
                    <a:pt x="483" y="874"/>
                    <a:pt x="470" y="884"/>
                    <a:pt x="476" y="891"/>
                  </a:cubicBezTo>
                  <a:cubicBezTo>
                    <a:pt x="482" y="898"/>
                    <a:pt x="492" y="899"/>
                    <a:pt x="492" y="899"/>
                  </a:cubicBezTo>
                  <a:cubicBezTo>
                    <a:pt x="510" y="888"/>
                    <a:pt x="510" y="888"/>
                    <a:pt x="510" y="888"/>
                  </a:cubicBezTo>
                  <a:cubicBezTo>
                    <a:pt x="528" y="884"/>
                    <a:pt x="528" y="884"/>
                    <a:pt x="528" y="884"/>
                  </a:cubicBezTo>
                  <a:cubicBezTo>
                    <a:pt x="522" y="898"/>
                    <a:pt x="522" y="898"/>
                    <a:pt x="522" y="898"/>
                  </a:cubicBezTo>
                  <a:cubicBezTo>
                    <a:pt x="512" y="895"/>
                    <a:pt x="512" y="895"/>
                    <a:pt x="512" y="895"/>
                  </a:cubicBezTo>
                  <a:cubicBezTo>
                    <a:pt x="506" y="907"/>
                    <a:pt x="506" y="907"/>
                    <a:pt x="506" y="907"/>
                  </a:cubicBezTo>
                  <a:cubicBezTo>
                    <a:pt x="506" y="907"/>
                    <a:pt x="476" y="901"/>
                    <a:pt x="480" y="908"/>
                  </a:cubicBezTo>
                  <a:cubicBezTo>
                    <a:pt x="484" y="915"/>
                    <a:pt x="493" y="918"/>
                    <a:pt x="493" y="918"/>
                  </a:cubicBezTo>
                  <a:cubicBezTo>
                    <a:pt x="477" y="926"/>
                    <a:pt x="477" y="926"/>
                    <a:pt x="477" y="926"/>
                  </a:cubicBezTo>
                  <a:cubicBezTo>
                    <a:pt x="465" y="926"/>
                    <a:pt x="465" y="926"/>
                    <a:pt x="465" y="926"/>
                  </a:cubicBezTo>
                  <a:cubicBezTo>
                    <a:pt x="465" y="926"/>
                    <a:pt x="467" y="938"/>
                    <a:pt x="470" y="938"/>
                  </a:cubicBezTo>
                  <a:cubicBezTo>
                    <a:pt x="473" y="938"/>
                    <a:pt x="505" y="939"/>
                    <a:pt x="505" y="939"/>
                  </a:cubicBezTo>
                  <a:cubicBezTo>
                    <a:pt x="496" y="953"/>
                    <a:pt x="496" y="953"/>
                    <a:pt x="496" y="953"/>
                  </a:cubicBezTo>
                  <a:cubicBezTo>
                    <a:pt x="504" y="955"/>
                    <a:pt x="504" y="955"/>
                    <a:pt x="504" y="955"/>
                  </a:cubicBezTo>
                  <a:cubicBezTo>
                    <a:pt x="499" y="967"/>
                    <a:pt x="499" y="967"/>
                    <a:pt x="499" y="967"/>
                  </a:cubicBezTo>
                  <a:cubicBezTo>
                    <a:pt x="499" y="967"/>
                    <a:pt x="473" y="954"/>
                    <a:pt x="474" y="962"/>
                  </a:cubicBezTo>
                  <a:cubicBezTo>
                    <a:pt x="475" y="970"/>
                    <a:pt x="486" y="981"/>
                    <a:pt x="486" y="981"/>
                  </a:cubicBezTo>
                  <a:cubicBezTo>
                    <a:pt x="518" y="995"/>
                    <a:pt x="518" y="995"/>
                    <a:pt x="518" y="995"/>
                  </a:cubicBezTo>
                  <a:cubicBezTo>
                    <a:pt x="518" y="995"/>
                    <a:pt x="511" y="1000"/>
                    <a:pt x="518" y="1003"/>
                  </a:cubicBezTo>
                  <a:cubicBezTo>
                    <a:pt x="525" y="1006"/>
                    <a:pt x="546" y="1001"/>
                    <a:pt x="546" y="1001"/>
                  </a:cubicBezTo>
                  <a:cubicBezTo>
                    <a:pt x="546" y="1001"/>
                    <a:pt x="549" y="1010"/>
                    <a:pt x="566" y="1004"/>
                  </a:cubicBezTo>
                  <a:cubicBezTo>
                    <a:pt x="583" y="998"/>
                    <a:pt x="611" y="973"/>
                    <a:pt x="611" y="973"/>
                  </a:cubicBezTo>
                  <a:cubicBezTo>
                    <a:pt x="635" y="954"/>
                    <a:pt x="635" y="954"/>
                    <a:pt x="635" y="954"/>
                  </a:cubicBezTo>
                  <a:cubicBezTo>
                    <a:pt x="635" y="954"/>
                    <a:pt x="646" y="959"/>
                    <a:pt x="656" y="950"/>
                  </a:cubicBezTo>
                  <a:cubicBezTo>
                    <a:pt x="666" y="941"/>
                    <a:pt x="656" y="922"/>
                    <a:pt x="656" y="922"/>
                  </a:cubicBezTo>
                  <a:cubicBezTo>
                    <a:pt x="668" y="920"/>
                    <a:pt x="668" y="920"/>
                    <a:pt x="668" y="920"/>
                  </a:cubicBezTo>
                  <a:cubicBezTo>
                    <a:pt x="668" y="920"/>
                    <a:pt x="655" y="937"/>
                    <a:pt x="670" y="942"/>
                  </a:cubicBezTo>
                  <a:cubicBezTo>
                    <a:pt x="685" y="947"/>
                    <a:pt x="696" y="949"/>
                    <a:pt x="696" y="949"/>
                  </a:cubicBezTo>
                  <a:cubicBezTo>
                    <a:pt x="710" y="962"/>
                    <a:pt x="710" y="962"/>
                    <a:pt x="710" y="962"/>
                  </a:cubicBezTo>
                  <a:cubicBezTo>
                    <a:pt x="710" y="962"/>
                    <a:pt x="716" y="951"/>
                    <a:pt x="718" y="946"/>
                  </a:cubicBezTo>
                  <a:cubicBezTo>
                    <a:pt x="720" y="941"/>
                    <a:pt x="714" y="940"/>
                    <a:pt x="711" y="932"/>
                  </a:cubicBezTo>
                  <a:cubicBezTo>
                    <a:pt x="708" y="924"/>
                    <a:pt x="717" y="921"/>
                    <a:pt x="717" y="921"/>
                  </a:cubicBezTo>
                  <a:cubicBezTo>
                    <a:pt x="717" y="921"/>
                    <a:pt x="717" y="917"/>
                    <a:pt x="715" y="911"/>
                  </a:cubicBezTo>
                  <a:cubicBezTo>
                    <a:pt x="713" y="905"/>
                    <a:pt x="727" y="911"/>
                    <a:pt x="732" y="911"/>
                  </a:cubicBezTo>
                  <a:cubicBezTo>
                    <a:pt x="737" y="911"/>
                    <a:pt x="740" y="906"/>
                    <a:pt x="740" y="906"/>
                  </a:cubicBezTo>
                  <a:cubicBezTo>
                    <a:pt x="740" y="889"/>
                    <a:pt x="740" y="889"/>
                    <a:pt x="740" y="889"/>
                  </a:cubicBezTo>
                  <a:cubicBezTo>
                    <a:pt x="747" y="889"/>
                    <a:pt x="747" y="889"/>
                    <a:pt x="747" y="889"/>
                  </a:cubicBezTo>
                  <a:cubicBezTo>
                    <a:pt x="747" y="889"/>
                    <a:pt x="743" y="880"/>
                    <a:pt x="740" y="877"/>
                  </a:cubicBezTo>
                  <a:cubicBezTo>
                    <a:pt x="737" y="874"/>
                    <a:pt x="731" y="857"/>
                    <a:pt x="731" y="857"/>
                  </a:cubicBezTo>
                  <a:cubicBezTo>
                    <a:pt x="746" y="854"/>
                    <a:pt x="746" y="854"/>
                    <a:pt x="746" y="854"/>
                  </a:cubicBezTo>
                  <a:cubicBezTo>
                    <a:pt x="746" y="854"/>
                    <a:pt x="753" y="848"/>
                    <a:pt x="755" y="841"/>
                  </a:cubicBezTo>
                  <a:cubicBezTo>
                    <a:pt x="757" y="834"/>
                    <a:pt x="738" y="828"/>
                    <a:pt x="738" y="828"/>
                  </a:cubicBezTo>
                  <a:cubicBezTo>
                    <a:pt x="738" y="828"/>
                    <a:pt x="730" y="821"/>
                    <a:pt x="729" y="814"/>
                  </a:cubicBezTo>
                  <a:cubicBezTo>
                    <a:pt x="728" y="807"/>
                    <a:pt x="734" y="800"/>
                    <a:pt x="735" y="795"/>
                  </a:cubicBezTo>
                  <a:cubicBezTo>
                    <a:pt x="736" y="790"/>
                    <a:pt x="725" y="783"/>
                    <a:pt x="725" y="783"/>
                  </a:cubicBezTo>
                  <a:cubicBezTo>
                    <a:pt x="725" y="783"/>
                    <a:pt x="719" y="775"/>
                    <a:pt x="717" y="770"/>
                  </a:cubicBezTo>
                  <a:cubicBezTo>
                    <a:pt x="715" y="765"/>
                    <a:pt x="724" y="763"/>
                    <a:pt x="730" y="757"/>
                  </a:cubicBezTo>
                  <a:cubicBezTo>
                    <a:pt x="736" y="751"/>
                    <a:pt x="718" y="751"/>
                    <a:pt x="718" y="748"/>
                  </a:cubicBezTo>
                  <a:cubicBezTo>
                    <a:pt x="718" y="745"/>
                    <a:pt x="724" y="740"/>
                    <a:pt x="724" y="740"/>
                  </a:cubicBezTo>
                  <a:cubicBezTo>
                    <a:pt x="729" y="734"/>
                    <a:pt x="729" y="734"/>
                    <a:pt x="729" y="734"/>
                  </a:cubicBezTo>
                  <a:cubicBezTo>
                    <a:pt x="729" y="734"/>
                    <a:pt x="735" y="729"/>
                    <a:pt x="742" y="724"/>
                  </a:cubicBezTo>
                  <a:cubicBezTo>
                    <a:pt x="749" y="719"/>
                    <a:pt x="764" y="707"/>
                    <a:pt x="764" y="707"/>
                  </a:cubicBezTo>
                  <a:cubicBezTo>
                    <a:pt x="764" y="707"/>
                    <a:pt x="791" y="712"/>
                    <a:pt x="795" y="703"/>
                  </a:cubicBezTo>
                  <a:cubicBezTo>
                    <a:pt x="799" y="694"/>
                    <a:pt x="778" y="684"/>
                    <a:pt x="778" y="684"/>
                  </a:cubicBezTo>
                  <a:cubicBezTo>
                    <a:pt x="778" y="684"/>
                    <a:pt x="787" y="678"/>
                    <a:pt x="792" y="674"/>
                  </a:cubicBezTo>
                  <a:cubicBezTo>
                    <a:pt x="797" y="670"/>
                    <a:pt x="807" y="658"/>
                    <a:pt x="807" y="658"/>
                  </a:cubicBezTo>
                  <a:cubicBezTo>
                    <a:pt x="811" y="629"/>
                    <a:pt x="811" y="629"/>
                    <a:pt x="811" y="629"/>
                  </a:cubicBezTo>
                  <a:cubicBezTo>
                    <a:pt x="814" y="624"/>
                    <a:pt x="814" y="624"/>
                    <a:pt x="814" y="624"/>
                  </a:cubicBezTo>
                  <a:cubicBezTo>
                    <a:pt x="812" y="608"/>
                    <a:pt x="812" y="608"/>
                    <a:pt x="812" y="608"/>
                  </a:cubicBezTo>
                  <a:cubicBezTo>
                    <a:pt x="826" y="615"/>
                    <a:pt x="826" y="615"/>
                    <a:pt x="826" y="615"/>
                  </a:cubicBezTo>
                  <a:cubicBezTo>
                    <a:pt x="826" y="615"/>
                    <a:pt x="835" y="610"/>
                    <a:pt x="842" y="608"/>
                  </a:cubicBezTo>
                  <a:cubicBezTo>
                    <a:pt x="849" y="606"/>
                    <a:pt x="835" y="592"/>
                    <a:pt x="835" y="592"/>
                  </a:cubicBezTo>
                  <a:cubicBezTo>
                    <a:pt x="849" y="591"/>
                    <a:pt x="849" y="591"/>
                    <a:pt x="849" y="591"/>
                  </a:cubicBezTo>
                  <a:cubicBezTo>
                    <a:pt x="849" y="591"/>
                    <a:pt x="851" y="584"/>
                    <a:pt x="857" y="579"/>
                  </a:cubicBezTo>
                  <a:cubicBezTo>
                    <a:pt x="863" y="574"/>
                    <a:pt x="868" y="573"/>
                    <a:pt x="868" y="573"/>
                  </a:cubicBezTo>
                  <a:cubicBezTo>
                    <a:pt x="873" y="563"/>
                    <a:pt x="873" y="563"/>
                    <a:pt x="873" y="563"/>
                  </a:cubicBezTo>
                  <a:cubicBezTo>
                    <a:pt x="873" y="563"/>
                    <a:pt x="862" y="555"/>
                    <a:pt x="861" y="551"/>
                  </a:cubicBezTo>
                  <a:cubicBezTo>
                    <a:pt x="860" y="547"/>
                    <a:pt x="877" y="539"/>
                    <a:pt x="877" y="539"/>
                  </a:cubicBezTo>
                  <a:cubicBezTo>
                    <a:pt x="886" y="529"/>
                    <a:pt x="886" y="529"/>
                    <a:pt x="886" y="529"/>
                  </a:cubicBezTo>
                  <a:cubicBezTo>
                    <a:pt x="912" y="525"/>
                    <a:pt x="912" y="525"/>
                    <a:pt x="912" y="525"/>
                  </a:cubicBezTo>
                  <a:cubicBezTo>
                    <a:pt x="912" y="525"/>
                    <a:pt x="927" y="525"/>
                    <a:pt x="930" y="520"/>
                  </a:cubicBezTo>
                  <a:cubicBezTo>
                    <a:pt x="933" y="515"/>
                    <a:pt x="923" y="504"/>
                    <a:pt x="931" y="498"/>
                  </a:cubicBezTo>
                  <a:cubicBezTo>
                    <a:pt x="939" y="492"/>
                    <a:pt x="939" y="505"/>
                    <a:pt x="939" y="505"/>
                  </a:cubicBezTo>
                  <a:cubicBezTo>
                    <a:pt x="958" y="501"/>
                    <a:pt x="958" y="501"/>
                    <a:pt x="958" y="501"/>
                  </a:cubicBezTo>
                  <a:cubicBezTo>
                    <a:pt x="971" y="505"/>
                    <a:pt x="971" y="505"/>
                    <a:pt x="971" y="505"/>
                  </a:cubicBezTo>
                  <a:cubicBezTo>
                    <a:pt x="980" y="505"/>
                    <a:pt x="980" y="505"/>
                    <a:pt x="980" y="505"/>
                  </a:cubicBezTo>
                  <a:cubicBezTo>
                    <a:pt x="980" y="505"/>
                    <a:pt x="991" y="511"/>
                    <a:pt x="999" y="509"/>
                  </a:cubicBezTo>
                  <a:cubicBezTo>
                    <a:pt x="1007" y="507"/>
                    <a:pt x="994" y="501"/>
                    <a:pt x="994" y="496"/>
                  </a:cubicBezTo>
                  <a:cubicBezTo>
                    <a:pt x="994" y="491"/>
                    <a:pt x="1001" y="494"/>
                    <a:pt x="1001" y="494"/>
                  </a:cubicBezTo>
                  <a:cubicBezTo>
                    <a:pt x="1000" y="480"/>
                    <a:pt x="1000" y="480"/>
                    <a:pt x="1000" y="480"/>
                  </a:cubicBezTo>
                  <a:cubicBezTo>
                    <a:pt x="1020" y="481"/>
                    <a:pt x="1020" y="481"/>
                    <a:pt x="1020" y="481"/>
                  </a:cubicBezTo>
                  <a:cubicBezTo>
                    <a:pt x="1018" y="479"/>
                    <a:pt x="1017" y="478"/>
                    <a:pt x="1017" y="478"/>
                  </a:cubicBezTo>
                  <a:cubicBezTo>
                    <a:pt x="1019" y="473"/>
                    <a:pt x="1019" y="473"/>
                    <a:pt x="1019" y="473"/>
                  </a:cubicBezTo>
                  <a:cubicBezTo>
                    <a:pt x="1031" y="478"/>
                    <a:pt x="1031" y="478"/>
                    <a:pt x="1031" y="478"/>
                  </a:cubicBezTo>
                  <a:cubicBezTo>
                    <a:pt x="1033" y="469"/>
                    <a:pt x="1033" y="469"/>
                    <a:pt x="1033" y="469"/>
                  </a:cubicBezTo>
                  <a:cubicBezTo>
                    <a:pt x="1033" y="469"/>
                    <a:pt x="1040" y="466"/>
                    <a:pt x="1044" y="466"/>
                  </a:cubicBezTo>
                  <a:cubicBezTo>
                    <a:pt x="1048" y="466"/>
                    <a:pt x="1057" y="480"/>
                    <a:pt x="1057" y="480"/>
                  </a:cubicBezTo>
                  <a:cubicBezTo>
                    <a:pt x="1066" y="481"/>
                    <a:pt x="1066" y="481"/>
                    <a:pt x="1066" y="481"/>
                  </a:cubicBezTo>
                  <a:cubicBezTo>
                    <a:pt x="1066" y="481"/>
                    <a:pt x="1067" y="491"/>
                    <a:pt x="1081" y="492"/>
                  </a:cubicBezTo>
                  <a:cubicBezTo>
                    <a:pt x="1095" y="493"/>
                    <a:pt x="1095" y="494"/>
                    <a:pt x="1095" y="494"/>
                  </a:cubicBezTo>
                  <a:cubicBezTo>
                    <a:pt x="1095" y="494"/>
                    <a:pt x="1095" y="494"/>
                    <a:pt x="1105" y="497"/>
                  </a:cubicBezTo>
                  <a:cubicBezTo>
                    <a:pt x="1115" y="500"/>
                    <a:pt x="1124" y="492"/>
                    <a:pt x="1124" y="492"/>
                  </a:cubicBezTo>
                  <a:cubicBezTo>
                    <a:pt x="1124" y="492"/>
                    <a:pt x="1135" y="488"/>
                    <a:pt x="1140" y="489"/>
                  </a:cubicBezTo>
                  <a:cubicBezTo>
                    <a:pt x="1145" y="490"/>
                    <a:pt x="1157" y="498"/>
                    <a:pt x="1165" y="498"/>
                  </a:cubicBezTo>
                  <a:cubicBezTo>
                    <a:pt x="1173" y="498"/>
                    <a:pt x="1167" y="488"/>
                    <a:pt x="1174" y="483"/>
                  </a:cubicBezTo>
                  <a:cubicBezTo>
                    <a:pt x="1181" y="478"/>
                    <a:pt x="1190" y="483"/>
                    <a:pt x="1190" y="483"/>
                  </a:cubicBezTo>
                  <a:cubicBezTo>
                    <a:pt x="1190" y="483"/>
                    <a:pt x="1191" y="467"/>
                    <a:pt x="1190" y="463"/>
                  </a:cubicBezTo>
                  <a:cubicBezTo>
                    <a:pt x="1189" y="459"/>
                    <a:pt x="1193" y="446"/>
                    <a:pt x="1193" y="446"/>
                  </a:cubicBezTo>
                  <a:cubicBezTo>
                    <a:pt x="1193" y="446"/>
                    <a:pt x="1210" y="437"/>
                    <a:pt x="1215" y="438"/>
                  </a:cubicBezTo>
                  <a:cubicBezTo>
                    <a:pt x="1220" y="439"/>
                    <a:pt x="1231" y="440"/>
                    <a:pt x="1231" y="440"/>
                  </a:cubicBezTo>
                  <a:cubicBezTo>
                    <a:pt x="1231" y="440"/>
                    <a:pt x="1242" y="433"/>
                    <a:pt x="1257" y="434"/>
                  </a:cubicBezTo>
                  <a:cubicBezTo>
                    <a:pt x="1272" y="435"/>
                    <a:pt x="1265" y="441"/>
                    <a:pt x="1265" y="441"/>
                  </a:cubicBezTo>
                  <a:cubicBezTo>
                    <a:pt x="1288" y="446"/>
                    <a:pt x="1288" y="446"/>
                    <a:pt x="1288" y="446"/>
                  </a:cubicBezTo>
                  <a:cubicBezTo>
                    <a:pt x="1288" y="446"/>
                    <a:pt x="1302" y="447"/>
                    <a:pt x="1306" y="464"/>
                  </a:cubicBezTo>
                  <a:cubicBezTo>
                    <a:pt x="1310" y="481"/>
                    <a:pt x="1297" y="469"/>
                    <a:pt x="1297" y="469"/>
                  </a:cubicBezTo>
                  <a:cubicBezTo>
                    <a:pt x="1295" y="477"/>
                    <a:pt x="1295" y="477"/>
                    <a:pt x="1295" y="477"/>
                  </a:cubicBezTo>
                  <a:cubicBezTo>
                    <a:pt x="1299" y="479"/>
                    <a:pt x="1303" y="480"/>
                    <a:pt x="1308" y="480"/>
                  </a:cubicBezTo>
                  <a:cubicBezTo>
                    <a:pt x="1317" y="479"/>
                    <a:pt x="1318" y="465"/>
                    <a:pt x="1318" y="465"/>
                  </a:cubicBezTo>
                  <a:cubicBezTo>
                    <a:pt x="1333" y="464"/>
                    <a:pt x="1333" y="464"/>
                    <a:pt x="1333" y="464"/>
                  </a:cubicBezTo>
                  <a:cubicBezTo>
                    <a:pt x="1337" y="456"/>
                    <a:pt x="1337" y="456"/>
                    <a:pt x="1337" y="456"/>
                  </a:cubicBezTo>
                  <a:cubicBezTo>
                    <a:pt x="1337" y="456"/>
                    <a:pt x="1336" y="459"/>
                    <a:pt x="1354" y="456"/>
                  </a:cubicBezTo>
                  <a:cubicBezTo>
                    <a:pt x="1362" y="455"/>
                    <a:pt x="1366" y="451"/>
                    <a:pt x="1368" y="448"/>
                  </a:cubicBezTo>
                  <a:lnTo>
                    <a:pt x="1364" y="448"/>
                  </a:lnTo>
                  <a:close/>
                  <a:moveTo>
                    <a:pt x="835" y="489"/>
                  </a:moveTo>
                  <a:cubicBezTo>
                    <a:pt x="820" y="498"/>
                    <a:pt x="820" y="498"/>
                    <a:pt x="820" y="498"/>
                  </a:cubicBezTo>
                  <a:cubicBezTo>
                    <a:pt x="825" y="511"/>
                    <a:pt x="825" y="511"/>
                    <a:pt x="825" y="511"/>
                  </a:cubicBezTo>
                  <a:cubicBezTo>
                    <a:pt x="843" y="512"/>
                    <a:pt x="843" y="512"/>
                    <a:pt x="843" y="512"/>
                  </a:cubicBezTo>
                  <a:cubicBezTo>
                    <a:pt x="839" y="499"/>
                    <a:pt x="839" y="499"/>
                    <a:pt x="839" y="499"/>
                  </a:cubicBezTo>
                  <a:lnTo>
                    <a:pt x="835" y="489"/>
                  </a:lnTo>
                  <a:close/>
                  <a:moveTo>
                    <a:pt x="809" y="483"/>
                  </a:moveTo>
                  <a:cubicBezTo>
                    <a:pt x="798" y="487"/>
                    <a:pt x="802" y="504"/>
                    <a:pt x="802" y="504"/>
                  </a:cubicBezTo>
                  <a:cubicBezTo>
                    <a:pt x="814" y="516"/>
                    <a:pt x="814" y="516"/>
                    <a:pt x="814" y="516"/>
                  </a:cubicBezTo>
                  <a:cubicBezTo>
                    <a:pt x="814" y="516"/>
                    <a:pt x="820" y="479"/>
                    <a:pt x="809" y="483"/>
                  </a:cubicBezTo>
                  <a:close/>
                  <a:moveTo>
                    <a:pt x="866" y="498"/>
                  </a:moveTo>
                  <a:cubicBezTo>
                    <a:pt x="875" y="493"/>
                    <a:pt x="890" y="490"/>
                    <a:pt x="871" y="486"/>
                  </a:cubicBezTo>
                  <a:cubicBezTo>
                    <a:pt x="852" y="483"/>
                    <a:pt x="843" y="494"/>
                    <a:pt x="843" y="494"/>
                  </a:cubicBezTo>
                  <a:cubicBezTo>
                    <a:pt x="849" y="501"/>
                    <a:pt x="849" y="501"/>
                    <a:pt x="849" y="501"/>
                  </a:cubicBezTo>
                  <a:lnTo>
                    <a:pt x="866" y="498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3" name="Freeform 160"/>
            <p:cNvSpPr>
              <a:spLocks noChangeAspect="1" noEditPoints="1"/>
            </p:cNvSpPr>
            <p:nvPr/>
          </p:nvSpPr>
          <p:spPr bwMode="auto">
            <a:xfrm>
              <a:off x="3290" y="2012"/>
              <a:ext cx="186" cy="118"/>
            </a:xfrm>
            <a:custGeom>
              <a:avLst/>
              <a:gdLst>
                <a:gd name="T0" fmla="*/ 101 w 575"/>
                <a:gd name="T1" fmla="*/ 4 h 363"/>
                <a:gd name="T2" fmla="*/ 80 w 575"/>
                <a:gd name="T3" fmla="*/ 15 h 363"/>
                <a:gd name="T4" fmla="*/ 72 w 575"/>
                <a:gd name="T5" fmla="*/ 27 h 363"/>
                <a:gd name="T6" fmla="*/ 72 w 575"/>
                <a:gd name="T7" fmla="*/ 31 h 363"/>
                <a:gd name="T8" fmla="*/ 68 w 575"/>
                <a:gd name="T9" fmla="*/ 34 h 363"/>
                <a:gd name="T10" fmla="*/ 60 w 575"/>
                <a:gd name="T11" fmla="*/ 29 h 363"/>
                <a:gd name="T12" fmla="*/ 46 w 575"/>
                <a:gd name="T13" fmla="*/ 29 h 363"/>
                <a:gd name="T14" fmla="*/ 38 w 575"/>
                <a:gd name="T15" fmla="*/ 26 h 363"/>
                <a:gd name="T16" fmla="*/ 25 w 575"/>
                <a:gd name="T17" fmla="*/ 27 h 363"/>
                <a:gd name="T18" fmla="*/ 21 w 575"/>
                <a:gd name="T19" fmla="*/ 29 h 363"/>
                <a:gd name="T20" fmla="*/ 15 w 575"/>
                <a:gd name="T21" fmla="*/ 29 h 363"/>
                <a:gd name="T22" fmla="*/ 10 w 575"/>
                <a:gd name="T23" fmla="*/ 26 h 363"/>
                <a:gd name="T24" fmla="*/ 7 w 575"/>
                <a:gd name="T25" fmla="*/ 37 h 363"/>
                <a:gd name="T26" fmla="*/ 7 w 575"/>
                <a:gd name="T27" fmla="*/ 41 h 363"/>
                <a:gd name="T28" fmla="*/ 3 w 575"/>
                <a:gd name="T29" fmla="*/ 46 h 363"/>
                <a:gd name="T30" fmla="*/ 1 w 575"/>
                <a:gd name="T31" fmla="*/ 53 h 363"/>
                <a:gd name="T32" fmla="*/ 8 w 575"/>
                <a:gd name="T33" fmla="*/ 63 h 363"/>
                <a:gd name="T34" fmla="*/ 5 w 575"/>
                <a:gd name="T35" fmla="*/ 88 h 363"/>
                <a:gd name="T36" fmla="*/ 12 w 575"/>
                <a:gd name="T37" fmla="*/ 95 h 363"/>
                <a:gd name="T38" fmla="*/ 19 w 575"/>
                <a:gd name="T39" fmla="*/ 106 h 363"/>
                <a:gd name="T40" fmla="*/ 34 w 575"/>
                <a:gd name="T41" fmla="*/ 104 h 363"/>
                <a:gd name="T42" fmla="*/ 43 w 575"/>
                <a:gd name="T43" fmla="*/ 93 h 363"/>
                <a:gd name="T44" fmla="*/ 59 w 575"/>
                <a:gd name="T45" fmla="*/ 94 h 363"/>
                <a:gd name="T46" fmla="*/ 79 w 575"/>
                <a:gd name="T47" fmla="*/ 92 h 363"/>
                <a:gd name="T48" fmla="*/ 94 w 575"/>
                <a:gd name="T49" fmla="*/ 79 h 363"/>
                <a:gd name="T50" fmla="*/ 108 w 575"/>
                <a:gd name="T51" fmla="*/ 69 h 363"/>
                <a:gd name="T52" fmla="*/ 128 w 575"/>
                <a:gd name="T53" fmla="*/ 59 h 363"/>
                <a:gd name="T54" fmla="*/ 144 w 575"/>
                <a:gd name="T55" fmla="*/ 59 h 363"/>
                <a:gd name="T56" fmla="*/ 155 w 575"/>
                <a:gd name="T57" fmla="*/ 41 h 363"/>
                <a:gd name="T58" fmla="*/ 158 w 575"/>
                <a:gd name="T59" fmla="*/ 39 h 363"/>
                <a:gd name="T60" fmla="*/ 140 w 575"/>
                <a:gd name="T61" fmla="*/ 0 h 363"/>
                <a:gd name="T62" fmla="*/ 101 w 575"/>
                <a:gd name="T63" fmla="*/ 4 h 363"/>
                <a:gd name="T64" fmla="*/ 183 w 575"/>
                <a:gd name="T65" fmla="*/ 112 h 363"/>
                <a:gd name="T66" fmla="*/ 176 w 575"/>
                <a:gd name="T67" fmla="*/ 109 h 363"/>
                <a:gd name="T68" fmla="*/ 172 w 575"/>
                <a:gd name="T69" fmla="*/ 112 h 363"/>
                <a:gd name="T70" fmla="*/ 169 w 575"/>
                <a:gd name="T71" fmla="*/ 109 h 363"/>
                <a:gd name="T72" fmla="*/ 166 w 575"/>
                <a:gd name="T73" fmla="*/ 111 h 363"/>
                <a:gd name="T74" fmla="*/ 175 w 575"/>
                <a:gd name="T75" fmla="*/ 117 h 363"/>
                <a:gd name="T76" fmla="*/ 183 w 575"/>
                <a:gd name="T77" fmla="*/ 112 h 36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575" h="363">
                  <a:moveTo>
                    <a:pt x="311" y="13"/>
                  </a:moveTo>
                  <a:cubicBezTo>
                    <a:pt x="299" y="13"/>
                    <a:pt x="257" y="32"/>
                    <a:pt x="247" y="45"/>
                  </a:cubicBezTo>
                  <a:cubicBezTo>
                    <a:pt x="237" y="58"/>
                    <a:pt x="222" y="82"/>
                    <a:pt x="222" y="82"/>
                  </a:cubicBezTo>
                  <a:cubicBezTo>
                    <a:pt x="222" y="94"/>
                    <a:pt x="222" y="94"/>
                    <a:pt x="222" y="94"/>
                  </a:cubicBezTo>
                  <a:cubicBezTo>
                    <a:pt x="222" y="94"/>
                    <a:pt x="215" y="106"/>
                    <a:pt x="210" y="106"/>
                  </a:cubicBezTo>
                  <a:cubicBezTo>
                    <a:pt x="205" y="106"/>
                    <a:pt x="191" y="91"/>
                    <a:pt x="187" y="89"/>
                  </a:cubicBezTo>
                  <a:cubicBezTo>
                    <a:pt x="183" y="87"/>
                    <a:pt x="143" y="89"/>
                    <a:pt x="143" y="89"/>
                  </a:cubicBezTo>
                  <a:cubicBezTo>
                    <a:pt x="143" y="89"/>
                    <a:pt x="132" y="81"/>
                    <a:pt x="116" y="81"/>
                  </a:cubicBezTo>
                  <a:cubicBezTo>
                    <a:pt x="100" y="81"/>
                    <a:pt x="81" y="82"/>
                    <a:pt x="76" y="82"/>
                  </a:cubicBezTo>
                  <a:cubicBezTo>
                    <a:pt x="71" y="82"/>
                    <a:pt x="64" y="88"/>
                    <a:pt x="64" y="88"/>
                  </a:cubicBezTo>
                  <a:cubicBezTo>
                    <a:pt x="46" y="89"/>
                    <a:pt x="46" y="89"/>
                    <a:pt x="46" y="89"/>
                  </a:cubicBezTo>
                  <a:cubicBezTo>
                    <a:pt x="46" y="89"/>
                    <a:pt x="41" y="75"/>
                    <a:pt x="31" y="80"/>
                  </a:cubicBezTo>
                  <a:cubicBezTo>
                    <a:pt x="21" y="85"/>
                    <a:pt x="22" y="114"/>
                    <a:pt x="22" y="114"/>
                  </a:cubicBezTo>
                  <a:cubicBezTo>
                    <a:pt x="22" y="114"/>
                    <a:pt x="28" y="116"/>
                    <a:pt x="21" y="127"/>
                  </a:cubicBezTo>
                  <a:cubicBezTo>
                    <a:pt x="17" y="134"/>
                    <a:pt x="12" y="138"/>
                    <a:pt x="8" y="141"/>
                  </a:cubicBezTo>
                  <a:cubicBezTo>
                    <a:pt x="6" y="150"/>
                    <a:pt x="3" y="159"/>
                    <a:pt x="2" y="164"/>
                  </a:cubicBezTo>
                  <a:cubicBezTo>
                    <a:pt x="0" y="174"/>
                    <a:pt x="24" y="193"/>
                    <a:pt x="24" y="193"/>
                  </a:cubicBezTo>
                  <a:cubicBezTo>
                    <a:pt x="15" y="270"/>
                    <a:pt x="15" y="270"/>
                    <a:pt x="15" y="270"/>
                  </a:cubicBezTo>
                  <a:cubicBezTo>
                    <a:pt x="36" y="292"/>
                    <a:pt x="36" y="292"/>
                    <a:pt x="36" y="292"/>
                  </a:cubicBezTo>
                  <a:cubicBezTo>
                    <a:pt x="36" y="292"/>
                    <a:pt x="41" y="321"/>
                    <a:pt x="60" y="325"/>
                  </a:cubicBezTo>
                  <a:cubicBezTo>
                    <a:pt x="79" y="330"/>
                    <a:pt x="94" y="329"/>
                    <a:pt x="106" y="321"/>
                  </a:cubicBezTo>
                  <a:cubicBezTo>
                    <a:pt x="118" y="313"/>
                    <a:pt x="122" y="287"/>
                    <a:pt x="133" y="287"/>
                  </a:cubicBezTo>
                  <a:cubicBezTo>
                    <a:pt x="145" y="286"/>
                    <a:pt x="160" y="293"/>
                    <a:pt x="182" y="290"/>
                  </a:cubicBezTo>
                  <a:cubicBezTo>
                    <a:pt x="204" y="287"/>
                    <a:pt x="230" y="282"/>
                    <a:pt x="243" y="282"/>
                  </a:cubicBezTo>
                  <a:cubicBezTo>
                    <a:pt x="256" y="283"/>
                    <a:pt x="277" y="249"/>
                    <a:pt x="292" y="243"/>
                  </a:cubicBezTo>
                  <a:cubicBezTo>
                    <a:pt x="308" y="238"/>
                    <a:pt x="316" y="218"/>
                    <a:pt x="334" y="213"/>
                  </a:cubicBezTo>
                  <a:cubicBezTo>
                    <a:pt x="352" y="207"/>
                    <a:pt x="397" y="181"/>
                    <a:pt x="397" y="181"/>
                  </a:cubicBezTo>
                  <a:cubicBezTo>
                    <a:pt x="446" y="180"/>
                    <a:pt x="446" y="180"/>
                    <a:pt x="446" y="180"/>
                  </a:cubicBezTo>
                  <a:cubicBezTo>
                    <a:pt x="446" y="180"/>
                    <a:pt x="466" y="135"/>
                    <a:pt x="479" y="125"/>
                  </a:cubicBezTo>
                  <a:cubicBezTo>
                    <a:pt x="480" y="123"/>
                    <a:pt x="483" y="122"/>
                    <a:pt x="487" y="120"/>
                  </a:cubicBezTo>
                  <a:cubicBezTo>
                    <a:pt x="433" y="0"/>
                    <a:pt x="433" y="0"/>
                    <a:pt x="433" y="0"/>
                  </a:cubicBezTo>
                  <a:cubicBezTo>
                    <a:pt x="433" y="0"/>
                    <a:pt x="323" y="13"/>
                    <a:pt x="311" y="13"/>
                  </a:cubicBezTo>
                  <a:close/>
                  <a:moveTo>
                    <a:pt x="566" y="346"/>
                  </a:moveTo>
                  <a:cubicBezTo>
                    <a:pt x="558" y="339"/>
                    <a:pt x="549" y="328"/>
                    <a:pt x="543" y="334"/>
                  </a:cubicBezTo>
                  <a:cubicBezTo>
                    <a:pt x="537" y="339"/>
                    <a:pt x="535" y="346"/>
                    <a:pt x="532" y="344"/>
                  </a:cubicBezTo>
                  <a:cubicBezTo>
                    <a:pt x="529" y="342"/>
                    <a:pt x="526" y="335"/>
                    <a:pt x="521" y="335"/>
                  </a:cubicBezTo>
                  <a:cubicBezTo>
                    <a:pt x="515" y="336"/>
                    <a:pt x="514" y="342"/>
                    <a:pt x="514" y="342"/>
                  </a:cubicBezTo>
                  <a:cubicBezTo>
                    <a:pt x="512" y="353"/>
                    <a:pt x="520" y="363"/>
                    <a:pt x="540" y="361"/>
                  </a:cubicBezTo>
                  <a:cubicBezTo>
                    <a:pt x="560" y="359"/>
                    <a:pt x="575" y="354"/>
                    <a:pt x="566" y="346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4" name="Freeform 161"/>
            <p:cNvSpPr>
              <a:spLocks noChangeAspect="1" noEditPoints="1"/>
            </p:cNvSpPr>
            <p:nvPr/>
          </p:nvSpPr>
          <p:spPr bwMode="auto">
            <a:xfrm>
              <a:off x="2766" y="2276"/>
              <a:ext cx="51" cy="48"/>
            </a:xfrm>
            <a:custGeom>
              <a:avLst/>
              <a:gdLst>
                <a:gd name="T0" fmla="*/ 49 w 157"/>
                <a:gd name="T1" fmla="*/ 35 h 153"/>
                <a:gd name="T2" fmla="*/ 50 w 157"/>
                <a:gd name="T3" fmla="*/ 28 h 153"/>
                <a:gd name="T4" fmla="*/ 29 w 157"/>
                <a:gd name="T5" fmla="*/ 28 h 153"/>
                <a:gd name="T6" fmla="*/ 27 w 157"/>
                <a:gd name="T7" fmla="*/ 26 h 153"/>
                <a:gd name="T8" fmla="*/ 25 w 157"/>
                <a:gd name="T9" fmla="*/ 27 h 153"/>
                <a:gd name="T10" fmla="*/ 25 w 157"/>
                <a:gd name="T11" fmla="*/ 35 h 153"/>
                <a:gd name="T12" fmla="*/ 19 w 157"/>
                <a:gd name="T13" fmla="*/ 44 h 153"/>
                <a:gd name="T14" fmla="*/ 24 w 157"/>
                <a:gd name="T15" fmla="*/ 47 h 153"/>
                <a:gd name="T16" fmla="*/ 27 w 157"/>
                <a:gd name="T17" fmla="*/ 46 h 153"/>
                <a:gd name="T18" fmla="*/ 28 w 157"/>
                <a:gd name="T19" fmla="*/ 48 h 153"/>
                <a:gd name="T20" fmla="*/ 49 w 157"/>
                <a:gd name="T21" fmla="*/ 47 h 153"/>
                <a:gd name="T22" fmla="*/ 51 w 157"/>
                <a:gd name="T23" fmla="*/ 36 h 153"/>
                <a:gd name="T24" fmla="*/ 49 w 157"/>
                <a:gd name="T25" fmla="*/ 35 h 153"/>
                <a:gd name="T26" fmla="*/ 13 w 157"/>
                <a:gd name="T27" fmla="*/ 2 h 153"/>
                <a:gd name="T28" fmla="*/ 8 w 157"/>
                <a:gd name="T29" fmla="*/ 11 h 153"/>
                <a:gd name="T30" fmla="*/ 13 w 157"/>
                <a:gd name="T31" fmla="*/ 2 h 15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7" h="153">
                  <a:moveTo>
                    <a:pt x="151" y="111"/>
                  </a:moveTo>
                  <a:cubicBezTo>
                    <a:pt x="154" y="88"/>
                    <a:pt x="154" y="88"/>
                    <a:pt x="154" y="88"/>
                  </a:cubicBezTo>
                  <a:cubicBezTo>
                    <a:pt x="90" y="88"/>
                    <a:pt x="90" y="88"/>
                    <a:pt x="90" y="88"/>
                  </a:cubicBezTo>
                  <a:cubicBezTo>
                    <a:pt x="84" y="82"/>
                    <a:pt x="84" y="82"/>
                    <a:pt x="84" y="82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85"/>
                    <a:pt x="82" y="103"/>
                    <a:pt x="77" y="111"/>
                  </a:cubicBezTo>
                  <a:cubicBezTo>
                    <a:pt x="72" y="119"/>
                    <a:pt x="54" y="132"/>
                    <a:pt x="58" y="139"/>
                  </a:cubicBezTo>
                  <a:cubicBezTo>
                    <a:pt x="61" y="145"/>
                    <a:pt x="71" y="148"/>
                    <a:pt x="75" y="149"/>
                  </a:cubicBezTo>
                  <a:cubicBezTo>
                    <a:pt x="83" y="147"/>
                    <a:pt x="83" y="147"/>
                    <a:pt x="83" y="147"/>
                  </a:cubicBezTo>
                  <a:cubicBezTo>
                    <a:pt x="85" y="153"/>
                    <a:pt x="85" y="153"/>
                    <a:pt x="85" y="153"/>
                  </a:cubicBezTo>
                  <a:cubicBezTo>
                    <a:pt x="85" y="153"/>
                    <a:pt x="147" y="152"/>
                    <a:pt x="152" y="151"/>
                  </a:cubicBezTo>
                  <a:cubicBezTo>
                    <a:pt x="157" y="150"/>
                    <a:pt x="157" y="115"/>
                    <a:pt x="157" y="115"/>
                  </a:cubicBezTo>
                  <a:lnTo>
                    <a:pt x="151" y="111"/>
                  </a:lnTo>
                  <a:close/>
                  <a:moveTo>
                    <a:pt x="41" y="5"/>
                  </a:moveTo>
                  <a:cubicBezTo>
                    <a:pt x="33" y="0"/>
                    <a:pt x="0" y="20"/>
                    <a:pt x="26" y="35"/>
                  </a:cubicBezTo>
                  <a:cubicBezTo>
                    <a:pt x="38" y="41"/>
                    <a:pt x="50" y="10"/>
                    <a:pt x="41" y="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5" name="Freeform 162"/>
            <p:cNvSpPr>
              <a:spLocks noChangeAspect="1" noEditPoints="1"/>
            </p:cNvSpPr>
            <p:nvPr/>
          </p:nvSpPr>
          <p:spPr bwMode="auto">
            <a:xfrm>
              <a:off x="2377" y="1584"/>
              <a:ext cx="341" cy="278"/>
            </a:xfrm>
            <a:custGeom>
              <a:avLst/>
              <a:gdLst>
                <a:gd name="T0" fmla="*/ 312 w 1057"/>
                <a:gd name="T1" fmla="*/ 72 h 863"/>
                <a:gd name="T2" fmla="*/ 322 w 1057"/>
                <a:gd name="T3" fmla="*/ 76 h 863"/>
                <a:gd name="T4" fmla="*/ 295 w 1057"/>
                <a:gd name="T5" fmla="*/ 84 h 863"/>
                <a:gd name="T6" fmla="*/ 331 w 1057"/>
                <a:gd name="T7" fmla="*/ 64 h 863"/>
                <a:gd name="T8" fmla="*/ 16 w 1057"/>
                <a:gd name="T9" fmla="*/ 268 h 863"/>
                <a:gd name="T10" fmla="*/ 323 w 1057"/>
                <a:gd name="T11" fmla="*/ 33 h 863"/>
                <a:gd name="T12" fmla="*/ 320 w 1057"/>
                <a:gd name="T13" fmla="*/ 22 h 863"/>
                <a:gd name="T14" fmla="*/ 314 w 1057"/>
                <a:gd name="T15" fmla="*/ 25 h 863"/>
                <a:gd name="T16" fmla="*/ 305 w 1057"/>
                <a:gd name="T17" fmla="*/ 22 h 863"/>
                <a:gd name="T18" fmla="*/ 296 w 1057"/>
                <a:gd name="T19" fmla="*/ 18 h 863"/>
                <a:gd name="T20" fmla="*/ 285 w 1057"/>
                <a:gd name="T21" fmla="*/ 20 h 863"/>
                <a:gd name="T22" fmla="*/ 276 w 1057"/>
                <a:gd name="T23" fmla="*/ 16 h 863"/>
                <a:gd name="T24" fmla="*/ 261 w 1057"/>
                <a:gd name="T25" fmla="*/ 12 h 863"/>
                <a:gd name="T26" fmla="*/ 256 w 1057"/>
                <a:gd name="T27" fmla="*/ 7 h 863"/>
                <a:gd name="T28" fmla="*/ 226 w 1057"/>
                <a:gd name="T29" fmla="*/ 7 h 863"/>
                <a:gd name="T30" fmla="*/ 187 w 1057"/>
                <a:gd name="T31" fmla="*/ 4 h 863"/>
                <a:gd name="T32" fmla="*/ 166 w 1057"/>
                <a:gd name="T33" fmla="*/ 6 h 863"/>
                <a:gd name="T34" fmla="*/ 155 w 1057"/>
                <a:gd name="T35" fmla="*/ 29 h 863"/>
                <a:gd name="T36" fmla="*/ 166 w 1057"/>
                <a:gd name="T37" fmla="*/ 30 h 863"/>
                <a:gd name="T38" fmla="*/ 176 w 1057"/>
                <a:gd name="T39" fmla="*/ 34 h 863"/>
                <a:gd name="T40" fmla="*/ 187 w 1057"/>
                <a:gd name="T41" fmla="*/ 35 h 863"/>
                <a:gd name="T42" fmla="*/ 183 w 1057"/>
                <a:gd name="T43" fmla="*/ 49 h 863"/>
                <a:gd name="T44" fmla="*/ 181 w 1057"/>
                <a:gd name="T45" fmla="*/ 66 h 863"/>
                <a:gd name="T46" fmla="*/ 175 w 1057"/>
                <a:gd name="T47" fmla="*/ 74 h 863"/>
                <a:gd name="T48" fmla="*/ 172 w 1057"/>
                <a:gd name="T49" fmla="*/ 89 h 863"/>
                <a:gd name="T50" fmla="*/ 173 w 1057"/>
                <a:gd name="T51" fmla="*/ 99 h 863"/>
                <a:gd name="T52" fmla="*/ 170 w 1057"/>
                <a:gd name="T53" fmla="*/ 113 h 863"/>
                <a:gd name="T54" fmla="*/ 182 w 1057"/>
                <a:gd name="T55" fmla="*/ 118 h 863"/>
                <a:gd name="T56" fmla="*/ 186 w 1057"/>
                <a:gd name="T57" fmla="*/ 123 h 863"/>
                <a:gd name="T58" fmla="*/ 201 w 1057"/>
                <a:gd name="T59" fmla="*/ 127 h 863"/>
                <a:gd name="T60" fmla="*/ 226 w 1057"/>
                <a:gd name="T61" fmla="*/ 121 h 863"/>
                <a:gd name="T62" fmla="*/ 243 w 1057"/>
                <a:gd name="T63" fmla="*/ 119 h 863"/>
                <a:gd name="T64" fmla="*/ 257 w 1057"/>
                <a:gd name="T65" fmla="*/ 106 h 863"/>
                <a:gd name="T66" fmla="*/ 270 w 1057"/>
                <a:gd name="T67" fmla="*/ 91 h 863"/>
                <a:gd name="T68" fmla="*/ 275 w 1057"/>
                <a:gd name="T69" fmla="*/ 69 h 863"/>
                <a:gd name="T70" fmla="*/ 291 w 1057"/>
                <a:gd name="T71" fmla="*/ 52 h 863"/>
                <a:gd name="T72" fmla="*/ 316 w 1057"/>
                <a:gd name="T73" fmla="*/ 36 h 863"/>
                <a:gd name="T74" fmla="*/ 6 w 1057"/>
                <a:gd name="T75" fmla="*/ 275 h 863"/>
                <a:gd name="T76" fmla="*/ 7 w 1057"/>
                <a:gd name="T77" fmla="*/ 257 h 863"/>
                <a:gd name="T78" fmla="*/ 66 w 1057"/>
                <a:gd name="T79" fmla="*/ 254 h 863"/>
                <a:gd name="T80" fmla="*/ 66 w 1057"/>
                <a:gd name="T81" fmla="*/ 267 h 863"/>
                <a:gd name="T82" fmla="*/ 71 w 1057"/>
                <a:gd name="T83" fmla="*/ 251 h 863"/>
                <a:gd name="T84" fmla="*/ 41 w 1057"/>
                <a:gd name="T85" fmla="*/ 278 h 863"/>
                <a:gd name="T86" fmla="*/ 22 w 1057"/>
                <a:gd name="T87" fmla="*/ 267 h 863"/>
                <a:gd name="T88" fmla="*/ 34 w 1057"/>
                <a:gd name="T89" fmla="*/ 263 h 86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57" h="863">
                  <a:moveTo>
                    <a:pt x="1002" y="212"/>
                  </a:moveTo>
                  <a:cubicBezTo>
                    <a:pt x="1002" y="212"/>
                    <a:pt x="999" y="205"/>
                    <a:pt x="993" y="205"/>
                  </a:cubicBezTo>
                  <a:cubicBezTo>
                    <a:pt x="987" y="205"/>
                    <a:pt x="964" y="218"/>
                    <a:pt x="967" y="223"/>
                  </a:cubicBezTo>
                  <a:cubicBezTo>
                    <a:pt x="970" y="228"/>
                    <a:pt x="977" y="226"/>
                    <a:pt x="977" y="226"/>
                  </a:cubicBezTo>
                  <a:cubicBezTo>
                    <a:pt x="977" y="226"/>
                    <a:pt x="981" y="235"/>
                    <a:pt x="985" y="236"/>
                  </a:cubicBezTo>
                  <a:cubicBezTo>
                    <a:pt x="989" y="237"/>
                    <a:pt x="997" y="237"/>
                    <a:pt x="997" y="237"/>
                  </a:cubicBezTo>
                  <a:cubicBezTo>
                    <a:pt x="1003" y="235"/>
                    <a:pt x="1013" y="225"/>
                    <a:pt x="1012" y="218"/>
                  </a:cubicBezTo>
                  <a:cubicBezTo>
                    <a:pt x="1011" y="211"/>
                    <a:pt x="1002" y="212"/>
                    <a:pt x="1002" y="212"/>
                  </a:cubicBezTo>
                  <a:close/>
                  <a:moveTo>
                    <a:pt x="913" y="261"/>
                  </a:moveTo>
                  <a:cubicBezTo>
                    <a:pt x="922" y="270"/>
                    <a:pt x="932" y="259"/>
                    <a:pt x="927" y="249"/>
                  </a:cubicBezTo>
                  <a:cubicBezTo>
                    <a:pt x="922" y="239"/>
                    <a:pt x="913" y="261"/>
                    <a:pt x="913" y="261"/>
                  </a:cubicBezTo>
                  <a:close/>
                  <a:moveTo>
                    <a:pt x="1026" y="198"/>
                  </a:moveTo>
                  <a:cubicBezTo>
                    <a:pt x="1026" y="198"/>
                    <a:pt x="1039" y="218"/>
                    <a:pt x="1048" y="213"/>
                  </a:cubicBezTo>
                  <a:cubicBezTo>
                    <a:pt x="1057" y="208"/>
                    <a:pt x="1036" y="191"/>
                    <a:pt x="1026" y="198"/>
                  </a:cubicBezTo>
                  <a:close/>
                  <a:moveTo>
                    <a:pt x="50" y="831"/>
                  </a:moveTo>
                  <a:cubicBezTo>
                    <a:pt x="40" y="833"/>
                    <a:pt x="47" y="844"/>
                    <a:pt x="47" y="844"/>
                  </a:cubicBezTo>
                  <a:cubicBezTo>
                    <a:pt x="58" y="841"/>
                    <a:pt x="60" y="829"/>
                    <a:pt x="50" y="831"/>
                  </a:cubicBezTo>
                  <a:close/>
                  <a:moveTo>
                    <a:pt x="1001" y="101"/>
                  </a:moveTo>
                  <a:cubicBezTo>
                    <a:pt x="1002" y="98"/>
                    <a:pt x="1000" y="86"/>
                    <a:pt x="1000" y="86"/>
                  </a:cubicBezTo>
                  <a:cubicBezTo>
                    <a:pt x="1008" y="81"/>
                    <a:pt x="1008" y="81"/>
                    <a:pt x="1008" y="81"/>
                  </a:cubicBezTo>
                  <a:cubicBezTo>
                    <a:pt x="1008" y="81"/>
                    <a:pt x="996" y="75"/>
                    <a:pt x="993" y="67"/>
                  </a:cubicBezTo>
                  <a:cubicBezTo>
                    <a:pt x="987" y="67"/>
                    <a:pt x="987" y="67"/>
                    <a:pt x="987" y="67"/>
                  </a:cubicBezTo>
                  <a:cubicBezTo>
                    <a:pt x="987" y="67"/>
                    <a:pt x="987" y="77"/>
                    <a:pt x="980" y="77"/>
                  </a:cubicBezTo>
                  <a:cubicBezTo>
                    <a:pt x="973" y="77"/>
                    <a:pt x="972" y="77"/>
                    <a:pt x="972" y="77"/>
                  </a:cubicBezTo>
                  <a:cubicBezTo>
                    <a:pt x="972" y="77"/>
                    <a:pt x="965" y="69"/>
                    <a:pt x="962" y="70"/>
                  </a:cubicBezTo>
                  <a:cubicBezTo>
                    <a:pt x="959" y="71"/>
                    <a:pt x="952" y="73"/>
                    <a:pt x="952" y="73"/>
                  </a:cubicBezTo>
                  <a:cubicBezTo>
                    <a:pt x="952" y="73"/>
                    <a:pt x="949" y="67"/>
                    <a:pt x="945" y="68"/>
                  </a:cubicBezTo>
                  <a:cubicBezTo>
                    <a:pt x="941" y="69"/>
                    <a:pt x="932" y="71"/>
                    <a:pt x="932" y="71"/>
                  </a:cubicBezTo>
                  <a:cubicBezTo>
                    <a:pt x="925" y="56"/>
                    <a:pt x="925" y="56"/>
                    <a:pt x="925" y="56"/>
                  </a:cubicBezTo>
                  <a:cubicBezTo>
                    <a:pt x="916" y="55"/>
                    <a:pt x="916" y="55"/>
                    <a:pt x="916" y="55"/>
                  </a:cubicBezTo>
                  <a:cubicBezTo>
                    <a:pt x="916" y="55"/>
                    <a:pt x="916" y="48"/>
                    <a:pt x="903" y="48"/>
                  </a:cubicBezTo>
                  <a:cubicBezTo>
                    <a:pt x="890" y="48"/>
                    <a:pt x="896" y="60"/>
                    <a:pt x="896" y="60"/>
                  </a:cubicBezTo>
                  <a:cubicBezTo>
                    <a:pt x="883" y="63"/>
                    <a:pt x="883" y="63"/>
                    <a:pt x="883" y="63"/>
                  </a:cubicBezTo>
                  <a:cubicBezTo>
                    <a:pt x="881" y="55"/>
                    <a:pt x="881" y="55"/>
                    <a:pt x="881" y="55"/>
                  </a:cubicBezTo>
                  <a:cubicBezTo>
                    <a:pt x="861" y="54"/>
                    <a:pt x="861" y="54"/>
                    <a:pt x="861" y="54"/>
                  </a:cubicBezTo>
                  <a:cubicBezTo>
                    <a:pt x="861" y="54"/>
                    <a:pt x="860" y="51"/>
                    <a:pt x="856" y="49"/>
                  </a:cubicBezTo>
                  <a:cubicBezTo>
                    <a:pt x="852" y="47"/>
                    <a:pt x="842" y="51"/>
                    <a:pt x="842" y="51"/>
                  </a:cubicBezTo>
                  <a:cubicBezTo>
                    <a:pt x="842" y="51"/>
                    <a:pt x="836" y="42"/>
                    <a:pt x="829" y="41"/>
                  </a:cubicBezTo>
                  <a:cubicBezTo>
                    <a:pt x="822" y="40"/>
                    <a:pt x="808" y="38"/>
                    <a:pt x="808" y="38"/>
                  </a:cubicBezTo>
                  <a:cubicBezTo>
                    <a:pt x="808" y="38"/>
                    <a:pt x="814" y="35"/>
                    <a:pt x="808" y="28"/>
                  </a:cubicBezTo>
                  <a:cubicBezTo>
                    <a:pt x="802" y="21"/>
                    <a:pt x="793" y="29"/>
                    <a:pt x="793" y="29"/>
                  </a:cubicBezTo>
                  <a:cubicBezTo>
                    <a:pt x="792" y="23"/>
                    <a:pt x="792" y="23"/>
                    <a:pt x="792" y="23"/>
                  </a:cubicBezTo>
                  <a:cubicBezTo>
                    <a:pt x="790" y="23"/>
                    <a:pt x="788" y="23"/>
                    <a:pt x="786" y="23"/>
                  </a:cubicBezTo>
                  <a:cubicBezTo>
                    <a:pt x="767" y="23"/>
                    <a:pt x="720" y="14"/>
                    <a:pt x="720" y="14"/>
                  </a:cubicBezTo>
                  <a:cubicBezTo>
                    <a:pt x="700" y="22"/>
                    <a:pt x="700" y="22"/>
                    <a:pt x="700" y="22"/>
                  </a:cubicBezTo>
                  <a:cubicBezTo>
                    <a:pt x="662" y="18"/>
                    <a:pt x="662" y="18"/>
                    <a:pt x="662" y="18"/>
                  </a:cubicBezTo>
                  <a:cubicBezTo>
                    <a:pt x="662" y="18"/>
                    <a:pt x="637" y="4"/>
                    <a:pt x="622" y="7"/>
                  </a:cubicBezTo>
                  <a:cubicBezTo>
                    <a:pt x="607" y="10"/>
                    <a:pt x="586" y="11"/>
                    <a:pt x="581" y="11"/>
                  </a:cubicBezTo>
                  <a:cubicBezTo>
                    <a:pt x="576" y="11"/>
                    <a:pt x="557" y="8"/>
                    <a:pt x="557" y="8"/>
                  </a:cubicBezTo>
                  <a:cubicBezTo>
                    <a:pt x="557" y="8"/>
                    <a:pt x="547" y="0"/>
                    <a:pt x="541" y="0"/>
                  </a:cubicBezTo>
                  <a:cubicBezTo>
                    <a:pt x="535" y="0"/>
                    <a:pt x="515" y="18"/>
                    <a:pt x="515" y="18"/>
                  </a:cubicBezTo>
                  <a:cubicBezTo>
                    <a:pt x="515" y="18"/>
                    <a:pt x="470" y="25"/>
                    <a:pt x="468" y="38"/>
                  </a:cubicBezTo>
                  <a:cubicBezTo>
                    <a:pt x="466" y="51"/>
                    <a:pt x="487" y="67"/>
                    <a:pt x="487" y="67"/>
                  </a:cubicBezTo>
                  <a:cubicBezTo>
                    <a:pt x="479" y="90"/>
                    <a:pt x="479" y="90"/>
                    <a:pt x="479" y="90"/>
                  </a:cubicBezTo>
                  <a:cubicBezTo>
                    <a:pt x="479" y="90"/>
                    <a:pt x="480" y="94"/>
                    <a:pt x="481" y="101"/>
                  </a:cubicBezTo>
                  <a:cubicBezTo>
                    <a:pt x="486" y="95"/>
                    <a:pt x="493" y="88"/>
                    <a:pt x="502" y="88"/>
                  </a:cubicBezTo>
                  <a:cubicBezTo>
                    <a:pt x="516" y="88"/>
                    <a:pt x="521" y="89"/>
                    <a:pt x="516" y="94"/>
                  </a:cubicBezTo>
                  <a:cubicBezTo>
                    <a:pt x="511" y="99"/>
                    <a:pt x="504" y="103"/>
                    <a:pt x="510" y="103"/>
                  </a:cubicBezTo>
                  <a:cubicBezTo>
                    <a:pt x="516" y="103"/>
                    <a:pt x="520" y="99"/>
                    <a:pt x="527" y="99"/>
                  </a:cubicBezTo>
                  <a:cubicBezTo>
                    <a:pt x="534" y="99"/>
                    <a:pt x="536" y="108"/>
                    <a:pt x="544" y="104"/>
                  </a:cubicBezTo>
                  <a:cubicBezTo>
                    <a:pt x="552" y="100"/>
                    <a:pt x="542" y="96"/>
                    <a:pt x="551" y="96"/>
                  </a:cubicBezTo>
                  <a:cubicBezTo>
                    <a:pt x="560" y="96"/>
                    <a:pt x="576" y="93"/>
                    <a:pt x="580" y="95"/>
                  </a:cubicBezTo>
                  <a:cubicBezTo>
                    <a:pt x="584" y="97"/>
                    <a:pt x="581" y="108"/>
                    <a:pt x="581" y="108"/>
                  </a:cubicBezTo>
                  <a:cubicBezTo>
                    <a:pt x="581" y="108"/>
                    <a:pt x="595" y="109"/>
                    <a:pt x="594" y="117"/>
                  </a:cubicBezTo>
                  <a:cubicBezTo>
                    <a:pt x="593" y="125"/>
                    <a:pt x="561" y="140"/>
                    <a:pt x="560" y="144"/>
                  </a:cubicBezTo>
                  <a:cubicBezTo>
                    <a:pt x="559" y="148"/>
                    <a:pt x="568" y="153"/>
                    <a:pt x="568" y="153"/>
                  </a:cubicBezTo>
                  <a:cubicBezTo>
                    <a:pt x="568" y="153"/>
                    <a:pt x="563" y="178"/>
                    <a:pt x="562" y="181"/>
                  </a:cubicBezTo>
                  <a:cubicBezTo>
                    <a:pt x="561" y="184"/>
                    <a:pt x="556" y="188"/>
                    <a:pt x="556" y="188"/>
                  </a:cubicBezTo>
                  <a:cubicBezTo>
                    <a:pt x="556" y="188"/>
                    <a:pt x="560" y="202"/>
                    <a:pt x="560" y="205"/>
                  </a:cubicBezTo>
                  <a:cubicBezTo>
                    <a:pt x="560" y="208"/>
                    <a:pt x="552" y="215"/>
                    <a:pt x="548" y="216"/>
                  </a:cubicBezTo>
                  <a:cubicBezTo>
                    <a:pt x="544" y="217"/>
                    <a:pt x="527" y="217"/>
                    <a:pt x="527" y="217"/>
                  </a:cubicBezTo>
                  <a:cubicBezTo>
                    <a:pt x="543" y="231"/>
                    <a:pt x="543" y="231"/>
                    <a:pt x="543" y="231"/>
                  </a:cubicBezTo>
                  <a:cubicBezTo>
                    <a:pt x="543" y="240"/>
                    <a:pt x="543" y="240"/>
                    <a:pt x="543" y="240"/>
                  </a:cubicBezTo>
                  <a:cubicBezTo>
                    <a:pt x="543" y="240"/>
                    <a:pt x="556" y="242"/>
                    <a:pt x="554" y="250"/>
                  </a:cubicBezTo>
                  <a:cubicBezTo>
                    <a:pt x="552" y="258"/>
                    <a:pt x="528" y="272"/>
                    <a:pt x="532" y="276"/>
                  </a:cubicBezTo>
                  <a:cubicBezTo>
                    <a:pt x="536" y="280"/>
                    <a:pt x="541" y="294"/>
                    <a:pt x="541" y="294"/>
                  </a:cubicBezTo>
                  <a:cubicBezTo>
                    <a:pt x="541" y="294"/>
                    <a:pt x="554" y="295"/>
                    <a:pt x="550" y="301"/>
                  </a:cubicBezTo>
                  <a:cubicBezTo>
                    <a:pt x="546" y="307"/>
                    <a:pt x="536" y="308"/>
                    <a:pt x="536" y="308"/>
                  </a:cubicBezTo>
                  <a:cubicBezTo>
                    <a:pt x="536" y="308"/>
                    <a:pt x="528" y="318"/>
                    <a:pt x="526" y="325"/>
                  </a:cubicBezTo>
                  <a:cubicBezTo>
                    <a:pt x="524" y="332"/>
                    <a:pt x="525" y="340"/>
                    <a:pt x="525" y="340"/>
                  </a:cubicBezTo>
                  <a:cubicBezTo>
                    <a:pt x="527" y="351"/>
                    <a:pt x="527" y="351"/>
                    <a:pt x="527" y="351"/>
                  </a:cubicBezTo>
                  <a:cubicBezTo>
                    <a:pt x="528" y="351"/>
                    <a:pt x="528" y="351"/>
                    <a:pt x="528" y="351"/>
                  </a:cubicBezTo>
                  <a:cubicBezTo>
                    <a:pt x="547" y="350"/>
                    <a:pt x="547" y="350"/>
                    <a:pt x="547" y="350"/>
                  </a:cubicBezTo>
                  <a:cubicBezTo>
                    <a:pt x="563" y="365"/>
                    <a:pt x="563" y="365"/>
                    <a:pt x="563" y="365"/>
                  </a:cubicBezTo>
                  <a:cubicBezTo>
                    <a:pt x="575" y="365"/>
                    <a:pt x="575" y="365"/>
                    <a:pt x="575" y="365"/>
                  </a:cubicBezTo>
                  <a:cubicBezTo>
                    <a:pt x="569" y="382"/>
                    <a:pt x="569" y="382"/>
                    <a:pt x="569" y="382"/>
                  </a:cubicBezTo>
                  <a:cubicBezTo>
                    <a:pt x="576" y="383"/>
                    <a:pt x="576" y="383"/>
                    <a:pt x="576" y="383"/>
                  </a:cubicBezTo>
                  <a:cubicBezTo>
                    <a:pt x="576" y="383"/>
                    <a:pt x="576" y="403"/>
                    <a:pt x="583" y="406"/>
                  </a:cubicBezTo>
                  <a:cubicBezTo>
                    <a:pt x="590" y="409"/>
                    <a:pt x="602" y="413"/>
                    <a:pt x="602" y="413"/>
                  </a:cubicBezTo>
                  <a:cubicBezTo>
                    <a:pt x="602" y="413"/>
                    <a:pt x="619" y="401"/>
                    <a:pt x="622" y="395"/>
                  </a:cubicBezTo>
                  <a:cubicBezTo>
                    <a:pt x="625" y="389"/>
                    <a:pt x="643" y="389"/>
                    <a:pt x="643" y="389"/>
                  </a:cubicBezTo>
                  <a:cubicBezTo>
                    <a:pt x="662" y="377"/>
                    <a:pt x="662" y="377"/>
                    <a:pt x="662" y="377"/>
                  </a:cubicBezTo>
                  <a:cubicBezTo>
                    <a:pt x="662" y="377"/>
                    <a:pt x="695" y="379"/>
                    <a:pt x="701" y="377"/>
                  </a:cubicBezTo>
                  <a:cubicBezTo>
                    <a:pt x="707" y="375"/>
                    <a:pt x="717" y="371"/>
                    <a:pt x="717" y="371"/>
                  </a:cubicBezTo>
                  <a:cubicBezTo>
                    <a:pt x="717" y="371"/>
                    <a:pt x="725" y="379"/>
                    <a:pt x="731" y="378"/>
                  </a:cubicBezTo>
                  <a:cubicBezTo>
                    <a:pt x="737" y="377"/>
                    <a:pt x="753" y="370"/>
                    <a:pt x="753" y="370"/>
                  </a:cubicBezTo>
                  <a:cubicBezTo>
                    <a:pt x="753" y="370"/>
                    <a:pt x="752" y="382"/>
                    <a:pt x="763" y="374"/>
                  </a:cubicBezTo>
                  <a:cubicBezTo>
                    <a:pt x="774" y="366"/>
                    <a:pt x="776" y="347"/>
                    <a:pt x="776" y="347"/>
                  </a:cubicBezTo>
                  <a:cubicBezTo>
                    <a:pt x="797" y="329"/>
                    <a:pt x="797" y="329"/>
                    <a:pt x="797" y="329"/>
                  </a:cubicBezTo>
                  <a:cubicBezTo>
                    <a:pt x="820" y="328"/>
                    <a:pt x="820" y="328"/>
                    <a:pt x="820" y="328"/>
                  </a:cubicBezTo>
                  <a:cubicBezTo>
                    <a:pt x="822" y="315"/>
                    <a:pt x="822" y="315"/>
                    <a:pt x="822" y="315"/>
                  </a:cubicBezTo>
                  <a:cubicBezTo>
                    <a:pt x="822" y="315"/>
                    <a:pt x="833" y="286"/>
                    <a:pt x="836" y="284"/>
                  </a:cubicBezTo>
                  <a:cubicBezTo>
                    <a:pt x="839" y="282"/>
                    <a:pt x="866" y="279"/>
                    <a:pt x="867" y="270"/>
                  </a:cubicBezTo>
                  <a:cubicBezTo>
                    <a:pt x="868" y="261"/>
                    <a:pt x="845" y="249"/>
                    <a:pt x="845" y="249"/>
                  </a:cubicBezTo>
                  <a:cubicBezTo>
                    <a:pt x="845" y="249"/>
                    <a:pt x="843" y="226"/>
                    <a:pt x="851" y="215"/>
                  </a:cubicBezTo>
                  <a:cubicBezTo>
                    <a:pt x="859" y="204"/>
                    <a:pt x="870" y="191"/>
                    <a:pt x="870" y="191"/>
                  </a:cubicBezTo>
                  <a:cubicBezTo>
                    <a:pt x="870" y="191"/>
                    <a:pt x="887" y="173"/>
                    <a:pt x="890" y="172"/>
                  </a:cubicBezTo>
                  <a:cubicBezTo>
                    <a:pt x="893" y="171"/>
                    <a:pt x="905" y="163"/>
                    <a:pt x="902" y="161"/>
                  </a:cubicBezTo>
                  <a:cubicBezTo>
                    <a:pt x="899" y="159"/>
                    <a:pt x="894" y="151"/>
                    <a:pt x="904" y="146"/>
                  </a:cubicBezTo>
                  <a:cubicBezTo>
                    <a:pt x="914" y="141"/>
                    <a:pt x="938" y="136"/>
                    <a:pt x="951" y="131"/>
                  </a:cubicBezTo>
                  <a:cubicBezTo>
                    <a:pt x="964" y="126"/>
                    <a:pt x="980" y="113"/>
                    <a:pt x="980" y="113"/>
                  </a:cubicBezTo>
                  <a:cubicBezTo>
                    <a:pt x="980" y="113"/>
                    <a:pt x="1000" y="104"/>
                    <a:pt x="1001" y="101"/>
                  </a:cubicBezTo>
                  <a:close/>
                  <a:moveTo>
                    <a:pt x="15" y="863"/>
                  </a:moveTo>
                  <a:cubicBezTo>
                    <a:pt x="20" y="853"/>
                    <a:pt x="20" y="853"/>
                    <a:pt x="20" y="853"/>
                  </a:cubicBezTo>
                  <a:cubicBezTo>
                    <a:pt x="0" y="854"/>
                    <a:pt x="0" y="854"/>
                    <a:pt x="0" y="854"/>
                  </a:cubicBezTo>
                  <a:lnTo>
                    <a:pt x="15" y="863"/>
                  </a:lnTo>
                  <a:close/>
                  <a:moveTo>
                    <a:pt x="23" y="798"/>
                  </a:moveTo>
                  <a:cubicBezTo>
                    <a:pt x="10" y="799"/>
                    <a:pt x="25" y="816"/>
                    <a:pt x="25" y="816"/>
                  </a:cubicBezTo>
                  <a:cubicBezTo>
                    <a:pt x="25" y="816"/>
                    <a:pt x="37" y="796"/>
                    <a:pt x="23" y="798"/>
                  </a:cubicBezTo>
                  <a:close/>
                  <a:moveTo>
                    <a:pt x="205" y="788"/>
                  </a:moveTo>
                  <a:cubicBezTo>
                    <a:pt x="204" y="794"/>
                    <a:pt x="200" y="809"/>
                    <a:pt x="200" y="809"/>
                  </a:cubicBezTo>
                  <a:cubicBezTo>
                    <a:pt x="182" y="841"/>
                    <a:pt x="182" y="841"/>
                    <a:pt x="182" y="841"/>
                  </a:cubicBezTo>
                  <a:cubicBezTo>
                    <a:pt x="182" y="841"/>
                    <a:pt x="197" y="843"/>
                    <a:pt x="205" y="829"/>
                  </a:cubicBezTo>
                  <a:cubicBezTo>
                    <a:pt x="214" y="816"/>
                    <a:pt x="205" y="804"/>
                    <a:pt x="205" y="804"/>
                  </a:cubicBezTo>
                  <a:cubicBezTo>
                    <a:pt x="219" y="796"/>
                    <a:pt x="219" y="796"/>
                    <a:pt x="219" y="796"/>
                  </a:cubicBezTo>
                  <a:cubicBezTo>
                    <a:pt x="220" y="779"/>
                    <a:pt x="220" y="779"/>
                    <a:pt x="220" y="779"/>
                  </a:cubicBezTo>
                  <a:cubicBezTo>
                    <a:pt x="220" y="779"/>
                    <a:pt x="207" y="781"/>
                    <a:pt x="205" y="788"/>
                  </a:cubicBezTo>
                  <a:close/>
                  <a:moveTo>
                    <a:pt x="128" y="838"/>
                  </a:moveTo>
                  <a:cubicBezTo>
                    <a:pt x="95" y="844"/>
                    <a:pt x="127" y="863"/>
                    <a:pt x="127" y="863"/>
                  </a:cubicBezTo>
                  <a:cubicBezTo>
                    <a:pt x="140" y="859"/>
                    <a:pt x="162" y="831"/>
                    <a:pt x="128" y="838"/>
                  </a:cubicBezTo>
                  <a:close/>
                  <a:moveTo>
                    <a:pt x="83" y="824"/>
                  </a:moveTo>
                  <a:cubicBezTo>
                    <a:pt x="68" y="829"/>
                    <a:pt x="68" y="829"/>
                    <a:pt x="68" y="829"/>
                  </a:cubicBezTo>
                  <a:cubicBezTo>
                    <a:pt x="72" y="836"/>
                    <a:pt x="77" y="854"/>
                    <a:pt x="83" y="846"/>
                  </a:cubicBezTo>
                  <a:cubicBezTo>
                    <a:pt x="90" y="838"/>
                    <a:pt x="92" y="826"/>
                    <a:pt x="92" y="826"/>
                  </a:cubicBezTo>
                  <a:cubicBezTo>
                    <a:pt x="105" y="816"/>
                    <a:pt x="105" y="816"/>
                    <a:pt x="105" y="816"/>
                  </a:cubicBezTo>
                  <a:cubicBezTo>
                    <a:pt x="100" y="808"/>
                    <a:pt x="100" y="808"/>
                    <a:pt x="100" y="808"/>
                  </a:cubicBezTo>
                  <a:lnTo>
                    <a:pt x="83" y="8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6" name="Freeform 163"/>
            <p:cNvSpPr>
              <a:spLocks noChangeAspect="1" noEditPoints="1"/>
            </p:cNvSpPr>
            <p:nvPr/>
          </p:nvSpPr>
          <p:spPr bwMode="auto">
            <a:xfrm>
              <a:off x="2210" y="1612"/>
              <a:ext cx="359" cy="166"/>
            </a:xfrm>
            <a:custGeom>
              <a:avLst/>
              <a:gdLst>
                <a:gd name="T0" fmla="*/ 354 w 1112"/>
                <a:gd name="T1" fmla="*/ 6 h 513"/>
                <a:gd name="T2" fmla="*/ 354 w 1112"/>
                <a:gd name="T3" fmla="*/ 2 h 513"/>
                <a:gd name="T4" fmla="*/ 345 w 1112"/>
                <a:gd name="T5" fmla="*/ 3 h 513"/>
                <a:gd name="T6" fmla="*/ 343 w 1112"/>
                <a:gd name="T7" fmla="*/ 5 h 513"/>
                <a:gd name="T8" fmla="*/ 337 w 1112"/>
                <a:gd name="T9" fmla="*/ 4 h 513"/>
                <a:gd name="T10" fmla="*/ 332 w 1112"/>
                <a:gd name="T11" fmla="*/ 5 h 513"/>
                <a:gd name="T12" fmla="*/ 333 w 1112"/>
                <a:gd name="T13" fmla="*/ 2 h 513"/>
                <a:gd name="T14" fmla="*/ 329 w 1112"/>
                <a:gd name="T15" fmla="*/ 0 h 513"/>
                <a:gd name="T16" fmla="*/ 322 w 1112"/>
                <a:gd name="T17" fmla="*/ 4 h 513"/>
                <a:gd name="T18" fmla="*/ 324 w 1112"/>
                <a:gd name="T19" fmla="*/ 17 h 513"/>
                <a:gd name="T20" fmla="*/ 316 w 1112"/>
                <a:gd name="T21" fmla="*/ 37 h 513"/>
                <a:gd name="T22" fmla="*/ 312 w 1112"/>
                <a:gd name="T23" fmla="*/ 47 h 513"/>
                <a:gd name="T24" fmla="*/ 311 w 1112"/>
                <a:gd name="T25" fmla="*/ 58 h 513"/>
                <a:gd name="T26" fmla="*/ 316 w 1112"/>
                <a:gd name="T27" fmla="*/ 62 h 513"/>
                <a:gd name="T28" fmla="*/ 319 w 1112"/>
                <a:gd name="T29" fmla="*/ 74 h 513"/>
                <a:gd name="T30" fmla="*/ 315 w 1112"/>
                <a:gd name="T31" fmla="*/ 88 h 513"/>
                <a:gd name="T32" fmla="*/ 326 w 1112"/>
                <a:gd name="T33" fmla="*/ 87 h 513"/>
                <a:gd name="T34" fmla="*/ 329 w 1112"/>
                <a:gd name="T35" fmla="*/ 89 h 513"/>
                <a:gd name="T36" fmla="*/ 337 w 1112"/>
                <a:gd name="T37" fmla="*/ 85 h 513"/>
                <a:gd name="T38" fmla="*/ 336 w 1112"/>
                <a:gd name="T39" fmla="*/ 82 h 513"/>
                <a:gd name="T40" fmla="*/ 337 w 1112"/>
                <a:gd name="T41" fmla="*/ 77 h 513"/>
                <a:gd name="T42" fmla="*/ 340 w 1112"/>
                <a:gd name="T43" fmla="*/ 71 h 513"/>
                <a:gd name="T44" fmla="*/ 344 w 1112"/>
                <a:gd name="T45" fmla="*/ 69 h 513"/>
                <a:gd name="T46" fmla="*/ 342 w 1112"/>
                <a:gd name="T47" fmla="*/ 67 h 513"/>
                <a:gd name="T48" fmla="*/ 339 w 1112"/>
                <a:gd name="T49" fmla="*/ 61 h 513"/>
                <a:gd name="T50" fmla="*/ 346 w 1112"/>
                <a:gd name="T51" fmla="*/ 52 h 513"/>
                <a:gd name="T52" fmla="*/ 342 w 1112"/>
                <a:gd name="T53" fmla="*/ 49 h 513"/>
                <a:gd name="T54" fmla="*/ 342 w 1112"/>
                <a:gd name="T55" fmla="*/ 46 h 513"/>
                <a:gd name="T56" fmla="*/ 337 w 1112"/>
                <a:gd name="T57" fmla="*/ 42 h 513"/>
                <a:gd name="T58" fmla="*/ 344 w 1112"/>
                <a:gd name="T59" fmla="*/ 41 h 513"/>
                <a:gd name="T60" fmla="*/ 348 w 1112"/>
                <a:gd name="T61" fmla="*/ 38 h 513"/>
                <a:gd name="T62" fmla="*/ 346 w 1112"/>
                <a:gd name="T63" fmla="*/ 32 h 513"/>
                <a:gd name="T64" fmla="*/ 348 w 1112"/>
                <a:gd name="T65" fmla="*/ 30 h 513"/>
                <a:gd name="T66" fmla="*/ 350 w 1112"/>
                <a:gd name="T67" fmla="*/ 21 h 513"/>
                <a:gd name="T68" fmla="*/ 348 w 1112"/>
                <a:gd name="T69" fmla="*/ 18 h 513"/>
                <a:gd name="T70" fmla="*/ 359 w 1112"/>
                <a:gd name="T71" fmla="*/ 9 h 513"/>
                <a:gd name="T72" fmla="*/ 354 w 1112"/>
                <a:gd name="T73" fmla="*/ 6 h 513"/>
                <a:gd name="T74" fmla="*/ 189 w 1112"/>
                <a:gd name="T75" fmla="*/ 160 h 513"/>
                <a:gd name="T76" fmla="*/ 195 w 1112"/>
                <a:gd name="T77" fmla="*/ 163 h 513"/>
                <a:gd name="T78" fmla="*/ 189 w 1112"/>
                <a:gd name="T79" fmla="*/ 160 h 513"/>
                <a:gd name="T80" fmla="*/ 32 w 1112"/>
                <a:gd name="T81" fmla="*/ 58 h 513"/>
                <a:gd name="T82" fmla="*/ 44 w 1112"/>
                <a:gd name="T83" fmla="*/ 65 h 513"/>
                <a:gd name="T84" fmla="*/ 32 w 1112"/>
                <a:gd name="T85" fmla="*/ 58 h 513"/>
                <a:gd name="T86" fmla="*/ 53 w 1112"/>
                <a:gd name="T87" fmla="*/ 59 h 513"/>
                <a:gd name="T88" fmla="*/ 60 w 1112"/>
                <a:gd name="T89" fmla="*/ 57 h 513"/>
                <a:gd name="T90" fmla="*/ 53 w 1112"/>
                <a:gd name="T91" fmla="*/ 59 h 513"/>
                <a:gd name="T92" fmla="*/ 80 w 1112"/>
                <a:gd name="T93" fmla="*/ 77 h 513"/>
                <a:gd name="T94" fmla="*/ 85 w 1112"/>
                <a:gd name="T95" fmla="*/ 73 h 513"/>
                <a:gd name="T96" fmla="*/ 76 w 1112"/>
                <a:gd name="T97" fmla="*/ 73 h 513"/>
                <a:gd name="T98" fmla="*/ 80 w 1112"/>
                <a:gd name="T99" fmla="*/ 77 h 513"/>
                <a:gd name="T100" fmla="*/ 44 w 1112"/>
                <a:gd name="T101" fmla="*/ 56 h 513"/>
                <a:gd name="T102" fmla="*/ 48 w 1112"/>
                <a:gd name="T103" fmla="*/ 61 h 513"/>
                <a:gd name="T104" fmla="*/ 47 w 1112"/>
                <a:gd name="T105" fmla="*/ 55 h 513"/>
                <a:gd name="T106" fmla="*/ 44 w 1112"/>
                <a:gd name="T107" fmla="*/ 56 h 513"/>
                <a:gd name="T108" fmla="*/ 4 w 1112"/>
                <a:gd name="T109" fmla="*/ 44 h 513"/>
                <a:gd name="T110" fmla="*/ 1 w 1112"/>
                <a:gd name="T111" fmla="*/ 48 h 513"/>
                <a:gd name="T112" fmla="*/ 4 w 1112"/>
                <a:gd name="T113" fmla="*/ 44 h 51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2" h="513">
                  <a:moveTo>
                    <a:pt x="1098" y="20"/>
                  </a:moveTo>
                  <a:cubicBezTo>
                    <a:pt x="1098" y="20"/>
                    <a:pt x="1101" y="9"/>
                    <a:pt x="1097" y="7"/>
                  </a:cubicBezTo>
                  <a:cubicBezTo>
                    <a:pt x="1093" y="5"/>
                    <a:pt x="1077" y="8"/>
                    <a:pt x="1068" y="8"/>
                  </a:cubicBezTo>
                  <a:cubicBezTo>
                    <a:pt x="1059" y="8"/>
                    <a:pt x="1069" y="12"/>
                    <a:pt x="1061" y="16"/>
                  </a:cubicBezTo>
                  <a:cubicBezTo>
                    <a:pt x="1053" y="20"/>
                    <a:pt x="1051" y="11"/>
                    <a:pt x="1044" y="11"/>
                  </a:cubicBezTo>
                  <a:cubicBezTo>
                    <a:pt x="1037" y="11"/>
                    <a:pt x="1033" y="15"/>
                    <a:pt x="1027" y="15"/>
                  </a:cubicBezTo>
                  <a:cubicBezTo>
                    <a:pt x="1021" y="15"/>
                    <a:pt x="1028" y="11"/>
                    <a:pt x="1033" y="6"/>
                  </a:cubicBezTo>
                  <a:cubicBezTo>
                    <a:pt x="1038" y="1"/>
                    <a:pt x="1033" y="0"/>
                    <a:pt x="1019" y="0"/>
                  </a:cubicBezTo>
                  <a:cubicBezTo>
                    <a:pt x="1010" y="0"/>
                    <a:pt x="1003" y="7"/>
                    <a:pt x="998" y="13"/>
                  </a:cubicBezTo>
                  <a:cubicBezTo>
                    <a:pt x="1001" y="23"/>
                    <a:pt x="1004" y="40"/>
                    <a:pt x="1003" y="53"/>
                  </a:cubicBezTo>
                  <a:cubicBezTo>
                    <a:pt x="1002" y="74"/>
                    <a:pt x="980" y="114"/>
                    <a:pt x="980" y="114"/>
                  </a:cubicBezTo>
                  <a:cubicBezTo>
                    <a:pt x="966" y="146"/>
                    <a:pt x="966" y="146"/>
                    <a:pt x="966" y="146"/>
                  </a:cubicBezTo>
                  <a:cubicBezTo>
                    <a:pt x="966" y="146"/>
                    <a:pt x="957" y="173"/>
                    <a:pt x="963" y="180"/>
                  </a:cubicBezTo>
                  <a:cubicBezTo>
                    <a:pt x="969" y="187"/>
                    <a:pt x="980" y="191"/>
                    <a:pt x="980" y="191"/>
                  </a:cubicBezTo>
                  <a:cubicBezTo>
                    <a:pt x="987" y="228"/>
                    <a:pt x="987" y="228"/>
                    <a:pt x="987" y="228"/>
                  </a:cubicBezTo>
                  <a:cubicBezTo>
                    <a:pt x="987" y="228"/>
                    <a:pt x="971" y="270"/>
                    <a:pt x="977" y="271"/>
                  </a:cubicBezTo>
                  <a:cubicBezTo>
                    <a:pt x="983" y="272"/>
                    <a:pt x="1009" y="268"/>
                    <a:pt x="1009" y="268"/>
                  </a:cubicBezTo>
                  <a:cubicBezTo>
                    <a:pt x="1009" y="268"/>
                    <a:pt x="1013" y="277"/>
                    <a:pt x="1019" y="276"/>
                  </a:cubicBezTo>
                  <a:cubicBezTo>
                    <a:pt x="1024" y="275"/>
                    <a:pt x="1041" y="265"/>
                    <a:pt x="1044" y="263"/>
                  </a:cubicBezTo>
                  <a:cubicBezTo>
                    <a:pt x="1042" y="252"/>
                    <a:pt x="1042" y="252"/>
                    <a:pt x="1042" y="252"/>
                  </a:cubicBezTo>
                  <a:cubicBezTo>
                    <a:pt x="1042" y="252"/>
                    <a:pt x="1041" y="244"/>
                    <a:pt x="1043" y="237"/>
                  </a:cubicBezTo>
                  <a:cubicBezTo>
                    <a:pt x="1045" y="230"/>
                    <a:pt x="1053" y="220"/>
                    <a:pt x="1053" y="220"/>
                  </a:cubicBezTo>
                  <a:cubicBezTo>
                    <a:pt x="1053" y="220"/>
                    <a:pt x="1063" y="219"/>
                    <a:pt x="1067" y="213"/>
                  </a:cubicBezTo>
                  <a:cubicBezTo>
                    <a:pt x="1071" y="207"/>
                    <a:pt x="1058" y="206"/>
                    <a:pt x="1058" y="206"/>
                  </a:cubicBezTo>
                  <a:cubicBezTo>
                    <a:pt x="1058" y="206"/>
                    <a:pt x="1053" y="192"/>
                    <a:pt x="1049" y="188"/>
                  </a:cubicBezTo>
                  <a:cubicBezTo>
                    <a:pt x="1045" y="184"/>
                    <a:pt x="1069" y="170"/>
                    <a:pt x="1071" y="162"/>
                  </a:cubicBezTo>
                  <a:cubicBezTo>
                    <a:pt x="1073" y="154"/>
                    <a:pt x="1060" y="152"/>
                    <a:pt x="1060" y="152"/>
                  </a:cubicBezTo>
                  <a:cubicBezTo>
                    <a:pt x="1060" y="143"/>
                    <a:pt x="1060" y="143"/>
                    <a:pt x="1060" y="143"/>
                  </a:cubicBezTo>
                  <a:cubicBezTo>
                    <a:pt x="1044" y="129"/>
                    <a:pt x="1044" y="129"/>
                    <a:pt x="1044" y="129"/>
                  </a:cubicBezTo>
                  <a:cubicBezTo>
                    <a:pt x="1044" y="129"/>
                    <a:pt x="1061" y="129"/>
                    <a:pt x="1065" y="128"/>
                  </a:cubicBezTo>
                  <a:cubicBezTo>
                    <a:pt x="1069" y="127"/>
                    <a:pt x="1077" y="120"/>
                    <a:pt x="1077" y="117"/>
                  </a:cubicBezTo>
                  <a:cubicBezTo>
                    <a:pt x="1077" y="114"/>
                    <a:pt x="1073" y="100"/>
                    <a:pt x="1073" y="100"/>
                  </a:cubicBezTo>
                  <a:cubicBezTo>
                    <a:pt x="1073" y="100"/>
                    <a:pt x="1078" y="96"/>
                    <a:pt x="1079" y="93"/>
                  </a:cubicBezTo>
                  <a:cubicBezTo>
                    <a:pt x="1080" y="90"/>
                    <a:pt x="1085" y="65"/>
                    <a:pt x="1085" y="65"/>
                  </a:cubicBezTo>
                  <a:cubicBezTo>
                    <a:pt x="1085" y="65"/>
                    <a:pt x="1076" y="60"/>
                    <a:pt x="1077" y="56"/>
                  </a:cubicBezTo>
                  <a:cubicBezTo>
                    <a:pt x="1078" y="52"/>
                    <a:pt x="1110" y="37"/>
                    <a:pt x="1111" y="29"/>
                  </a:cubicBezTo>
                  <a:cubicBezTo>
                    <a:pt x="1112" y="21"/>
                    <a:pt x="1098" y="20"/>
                    <a:pt x="1098" y="20"/>
                  </a:cubicBezTo>
                  <a:close/>
                  <a:moveTo>
                    <a:pt x="584" y="496"/>
                  </a:moveTo>
                  <a:cubicBezTo>
                    <a:pt x="582" y="509"/>
                    <a:pt x="599" y="513"/>
                    <a:pt x="604" y="504"/>
                  </a:cubicBezTo>
                  <a:cubicBezTo>
                    <a:pt x="609" y="496"/>
                    <a:pt x="584" y="496"/>
                    <a:pt x="584" y="496"/>
                  </a:cubicBezTo>
                  <a:close/>
                  <a:moveTo>
                    <a:pt x="100" y="180"/>
                  </a:moveTo>
                  <a:cubicBezTo>
                    <a:pt x="100" y="180"/>
                    <a:pt x="130" y="202"/>
                    <a:pt x="136" y="202"/>
                  </a:cubicBezTo>
                  <a:cubicBezTo>
                    <a:pt x="143" y="202"/>
                    <a:pt x="128" y="177"/>
                    <a:pt x="100" y="180"/>
                  </a:cubicBezTo>
                  <a:close/>
                  <a:moveTo>
                    <a:pt x="165" y="182"/>
                  </a:moveTo>
                  <a:cubicBezTo>
                    <a:pt x="168" y="191"/>
                    <a:pt x="185" y="192"/>
                    <a:pt x="185" y="177"/>
                  </a:cubicBezTo>
                  <a:cubicBezTo>
                    <a:pt x="185" y="162"/>
                    <a:pt x="159" y="166"/>
                    <a:pt x="165" y="182"/>
                  </a:cubicBezTo>
                  <a:close/>
                  <a:moveTo>
                    <a:pt x="247" y="237"/>
                  </a:moveTo>
                  <a:cubicBezTo>
                    <a:pt x="263" y="227"/>
                    <a:pt x="263" y="227"/>
                    <a:pt x="263" y="227"/>
                  </a:cubicBezTo>
                  <a:cubicBezTo>
                    <a:pt x="235" y="227"/>
                    <a:pt x="235" y="227"/>
                    <a:pt x="235" y="227"/>
                  </a:cubicBezTo>
                  <a:lnTo>
                    <a:pt x="247" y="237"/>
                  </a:lnTo>
                  <a:close/>
                  <a:moveTo>
                    <a:pt x="135" y="172"/>
                  </a:moveTo>
                  <a:cubicBezTo>
                    <a:pt x="150" y="187"/>
                    <a:pt x="150" y="187"/>
                    <a:pt x="150" y="187"/>
                  </a:cubicBezTo>
                  <a:cubicBezTo>
                    <a:pt x="147" y="170"/>
                    <a:pt x="147" y="170"/>
                    <a:pt x="147" y="170"/>
                  </a:cubicBezTo>
                  <a:lnTo>
                    <a:pt x="135" y="172"/>
                  </a:lnTo>
                  <a:close/>
                  <a:moveTo>
                    <a:pt x="11" y="137"/>
                  </a:moveTo>
                  <a:cubicBezTo>
                    <a:pt x="0" y="135"/>
                    <a:pt x="3" y="149"/>
                    <a:pt x="3" y="149"/>
                  </a:cubicBezTo>
                  <a:cubicBezTo>
                    <a:pt x="18" y="152"/>
                    <a:pt x="23" y="139"/>
                    <a:pt x="11" y="1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7" name="Freeform 164"/>
            <p:cNvSpPr>
              <a:spLocks noChangeAspect="1" noEditPoints="1"/>
            </p:cNvSpPr>
            <p:nvPr/>
          </p:nvSpPr>
          <p:spPr bwMode="auto">
            <a:xfrm>
              <a:off x="1512" y="2250"/>
              <a:ext cx="695" cy="677"/>
            </a:xfrm>
            <a:custGeom>
              <a:avLst/>
              <a:gdLst>
                <a:gd name="T0" fmla="*/ 354 w 2152"/>
                <a:gd name="T1" fmla="*/ 113 h 2099"/>
                <a:gd name="T2" fmla="*/ 388 w 2152"/>
                <a:gd name="T3" fmla="*/ 96 h 2099"/>
                <a:gd name="T4" fmla="*/ 369 w 2152"/>
                <a:gd name="T5" fmla="*/ 94 h 2099"/>
                <a:gd name="T6" fmla="*/ 363 w 2152"/>
                <a:gd name="T7" fmla="*/ 87 h 2099"/>
                <a:gd name="T8" fmla="*/ 351 w 2152"/>
                <a:gd name="T9" fmla="*/ 91 h 2099"/>
                <a:gd name="T10" fmla="*/ 689 w 2152"/>
                <a:gd name="T11" fmla="*/ 442 h 2099"/>
                <a:gd name="T12" fmla="*/ 566 w 2152"/>
                <a:gd name="T13" fmla="*/ 177 h 2099"/>
                <a:gd name="T14" fmla="*/ 500 w 2152"/>
                <a:gd name="T15" fmla="*/ 145 h 2099"/>
                <a:gd name="T16" fmla="*/ 444 w 2152"/>
                <a:gd name="T17" fmla="*/ 150 h 2099"/>
                <a:gd name="T18" fmla="*/ 436 w 2152"/>
                <a:gd name="T19" fmla="*/ 122 h 2099"/>
                <a:gd name="T20" fmla="*/ 391 w 2152"/>
                <a:gd name="T21" fmla="*/ 119 h 2099"/>
                <a:gd name="T22" fmla="*/ 355 w 2152"/>
                <a:gd name="T23" fmla="*/ 125 h 2099"/>
                <a:gd name="T24" fmla="*/ 337 w 2152"/>
                <a:gd name="T25" fmla="*/ 111 h 2099"/>
                <a:gd name="T26" fmla="*/ 367 w 2152"/>
                <a:gd name="T27" fmla="*/ 64 h 2099"/>
                <a:gd name="T28" fmla="*/ 328 w 2152"/>
                <a:gd name="T29" fmla="*/ 39 h 2099"/>
                <a:gd name="T30" fmla="*/ 300 w 2152"/>
                <a:gd name="T31" fmla="*/ 55 h 2099"/>
                <a:gd name="T32" fmla="*/ 272 w 2152"/>
                <a:gd name="T33" fmla="*/ 54 h 2099"/>
                <a:gd name="T34" fmla="*/ 243 w 2152"/>
                <a:gd name="T35" fmla="*/ 65 h 2099"/>
                <a:gd name="T36" fmla="*/ 216 w 2152"/>
                <a:gd name="T37" fmla="*/ 54 h 2099"/>
                <a:gd name="T38" fmla="*/ 210 w 2152"/>
                <a:gd name="T39" fmla="*/ 13 h 2099"/>
                <a:gd name="T40" fmla="*/ 198 w 2152"/>
                <a:gd name="T41" fmla="*/ 13 h 2099"/>
                <a:gd name="T42" fmla="*/ 159 w 2152"/>
                <a:gd name="T43" fmla="*/ 25 h 2099"/>
                <a:gd name="T44" fmla="*/ 145 w 2152"/>
                <a:gd name="T45" fmla="*/ 38 h 2099"/>
                <a:gd name="T46" fmla="*/ 140 w 2152"/>
                <a:gd name="T47" fmla="*/ 69 h 2099"/>
                <a:gd name="T48" fmla="*/ 107 w 2152"/>
                <a:gd name="T49" fmla="*/ 71 h 2099"/>
                <a:gd name="T50" fmla="*/ 84 w 2152"/>
                <a:gd name="T51" fmla="*/ 62 h 2099"/>
                <a:gd name="T52" fmla="*/ 64 w 2152"/>
                <a:gd name="T53" fmla="*/ 80 h 2099"/>
                <a:gd name="T54" fmla="*/ 66 w 2152"/>
                <a:gd name="T55" fmla="*/ 132 h 2099"/>
                <a:gd name="T56" fmla="*/ 38 w 2152"/>
                <a:gd name="T57" fmla="*/ 167 h 2099"/>
                <a:gd name="T58" fmla="*/ 11 w 2152"/>
                <a:gd name="T59" fmla="*/ 198 h 2099"/>
                <a:gd name="T60" fmla="*/ 5 w 2152"/>
                <a:gd name="T61" fmla="*/ 232 h 2099"/>
                <a:gd name="T62" fmla="*/ 55 w 2152"/>
                <a:gd name="T63" fmla="*/ 254 h 2099"/>
                <a:gd name="T64" fmla="*/ 79 w 2152"/>
                <a:gd name="T65" fmla="*/ 282 h 2099"/>
                <a:gd name="T66" fmla="*/ 117 w 2152"/>
                <a:gd name="T67" fmla="*/ 263 h 2099"/>
                <a:gd name="T68" fmla="*/ 136 w 2152"/>
                <a:gd name="T69" fmla="*/ 282 h 2099"/>
                <a:gd name="T70" fmla="*/ 162 w 2152"/>
                <a:gd name="T71" fmla="*/ 308 h 2099"/>
                <a:gd name="T72" fmla="*/ 214 w 2152"/>
                <a:gd name="T73" fmla="*/ 333 h 2099"/>
                <a:gd name="T74" fmla="*/ 250 w 2152"/>
                <a:gd name="T75" fmla="*/ 375 h 2099"/>
                <a:gd name="T76" fmla="*/ 263 w 2152"/>
                <a:gd name="T77" fmla="*/ 438 h 2099"/>
                <a:gd name="T78" fmla="*/ 301 w 2152"/>
                <a:gd name="T79" fmla="*/ 479 h 2099"/>
                <a:gd name="T80" fmla="*/ 322 w 2152"/>
                <a:gd name="T81" fmla="*/ 537 h 2099"/>
                <a:gd name="T82" fmla="*/ 316 w 2152"/>
                <a:gd name="T83" fmla="*/ 574 h 2099"/>
                <a:gd name="T84" fmla="*/ 298 w 2152"/>
                <a:gd name="T85" fmla="*/ 606 h 2099"/>
                <a:gd name="T86" fmla="*/ 323 w 2152"/>
                <a:gd name="T87" fmla="*/ 627 h 2099"/>
                <a:gd name="T88" fmla="*/ 364 w 2152"/>
                <a:gd name="T89" fmla="*/ 659 h 2099"/>
                <a:gd name="T90" fmla="*/ 372 w 2152"/>
                <a:gd name="T91" fmla="*/ 655 h 2099"/>
                <a:gd name="T92" fmla="*/ 392 w 2152"/>
                <a:gd name="T93" fmla="*/ 616 h 2099"/>
                <a:gd name="T94" fmla="*/ 376 w 2152"/>
                <a:gd name="T95" fmla="*/ 646 h 2099"/>
                <a:gd name="T96" fmla="*/ 414 w 2152"/>
                <a:gd name="T97" fmla="*/ 584 h 2099"/>
                <a:gd name="T98" fmla="*/ 412 w 2152"/>
                <a:gd name="T99" fmla="*/ 550 h 2099"/>
                <a:gd name="T100" fmla="*/ 414 w 2152"/>
                <a:gd name="T101" fmla="*/ 529 h 2099"/>
                <a:gd name="T102" fmla="*/ 441 w 2152"/>
                <a:gd name="T103" fmla="*/ 507 h 2099"/>
                <a:gd name="T104" fmla="*/ 461 w 2152"/>
                <a:gd name="T105" fmla="*/ 498 h 2099"/>
                <a:gd name="T106" fmla="*/ 489 w 2152"/>
                <a:gd name="T107" fmla="*/ 484 h 2099"/>
                <a:gd name="T108" fmla="*/ 520 w 2152"/>
                <a:gd name="T109" fmla="*/ 468 h 2099"/>
                <a:gd name="T110" fmla="*/ 536 w 2152"/>
                <a:gd name="T111" fmla="*/ 425 h 2099"/>
                <a:gd name="T112" fmla="*/ 541 w 2152"/>
                <a:gd name="T113" fmla="*/ 336 h 2099"/>
                <a:gd name="T114" fmla="*/ 562 w 2152"/>
                <a:gd name="T115" fmla="*/ 289 h 2099"/>
                <a:gd name="T116" fmla="*/ 600 w 2152"/>
                <a:gd name="T117" fmla="*/ 234 h 2099"/>
                <a:gd name="T118" fmla="*/ 677 w 2152"/>
                <a:gd name="T119" fmla="*/ 75 h 20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152" h="2099">
                  <a:moveTo>
                    <a:pt x="1146" y="299"/>
                  </a:moveTo>
                  <a:cubicBezTo>
                    <a:pt x="1140" y="298"/>
                    <a:pt x="1112" y="291"/>
                    <a:pt x="1102" y="293"/>
                  </a:cubicBezTo>
                  <a:cubicBezTo>
                    <a:pt x="1092" y="295"/>
                    <a:pt x="1103" y="318"/>
                    <a:pt x="1103" y="318"/>
                  </a:cubicBezTo>
                  <a:cubicBezTo>
                    <a:pt x="1092" y="320"/>
                    <a:pt x="1092" y="320"/>
                    <a:pt x="1092" y="320"/>
                  </a:cubicBezTo>
                  <a:cubicBezTo>
                    <a:pt x="1092" y="336"/>
                    <a:pt x="1092" y="336"/>
                    <a:pt x="1092" y="336"/>
                  </a:cubicBezTo>
                  <a:cubicBezTo>
                    <a:pt x="1106" y="342"/>
                    <a:pt x="1106" y="342"/>
                    <a:pt x="1106" y="342"/>
                  </a:cubicBezTo>
                  <a:cubicBezTo>
                    <a:pt x="1096" y="350"/>
                    <a:pt x="1096" y="350"/>
                    <a:pt x="1096" y="350"/>
                  </a:cubicBezTo>
                  <a:cubicBezTo>
                    <a:pt x="1096" y="350"/>
                    <a:pt x="1099" y="366"/>
                    <a:pt x="1105" y="376"/>
                  </a:cubicBezTo>
                  <a:cubicBezTo>
                    <a:pt x="1112" y="386"/>
                    <a:pt x="1132" y="380"/>
                    <a:pt x="1139" y="380"/>
                  </a:cubicBezTo>
                  <a:cubicBezTo>
                    <a:pt x="1145" y="380"/>
                    <a:pt x="1144" y="372"/>
                    <a:pt x="1144" y="372"/>
                  </a:cubicBezTo>
                  <a:cubicBezTo>
                    <a:pt x="1144" y="372"/>
                    <a:pt x="1157" y="368"/>
                    <a:pt x="1168" y="368"/>
                  </a:cubicBezTo>
                  <a:cubicBezTo>
                    <a:pt x="1179" y="368"/>
                    <a:pt x="1186" y="355"/>
                    <a:pt x="1186" y="355"/>
                  </a:cubicBezTo>
                  <a:cubicBezTo>
                    <a:pt x="1195" y="326"/>
                    <a:pt x="1195" y="326"/>
                    <a:pt x="1195" y="326"/>
                  </a:cubicBezTo>
                  <a:cubicBezTo>
                    <a:pt x="1195" y="326"/>
                    <a:pt x="1202" y="312"/>
                    <a:pt x="1201" y="299"/>
                  </a:cubicBezTo>
                  <a:cubicBezTo>
                    <a:pt x="1200" y="286"/>
                    <a:pt x="1180" y="291"/>
                    <a:pt x="1169" y="291"/>
                  </a:cubicBezTo>
                  <a:cubicBezTo>
                    <a:pt x="1169" y="291"/>
                    <a:pt x="1153" y="300"/>
                    <a:pt x="1146" y="299"/>
                  </a:cubicBezTo>
                  <a:close/>
                  <a:moveTo>
                    <a:pt x="1144" y="291"/>
                  </a:moveTo>
                  <a:cubicBezTo>
                    <a:pt x="1159" y="286"/>
                    <a:pt x="1159" y="286"/>
                    <a:pt x="1159" y="286"/>
                  </a:cubicBezTo>
                  <a:cubicBezTo>
                    <a:pt x="1147" y="275"/>
                    <a:pt x="1147" y="275"/>
                    <a:pt x="1147" y="275"/>
                  </a:cubicBezTo>
                  <a:cubicBezTo>
                    <a:pt x="1132" y="292"/>
                    <a:pt x="1132" y="292"/>
                    <a:pt x="1132" y="292"/>
                  </a:cubicBezTo>
                  <a:lnTo>
                    <a:pt x="1144" y="291"/>
                  </a:lnTo>
                  <a:close/>
                  <a:moveTo>
                    <a:pt x="1124" y="270"/>
                  </a:moveTo>
                  <a:cubicBezTo>
                    <a:pt x="1110" y="271"/>
                    <a:pt x="1110" y="271"/>
                    <a:pt x="1110" y="271"/>
                  </a:cubicBezTo>
                  <a:cubicBezTo>
                    <a:pt x="1109" y="282"/>
                    <a:pt x="1109" y="282"/>
                    <a:pt x="1109" y="282"/>
                  </a:cubicBezTo>
                  <a:cubicBezTo>
                    <a:pt x="1131" y="283"/>
                    <a:pt x="1131" y="283"/>
                    <a:pt x="1131" y="283"/>
                  </a:cubicBezTo>
                  <a:cubicBezTo>
                    <a:pt x="1143" y="266"/>
                    <a:pt x="1143" y="266"/>
                    <a:pt x="1143" y="266"/>
                  </a:cubicBezTo>
                  <a:cubicBezTo>
                    <a:pt x="1134" y="255"/>
                    <a:pt x="1134" y="255"/>
                    <a:pt x="1134" y="255"/>
                  </a:cubicBezTo>
                  <a:lnTo>
                    <a:pt x="1124" y="270"/>
                  </a:lnTo>
                  <a:close/>
                  <a:moveTo>
                    <a:pt x="1050" y="326"/>
                  </a:moveTo>
                  <a:cubicBezTo>
                    <a:pt x="1047" y="340"/>
                    <a:pt x="1047" y="340"/>
                    <a:pt x="1047" y="340"/>
                  </a:cubicBezTo>
                  <a:cubicBezTo>
                    <a:pt x="1037" y="363"/>
                    <a:pt x="1037" y="363"/>
                    <a:pt x="1037" y="363"/>
                  </a:cubicBezTo>
                  <a:cubicBezTo>
                    <a:pt x="1057" y="351"/>
                    <a:pt x="1057" y="351"/>
                    <a:pt x="1057" y="351"/>
                  </a:cubicBezTo>
                  <a:cubicBezTo>
                    <a:pt x="1057" y="351"/>
                    <a:pt x="1079" y="321"/>
                    <a:pt x="1071" y="316"/>
                  </a:cubicBezTo>
                  <a:cubicBezTo>
                    <a:pt x="1062" y="310"/>
                    <a:pt x="1050" y="326"/>
                    <a:pt x="1050" y="326"/>
                  </a:cubicBezTo>
                  <a:close/>
                  <a:moveTo>
                    <a:pt x="1087" y="283"/>
                  </a:moveTo>
                  <a:cubicBezTo>
                    <a:pt x="1074" y="299"/>
                    <a:pt x="1074" y="299"/>
                    <a:pt x="1074" y="299"/>
                  </a:cubicBezTo>
                  <a:cubicBezTo>
                    <a:pt x="1085" y="304"/>
                    <a:pt x="1085" y="304"/>
                    <a:pt x="1085" y="304"/>
                  </a:cubicBezTo>
                  <a:cubicBezTo>
                    <a:pt x="1096" y="287"/>
                    <a:pt x="1096" y="287"/>
                    <a:pt x="1096" y="287"/>
                  </a:cubicBezTo>
                  <a:lnTo>
                    <a:pt x="1087" y="283"/>
                  </a:lnTo>
                  <a:close/>
                  <a:moveTo>
                    <a:pt x="2133" y="1370"/>
                  </a:moveTo>
                  <a:cubicBezTo>
                    <a:pt x="2115" y="1375"/>
                    <a:pt x="2127" y="1389"/>
                    <a:pt x="2135" y="1389"/>
                  </a:cubicBezTo>
                  <a:cubicBezTo>
                    <a:pt x="2135" y="1389"/>
                    <a:pt x="2152" y="1365"/>
                    <a:pt x="2133" y="1370"/>
                  </a:cubicBezTo>
                  <a:close/>
                  <a:moveTo>
                    <a:pt x="1855" y="667"/>
                  </a:moveTo>
                  <a:cubicBezTo>
                    <a:pt x="1855" y="650"/>
                    <a:pt x="1839" y="626"/>
                    <a:pt x="1838" y="615"/>
                  </a:cubicBezTo>
                  <a:cubicBezTo>
                    <a:pt x="1837" y="604"/>
                    <a:pt x="1837" y="592"/>
                    <a:pt x="1837" y="583"/>
                  </a:cubicBezTo>
                  <a:cubicBezTo>
                    <a:pt x="1837" y="574"/>
                    <a:pt x="1819" y="558"/>
                    <a:pt x="1819" y="558"/>
                  </a:cubicBezTo>
                  <a:cubicBezTo>
                    <a:pt x="1798" y="554"/>
                    <a:pt x="1798" y="554"/>
                    <a:pt x="1798" y="554"/>
                  </a:cubicBezTo>
                  <a:cubicBezTo>
                    <a:pt x="1764" y="559"/>
                    <a:pt x="1764" y="559"/>
                    <a:pt x="1764" y="559"/>
                  </a:cubicBezTo>
                  <a:cubicBezTo>
                    <a:pt x="1753" y="549"/>
                    <a:pt x="1753" y="549"/>
                    <a:pt x="1753" y="549"/>
                  </a:cubicBezTo>
                  <a:cubicBezTo>
                    <a:pt x="1740" y="548"/>
                    <a:pt x="1740" y="548"/>
                    <a:pt x="1740" y="548"/>
                  </a:cubicBezTo>
                  <a:cubicBezTo>
                    <a:pt x="1728" y="533"/>
                    <a:pt x="1728" y="533"/>
                    <a:pt x="1728" y="533"/>
                  </a:cubicBezTo>
                  <a:cubicBezTo>
                    <a:pt x="1713" y="532"/>
                    <a:pt x="1713" y="532"/>
                    <a:pt x="1713" y="532"/>
                  </a:cubicBezTo>
                  <a:cubicBezTo>
                    <a:pt x="1713" y="532"/>
                    <a:pt x="1695" y="512"/>
                    <a:pt x="1678" y="491"/>
                  </a:cubicBezTo>
                  <a:cubicBezTo>
                    <a:pt x="1661" y="470"/>
                    <a:pt x="1612" y="439"/>
                    <a:pt x="1596" y="438"/>
                  </a:cubicBezTo>
                  <a:cubicBezTo>
                    <a:pt x="1580" y="437"/>
                    <a:pt x="1547" y="439"/>
                    <a:pt x="1547" y="439"/>
                  </a:cubicBezTo>
                  <a:cubicBezTo>
                    <a:pt x="1547" y="449"/>
                    <a:pt x="1547" y="449"/>
                    <a:pt x="1547" y="449"/>
                  </a:cubicBezTo>
                  <a:cubicBezTo>
                    <a:pt x="1547" y="449"/>
                    <a:pt x="1532" y="439"/>
                    <a:pt x="1525" y="436"/>
                  </a:cubicBezTo>
                  <a:cubicBezTo>
                    <a:pt x="1518" y="433"/>
                    <a:pt x="1492" y="432"/>
                    <a:pt x="1492" y="432"/>
                  </a:cubicBezTo>
                  <a:cubicBezTo>
                    <a:pt x="1492" y="432"/>
                    <a:pt x="1464" y="415"/>
                    <a:pt x="1445" y="412"/>
                  </a:cubicBezTo>
                  <a:cubicBezTo>
                    <a:pt x="1426" y="409"/>
                    <a:pt x="1406" y="442"/>
                    <a:pt x="1406" y="442"/>
                  </a:cubicBezTo>
                  <a:cubicBezTo>
                    <a:pt x="1395" y="429"/>
                    <a:pt x="1395" y="429"/>
                    <a:pt x="1395" y="429"/>
                  </a:cubicBezTo>
                  <a:cubicBezTo>
                    <a:pt x="1395" y="451"/>
                    <a:pt x="1395" y="451"/>
                    <a:pt x="1395" y="451"/>
                  </a:cubicBezTo>
                  <a:cubicBezTo>
                    <a:pt x="1375" y="466"/>
                    <a:pt x="1375" y="466"/>
                    <a:pt x="1375" y="466"/>
                  </a:cubicBezTo>
                  <a:cubicBezTo>
                    <a:pt x="1386" y="422"/>
                    <a:pt x="1386" y="422"/>
                    <a:pt x="1386" y="422"/>
                  </a:cubicBezTo>
                  <a:cubicBezTo>
                    <a:pt x="1386" y="422"/>
                    <a:pt x="1404" y="412"/>
                    <a:pt x="1397" y="402"/>
                  </a:cubicBezTo>
                  <a:cubicBezTo>
                    <a:pt x="1390" y="392"/>
                    <a:pt x="1377" y="411"/>
                    <a:pt x="1377" y="411"/>
                  </a:cubicBezTo>
                  <a:cubicBezTo>
                    <a:pt x="1386" y="389"/>
                    <a:pt x="1386" y="389"/>
                    <a:pt x="1386" y="389"/>
                  </a:cubicBezTo>
                  <a:cubicBezTo>
                    <a:pt x="1386" y="389"/>
                    <a:pt x="1377" y="388"/>
                    <a:pt x="1378" y="381"/>
                  </a:cubicBezTo>
                  <a:cubicBezTo>
                    <a:pt x="1379" y="374"/>
                    <a:pt x="1358" y="365"/>
                    <a:pt x="1358" y="365"/>
                  </a:cubicBezTo>
                  <a:cubicBezTo>
                    <a:pt x="1350" y="377"/>
                    <a:pt x="1350" y="377"/>
                    <a:pt x="1350" y="377"/>
                  </a:cubicBezTo>
                  <a:cubicBezTo>
                    <a:pt x="1350" y="377"/>
                    <a:pt x="1337" y="360"/>
                    <a:pt x="1327" y="350"/>
                  </a:cubicBezTo>
                  <a:cubicBezTo>
                    <a:pt x="1317" y="340"/>
                    <a:pt x="1290" y="342"/>
                    <a:pt x="1286" y="338"/>
                  </a:cubicBezTo>
                  <a:cubicBezTo>
                    <a:pt x="1282" y="334"/>
                    <a:pt x="1258" y="316"/>
                    <a:pt x="1258" y="316"/>
                  </a:cubicBezTo>
                  <a:cubicBezTo>
                    <a:pt x="1252" y="324"/>
                    <a:pt x="1252" y="324"/>
                    <a:pt x="1252" y="324"/>
                  </a:cubicBezTo>
                  <a:cubicBezTo>
                    <a:pt x="1252" y="324"/>
                    <a:pt x="1231" y="323"/>
                    <a:pt x="1221" y="322"/>
                  </a:cubicBezTo>
                  <a:cubicBezTo>
                    <a:pt x="1211" y="321"/>
                    <a:pt x="1203" y="356"/>
                    <a:pt x="1203" y="356"/>
                  </a:cubicBezTo>
                  <a:cubicBezTo>
                    <a:pt x="1210" y="368"/>
                    <a:pt x="1210" y="368"/>
                    <a:pt x="1210" y="368"/>
                  </a:cubicBezTo>
                  <a:cubicBezTo>
                    <a:pt x="1210" y="368"/>
                    <a:pt x="1196" y="369"/>
                    <a:pt x="1188" y="369"/>
                  </a:cubicBezTo>
                  <a:cubicBezTo>
                    <a:pt x="1180" y="369"/>
                    <a:pt x="1168" y="391"/>
                    <a:pt x="1168" y="391"/>
                  </a:cubicBezTo>
                  <a:cubicBezTo>
                    <a:pt x="1168" y="391"/>
                    <a:pt x="1161" y="424"/>
                    <a:pt x="1154" y="423"/>
                  </a:cubicBezTo>
                  <a:cubicBezTo>
                    <a:pt x="1147" y="422"/>
                    <a:pt x="1163" y="397"/>
                    <a:pt x="1160" y="386"/>
                  </a:cubicBezTo>
                  <a:cubicBezTo>
                    <a:pt x="1157" y="375"/>
                    <a:pt x="1137" y="396"/>
                    <a:pt x="1137" y="396"/>
                  </a:cubicBezTo>
                  <a:cubicBezTo>
                    <a:pt x="1130" y="390"/>
                    <a:pt x="1130" y="390"/>
                    <a:pt x="1130" y="390"/>
                  </a:cubicBezTo>
                  <a:cubicBezTo>
                    <a:pt x="1130" y="390"/>
                    <a:pt x="1109" y="395"/>
                    <a:pt x="1098" y="388"/>
                  </a:cubicBezTo>
                  <a:cubicBezTo>
                    <a:pt x="1087" y="381"/>
                    <a:pt x="1089" y="371"/>
                    <a:pt x="1089" y="358"/>
                  </a:cubicBezTo>
                  <a:cubicBezTo>
                    <a:pt x="1089" y="345"/>
                    <a:pt x="1084" y="337"/>
                    <a:pt x="1084" y="337"/>
                  </a:cubicBezTo>
                  <a:cubicBezTo>
                    <a:pt x="1077" y="330"/>
                    <a:pt x="1062" y="356"/>
                    <a:pt x="1062" y="356"/>
                  </a:cubicBezTo>
                  <a:cubicBezTo>
                    <a:pt x="1062" y="356"/>
                    <a:pt x="1041" y="371"/>
                    <a:pt x="1029" y="373"/>
                  </a:cubicBezTo>
                  <a:cubicBezTo>
                    <a:pt x="1017" y="375"/>
                    <a:pt x="1003" y="368"/>
                    <a:pt x="1003" y="368"/>
                  </a:cubicBezTo>
                  <a:cubicBezTo>
                    <a:pt x="1029" y="360"/>
                    <a:pt x="1029" y="360"/>
                    <a:pt x="1029" y="360"/>
                  </a:cubicBezTo>
                  <a:cubicBezTo>
                    <a:pt x="1029" y="360"/>
                    <a:pt x="1039" y="348"/>
                    <a:pt x="1042" y="343"/>
                  </a:cubicBezTo>
                  <a:cubicBezTo>
                    <a:pt x="1045" y="338"/>
                    <a:pt x="1044" y="326"/>
                    <a:pt x="1044" y="326"/>
                  </a:cubicBezTo>
                  <a:cubicBezTo>
                    <a:pt x="1044" y="326"/>
                    <a:pt x="1053" y="320"/>
                    <a:pt x="1057" y="308"/>
                  </a:cubicBezTo>
                  <a:cubicBezTo>
                    <a:pt x="1061" y="296"/>
                    <a:pt x="1085" y="277"/>
                    <a:pt x="1095" y="270"/>
                  </a:cubicBezTo>
                  <a:cubicBezTo>
                    <a:pt x="1105" y="263"/>
                    <a:pt x="1107" y="254"/>
                    <a:pt x="1111" y="245"/>
                  </a:cubicBezTo>
                  <a:cubicBezTo>
                    <a:pt x="1115" y="236"/>
                    <a:pt x="1136" y="223"/>
                    <a:pt x="1136" y="223"/>
                  </a:cubicBezTo>
                  <a:cubicBezTo>
                    <a:pt x="1123" y="221"/>
                    <a:pt x="1123" y="221"/>
                    <a:pt x="1123" y="221"/>
                  </a:cubicBezTo>
                  <a:cubicBezTo>
                    <a:pt x="1123" y="221"/>
                    <a:pt x="1135" y="215"/>
                    <a:pt x="1135" y="199"/>
                  </a:cubicBezTo>
                  <a:cubicBezTo>
                    <a:pt x="1135" y="183"/>
                    <a:pt x="1108" y="192"/>
                    <a:pt x="1098" y="181"/>
                  </a:cubicBezTo>
                  <a:cubicBezTo>
                    <a:pt x="1088" y="170"/>
                    <a:pt x="1088" y="147"/>
                    <a:pt x="1084" y="110"/>
                  </a:cubicBezTo>
                  <a:cubicBezTo>
                    <a:pt x="1080" y="73"/>
                    <a:pt x="1072" y="55"/>
                    <a:pt x="1063" y="52"/>
                  </a:cubicBezTo>
                  <a:cubicBezTo>
                    <a:pt x="1054" y="49"/>
                    <a:pt x="1060" y="68"/>
                    <a:pt x="1060" y="72"/>
                  </a:cubicBezTo>
                  <a:cubicBezTo>
                    <a:pt x="1060" y="76"/>
                    <a:pt x="1050" y="71"/>
                    <a:pt x="1048" y="66"/>
                  </a:cubicBezTo>
                  <a:cubicBezTo>
                    <a:pt x="1048" y="66"/>
                    <a:pt x="1043" y="83"/>
                    <a:pt x="1036" y="89"/>
                  </a:cubicBezTo>
                  <a:cubicBezTo>
                    <a:pt x="1029" y="95"/>
                    <a:pt x="1020" y="110"/>
                    <a:pt x="1017" y="120"/>
                  </a:cubicBezTo>
                  <a:cubicBezTo>
                    <a:pt x="1014" y="130"/>
                    <a:pt x="1013" y="149"/>
                    <a:pt x="996" y="163"/>
                  </a:cubicBezTo>
                  <a:cubicBezTo>
                    <a:pt x="996" y="163"/>
                    <a:pt x="981" y="169"/>
                    <a:pt x="975" y="169"/>
                  </a:cubicBezTo>
                  <a:cubicBezTo>
                    <a:pt x="975" y="168"/>
                    <a:pt x="971" y="160"/>
                    <a:pt x="971" y="160"/>
                  </a:cubicBezTo>
                  <a:cubicBezTo>
                    <a:pt x="967" y="165"/>
                    <a:pt x="967" y="165"/>
                    <a:pt x="967" y="165"/>
                  </a:cubicBezTo>
                  <a:cubicBezTo>
                    <a:pt x="957" y="163"/>
                    <a:pt x="957" y="163"/>
                    <a:pt x="957" y="163"/>
                  </a:cubicBezTo>
                  <a:cubicBezTo>
                    <a:pt x="957" y="163"/>
                    <a:pt x="953" y="155"/>
                    <a:pt x="947" y="161"/>
                  </a:cubicBezTo>
                  <a:cubicBezTo>
                    <a:pt x="941" y="167"/>
                    <a:pt x="943" y="173"/>
                    <a:pt x="929" y="172"/>
                  </a:cubicBezTo>
                  <a:cubicBezTo>
                    <a:pt x="915" y="171"/>
                    <a:pt x="913" y="161"/>
                    <a:pt x="913" y="161"/>
                  </a:cubicBezTo>
                  <a:cubicBezTo>
                    <a:pt x="900" y="155"/>
                    <a:pt x="900" y="155"/>
                    <a:pt x="900" y="155"/>
                  </a:cubicBezTo>
                  <a:cubicBezTo>
                    <a:pt x="900" y="155"/>
                    <a:pt x="896" y="144"/>
                    <a:pt x="888" y="145"/>
                  </a:cubicBezTo>
                  <a:cubicBezTo>
                    <a:pt x="880" y="146"/>
                    <a:pt x="871" y="157"/>
                    <a:pt x="871" y="157"/>
                  </a:cubicBezTo>
                  <a:cubicBezTo>
                    <a:pt x="853" y="157"/>
                    <a:pt x="853" y="157"/>
                    <a:pt x="853" y="157"/>
                  </a:cubicBezTo>
                  <a:cubicBezTo>
                    <a:pt x="853" y="157"/>
                    <a:pt x="854" y="148"/>
                    <a:pt x="848" y="149"/>
                  </a:cubicBezTo>
                  <a:cubicBezTo>
                    <a:pt x="842" y="150"/>
                    <a:pt x="838" y="160"/>
                    <a:pt x="841" y="166"/>
                  </a:cubicBezTo>
                  <a:cubicBezTo>
                    <a:pt x="844" y="172"/>
                    <a:pt x="858" y="182"/>
                    <a:pt x="849" y="186"/>
                  </a:cubicBezTo>
                  <a:cubicBezTo>
                    <a:pt x="840" y="190"/>
                    <a:pt x="811" y="174"/>
                    <a:pt x="811" y="174"/>
                  </a:cubicBezTo>
                  <a:cubicBezTo>
                    <a:pt x="811" y="174"/>
                    <a:pt x="815" y="181"/>
                    <a:pt x="807" y="183"/>
                  </a:cubicBezTo>
                  <a:cubicBezTo>
                    <a:pt x="799" y="185"/>
                    <a:pt x="797" y="174"/>
                    <a:pt x="787" y="175"/>
                  </a:cubicBezTo>
                  <a:cubicBezTo>
                    <a:pt x="777" y="176"/>
                    <a:pt x="773" y="192"/>
                    <a:pt x="773" y="192"/>
                  </a:cubicBezTo>
                  <a:cubicBezTo>
                    <a:pt x="752" y="193"/>
                    <a:pt x="752" y="193"/>
                    <a:pt x="752" y="193"/>
                  </a:cubicBezTo>
                  <a:cubicBezTo>
                    <a:pt x="751" y="201"/>
                    <a:pt x="751" y="201"/>
                    <a:pt x="751" y="201"/>
                  </a:cubicBezTo>
                  <a:cubicBezTo>
                    <a:pt x="751" y="201"/>
                    <a:pt x="739" y="198"/>
                    <a:pt x="733" y="202"/>
                  </a:cubicBezTo>
                  <a:cubicBezTo>
                    <a:pt x="727" y="206"/>
                    <a:pt x="732" y="219"/>
                    <a:pt x="722" y="220"/>
                  </a:cubicBezTo>
                  <a:cubicBezTo>
                    <a:pt x="712" y="221"/>
                    <a:pt x="702" y="221"/>
                    <a:pt x="702" y="221"/>
                  </a:cubicBezTo>
                  <a:cubicBezTo>
                    <a:pt x="698" y="210"/>
                    <a:pt x="698" y="210"/>
                    <a:pt x="698" y="210"/>
                  </a:cubicBezTo>
                  <a:cubicBezTo>
                    <a:pt x="689" y="210"/>
                    <a:pt x="689" y="210"/>
                    <a:pt x="689" y="210"/>
                  </a:cubicBezTo>
                  <a:cubicBezTo>
                    <a:pt x="668" y="186"/>
                    <a:pt x="668" y="186"/>
                    <a:pt x="668" y="186"/>
                  </a:cubicBezTo>
                  <a:cubicBezTo>
                    <a:pt x="668" y="186"/>
                    <a:pt x="668" y="174"/>
                    <a:pt x="668" y="166"/>
                  </a:cubicBezTo>
                  <a:cubicBezTo>
                    <a:pt x="668" y="158"/>
                    <a:pt x="651" y="155"/>
                    <a:pt x="651" y="145"/>
                  </a:cubicBezTo>
                  <a:cubicBezTo>
                    <a:pt x="651" y="135"/>
                    <a:pt x="659" y="119"/>
                    <a:pt x="659" y="119"/>
                  </a:cubicBezTo>
                  <a:cubicBezTo>
                    <a:pt x="664" y="91"/>
                    <a:pt x="664" y="91"/>
                    <a:pt x="664" y="91"/>
                  </a:cubicBezTo>
                  <a:cubicBezTo>
                    <a:pt x="664" y="91"/>
                    <a:pt x="677" y="79"/>
                    <a:pt x="678" y="73"/>
                  </a:cubicBezTo>
                  <a:cubicBezTo>
                    <a:pt x="679" y="67"/>
                    <a:pt x="670" y="63"/>
                    <a:pt x="670" y="63"/>
                  </a:cubicBezTo>
                  <a:cubicBezTo>
                    <a:pt x="671" y="44"/>
                    <a:pt x="671" y="44"/>
                    <a:pt x="671" y="44"/>
                  </a:cubicBezTo>
                  <a:cubicBezTo>
                    <a:pt x="671" y="44"/>
                    <a:pt x="649" y="50"/>
                    <a:pt x="649" y="41"/>
                  </a:cubicBezTo>
                  <a:cubicBezTo>
                    <a:pt x="649" y="41"/>
                    <a:pt x="661" y="29"/>
                    <a:pt x="658" y="15"/>
                  </a:cubicBezTo>
                  <a:cubicBezTo>
                    <a:pt x="655" y="1"/>
                    <a:pt x="646" y="0"/>
                    <a:pt x="646" y="0"/>
                  </a:cubicBezTo>
                  <a:cubicBezTo>
                    <a:pt x="641" y="7"/>
                    <a:pt x="641" y="7"/>
                    <a:pt x="641" y="7"/>
                  </a:cubicBezTo>
                  <a:cubicBezTo>
                    <a:pt x="625" y="5"/>
                    <a:pt x="625" y="5"/>
                    <a:pt x="625" y="5"/>
                  </a:cubicBezTo>
                  <a:cubicBezTo>
                    <a:pt x="625" y="5"/>
                    <a:pt x="631" y="19"/>
                    <a:pt x="627" y="26"/>
                  </a:cubicBezTo>
                  <a:cubicBezTo>
                    <a:pt x="623" y="33"/>
                    <a:pt x="612" y="31"/>
                    <a:pt x="612" y="31"/>
                  </a:cubicBezTo>
                  <a:cubicBezTo>
                    <a:pt x="614" y="41"/>
                    <a:pt x="614" y="41"/>
                    <a:pt x="614" y="41"/>
                  </a:cubicBezTo>
                  <a:cubicBezTo>
                    <a:pt x="596" y="40"/>
                    <a:pt x="596" y="40"/>
                    <a:pt x="596" y="40"/>
                  </a:cubicBezTo>
                  <a:cubicBezTo>
                    <a:pt x="596" y="40"/>
                    <a:pt x="584" y="45"/>
                    <a:pt x="582" y="51"/>
                  </a:cubicBezTo>
                  <a:cubicBezTo>
                    <a:pt x="580" y="57"/>
                    <a:pt x="566" y="64"/>
                    <a:pt x="559" y="64"/>
                  </a:cubicBezTo>
                  <a:cubicBezTo>
                    <a:pt x="552" y="64"/>
                    <a:pt x="546" y="56"/>
                    <a:pt x="538" y="59"/>
                  </a:cubicBezTo>
                  <a:cubicBezTo>
                    <a:pt x="530" y="62"/>
                    <a:pt x="533" y="96"/>
                    <a:pt x="524" y="96"/>
                  </a:cubicBezTo>
                  <a:cubicBezTo>
                    <a:pt x="515" y="96"/>
                    <a:pt x="504" y="77"/>
                    <a:pt x="500" y="73"/>
                  </a:cubicBezTo>
                  <a:cubicBezTo>
                    <a:pt x="496" y="69"/>
                    <a:pt x="491" y="77"/>
                    <a:pt x="491" y="77"/>
                  </a:cubicBezTo>
                  <a:cubicBezTo>
                    <a:pt x="481" y="71"/>
                    <a:pt x="481" y="71"/>
                    <a:pt x="481" y="71"/>
                  </a:cubicBezTo>
                  <a:cubicBezTo>
                    <a:pt x="481" y="71"/>
                    <a:pt x="469" y="79"/>
                    <a:pt x="467" y="76"/>
                  </a:cubicBezTo>
                  <a:cubicBezTo>
                    <a:pt x="465" y="73"/>
                    <a:pt x="471" y="64"/>
                    <a:pt x="460" y="60"/>
                  </a:cubicBezTo>
                  <a:cubicBezTo>
                    <a:pt x="449" y="56"/>
                    <a:pt x="440" y="64"/>
                    <a:pt x="437" y="61"/>
                  </a:cubicBezTo>
                  <a:cubicBezTo>
                    <a:pt x="434" y="58"/>
                    <a:pt x="431" y="52"/>
                    <a:pt x="431" y="52"/>
                  </a:cubicBezTo>
                  <a:cubicBezTo>
                    <a:pt x="431" y="52"/>
                    <a:pt x="421" y="71"/>
                    <a:pt x="443" y="82"/>
                  </a:cubicBezTo>
                  <a:cubicBezTo>
                    <a:pt x="465" y="93"/>
                    <a:pt x="450" y="117"/>
                    <a:pt x="450" y="117"/>
                  </a:cubicBezTo>
                  <a:cubicBezTo>
                    <a:pt x="450" y="117"/>
                    <a:pt x="463" y="128"/>
                    <a:pt x="463" y="135"/>
                  </a:cubicBezTo>
                  <a:cubicBezTo>
                    <a:pt x="463" y="142"/>
                    <a:pt x="463" y="151"/>
                    <a:pt x="463" y="151"/>
                  </a:cubicBezTo>
                  <a:cubicBezTo>
                    <a:pt x="493" y="154"/>
                    <a:pt x="493" y="154"/>
                    <a:pt x="493" y="154"/>
                  </a:cubicBezTo>
                  <a:cubicBezTo>
                    <a:pt x="493" y="154"/>
                    <a:pt x="500" y="168"/>
                    <a:pt x="488" y="174"/>
                  </a:cubicBezTo>
                  <a:cubicBezTo>
                    <a:pt x="476" y="180"/>
                    <a:pt x="463" y="177"/>
                    <a:pt x="463" y="177"/>
                  </a:cubicBezTo>
                  <a:cubicBezTo>
                    <a:pt x="463" y="177"/>
                    <a:pt x="464" y="202"/>
                    <a:pt x="451" y="206"/>
                  </a:cubicBezTo>
                  <a:cubicBezTo>
                    <a:pt x="438" y="210"/>
                    <a:pt x="433" y="214"/>
                    <a:pt x="433" y="214"/>
                  </a:cubicBezTo>
                  <a:cubicBezTo>
                    <a:pt x="431" y="220"/>
                    <a:pt x="431" y="220"/>
                    <a:pt x="431" y="220"/>
                  </a:cubicBezTo>
                  <a:cubicBezTo>
                    <a:pt x="431" y="220"/>
                    <a:pt x="419" y="218"/>
                    <a:pt x="413" y="222"/>
                  </a:cubicBezTo>
                  <a:cubicBezTo>
                    <a:pt x="407" y="226"/>
                    <a:pt x="401" y="251"/>
                    <a:pt x="393" y="251"/>
                  </a:cubicBezTo>
                  <a:cubicBezTo>
                    <a:pt x="385" y="251"/>
                    <a:pt x="396" y="234"/>
                    <a:pt x="387" y="232"/>
                  </a:cubicBezTo>
                  <a:cubicBezTo>
                    <a:pt x="378" y="230"/>
                    <a:pt x="367" y="252"/>
                    <a:pt x="357" y="246"/>
                  </a:cubicBezTo>
                  <a:cubicBezTo>
                    <a:pt x="357" y="246"/>
                    <a:pt x="345" y="244"/>
                    <a:pt x="341" y="239"/>
                  </a:cubicBezTo>
                  <a:cubicBezTo>
                    <a:pt x="337" y="234"/>
                    <a:pt x="330" y="221"/>
                    <a:pt x="330" y="221"/>
                  </a:cubicBezTo>
                  <a:cubicBezTo>
                    <a:pt x="313" y="221"/>
                    <a:pt x="313" y="221"/>
                    <a:pt x="313" y="221"/>
                  </a:cubicBezTo>
                  <a:cubicBezTo>
                    <a:pt x="313" y="221"/>
                    <a:pt x="313" y="193"/>
                    <a:pt x="311" y="187"/>
                  </a:cubicBezTo>
                  <a:cubicBezTo>
                    <a:pt x="309" y="181"/>
                    <a:pt x="306" y="180"/>
                    <a:pt x="306" y="180"/>
                  </a:cubicBezTo>
                  <a:cubicBezTo>
                    <a:pt x="306" y="180"/>
                    <a:pt x="311" y="173"/>
                    <a:pt x="304" y="170"/>
                  </a:cubicBezTo>
                  <a:cubicBezTo>
                    <a:pt x="297" y="167"/>
                    <a:pt x="288" y="190"/>
                    <a:pt x="282" y="191"/>
                  </a:cubicBezTo>
                  <a:cubicBezTo>
                    <a:pt x="276" y="192"/>
                    <a:pt x="271" y="176"/>
                    <a:pt x="265" y="176"/>
                  </a:cubicBezTo>
                  <a:cubicBezTo>
                    <a:pt x="259" y="176"/>
                    <a:pt x="259" y="193"/>
                    <a:pt x="259" y="193"/>
                  </a:cubicBezTo>
                  <a:cubicBezTo>
                    <a:pt x="215" y="197"/>
                    <a:pt x="215" y="197"/>
                    <a:pt x="215" y="197"/>
                  </a:cubicBezTo>
                  <a:cubicBezTo>
                    <a:pt x="215" y="197"/>
                    <a:pt x="201" y="184"/>
                    <a:pt x="192" y="189"/>
                  </a:cubicBezTo>
                  <a:cubicBezTo>
                    <a:pt x="183" y="194"/>
                    <a:pt x="191" y="223"/>
                    <a:pt x="191" y="223"/>
                  </a:cubicBezTo>
                  <a:cubicBezTo>
                    <a:pt x="207" y="230"/>
                    <a:pt x="207" y="230"/>
                    <a:pt x="207" y="230"/>
                  </a:cubicBezTo>
                  <a:cubicBezTo>
                    <a:pt x="214" y="228"/>
                    <a:pt x="214" y="228"/>
                    <a:pt x="214" y="228"/>
                  </a:cubicBezTo>
                  <a:cubicBezTo>
                    <a:pt x="214" y="228"/>
                    <a:pt x="233" y="248"/>
                    <a:pt x="220" y="250"/>
                  </a:cubicBezTo>
                  <a:cubicBezTo>
                    <a:pt x="207" y="252"/>
                    <a:pt x="198" y="248"/>
                    <a:pt x="198" y="248"/>
                  </a:cubicBezTo>
                  <a:cubicBezTo>
                    <a:pt x="176" y="253"/>
                    <a:pt x="176" y="253"/>
                    <a:pt x="176" y="253"/>
                  </a:cubicBezTo>
                  <a:cubicBezTo>
                    <a:pt x="174" y="295"/>
                    <a:pt x="174" y="295"/>
                    <a:pt x="174" y="295"/>
                  </a:cubicBezTo>
                  <a:cubicBezTo>
                    <a:pt x="174" y="295"/>
                    <a:pt x="195" y="304"/>
                    <a:pt x="197" y="313"/>
                  </a:cubicBezTo>
                  <a:cubicBezTo>
                    <a:pt x="199" y="322"/>
                    <a:pt x="200" y="334"/>
                    <a:pt x="200" y="334"/>
                  </a:cubicBezTo>
                  <a:cubicBezTo>
                    <a:pt x="200" y="334"/>
                    <a:pt x="214" y="349"/>
                    <a:pt x="213" y="356"/>
                  </a:cubicBezTo>
                  <a:cubicBezTo>
                    <a:pt x="212" y="363"/>
                    <a:pt x="202" y="374"/>
                    <a:pt x="202" y="374"/>
                  </a:cubicBezTo>
                  <a:cubicBezTo>
                    <a:pt x="204" y="408"/>
                    <a:pt x="204" y="408"/>
                    <a:pt x="204" y="408"/>
                  </a:cubicBezTo>
                  <a:cubicBezTo>
                    <a:pt x="193" y="438"/>
                    <a:pt x="193" y="438"/>
                    <a:pt x="193" y="438"/>
                  </a:cubicBezTo>
                  <a:cubicBezTo>
                    <a:pt x="191" y="488"/>
                    <a:pt x="191" y="488"/>
                    <a:pt x="191" y="488"/>
                  </a:cubicBezTo>
                  <a:cubicBezTo>
                    <a:pt x="191" y="488"/>
                    <a:pt x="188" y="515"/>
                    <a:pt x="183" y="518"/>
                  </a:cubicBezTo>
                  <a:cubicBezTo>
                    <a:pt x="178" y="521"/>
                    <a:pt x="171" y="518"/>
                    <a:pt x="171" y="518"/>
                  </a:cubicBezTo>
                  <a:cubicBezTo>
                    <a:pt x="171" y="518"/>
                    <a:pt x="167" y="505"/>
                    <a:pt x="157" y="506"/>
                  </a:cubicBezTo>
                  <a:cubicBezTo>
                    <a:pt x="147" y="507"/>
                    <a:pt x="136" y="522"/>
                    <a:pt x="136" y="522"/>
                  </a:cubicBezTo>
                  <a:cubicBezTo>
                    <a:pt x="117" y="519"/>
                    <a:pt x="117" y="519"/>
                    <a:pt x="117" y="519"/>
                  </a:cubicBezTo>
                  <a:cubicBezTo>
                    <a:pt x="115" y="526"/>
                    <a:pt x="115" y="526"/>
                    <a:pt x="115" y="526"/>
                  </a:cubicBezTo>
                  <a:cubicBezTo>
                    <a:pt x="94" y="526"/>
                    <a:pt x="94" y="526"/>
                    <a:pt x="94" y="526"/>
                  </a:cubicBezTo>
                  <a:cubicBezTo>
                    <a:pt x="94" y="526"/>
                    <a:pt x="68" y="543"/>
                    <a:pt x="66" y="547"/>
                  </a:cubicBezTo>
                  <a:cubicBezTo>
                    <a:pt x="64" y="551"/>
                    <a:pt x="63" y="559"/>
                    <a:pt x="63" y="559"/>
                  </a:cubicBezTo>
                  <a:cubicBezTo>
                    <a:pt x="47" y="559"/>
                    <a:pt x="47" y="559"/>
                    <a:pt x="47" y="559"/>
                  </a:cubicBezTo>
                  <a:cubicBezTo>
                    <a:pt x="46" y="597"/>
                    <a:pt x="46" y="597"/>
                    <a:pt x="46" y="597"/>
                  </a:cubicBezTo>
                  <a:cubicBezTo>
                    <a:pt x="46" y="597"/>
                    <a:pt x="31" y="606"/>
                    <a:pt x="33" y="613"/>
                  </a:cubicBezTo>
                  <a:cubicBezTo>
                    <a:pt x="35" y="620"/>
                    <a:pt x="45" y="645"/>
                    <a:pt x="39" y="636"/>
                  </a:cubicBezTo>
                  <a:cubicBezTo>
                    <a:pt x="33" y="627"/>
                    <a:pt x="20" y="644"/>
                    <a:pt x="12" y="652"/>
                  </a:cubicBezTo>
                  <a:cubicBezTo>
                    <a:pt x="4" y="660"/>
                    <a:pt x="9" y="674"/>
                    <a:pt x="9" y="674"/>
                  </a:cubicBezTo>
                  <a:cubicBezTo>
                    <a:pt x="15" y="678"/>
                    <a:pt x="15" y="678"/>
                    <a:pt x="15" y="678"/>
                  </a:cubicBezTo>
                  <a:cubicBezTo>
                    <a:pt x="15" y="678"/>
                    <a:pt x="0" y="686"/>
                    <a:pt x="0" y="691"/>
                  </a:cubicBezTo>
                  <a:cubicBezTo>
                    <a:pt x="0" y="696"/>
                    <a:pt x="15" y="702"/>
                    <a:pt x="15" y="702"/>
                  </a:cubicBezTo>
                  <a:cubicBezTo>
                    <a:pt x="17" y="720"/>
                    <a:pt x="17" y="720"/>
                    <a:pt x="17" y="720"/>
                  </a:cubicBezTo>
                  <a:cubicBezTo>
                    <a:pt x="17" y="720"/>
                    <a:pt x="30" y="741"/>
                    <a:pt x="35" y="747"/>
                  </a:cubicBezTo>
                  <a:cubicBezTo>
                    <a:pt x="40" y="753"/>
                    <a:pt x="62" y="768"/>
                    <a:pt x="60" y="773"/>
                  </a:cubicBezTo>
                  <a:cubicBezTo>
                    <a:pt x="58" y="778"/>
                    <a:pt x="43" y="791"/>
                    <a:pt x="43" y="791"/>
                  </a:cubicBezTo>
                  <a:cubicBezTo>
                    <a:pt x="43" y="791"/>
                    <a:pt x="79" y="790"/>
                    <a:pt x="82" y="797"/>
                  </a:cubicBezTo>
                  <a:cubicBezTo>
                    <a:pt x="85" y="804"/>
                    <a:pt x="93" y="823"/>
                    <a:pt x="93" y="823"/>
                  </a:cubicBezTo>
                  <a:cubicBezTo>
                    <a:pt x="135" y="819"/>
                    <a:pt x="135" y="819"/>
                    <a:pt x="135" y="819"/>
                  </a:cubicBezTo>
                  <a:cubicBezTo>
                    <a:pt x="169" y="789"/>
                    <a:pt x="169" y="789"/>
                    <a:pt x="169" y="789"/>
                  </a:cubicBezTo>
                  <a:cubicBezTo>
                    <a:pt x="169" y="789"/>
                    <a:pt x="174" y="812"/>
                    <a:pt x="172" y="816"/>
                  </a:cubicBezTo>
                  <a:cubicBezTo>
                    <a:pt x="170" y="820"/>
                    <a:pt x="165" y="834"/>
                    <a:pt x="167" y="844"/>
                  </a:cubicBezTo>
                  <a:cubicBezTo>
                    <a:pt x="169" y="854"/>
                    <a:pt x="170" y="874"/>
                    <a:pt x="170" y="874"/>
                  </a:cubicBezTo>
                  <a:cubicBezTo>
                    <a:pt x="177" y="873"/>
                    <a:pt x="177" y="873"/>
                    <a:pt x="177" y="873"/>
                  </a:cubicBezTo>
                  <a:cubicBezTo>
                    <a:pt x="177" y="873"/>
                    <a:pt x="177" y="881"/>
                    <a:pt x="185" y="881"/>
                  </a:cubicBezTo>
                  <a:cubicBezTo>
                    <a:pt x="193" y="881"/>
                    <a:pt x="189" y="872"/>
                    <a:pt x="200" y="872"/>
                  </a:cubicBezTo>
                  <a:cubicBezTo>
                    <a:pt x="211" y="872"/>
                    <a:pt x="246" y="875"/>
                    <a:pt x="246" y="875"/>
                  </a:cubicBezTo>
                  <a:cubicBezTo>
                    <a:pt x="246" y="875"/>
                    <a:pt x="249" y="886"/>
                    <a:pt x="262" y="883"/>
                  </a:cubicBezTo>
                  <a:cubicBezTo>
                    <a:pt x="275" y="880"/>
                    <a:pt x="283" y="871"/>
                    <a:pt x="283" y="871"/>
                  </a:cubicBezTo>
                  <a:cubicBezTo>
                    <a:pt x="288" y="859"/>
                    <a:pt x="288" y="859"/>
                    <a:pt x="288" y="859"/>
                  </a:cubicBezTo>
                  <a:cubicBezTo>
                    <a:pt x="312" y="858"/>
                    <a:pt x="312" y="858"/>
                    <a:pt x="312" y="858"/>
                  </a:cubicBezTo>
                  <a:cubicBezTo>
                    <a:pt x="316" y="840"/>
                    <a:pt x="316" y="840"/>
                    <a:pt x="316" y="840"/>
                  </a:cubicBezTo>
                  <a:cubicBezTo>
                    <a:pt x="340" y="841"/>
                    <a:pt x="340" y="841"/>
                    <a:pt x="340" y="841"/>
                  </a:cubicBezTo>
                  <a:cubicBezTo>
                    <a:pt x="340" y="841"/>
                    <a:pt x="350" y="815"/>
                    <a:pt x="363" y="815"/>
                  </a:cubicBezTo>
                  <a:cubicBezTo>
                    <a:pt x="376" y="815"/>
                    <a:pt x="386" y="816"/>
                    <a:pt x="386" y="816"/>
                  </a:cubicBezTo>
                  <a:cubicBezTo>
                    <a:pt x="395" y="808"/>
                    <a:pt x="395" y="808"/>
                    <a:pt x="395" y="808"/>
                  </a:cubicBezTo>
                  <a:cubicBezTo>
                    <a:pt x="395" y="808"/>
                    <a:pt x="404" y="818"/>
                    <a:pt x="405" y="814"/>
                  </a:cubicBezTo>
                  <a:cubicBezTo>
                    <a:pt x="406" y="810"/>
                    <a:pt x="419" y="802"/>
                    <a:pt x="423" y="806"/>
                  </a:cubicBezTo>
                  <a:cubicBezTo>
                    <a:pt x="427" y="810"/>
                    <a:pt x="419" y="837"/>
                    <a:pt x="419" y="837"/>
                  </a:cubicBezTo>
                  <a:cubicBezTo>
                    <a:pt x="419" y="837"/>
                    <a:pt x="411" y="850"/>
                    <a:pt x="412" y="854"/>
                  </a:cubicBezTo>
                  <a:cubicBezTo>
                    <a:pt x="413" y="858"/>
                    <a:pt x="422" y="866"/>
                    <a:pt x="422" y="875"/>
                  </a:cubicBezTo>
                  <a:cubicBezTo>
                    <a:pt x="422" y="884"/>
                    <a:pt x="415" y="890"/>
                    <a:pt x="422" y="899"/>
                  </a:cubicBezTo>
                  <a:cubicBezTo>
                    <a:pt x="429" y="908"/>
                    <a:pt x="436" y="912"/>
                    <a:pt x="436" y="912"/>
                  </a:cubicBezTo>
                  <a:cubicBezTo>
                    <a:pt x="442" y="932"/>
                    <a:pt x="442" y="932"/>
                    <a:pt x="442" y="932"/>
                  </a:cubicBezTo>
                  <a:cubicBezTo>
                    <a:pt x="442" y="932"/>
                    <a:pt x="458" y="930"/>
                    <a:pt x="461" y="935"/>
                  </a:cubicBezTo>
                  <a:cubicBezTo>
                    <a:pt x="464" y="940"/>
                    <a:pt x="460" y="951"/>
                    <a:pt x="470" y="955"/>
                  </a:cubicBezTo>
                  <a:cubicBezTo>
                    <a:pt x="480" y="959"/>
                    <a:pt x="484" y="959"/>
                    <a:pt x="488" y="960"/>
                  </a:cubicBezTo>
                  <a:cubicBezTo>
                    <a:pt x="492" y="961"/>
                    <a:pt x="502" y="954"/>
                    <a:pt x="502" y="954"/>
                  </a:cubicBezTo>
                  <a:cubicBezTo>
                    <a:pt x="502" y="954"/>
                    <a:pt x="508" y="968"/>
                    <a:pt x="516" y="968"/>
                  </a:cubicBezTo>
                  <a:cubicBezTo>
                    <a:pt x="524" y="968"/>
                    <a:pt x="531" y="961"/>
                    <a:pt x="532" y="965"/>
                  </a:cubicBezTo>
                  <a:cubicBezTo>
                    <a:pt x="533" y="969"/>
                    <a:pt x="541" y="981"/>
                    <a:pt x="552" y="986"/>
                  </a:cubicBezTo>
                  <a:cubicBezTo>
                    <a:pt x="563" y="991"/>
                    <a:pt x="579" y="992"/>
                    <a:pt x="579" y="992"/>
                  </a:cubicBezTo>
                  <a:cubicBezTo>
                    <a:pt x="579" y="992"/>
                    <a:pt x="588" y="1012"/>
                    <a:pt x="598" y="1013"/>
                  </a:cubicBezTo>
                  <a:cubicBezTo>
                    <a:pt x="608" y="1014"/>
                    <a:pt x="619" y="1009"/>
                    <a:pt x="630" y="1011"/>
                  </a:cubicBezTo>
                  <a:cubicBezTo>
                    <a:pt x="641" y="1013"/>
                    <a:pt x="661" y="1022"/>
                    <a:pt x="662" y="1032"/>
                  </a:cubicBezTo>
                  <a:cubicBezTo>
                    <a:pt x="663" y="1042"/>
                    <a:pt x="658" y="1045"/>
                    <a:pt x="662" y="1052"/>
                  </a:cubicBezTo>
                  <a:cubicBezTo>
                    <a:pt x="666" y="1059"/>
                    <a:pt x="673" y="1071"/>
                    <a:pt x="673" y="1071"/>
                  </a:cubicBezTo>
                  <a:cubicBezTo>
                    <a:pt x="675" y="1092"/>
                    <a:pt x="675" y="1092"/>
                    <a:pt x="675" y="1092"/>
                  </a:cubicBezTo>
                  <a:cubicBezTo>
                    <a:pt x="675" y="1092"/>
                    <a:pt x="660" y="1090"/>
                    <a:pt x="662" y="1096"/>
                  </a:cubicBezTo>
                  <a:cubicBezTo>
                    <a:pt x="664" y="1102"/>
                    <a:pt x="680" y="1116"/>
                    <a:pt x="680" y="1116"/>
                  </a:cubicBezTo>
                  <a:cubicBezTo>
                    <a:pt x="680" y="1116"/>
                    <a:pt x="670" y="1147"/>
                    <a:pt x="683" y="1156"/>
                  </a:cubicBezTo>
                  <a:cubicBezTo>
                    <a:pt x="696" y="1165"/>
                    <a:pt x="773" y="1163"/>
                    <a:pt x="773" y="1163"/>
                  </a:cubicBezTo>
                  <a:cubicBezTo>
                    <a:pt x="773" y="1163"/>
                    <a:pt x="762" y="1197"/>
                    <a:pt x="769" y="1206"/>
                  </a:cubicBezTo>
                  <a:cubicBezTo>
                    <a:pt x="776" y="1215"/>
                    <a:pt x="785" y="1216"/>
                    <a:pt x="796" y="1223"/>
                  </a:cubicBezTo>
                  <a:cubicBezTo>
                    <a:pt x="807" y="1230"/>
                    <a:pt x="816" y="1248"/>
                    <a:pt x="816" y="1262"/>
                  </a:cubicBezTo>
                  <a:cubicBezTo>
                    <a:pt x="816" y="1276"/>
                    <a:pt x="811" y="1302"/>
                    <a:pt x="811" y="1302"/>
                  </a:cubicBezTo>
                  <a:cubicBezTo>
                    <a:pt x="815" y="1310"/>
                    <a:pt x="815" y="1310"/>
                    <a:pt x="815" y="1310"/>
                  </a:cubicBezTo>
                  <a:cubicBezTo>
                    <a:pt x="815" y="1310"/>
                    <a:pt x="798" y="1337"/>
                    <a:pt x="800" y="1342"/>
                  </a:cubicBezTo>
                  <a:cubicBezTo>
                    <a:pt x="802" y="1347"/>
                    <a:pt x="814" y="1357"/>
                    <a:pt x="814" y="1357"/>
                  </a:cubicBezTo>
                  <a:cubicBezTo>
                    <a:pt x="814" y="1357"/>
                    <a:pt x="799" y="1365"/>
                    <a:pt x="799" y="1371"/>
                  </a:cubicBezTo>
                  <a:cubicBezTo>
                    <a:pt x="799" y="1377"/>
                    <a:pt x="808" y="1379"/>
                    <a:pt x="810" y="1386"/>
                  </a:cubicBezTo>
                  <a:cubicBezTo>
                    <a:pt x="812" y="1393"/>
                    <a:pt x="806" y="1402"/>
                    <a:pt x="810" y="1406"/>
                  </a:cubicBezTo>
                  <a:cubicBezTo>
                    <a:pt x="814" y="1410"/>
                    <a:pt x="819" y="1405"/>
                    <a:pt x="819" y="1414"/>
                  </a:cubicBezTo>
                  <a:cubicBezTo>
                    <a:pt x="819" y="1423"/>
                    <a:pt x="804" y="1459"/>
                    <a:pt x="820" y="1468"/>
                  </a:cubicBezTo>
                  <a:cubicBezTo>
                    <a:pt x="836" y="1477"/>
                    <a:pt x="880" y="1484"/>
                    <a:pt x="895" y="1481"/>
                  </a:cubicBezTo>
                  <a:cubicBezTo>
                    <a:pt x="910" y="1478"/>
                    <a:pt x="928" y="1478"/>
                    <a:pt x="932" y="1486"/>
                  </a:cubicBezTo>
                  <a:cubicBezTo>
                    <a:pt x="936" y="1494"/>
                    <a:pt x="932" y="1511"/>
                    <a:pt x="937" y="1531"/>
                  </a:cubicBezTo>
                  <a:cubicBezTo>
                    <a:pt x="942" y="1551"/>
                    <a:pt x="946" y="1572"/>
                    <a:pt x="957" y="1574"/>
                  </a:cubicBezTo>
                  <a:cubicBezTo>
                    <a:pt x="968" y="1576"/>
                    <a:pt x="972" y="1560"/>
                    <a:pt x="987" y="1564"/>
                  </a:cubicBezTo>
                  <a:cubicBezTo>
                    <a:pt x="1002" y="1568"/>
                    <a:pt x="1006" y="1576"/>
                    <a:pt x="1004" y="1596"/>
                  </a:cubicBezTo>
                  <a:cubicBezTo>
                    <a:pt x="1002" y="1616"/>
                    <a:pt x="1000" y="1626"/>
                    <a:pt x="998" y="1631"/>
                  </a:cubicBezTo>
                  <a:cubicBezTo>
                    <a:pt x="996" y="1636"/>
                    <a:pt x="995" y="1651"/>
                    <a:pt x="995" y="1651"/>
                  </a:cubicBezTo>
                  <a:cubicBezTo>
                    <a:pt x="998" y="1664"/>
                    <a:pt x="998" y="1664"/>
                    <a:pt x="998" y="1664"/>
                  </a:cubicBezTo>
                  <a:cubicBezTo>
                    <a:pt x="998" y="1664"/>
                    <a:pt x="1014" y="1653"/>
                    <a:pt x="1021" y="1657"/>
                  </a:cubicBezTo>
                  <a:cubicBezTo>
                    <a:pt x="1028" y="1661"/>
                    <a:pt x="1032" y="1682"/>
                    <a:pt x="1032" y="1682"/>
                  </a:cubicBezTo>
                  <a:cubicBezTo>
                    <a:pt x="1032" y="1682"/>
                    <a:pt x="1043" y="1681"/>
                    <a:pt x="1043" y="1690"/>
                  </a:cubicBezTo>
                  <a:cubicBezTo>
                    <a:pt x="1043" y="1699"/>
                    <a:pt x="1051" y="1737"/>
                    <a:pt x="1045" y="1743"/>
                  </a:cubicBezTo>
                  <a:cubicBezTo>
                    <a:pt x="1039" y="1749"/>
                    <a:pt x="1022" y="1751"/>
                    <a:pt x="1011" y="1756"/>
                  </a:cubicBezTo>
                  <a:cubicBezTo>
                    <a:pt x="1000" y="1761"/>
                    <a:pt x="1000" y="1779"/>
                    <a:pt x="1000" y="1779"/>
                  </a:cubicBezTo>
                  <a:cubicBezTo>
                    <a:pt x="979" y="1781"/>
                    <a:pt x="979" y="1781"/>
                    <a:pt x="979" y="1781"/>
                  </a:cubicBezTo>
                  <a:cubicBezTo>
                    <a:pt x="978" y="1792"/>
                    <a:pt x="978" y="1792"/>
                    <a:pt x="978" y="1792"/>
                  </a:cubicBezTo>
                  <a:cubicBezTo>
                    <a:pt x="972" y="1794"/>
                    <a:pt x="972" y="1794"/>
                    <a:pt x="972" y="1794"/>
                  </a:cubicBezTo>
                  <a:cubicBezTo>
                    <a:pt x="969" y="1810"/>
                    <a:pt x="969" y="1810"/>
                    <a:pt x="969" y="1810"/>
                  </a:cubicBezTo>
                  <a:cubicBezTo>
                    <a:pt x="953" y="1814"/>
                    <a:pt x="953" y="1814"/>
                    <a:pt x="953" y="1814"/>
                  </a:cubicBezTo>
                  <a:cubicBezTo>
                    <a:pt x="953" y="1814"/>
                    <a:pt x="950" y="1837"/>
                    <a:pt x="945" y="1842"/>
                  </a:cubicBezTo>
                  <a:cubicBezTo>
                    <a:pt x="940" y="1847"/>
                    <a:pt x="931" y="1852"/>
                    <a:pt x="931" y="1855"/>
                  </a:cubicBezTo>
                  <a:cubicBezTo>
                    <a:pt x="931" y="1858"/>
                    <a:pt x="928" y="1873"/>
                    <a:pt x="923" y="1878"/>
                  </a:cubicBezTo>
                  <a:cubicBezTo>
                    <a:pt x="918" y="1883"/>
                    <a:pt x="903" y="1882"/>
                    <a:pt x="903" y="1888"/>
                  </a:cubicBezTo>
                  <a:cubicBezTo>
                    <a:pt x="903" y="1894"/>
                    <a:pt x="899" y="1911"/>
                    <a:pt x="899" y="1911"/>
                  </a:cubicBezTo>
                  <a:cubicBezTo>
                    <a:pt x="915" y="1912"/>
                    <a:pt x="915" y="1912"/>
                    <a:pt x="915" y="1912"/>
                  </a:cubicBezTo>
                  <a:cubicBezTo>
                    <a:pt x="915" y="1912"/>
                    <a:pt x="921" y="1902"/>
                    <a:pt x="933" y="1904"/>
                  </a:cubicBezTo>
                  <a:cubicBezTo>
                    <a:pt x="945" y="1906"/>
                    <a:pt x="970" y="1933"/>
                    <a:pt x="970" y="1933"/>
                  </a:cubicBezTo>
                  <a:cubicBezTo>
                    <a:pt x="970" y="1933"/>
                    <a:pt x="980" y="1956"/>
                    <a:pt x="986" y="1956"/>
                  </a:cubicBezTo>
                  <a:cubicBezTo>
                    <a:pt x="992" y="1956"/>
                    <a:pt x="991" y="1942"/>
                    <a:pt x="1001" y="1945"/>
                  </a:cubicBezTo>
                  <a:cubicBezTo>
                    <a:pt x="1011" y="1948"/>
                    <a:pt x="1020" y="1964"/>
                    <a:pt x="1025" y="1967"/>
                  </a:cubicBezTo>
                  <a:cubicBezTo>
                    <a:pt x="1030" y="1970"/>
                    <a:pt x="1037" y="1969"/>
                    <a:pt x="1037" y="1969"/>
                  </a:cubicBezTo>
                  <a:cubicBezTo>
                    <a:pt x="1037" y="1969"/>
                    <a:pt x="1045" y="1976"/>
                    <a:pt x="1049" y="1978"/>
                  </a:cubicBezTo>
                  <a:cubicBezTo>
                    <a:pt x="1053" y="1980"/>
                    <a:pt x="1055" y="1993"/>
                    <a:pt x="1067" y="1997"/>
                  </a:cubicBezTo>
                  <a:cubicBezTo>
                    <a:pt x="1079" y="2001"/>
                    <a:pt x="1086" y="2000"/>
                    <a:pt x="1086" y="2000"/>
                  </a:cubicBezTo>
                  <a:cubicBezTo>
                    <a:pt x="1086" y="2000"/>
                    <a:pt x="1096" y="2024"/>
                    <a:pt x="1104" y="2029"/>
                  </a:cubicBezTo>
                  <a:cubicBezTo>
                    <a:pt x="1112" y="2034"/>
                    <a:pt x="1131" y="2033"/>
                    <a:pt x="1126" y="2042"/>
                  </a:cubicBezTo>
                  <a:cubicBezTo>
                    <a:pt x="1121" y="2051"/>
                    <a:pt x="1111" y="2064"/>
                    <a:pt x="1112" y="2071"/>
                  </a:cubicBezTo>
                  <a:cubicBezTo>
                    <a:pt x="1113" y="2078"/>
                    <a:pt x="1119" y="2078"/>
                    <a:pt x="1119" y="2078"/>
                  </a:cubicBezTo>
                  <a:cubicBezTo>
                    <a:pt x="1118" y="2099"/>
                    <a:pt x="1118" y="2099"/>
                    <a:pt x="1118" y="2099"/>
                  </a:cubicBezTo>
                  <a:cubicBezTo>
                    <a:pt x="1128" y="2098"/>
                    <a:pt x="1128" y="2098"/>
                    <a:pt x="1128" y="2098"/>
                  </a:cubicBezTo>
                  <a:cubicBezTo>
                    <a:pt x="1128" y="2096"/>
                    <a:pt x="1128" y="2096"/>
                    <a:pt x="1128" y="2096"/>
                  </a:cubicBezTo>
                  <a:cubicBezTo>
                    <a:pt x="1128" y="2096"/>
                    <a:pt x="1151" y="2070"/>
                    <a:pt x="1156" y="2061"/>
                  </a:cubicBezTo>
                  <a:cubicBezTo>
                    <a:pt x="1161" y="2052"/>
                    <a:pt x="1153" y="2031"/>
                    <a:pt x="1153" y="2031"/>
                  </a:cubicBezTo>
                  <a:cubicBezTo>
                    <a:pt x="1165" y="2013"/>
                    <a:pt x="1165" y="2013"/>
                    <a:pt x="1165" y="2013"/>
                  </a:cubicBezTo>
                  <a:cubicBezTo>
                    <a:pt x="1165" y="2013"/>
                    <a:pt x="1155" y="2005"/>
                    <a:pt x="1155" y="1995"/>
                  </a:cubicBezTo>
                  <a:cubicBezTo>
                    <a:pt x="1155" y="1985"/>
                    <a:pt x="1165" y="1984"/>
                    <a:pt x="1165" y="1984"/>
                  </a:cubicBezTo>
                  <a:cubicBezTo>
                    <a:pt x="1167" y="1968"/>
                    <a:pt x="1167" y="1968"/>
                    <a:pt x="1167" y="1968"/>
                  </a:cubicBezTo>
                  <a:cubicBezTo>
                    <a:pt x="1167" y="1968"/>
                    <a:pt x="1179" y="1966"/>
                    <a:pt x="1183" y="1962"/>
                  </a:cubicBezTo>
                  <a:cubicBezTo>
                    <a:pt x="1187" y="1958"/>
                    <a:pt x="1186" y="1944"/>
                    <a:pt x="1186" y="1936"/>
                  </a:cubicBezTo>
                  <a:cubicBezTo>
                    <a:pt x="1186" y="1928"/>
                    <a:pt x="1204" y="1911"/>
                    <a:pt x="1213" y="1909"/>
                  </a:cubicBezTo>
                  <a:cubicBezTo>
                    <a:pt x="1222" y="1907"/>
                    <a:pt x="1219" y="1931"/>
                    <a:pt x="1219" y="1931"/>
                  </a:cubicBezTo>
                  <a:cubicBezTo>
                    <a:pt x="1219" y="1931"/>
                    <a:pt x="1213" y="1941"/>
                    <a:pt x="1210" y="1943"/>
                  </a:cubicBezTo>
                  <a:cubicBezTo>
                    <a:pt x="1207" y="1945"/>
                    <a:pt x="1208" y="1956"/>
                    <a:pt x="1208" y="1956"/>
                  </a:cubicBezTo>
                  <a:cubicBezTo>
                    <a:pt x="1201" y="1960"/>
                    <a:pt x="1201" y="1960"/>
                    <a:pt x="1201" y="1960"/>
                  </a:cubicBezTo>
                  <a:cubicBezTo>
                    <a:pt x="1201" y="1969"/>
                    <a:pt x="1201" y="1969"/>
                    <a:pt x="1201" y="1969"/>
                  </a:cubicBezTo>
                  <a:cubicBezTo>
                    <a:pt x="1184" y="1987"/>
                    <a:pt x="1184" y="1987"/>
                    <a:pt x="1184" y="1987"/>
                  </a:cubicBezTo>
                  <a:cubicBezTo>
                    <a:pt x="1163" y="2002"/>
                    <a:pt x="1163" y="2002"/>
                    <a:pt x="1163" y="2002"/>
                  </a:cubicBezTo>
                  <a:cubicBezTo>
                    <a:pt x="1163" y="2002"/>
                    <a:pt x="1170" y="2008"/>
                    <a:pt x="1177" y="2006"/>
                  </a:cubicBezTo>
                  <a:cubicBezTo>
                    <a:pt x="1182" y="2005"/>
                    <a:pt x="1182" y="1993"/>
                    <a:pt x="1187" y="1990"/>
                  </a:cubicBezTo>
                  <a:cubicBezTo>
                    <a:pt x="1191" y="1986"/>
                    <a:pt x="1198" y="1989"/>
                    <a:pt x="1200" y="1987"/>
                  </a:cubicBezTo>
                  <a:cubicBezTo>
                    <a:pt x="1206" y="1978"/>
                    <a:pt x="1228" y="1944"/>
                    <a:pt x="1233" y="1920"/>
                  </a:cubicBezTo>
                  <a:cubicBezTo>
                    <a:pt x="1238" y="1896"/>
                    <a:pt x="1248" y="1874"/>
                    <a:pt x="1252" y="1860"/>
                  </a:cubicBezTo>
                  <a:cubicBezTo>
                    <a:pt x="1256" y="1846"/>
                    <a:pt x="1284" y="1829"/>
                    <a:pt x="1286" y="1825"/>
                  </a:cubicBezTo>
                  <a:cubicBezTo>
                    <a:pt x="1288" y="1821"/>
                    <a:pt x="1281" y="1811"/>
                    <a:pt x="1281" y="1811"/>
                  </a:cubicBezTo>
                  <a:cubicBezTo>
                    <a:pt x="1294" y="1802"/>
                    <a:pt x="1294" y="1802"/>
                    <a:pt x="1294" y="1802"/>
                  </a:cubicBezTo>
                  <a:cubicBezTo>
                    <a:pt x="1290" y="1778"/>
                    <a:pt x="1290" y="1778"/>
                    <a:pt x="1290" y="1778"/>
                  </a:cubicBezTo>
                  <a:cubicBezTo>
                    <a:pt x="1294" y="1764"/>
                    <a:pt x="1294" y="1764"/>
                    <a:pt x="1294" y="1764"/>
                  </a:cubicBezTo>
                  <a:cubicBezTo>
                    <a:pt x="1285" y="1759"/>
                    <a:pt x="1285" y="1759"/>
                    <a:pt x="1285" y="1759"/>
                  </a:cubicBezTo>
                  <a:cubicBezTo>
                    <a:pt x="1285" y="1759"/>
                    <a:pt x="1292" y="1750"/>
                    <a:pt x="1292" y="1742"/>
                  </a:cubicBezTo>
                  <a:cubicBezTo>
                    <a:pt x="1292" y="1734"/>
                    <a:pt x="1277" y="1728"/>
                    <a:pt x="1277" y="1728"/>
                  </a:cubicBezTo>
                  <a:cubicBezTo>
                    <a:pt x="1276" y="1705"/>
                    <a:pt x="1276" y="1705"/>
                    <a:pt x="1276" y="1705"/>
                  </a:cubicBezTo>
                  <a:cubicBezTo>
                    <a:pt x="1266" y="1694"/>
                    <a:pt x="1266" y="1694"/>
                    <a:pt x="1266" y="1694"/>
                  </a:cubicBezTo>
                  <a:cubicBezTo>
                    <a:pt x="1280" y="1695"/>
                    <a:pt x="1280" y="1695"/>
                    <a:pt x="1280" y="1695"/>
                  </a:cubicBezTo>
                  <a:cubicBezTo>
                    <a:pt x="1279" y="1678"/>
                    <a:pt x="1279" y="1678"/>
                    <a:pt x="1279" y="1678"/>
                  </a:cubicBezTo>
                  <a:cubicBezTo>
                    <a:pt x="1270" y="1673"/>
                    <a:pt x="1270" y="1673"/>
                    <a:pt x="1270" y="1673"/>
                  </a:cubicBezTo>
                  <a:cubicBezTo>
                    <a:pt x="1270" y="1673"/>
                    <a:pt x="1282" y="1670"/>
                    <a:pt x="1282" y="1665"/>
                  </a:cubicBezTo>
                  <a:cubicBezTo>
                    <a:pt x="1282" y="1660"/>
                    <a:pt x="1266" y="1650"/>
                    <a:pt x="1266" y="1650"/>
                  </a:cubicBezTo>
                  <a:cubicBezTo>
                    <a:pt x="1282" y="1639"/>
                    <a:pt x="1282" y="1639"/>
                    <a:pt x="1282" y="1639"/>
                  </a:cubicBezTo>
                  <a:cubicBezTo>
                    <a:pt x="1282" y="1639"/>
                    <a:pt x="1295" y="1653"/>
                    <a:pt x="1301" y="1652"/>
                  </a:cubicBezTo>
                  <a:cubicBezTo>
                    <a:pt x="1307" y="1651"/>
                    <a:pt x="1303" y="1639"/>
                    <a:pt x="1303" y="1639"/>
                  </a:cubicBezTo>
                  <a:cubicBezTo>
                    <a:pt x="1303" y="1639"/>
                    <a:pt x="1303" y="1627"/>
                    <a:pt x="1311" y="1617"/>
                  </a:cubicBezTo>
                  <a:cubicBezTo>
                    <a:pt x="1319" y="1607"/>
                    <a:pt x="1331" y="1610"/>
                    <a:pt x="1337" y="1605"/>
                  </a:cubicBezTo>
                  <a:cubicBezTo>
                    <a:pt x="1343" y="1600"/>
                    <a:pt x="1340" y="1596"/>
                    <a:pt x="1343" y="1589"/>
                  </a:cubicBezTo>
                  <a:cubicBezTo>
                    <a:pt x="1346" y="1582"/>
                    <a:pt x="1364" y="1579"/>
                    <a:pt x="1364" y="1579"/>
                  </a:cubicBezTo>
                  <a:cubicBezTo>
                    <a:pt x="1366" y="1571"/>
                    <a:pt x="1366" y="1571"/>
                    <a:pt x="1366" y="1571"/>
                  </a:cubicBezTo>
                  <a:cubicBezTo>
                    <a:pt x="1366" y="1571"/>
                    <a:pt x="1372" y="1574"/>
                    <a:pt x="1377" y="1573"/>
                  </a:cubicBezTo>
                  <a:cubicBezTo>
                    <a:pt x="1382" y="1572"/>
                    <a:pt x="1381" y="1560"/>
                    <a:pt x="1387" y="1559"/>
                  </a:cubicBezTo>
                  <a:cubicBezTo>
                    <a:pt x="1393" y="1558"/>
                    <a:pt x="1412" y="1561"/>
                    <a:pt x="1412" y="1561"/>
                  </a:cubicBezTo>
                  <a:cubicBezTo>
                    <a:pt x="1416" y="1571"/>
                    <a:pt x="1416" y="1571"/>
                    <a:pt x="1416" y="1571"/>
                  </a:cubicBezTo>
                  <a:cubicBezTo>
                    <a:pt x="1427" y="1569"/>
                    <a:pt x="1427" y="1569"/>
                    <a:pt x="1427" y="1569"/>
                  </a:cubicBezTo>
                  <a:cubicBezTo>
                    <a:pt x="1414" y="1554"/>
                    <a:pt x="1414" y="1554"/>
                    <a:pt x="1414" y="1554"/>
                  </a:cubicBezTo>
                  <a:cubicBezTo>
                    <a:pt x="1414" y="1554"/>
                    <a:pt x="1423" y="1550"/>
                    <a:pt x="1427" y="1545"/>
                  </a:cubicBezTo>
                  <a:cubicBezTo>
                    <a:pt x="1431" y="1540"/>
                    <a:pt x="1453" y="1539"/>
                    <a:pt x="1453" y="1539"/>
                  </a:cubicBezTo>
                  <a:cubicBezTo>
                    <a:pt x="1442" y="1529"/>
                    <a:pt x="1442" y="1529"/>
                    <a:pt x="1442" y="1529"/>
                  </a:cubicBezTo>
                  <a:cubicBezTo>
                    <a:pt x="1442" y="1529"/>
                    <a:pt x="1454" y="1519"/>
                    <a:pt x="1459" y="1519"/>
                  </a:cubicBezTo>
                  <a:cubicBezTo>
                    <a:pt x="1464" y="1519"/>
                    <a:pt x="1460" y="1535"/>
                    <a:pt x="1463" y="1535"/>
                  </a:cubicBezTo>
                  <a:cubicBezTo>
                    <a:pt x="1466" y="1535"/>
                    <a:pt x="1472" y="1518"/>
                    <a:pt x="1472" y="1518"/>
                  </a:cubicBezTo>
                  <a:cubicBezTo>
                    <a:pt x="1497" y="1523"/>
                    <a:pt x="1497" y="1523"/>
                    <a:pt x="1497" y="1523"/>
                  </a:cubicBezTo>
                  <a:cubicBezTo>
                    <a:pt x="1497" y="1523"/>
                    <a:pt x="1502" y="1503"/>
                    <a:pt x="1513" y="1502"/>
                  </a:cubicBezTo>
                  <a:cubicBezTo>
                    <a:pt x="1524" y="1501"/>
                    <a:pt x="1521" y="1523"/>
                    <a:pt x="1521" y="1523"/>
                  </a:cubicBezTo>
                  <a:cubicBezTo>
                    <a:pt x="1566" y="1518"/>
                    <a:pt x="1566" y="1518"/>
                    <a:pt x="1566" y="1518"/>
                  </a:cubicBezTo>
                  <a:cubicBezTo>
                    <a:pt x="1571" y="1506"/>
                    <a:pt x="1571" y="1506"/>
                    <a:pt x="1571" y="1506"/>
                  </a:cubicBezTo>
                  <a:cubicBezTo>
                    <a:pt x="1565" y="1499"/>
                    <a:pt x="1565" y="1499"/>
                    <a:pt x="1565" y="1499"/>
                  </a:cubicBezTo>
                  <a:cubicBezTo>
                    <a:pt x="1565" y="1499"/>
                    <a:pt x="1571" y="1491"/>
                    <a:pt x="1577" y="1482"/>
                  </a:cubicBezTo>
                  <a:cubicBezTo>
                    <a:pt x="1583" y="1473"/>
                    <a:pt x="1613" y="1468"/>
                    <a:pt x="1613" y="1468"/>
                  </a:cubicBezTo>
                  <a:cubicBezTo>
                    <a:pt x="1613" y="1468"/>
                    <a:pt x="1610" y="1455"/>
                    <a:pt x="1610" y="1452"/>
                  </a:cubicBezTo>
                  <a:cubicBezTo>
                    <a:pt x="1610" y="1449"/>
                    <a:pt x="1611" y="1408"/>
                    <a:pt x="1611" y="1408"/>
                  </a:cubicBezTo>
                  <a:cubicBezTo>
                    <a:pt x="1629" y="1388"/>
                    <a:pt x="1629" y="1388"/>
                    <a:pt x="1629" y="1388"/>
                  </a:cubicBezTo>
                  <a:cubicBezTo>
                    <a:pt x="1629" y="1372"/>
                    <a:pt x="1629" y="1372"/>
                    <a:pt x="1629" y="1372"/>
                  </a:cubicBezTo>
                  <a:cubicBezTo>
                    <a:pt x="1642" y="1369"/>
                    <a:pt x="1642" y="1369"/>
                    <a:pt x="1642" y="1369"/>
                  </a:cubicBezTo>
                  <a:cubicBezTo>
                    <a:pt x="1642" y="1347"/>
                    <a:pt x="1642" y="1347"/>
                    <a:pt x="1642" y="1347"/>
                  </a:cubicBezTo>
                  <a:cubicBezTo>
                    <a:pt x="1642" y="1347"/>
                    <a:pt x="1651" y="1342"/>
                    <a:pt x="1655" y="1342"/>
                  </a:cubicBezTo>
                  <a:cubicBezTo>
                    <a:pt x="1659" y="1342"/>
                    <a:pt x="1659" y="1317"/>
                    <a:pt x="1659" y="1317"/>
                  </a:cubicBezTo>
                  <a:cubicBezTo>
                    <a:pt x="1659" y="1317"/>
                    <a:pt x="1653" y="1288"/>
                    <a:pt x="1651" y="1273"/>
                  </a:cubicBezTo>
                  <a:cubicBezTo>
                    <a:pt x="1649" y="1258"/>
                    <a:pt x="1667" y="1246"/>
                    <a:pt x="1674" y="1240"/>
                  </a:cubicBezTo>
                  <a:cubicBezTo>
                    <a:pt x="1681" y="1234"/>
                    <a:pt x="1671" y="1213"/>
                    <a:pt x="1671" y="1213"/>
                  </a:cubicBezTo>
                  <a:cubicBezTo>
                    <a:pt x="1675" y="1175"/>
                    <a:pt x="1675" y="1175"/>
                    <a:pt x="1675" y="1175"/>
                  </a:cubicBezTo>
                  <a:cubicBezTo>
                    <a:pt x="1675" y="1175"/>
                    <a:pt x="1683" y="1145"/>
                    <a:pt x="1682" y="1134"/>
                  </a:cubicBezTo>
                  <a:cubicBezTo>
                    <a:pt x="1681" y="1123"/>
                    <a:pt x="1669" y="1065"/>
                    <a:pt x="1669" y="1065"/>
                  </a:cubicBezTo>
                  <a:cubicBezTo>
                    <a:pt x="1674" y="1041"/>
                    <a:pt x="1674" y="1041"/>
                    <a:pt x="1674" y="1041"/>
                  </a:cubicBezTo>
                  <a:cubicBezTo>
                    <a:pt x="1674" y="1041"/>
                    <a:pt x="1665" y="1010"/>
                    <a:pt x="1668" y="1002"/>
                  </a:cubicBezTo>
                  <a:cubicBezTo>
                    <a:pt x="1671" y="994"/>
                    <a:pt x="1682" y="984"/>
                    <a:pt x="1682" y="984"/>
                  </a:cubicBezTo>
                  <a:cubicBezTo>
                    <a:pt x="1674" y="972"/>
                    <a:pt x="1674" y="972"/>
                    <a:pt x="1674" y="972"/>
                  </a:cubicBezTo>
                  <a:cubicBezTo>
                    <a:pt x="1674" y="972"/>
                    <a:pt x="1681" y="962"/>
                    <a:pt x="1685" y="962"/>
                  </a:cubicBezTo>
                  <a:cubicBezTo>
                    <a:pt x="1689" y="962"/>
                    <a:pt x="1698" y="981"/>
                    <a:pt x="1698" y="981"/>
                  </a:cubicBezTo>
                  <a:cubicBezTo>
                    <a:pt x="1698" y="981"/>
                    <a:pt x="1720" y="961"/>
                    <a:pt x="1727" y="951"/>
                  </a:cubicBezTo>
                  <a:cubicBezTo>
                    <a:pt x="1734" y="941"/>
                    <a:pt x="1739" y="897"/>
                    <a:pt x="1739" y="897"/>
                  </a:cubicBezTo>
                  <a:cubicBezTo>
                    <a:pt x="1739" y="897"/>
                    <a:pt x="1745" y="893"/>
                    <a:pt x="1751" y="889"/>
                  </a:cubicBezTo>
                  <a:cubicBezTo>
                    <a:pt x="1757" y="885"/>
                    <a:pt x="1762" y="863"/>
                    <a:pt x="1762" y="863"/>
                  </a:cubicBezTo>
                  <a:cubicBezTo>
                    <a:pt x="1762" y="863"/>
                    <a:pt x="1775" y="856"/>
                    <a:pt x="1782" y="855"/>
                  </a:cubicBezTo>
                  <a:cubicBezTo>
                    <a:pt x="1789" y="854"/>
                    <a:pt x="1789" y="834"/>
                    <a:pt x="1789" y="834"/>
                  </a:cubicBezTo>
                  <a:cubicBezTo>
                    <a:pt x="1789" y="834"/>
                    <a:pt x="1803" y="829"/>
                    <a:pt x="1816" y="811"/>
                  </a:cubicBezTo>
                  <a:cubicBezTo>
                    <a:pt x="1829" y="793"/>
                    <a:pt x="1844" y="746"/>
                    <a:pt x="1844" y="746"/>
                  </a:cubicBezTo>
                  <a:cubicBezTo>
                    <a:pt x="1844" y="746"/>
                    <a:pt x="1856" y="733"/>
                    <a:pt x="1857" y="727"/>
                  </a:cubicBezTo>
                  <a:cubicBezTo>
                    <a:pt x="1858" y="721"/>
                    <a:pt x="1852" y="705"/>
                    <a:pt x="1852" y="705"/>
                  </a:cubicBezTo>
                  <a:cubicBezTo>
                    <a:pt x="1852" y="705"/>
                    <a:pt x="1855" y="684"/>
                    <a:pt x="1855" y="667"/>
                  </a:cubicBezTo>
                  <a:close/>
                  <a:moveTo>
                    <a:pt x="2097" y="1369"/>
                  </a:moveTo>
                  <a:cubicBezTo>
                    <a:pt x="2097" y="1382"/>
                    <a:pt x="2110" y="1384"/>
                    <a:pt x="2110" y="1384"/>
                  </a:cubicBezTo>
                  <a:cubicBezTo>
                    <a:pt x="2117" y="1375"/>
                    <a:pt x="2097" y="1355"/>
                    <a:pt x="2097" y="1369"/>
                  </a:cubicBezTo>
                  <a:close/>
                  <a:moveTo>
                    <a:pt x="2095" y="212"/>
                  </a:moveTo>
                  <a:cubicBezTo>
                    <a:pt x="2078" y="212"/>
                    <a:pt x="2095" y="234"/>
                    <a:pt x="2095" y="234"/>
                  </a:cubicBezTo>
                  <a:cubicBezTo>
                    <a:pt x="2110" y="234"/>
                    <a:pt x="2112" y="212"/>
                    <a:pt x="2095" y="212"/>
                  </a:cubicBezTo>
                  <a:close/>
                  <a:moveTo>
                    <a:pt x="1878" y="477"/>
                  </a:moveTo>
                  <a:cubicBezTo>
                    <a:pt x="1865" y="477"/>
                    <a:pt x="1861" y="494"/>
                    <a:pt x="1876" y="492"/>
                  </a:cubicBezTo>
                  <a:cubicBezTo>
                    <a:pt x="1893" y="491"/>
                    <a:pt x="1891" y="477"/>
                    <a:pt x="1878" y="47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8" name="Freeform 165"/>
            <p:cNvSpPr>
              <a:spLocks noChangeAspect="1" noEditPoints="1"/>
            </p:cNvSpPr>
            <p:nvPr/>
          </p:nvSpPr>
          <p:spPr bwMode="auto">
            <a:xfrm>
              <a:off x="1472" y="2922"/>
              <a:ext cx="35" cy="7"/>
            </a:xfrm>
            <a:custGeom>
              <a:avLst/>
              <a:gdLst>
                <a:gd name="T0" fmla="*/ 31 w 110"/>
                <a:gd name="T1" fmla="*/ 0 h 24"/>
                <a:gd name="T2" fmla="*/ 32 w 110"/>
                <a:gd name="T3" fmla="*/ 6 h 24"/>
                <a:gd name="T4" fmla="*/ 35 w 110"/>
                <a:gd name="T5" fmla="*/ 3 h 24"/>
                <a:gd name="T6" fmla="*/ 31 w 110"/>
                <a:gd name="T7" fmla="*/ 0 h 24"/>
                <a:gd name="T8" fmla="*/ 5 w 110"/>
                <a:gd name="T9" fmla="*/ 3 h 24"/>
                <a:gd name="T10" fmla="*/ 6 w 110"/>
                <a:gd name="T11" fmla="*/ 7 h 24"/>
                <a:gd name="T12" fmla="*/ 5 w 110"/>
                <a:gd name="T13" fmla="*/ 3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" h="24">
                  <a:moveTo>
                    <a:pt x="98" y="0"/>
                  </a:moveTo>
                  <a:cubicBezTo>
                    <a:pt x="100" y="22"/>
                    <a:pt x="100" y="22"/>
                    <a:pt x="100" y="22"/>
                  </a:cubicBezTo>
                  <a:cubicBezTo>
                    <a:pt x="110" y="9"/>
                    <a:pt x="110" y="9"/>
                    <a:pt x="110" y="9"/>
                  </a:cubicBezTo>
                  <a:lnTo>
                    <a:pt x="98" y="0"/>
                  </a:lnTo>
                  <a:close/>
                  <a:moveTo>
                    <a:pt x="16" y="9"/>
                  </a:moveTo>
                  <a:cubicBezTo>
                    <a:pt x="0" y="10"/>
                    <a:pt x="20" y="24"/>
                    <a:pt x="20" y="24"/>
                  </a:cubicBezTo>
                  <a:cubicBezTo>
                    <a:pt x="28" y="22"/>
                    <a:pt x="33" y="7"/>
                    <a:pt x="16" y="9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69" name="Freeform 166"/>
            <p:cNvSpPr>
              <a:spLocks noChangeAspect="1" noEditPoints="1"/>
            </p:cNvSpPr>
            <p:nvPr/>
          </p:nvSpPr>
          <p:spPr bwMode="auto">
            <a:xfrm>
              <a:off x="1016" y="2647"/>
              <a:ext cx="815" cy="652"/>
            </a:xfrm>
            <a:custGeom>
              <a:avLst/>
              <a:gdLst>
                <a:gd name="T0" fmla="*/ 744 w 2526"/>
                <a:gd name="T1" fmla="*/ 601 h 2022"/>
                <a:gd name="T2" fmla="*/ 751 w 2526"/>
                <a:gd name="T3" fmla="*/ 615 h 2022"/>
                <a:gd name="T4" fmla="*/ 749 w 2526"/>
                <a:gd name="T5" fmla="*/ 630 h 2022"/>
                <a:gd name="T6" fmla="*/ 789 w 2526"/>
                <a:gd name="T7" fmla="*/ 639 h 2022"/>
                <a:gd name="T8" fmla="*/ 779 w 2526"/>
                <a:gd name="T9" fmla="*/ 643 h 2022"/>
                <a:gd name="T10" fmla="*/ 765 w 2526"/>
                <a:gd name="T11" fmla="*/ 641 h 2022"/>
                <a:gd name="T12" fmla="*/ 780 w 2526"/>
                <a:gd name="T13" fmla="*/ 648 h 2022"/>
                <a:gd name="T14" fmla="*/ 728 w 2526"/>
                <a:gd name="T15" fmla="*/ 637 h 2022"/>
                <a:gd name="T16" fmla="*/ 736 w 2526"/>
                <a:gd name="T17" fmla="*/ 624 h 2022"/>
                <a:gd name="T18" fmla="*/ 718 w 2526"/>
                <a:gd name="T19" fmla="*/ 627 h 2022"/>
                <a:gd name="T20" fmla="*/ 694 w 2526"/>
                <a:gd name="T21" fmla="*/ 602 h 2022"/>
                <a:gd name="T22" fmla="*/ 678 w 2526"/>
                <a:gd name="T23" fmla="*/ 604 h 2022"/>
                <a:gd name="T24" fmla="*/ 681 w 2526"/>
                <a:gd name="T25" fmla="*/ 588 h 2022"/>
                <a:gd name="T26" fmla="*/ 671 w 2526"/>
                <a:gd name="T27" fmla="*/ 594 h 2022"/>
                <a:gd name="T28" fmla="*/ 677 w 2526"/>
                <a:gd name="T29" fmla="*/ 587 h 2022"/>
                <a:gd name="T30" fmla="*/ 659 w 2526"/>
                <a:gd name="T31" fmla="*/ 577 h 2022"/>
                <a:gd name="T32" fmla="*/ 652 w 2526"/>
                <a:gd name="T33" fmla="*/ 561 h 2022"/>
                <a:gd name="T34" fmla="*/ 649 w 2526"/>
                <a:gd name="T35" fmla="*/ 547 h 2022"/>
                <a:gd name="T36" fmla="*/ 633 w 2526"/>
                <a:gd name="T37" fmla="*/ 544 h 2022"/>
                <a:gd name="T38" fmla="*/ 613 w 2526"/>
                <a:gd name="T39" fmla="*/ 432 h 2022"/>
                <a:gd name="T40" fmla="*/ 619 w 2526"/>
                <a:gd name="T41" fmla="*/ 449 h 2022"/>
                <a:gd name="T42" fmla="*/ 626 w 2526"/>
                <a:gd name="T43" fmla="*/ 478 h 2022"/>
                <a:gd name="T44" fmla="*/ 635 w 2526"/>
                <a:gd name="T45" fmla="*/ 472 h 2022"/>
                <a:gd name="T46" fmla="*/ 612 w 2526"/>
                <a:gd name="T47" fmla="*/ 464 h 2022"/>
                <a:gd name="T48" fmla="*/ 63 w 2526"/>
                <a:gd name="T49" fmla="*/ 162 h 2022"/>
                <a:gd name="T50" fmla="*/ 441 w 2526"/>
                <a:gd name="T51" fmla="*/ 151 h 2022"/>
                <a:gd name="T52" fmla="*/ 734 w 2526"/>
                <a:gd name="T53" fmla="*/ 600 h 2022"/>
                <a:gd name="T54" fmla="*/ 699 w 2526"/>
                <a:gd name="T55" fmla="*/ 587 h 2022"/>
                <a:gd name="T56" fmla="*/ 668 w 2526"/>
                <a:gd name="T57" fmla="*/ 554 h 2022"/>
                <a:gd name="T58" fmla="*/ 667 w 2526"/>
                <a:gd name="T59" fmla="*/ 524 h 2022"/>
                <a:gd name="T60" fmla="*/ 660 w 2526"/>
                <a:gd name="T61" fmla="*/ 486 h 2022"/>
                <a:gd name="T62" fmla="*/ 649 w 2526"/>
                <a:gd name="T63" fmla="*/ 453 h 2022"/>
                <a:gd name="T64" fmla="*/ 632 w 2526"/>
                <a:gd name="T65" fmla="*/ 415 h 2022"/>
                <a:gd name="T66" fmla="*/ 627 w 2526"/>
                <a:gd name="T67" fmla="*/ 379 h 2022"/>
                <a:gd name="T68" fmla="*/ 616 w 2526"/>
                <a:gd name="T69" fmla="*/ 328 h 2022"/>
                <a:gd name="T70" fmla="*/ 624 w 2526"/>
                <a:gd name="T71" fmla="*/ 288 h 2022"/>
                <a:gd name="T72" fmla="*/ 605 w 2526"/>
                <a:gd name="T73" fmla="*/ 253 h 2022"/>
                <a:gd name="T74" fmla="*/ 600 w 2526"/>
                <a:gd name="T75" fmla="*/ 203 h 2022"/>
                <a:gd name="T76" fmla="*/ 615 w 2526"/>
                <a:gd name="T77" fmla="*/ 146 h 2022"/>
                <a:gd name="T78" fmla="*/ 616 w 2526"/>
                <a:gd name="T79" fmla="*/ 92 h 2022"/>
                <a:gd name="T80" fmla="*/ 598 w 2526"/>
                <a:gd name="T81" fmla="*/ 41 h 2022"/>
                <a:gd name="T82" fmla="*/ 574 w 2526"/>
                <a:gd name="T83" fmla="*/ 2 h 2022"/>
                <a:gd name="T84" fmla="*/ 577 w 2526"/>
                <a:gd name="T85" fmla="*/ 94 h 2022"/>
                <a:gd name="T86" fmla="*/ 580 w 2526"/>
                <a:gd name="T87" fmla="*/ 152 h 2022"/>
                <a:gd name="T88" fmla="*/ 580 w 2526"/>
                <a:gd name="T89" fmla="*/ 191 h 2022"/>
                <a:gd name="T90" fmla="*/ 591 w 2526"/>
                <a:gd name="T91" fmla="*/ 255 h 2022"/>
                <a:gd name="T92" fmla="*/ 591 w 2526"/>
                <a:gd name="T93" fmla="*/ 316 h 2022"/>
                <a:gd name="T94" fmla="*/ 599 w 2526"/>
                <a:gd name="T95" fmla="*/ 376 h 2022"/>
                <a:gd name="T96" fmla="*/ 617 w 2526"/>
                <a:gd name="T97" fmla="*/ 412 h 2022"/>
                <a:gd name="T98" fmla="*/ 624 w 2526"/>
                <a:gd name="T99" fmla="*/ 428 h 2022"/>
                <a:gd name="T100" fmla="*/ 635 w 2526"/>
                <a:gd name="T101" fmla="*/ 462 h 2022"/>
                <a:gd name="T102" fmla="*/ 636 w 2526"/>
                <a:gd name="T103" fmla="*/ 485 h 2022"/>
                <a:gd name="T104" fmla="*/ 633 w 2526"/>
                <a:gd name="T105" fmla="*/ 493 h 2022"/>
                <a:gd name="T106" fmla="*/ 614 w 2526"/>
                <a:gd name="T107" fmla="*/ 502 h 2022"/>
                <a:gd name="T108" fmla="*/ 638 w 2526"/>
                <a:gd name="T109" fmla="*/ 515 h 2022"/>
                <a:gd name="T110" fmla="*/ 658 w 2526"/>
                <a:gd name="T111" fmla="*/ 527 h 2022"/>
                <a:gd name="T112" fmla="*/ 658 w 2526"/>
                <a:gd name="T113" fmla="*/ 542 h 2022"/>
                <a:gd name="T114" fmla="*/ 666 w 2526"/>
                <a:gd name="T115" fmla="*/ 563 h 2022"/>
                <a:gd name="T116" fmla="*/ 670 w 2526"/>
                <a:gd name="T117" fmla="*/ 578 h 2022"/>
                <a:gd name="T118" fmla="*/ 702 w 2526"/>
                <a:gd name="T119" fmla="*/ 596 h 2022"/>
                <a:gd name="T120" fmla="*/ 699 w 2526"/>
                <a:gd name="T121" fmla="*/ 609 h 2022"/>
                <a:gd name="T122" fmla="*/ 717 w 2526"/>
                <a:gd name="T123" fmla="*/ 615 h 2022"/>
                <a:gd name="T124" fmla="*/ 711 w 2526"/>
                <a:gd name="T125" fmla="*/ 624 h 202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526" h="2022">
                  <a:moveTo>
                    <a:pt x="2432" y="1942"/>
                  </a:moveTo>
                  <a:cubicBezTo>
                    <a:pt x="2380" y="1916"/>
                    <a:pt x="2380" y="1903"/>
                    <a:pt x="2380" y="1903"/>
                  </a:cubicBezTo>
                  <a:cubicBezTo>
                    <a:pt x="2357" y="1903"/>
                    <a:pt x="2357" y="1903"/>
                    <a:pt x="2357" y="1903"/>
                  </a:cubicBezTo>
                  <a:cubicBezTo>
                    <a:pt x="2361" y="1892"/>
                    <a:pt x="2361" y="1892"/>
                    <a:pt x="2361" y="1892"/>
                  </a:cubicBezTo>
                  <a:cubicBezTo>
                    <a:pt x="2335" y="1866"/>
                    <a:pt x="2335" y="1866"/>
                    <a:pt x="2335" y="1866"/>
                  </a:cubicBezTo>
                  <a:cubicBezTo>
                    <a:pt x="2314" y="1872"/>
                    <a:pt x="2314" y="1872"/>
                    <a:pt x="2314" y="1872"/>
                  </a:cubicBezTo>
                  <a:cubicBezTo>
                    <a:pt x="2305" y="1864"/>
                    <a:pt x="2305" y="1864"/>
                    <a:pt x="2305" y="1864"/>
                  </a:cubicBezTo>
                  <a:cubicBezTo>
                    <a:pt x="2298" y="1876"/>
                    <a:pt x="2298" y="1876"/>
                    <a:pt x="2298" y="1876"/>
                  </a:cubicBezTo>
                  <a:cubicBezTo>
                    <a:pt x="2285" y="1879"/>
                    <a:pt x="2285" y="1879"/>
                    <a:pt x="2285" y="1879"/>
                  </a:cubicBezTo>
                  <a:cubicBezTo>
                    <a:pt x="2286" y="1890"/>
                    <a:pt x="2286" y="1890"/>
                    <a:pt x="2286" y="1890"/>
                  </a:cubicBezTo>
                  <a:cubicBezTo>
                    <a:pt x="2275" y="1892"/>
                    <a:pt x="2275" y="1892"/>
                    <a:pt x="2275" y="1892"/>
                  </a:cubicBezTo>
                  <a:cubicBezTo>
                    <a:pt x="2276" y="1910"/>
                    <a:pt x="2276" y="1910"/>
                    <a:pt x="2276" y="1910"/>
                  </a:cubicBezTo>
                  <a:cubicBezTo>
                    <a:pt x="2289" y="1923"/>
                    <a:pt x="2312" y="1900"/>
                    <a:pt x="2312" y="1900"/>
                  </a:cubicBezTo>
                  <a:cubicBezTo>
                    <a:pt x="2327" y="1906"/>
                    <a:pt x="2327" y="1906"/>
                    <a:pt x="2327" y="1906"/>
                  </a:cubicBezTo>
                  <a:cubicBezTo>
                    <a:pt x="2327" y="1919"/>
                    <a:pt x="2327" y="1919"/>
                    <a:pt x="2327" y="1919"/>
                  </a:cubicBezTo>
                  <a:cubicBezTo>
                    <a:pt x="2327" y="1919"/>
                    <a:pt x="2296" y="1934"/>
                    <a:pt x="2307" y="1938"/>
                  </a:cubicBezTo>
                  <a:cubicBezTo>
                    <a:pt x="2317" y="1942"/>
                    <a:pt x="2370" y="1960"/>
                    <a:pt x="2370" y="1960"/>
                  </a:cubicBezTo>
                  <a:cubicBezTo>
                    <a:pt x="2360" y="1974"/>
                    <a:pt x="2360" y="1974"/>
                    <a:pt x="2360" y="1974"/>
                  </a:cubicBezTo>
                  <a:cubicBezTo>
                    <a:pt x="2360" y="1974"/>
                    <a:pt x="2357" y="1961"/>
                    <a:pt x="2347" y="1961"/>
                  </a:cubicBezTo>
                  <a:cubicBezTo>
                    <a:pt x="2337" y="1961"/>
                    <a:pt x="2334" y="1968"/>
                    <a:pt x="2334" y="1968"/>
                  </a:cubicBezTo>
                  <a:cubicBezTo>
                    <a:pt x="2322" y="1954"/>
                    <a:pt x="2322" y="1954"/>
                    <a:pt x="2322" y="1954"/>
                  </a:cubicBezTo>
                  <a:cubicBezTo>
                    <a:pt x="2311" y="1958"/>
                    <a:pt x="2311" y="1958"/>
                    <a:pt x="2311" y="1958"/>
                  </a:cubicBezTo>
                  <a:cubicBezTo>
                    <a:pt x="2320" y="1965"/>
                    <a:pt x="2320" y="1965"/>
                    <a:pt x="2320" y="1965"/>
                  </a:cubicBezTo>
                  <a:cubicBezTo>
                    <a:pt x="2299" y="1962"/>
                    <a:pt x="2299" y="1962"/>
                    <a:pt x="2299" y="1962"/>
                  </a:cubicBezTo>
                  <a:cubicBezTo>
                    <a:pt x="2299" y="1962"/>
                    <a:pt x="2305" y="1978"/>
                    <a:pt x="2321" y="1978"/>
                  </a:cubicBezTo>
                  <a:cubicBezTo>
                    <a:pt x="2337" y="1978"/>
                    <a:pt x="2350" y="1978"/>
                    <a:pt x="2350" y="1978"/>
                  </a:cubicBezTo>
                  <a:cubicBezTo>
                    <a:pt x="2350" y="1978"/>
                    <a:pt x="2366" y="1984"/>
                    <a:pt x="2376" y="1983"/>
                  </a:cubicBezTo>
                  <a:cubicBezTo>
                    <a:pt x="2386" y="1981"/>
                    <a:pt x="2431" y="1981"/>
                    <a:pt x="2445" y="1981"/>
                  </a:cubicBezTo>
                  <a:cubicBezTo>
                    <a:pt x="2460" y="1981"/>
                    <a:pt x="2480" y="1994"/>
                    <a:pt x="2480" y="1994"/>
                  </a:cubicBezTo>
                  <a:cubicBezTo>
                    <a:pt x="2501" y="1983"/>
                    <a:pt x="2501" y="1983"/>
                    <a:pt x="2501" y="1983"/>
                  </a:cubicBezTo>
                  <a:cubicBezTo>
                    <a:pt x="2513" y="1987"/>
                    <a:pt x="2513" y="1987"/>
                    <a:pt x="2513" y="1987"/>
                  </a:cubicBezTo>
                  <a:cubicBezTo>
                    <a:pt x="2525" y="1986"/>
                    <a:pt x="2525" y="1986"/>
                    <a:pt x="2525" y="1986"/>
                  </a:cubicBezTo>
                  <a:cubicBezTo>
                    <a:pt x="2526" y="1970"/>
                    <a:pt x="2526" y="1970"/>
                    <a:pt x="2526" y="1970"/>
                  </a:cubicBezTo>
                  <a:cubicBezTo>
                    <a:pt x="2526" y="1970"/>
                    <a:pt x="2484" y="1968"/>
                    <a:pt x="2432" y="1942"/>
                  </a:cubicBezTo>
                  <a:close/>
                  <a:moveTo>
                    <a:pt x="2413" y="1993"/>
                  </a:moveTo>
                  <a:cubicBezTo>
                    <a:pt x="2431" y="2003"/>
                    <a:pt x="2431" y="2003"/>
                    <a:pt x="2431" y="2003"/>
                  </a:cubicBezTo>
                  <a:cubicBezTo>
                    <a:pt x="2467" y="2006"/>
                    <a:pt x="2467" y="2006"/>
                    <a:pt x="2467" y="2006"/>
                  </a:cubicBezTo>
                  <a:cubicBezTo>
                    <a:pt x="2448" y="1988"/>
                    <a:pt x="2448" y="1988"/>
                    <a:pt x="2448" y="1988"/>
                  </a:cubicBezTo>
                  <a:lnTo>
                    <a:pt x="2413" y="1993"/>
                  </a:lnTo>
                  <a:close/>
                  <a:moveTo>
                    <a:pt x="2393" y="1997"/>
                  </a:moveTo>
                  <a:cubicBezTo>
                    <a:pt x="2399" y="1991"/>
                    <a:pt x="2399" y="1991"/>
                    <a:pt x="2399" y="1991"/>
                  </a:cubicBezTo>
                  <a:cubicBezTo>
                    <a:pt x="2372" y="1988"/>
                    <a:pt x="2372" y="1988"/>
                    <a:pt x="2372" y="1988"/>
                  </a:cubicBezTo>
                  <a:cubicBezTo>
                    <a:pt x="2348" y="1988"/>
                    <a:pt x="2348" y="1988"/>
                    <a:pt x="2348" y="1988"/>
                  </a:cubicBezTo>
                  <a:cubicBezTo>
                    <a:pt x="2357" y="2012"/>
                    <a:pt x="2357" y="2012"/>
                    <a:pt x="2357" y="2012"/>
                  </a:cubicBezTo>
                  <a:cubicBezTo>
                    <a:pt x="2380" y="2014"/>
                    <a:pt x="2380" y="2014"/>
                    <a:pt x="2380" y="2014"/>
                  </a:cubicBezTo>
                  <a:cubicBezTo>
                    <a:pt x="2374" y="2004"/>
                    <a:pt x="2374" y="2004"/>
                    <a:pt x="2374" y="2004"/>
                  </a:cubicBezTo>
                  <a:cubicBezTo>
                    <a:pt x="2380" y="2000"/>
                    <a:pt x="2380" y="2000"/>
                    <a:pt x="2380" y="2000"/>
                  </a:cubicBezTo>
                  <a:cubicBezTo>
                    <a:pt x="2387" y="2010"/>
                    <a:pt x="2387" y="2010"/>
                    <a:pt x="2387" y="2010"/>
                  </a:cubicBezTo>
                  <a:cubicBezTo>
                    <a:pt x="2418" y="2010"/>
                    <a:pt x="2418" y="2010"/>
                    <a:pt x="2418" y="2010"/>
                  </a:cubicBezTo>
                  <a:cubicBezTo>
                    <a:pt x="2428" y="2022"/>
                    <a:pt x="2428" y="2022"/>
                    <a:pt x="2428" y="2022"/>
                  </a:cubicBezTo>
                  <a:cubicBezTo>
                    <a:pt x="2441" y="2022"/>
                    <a:pt x="2441" y="2022"/>
                    <a:pt x="2441" y="2022"/>
                  </a:cubicBezTo>
                  <a:cubicBezTo>
                    <a:pt x="2421" y="2001"/>
                    <a:pt x="2421" y="2001"/>
                    <a:pt x="2421" y="2001"/>
                  </a:cubicBezTo>
                  <a:lnTo>
                    <a:pt x="2393" y="1997"/>
                  </a:lnTo>
                  <a:close/>
                  <a:moveTo>
                    <a:pt x="2292" y="1967"/>
                  </a:moveTo>
                  <a:cubicBezTo>
                    <a:pt x="2250" y="1962"/>
                    <a:pt x="2250" y="1962"/>
                    <a:pt x="2250" y="1962"/>
                  </a:cubicBezTo>
                  <a:cubicBezTo>
                    <a:pt x="2255" y="1974"/>
                    <a:pt x="2255" y="1974"/>
                    <a:pt x="2255" y="1974"/>
                  </a:cubicBezTo>
                  <a:cubicBezTo>
                    <a:pt x="2282" y="1973"/>
                    <a:pt x="2282" y="1973"/>
                    <a:pt x="2282" y="1973"/>
                  </a:cubicBezTo>
                  <a:cubicBezTo>
                    <a:pt x="2292" y="1987"/>
                    <a:pt x="2292" y="1987"/>
                    <a:pt x="2292" y="1987"/>
                  </a:cubicBezTo>
                  <a:cubicBezTo>
                    <a:pt x="2330" y="2003"/>
                    <a:pt x="2330" y="2003"/>
                    <a:pt x="2330" y="2003"/>
                  </a:cubicBezTo>
                  <a:cubicBezTo>
                    <a:pt x="2307" y="1983"/>
                    <a:pt x="2307" y="1983"/>
                    <a:pt x="2307" y="1983"/>
                  </a:cubicBezTo>
                  <a:lnTo>
                    <a:pt x="2292" y="1967"/>
                  </a:lnTo>
                  <a:close/>
                  <a:moveTo>
                    <a:pt x="2289" y="1924"/>
                  </a:moveTo>
                  <a:cubicBezTo>
                    <a:pt x="2281" y="1935"/>
                    <a:pt x="2281" y="1935"/>
                    <a:pt x="2281" y="1935"/>
                  </a:cubicBezTo>
                  <a:cubicBezTo>
                    <a:pt x="2285" y="1955"/>
                    <a:pt x="2285" y="1955"/>
                    <a:pt x="2285" y="1955"/>
                  </a:cubicBezTo>
                  <a:cubicBezTo>
                    <a:pt x="2301" y="1949"/>
                    <a:pt x="2301" y="1949"/>
                    <a:pt x="2301" y="1949"/>
                  </a:cubicBezTo>
                  <a:lnTo>
                    <a:pt x="2289" y="1924"/>
                  </a:lnTo>
                  <a:close/>
                  <a:moveTo>
                    <a:pt x="2270" y="1954"/>
                  </a:moveTo>
                  <a:cubicBezTo>
                    <a:pt x="2268" y="1942"/>
                    <a:pt x="2268" y="1942"/>
                    <a:pt x="2268" y="1942"/>
                  </a:cubicBezTo>
                  <a:cubicBezTo>
                    <a:pt x="2234" y="1934"/>
                    <a:pt x="2234" y="1934"/>
                    <a:pt x="2234" y="1934"/>
                  </a:cubicBezTo>
                  <a:cubicBezTo>
                    <a:pt x="2226" y="1945"/>
                    <a:pt x="2226" y="1945"/>
                    <a:pt x="2226" y="1945"/>
                  </a:cubicBezTo>
                  <a:cubicBezTo>
                    <a:pt x="2227" y="1958"/>
                    <a:pt x="2227" y="1958"/>
                    <a:pt x="2227" y="1958"/>
                  </a:cubicBezTo>
                  <a:cubicBezTo>
                    <a:pt x="2250" y="1949"/>
                    <a:pt x="2250" y="1949"/>
                    <a:pt x="2250" y="1949"/>
                  </a:cubicBezTo>
                  <a:lnTo>
                    <a:pt x="2270" y="1954"/>
                  </a:lnTo>
                  <a:close/>
                  <a:moveTo>
                    <a:pt x="2162" y="1848"/>
                  </a:moveTo>
                  <a:cubicBezTo>
                    <a:pt x="2162" y="1848"/>
                    <a:pt x="2136" y="1835"/>
                    <a:pt x="2133" y="1847"/>
                  </a:cubicBezTo>
                  <a:cubicBezTo>
                    <a:pt x="2130" y="1859"/>
                    <a:pt x="2126" y="1874"/>
                    <a:pt x="2130" y="1874"/>
                  </a:cubicBezTo>
                  <a:cubicBezTo>
                    <a:pt x="2135" y="1874"/>
                    <a:pt x="2152" y="1867"/>
                    <a:pt x="2152" y="1867"/>
                  </a:cubicBezTo>
                  <a:cubicBezTo>
                    <a:pt x="2154" y="1883"/>
                    <a:pt x="2154" y="1883"/>
                    <a:pt x="2154" y="1883"/>
                  </a:cubicBezTo>
                  <a:cubicBezTo>
                    <a:pt x="2175" y="1873"/>
                    <a:pt x="2175" y="1873"/>
                    <a:pt x="2175" y="1873"/>
                  </a:cubicBezTo>
                  <a:cubicBezTo>
                    <a:pt x="2164" y="1863"/>
                    <a:pt x="2164" y="1863"/>
                    <a:pt x="2164" y="1863"/>
                  </a:cubicBezTo>
                  <a:cubicBezTo>
                    <a:pt x="2168" y="1851"/>
                    <a:pt x="2168" y="1851"/>
                    <a:pt x="2168" y="1851"/>
                  </a:cubicBezTo>
                  <a:lnTo>
                    <a:pt x="2162" y="1848"/>
                  </a:lnTo>
                  <a:close/>
                  <a:moveTo>
                    <a:pt x="2123" y="1886"/>
                  </a:moveTo>
                  <a:cubicBezTo>
                    <a:pt x="2100" y="1873"/>
                    <a:pt x="2100" y="1873"/>
                    <a:pt x="2100" y="1873"/>
                  </a:cubicBezTo>
                  <a:cubicBezTo>
                    <a:pt x="2117" y="1892"/>
                    <a:pt x="2117" y="1892"/>
                    <a:pt x="2117" y="1892"/>
                  </a:cubicBezTo>
                  <a:cubicBezTo>
                    <a:pt x="2148" y="1896"/>
                    <a:pt x="2148" y="1896"/>
                    <a:pt x="2148" y="1896"/>
                  </a:cubicBezTo>
                  <a:cubicBezTo>
                    <a:pt x="2159" y="1903"/>
                    <a:pt x="2159" y="1903"/>
                    <a:pt x="2159" y="1903"/>
                  </a:cubicBezTo>
                  <a:cubicBezTo>
                    <a:pt x="2148" y="1889"/>
                    <a:pt x="2148" y="1889"/>
                    <a:pt x="2148" y="1889"/>
                  </a:cubicBezTo>
                  <a:lnTo>
                    <a:pt x="2123" y="1886"/>
                  </a:lnTo>
                  <a:close/>
                  <a:moveTo>
                    <a:pt x="2123" y="1835"/>
                  </a:moveTo>
                  <a:cubicBezTo>
                    <a:pt x="2110" y="1822"/>
                    <a:pt x="2110" y="1822"/>
                    <a:pt x="2110" y="1822"/>
                  </a:cubicBezTo>
                  <a:cubicBezTo>
                    <a:pt x="2106" y="1844"/>
                    <a:pt x="2106" y="1844"/>
                    <a:pt x="2106" y="1844"/>
                  </a:cubicBezTo>
                  <a:cubicBezTo>
                    <a:pt x="2091" y="1848"/>
                    <a:pt x="2091" y="1848"/>
                    <a:pt x="2091" y="1848"/>
                  </a:cubicBezTo>
                  <a:cubicBezTo>
                    <a:pt x="2120" y="1860"/>
                    <a:pt x="2120" y="1860"/>
                    <a:pt x="2120" y="1860"/>
                  </a:cubicBezTo>
                  <a:lnTo>
                    <a:pt x="2123" y="1835"/>
                  </a:lnTo>
                  <a:close/>
                  <a:moveTo>
                    <a:pt x="2051" y="1827"/>
                  </a:moveTo>
                  <a:cubicBezTo>
                    <a:pt x="2074" y="1848"/>
                    <a:pt x="2074" y="1848"/>
                    <a:pt x="2074" y="1848"/>
                  </a:cubicBezTo>
                  <a:cubicBezTo>
                    <a:pt x="2081" y="1841"/>
                    <a:pt x="2081" y="1841"/>
                    <a:pt x="2081" y="1841"/>
                  </a:cubicBezTo>
                  <a:cubicBezTo>
                    <a:pt x="2061" y="1818"/>
                    <a:pt x="2061" y="1818"/>
                    <a:pt x="2061" y="1818"/>
                  </a:cubicBezTo>
                  <a:lnTo>
                    <a:pt x="2051" y="1827"/>
                  </a:lnTo>
                  <a:close/>
                  <a:moveTo>
                    <a:pt x="2097" y="1820"/>
                  </a:moveTo>
                  <a:cubicBezTo>
                    <a:pt x="2090" y="1814"/>
                    <a:pt x="2090" y="1814"/>
                    <a:pt x="2090" y="1814"/>
                  </a:cubicBezTo>
                  <a:cubicBezTo>
                    <a:pt x="2084" y="1824"/>
                    <a:pt x="2084" y="1824"/>
                    <a:pt x="2084" y="1824"/>
                  </a:cubicBezTo>
                  <a:cubicBezTo>
                    <a:pt x="2091" y="1833"/>
                    <a:pt x="2091" y="1833"/>
                    <a:pt x="2091" y="1833"/>
                  </a:cubicBezTo>
                  <a:lnTo>
                    <a:pt x="2097" y="1820"/>
                  </a:lnTo>
                  <a:close/>
                  <a:moveTo>
                    <a:pt x="2058" y="1805"/>
                  </a:moveTo>
                  <a:cubicBezTo>
                    <a:pt x="2061" y="1788"/>
                    <a:pt x="2061" y="1788"/>
                    <a:pt x="2061" y="1788"/>
                  </a:cubicBezTo>
                  <a:cubicBezTo>
                    <a:pt x="2058" y="1763"/>
                    <a:pt x="2058" y="1763"/>
                    <a:pt x="2058" y="1763"/>
                  </a:cubicBezTo>
                  <a:cubicBezTo>
                    <a:pt x="2047" y="1759"/>
                    <a:pt x="2047" y="1759"/>
                    <a:pt x="2047" y="1759"/>
                  </a:cubicBezTo>
                  <a:cubicBezTo>
                    <a:pt x="2047" y="1770"/>
                    <a:pt x="2047" y="1770"/>
                    <a:pt x="2047" y="1770"/>
                  </a:cubicBezTo>
                  <a:cubicBezTo>
                    <a:pt x="2025" y="1766"/>
                    <a:pt x="2025" y="1766"/>
                    <a:pt x="2025" y="1766"/>
                  </a:cubicBezTo>
                  <a:cubicBezTo>
                    <a:pt x="2042" y="1789"/>
                    <a:pt x="2042" y="1789"/>
                    <a:pt x="2042" y="1789"/>
                  </a:cubicBezTo>
                  <a:cubicBezTo>
                    <a:pt x="2038" y="1818"/>
                    <a:pt x="2038" y="1818"/>
                    <a:pt x="2038" y="1818"/>
                  </a:cubicBezTo>
                  <a:lnTo>
                    <a:pt x="2058" y="1805"/>
                  </a:lnTo>
                  <a:close/>
                  <a:moveTo>
                    <a:pt x="1998" y="1752"/>
                  </a:moveTo>
                  <a:cubicBezTo>
                    <a:pt x="2009" y="1753"/>
                    <a:pt x="2009" y="1753"/>
                    <a:pt x="2009" y="1753"/>
                  </a:cubicBezTo>
                  <a:cubicBezTo>
                    <a:pt x="2016" y="1775"/>
                    <a:pt x="2016" y="1775"/>
                    <a:pt x="2016" y="1775"/>
                  </a:cubicBezTo>
                  <a:cubicBezTo>
                    <a:pt x="2021" y="1755"/>
                    <a:pt x="2021" y="1755"/>
                    <a:pt x="2021" y="1755"/>
                  </a:cubicBezTo>
                  <a:cubicBezTo>
                    <a:pt x="2022" y="1739"/>
                    <a:pt x="2022" y="1739"/>
                    <a:pt x="2022" y="1739"/>
                  </a:cubicBezTo>
                  <a:cubicBezTo>
                    <a:pt x="2005" y="1734"/>
                    <a:pt x="2005" y="1734"/>
                    <a:pt x="2005" y="1734"/>
                  </a:cubicBezTo>
                  <a:lnTo>
                    <a:pt x="1998" y="1752"/>
                  </a:lnTo>
                  <a:close/>
                  <a:moveTo>
                    <a:pt x="2003" y="1727"/>
                  </a:moveTo>
                  <a:cubicBezTo>
                    <a:pt x="2008" y="1726"/>
                    <a:pt x="2011" y="1717"/>
                    <a:pt x="2011" y="1717"/>
                  </a:cubicBezTo>
                  <a:cubicBezTo>
                    <a:pt x="2031" y="1734"/>
                    <a:pt x="2031" y="1734"/>
                    <a:pt x="2031" y="1734"/>
                  </a:cubicBezTo>
                  <a:cubicBezTo>
                    <a:pt x="2032" y="1718"/>
                    <a:pt x="2032" y="1718"/>
                    <a:pt x="2032" y="1718"/>
                  </a:cubicBezTo>
                  <a:cubicBezTo>
                    <a:pt x="2012" y="1697"/>
                    <a:pt x="2012" y="1697"/>
                    <a:pt x="2012" y="1697"/>
                  </a:cubicBezTo>
                  <a:cubicBezTo>
                    <a:pt x="2012" y="1697"/>
                    <a:pt x="1996" y="1674"/>
                    <a:pt x="1996" y="1662"/>
                  </a:cubicBezTo>
                  <a:cubicBezTo>
                    <a:pt x="1996" y="1651"/>
                    <a:pt x="1985" y="1639"/>
                    <a:pt x="1974" y="1633"/>
                  </a:cubicBezTo>
                  <a:cubicBezTo>
                    <a:pt x="1964" y="1628"/>
                    <a:pt x="1964" y="1639"/>
                    <a:pt x="1964" y="1639"/>
                  </a:cubicBezTo>
                  <a:cubicBezTo>
                    <a:pt x="1950" y="1635"/>
                    <a:pt x="1950" y="1635"/>
                    <a:pt x="1950" y="1635"/>
                  </a:cubicBezTo>
                  <a:cubicBezTo>
                    <a:pt x="1950" y="1635"/>
                    <a:pt x="1935" y="1662"/>
                    <a:pt x="1946" y="1662"/>
                  </a:cubicBezTo>
                  <a:cubicBezTo>
                    <a:pt x="1956" y="1662"/>
                    <a:pt x="1976" y="1662"/>
                    <a:pt x="1976" y="1662"/>
                  </a:cubicBezTo>
                  <a:cubicBezTo>
                    <a:pt x="1963" y="1688"/>
                    <a:pt x="1963" y="1688"/>
                    <a:pt x="1963" y="1688"/>
                  </a:cubicBezTo>
                  <a:cubicBezTo>
                    <a:pt x="1972" y="1688"/>
                    <a:pt x="1972" y="1688"/>
                    <a:pt x="1972" y="1688"/>
                  </a:cubicBezTo>
                  <a:cubicBezTo>
                    <a:pt x="1986" y="1675"/>
                    <a:pt x="1986" y="1675"/>
                    <a:pt x="1986" y="1675"/>
                  </a:cubicBezTo>
                  <a:cubicBezTo>
                    <a:pt x="1985" y="1691"/>
                    <a:pt x="1985" y="1691"/>
                    <a:pt x="1985" y="1691"/>
                  </a:cubicBezTo>
                  <a:cubicBezTo>
                    <a:pt x="1985" y="1691"/>
                    <a:pt x="1999" y="1729"/>
                    <a:pt x="2003" y="1727"/>
                  </a:cubicBezTo>
                  <a:close/>
                  <a:moveTo>
                    <a:pt x="1918" y="1391"/>
                  </a:moveTo>
                  <a:cubicBezTo>
                    <a:pt x="1920" y="1359"/>
                    <a:pt x="1920" y="1359"/>
                    <a:pt x="1920" y="1359"/>
                  </a:cubicBezTo>
                  <a:cubicBezTo>
                    <a:pt x="1899" y="1339"/>
                    <a:pt x="1899" y="1339"/>
                    <a:pt x="1899" y="1339"/>
                  </a:cubicBezTo>
                  <a:cubicBezTo>
                    <a:pt x="1909" y="1329"/>
                    <a:pt x="1909" y="1329"/>
                    <a:pt x="1909" y="1329"/>
                  </a:cubicBezTo>
                  <a:cubicBezTo>
                    <a:pt x="1895" y="1313"/>
                    <a:pt x="1895" y="1313"/>
                    <a:pt x="1895" y="1313"/>
                  </a:cubicBezTo>
                  <a:cubicBezTo>
                    <a:pt x="1872" y="1304"/>
                    <a:pt x="1872" y="1304"/>
                    <a:pt x="1872" y="1304"/>
                  </a:cubicBezTo>
                  <a:cubicBezTo>
                    <a:pt x="1872" y="1304"/>
                    <a:pt x="1869" y="1340"/>
                    <a:pt x="1878" y="1343"/>
                  </a:cubicBezTo>
                  <a:cubicBezTo>
                    <a:pt x="1886" y="1346"/>
                    <a:pt x="1892" y="1366"/>
                    <a:pt x="1892" y="1366"/>
                  </a:cubicBezTo>
                  <a:cubicBezTo>
                    <a:pt x="1888" y="1379"/>
                    <a:pt x="1888" y="1379"/>
                    <a:pt x="1888" y="1379"/>
                  </a:cubicBezTo>
                  <a:lnTo>
                    <a:pt x="1918" y="1391"/>
                  </a:lnTo>
                  <a:close/>
                  <a:moveTo>
                    <a:pt x="1918" y="1453"/>
                  </a:moveTo>
                  <a:cubicBezTo>
                    <a:pt x="1925" y="1461"/>
                    <a:pt x="1925" y="1461"/>
                    <a:pt x="1925" y="1461"/>
                  </a:cubicBezTo>
                  <a:cubicBezTo>
                    <a:pt x="1943" y="1461"/>
                    <a:pt x="1943" y="1461"/>
                    <a:pt x="1943" y="1461"/>
                  </a:cubicBezTo>
                  <a:cubicBezTo>
                    <a:pt x="1950" y="1448"/>
                    <a:pt x="1950" y="1448"/>
                    <a:pt x="1950" y="1448"/>
                  </a:cubicBezTo>
                  <a:cubicBezTo>
                    <a:pt x="1931" y="1453"/>
                    <a:pt x="1931" y="1453"/>
                    <a:pt x="1931" y="1453"/>
                  </a:cubicBezTo>
                  <a:lnTo>
                    <a:pt x="1918" y="1453"/>
                  </a:lnTo>
                  <a:close/>
                  <a:moveTo>
                    <a:pt x="1941" y="1483"/>
                  </a:moveTo>
                  <a:cubicBezTo>
                    <a:pt x="1943" y="1495"/>
                    <a:pt x="1943" y="1495"/>
                    <a:pt x="1943" y="1495"/>
                  </a:cubicBezTo>
                  <a:cubicBezTo>
                    <a:pt x="1959" y="1505"/>
                    <a:pt x="1959" y="1505"/>
                    <a:pt x="1959" y="1505"/>
                  </a:cubicBezTo>
                  <a:cubicBezTo>
                    <a:pt x="1959" y="1489"/>
                    <a:pt x="1959" y="1489"/>
                    <a:pt x="1959" y="1489"/>
                  </a:cubicBezTo>
                  <a:cubicBezTo>
                    <a:pt x="1950" y="1473"/>
                    <a:pt x="1950" y="1473"/>
                    <a:pt x="1950" y="1473"/>
                  </a:cubicBezTo>
                  <a:cubicBezTo>
                    <a:pt x="1928" y="1474"/>
                    <a:pt x="1928" y="1474"/>
                    <a:pt x="1928" y="1474"/>
                  </a:cubicBezTo>
                  <a:lnTo>
                    <a:pt x="1941" y="1483"/>
                  </a:lnTo>
                  <a:close/>
                  <a:moveTo>
                    <a:pt x="1967" y="1463"/>
                  </a:moveTo>
                  <a:cubicBezTo>
                    <a:pt x="1967" y="1463"/>
                    <a:pt x="1999" y="1444"/>
                    <a:pt x="1977" y="1440"/>
                  </a:cubicBezTo>
                  <a:cubicBezTo>
                    <a:pt x="1956" y="1435"/>
                    <a:pt x="1954" y="1463"/>
                    <a:pt x="1967" y="1463"/>
                  </a:cubicBezTo>
                  <a:close/>
                  <a:moveTo>
                    <a:pt x="1921" y="1409"/>
                  </a:moveTo>
                  <a:cubicBezTo>
                    <a:pt x="1907" y="1420"/>
                    <a:pt x="1914" y="1430"/>
                    <a:pt x="1924" y="1427"/>
                  </a:cubicBezTo>
                  <a:cubicBezTo>
                    <a:pt x="1936" y="1423"/>
                    <a:pt x="1935" y="1399"/>
                    <a:pt x="1921" y="1409"/>
                  </a:cubicBezTo>
                  <a:close/>
                  <a:moveTo>
                    <a:pt x="1911" y="1437"/>
                  </a:moveTo>
                  <a:cubicBezTo>
                    <a:pt x="1898" y="1440"/>
                    <a:pt x="1898" y="1440"/>
                    <a:pt x="1898" y="1440"/>
                  </a:cubicBezTo>
                  <a:cubicBezTo>
                    <a:pt x="1905" y="1453"/>
                    <a:pt x="1905" y="1453"/>
                    <a:pt x="1905" y="1453"/>
                  </a:cubicBezTo>
                  <a:lnTo>
                    <a:pt x="1911" y="1437"/>
                  </a:lnTo>
                  <a:close/>
                  <a:moveTo>
                    <a:pt x="25" y="503"/>
                  </a:moveTo>
                  <a:cubicBezTo>
                    <a:pt x="10" y="492"/>
                    <a:pt x="0" y="507"/>
                    <a:pt x="0" y="507"/>
                  </a:cubicBezTo>
                  <a:cubicBezTo>
                    <a:pt x="8" y="525"/>
                    <a:pt x="40" y="515"/>
                    <a:pt x="25" y="503"/>
                  </a:cubicBezTo>
                  <a:close/>
                  <a:moveTo>
                    <a:pt x="195" y="487"/>
                  </a:moveTo>
                  <a:cubicBezTo>
                    <a:pt x="180" y="492"/>
                    <a:pt x="173" y="507"/>
                    <a:pt x="195" y="503"/>
                  </a:cubicBezTo>
                  <a:cubicBezTo>
                    <a:pt x="217" y="500"/>
                    <a:pt x="195" y="487"/>
                    <a:pt x="195" y="487"/>
                  </a:cubicBezTo>
                  <a:close/>
                  <a:moveTo>
                    <a:pt x="1339" y="455"/>
                  </a:moveTo>
                  <a:cubicBezTo>
                    <a:pt x="1334" y="470"/>
                    <a:pt x="1353" y="470"/>
                    <a:pt x="1355" y="463"/>
                  </a:cubicBezTo>
                  <a:cubicBezTo>
                    <a:pt x="1357" y="457"/>
                    <a:pt x="1342" y="446"/>
                    <a:pt x="1339" y="455"/>
                  </a:cubicBezTo>
                  <a:close/>
                  <a:moveTo>
                    <a:pt x="1367" y="468"/>
                  </a:moveTo>
                  <a:cubicBezTo>
                    <a:pt x="1365" y="483"/>
                    <a:pt x="1380" y="483"/>
                    <a:pt x="1385" y="467"/>
                  </a:cubicBezTo>
                  <a:cubicBezTo>
                    <a:pt x="1390" y="450"/>
                    <a:pt x="1367" y="468"/>
                    <a:pt x="1367" y="468"/>
                  </a:cubicBezTo>
                  <a:close/>
                  <a:moveTo>
                    <a:pt x="2231" y="1919"/>
                  </a:moveTo>
                  <a:cubicBezTo>
                    <a:pt x="2240" y="1915"/>
                    <a:pt x="2239" y="1925"/>
                    <a:pt x="2239" y="1925"/>
                  </a:cubicBezTo>
                  <a:cubicBezTo>
                    <a:pt x="2239" y="1925"/>
                    <a:pt x="2254" y="1928"/>
                    <a:pt x="2269" y="1925"/>
                  </a:cubicBezTo>
                  <a:cubicBezTo>
                    <a:pt x="2283" y="1921"/>
                    <a:pt x="2253" y="1899"/>
                    <a:pt x="2253" y="1899"/>
                  </a:cubicBezTo>
                  <a:cubicBezTo>
                    <a:pt x="2253" y="1874"/>
                    <a:pt x="2253" y="1874"/>
                    <a:pt x="2253" y="1874"/>
                  </a:cubicBezTo>
                  <a:cubicBezTo>
                    <a:pt x="2278" y="1872"/>
                    <a:pt x="2278" y="1872"/>
                    <a:pt x="2278" y="1872"/>
                  </a:cubicBezTo>
                  <a:cubicBezTo>
                    <a:pt x="2276" y="1860"/>
                    <a:pt x="2276" y="1860"/>
                    <a:pt x="2276" y="1860"/>
                  </a:cubicBezTo>
                  <a:cubicBezTo>
                    <a:pt x="2292" y="1862"/>
                    <a:pt x="2292" y="1862"/>
                    <a:pt x="2292" y="1862"/>
                  </a:cubicBezTo>
                  <a:cubicBezTo>
                    <a:pt x="2297" y="1850"/>
                    <a:pt x="2297" y="1850"/>
                    <a:pt x="2297" y="1850"/>
                  </a:cubicBezTo>
                  <a:cubicBezTo>
                    <a:pt x="2282" y="1838"/>
                    <a:pt x="2282" y="1838"/>
                    <a:pt x="2282" y="1838"/>
                  </a:cubicBezTo>
                  <a:cubicBezTo>
                    <a:pt x="2282" y="1838"/>
                    <a:pt x="2262" y="1839"/>
                    <a:pt x="2246" y="1837"/>
                  </a:cubicBezTo>
                  <a:cubicBezTo>
                    <a:pt x="2230" y="1835"/>
                    <a:pt x="2204" y="1842"/>
                    <a:pt x="2204" y="1842"/>
                  </a:cubicBezTo>
                  <a:cubicBezTo>
                    <a:pt x="2192" y="1830"/>
                    <a:pt x="2192" y="1830"/>
                    <a:pt x="2192" y="1830"/>
                  </a:cubicBezTo>
                  <a:cubicBezTo>
                    <a:pt x="2168" y="1819"/>
                    <a:pt x="2168" y="1819"/>
                    <a:pt x="2168" y="1819"/>
                  </a:cubicBezTo>
                  <a:cubicBezTo>
                    <a:pt x="2161" y="1808"/>
                    <a:pt x="2161" y="1808"/>
                    <a:pt x="2161" y="1808"/>
                  </a:cubicBezTo>
                  <a:cubicBezTo>
                    <a:pt x="2147" y="1792"/>
                    <a:pt x="2147" y="1792"/>
                    <a:pt x="2147" y="1792"/>
                  </a:cubicBezTo>
                  <a:cubicBezTo>
                    <a:pt x="2147" y="1792"/>
                    <a:pt x="2153" y="1780"/>
                    <a:pt x="2138" y="1767"/>
                  </a:cubicBezTo>
                  <a:cubicBezTo>
                    <a:pt x="2123" y="1754"/>
                    <a:pt x="2117" y="1772"/>
                    <a:pt x="2107" y="1772"/>
                  </a:cubicBezTo>
                  <a:cubicBezTo>
                    <a:pt x="2097" y="1772"/>
                    <a:pt x="2093" y="1747"/>
                    <a:pt x="2093" y="1747"/>
                  </a:cubicBezTo>
                  <a:cubicBezTo>
                    <a:pt x="2073" y="1743"/>
                    <a:pt x="2073" y="1743"/>
                    <a:pt x="2073" y="1743"/>
                  </a:cubicBezTo>
                  <a:cubicBezTo>
                    <a:pt x="2073" y="1743"/>
                    <a:pt x="2075" y="1723"/>
                    <a:pt x="2070" y="1718"/>
                  </a:cubicBezTo>
                  <a:cubicBezTo>
                    <a:pt x="2065" y="1713"/>
                    <a:pt x="2063" y="1697"/>
                    <a:pt x="2063" y="1697"/>
                  </a:cubicBezTo>
                  <a:cubicBezTo>
                    <a:pt x="2070" y="1693"/>
                    <a:pt x="2070" y="1693"/>
                    <a:pt x="2070" y="1693"/>
                  </a:cubicBezTo>
                  <a:cubicBezTo>
                    <a:pt x="2071" y="1680"/>
                    <a:pt x="2071" y="1680"/>
                    <a:pt x="2071" y="1680"/>
                  </a:cubicBezTo>
                  <a:cubicBezTo>
                    <a:pt x="2071" y="1680"/>
                    <a:pt x="2086" y="1675"/>
                    <a:pt x="2089" y="1670"/>
                  </a:cubicBezTo>
                  <a:cubicBezTo>
                    <a:pt x="2092" y="1665"/>
                    <a:pt x="2072" y="1650"/>
                    <a:pt x="2072" y="1650"/>
                  </a:cubicBezTo>
                  <a:cubicBezTo>
                    <a:pt x="2072" y="1650"/>
                    <a:pt x="2088" y="1641"/>
                    <a:pt x="2087" y="1638"/>
                  </a:cubicBezTo>
                  <a:cubicBezTo>
                    <a:pt x="2086" y="1635"/>
                    <a:pt x="2067" y="1624"/>
                    <a:pt x="2067" y="1624"/>
                  </a:cubicBezTo>
                  <a:cubicBezTo>
                    <a:pt x="2070" y="1594"/>
                    <a:pt x="2070" y="1594"/>
                    <a:pt x="2070" y="1594"/>
                  </a:cubicBezTo>
                  <a:cubicBezTo>
                    <a:pt x="2081" y="1590"/>
                    <a:pt x="2081" y="1590"/>
                    <a:pt x="2081" y="1590"/>
                  </a:cubicBezTo>
                  <a:cubicBezTo>
                    <a:pt x="2071" y="1573"/>
                    <a:pt x="2071" y="1573"/>
                    <a:pt x="2071" y="1573"/>
                  </a:cubicBezTo>
                  <a:cubicBezTo>
                    <a:pt x="2074" y="1551"/>
                    <a:pt x="2074" y="1551"/>
                    <a:pt x="2074" y="1551"/>
                  </a:cubicBezTo>
                  <a:cubicBezTo>
                    <a:pt x="2059" y="1533"/>
                    <a:pt x="2059" y="1533"/>
                    <a:pt x="2059" y="1533"/>
                  </a:cubicBezTo>
                  <a:cubicBezTo>
                    <a:pt x="2062" y="1518"/>
                    <a:pt x="2062" y="1518"/>
                    <a:pt x="2062" y="1518"/>
                  </a:cubicBezTo>
                  <a:cubicBezTo>
                    <a:pt x="2046" y="1506"/>
                    <a:pt x="2046" y="1506"/>
                    <a:pt x="2046" y="1506"/>
                  </a:cubicBezTo>
                  <a:cubicBezTo>
                    <a:pt x="2046" y="1506"/>
                    <a:pt x="2059" y="1495"/>
                    <a:pt x="2062" y="1487"/>
                  </a:cubicBezTo>
                  <a:cubicBezTo>
                    <a:pt x="2065" y="1479"/>
                    <a:pt x="2042" y="1470"/>
                    <a:pt x="2042" y="1470"/>
                  </a:cubicBezTo>
                  <a:cubicBezTo>
                    <a:pt x="2042" y="1470"/>
                    <a:pt x="2019" y="1463"/>
                    <a:pt x="2018" y="1460"/>
                  </a:cubicBezTo>
                  <a:cubicBezTo>
                    <a:pt x="2017" y="1457"/>
                    <a:pt x="2049" y="1460"/>
                    <a:pt x="2051" y="1449"/>
                  </a:cubicBezTo>
                  <a:cubicBezTo>
                    <a:pt x="2053" y="1438"/>
                    <a:pt x="2034" y="1443"/>
                    <a:pt x="2027" y="1443"/>
                  </a:cubicBezTo>
                  <a:cubicBezTo>
                    <a:pt x="2020" y="1443"/>
                    <a:pt x="2015" y="1433"/>
                    <a:pt x="2015" y="1433"/>
                  </a:cubicBezTo>
                  <a:cubicBezTo>
                    <a:pt x="2015" y="1433"/>
                    <a:pt x="2014" y="1416"/>
                    <a:pt x="2013" y="1405"/>
                  </a:cubicBezTo>
                  <a:cubicBezTo>
                    <a:pt x="2012" y="1394"/>
                    <a:pt x="1996" y="1393"/>
                    <a:pt x="1996" y="1393"/>
                  </a:cubicBezTo>
                  <a:cubicBezTo>
                    <a:pt x="2000" y="1375"/>
                    <a:pt x="2000" y="1375"/>
                    <a:pt x="2000" y="1375"/>
                  </a:cubicBezTo>
                  <a:cubicBezTo>
                    <a:pt x="1990" y="1370"/>
                    <a:pt x="1990" y="1370"/>
                    <a:pt x="1990" y="1370"/>
                  </a:cubicBezTo>
                  <a:cubicBezTo>
                    <a:pt x="1990" y="1370"/>
                    <a:pt x="1981" y="1366"/>
                    <a:pt x="1978" y="1358"/>
                  </a:cubicBezTo>
                  <a:cubicBezTo>
                    <a:pt x="1975" y="1350"/>
                    <a:pt x="1970" y="1320"/>
                    <a:pt x="1970" y="1320"/>
                  </a:cubicBezTo>
                  <a:cubicBezTo>
                    <a:pt x="1970" y="1320"/>
                    <a:pt x="1981" y="1311"/>
                    <a:pt x="1986" y="1312"/>
                  </a:cubicBezTo>
                  <a:cubicBezTo>
                    <a:pt x="1991" y="1313"/>
                    <a:pt x="1962" y="1292"/>
                    <a:pt x="1959" y="1286"/>
                  </a:cubicBezTo>
                  <a:cubicBezTo>
                    <a:pt x="1956" y="1280"/>
                    <a:pt x="1956" y="1261"/>
                    <a:pt x="1956" y="1261"/>
                  </a:cubicBezTo>
                  <a:cubicBezTo>
                    <a:pt x="1956" y="1261"/>
                    <a:pt x="1949" y="1250"/>
                    <a:pt x="1948" y="1244"/>
                  </a:cubicBezTo>
                  <a:cubicBezTo>
                    <a:pt x="1947" y="1238"/>
                    <a:pt x="1952" y="1220"/>
                    <a:pt x="1952" y="1220"/>
                  </a:cubicBezTo>
                  <a:cubicBezTo>
                    <a:pt x="1938" y="1212"/>
                    <a:pt x="1938" y="1212"/>
                    <a:pt x="1938" y="1212"/>
                  </a:cubicBezTo>
                  <a:cubicBezTo>
                    <a:pt x="1938" y="1212"/>
                    <a:pt x="1943" y="1204"/>
                    <a:pt x="1942" y="1196"/>
                  </a:cubicBezTo>
                  <a:cubicBezTo>
                    <a:pt x="1941" y="1188"/>
                    <a:pt x="1931" y="1183"/>
                    <a:pt x="1931" y="1183"/>
                  </a:cubicBezTo>
                  <a:cubicBezTo>
                    <a:pt x="1944" y="1174"/>
                    <a:pt x="1944" y="1174"/>
                    <a:pt x="1944" y="1174"/>
                  </a:cubicBezTo>
                  <a:cubicBezTo>
                    <a:pt x="1936" y="1146"/>
                    <a:pt x="1936" y="1146"/>
                    <a:pt x="1936" y="1146"/>
                  </a:cubicBezTo>
                  <a:cubicBezTo>
                    <a:pt x="1936" y="1146"/>
                    <a:pt x="1950" y="1141"/>
                    <a:pt x="1955" y="1132"/>
                  </a:cubicBezTo>
                  <a:cubicBezTo>
                    <a:pt x="1960" y="1123"/>
                    <a:pt x="1941" y="1114"/>
                    <a:pt x="1941" y="1114"/>
                  </a:cubicBezTo>
                  <a:cubicBezTo>
                    <a:pt x="1940" y="1102"/>
                    <a:pt x="1940" y="1102"/>
                    <a:pt x="1940" y="1102"/>
                  </a:cubicBezTo>
                  <a:cubicBezTo>
                    <a:pt x="1920" y="1085"/>
                    <a:pt x="1920" y="1085"/>
                    <a:pt x="1920" y="1085"/>
                  </a:cubicBezTo>
                  <a:cubicBezTo>
                    <a:pt x="1920" y="1085"/>
                    <a:pt x="1920" y="1064"/>
                    <a:pt x="1920" y="1057"/>
                  </a:cubicBezTo>
                  <a:cubicBezTo>
                    <a:pt x="1920" y="1050"/>
                    <a:pt x="1908" y="1017"/>
                    <a:pt x="1908" y="1017"/>
                  </a:cubicBezTo>
                  <a:cubicBezTo>
                    <a:pt x="1925" y="1016"/>
                    <a:pt x="1925" y="1016"/>
                    <a:pt x="1925" y="1016"/>
                  </a:cubicBezTo>
                  <a:cubicBezTo>
                    <a:pt x="1927" y="1004"/>
                    <a:pt x="1927" y="1004"/>
                    <a:pt x="1927" y="1004"/>
                  </a:cubicBezTo>
                  <a:cubicBezTo>
                    <a:pt x="1927" y="1004"/>
                    <a:pt x="1931" y="993"/>
                    <a:pt x="1930" y="983"/>
                  </a:cubicBezTo>
                  <a:cubicBezTo>
                    <a:pt x="1929" y="973"/>
                    <a:pt x="1912" y="955"/>
                    <a:pt x="1912" y="955"/>
                  </a:cubicBezTo>
                  <a:cubicBezTo>
                    <a:pt x="1921" y="954"/>
                    <a:pt x="1921" y="954"/>
                    <a:pt x="1921" y="954"/>
                  </a:cubicBezTo>
                  <a:cubicBezTo>
                    <a:pt x="1921" y="954"/>
                    <a:pt x="1922" y="915"/>
                    <a:pt x="1922" y="911"/>
                  </a:cubicBezTo>
                  <a:cubicBezTo>
                    <a:pt x="1922" y="907"/>
                    <a:pt x="1931" y="900"/>
                    <a:pt x="1934" y="894"/>
                  </a:cubicBezTo>
                  <a:cubicBezTo>
                    <a:pt x="1937" y="888"/>
                    <a:pt x="1922" y="869"/>
                    <a:pt x="1922" y="869"/>
                  </a:cubicBezTo>
                  <a:cubicBezTo>
                    <a:pt x="1920" y="844"/>
                    <a:pt x="1920" y="844"/>
                    <a:pt x="1920" y="844"/>
                  </a:cubicBezTo>
                  <a:cubicBezTo>
                    <a:pt x="1920" y="844"/>
                    <a:pt x="1916" y="846"/>
                    <a:pt x="1904" y="843"/>
                  </a:cubicBezTo>
                  <a:cubicBezTo>
                    <a:pt x="1892" y="840"/>
                    <a:pt x="1900" y="821"/>
                    <a:pt x="1900" y="821"/>
                  </a:cubicBezTo>
                  <a:cubicBezTo>
                    <a:pt x="1897" y="815"/>
                    <a:pt x="1897" y="815"/>
                    <a:pt x="1897" y="815"/>
                  </a:cubicBezTo>
                  <a:cubicBezTo>
                    <a:pt x="1889" y="794"/>
                    <a:pt x="1889" y="794"/>
                    <a:pt x="1889" y="794"/>
                  </a:cubicBezTo>
                  <a:cubicBezTo>
                    <a:pt x="1876" y="784"/>
                    <a:pt x="1876" y="784"/>
                    <a:pt x="1876" y="784"/>
                  </a:cubicBezTo>
                  <a:cubicBezTo>
                    <a:pt x="1876" y="784"/>
                    <a:pt x="1878" y="775"/>
                    <a:pt x="1880" y="771"/>
                  </a:cubicBezTo>
                  <a:cubicBezTo>
                    <a:pt x="1882" y="767"/>
                    <a:pt x="1859" y="752"/>
                    <a:pt x="1859" y="752"/>
                  </a:cubicBezTo>
                  <a:cubicBezTo>
                    <a:pt x="1859" y="752"/>
                    <a:pt x="1857" y="735"/>
                    <a:pt x="1857" y="730"/>
                  </a:cubicBezTo>
                  <a:cubicBezTo>
                    <a:pt x="1857" y="725"/>
                    <a:pt x="1867" y="724"/>
                    <a:pt x="1867" y="724"/>
                  </a:cubicBezTo>
                  <a:cubicBezTo>
                    <a:pt x="1864" y="685"/>
                    <a:pt x="1864" y="685"/>
                    <a:pt x="1864" y="685"/>
                  </a:cubicBezTo>
                  <a:cubicBezTo>
                    <a:pt x="1864" y="685"/>
                    <a:pt x="1873" y="690"/>
                    <a:pt x="1878" y="685"/>
                  </a:cubicBezTo>
                  <a:cubicBezTo>
                    <a:pt x="1883" y="680"/>
                    <a:pt x="1860" y="635"/>
                    <a:pt x="1859" y="631"/>
                  </a:cubicBezTo>
                  <a:cubicBezTo>
                    <a:pt x="1858" y="627"/>
                    <a:pt x="1867" y="619"/>
                    <a:pt x="1869" y="615"/>
                  </a:cubicBezTo>
                  <a:cubicBezTo>
                    <a:pt x="1871" y="611"/>
                    <a:pt x="1866" y="586"/>
                    <a:pt x="1866" y="576"/>
                  </a:cubicBezTo>
                  <a:cubicBezTo>
                    <a:pt x="1866" y="566"/>
                    <a:pt x="1884" y="558"/>
                    <a:pt x="1885" y="553"/>
                  </a:cubicBezTo>
                  <a:cubicBezTo>
                    <a:pt x="1886" y="548"/>
                    <a:pt x="1892" y="510"/>
                    <a:pt x="1892" y="510"/>
                  </a:cubicBezTo>
                  <a:cubicBezTo>
                    <a:pt x="1892" y="510"/>
                    <a:pt x="1914" y="509"/>
                    <a:pt x="1917" y="498"/>
                  </a:cubicBezTo>
                  <a:cubicBezTo>
                    <a:pt x="1920" y="487"/>
                    <a:pt x="1889" y="476"/>
                    <a:pt x="1889" y="476"/>
                  </a:cubicBezTo>
                  <a:cubicBezTo>
                    <a:pt x="1889" y="476"/>
                    <a:pt x="1906" y="464"/>
                    <a:pt x="1907" y="454"/>
                  </a:cubicBezTo>
                  <a:cubicBezTo>
                    <a:pt x="1908" y="444"/>
                    <a:pt x="1889" y="436"/>
                    <a:pt x="1884" y="429"/>
                  </a:cubicBezTo>
                  <a:cubicBezTo>
                    <a:pt x="1879" y="422"/>
                    <a:pt x="1889" y="413"/>
                    <a:pt x="1898" y="404"/>
                  </a:cubicBezTo>
                  <a:cubicBezTo>
                    <a:pt x="1907" y="395"/>
                    <a:pt x="1880" y="401"/>
                    <a:pt x="1879" y="387"/>
                  </a:cubicBezTo>
                  <a:cubicBezTo>
                    <a:pt x="1878" y="373"/>
                    <a:pt x="1933" y="349"/>
                    <a:pt x="1933" y="349"/>
                  </a:cubicBezTo>
                  <a:cubicBezTo>
                    <a:pt x="1939" y="293"/>
                    <a:pt x="1939" y="293"/>
                    <a:pt x="1939" y="293"/>
                  </a:cubicBezTo>
                  <a:cubicBezTo>
                    <a:pt x="1932" y="282"/>
                    <a:pt x="1932" y="282"/>
                    <a:pt x="1932" y="282"/>
                  </a:cubicBezTo>
                  <a:cubicBezTo>
                    <a:pt x="1925" y="284"/>
                    <a:pt x="1916" y="285"/>
                    <a:pt x="1908" y="284"/>
                  </a:cubicBezTo>
                  <a:cubicBezTo>
                    <a:pt x="1896" y="283"/>
                    <a:pt x="1897" y="257"/>
                    <a:pt x="1897" y="257"/>
                  </a:cubicBezTo>
                  <a:cubicBezTo>
                    <a:pt x="1884" y="241"/>
                    <a:pt x="1884" y="241"/>
                    <a:pt x="1884" y="241"/>
                  </a:cubicBezTo>
                  <a:cubicBezTo>
                    <a:pt x="1884" y="241"/>
                    <a:pt x="1886" y="211"/>
                    <a:pt x="1884" y="200"/>
                  </a:cubicBezTo>
                  <a:cubicBezTo>
                    <a:pt x="1881" y="189"/>
                    <a:pt x="1852" y="178"/>
                    <a:pt x="1852" y="178"/>
                  </a:cubicBezTo>
                  <a:cubicBezTo>
                    <a:pt x="1852" y="161"/>
                    <a:pt x="1852" y="161"/>
                    <a:pt x="1852" y="161"/>
                  </a:cubicBezTo>
                  <a:cubicBezTo>
                    <a:pt x="1852" y="161"/>
                    <a:pt x="1847" y="158"/>
                    <a:pt x="1843" y="148"/>
                  </a:cubicBezTo>
                  <a:cubicBezTo>
                    <a:pt x="1839" y="139"/>
                    <a:pt x="1854" y="127"/>
                    <a:pt x="1854" y="127"/>
                  </a:cubicBezTo>
                  <a:cubicBezTo>
                    <a:pt x="1843" y="116"/>
                    <a:pt x="1843" y="116"/>
                    <a:pt x="1843" y="116"/>
                  </a:cubicBezTo>
                  <a:cubicBezTo>
                    <a:pt x="1843" y="116"/>
                    <a:pt x="1851" y="110"/>
                    <a:pt x="1855" y="98"/>
                  </a:cubicBezTo>
                  <a:cubicBezTo>
                    <a:pt x="1859" y="86"/>
                    <a:pt x="1823" y="74"/>
                    <a:pt x="1823" y="74"/>
                  </a:cubicBezTo>
                  <a:cubicBezTo>
                    <a:pt x="1814" y="22"/>
                    <a:pt x="1814" y="22"/>
                    <a:pt x="1814" y="22"/>
                  </a:cubicBezTo>
                  <a:cubicBezTo>
                    <a:pt x="1800" y="22"/>
                    <a:pt x="1800" y="22"/>
                    <a:pt x="1800" y="22"/>
                  </a:cubicBezTo>
                  <a:cubicBezTo>
                    <a:pt x="1789" y="0"/>
                    <a:pt x="1789" y="0"/>
                    <a:pt x="1789" y="0"/>
                  </a:cubicBezTo>
                  <a:cubicBezTo>
                    <a:pt x="1778" y="7"/>
                    <a:pt x="1778" y="7"/>
                    <a:pt x="1778" y="7"/>
                  </a:cubicBezTo>
                  <a:cubicBezTo>
                    <a:pt x="1778" y="7"/>
                    <a:pt x="1790" y="21"/>
                    <a:pt x="1778" y="30"/>
                  </a:cubicBezTo>
                  <a:cubicBezTo>
                    <a:pt x="1771" y="36"/>
                    <a:pt x="1762" y="42"/>
                    <a:pt x="1756" y="46"/>
                  </a:cubicBezTo>
                  <a:cubicBezTo>
                    <a:pt x="1755" y="72"/>
                    <a:pt x="1755" y="72"/>
                    <a:pt x="1755" y="72"/>
                  </a:cubicBezTo>
                  <a:cubicBezTo>
                    <a:pt x="1755" y="72"/>
                    <a:pt x="1768" y="99"/>
                    <a:pt x="1774" y="119"/>
                  </a:cubicBezTo>
                  <a:cubicBezTo>
                    <a:pt x="1780" y="139"/>
                    <a:pt x="1779" y="169"/>
                    <a:pt x="1779" y="182"/>
                  </a:cubicBezTo>
                  <a:cubicBezTo>
                    <a:pt x="1779" y="195"/>
                    <a:pt x="1787" y="206"/>
                    <a:pt x="1788" y="229"/>
                  </a:cubicBezTo>
                  <a:cubicBezTo>
                    <a:pt x="1789" y="253"/>
                    <a:pt x="1789" y="290"/>
                    <a:pt x="1789" y="290"/>
                  </a:cubicBezTo>
                  <a:cubicBezTo>
                    <a:pt x="1775" y="298"/>
                    <a:pt x="1775" y="298"/>
                    <a:pt x="1775" y="298"/>
                  </a:cubicBezTo>
                  <a:cubicBezTo>
                    <a:pt x="1778" y="318"/>
                    <a:pt x="1778" y="318"/>
                    <a:pt x="1778" y="318"/>
                  </a:cubicBezTo>
                  <a:cubicBezTo>
                    <a:pt x="1793" y="327"/>
                    <a:pt x="1793" y="327"/>
                    <a:pt x="1793" y="327"/>
                  </a:cubicBezTo>
                  <a:cubicBezTo>
                    <a:pt x="1787" y="389"/>
                    <a:pt x="1787" y="389"/>
                    <a:pt x="1787" y="389"/>
                  </a:cubicBezTo>
                  <a:cubicBezTo>
                    <a:pt x="1802" y="417"/>
                    <a:pt x="1802" y="417"/>
                    <a:pt x="1802" y="417"/>
                  </a:cubicBezTo>
                  <a:cubicBezTo>
                    <a:pt x="1791" y="430"/>
                    <a:pt x="1791" y="430"/>
                    <a:pt x="1791" y="430"/>
                  </a:cubicBezTo>
                  <a:cubicBezTo>
                    <a:pt x="1797" y="472"/>
                    <a:pt x="1797" y="472"/>
                    <a:pt x="1797" y="472"/>
                  </a:cubicBezTo>
                  <a:cubicBezTo>
                    <a:pt x="1797" y="472"/>
                    <a:pt x="1804" y="475"/>
                    <a:pt x="1806" y="492"/>
                  </a:cubicBezTo>
                  <a:cubicBezTo>
                    <a:pt x="1808" y="508"/>
                    <a:pt x="1797" y="509"/>
                    <a:pt x="1797" y="509"/>
                  </a:cubicBezTo>
                  <a:cubicBezTo>
                    <a:pt x="1795" y="531"/>
                    <a:pt x="1795" y="531"/>
                    <a:pt x="1795" y="531"/>
                  </a:cubicBezTo>
                  <a:cubicBezTo>
                    <a:pt x="1802" y="540"/>
                    <a:pt x="1802" y="540"/>
                    <a:pt x="1802" y="540"/>
                  </a:cubicBezTo>
                  <a:cubicBezTo>
                    <a:pt x="1802" y="540"/>
                    <a:pt x="1795" y="545"/>
                    <a:pt x="1789" y="559"/>
                  </a:cubicBezTo>
                  <a:cubicBezTo>
                    <a:pt x="1783" y="573"/>
                    <a:pt x="1795" y="571"/>
                    <a:pt x="1795" y="571"/>
                  </a:cubicBezTo>
                  <a:cubicBezTo>
                    <a:pt x="1795" y="571"/>
                    <a:pt x="1799" y="580"/>
                    <a:pt x="1799" y="591"/>
                  </a:cubicBezTo>
                  <a:cubicBezTo>
                    <a:pt x="1799" y="602"/>
                    <a:pt x="1788" y="599"/>
                    <a:pt x="1788" y="619"/>
                  </a:cubicBezTo>
                  <a:cubicBezTo>
                    <a:pt x="1788" y="640"/>
                    <a:pt x="1804" y="638"/>
                    <a:pt x="1807" y="648"/>
                  </a:cubicBezTo>
                  <a:cubicBezTo>
                    <a:pt x="1811" y="657"/>
                    <a:pt x="1807" y="681"/>
                    <a:pt x="1807" y="681"/>
                  </a:cubicBezTo>
                  <a:cubicBezTo>
                    <a:pt x="1807" y="681"/>
                    <a:pt x="1800" y="679"/>
                    <a:pt x="1795" y="681"/>
                  </a:cubicBezTo>
                  <a:cubicBezTo>
                    <a:pt x="1791" y="683"/>
                    <a:pt x="1795" y="700"/>
                    <a:pt x="1802" y="720"/>
                  </a:cubicBezTo>
                  <a:cubicBezTo>
                    <a:pt x="1810" y="740"/>
                    <a:pt x="1821" y="770"/>
                    <a:pt x="1821" y="770"/>
                  </a:cubicBezTo>
                  <a:cubicBezTo>
                    <a:pt x="1821" y="770"/>
                    <a:pt x="1824" y="784"/>
                    <a:pt x="1831" y="790"/>
                  </a:cubicBezTo>
                  <a:cubicBezTo>
                    <a:pt x="1838" y="796"/>
                    <a:pt x="1834" y="826"/>
                    <a:pt x="1834" y="826"/>
                  </a:cubicBezTo>
                  <a:cubicBezTo>
                    <a:pt x="1831" y="845"/>
                    <a:pt x="1831" y="845"/>
                    <a:pt x="1831" y="845"/>
                  </a:cubicBezTo>
                  <a:cubicBezTo>
                    <a:pt x="1847" y="862"/>
                    <a:pt x="1847" y="862"/>
                    <a:pt x="1847" y="862"/>
                  </a:cubicBezTo>
                  <a:cubicBezTo>
                    <a:pt x="1847" y="862"/>
                    <a:pt x="1837" y="889"/>
                    <a:pt x="1837" y="903"/>
                  </a:cubicBezTo>
                  <a:cubicBezTo>
                    <a:pt x="1837" y="917"/>
                    <a:pt x="1837" y="947"/>
                    <a:pt x="1837" y="947"/>
                  </a:cubicBezTo>
                  <a:cubicBezTo>
                    <a:pt x="1821" y="972"/>
                    <a:pt x="1821" y="972"/>
                    <a:pt x="1821" y="972"/>
                  </a:cubicBezTo>
                  <a:cubicBezTo>
                    <a:pt x="1831" y="979"/>
                    <a:pt x="1831" y="979"/>
                    <a:pt x="1831" y="979"/>
                  </a:cubicBezTo>
                  <a:cubicBezTo>
                    <a:pt x="1831" y="979"/>
                    <a:pt x="1827" y="995"/>
                    <a:pt x="1827" y="1004"/>
                  </a:cubicBezTo>
                  <a:cubicBezTo>
                    <a:pt x="1827" y="1012"/>
                    <a:pt x="1821" y="1056"/>
                    <a:pt x="1821" y="1056"/>
                  </a:cubicBezTo>
                  <a:cubicBezTo>
                    <a:pt x="1811" y="1058"/>
                    <a:pt x="1811" y="1058"/>
                    <a:pt x="1811" y="1058"/>
                  </a:cubicBezTo>
                  <a:cubicBezTo>
                    <a:pt x="1811" y="1072"/>
                    <a:pt x="1811" y="1072"/>
                    <a:pt x="1811" y="1072"/>
                  </a:cubicBezTo>
                  <a:cubicBezTo>
                    <a:pt x="1827" y="1102"/>
                    <a:pt x="1827" y="1102"/>
                    <a:pt x="1827" y="1102"/>
                  </a:cubicBezTo>
                  <a:cubicBezTo>
                    <a:pt x="1827" y="1102"/>
                    <a:pt x="1827" y="1121"/>
                    <a:pt x="1827" y="1131"/>
                  </a:cubicBezTo>
                  <a:cubicBezTo>
                    <a:pt x="1827" y="1142"/>
                    <a:pt x="1850" y="1149"/>
                    <a:pt x="1856" y="1165"/>
                  </a:cubicBezTo>
                  <a:cubicBezTo>
                    <a:pt x="1862" y="1180"/>
                    <a:pt x="1853" y="1218"/>
                    <a:pt x="1853" y="1218"/>
                  </a:cubicBezTo>
                  <a:cubicBezTo>
                    <a:pt x="1862" y="1225"/>
                    <a:pt x="1862" y="1225"/>
                    <a:pt x="1862" y="1225"/>
                  </a:cubicBezTo>
                  <a:cubicBezTo>
                    <a:pt x="1862" y="1225"/>
                    <a:pt x="1862" y="1254"/>
                    <a:pt x="1862" y="1266"/>
                  </a:cubicBezTo>
                  <a:cubicBezTo>
                    <a:pt x="1862" y="1278"/>
                    <a:pt x="1889" y="1286"/>
                    <a:pt x="1889" y="1286"/>
                  </a:cubicBezTo>
                  <a:cubicBezTo>
                    <a:pt x="1884" y="1299"/>
                    <a:pt x="1884" y="1299"/>
                    <a:pt x="1884" y="1299"/>
                  </a:cubicBezTo>
                  <a:cubicBezTo>
                    <a:pt x="1911" y="1299"/>
                    <a:pt x="1911" y="1299"/>
                    <a:pt x="1911" y="1299"/>
                  </a:cubicBezTo>
                  <a:cubicBezTo>
                    <a:pt x="1911" y="1279"/>
                    <a:pt x="1911" y="1279"/>
                    <a:pt x="1911" y="1279"/>
                  </a:cubicBezTo>
                  <a:cubicBezTo>
                    <a:pt x="1911" y="1279"/>
                    <a:pt x="1924" y="1289"/>
                    <a:pt x="1932" y="1290"/>
                  </a:cubicBezTo>
                  <a:cubicBezTo>
                    <a:pt x="1941" y="1291"/>
                    <a:pt x="1941" y="1277"/>
                    <a:pt x="1941" y="1277"/>
                  </a:cubicBezTo>
                  <a:cubicBezTo>
                    <a:pt x="1947" y="1290"/>
                    <a:pt x="1947" y="1290"/>
                    <a:pt x="1947" y="1290"/>
                  </a:cubicBezTo>
                  <a:cubicBezTo>
                    <a:pt x="1947" y="1290"/>
                    <a:pt x="1930" y="1300"/>
                    <a:pt x="1928" y="1311"/>
                  </a:cubicBezTo>
                  <a:cubicBezTo>
                    <a:pt x="1925" y="1322"/>
                    <a:pt x="1941" y="1310"/>
                    <a:pt x="1948" y="1313"/>
                  </a:cubicBezTo>
                  <a:cubicBezTo>
                    <a:pt x="1955" y="1317"/>
                    <a:pt x="1953" y="1330"/>
                    <a:pt x="1953" y="1330"/>
                  </a:cubicBezTo>
                  <a:cubicBezTo>
                    <a:pt x="1934" y="1328"/>
                    <a:pt x="1934" y="1328"/>
                    <a:pt x="1934" y="1328"/>
                  </a:cubicBezTo>
                  <a:cubicBezTo>
                    <a:pt x="1945" y="1341"/>
                    <a:pt x="1945" y="1341"/>
                    <a:pt x="1945" y="1341"/>
                  </a:cubicBezTo>
                  <a:cubicBezTo>
                    <a:pt x="1938" y="1349"/>
                    <a:pt x="1938" y="1349"/>
                    <a:pt x="1938" y="1349"/>
                  </a:cubicBezTo>
                  <a:cubicBezTo>
                    <a:pt x="1950" y="1367"/>
                    <a:pt x="1950" y="1367"/>
                    <a:pt x="1950" y="1367"/>
                  </a:cubicBezTo>
                  <a:cubicBezTo>
                    <a:pt x="1950" y="1367"/>
                    <a:pt x="1943" y="1375"/>
                    <a:pt x="1936" y="1384"/>
                  </a:cubicBezTo>
                  <a:cubicBezTo>
                    <a:pt x="1929" y="1394"/>
                    <a:pt x="1967" y="1403"/>
                    <a:pt x="1967" y="1403"/>
                  </a:cubicBezTo>
                  <a:cubicBezTo>
                    <a:pt x="1967" y="1403"/>
                    <a:pt x="1960" y="1409"/>
                    <a:pt x="1955" y="1413"/>
                  </a:cubicBezTo>
                  <a:cubicBezTo>
                    <a:pt x="1950" y="1416"/>
                    <a:pt x="1957" y="1427"/>
                    <a:pt x="1967" y="1432"/>
                  </a:cubicBezTo>
                  <a:cubicBezTo>
                    <a:pt x="1976" y="1436"/>
                    <a:pt x="1989" y="1433"/>
                    <a:pt x="1989" y="1433"/>
                  </a:cubicBezTo>
                  <a:cubicBezTo>
                    <a:pt x="1994" y="1457"/>
                    <a:pt x="1994" y="1457"/>
                    <a:pt x="1994" y="1457"/>
                  </a:cubicBezTo>
                  <a:cubicBezTo>
                    <a:pt x="1994" y="1457"/>
                    <a:pt x="1974" y="1470"/>
                    <a:pt x="1969" y="1477"/>
                  </a:cubicBezTo>
                  <a:cubicBezTo>
                    <a:pt x="1964" y="1484"/>
                    <a:pt x="1983" y="1485"/>
                    <a:pt x="1983" y="1485"/>
                  </a:cubicBezTo>
                  <a:cubicBezTo>
                    <a:pt x="1983" y="1485"/>
                    <a:pt x="2007" y="1490"/>
                    <a:pt x="2007" y="1497"/>
                  </a:cubicBezTo>
                  <a:cubicBezTo>
                    <a:pt x="2007" y="1504"/>
                    <a:pt x="1992" y="1498"/>
                    <a:pt x="1982" y="1493"/>
                  </a:cubicBezTo>
                  <a:cubicBezTo>
                    <a:pt x="1973" y="1488"/>
                    <a:pt x="1971" y="1503"/>
                    <a:pt x="1971" y="1503"/>
                  </a:cubicBezTo>
                  <a:cubicBezTo>
                    <a:pt x="1990" y="1507"/>
                    <a:pt x="1990" y="1507"/>
                    <a:pt x="1990" y="1507"/>
                  </a:cubicBezTo>
                  <a:cubicBezTo>
                    <a:pt x="1976" y="1514"/>
                    <a:pt x="1976" y="1514"/>
                    <a:pt x="1976" y="1514"/>
                  </a:cubicBezTo>
                  <a:cubicBezTo>
                    <a:pt x="1977" y="1531"/>
                    <a:pt x="1977" y="1531"/>
                    <a:pt x="1977" y="1531"/>
                  </a:cubicBezTo>
                  <a:cubicBezTo>
                    <a:pt x="1977" y="1531"/>
                    <a:pt x="1993" y="1523"/>
                    <a:pt x="1986" y="1544"/>
                  </a:cubicBezTo>
                  <a:cubicBezTo>
                    <a:pt x="1979" y="1565"/>
                    <a:pt x="1969" y="1535"/>
                    <a:pt x="1969" y="1535"/>
                  </a:cubicBezTo>
                  <a:cubicBezTo>
                    <a:pt x="1945" y="1536"/>
                    <a:pt x="1945" y="1536"/>
                    <a:pt x="1945" y="1536"/>
                  </a:cubicBezTo>
                  <a:cubicBezTo>
                    <a:pt x="1961" y="1529"/>
                    <a:pt x="1961" y="1529"/>
                    <a:pt x="1961" y="1529"/>
                  </a:cubicBezTo>
                  <a:cubicBezTo>
                    <a:pt x="1961" y="1529"/>
                    <a:pt x="1944" y="1511"/>
                    <a:pt x="1941" y="1512"/>
                  </a:cubicBezTo>
                  <a:cubicBezTo>
                    <a:pt x="1937" y="1513"/>
                    <a:pt x="1940" y="1522"/>
                    <a:pt x="1940" y="1522"/>
                  </a:cubicBezTo>
                  <a:cubicBezTo>
                    <a:pt x="1934" y="1516"/>
                    <a:pt x="1934" y="1516"/>
                    <a:pt x="1934" y="1516"/>
                  </a:cubicBezTo>
                  <a:cubicBezTo>
                    <a:pt x="1909" y="1523"/>
                    <a:pt x="1909" y="1523"/>
                    <a:pt x="1909" y="1523"/>
                  </a:cubicBezTo>
                  <a:cubicBezTo>
                    <a:pt x="1931" y="1528"/>
                    <a:pt x="1931" y="1528"/>
                    <a:pt x="1931" y="1528"/>
                  </a:cubicBezTo>
                  <a:cubicBezTo>
                    <a:pt x="1931" y="1528"/>
                    <a:pt x="1927" y="1531"/>
                    <a:pt x="1923" y="1537"/>
                  </a:cubicBezTo>
                  <a:cubicBezTo>
                    <a:pt x="1919" y="1543"/>
                    <a:pt x="1903" y="1549"/>
                    <a:pt x="1902" y="1558"/>
                  </a:cubicBezTo>
                  <a:cubicBezTo>
                    <a:pt x="1901" y="1568"/>
                    <a:pt x="1921" y="1572"/>
                    <a:pt x="1924" y="1570"/>
                  </a:cubicBezTo>
                  <a:cubicBezTo>
                    <a:pt x="1928" y="1568"/>
                    <a:pt x="1916" y="1559"/>
                    <a:pt x="1916" y="1559"/>
                  </a:cubicBezTo>
                  <a:cubicBezTo>
                    <a:pt x="1931" y="1556"/>
                    <a:pt x="1931" y="1556"/>
                    <a:pt x="1931" y="1556"/>
                  </a:cubicBezTo>
                  <a:cubicBezTo>
                    <a:pt x="1931" y="1556"/>
                    <a:pt x="1938" y="1561"/>
                    <a:pt x="1942" y="1565"/>
                  </a:cubicBezTo>
                  <a:cubicBezTo>
                    <a:pt x="1945" y="1570"/>
                    <a:pt x="1969" y="1567"/>
                    <a:pt x="1969" y="1567"/>
                  </a:cubicBezTo>
                  <a:cubicBezTo>
                    <a:pt x="1969" y="1567"/>
                    <a:pt x="1984" y="1574"/>
                    <a:pt x="1990" y="1582"/>
                  </a:cubicBezTo>
                  <a:cubicBezTo>
                    <a:pt x="1996" y="1590"/>
                    <a:pt x="1977" y="1598"/>
                    <a:pt x="1977" y="1598"/>
                  </a:cubicBezTo>
                  <a:cubicBezTo>
                    <a:pt x="1983" y="1608"/>
                    <a:pt x="1983" y="1608"/>
                    <a:pt x="1983" y="1608"/>
                  </a:cubicBezTo>
                  <a:cubicBezTo>
                    <a:pt x="1995" y="1604"/>
                    <a:pt x="1995" y="1604"/>
                    <a:pt x="1995" y="1604"/>
                  </a:cubicBezTo>
                  <a:cubicBezTo>
                    <a:pt x="1995" y="1615"/>
                    <a:pt x="1995" y="1615"/>
                    <a:pt x="1995" y="1615"/>
                  </a:cubicBezTo>
                  <a:cubicBezTo>
                    <a:pt x="2007" y="1620"/>
                    <a:pt x="2007" y="1620"/>
                    <a:pt x="2007" y="1620"/>
                  </a:cubicBezTo>
                  <a:cubicBezTo>
                    <a:pt x="2012" y="1604"/>
                    <a:pt x="2012" y="1604"/>
                    <a:pt x="2012" y="1604"/>
                  </a:cubicBezTo>
                  <a:cubicBezTo>
                    <a:pt x="2021" y="1620"/>
                    <a:pt x="2021" y="1620"/>
                    <a:pt x="2021" y="1620"/>
                  </a:cubicBezTo>
                  <a:cubicBezTo>
                    <a:pt x="2021" y="1620"/>
                    <a:pt x="2040" y="1620"/>
                    <a:pt x="2038" y="1634"/>
                  </a:cubicBezTo>
                  <a:cubicBezTo>
                    <a:pt x="2035" y="1648"/>
                    <a:pt x="2013" y="1632"/>
                    <a:pt x="2005" y="1630"/>
                  </a:cubicBezTo>
                  <a:cubicBezTo>
                    <a:pt x="1996" y="1629"/>
                    <a:pt x="2003" y="1643"/>
                    <a:pt x="2003" y="1643"/>
                  </a:cubicBezTo>
                  <a:cubicBezTo>
                    <a:pt x="2003" y="1643"/>
                    <a:pt x="2024" y="1650"/>
                    <a:pt x="2025" y="1665"/>
                  </a:cubicBezTo>
                  <a:cubicBezTo>
                    <a:pt x="2026" y="1679"/>
                    <a:pt x="2011" y="1674"/>
                    <a:pt x="2011" y="1674"/>
                  </a:cubicBezTo>
                  <a:cubicBezTo>
                    <a:pt x="2020" y="1686"/>
                    <a:pt x="2020" y="1686"/>
                    <a:pt x="2020" y="1686"/>
                  </a:cubicBezTo>
                  <a:cubicBezTo>
                    <a:pt x="2029" y="1710"/>
                    <a:pt x="2029" y="1710"/>
                    <a:pt x="2029" y="1710"/>
                  </a:cubicBezTo>
                  <a:cubicBezTo>
                    <a:pt x="2038" y="1681"/>
                    <a:pt x="2038" y="1681"/>
                    <a:pt x="2038" y="1681"/>
                  </a:cubicBezTo>
                  <a:cubicBezTo>
                    <a:pt x="2038" y="1701"/>
                    <a:pt x="2038" y="1701"/>
                    <a:pt x="2038" y="1701"/>
                  </a:cubicBezTo>
                  <a:cubicBezTo>
                    <a:pt x="2051" y="1717"/>
                    <a:pt x="2051" y="1717"/>
                    <a:pt x="2051" y="1717"/>
                  </a:cubicBezTo>
                  <a:cubicBezTo>
                    <a:pt x="2035" y="1717"/>
                    <a:pt x="2035" y="1717"/>
                    <a:pt x="2035" y="1717"/>
                  </a:cubicBezTo>
                  <a:cubicBezTo>
                    <a:pt x="2038" y="1730"/>
                    <a:pt x="2038" y="1730"/>
                    <a:pt x="2038" y="1730"/>
                  </a:cubicBezTo>
                  <a:cubicBezTo>
                    <a:pt x="2053" y="1731"/>
                    <a:pt x="2053" y="1731"/>
                    <a:pt x="2053" y="1731"/>
                  </a:cubicBezTo>
                  <a:cubicBezTo>
                    <a:pt x="2044" y="1739"/>
                    <a:pt x="2044" y="1739"/>
                    <a:pt x="2044" y="1739"/>
                  </a:cubicBezTo>
                  <a:cubicBezTo>
                    <a:pt x="2064" y="1745"/>
                    <a:pt x="2064" y="1745"/>
                    <a:pt x="2064" y="1745"/>
                  </a:cubicBezTo>
                  <a:cubicBezTo>
                    <a:pt x="2051" y="1753"/>
                    <a:pt x="2051" y="1753"/>
                    <a:pt x="2051" y="1753"/>
                  </a:cubicBezTo>
                  <a:cubicBezTo>
                    <a:pt x="2070" y="1760"/>
                    <a:pt x="2070" y="1760"/>
                    <a:pt x="2070" y="1760"/>
                  </a:cubicBezTo>
                  <a:cubicBezTo>
                    <a:pt x="2065" y="1770"/>
                    <a:pt x="2065" y="1770"/>
                    <a:pt x="2065" y="1770"/>
                  </a:cubicBezTo>
                  <a:cubicBezTo>
                    <a:pt x="2077" y="1773"/>
                    <a:pt x="2077" y="1773"/>
                    <a:pt x="2077" y="1773"/>
                  </a:cubicBezTo>
                  <a:cubicBezTo>
                    <a:pt x="2077" y="1773"/>
                    <a:pt x="2079" y="1750"/>
                    <a:pt x="2086" y="1762"/>
                  </a:cubicBezTo>
                  <a:cubicBezTo>
                    <a:pt x="2093" y="1773"/>
                    <a:pt x="2084" y="1779"/>
                    <a:pt x="2078" y="1783"/>
                  </a:cubicBezTo>
                  <a:cubicBezTo>
                    <a:pt x="2072" y="1786"/>
                    <a:pt x="2078" y="1794"/>
                    <a:pt x="2078" y="1794"/>
                  </a:cubicBezTo>
                  <a:cubicBezTo>
                    <a:pt x="2098" y="1795"/>
                    <a:pt x="2098" y="1795"/>
                    <a:pt x="2098" y="1795"/>
                  </a:cubicBezTo>
                  <a:cubicBezTo>
                    <a:pt x="2098" y="1795"/>
                    <a:pt x="2099" y="1805"/>
                    <a:pt x="2105" y="1810"/>
                  </a:cubicBezTo>
                  <a:cubicBezTo>
                    <a:pt x="2111" y="1815"/>
                    <a:pt x="2128" y="1824"/>
                    <a:pt x="2128" y="1824"/>
                  </a:cubicBezTo>
                  <a:cubicBezTo>
                    <a:pt x="2125" y="1802"/>
                    <a:pt x="2125" y="1802"/>
                    <a:pt x="2125" y="1802"/>
                  </a:cubicBezTo>
                  <a:cubicBezTo>
                    <a:pt x="2125" y="1802"/>
                    <a:pt x="2146" y="1810"/>
                    <a:pt x="2162" y="1821"/>
                  </a:cubicBezTo>
                  <a:cubicBezTo>
                    <a:pt x="2177" y="1831"/>
                    <a:pt x="2164" y="1841"/>
                    <a:pt x="2164" y="1841"/>
                  </a:cubicBezTo>
                  <a:cubicBezTo>
                    <a:pt x="2175" y="1848"/>
                    <a:pt x="2175" y="1848"/>
                    <a:pt x="2175" y="1848"/>
                  </a:cubicBezTo>
                  <a:cubicBezTo>
                    <a:pt x="2174" y="1861"/>
                    <a:pt x="2174" y="1861"/>
                    <a:pt x="2174" y="1861"/>
                  </a:cubicBezTo>
                  <a:cubicBezTo>
                    <a:pt x="2213" y="1861"/>
                    <a:pt x="2213" y="1861"/>
                    <a:pt x="2213" y="1861"/>
                  </a:cubicBezTo>
                  <a:cubicBezTo>
                    <a:pt x="2217" y="1868"/>
                    <a:pt x="2217" y="1868"/>
                    <a:pt x="2217" y="1868"/>
                  </a:cubicBezTo>
                  <a:cubicBezTo>
                    <a:pt x="2197" y="1868"/>
                    <a:pt x="2197" y="1868"/>
                    <a:pt x="2197" y="1868"/>
                  </a:cubicBezTo>
                  <a:cubicBezTo>
                    <a:pt x="2189" y="1876"/>
                    <a:pt x="2189" y="1876"/>
                    <a:pt x="2189" y="1876"/>
                  </a:cubicBezTo>
                  <a:cubicBezTo>
                    <a:pt x="2176" y="1877"/>
                    <a:pt x="2176" y="1877"/>
                    <a:pt x="2176" y="1877"/>
                  </a:cubicBezTo>
                  <a:cubicBezTo>
                    <a:pt x="2165" y="1889"/>
                    <a:pt x="2165" y="1889"/>
                    <a:pt x="2165" y="1889"/>
                  </a:cubicBezTo>
                  <a:cubicBezTo>
                    <a:pt x="2185" y="1892"/>
                    <a:pt x="2185" y="1892"/>
                    <a:pt x="2185" y="1892"/>
                  </a:cubicBezTo>
                  <a:cubicBezTo>
                    <a:pt x="2181" y="1902"/>
                    <a:pt x="2181" y="1902"/>
                    <a:pt x="2181" y="1902"/>
                  </a:cubicBezTo>
                  <a:cubicBezTo>
                    <a:pt x="2197" y="1900"/>
                    <a:pt x="2197" y="1900"/>
                    <a:pt x="2197" y="1900"/>
                  </a:cubicBezTo>
                  <a:cubicBezTo>
                    <a:pt x="2199" y="1887"/>
                    <a:pt x="2199" y="1887"/>
                    <a:pt x="2199" y="1887"/>
                  </a:cubicBezTo>
                  <a:cubicBezTo>
                    <a:pt x="2214" y="1893"/>
                    <a:pt x="2214" y="1893"/>
                    <a:pt x="2214" y="1893"/>
                  </a:cubicBezTo>
                  <a:cubicBezTo>
                    <a:pt x="2214" y="1893"/>
                    <a:pt x="2232" y="1868"/>
                    <a:pt x="2241" y="1875"/>
                  </a:cubicBezTo>
                  <a:cubicBezTo>
                    <a:pt x="2251" y="1882"/>
                    <a:pt x="2222" y="1907"/>
                    <a:pt x="2222" y="1907"/>
                  </a:cubicBezTo>
                  <a:cubicBezTo>
                    <a:pt x="2222" y="1907"/>
                    <a:pt x="2219" y="1900"/>
                    <a:pt x="2210" y="1901"/>
                  </a:cubicBezTo>
                  <a:cubicBezTo>
                    <a:pt x="2202" y="1902"/>
                    <a:pt x="2207" y="1913"/>
                    <a:pt x="2207" y="1913"/>
                  </a:cubicBezTo>
                  <a:cubicBezTo>
                    <a:pt x="2195" y="1913"/>
                    <a:pt x="2195" y="1913"/>
                    <a:pt x="2195" y="1913"/>
                  </a:cubicBezTo>
                  <a:cubicBezTo>
                    <a:pt x="2186" y="1910"/>
                    <a:pt x="2174" y="1921"/>
                    <a:pt x="2174" y="1921"/>
                  </a:cubicBezTo>
                  <a:cubicBezTo>
                    <a:pt x="2183" y="1927"/>
                    <a:pt x="2183" y="1927"/>
                    <a:pt x="2183" y="1927"/>
                  </a:cubicBezTo>
                  <a:cubicBezTo>
                    <a:pt x="2185" y="1945"/>
                    <a:pt x="2185" y="1945"/>
                    <a:pt x="2185" y="1945"/>
                  </a:cubicBezTo>
                  <a:cubicBezTo>
                    <a:pt x="2205" y="1935"/>
                    <a:pt x="2205" y="1935"/>
                    <a:pt x="2205" y="1935"/>
                  </a:cubicBezTo>
                  <a:cubicBezTo>
                    <a:pt x="2205" y="1935"/>
                    <a:pt x="2210" y="1946"/>
                    <a:pt x="2216" y="1945"/>
                  </a:cubicBezTo>
                  <a:cubicBezTo>
                    <a:pt x="2221" y="1944"/>
                    <a:pt x="2222" y="1924"/>
                    <a:pt x="2231" y="19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0" name="Freeform 167"/>
            <p:cNvSpPr>
              <a:spLocks noChangeAspect="1"/>
            </p:cNvSpPr>
            <p:nvPr/>
          </p:nvSpPr>
          <p:spPr bwMode="auto">
            <a:xfrm>
              <a:off x="1558" y="1997"/>
              <a:ext cx="56" cy="36"/>
            </a:xfrm>
            <a:custGeom>
              <a:avLst/>
              <a:gdLst>
                <a:gd name="T0" fmla="*/ 54 w 172"/>
                <a:gd name="T1" fmla="*/ 22 h 111"/>
                <a:gd name="T2" fmla="*/ 42 w 172"/>
                <a:gd name="T3" fmla="*/ 14 h 111"/>
                <a:gd name="T4" fmla="*/ 32 w 172"/>
                <a:gd name="T5" fmla="*/ 10 h 111"/>
                <a:gd name="T6" fmla="*/ 24 w 172"/>
                <a:gd name="T7" fmla="*/ 2 h 111"/>
                <a:gd name="T8" fmla="*/ 9 w 172"/>
                <a:gd name="T9" fmla="*/ 0 h 111"/>
                <a:gd name="T10" fmla="*/ 5 w 172"/>
                <a:gd name="T11" fmla="*/ 1 h 111"/>
                <a:gd name="T12" fmla="*/ 7 w 172"/>
                <a:gd name="T13" fmla="*/ 8 h 111"/>
                <a:gd name="T14" fmla="*/ 5 w 172"/>
                <a:gd name="T15" fmla="*/ 16 h 111"/>
                <a:gd name="T16" fmla="*/ 1 w 172"/>
                <a:gd name="T17" fmla="*/ 24 h 111"/>
                <a:gd name="T18" fmla="*/ 3 w 172"/>
                <a:gd name="T19" fmla="*/ 31 h 111"/>
                <a:gd name="T20" fmla="*/ 0 w 172"/>
                <a:gd name="T21" fmla="*/ 27 h 111"/>
                <a:gd name="T22" fmla="*/ 7 w 172"/>
                <a:gd name="T23" fmla="*/ 36 h 111"/>
                <a:gd name="T24" fmla="*/ 18 w 172"/>
                <a:gd name="T25" fmla="*/ 28 h 111"/>
                <a:gd name="T26" fmla="*/ 38 w 172"/>
                <a:gd name="T27" fmla="*/ 29 h 111"/>
                <a:gd name="T28" fmla="*/ 52 w 172"/>
                <a:gd name="T29" fmla="*/ 29 h 111"/>
                <a:gd name="T30" fmla="*/ 54 w 172"/>
                <a:gd name="T31" fmla="*/ 22 h 11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" h="111">
                  <a:moveTo>
                    <a:pt x="165" y="68"/>
                  </a:moveTo>
                  <a:cubicBezTo>
                    <a:pt x="165" y="68"/>
                    <a:pt x="143" y="49"/>
                    <a:pt x="128" y="43"/>
                  </a:cubicBezTo>
                  <a:cubicBezTo>
                    <a:pt x="114" y="38"/>
                    <a:pt x="108" y="36"/>
                    <a:pt x="97" y="32"/>
                  </a:cubicBezTo>
                  <a:cubicBezTo>
                    <a:pt x="87" y="28"/>
                    <a:pt x="81" y="9"/>
                    <a:pt x="75" y="5"/>
                  </a:cubicBezTo>
                  <a:cubicBezTo>
                    <a:pt x="69" y="2"/>
                    <a:pt x="46" y="0"/>
                    <a:pt x="29" y="0"/>
                  </a:cubicBezTo>
                  <a:cubicBezTo>
                    <a:pt x="22" y="0"/>
                    <a:pt x="18" y="2"/>
                    <a:pt x="15" y="4"/>
                  </a:cubicBezTo>
                  <a:cubicBezTo>
                    <a:pt x="17" y="10"/>
                    <a:pt x="21" y="20"/>
                    <a:pt x="21" y="26"/>
                  </a:cubicBezTo>
                  <a:cubicBezTo>
                    <a:pt x="20" y="36"/>
                    <a:pt x="16" y="39"/>
                    <a:pt x="14" y="48"/>
                  </a:cubicBezTo>
                  <a:cubicBezTo>
                    <a:pt x="11" y="57"/>
                    <a:pt x="3" y="73"/>
                    <a:pt x="3" y="73"/>
                  </a:cubicBezTo>
                  <a:cubicBezTo>
                    <a:pt x="10" y="97"/>
                    <a:pt x="10" y="97"/>
                    <a:pt x="10" y="97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3" y="111"/>
                    <a:pt x="23" y="111"/>
                    <a:pt x="23" y="111"/>
                  </a:cubicBezTo>
                  <a:cubicBezTo>
                    <a:pt x="56" y="87"/>
                    <a:pt x="56" y="87"/>
                    <a:pt x="56" y="87"/>
                  </a:cubicBezTo>
                  <a:cubicBezTo>
                    <a:pt x="56" y="87"/>
                    <a:pt x="85" y="87"/>
                    <a:pt x="118" y="89"/>
                  </a:cubicBezTo>
                  <a:cubicBezTo>
                    <a:pt x="131" y="90"/>
                    <a:pt x="153" y="93"/>
                    <a:pt x="161" y="89"/>
                  </a:cubicBezTo>
                  <a:cubicBezTo>
                    <a:pt x="172" y="83"/>
                    <a:pt x="165" y="68"/>
                    <a:pt x="165" y="68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1" name="Freeform 168"/>
            <p:cNvSpPr>
              <a:spLocks noChangeAspect="1"/>
            </p:cNvSpPr>
            <p:nvPr/>
          </p:nvSpPr>
          <p:spPr bwMode="auto">
            <a:xfrm>
              <a:off x="1522" y="1997"/>
              <a:ext cx="43" cy="34"/>
            </a:xfrm>
            <a:custGeom>
              <a:avLst/>
              <a:gdLst>
                <a:gd name="T0" fmla="*/ 37 w 132"/>
                <a:gd name="T1" fmla="*/ 24 h 106"/>
                <a:gd name="T2" fmla="*/ 41 w 132"/>
                <a:gd name="T3" fmla="*/ 16 h 106"/>
                <a:gd name="T4" fmla="*/ 43 w 132"/>
                <a:gd name="T5" fmla="*/ 9 h 106"/>
                <a:gd name="T6" fmla="*/ 41 w 132"/>
                <a:gd name="T7" fmla="*/ 2 h 106"/>
                <a:gd name="T8" fmla="*/ 39 w 132"/>
                <a:gd name="T9" fmla="*/ 4 h 106"/>
                <a:gd name="T10" fmla="*/ 23 w 132"/>
                <a:gd name="T11" fmla="*/ 0 h 106"/>
                <a:gd name="T12" fmla="*/ 14 w 132"/>
                <a:gd name="T13" fmla="*/ 3 h 106"/>
                <a:gd name="T14" fmla="*/ 22 w 132"/>
                <a:gd name="T15" fmla="*/ 5 h 106"/>
                <a:gd name="T16" fmla="*/ 28 w 132"/>
                <a:gd name="T17" fmla="*/ 10 h 106"/>
                <a:gd name="T18" fmla="*/ 24 w 132"/>
                <a:gd name="T19" fmla="*/ 16 h 106"/>
                <a:gd name="T20" fmla="*/ 23 w 132"/>
                <a:gd name="T21" fmla="*/ 22 h 106"/>
                <a:gd name="T22" fmla="*/ 10 w 132"/>
                <a:gd name="T23" fmla="*/ 21 h 106"/>
                <a:gd name="T24" fmla="*/ 0 w 132"/>
                <a:gd name="T25" fmla="*/ 23 h 106"/>
                <a:gd name="T26" fmla="*/ 8 w 132"/>
                <a:gd name="T27" fmla="*/ 33 h 106"/>
                <a:gd name="T28" fmla="*/ 14 w 132"/>
                <a:gd name="T29" fmla="*/ 28 h 106"/>
                <a:gd name="T30" fmla="*/ 24 w 132"/>
                <a:gd name="T31" fmla="*/ 29 h 106"/>
                <a:gd name="T32" fmla="*/ 36 w 132"/>
                <a:gd name="T33" fmla="*/ 27 h 106"/>
                <a:gd name="T34" fmla="*/ 39 w 132"/>
                <a:gd name="T35" fmla="*/ 31 h 106"/>
                <a:gd name="T36" fmla="*/ 37 w 132"/>
                <a:gd name="T37" fmla="*/ 24 h 10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32" h="106">
                  <a:moveTo>
                    <a:pt x="114" y="74"/>
                  </a:moveTo>
                  <a:cubicBezTo>
                    <a:pt x="114" y="74"/>
                    <a:pt x="122" y="58"/>
                    <a:pt x="125" y="49"/>
                  </a:cubicBezTo>
                  <a:cubicBezTo>
                    <a:pt x="127" y="40"/>
                    <a:pt x="131" y="37"/>
                    <a:pt x="132" y="27"/>
                  </a:cubicBezTo>
                  <a:cubicBezTo>
                    <a:pt x="132" y="21"/>
                    <a:pt x="128" y="11"/>
                    <a:pt x="126" y="5"/>
                  </a:cubicBezTo>
                  <a:cubicBezTo>
                    <a:pt x="121" y="8"/>
                    <a:pt x="120" y="12"/>
                    <a:pt x="120" y="12"/>
                  </a:cubicBezTo>
                  <a:cubicBezTo>
                    <a:pt x="120" y="12"/>
                    <a:pt x="85" y="0"/>
                    <a:pt x="70" y="0"/>
                  </a:cubicBezTo>
                  <a:cubicBezTo>
                    <a:pt x="56" y="0"/>
                    <a:pt x="49" y="2"/>
                    <a:pt x="43" y="10"/>
                  </a:cubicBezTo>
                  <a:cubicBezTo>
                    <a:pt x="37" y="17"/>
                    <a:pt x="62" y="17"/>
                    <a:pt x="68" y="17"/>
                  </a:cubicBezTo>
                  <a:cubicBezTo>
                    <a:pt x="74" y="17"/>
                    <a:pt x="87" y="31"/>
                    <a:pt x="87" y="31"/>
                  </a:cubicBezTo>
                  <a:cubicBezTo>
                    <a:pt x="87" y="31"/>
                    <a:pt x="72" y="34"/>
                    <a:pt x="74" y="49"/>
                  </a:cubicBezTo>
                  <a:cubicBezTo>
                    <a:pt x="76" y="65"/>
                    <a:pt x="84" y="70"/>
                    <a:pt x="72" y="70"/>
                  </a:cubicBezTo>
                  <a:cubicBezTo>
                    <a:pt x="59" y="70"/>
                    <a:pt x="39" y="63"/>
                    <a:pt x="31" y="64"/>
                  </a:cubicBezTo>
                  <a:cubicBezTo>
                    <a:pt x="22" y="66"/>
                    <a:pt x="6" y="62"/>
                    <a:pt x="0" y="72"/>
                  </a:cubicBezTo>
                  <a:cubicBezTo>
                    <a:pt x="0" y="72"/>
                    <a:pt x="18" y="98"/>
                    <a:pt x="26" y="102"/>
                  </a:cubicBezTo>
                  <a:cubicBezTo>
                    <a:pt x="35" y="106"/>
                    <a:pt x="43" y="87"/>
                    <a:pt x="43" y="87"/>
                  </a:cubicBezTo>
                  <a:cubicBezTo>
                    <a:pt x="43" y="87"/>
                    <a:pt x="57" y="89"/>
                    <a:pt x="74" y="89"/>
                  </a:cubicBezTo>
                  <a:cubicBezTo>
                    <a:pt x="90" y="89"/>
                    <a:pt x="111" y="85"/>
                    <a:pt x="111" y="85"/>
                  </a:cubicBezTo>
                  <a:cubicBezTo>
                    <a:pt x="121" y="98"/>
                    <a:pt x="121" y="98"/>
                    <a:pt x="121" y="98"/>
                  </a:cubicBezTo>
                  <a:lnTo>
                    <a:pt x="114" y="7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2" name="Freeform 169"/>
            <p:cNvSpPr>
              <a:spLocks noChangeAspect="1" noEditPoints="1"/>
            </p:cNvSpPr>
            <p:nvPr/>
          </p:nvSpPr>
          <p:spPr bwMode="auto">
            <a:xfrm>
              <a:off x="291" y="1459"/>
              <a:ext cx="4861" cy="1745"/>
            </a:xfrm>
            <a:custGeom>
              <a:avLst/>
              <a:gdLst>
                <a:gd name="T0" fmla="*/ 4827 w 15059"/>
                <a:gd name="T1" fmla="*/ 1241 h 5406"/>
                <a:gd name="T2" fmla="*/ 149 w 15059"/>
                <a:gd name="T3" fmla="*/ 1164 h 5406"/>
                <a:gd name="T4" fmla="*/ 134 w 15059"/>
                <a:gd name="T5" fmla="*/ 1148 h 5406"/>
                <a:gd name="T6" fmla="*/ 138 w 15059"/>
                <a:gd name="T7" fmla="*/ 1158 h 5406"/>
                <a:gd name="T8" fmla="*/ 167 w 15059"/>
                <a:gd name="T9" fmla="*/ 1182 h 5406"/>
                <a:gd name="T10" fmla="*/ 200 w 15059"/>
                <a:gd name="T11" fmla="*/ 1240 h 5406"/>
                <a:gd name="T12" fmla="*/ 184 w 15059"/>
                <a:gd name="T13" fmla="*/ 1177 h 5406"/>
                <a:gd name="T14" fmla="*/ 159 w 15059"/>
                <a:gd name="T15" fmla="*/ 1174 h 5406"/>
                <a:gd name="T16" fmla="*/ 128 w 15059"/>
                <a:gd name="T17" fmla="*/ 1152 h 5406"/>
                <a:gd name="T18" fmla="*/ 7 w 15059"/>
                <a:gd name="T19" fmla="*/ 1163 h 5406"/>
                <a:gd name="T20" fmla="*/ 62 w 15059"/>
                <a:gd name="T21" fmla="*/ 1171 h 5406"/>
                <a:gd name="T22" fmla="*/ 205 w 15059"/>
                <a:gd name="T23" fmla="*/ 1016 h 5406"/>
                <a:gd name="T24" fmla="*/ 194 w 15059"/>
                <a:gd name="T25" fmla="*/ 1164 h 5406"/>
                <a:gd name="T26" fmla="*/ 97 w 15059"/>
                <a:gd name="T27" fmla="*/ 1187 h 5406"/>
                <a:gd name="T28" fmla="*/ 126 w 15059"/>
                <a:gd name="T29" fmla="*/ 1159 h 5406"/>
                <a:gd name="T30" fmla="*/ 105 w 15059"/>
                <a:gd name="T31" fmla="*/ 1143 h 5406"/>
                <a:gd name="T32" fmla="*/ 108 w 15059"/>
                <a:gd name="T33" fmla="*/ 1145 h 5406"/>
                <a:gd name="T34" fmla="*/ 3049 w 15059"/>
                <a:gd name="T35" fmla="*/ 1682 h 5406"/>
                <a:gd name="T36" fmla="*/ 3069 w 15059"/>
                <a:gd name="T37" fmla="*/ 1681 h 5406"/>
                <a:gd name="T38" fmla="*/ 3076 w 15059"/>
                <a:gd name="T39" fmla="*/ 1687 h 5406"/>
                <a:gd name="T40" fmla="*/ 2497 w 15059"/>
                <a:gd name="T41" fmla="*/ 138 h 5406"/>
                <a:gd name="T42" fmla="*/ 2494 w 15059"/>
                <a:gd name="T43" fmla="*/ 166 h 5406"/>
                <a:gd name="T44" fmla="*/ 3460 w 15059"/>
                <a:gd name="T45" fmla="*/ 1548 h 5406"/>
                <a:gd name="T46" fmla="*/ 210 w 15059"/>
                <a:gd name="T47" fmla="*/ 1034 h 5406"/>
                <a:gd name="T48" fmla="*/ 2458 w 15059"/>
                <a:gd name="T49" fmla="*/ 32 h 5406"/>
                <a:gd name="T50" fmla="*/ 2449 w 15059"/>
                <a:gd name="T51" fmla="*/ 26 h 5406"/>
                <a:gd name="T52" fmla="*/ 2432 w 15059"/>
                <a:gd name="T53" fmla="*/ 20 h 5406"/>
                <a:gd name="T54" fmla="*/ 2411 w 15059"/>
                <a:gd name="T55" fmla="*/ 8 h 5406"/>
                <a:gd name="T56" fmla="*/ 2393 w 15059"/>
                <a:gd name="T57" fmla="*/ 9 h 5406"/>
                <a:gd name="T58" fmla="*/ 2365 w 15059"/>
                <a:gd name="T59" fmla="*/ 31 h 5406"/>
                <a:gd name="T60" fmla="*/ 2350 w 15059"/>
                <a:gd name="T61" fmla="*/ 40 h 5406"/>
                <a:gd name="T62" fmla="*/ 2307 w 15059"/>
                <a:gd name="T63" fmla="*/ 44 h 5406"/>
                <a:gd name="T64" fmla="*/ 2326 w 15059"/>
                <a:gd name="T65" fmla="*/ 59 h 5406"/>
                <a:gd name="T66" fmla="*/ 2346 w 15059"/>
                <a:gd name="T67" fmla="*/ 79 h 5406"/>
                <a:gd name="T68" fmla="*/ 2353 w 15059"/>
                <a:gd name="T69" fmla="*/ 95 h 5406"/>
                <a:gd name="T70" fmla="*/ 2347 w 15059"/>
                <a:gd name="T71" fmla="*/ 134 h 5406"/>
                <a:gd name="T72" fmla="*/ 2364 w 15059"/>
                <a:gd name="T73" fmla="*/ 142 h 5406"/>
                <a:gd name="T74" fmla="*/ 2382 w 15059"/>
                <a:gd name="T75" fmla="*/ 142 h 5406"/>
                <a:gd name="T76" fmla="*/ 2392 w 15059"/>
                <a:gd name="T77" fmla="*/ 147 h 5406"/>
                <a:gd name="T78" fmla="*/ 2405 w 15059"/>
                <a:gd name="T79" fmla="*/ 146 h 5406"/>
                <a:gd name="T80" fmla="*/ 2431 w 15059"/>
                <a:gd name="T81" fmla="*/ 131 h 5406"/>
                <a:gd name="T82" fmla="*/ 2469 w 15059"/>
                <a:gd name="T83" fmla="*/ 125 h 5406"/>
                <a:gd name="T84" fmla="*/ 2462 w 15059"/>
                <a:gd name="T85" fmla="*/ 113 h 5406"/>
                <a:gd name="T86" fmla="*/ 2461 w 15059"/>
                <a:gd name="T87" fmla="*/ 101 h 5406"/>
                <a:gd name="T88" fmla="*/ 2462 w 15059"/>
                <a:gd name="T89" fmla="*/ 85 h 5406"/>
                <a:gd name="T90" fmla="*/ 2451 w 15059"/>
                <a:gd name="T91" fmla="*/ 78 h 5406"/>
                <a:gd name="T92" fmla="*/ 2466 w 15059"/>
                <a:gd name="T93" fmla="*/ 61 h 5406"/>
                <a:gd name="T94" fmla="*/ 2475 w 15059"/>
                <a:gd name="T95" fmla="*/ 41 h 5406"/>
                <a:gd name="T96" fmla="*/ 3465 w 15059"/>
                <a:gd name="T97" fmla="*/ 1534 h 5406"/>
                <a:gd name="T98" fmla="*/ 3291 w 15059"/>
                <a:gd name="T99" fmla="*/ 1734 h 5406"/>
                <a:gd name="T100" fmla="*/ 3314 w 15059"/>
                <a:gd name="T101" fmla="*/ 1737 h 5406"/>
                <a:gd name="T102" fmla="*/ 3188 w 15059"/>
                <a:gd name="T103" fmla="*/ 1245 h 5406"/>
                <a:gd name="T104" fmla="*/ 249 w 15059"/>
                <a:gd name="T105" fmla="*/ 1204 h 5406"/>
                <a:gd name="T106" fmla="*/ 1526 w 15059"/>
                <a:gd name="T107" fmla="*/ 782 h 5406"/>
                <a:gd name="T108" fmla="*/ 1521 w 15059"/>
                <a:gd name="T109" fmla="*/ 826 h 5406"/>
                <a:gd name="T110" fmla="*/ 1527 w 15059"/>
                <a:gd name="T111" fmla="*/ 843 h 5406"/>
                <a:gd name="T112" fmla="*/ 1543 w 15059"/>
                <a:gd name="T113" fmla="*/ 843 h 5406"/>
                <a:gd name="T114" fmla="*/ 1549 w 15059"/>
                <a:gd name="T115" fmla="*/ 798 h 5406"/>
                <a:gd name="T116" fmla="*/ 223 w 15059"/>
                <a:gd name="T117" fmla="*/ 1195 h 5406"/>
                <a:gd name="T118" fmla="*/ 236 w 15059"/>
                <a:gd name="T119" fmla="*/ 1058 h 5406"/>
                <a:gd name="T120" fmla="*/ 1427 w 15059"/>
                <a:gd name="T121" fmla="*/ 625 h 5406"/>
                <a:gd name="T122" fmla="*/ 1428 w 15059"/>
                <a:gd name="T123" fmla="*/ 629 h 5406"/>
                <a:gd name="T124" fmla="*/ 270 w 15059"/>
                <a:gd name="T125" fmla="*/ 1260 h 540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5059" h="5406">
                  <a:moveTo>
                    <a:pt x="15011" y="3884"/>
                  </a:moveTo>
                  <a:cubicBezTo>
                    <a:pt x="15003" y="3878"/>
                    <a:pt x="14993" y="3848"/>
                    <a:pt x="14993" y="3848"/>
                  </a:cubicBezTo>
                  <a:cubicBezTo>
                    <a:pt x="14978" y="3845"/>
                    <a:pt x="14978" y="3845"/>
                    <a:pt x="14978" y="3845"/>
                  </a:cubicBezTo>
                  <a:cubicBezTo>
                    <a:pt x="14978" y="3845"/>
                    <a:pt x="14959" y="3812"/>
                    <a:pt x="14945" y="3816"/>
                  </a:cubicBezTo>
                  <a:cubicBezTo>
                    <a:pt x="14931" y="3820"/>
                    <a:pt x="14953" y="3844"/>
                    <a:pt x="14953" y="3844"/>
                  </a:cubicBezTo>
                  <a:cubicBezTo>
                    <a:pt x="14953" y="3844"/>
                    <a:pt x="14976" y="3887"/>
                    <a:pt x="14980" y="3890"/>
                  </a:cubicBezTo>
                  <a:cubicBezTo>
                    <a:pt x="14983" y="3892"/>
                    <a:pt x="15036" y="3930"/>
                    <a:pt x="15048" y="3924"/>
                  </a:cubicBezTo>
                  <a:cubicBezTo>
                    <a:pt x="15059" y="3917"/>
                    <a:pt x="15019" y="3891"/>
                    <a:pt x="15011" y="3884"/>
                  </a:cubicBezTo>
                  <a:close/>
                  <a:moveTo>
                    <a:pt x="448" y="3610"/>
                  </a:moveTo>
                  <a:cubicBezTo>
                    <a:pt x="448" y="3610"/>
                    <a:pt x="468" y="3638"/>
                    <a:pt x="463" y="3605"/>
                  </a:cubicBezTo>
                  <a:cubicBezTo>
                    <a:pt x="458" y="3572"/>
                    <a:pt x="446" y="3597"/>
                    <a:pt x="448" y="3610"/>
                  </a:cubicBezTo>
                  <a:close/>
                  <a:moveTo>
                    <a:pt x="479" y="3592"/>
                  </a:moveTo>
                  <a:cubicBezTo>
                    <a:pt x="486" y="3583"/>
                    <a:pt x="476" y="3573"/>
                    <a:pt x="471" y="3587"/>
                  </a:cubicBezTo>
                  <a:cubicBezTo>
                    <a:pt x="468" y="3595"/>
                    <a:pt x="473" y="3600"/>
                    <a:pt x="479" y="3592"/>
                  </a:cubicBezTo>
                  <a:close/>
                  <a:moveTo>
                    <a:pt x="416" y="3555"/>
                  </a:moveTo>
                  <a:cubicBezTo>
                    <a:pt x="416" y="3555"/>
                    <a:pt x="401" y="3573"/>
                    <a:pt x="418" y="3573"/>
                  </a:cubicBezTo>
                  <a:cubicBezTo>
                    <a:pt x="434" y="3573"/>
                    <a:pt x="423" y="3553"/>
                    <a:pt x="416" y="3555"/>
                  </a:cubicBezTo>
                  <a:close/>
                  <a:moveTo>
                    <a:pt x="434" y="3595"/>
                  </a:moveTo>
                  <a:cubicBezTo>
                    <a:pt x="439" y="3580"/>
                    <a:pt x="439" y="3580"/>
                    <a:pt x="439" y="3580"/>
                  </a:cubicBezTo>
                  <a:cubicBezTo>
                    <a:pt x="426" y="3588"/>
                    <a:pt x="426" y="3588"/>
                    <a:pt x="426" y="3588"/>
                  </a:cubicBezTo>
                  <a:lnTo>
                    <a:pt x="434" y="3595"/>
                  </a:lnTo>
                  <a:close/>
                  <a:moveTo>
                    <a:pt x="484" y="3627"/>
                  </a:moveTo>
                  <a:cubicBezTo>
                    <a:pt x="471" y="3625"/>
                    <a:pt x="466" y="3642"/>
                    <a:pt x="479" y="3642"/>
                  </a:cubicBezTo>
                  <a:cubicBezTo>
                    <a:pt x="479" y="3642"/>
                    <a:pt x="498" y="3628"/>
                    <a:pt x="484" y="3627"/>
                  </a:cubicBezTo>
                  <a:close/>
                  <a:moveTo>
                    <a:pt x="518" y="3663"/>
                  </a:moveTo>
                  <a:cubicBezTo>
                    <a:pt x="521" y="3653"/>
                    <a:pt x="521" y="3653"/>
                    <a:pt x="521" y="3653"/>
                  </a:cubicBezTo>
                  <a:cubicBezTo>
                    <a:pt x="508" y="3650"/>
                    <a:pt x="508" y="3650"/>
                    <a:pt x="508" y="3650"/>
                  </a:cubicBezTo>
                  <a:lnTo>
                    <a:pt x="518" y="3663"/>
                  </a:lnTo>
                  <a:close/>
                  <a:moveTo>
                    <a:pt x="614" y="3834"/>
                  </a:moveTo>
                  <a:cubicBezTo>
                    <a:pt x="598" y="3835"/>
                    <a:pt x="606" y="3847"/>
                    <a:pt x="621" y="3842"/>
                  </a:cubicBezTo>
                  <a:cubicBezTo>
                    <a:pt x="636" y="3837"/>
                    <a:pt x="627" y="3832"/>
                    <a:pt x="614" y="3834"/>
                  </a:cubicBezTo>
                  <a:close/>
                  <a:moveTo>
                    <a:pt x="588" y="3827"/>
                  </a:moveTo>
                  <a:cubicBezTo>
                    <a:pt x="589" y="3844"/>
                    <a:pt x="604" y="3834"/>
                    <a:pt x="604" y="3820"/>
                  </a:cubicBezTo>
                  <a:cubicBezTo>
                    <a:pt x="604" y="3807"/>
                    <a:pt x="588" y="3827"/>
                    <a:pt x="588" y="3827"/>
                  </a:cubicBezTo>
                  <a:close/>
                  <a:moveTo>
                    <a:pt x="569" y="3645"/>
                  </a:moveTo>
                  <a:cubicBezTo>
                    <a:pt x="586" y="3660"/>
                    <a:pt x="586" y="3660"/>
                    <a:pt x="586" y="3660"/>
                  </a:cubicBezTo>
                  <a:cubicBezTo>
                    <a:pt x="589" y="3647"/>
                    <a:pt x="589" y="3647"/>
                    <a:pt x="589" y="3647"/>
                  </a:cubicBezTo>
                  <a:lnTo>
                    <a:pt x="569" y="3645"/>
                  </a:lnTo>
                  <a:close/>
                  <a:moveTo>
                    <a:pt x="513" y="3630"/>
                  </a:moveTo>
                  <a:cubicBezTo>
                    <a:pt x="494" y="3638"/>
                    <a:pt x="494" y="3638"/>
                    <a:pt x="494" y="3638"/>
                  </a:cubicBezTo>
                  <a:cubicBezTo>
                    <a:pt x="516" y="3642"/>
                    <a:pt x="516" y="3642"/>
                    <a:pt x="516" y="3642"/>
                  </a:cubicBezTo>
                  <a:lnTo>
                    <a:pt x="513" y="3630"/>
                  </a:lnTo>
                  <a:close/>
                  <a:moveTo>
                    <a:pt x="402" y="3548"/>
                  </a:moveTo>
                  <a:cubicBezTo>
                    <a:pt x="386" y="3555"/>
                    <a:pt x="386" y="3555"/>
                    <a:pt x="386" y="3555"/>
                  </a:cubicBezTo>
                  <a:cubicBezTo>
                    <a:pt x="397" y="3568"/>
                    <a:pt x="397" y="3568"/>
                    <a:pt x="397" y="3568"/>
                  </a:cubicBezTo>
                  <a:lnTo>
                    <a:pt x="402" y="3548"/>
                  </a:lnTo>
                  <a:close/>
                  <a:moveTo>
                    <a:pt x="166" y="3592"/>
                  </a:moveTo>
                  <a:cubicBezTo>
                    <a:pt x="152" y="3583"/>
                    <a:pt x="152" y="3598"/>
                    <a:pt x="152" y="3598"/>
                  </a:cubicBezTo>
                  <a:cubicBezTo>
                    <a:pt x="162" y="3615"/>
                    <a:pt x="179" y="3600"/>
                    <a:pt x="166" y="3592"/>
                  </a:cubicBezTo>
                  <a:close/>
                  <a:moveTo>
                    <a:pt x="22" y="3602"/>
                  </a:moveTo>
                  <a:cubicBezTo>
                    <a:pt x="10" y="3598"/>
                    <a:pt x="0" y="3618"/>
                    <a:pt x="24" y="3617"/>
                  </a:cubicBezTo>
                  <a:cubicBezTo>
                    <a:pt x="47" y="3615"/>
                    <a:pt x="27" y="3603"/>
                    <a:pt x="22" y="3602"/>
                  </a:cubicBezTo>
                  <a:close/>
                  <a:moveTo>
                    <a:pt x="186" y="3642"/>
                  </a:moveTo>
                  <a:cubicBezTo>
                    <a:pt x="202" y="3643"/>
                    <a:pt x="202" y="3643"/>
                    <a:pt x="202" y="3643"/>
                  </a:cubicBezTo>
                  <a:cubicBezTo>
                    <a:pt x="191" y="3627"/>
                    <a:pt x="191" y="3627"/>
                    <a:pt x="191" y="3627"/>
                  </a:cubicBezTo>
                  <a:lnTo>
                    <a:pt x="186" y="3642"/>
                  </a:lnTo>
                  <a:close/>
                  <a:moveTo>
                    <a:pt x="427" y="3513"/>
                  </a:moveTo>
                  <a:cubicBezTo>
                    <a:pt x="438" y="3510"/>
                    <a:pt x="440" y="3495"/>
                    <a:pt x="420" y="3499"/>
                  </a:cubicBezTo>
                  <a:cubicBezTo>
                    <a:pt x="394" y="3503"/>
                    <a:pt x="415" y="3515"/>
                    <a:pt x="427" y="3513"/>
                  </a:cubicBezTo>
                  <a:close/>
                  <a:moveTo>
                    <a:pt x="634" y="3149"/>
                  </a:moveTo>
                  <a:cubicBezTo>
                    <a:pt x="621" y="3143"/>
                    <a:pt x="621" y="3143"/>
                    <a:pt x="621" y="3143"/>
                  </a:cubicBezTo>
                  <a:cubicBezTo>
                    <a:pt x="624" y="3159"/>
                    <a:pt x="624" y="3159"/>
                    <a:pt x="624" y="3159"/>
                  </a:cubicBezTo>
                  <a:lnTo>
                    <a:pt x="634" y="3149"/>
                  </a:lnTo>
                  <a:close/>
                  <a:moveTo>
                    <a:pt x="606" y="3592"/>
                  </a:moveTo>
                  <a:cubicBezTo>
                    <a:pt x="593" y="3590"/>
                    <a:pt x="601" y="3605"/>
                    <a:pt x="601" y="3605"/>
                  </a:cubicBezTo>
                  <a:cubicBezTo>
                    <a:pt x="621" y="3610"/>
                    <a:pt x="619" y="3593"/>
                    <a:pt x="606" y="3592"/>
                  </a:cubicBezTo>
                  <a:close/>
                  <a:moveTo>
                    <a:pt x="301" y="3677"/>
                  </a:moveTo>
                  <a:cubicBezTo>
                    <a:pt x="301" y="3677"/>
                    <a:pt x="282" y="3654"/>
                    <a:pt x="276" y="3672"/>
                  </a:cubicBezTo>
                  <a:cubicBezTo>
                    <a:pt x="269" y="3690"/>
                    <a:pt x="301" y="3698"/>
                    <a:pt x="317" y="3693"/>
                  </a:cubicBezTo>
                  <a:cubicBezTo>
                    <a:pt x="334" y="3688"/>
                    <a:pt x="301" y="3677"/>
                    <a:pt x="301" y="3677"/>
                  </a:cubicBezTo>
                  <a:close/>
                  <a:moveTo>
                    <a:pt x="621" y="3707"/>
                  </a:moveTo>
                  <a:cubicBezTo>
                    <a:pt x="648" y="3723"/>
                    <a:pt x="648" y="3723"/>
                    <a:pt x="648" y="3723"/>
                  </a:cubicBezTo>
                  <a:cubicBezTo>
                    <a:pt x="638" y="3700"/>
                    <a:pt x="638" y="3700"/>
                    <a:pt x="638" y="3700"/>
                  </a:cubicBezTo>
                  <a:lnTo>
                    <a:pt x="621" y="3707"/>
                  </a:lnTo>
                  <a:close/>
                  <a:moveTo>
                    <a:pt x="389" y="3592"/>
                  </a:moveTo>
                  <a:cubicBezTo>
                    <a:pt x="408" y="3587"/>
                    <a:pt x="408" y="3587"/>
                    <a:pt x="408" y="3587"/>
                  </a:cubicBezTo>
                  <a:cubicBezTo>
                    <a:pt x="389" y="3580"/>
                    <a:pt x="389" y="3580"/>
                    <a:pt x="389" y="3580"/>
                  </a:cubicBezTo>
                  <a:lnTo>
                    <a:pt x="389" y="3592"/>
                  </a:lnTo>
                  <a:close/>
                  <a:moveTo>
                    <a:pt x="311" y="3540"/>
                  </a:moveTo>
                  <a:cubicBezTo>
                    <a:pt x="307" y="3552"/>
                    <a:pt x="317" y="3562"/>
                    <a:pt x="326" y="3542"/>
                  </a:cubicBezTo>
                  <a:cubicBezTo>
                    <a:pt x="334" y="3522"/>
                    <a:pt x="311" y="3540"/>
                    <a:pt x="311" y="3540"/>
                  </a:cubicBezTo>
                  <a:close/>
                  <a:moveTo>
                    <a:pt x="336" y="3548"/>
                  </a:moveTo>
                  <a:cubicBezTo>
                    <a:pt x="371" y="3557"/>
                    <a:pt x="371" y="3557"/>
                    <a:pt x="371" y="3557"/>
                  </a:cubicBezTo>
                  <a:cubicBezTo>
                    <a:pt x="347" y="3532"/>
                    <a:pt x="347" y="3532"/>
                    <a:pt x="347" y="3532"/>
                  </a:cubicBezTo>
                  <a:lnTo>
                    <a:pt x="336" y="3548"/>
                  </a:lnTo>
                  <a:close/>
                  <a:moveTo>
                    <a:pt x="4415" y="1854"/>
                  </a:moveTo>
                  <a:cubicBezTo>
                    <a:pt x="4410" y="1847"/>
                    <a:pt x="4404" y="1853"/>
                    <a:pt x="4408" y="1858"/>
                  </a:cubicBezTo>
                  <a:cubicBezTo>
                    <a:pt x="4412" y="1863"/>
                    <a:pt x="4421" y="1861"/>
                    <a:pt x="4415" y="1854"/>
                  </a:cubicBezTo>
                  <a:close/>
                  <a:moveTo>
                    <a:pt x="9434" y="5202"/>
                  </a:moveTo>
                  <a:cubicBezTo>
                    <a:pt x="9446" y="5210"/>
                    <a:pt x="9446" y="5210"/>
                    <a:pt x="9446" y="5210"/>
                  </a:cubicBezTo>
                  <a:cubicBezTo>
                    <a:pt x="9458" y="5205"/>
                    <a:pt x="9466" y="5185"/>
                    <a:pt x="9466" y="5185"/>
                  </a:cubicBezTo>
                  <a:cubicBezTo>
                    <a:pt x="9454" y="5184"/>
                    <a:pt x="9454" y="5184"/>
                    <a:pt x="9454" y="5184"/>
                  </a:cubicBezTo>
                  <a:lnTo>
                    <a:pt x="9434" y="5202"/>
                  </a:lnTo>
                  <a:close/>
                  <a:moveTo>
                    <a:pt x="9499" y="5217"/>
                  </a:moveTo>
                  <a:cubicBezTo>
                    <a:pt x="9499" y="5217"/>
                    <a:pt x="9509" y="5220"/>
                    <a:pt x="9509" y="5209"/>
                  </a:cubicBezTo>
                  <a:cubicBezTo>
                    <a:pt x="9509" y="5197"/>
                    <a:pt x="9501" y="5207"/>
                    <a:pt x="9499" y="5217"/>
                  </a:cubicBezTo>
                  <a:close/>
                  <a:moveTo>
                    <a:pt x="9454" y="5227"/>
                  </a:moveTo>
                  <a:cubicBezTo>
                    <a:pt x="9434" y="5227"/>
                    <a:pt x="9446" y="5237"/>
                    <a:pt x="9446" y="5237"/>
                  </a:cubicBezTo>
                  <a:cubicBezTo>
                    <a:pt x="9461" y="5237"/>
                    <a:pt x="9474" y="5227"/>
                    <a:pt x="9454" y="5227"/>
                  </a:cubicBezTo>
                  <a:close/>
                  <a:moveTo>
                    <a:pt x="9529" y="5225"/>
                  </a:moveTo>
                  <a:cubicBezTo>
                    <a:pt x="9543" y="5230"/>
                    <a:pt x="9531" y="5209"/>
                    <a:pt x="9531" y="5209"/>
                  </a:cubicBezTo>
                  <a:cubicBezTo>
                    <a:pt x="9531" y="5209"/>
                    <a:pt x="9516" y="5220"/>
                    <a:pt x="9529" y="5225"/>
                  </a:cubicBezTo>
                  <a:close/>
                  <a:moveTo>
                    <a:pt x="7740" y="446"/>
                  </a:moveTo>
                  <a:cubicBezTo>
                    <a:pt x="7735" y="444"/>
                    <a:pt x="7735" y="444"/>
                    <a:pt x="7735" y="444"/>
                  </a:cubicBezTo>
                  <a:cubicBezTo>
                    <a:pt x="7735" y="444"/>
                    <a:pt x="7741" y="436"/>
                    <a:pt x="7737" y="429"/>
                  </a:cubicBezTo>
                  <a:cubicBezTo>
                    <a:pt x="7733" y="422"/>
                    <a:pt x="7725" y="440"/>
                    <a:pt x="7725" y="440"/>
                  </a:cubicBezTo>
                  <a:cubicBezTo>
                    <a:pt x="7725" y="440"/>
                    <a:pt x="7696" y="453"/>
                    <a:pt x="7699" y="467"/>
                  </a:cubicBezTo>
                  <a:cubicBezTo>
                    <a:pt x="7702" y="481"/>
                    <a:pt x="7709" y="487"/>
                    <a:pt x="7709" y="487"/>
                  </a:cubicBezTo>
                  <a:cubicBezTo>
                    <a:pt x="7709" y="487"/>
                    <a:pt x="7700" y="498"/>
                    <a:pt x="7708" y="505"/>
                  </a:cubicBezTo>
                  <a:cubicBezTo>
                    <a:pt x="7716" y="512"/>
                    <a:pt x="7725" y="513"/>
                    <a:pt x="7725" y="513"/>
                  </a:cubicBezTo>
                  <a:cubicBezTo>
                    <a:pt x="7725" y="513"/>
                    <a:pt x="7735" y="506"/>
                    <a:pt x="7735" y="495"/>
                  </a:cubicBezTo>
                  <a:cubicBezTo>
                    <a:pt x="7735" y="484"/>
                    <a:pt x="7734" y="481"/>
                    <a:pt x="7734" y="481"/>
                  </a:cubicBezTo>
                  <a:cubicBezTo>
                    <a:pt x="7742" y="477"/>
                    <a:pt x="7742" y="477"/>
                    <a:pt x="7742" y="477"/>
                  </a:cubicBezTo>
                  <a:lnTo>
                    <a:pt x="7740" y="446"/>
                  </a:lnTo>
                  <a:close/>
                  <a:moveTo>
                    <a:pt x="10719" y="4797"/>
                  </a:moveTo>
                  <a:cubicBezTo>
                    <a:pt x="10704" y="4805"/>
                    <a:pt x="10707" y="4815"/>
                    <a:pt x="10724" y="4810"/>
                  </a:cubicBezTo>
                  <a:cubicBezTo>
                    <a:pt x="10741" y="4805"/>
                    <a:pt x="10734" y="4790"/>
                    <a:pt x="10719" y="4797"/>
                  </a:cubicBezTo>
                  <a:close/>
                  <a:moveTo>
                    <a:pt x="651" y="3204"/>
                  </a:moveTo>
                  <a:cubicBezTo>
                    <a:pt x="639" y="3211"/>
                    <a:pt x="656" y="3221"/>
                    <a:pt x="656" y="3221"/>
                  </a:cubicBezTo>
                  <a:cubicBezTo>
                    <a:pt x="676" y="3216"/>
                    <a:pt x="663" y="3198"/>
                    <a:pt x="651" y="3204"/>
                  </a:cubicBezTo>
                  <a:close/>
                  <a:moveTo>
                    <a:pt x="7656" y="107"/>
                  </a:moveTo>
                  <a:cubicBezTo>
                    <a:pt x="7656" y="103"/>
                    <a:pt x="7656" y="103"/>
                    <a:pt x="7656" y="103"/>
                  </a:cubicBezTo>
                  <a:cubicBezTo>
                    <a:pt x="7656" y="103"/>
                    <a:pt x="7642" y="107"/>
                    <a:pt x="7636" y="106"/>
                  </a:cubicBezTo>
                  <a:cubicBezTo>
                    <a:pt x="7630" y="105"/>
                    <a:pt x="7632" y="100"/>
                    <a:pt x="7632" y="100"/>
                  </a:cubicBezTo>
                  <a:cubicBezTo>
                    <a:pt x="7615" y="100"/>
                    <a:pt x="7615" y="100"/>
                    <a:pt x="7615" y="100"/>
                  </a:cubicBezTo>
                  <a:cubicBezTo>
                    <a:pt x="7615" y="100"/>
                    <a:pt x="7619" y="90"/>
                    <a:pt x="7616" y="87"/>
                  </a:cubicBezTo>
                  <a:cubicBezTo>
                    <a:pt x="7613" y="84"/>
                    <a:pt x="7611" y="80"/>
                    <a:pt x="7611" y="80"/>
                  </a:cubicBezTo>
                  <a:cubicBezTo>
                    <a:pt x="7600" y="78"/>
                    <a:pt x="7600" y="78"/>
                    <a:pt x="7600" y="78"/>
                  </a:cubicBezTo>
                  <a:cubicBezTo>
                    <a:pt x="7591" y="85"/>
                    <a:pt x="7591" y="85"/>
                    <a:pt x="7591" y="85"/>
                  </a:cubicBezTo>
                  <a:cubicBezTo>
                    <a:pt x="7586" y="81"/>
                    <a:pt x="7586" y="81"/>
                    <a:pt x="7586" y="81"/>
                  </a:cubicBezTo>
                  <a:cubicBezTo>
                    <a:pt x="7572" y="81"/>
                    <a:pt x="7572" y="81"/>
                    <a:pt x="7572" y="81"/>
                  </a:cubicBezTo>
                  <a:cubicBezTo>
                    <a:pt x="7572" y="81"/>
                    <a:pt x="7571" y="80"/>
                    <a:pt x="7569" y="77"/>
                  </a:cubicBezTo>
                  <a:cubicBezTo>
                    <a:pt x="7567" y="74"/>
                    <a:pt x="7545" y="70"/>
                    <a:pt x="7545" y="70"/>
                  </a:cubicBezTo>
                  <a:cubicBezTo>
                    <a:pt x="7545" y="54"/>
                    <a:pt x="7545" y="54"/>
                    <a:pt x="7545" y="54"/>
                  </a:cubicBezTo>
                  <a:cubicBezTo>
                    <a:pt x="7535" y="61"/>
                    <a:pt x="7535" y="61"/>
                    <a:pt x="7535" y="61"/>
                  </a:cubicBezTo>
                  <a:cubicBezTo>
                    <a:pt x="7520" y="61"/>
                    <a:pt x="7520" y="61"/>
                    <a:pt x="7520" y="61"/>
                  </a:cubicBezTo>
                  <a:cubicBezTo>
                    <a:pt x="7520" y="61"/>
                    <a:pt x="7520" y="45"/>
                    <a:pt x="7515" y="42"/>
                  </a:cubicBezTo>
                  <a:cubicBezTo>
                    <a:pt x="7510" y="39"/>
                    <a:pt x="7492" y="37"/>
                    <a:pt x="7492" y="37"/>
                  </a:cubicBezTo>
                  <a:cubicBezTo>
                    <a:pt x="7485" y="30"/>
                    <a:pt x="7485" y="30"/>
                    <a:pt x="7485" y="30"/>
                  </a:cubicBezTo>
                  <a:cubicBezTo>
                    <a:pt x="7469" y="26"/>
                    <a:pt x="7469" y="26"/>
                    <a:pt x="7469" y="26"/>
                  </a:cubicBezTo>
                  <a:cubicBezTo>
                    <a:pt x="7463" y="12"/>
                    <a:pt x="7463" y="12"/>
                    <a:pt x="7463" y="12"/>
                  </a:cubicBezTo>
                  <a:cubicBezTo>
                    <a:pt x="7464" y="3"/>
                    <a:pt x="7464" y="3"/>
                    <a:pt x="7464" y="3"/>
                  </a:cubicBezTo>
                  <a:cubicBezTo>
                    <a:pt x="7464" y="3"/>
                    <a:pt x="7448" y="0"/>
                    <a:pt x="7438" y="4"/>
                  </a:cubicBezTo>
                  <a:cubicBezTo>
                    <a:pt x="7428" y="8"/>
                    <a:pt x="7403" y="4"/>
                    <a:pt x="7407" y="12"/>
                  </a:cubicBezTo>
                  <a:cubicBezTo>
                    <a:pt x="7411" y="20"/>
                    <a:pt x="7414" y="27"/>
                    <a:pt x="7414" y="27"/>
                  </a:cubicBezTo>
                  <a:cubicBezTo>
                    <a:pt x="7414" y="27"/>
                    <a:pt x="7422" y="44"/>
                    <a:pt x="7411" y="52"/>
                  </a:cubicBezTo>
                  <a:cubicBezTo>
                    <a:pt x="7400" y="60"/>
                    <a:pt x="7378" y="60"/>
                    <a:pt x="7378" y="60"/>
                  </a:cubicBezTo>
                  <a:cubicBezTo>
                    <a:pt x="7353" y="80"/>
                    <a:pt x="7353" y="80"/>
                    <a:pt x="7353" y="80"/>
                  </a:cubicBezTo>
                  <a:cubicBezTo>
                    <a:pt x="7362" y="86"/>
                    <a:pt x="7362" y="86"/>
                    <a:pt x="7362" y="86"/>
                  </a:cubicBezTo>
                  <a:cubicBezTo>
                    <a:pt x="7362" y="86"/>
                    <a:pt x="7342" y="98"/>
                    <a:pt x="7327" y="97"/>
                  </a:cubicBezTo>
                  <a:cubicBezTo>
                    <a:pt x="7312" y="96"/>
                    <a:pt x="7303" y="91"/>
                    <a:pt x="7303" y="91"/>
                  </a:cubicBezTo>
                  <a:cubicBezTo>
                    <a:pt x="7292" y="76"/>
                    <a:pt x="7292" y="76"/>
                    <a:pt x="7292" y="76"/>
                  </a:cubicBezTo>
                  <a:cubicBezTo>
                    <a:pt x="7292" y="76"/>
                    <a:pt x="7271" y="68"/>
                    <a:pt x="7272" y="75"/>
                  </a:cubicBezTo>
                  <a:cubicBezTo>
                    <a:pt x="7273" y="82"/>
                    <a:pt x="7284" y="96"/>
                    <a:pt x="7284" y="96"/>
                  </a:cubicBezTo>
                  <a:cubicBezTo>
                    <a:pt x="7284" y="96"/>
                    <a:pt x="7297" y="120"/>
                    <a:pt x="7279" y="123"/>
                  </a:cubicBezTo>
                  <a:cubicBezTo>
                    <a:pt x="7261" y="126"/>
                    <a:pt x="7242" y="125"/>
                    <a:pt x="7242" y="125"/>
                  </a:cubicBezTo>
                  <a:cubicBezTo>
                    <a:pt x="7235" y="136"/>
                    <a:pt x="7235" y="136"/>
                    <a:pt x="7235" y="136"/>
                  </a:cubicBezTo>
                  <a:cubicBezTo>
                    <a:pt x="7235" y="136"/>
                    <a:pt x="7219" y="116"/>
                    <a:pt x="7213" y="117"/>
                  </a:cubicBezTo>
                  <a:cubicBezTo>
                    <a:pt x="7207" y="118"/>
                    <a:pt x="7187" y="124"/>
                    <a:pt x="7187" y="124"/>
                  </a:cubicBezTo>
                  <a:cubicBezTo>
                    <a:pt x="7187" y="124"/>
                    <a:pt x="7151" y="129"/>
                    <a:pt x="7148" y="136"/>
                  </a:cubicBezTo>
                  <a:cubicBezTo>
                    <a:pt x="7145" y="143"/>
                    <a:pt x="7167" y="149"/>
                    <a:pt x="7166" y="152"/>
                  </a:cubicBezTo>
                  <a:cubicBezTo>
                    <a:pt x="7165" y="155"/>
                    <a:pt x="7136" y="153"/>
                    <a:pt x="7142" y="161"/>
                  </a:cubicBezTo>
                  <a:cubicBezTo>
                    <a:pt x="7148" y="169"/>
                    <a:pt x="7167" y="170"/>
                    <a:pt x="7167" y="170"/>
                  </a:cubicBezTo>
                  <a:cubicBezTo>
                    <a:pt x="7174" y="166"/>
                    <a:pt x="7174" y="166"/>
                    <a:pt x="7174" y="166"/>
                  </a:cubicBezTo>
                  <a:cubicBezTo>
                    <a:pt x="7206" y="184"/>
                    <a:pt x="7206" y="184"/>
                    <a:pt x="7206" y="184"/>
                  </a:cubicBezTo>
                  <a:cubicBezTo>
                    <a:pt x="7226" y="184"/>
                    <a:pt x="7226" y="184"/>
                    <a:pt x="7226" y="184"/>
                  </a:cubicBezTo>
                  <a:cubicBezTo>
                    <a:pt x="7238" y="196"/>
                    <a:pt x="7238" y="196"/>
                    <a:pt x="7238" y="196"/>
                  </a:cubicBezTo>
                  <a:cubicBezTo>
                    <a:pt x="7264" y="199"/>
                    <a:pt x="7264" y="199"/>
                    <a:pt x="7264" y="199"/>
                  </a:cubicBezTo>
                  <a:cubicBezTo>
                    <a:pt x="7245" y="209"/>
                    <a:pt x="7245" y="209"/>
                    <a:pt x="7245" y="209"/>
                  </a:cubicBezTo>
                  <a:cubicBezTo>
                    <a:pt x="7245" y="209"/>
                    <a:pt x="7264" y="240"/>
                    <a:pt x="7268" y="244"/>
                  </a:cubicBezTo>
                  <a:cubicBezTo>
                    <a:pt x="7272" y="248"/>
                    <a:pt x="7289" y="248"/>
                    <a:pt x="7289" y="248"/>
                  </a:cubicBezTo>
                  <a:cubicBezTo>
                    <a:pt x="7287" y="277"/>
                    <a:pt x="7287" y="277"/>
                    <a:pt x="7287" y="277"/>
                  </a:cubicBezTo>
                  <a:cubicBezTo>
                    <a:pt x="7300" y="297"/>
                    <a:pt x="7300" y="297"/>
                    <a:pt x="7300" y="297"/>
                  </a:cubicBezTo>
                  <a:cubicBezTo>
                    <a:pt x="7309" y="320"/>
                    <a:pt x="7309" y="320"/>
                    <a:pt x="7309" y="320"/>
                  </a:cubicBezTo>
                  <a:cubicBezTo>
                    <a:pt x="7288" y="294"/>
                    <a:pt x="7288" y="294"/>
                    <a:pt x="7288" y="294"/>
                  </a:cubicBezTo>
                  <a:cubicBezTo>
                    <a:pt x="7288" y="294"/>
                    <a:pt x="7286" y="323"/>
                    <a:pt x="7285" y="333"/>
                  </a:cubicBezTo>
                  <a:cubicBezTo>
                    <a:pt x="7284" y="343"/>
                    <a:pt x="7273" y="383"/>
                    <a:pt x="7268" y="391"/>
                  </a:cubicBezTo>
                  <a:cubicBezTo>
                    <a:pt x="7264" y="398"/>
                    <a:pt x="7266" y="407"/>
                    <a:pt x="7254" y="409"/>
                  </a:cubicBezTo>
                  <a:cubicBezTo>
                    <a:pt x="7255" y="415"/>
                    <a:pt x="7255" y="415"/>
                    <a:pt x="7255" y="415"/>
                  </a:cubicBezTo>
                  <a:cubicBezTo>
                    <a:pt x="7255" y="415"/>
                    <a:pt x="7264" y="407"/>
                    <a:pt x="7270" y="414"/>
                  </a:cubicBezTo>
                  <a:cubicBezTo>
                    <a:pt x="7276" y="421"/>
                    <a:pt x="7270" y="424"/>
                    <a:pt x="7270" y="424"/>
                  </a:cubicBezTo>
                  <a:cubicBezTo>
                    <a:pt x="7270" y="424"/>
                    <a:pt x="7284" y="426"/>
                    <a:pt x="7291" y="427"/>
                  </a:cubicBezTo>
                  <a:cubicBezTo>
                    <a:pt x="7298" y="428"/>
                    <a:pt x="7304" y="437"/>
                    <a:pt x="7304" y="437"/>
                  </a:cubicBezTo>
                  <a:cubicBezTo>
                    <a:pt x="7304" y="437"/>
                    <a:pt x="7314" y="433"/>
                    <a:pt x="7318" y="435"/>
                  </a:cubicBezTo>
                  <a:cubicBezTo>
                    <a:pt x="7322" y="437"/>
                    <a:pt x="7323" y="440"/>
                    <a:pt x="7323" y="440"/>
                  </a:cubicBezTo>
                  <a:cubicBezTo>
                    <a:pt x="7343" y="441"/>
                    <a:pt x="7343" y="441"/>
                    <a:pt x="7343" y="441"/>
                  </a:cubicBezTo>
                  <a:cubicBezTo>
                    <a:pt x="7345" y="449"/>
                    <a:pt x="7345" y="449"/>
                    <a:pt x="7345" y="449"/>
                  </a:cubicBezTo>
                  <a:cubicBezTo>
                    <a:pt x="7358" y="446"/>
                    <a:pt x="7358" y="446"/>
                    <a:pt x="7358" y="446"/>
                  </a:cubicBezTo>
                  <a:cubicBezTo>
                    <a:pt x="7358" y="446"/>
                    <a:pt x="7352" y="434"/>
                    <a:pt x="7365" y="434"/>
                  </a:cubicBezTo>
                  <a:cubicBezTo>
                    <a:pt x="7378" y="434"/>
                    <a:pt x="7378" y="441"/>
                    <a:pt x="7378" y="441"/>
                  </a:cubicBezTo>
                  <a:cubicBezTo>
                    <a:pt x="7387" y="442"/>
                    <a:pt x="7387" y="442"/>
                    <a:pt x="7387" y="442"/>
                  </a:cubicBezTo>
                  <a:cubicBezTo>
                    <a:pt x="7389" y="446"/>
                    <a:pt x="7389" y="446"/>
                    <a:pt x="7389" y="446"/>
                  </a:cubicBezTo>
                  <a:cubicBezTo>
                    <a:pt x="7390" y="445"/>
                    <a:pt x="7392" y="445"/>
                    <a:pt x="7394" y="445"/>
                  </a:cubicBezTo>
                  <a:cubicBezTo>
                    <a:pt x="7404" y="444"/>
                    <a:pt x="7408" y="445"/>
                    <a:pt x="7408" y="445"/>
                  </a:cubicBezTo>
                  <a:cubicBezTo>
                    <a:pt x="7409" y="454"/>
                    <a:pt x="7409" y="454"/>
                    <a:pt x="7409" y="454"/>
                  </a:cubicBezTo>
                  <a:cubicBezTo>
                    <a:pt x="7412" y="455"/>
                    <a:pt x="7414" y="459"/>
                    <a:pt x="7414" y="459"/>
                  </a:cubicBezTo>
                  <a:cubicBezTo>
                    <a:pt x="7414" y="459"/>
                    <a:pt x="7421" y="457"/>
                    <a:pt x="7424" y="456"/>
                  </a:cubicBezTo>
                  <a:cubicBezTo>
                    <a:pt x="7427" y="455"/>
                    <a:pt x="7434" y="463"/>
                    <a:pt x="7434" y="463"/>
                  </a:cubicBezTo>
                  <a:cubicBezTo>
                    <a:pt x="7434" y="463"/>
                    <a:pt x="7435" y="463"/>
                    <a:pt x="7442" y="463"/>
                  </a:cubicBezTo>
                  <a:cubicBezTo>
                    <a:pt x="7449" y="463"/>
                    <a:pt x="7449" y="453"/>
                    <a:pt x="7449" y="453"/>
                  </a:cubicBezTo>
                  <a:cubicBezTo>
                    <a:pt x="7455" y="453"/>
                    <a:pt x="7455" y="453"/>
                    <a:pt x="7455" y="453"/>
                  </a:cubicBezTo>
                  <a:cubicBezTo>
                    <a:pt x="7455" y="452"/>
                    <a:pt x="7455" y="451"/>
                    <a:pt x="7455" y="450"/>
                  </a:cubicBezTo>
                  <a:cubicBezTo>
                    <a:pt x="7455" y="440"/>
                    <a:pt x="7470" y="417"/>
                    <a:pt x="7477" y="413"/>
                  </a:cubicBezTo>
                  <a:cubicBezTo>
                    <a:pt x="7484" y="409"/>
                    <a:pt x="7505" y="392"/>
                    <a:pt x="7514" y="397"/>
                  </a:cubicBezTo>
                  <a:cubicBezTo>
                    <a:pt x="7523" y="402"/>
                    <a:pt x="7531" y="407"/>
                    <a:pt x="7531" y="407"/>
                  </a:cubicBezTo>
                  <a:cubicBezTo>
                    <a:pt x="7531" y="407"/>
                    <a:pt x="7554" y="401"/>
                    <a:pt x="7559" y="406"/>
                  </a:cubicBezTo>
                  <a:cubicBezTo>
                    <a:pt x="7564" y="411"/>
                    <a:pt x="7571" y="419"/>
                    <a:pt x="7574" y="421"/>
                  </a:cubicBezTo>
                  <a:cubicBezTo>
                    <a:pt x="7574" y="421"/>
                    <a:pt x="7599" y="431"/>
                    <a:pt x="7612" y="421"/>
                  </a:cubicBezTo>
                  <a:cubicBezTo>
                    <a:pt x="7625" y="411"/>
                    <a:pt x="7629" y="392"/>
                    <a:pt x="7635" y="390"/>
                  </a:cubicBezTo>
                  <a:cubicBezTo>
                    <a:pt x="7637" y="389"/>
                    <a:pt x="7643" y="389"/>
                    <a:pt x="7649" y="388"/>
                  </a:cubicBezTo>
                  <a:cubicBezTo>
                    <a:pt x="7649" y="385"/>
                    <a:pt x="7650" y="383"/>
                    <a:pt x="7652" y="383"/>
                  </a:cubicBezTo>
                  <a:cubicBezTo>
                    <a:pt x="7656" y="383"/>
                    <a:pt x="7662" y="373"/>
                    <a:pt x="7659" y="369"/>
                  </a:cubicBezTo>
                  <a:cubicBezTo>
                    <a:pt x="7656" y="365"/>
                    <a:pt x="7642" y="367"/>
                    <a:pt x="7642" y="367"/>
                  </a:cubicBezTo>
                  <a:cubicBezTo>
                    <a:pt x="7639" y="361"/>
                    <a:pt x="7639" y="361"/>
                    <a:pt x="7639" y="361"/>
                  </a:cubicBezTo>
                  <a:cubicBezTo>
                    <a:pt x="7639" y="361"/>
                    <a:pt x="7625" y="360"/>
                    <a:pt x="7626" y="350"/>
                  </a:cubicBezTo>
                  <a:cubicBezTo>
                    <a:pt x="7627" y="340"/>
                    <a:pt x="7633" y="340"/>
                    <a:pt x="7632" y="335"/>
                  </a:cubicBezTo>
                  <a:cubicBezTo>
                    <a:pt x="7631" y="330"/>
                    <a:pt x="7627" y="327"/>
                    <a:pt x="7627" y="327"/>
                  </a:cubicBezTo>
                  <a:cubicBezTo>
                    <a:pt x="7620" y="327"/>
                    <a:pt x="7620" y="327"/>
                    <a:pt x="7620" y="327"/>
                  </a:cubicBezTo>
                  <a:cubicBezTo>
                    <a:pt x="7614" y="314"/>
                    <a:pt x="7614" y="314"/>
                    <a:pt x="7614" y="314"/>
                  </a:cubicBezTo>
                  <a:cubicBezTo>
                    <a:pt x="7623" y="312"/>
                    <a:pt x="7623" y="312"/>
                    <a:pt x="7623" y="312"/>
                  </a:cubicBezTo>
                  <a:cubicBezTo>
                    <a:pt x="7623" y="312"/>
                    <a:pt x="7642" y="311"/>
                    <a:pt x="7642" y="302"/>
                  </a:cubicBezTo>
                  <a:cubicBezTo>
                    <a:pt x="7642" y="293"/>
                    <a:pt x="7631" y="289"/>
                    <a:pt x="7631" y="289"/>
                  </a:cubicBezTo>
                  <a:cubicBezTo>
                    <a:pt x="7623" y="281"/>
                    <a:pt x="7623" y="281"/>
                    <a:pt x="7623" y="281"/>
                  </a:cubicBezTo>
                  <a:cubicBezTo>
                    <a:pt x="7623" y="281"/>
                    <a:pt x="7633" y="277"/>
                    <a:pt x="7633" y="273"/>
                  </a:cubicBezTo>
                  <a:cubicBezTo>
                    <a:pt x="7633" y="269"/>
                    <a:pt x="7626" y="263"/>
                    <a:pt x="7626" y="263"/>
                  </a:cubicBezTo>
                  <a:cubicBezTo>
                    <a:pt x="7627" y="245"/>
                    <a:pt x="7627" y="245"/>
                    <a:pt x="7627" y="245"/>
                  </a:cubicBezTo>
                  <a:cubicBezTo>
                    <a:pt x="7627" y="245"/>
                    <a:pt x="7619" y="239"/>
                    <a:pt x="7612" y="243"/>
                  </a:cubicBezTo>
                  <a:cubicBezTo>
                    <a:pt x="7605" y="247"/>
                    <a:pt x="7600" y="260"/>
                    <a:pt x="7594" y="259"/>
                  </a:cubicBezTo>
                  <a:cubicBezTo>
                    <a:pt x="7588" y="258"/>
                    <a:pt x="7598" y="250"/>
                    <a:pt x="7598" y="250"/>
                  </a:cubicBezTo>
                  <a:cubicBezTo>
                    <a:pt x="7592" y="242"/>
                    <a:pt x="7592" y="242"/>
                    <a:pt x="7592" y="242"/>
                  </a:cubicBezTo>
                  <a:cubicBezTo>
                    <a:pt x="7592" y="242"/>
                    <a:pt x="7604" y="233"/>
                    <a:pt x="7610" y="226"/>
                  </a:cubicBezTo>
                  <a:cubicBezTo>
                    <a:pt x="7616" y="219"/>
                    <a:pt x="7613" y="213"/>
                    <a:pt x="7613" y="213"/>
                  </a:cubicBezTo>
                  <a:cubicBezTo>
                    <a:pt x="7613" y="213"/>
                    <a:pt x="7619" y="219"/>
                    <a:pt x="7624" y="213"/>
                  </a:cubicBezTo>
                  <a:cubicBezTo>
                    <a:pt x="7629" y="207"/>
                    <a:pt x="7635" y="198"/>
                    <a:pt x="7635" y="198"/>
                  </a:cubicBezTo>
                  <a:cubicBezTo>
                    <a:pt x="7640" y="189"/>
                    <a:pt x="7640" y="189"/>
                    <a:pt x="7640" y="189"/>
                  </a:cubicBezTo>
                  <a:cubicBezTo>
                    <a:pt x="7653" y="196"/>
                    <a:pt x="7653" y="196"/>
                    <a:pt x="7653" y="196"/>
                  </a:cubicBezTo>
                  <a:cubicBezTo>
                    <a:pt x="7658" y="186"/>
                    <a:pt x="7658" y="186"/>
                    <a:pt x="7658" y="186"/>
                  </a:cubicBezTo>
                  <a:cubicBezTo>
                    <a:pt x="7658" y="186"/>
                    <a:pt x="7654" y="177"/>
                    <a:pt x="7656" y="166"/>
                  </a:cubicBezTo>
                  <a:cubicBezTo>
                    <a:pt x="7658" y="155"/>
                    <a:pt x="7668" y="136"/>
                    <a:pt x="7668" y="136"/>
                  </a:cubicBezTo>
                  <a:cubicBezTo>
                    <a:pt x="7668" y="128"/>
                    <a:pt x="7668" y="128"/>
                    <a:pt x="7668" y="128"/>
                  </a:cubicBezTo>
                  <a:cubicBezTo>
                    <a:pt x="7682" y="117"/>
                    <a:pt x="7682" y="117"/>
                    <a:pt x="7682" y="117"/>
                  </a:cubicBezTo>
                  <a:cubicBezTo>
                    <a:pt x="7684" y="111"/>
                    <a:pt x="7684" y="111"/>
                    <a:pt x="7684" y="111"/>
                  </a:cubicBezTo>
                  <a:cubicBezTo>
                    <a:pt x="7674" y="106"/>
                    <a:pt x="7674" y="106"/>
                    <a:pt x="7674" y="106"/>
                  </a:cubicBezTo>
                  <a:lnTo>
                    <a:pt x="7656" y="107"/>
                  </a:lnTo>
                  <a:close/>
                  <a:moveTo>
                    <a:pt x="10734" y="4753"/>
                  </a:moveTo>
                  <a:cubicBezTo>
                    <a:pt x="10721" y="4751"/>
                    <a:pt x="10716" y="4770"/>
                    <a:pt x="10734" y="4770"/>
                  </a:cubicBezTo>
                  <a:cubicBezTo>
                    <a:pt x="10741" y="4770"/>
                    <a:pt x="10746" y="4756"/>
                    <a:pt x="10734" y="4753"/>
                  </a:cubicBezTo>
                  <a:close/>
                  <a:moveTo>
                    <a:pt x="10234" y="5371"/>
                  </a:moveTo>
                  <a:cubicBezTo>
                    <a:pt x="10234" y="5371"/>
                    <a:pt x="10237" y="5331"/>
                    <a:pt x="10210" y="5341"/>
                  </a:cubicBezTo>
                  <a:cubicBezTo>
                    <a:pt x="10183" y="5351"/>
                    <a:pt x="10195" y="5371"/>
                    <a:pt x="10195" y="5371"/>
                  </a:cubicBezTo>
                  <a:cubicBezTo>
                    <a:pt x="10182" y="5399"/>
                    <a:pt x="10182" y="5399"/>
                    <a:pt x="10182" y="5399"/>
                  </a:cubicBezTo>
                  <a:cubicBezTo>
                    <a:pt x="10200" y="5406"/>
                    <a:pt x="10212" y="5387"/>
                    <a:pt x="10212" y="5387"/>
                  </a:cubicBezTo>
                  <a:cubicBezTo>
                    <a:pt x="10212" y="5387"/>
                    <a:pt x="10212" y="5399"/>
                    <a:pt x="10222" y="5397"/>
                  </a:cubicBezTo>
                  <a:cubicBezTo>
                    <a:pt x="10232" y="5396"/>
                    <a:pt x="10232" y="5379"/>
                    <a:pt x="10232" y="5379"/>
                  </a:cubicBezTo>
                  <a:cubicBezTo>
                    <a:pt x="10232" y="5379"/>
                    <a:pt x="10255" y="5391"/>
                    <a:pt x="10265" y="5381"/>
                  </a:cubicBezTo>
                  <a:cubicBezTo>
                    <a:pt x="10275" y="5371"/>
                    <a:pt x="10270" y="5362"/>
                    <a:pt x="10270" y="5362"/>
                  </a:cubicBezTo>
                  <a:lnTo>
                    <a:pt x="10234" y="5371"/>
                  </a:lnTo>
                  <a:close/>
                  <a:moveTo>
                    <a:pt x="9875" y="3858"/>
                  </a:moveTo>
                  <a:cubicBezTo>
                    <a:pt x="9850" y="3860"/>
                    <a:pt x="9858" y="3885"/>
                    <a:pt x="9885" y="3882"/>
                  </a:cubicBezTo>
                  <a:cubicBezTo>
                    <a:pt x="9912" y="3880"/>
                    <a:pt x="9899" y="3855"/>
                    <a:pt x="9875" y="3858"/>
                  </a:cubicBezTo>
                  <a:close/>
                  <a:moveTo>
                    <a:pt x="746" y="3517"/>
                  </a:moveTo>
                  <a:cubicBezTo>
                    <a:pt x="746" y="3517"/>
                    <a:pt x="741" y="3532"/>
                    <a:pt x="755" y="3530"/>
                  </a:cubicBezTo>
                  <a:cubicBezTo>
                    <a:pt x="768" y="3528"/>
                    <a:pt x="763" y="3513"/>
                    <a:pt x="746" y="3517"/>
                  </a:cubicBezTo>
                  <a:close/>
                  <a:moveTo>
                    <a:pt x="775" y="3715"/>
                  </a:moveTo>
                  <a:cubicBezTo>
                    <a:pt x="756" y="3717"/>
                    <a:pt x="771" y="3730"/>
                    <a:pt x="771" y="3730"/>
                  </a:cubicBezTo>
                  <a:cubicBezTo>
                    <a:pt x="786" y="3728"/>
                    <a:pt x="793" y="3713"/>
                    <a:pt x="775" y="3715"/>
                  </a:cubicBezTo>
                  <a:close/>
                  <a:moveTo>
                    <a:pt x="4798" y="2472"/>
                  </a:moveTo>
                  <a:cubicBezTo>
                    <a:pt x="4782" y="2439"/>
                    <a:pt x="4782" y="2439"/>
                    <a:pt x="4782" y="2439"/>
                  </a:cubicBezTo>
                  <a:cubicBezTo>
                    <a:pt x="4759" y="2439"/>
                    <a:pt x="4759" y="2439"/>
                    <a:pt x="4759" y="2439"/>
                  </a:cubicBezTo>
                  <a:cubicBezTo>
                    <a:pt x="4759" y="2439"/>
                    <a:pt x="4736" y="2431"/>
                    <a:pt x="4728" y="2423"/>
                  </a:cubicBezTo>
                  <a:cubicBezTo>
                    <a:pt x="4724" y="2430"/>
                    <a:pt x="4724" y="2439"/>
                    <a:pt x="4724" y="2444"/>
                  </a:cubicBezTo>
                  <a:cubicBezTo>
                    <a:pt x="4724" y="2451"/>
                    <a:pt x="4713" y="2450"/>
                    <a:pt x="4702" y="2467"/>
                  </a:cubicBezTo>
                  <a:cubicBezTo>
                    <a:pt x="4692" y="2483"/>
                    <a:pt x="4702" y="2504"/>
                    <a:pt x="4703" y="2517"/>
                  </a:cubicBezTo>
                  <a:cubicBezTo>
                    <a:pt x="4704" y="2529"/>
                    <a:pt x="4723" y="2534"/>
                    <a:pt x="4724" y="2544"/>
                  </a:cubicBezTo>
                  <a:cubicBezTo>
                    <a:pt x="4725" y="2554"/>
                    <a:pt x="4713" y="2559"/>
                    <a:pt x="4713" y="2559"/>
                  </a:cubicBezTo>
                  <a:cubicBezTo>
                    <a:pt x="4715" y="2587"/>
                    <a:pt x="4715" y="2587"/>
                    <a:pt x="4715" y="2587"/>
                  </a:cubicBezTo>
                  <a:cubicBezTo>
                    <a:pt x="4715" y="2587"/>
                    <a:pt x="4704" y="2591"/>
                    <a:pt x="4703" y="2594"/>
                  </a:cubicBezTo>
                  <a:cubicBezTo>
                    <a:pt x="4702" y="2597"/>
                    <a:pt x="4696" y="2611"/>
                    <a:pt x="4696" y="2611"/>
                  </a:cubicBezTo>
                  <a:cubicBezTo>
                    <a:pt x="4696" y="2611"/>
                    <a:pt x="4698" y="2621"/>
                    <a:pt x="4712" y="2622"/>
                  </a:cubicBezTo>
                  <a:cubicBezTo>
                    <a:pt x="4726" y="2623"/>
                    <a:pt x="4724" y="2617"/>
                    <a:pt x="4730" y="2611"/>
                  </a:cubicBezTo>
                  <a:cubicBezTo>
                    <a:pt x="4736" y="2605"/>
                    <a:pt x="4740" y="2613"/>
                    <a:pt x="4740" y="2613"/>
                  </a:cubicBezTo>
                  <a:cubicBezTo>
                    <a:pt x="4750" y="2615"/>
                    <a:pt x="4750" y="2615"/>
                    <a:pt x="4750" y="2615"/>
                  </a:cubicBezTo>
                  <a:cubicBezTo>
                    <a:pt x="4754" y="2610"/>
                    <a:pt x="4754" y="2610"/>
                    <a:pt x="4754" y="2610"/>
                  </a:cubicBezTo>
                  <a:cubicBezTo>
                    <a:pt x="4754" y="2610"/>
                    <a:pt x="4758" y="2618"/>
                    <a:pt x="4758" y="2619"/>
                  </a:cubicBezTo>
                  <a:cubicBezTo>
                    <a:pt x="4764" y="2619"/>
                    <a:pt x="4779" y="2613"/>
                    <a:pt x="4779" y="2613"/>
                  </a:cubicBezTo>
                  <a:cubicBezTo>
                    <a:pt x="4796" y="2599"/>
                    <a:pt x="4797" y="2580"/>
                    <a:pt x="4800" y="2570"/>
                  </a:cubicBezTo>
                  <a:cubicBezTo>
                    <a:pt x="4803" y="2560"/>
                    <a:pt x="4812" y="2545"/>
                    <a:pt x="4819" y="2539"/>
                  </a:cubicBezTo>
                  <a:cubicBezTo>
                    <a:pt x="4826" y="2533"/>
                    <a:pt x="4831" y="2516"/>
                    <a:pt x="4831" y="2516"/>
                  </a:cubicBezTo>
                  <a:cubicBezTo>
                    <a:pt x="4829" y="2511"/>
                    <a:pt x="4817" y="2479"/>
                    <a:pt x="4817" y="2479"/>
                  </a:cubicBezTo>
                  <a:lnTo>
                    <a:pt x="4798" y="2472"/>
                  </a:lnTo>
                  <a:close/>
                  <a:moveTo>
                    <a:pt x="713" y="3275"/>
                  </a:moveTo>
                  <a:cubicBezTo>
                    <a:pt x="720" y="3256"/>
                    <a:pt x="720" y="3256"/>
                    <a:pt x="720" y="3256"/>
                  </a:cubicBezTo>
                  <a:cubicBezTo>
                    <a:pt x="706" y="3255"/>
                    <a:pt x="706" y="3255"/>
                    <a:pt x="706" y="3255"/>
                  </a:cubicBezTo>
                  <a:lnTo>
                    <a:pt x="713" y="3275"/>
                  </a:lnTo>
                  <a:close/>
                  <a:moveTo>
                    <a:pt x="691" y="3702"/>
                  </a:moveTo>
                  <a:cubicBezTo>
                    <a:pt x="671" y="3710"/>
                    <a:pt x="705" y="3733"/>
                    <a:pt x="710" y="3728"/>
                  </a:cubicBezTo>
                  <a:cubicBezTo>
                    <a:pt x="715" y="3723"/>
                    <a:pt x="691" y="3702"/>
                    <a:pt x="691" y="3702"/>
                  </a:cubicBezTo>
                  <a:close/>
                  <a:moveTo>
                    <a:pt x="731" y="3278"/>
                  </a:moveTo>
                  <a:cubicBezTo>
                    <a:pt x="710" y="3278"/>
                    <a:pt x="726" y="3290"/>
                    <a:pt x="743" y="3288"/>
                  </a:cubicBezTo>
                  <a:cubicBezTo>
                    <a:pt x="760" y="3286"/>
                    <a:pt x="747" y="3278"/>
                    <a:pt x="731" y="3278"/>
                  </a:cubicBezTo>
                  <a:close/>
                  <a:moveTo>
                    <a:pt x="4390" y="1864"/>
                  </a:moveTo>
                  <a:cubicBezTo>
                    <a:pt x="4390" y="1878"/>
                    <a:pt x="4401" y="1875"/>
                    <a:pt x="4401" y="1875"/>
                  </a:cubicBezTo>
                  <a:cubicBezTo>
                    <a:pt x="4405" y="1867"/>
                    <a:pt x="4405" y="1867"/>
                    <a:pt x="4405" y="1867"/>
                  </a:cubicBezTo>
                  <a:cubicBezTo>
                    <a:pt x="4405" y="1867"/>
                    <a:pt x="4390" y="1851"/>
                    <a:pt x="4390" y="1864"/>
                  </a:cubicBezTo>
                  <a:close/>
                  <a:moveTo>
                    <a:pt x="4421" y="1937"/>
                  </a:moveTo>
                  <a:cubicBezTo>
                    <a:pt x="4410" y="1936"/>
                    <a:pt x="4410" y="1936"/>
                    <a:pt x="4410" y="1936"/>
                  </a:cubicBezTo>
                  <a:cubicBezTo>
                    <a:pt x="4417" y="1956"/>
                    <a:pt x="4417" y="1956"/>
                    <a:pt x="4417" y="1956"/>
                  </a:cubicBezTo>
                  <a:cubicBezTo>
                    <a:pt x="4427" y="1965"/>
                    <a:pt x="4427" y="1965"/>
                    <a:pt x="4427" y="1965"/>
                  </a:cubicBezTo>
                  <a:cubicBezTo>
                    <a:pt x="4430" y="1953"/>
                    <a:pt x="4430" y="1953"/>
                    <a:pt x="4430" y="1953"/>
                  </a:cubicBezTo>
                  <a:cubicBezTo>
                    <a:pt x="4424" y="1949"/>
                    <a:pt x="4424" y="1949"/>
                    <a:pt x="4424" y="1949"/>
                  </a:cubicBezTo>
                  <a:lnTo>
                    <a:pt x="4421" y="1937"/>
                  </a:lnTo>
                  <a:close/>
                  <a:moveTo>
                    <a:pt x="1033" y="3977"/>
                  </a:moveTo>
                  <a:cubicBezTo>
                    <a:pt x="1030" y="3989"/>
                    <a:pt x="1047" y="3993"/>
                    <a:pt x="1058" y="3989"/>
                  </a:cubicBezTo>
                  <a:cubicBezTo>
                    <a:pt x="1083" y="3978"/>
                    <a:pt x="1035" y="3965"/>
                    <a:pt x="1033" y="3977"/>
                  </a:cubicBezTo>
                  <a:close/>
                  <a:moveTo>
                    <a:pt x="835" y="3902"/>
                  </a:moveTo>
                  <a:cubicBezTo>
                    <a:pt x="828" y="3905"/>
                    <a:pt x="823" y="3920"/>
                    <a:pt x="835" y="3927"/>
                  </a:cubicBezTo>
                  <a:cubicBezTo>
                    <a:pt x="852" y="3937"/>
                    <a:pt x="841" y="3899"/>
                    <a:pt x="835" y="3902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3" name="Freeform 170"/>
            <p:cNvSpPr>
              <a:spLocks noChangeAspect="1" noEditPoints="1"/>
            </p:cNvSpPr>
            <p:nvPr/>
          </p:nvSpPr>
          <p:spPr bwMode="auto">
            <a:xfrm>
              <a:off x="2891" y="2726"/>
              <a:ext cx="290" cy="428"/>
            </a:xfrm>
            <a:custGeom>
              <a:avLst/>
              <a:gdLst>
                <a:gd name="T0" fmla="*/ 234 w 898"/>
                <a:gd name="T1" fmla="*/ 82 h 1326"/>
                <a:gd name="T2" fmla="*/ 225 w 898"/>
                <a:gd name="T3" fmla="*/ 90 h 1326"/>
                <a:gd name="T4" fmla="*/ 217 w 898"/>
                <a:gd name="T5" fmla="*/ 71 h 1326"/>
                <a:gd name="T6" fmla="*/ 229 w 898"/>
                <a:gd name="T7" fmla="*/ 66 h 1326"/>
                <a:gd name="T8" fmla="*/ 235 w 898"/>
                <a:gd name="T9" fmla="*/ 40 h 1326"/>
                <a:gd name="T10" fmla="*/ 225 w 898"/>
                <a:gd name="T11" fmla="*/ 5 h 1326"/>
                <a:gd name="T12" fmla="*/ 210 w 898"/>
                <a:gd name="T13" fmla="*/ 3 h 1326"/>
                <a:gd name="T14" fmla="*/ 189 w 898"/>
                <a:gd name="T15" fmla="*/ 1 h 1326"/>
                <a:gd name="T16" fmla="*/ 177 w 898"/>
                <a:gd name="T17" fmla="*/ 8 h 1326"/>
                <a:gd name="T18" fmla="*/ 160 w 898"/>
                <a:gd name="T19" fmla="*/ 25 h 1326"/>
                <a:gd name="T20" fmla="*/ 149 w 898"/>
                <a:gd name="T21" fmla="*/ 44 h 1326"/>
                <a:gd name="T22" fmla="*/ 141 w 898"/>
                <a:gd name="T23" fmla="*/ 49 h 1326"/>
                <a:gd name="T24" fmla="*/ 130 w 898"/>
                <a:gd name="T25" fmla="*/ 62 h 1326"/>
                <a:gd name="T26" fmla="*/ 118 w 898"/>
                <a:gd name="T27" fmla="*/ 61 h 1326"/>
                <a:gd name="T28" fmla="*/ 109 w 898"/>
                <a:gd name="T29" fmla="*/ 58 h 1326"/>
                <a:gd name="T30" fmla="*/ 94 w 898"/>
                <a:gd name="T31" fmla="*/ 68 h 1326"/>
                <a:gd name="T32" fmla="*/ 85 w 898"/>
                <a:gd name="T33" fmla="*/ 77 h 1326"/>
                <a:gd name="T34" fmla="*/ 79 w 898"/>
                <a:gd name="T35" fmla="*/ 81 h 1326"/>
                <a:gd name="T36" fmla="*/ 62 w 898"/>
                <a:gd name="T37" fmla="*/ 75 h 1326"/>
                <a:gd name="T38" fmla="*/ 63 w 898"/>
                <a:gd name="T39" fmla="*/ 61 h 1326"/>
                <a:gd name="T40" fmla="*/ 54 w 898"/>
                <a:gd name="T41" fmla="*/ 46 h 1326"/>
                <a:gd name="T42" fmla="*/ 46 w 898"/>
                <a:gd name="T43" fmla="*/ 111 h 1326"/>
                <a:gd name="T44" fmla="*/ 42 w 898"/>
                <a:gd name="T45" fmla="*/ 114 h 1326"/>
                <a:gd name="T46" fmla="*/ 37 w 898"/>
                <a:gd name="T47" fmla="*/ 118 h 1326"/>
                <a:gd name="T48" fmla="*/ 28 w 898"/>
                <a:gd name="T49" fmla="*/ 119 h 1326"/>
                <a:gd name="T50" fmla="*/ 21 w 898"/>
                <a:gd name="T51" fmla="*/ 115 h 1326"/>
                <a:gd name="T52" fmla="*/ 13 w 898"/>
                <a:gd name="T53" fmla="*/ 107 h 1326"/>
                <a:gd name="T54" fmla="*/ 4 w 898"/>
                <a:gd name="T55" fmla="*/ 110 h 1326"/>
                <a:gd name="T56" fmla="*/ 0 w 898"/>
                <a:gd name="T57" fmla="*/ 111 h 1326"/>
                <a:gd name="T58" fmla="*/ 10 w 898"/>
                <a:gd name="T59" fmla="*/ 131 h 1326"/>
                <a:gd name="T60" fmla="*/ 27 w 898"/>
                <a:gd name="T61" fmla="*/ 169 h 1326"/>
                <a:gd name="T62" fmla="*/ 20 w 898"/>
                <a:gd name="T63" fmla="*/ 185 h 1326"/>
                <a:gd name="T64" fmla="*/ 26 w 898"/>
                <a:gd name="T65" fmla="*/ 209 h 1326"/>
                <a:gd name="T66" fmla="*/ 33 w 898"/>
                <a:gd name="T67" fmla="*/ 210 h 1326"/>
                <a:gd name="T68" fmla="*/ 47 w 898"/>
                <a:gd name="T69" fmla="*/ 219 h 1326"/>
                <a:gd name="T70" fmla="*/ 75 w 898"/>
                <a:gd name="T71" fmla="*/ 214 h 1326"/>
                <a:gd name="T72" fmla="*/ 94 w 898"/>
                <a:gd name="T73" fmla="*/ 209 h 1326"/>
                <a:gd name="T74" fmla="*/ 118 w 898"/>
                <a:gd name="T75" fmla="*/ 209 h 1326"/>
                <a:gd name="T76" fmla="*/ 131 w 898"/>
                <a:gd name="T77" fmla="*/ 206 h 1326"/>
                <a:gd name="T78" fmla="*/ 153 w 898"/>
                <a:gd name="T79" fmla="*/ 199 h 1326"/>
                <a:gd name="T80" fmla="*/ 174 w 898"/>
                <a:gd name="T81" fmla="*/ 182 h 1326"/>
                <a:gd name="T82" fmla="*/ 199 w 898"/>
                <a:gd name="T83" fmla="*/ 161 h 1326"/>
                <a:gd name="T84" fmla="*/ 222 w 898"/>
                <a:gd name="T85" fmla="*/ 122 h 1326"/>
                <a:gd name="T86" fmla="*/ 242 w 898"/>
                <a:gd name="T87" fmla="*/ 96 h 1326"/>
                <a:gd name="T88" fmla="*/ 241 w 898"/>
                <a:gd name="T89" fmla="*/ 81 h 1326"/>
                <a:gd name="T90" fmla="*/ 182 w 898"/>
                <a:gd name="T91" fmla="*/ 138 h 1326"/>
                <a:gd name="T92" fmla="*/ 171 w 898"/>
                <a:gd name="T93" fmla="*/ 147 h 1326"/>
                <a:gd name="T94" fmla="*/ 161 w 898"/>
                <a:gd name="T95" fmla="*/ 141 h 1326"/>
                <a:gd name="T96" fmla="*/ 155 w 898"/>
                <a:gd name="T97" fmla="*/ 129 h 1326"/>
                <a:gd name="T98" fmla="*/ 161 w 898"/>
                <a:gd name="T99" fmla="*/ 126 h 1326"/>
                <a:gd name="T100" fmla="*/ 168 w 898"/>
                <a:gd name="T101" fmla="*/ 117 h 1326"/>
                <a:gd name="T102" fmla="*/ 173 w 898"/>
                <a:gd name="T103" fmla="*/ 113 h 1326"/>
                <a:gd name="T104" fmla="*/ 182 w 898"/>
                <a:gd name="T105" fmla="*/ 113 h 1326"/>
                <a:gd name="T106" fmla="*/ 191 w 898"/>
                <a:gd name="T107" fmla="*/ 122 h 1326"/>
                <a:gd name="T108" fmla="*/ 186 w 898"/>
                <a:gd name="T109" fmla="*/ 131 h 1326"/>
                <a:gd name="T110" fmla="*/ 282 w 898"/>
                <a:gd name="T111" fmla="*/ 416 h 1326"/>
                <a:gd name="T112" fmla="*/ 282 w 898"/>
                <a:gd name="T113" fmla="*/ 416 h 1326"/>
                <a:gd name="T114" fmla="*/ 279 w 898"/>
                <a:gd name="T115" fmla="*/ 424 h 1326"/>
                <a:gd name="T116" fmla="*/ 277 w 898"/>
                <a:gd name="T117" fmla="*/ 428 h 132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898" h="1326">
                  <a:moveTo>
                    <a:pt x="746" y="250"/>
                  </a:moveTo>
                  <a:cubicBezTo>
                    <a:pt x="738" y="246"/>
                    <a:pt x="725" y="254"/>
                    <a:pt x="725" y="254"/>
                  </a:cubicBezTo>
                  <a:cubicBezTo>
                    <a:pt x="718" y="279"/>
                    <a:pt x="718" y="279"/>
                    <a:pt x="718" y="279"/>
                  </a:cubicBezTo>
                  <a:cubicBezTo>
                    <a:pt x="718" y="279"/>
                    <a:pt x="703" y="278"/>
                    <a:pt x="696" y="278"/>
                  </a:cubicBezTo>
                  <a:cubicBezTo>
                    <a:pt x="689" y="278"/>
                    <a:pt x="666" y="262"/>
                    <a:pt x="664" y="250"/>
                  </a:cubicBezTo>
                  <a:cubicBezTo>
                    <a:pt x="662" y="238"/>
                    <a:pt x="670" y="225"/>
                    <a:pt x="673" y="221"/>
                  </a:cubicBezTo>
                  <a:cubicBezTo>
                    <a:pt x="676" y="217"/>
                    <a:pt x="682" y="192"/>
                    <a:pt x="689" y="192"/>
                  </a:cubicBezTo>
                  <a:cubicBezTo>
                    <a:pt x="696" y="192"/>
                    <a:pt x="708" y="206"/>
                    <a:pt x="708" y="206"/>
                  </a:cubicBezTo>
                  <a:cubicBezTo>
                    <a:pt x="726" y="182"/>
                    <a:pt x="726" y="182"/>
                    <a:pt x="726" y="182"/>
                  </a:cubicBezTo>
                  <a:cubicBezTo>
                    <a:pt x="726" y="182"/>
                    <a:pt x="726" y="134"/>
                    <a:pt x="727" y="125"/>
                  </a:cubicBezTo>
                  <a:cubicBezTo>
                    <a:pt x="728" y="116"/>
                    <a:pt x="707" y="84"/>
                    <a:pt x="705" y="75"/>
                  </a:cubicBezTo>
                  <a:cubicBezTo>
                    <a:pt x="703" y="66"/>
                    <a:pt x="696" y="15"/>
                    <a:pt x="696" y="15"/>
                  </a:cubicBezTo>
                  <a:cubicBezTo>
                    <a:pt x="684" y="8"/>
                    <a:pt x="684" y="8"/>
                    <a:pt x="684" y="8"/>
                  </a:cubicBezTo>
                  <a:cubicBezTo>
                    <a:pt x="684" y="8"/>
                    <a:pt x="657" y="9"/>
                    <a:pt x="649" y="8"/>
                  </a:cubicBezTo>
                  <a:cubicBezTo>
                    <a:pt x="641" y="7"/>
                    <a:pt x="625" y="0"/>
                    <a:pt x="625" y="0"/>
                  </a:cubicBezTo>
                  <a:cubicBezTo>
                    <a:pt x="586" y="2"/>
                    <a:pt x="586" y="2"/>
                    <a:pt x="586" y="2"/>
                  </a:cubicBezTo>
                  <a:cubicBezTo>
                    <a:pt x="578" y="18"/>
                    <a:pt x="578" y="18"/>
                    <a:pt x="578" y="18"/>
                  </a:cubicBezTo>
                  <a:cubicBezTo>
                    <a:pt x="578" y="18"/>
                    <a:pt x="554" y="19"/>
                    <a:pt x="549" y="25"/>
                  </a:cubicBezTo>
                  <a:cubicBezTo>
                    <a:pt x="544" y="31"/>
                    <a:pt x="530" y="57"/>
                    <a:pt x="519" y="64"/>
                  </a:cubicBezTo>
                  <a:cubicBezTo>
                    <a:pt x="508" y="71"/>
                    <a:pt x="505" y="70"/>
                    <a:pt x="495" y="77"/>
                  </a:cubicBezTo>
                  <a:cubicBezTo>
                    <a:pt x="485" y="84"/>
                    <a:pt x="484" y="107"/>
                    <a:pt x="484" y="113"/>
                  </a:cubicBezTo>
                  <a:cubicBezTo>
                    <a:pt x="484" y="119"/>
                    <a:pt x="461" y="137"/>
                    <a:pt x="461" y="137"/>
                  </a:cubicBezTo>
                  <a:cubicBezTo>
                    <a:pt x="450" y="140"/>
                    <a:pt x="450" y="140"/>
                    <a:pt x="450" y="140"/>
                  </a:cubicBezTo>
                  <a:cubicBezTo>
                    <a:pt x="436" y="152"/>
                    <a:pt x="436" y="152"/>
                    <a:pt x="436" y="152"/>
                  </a:cubicBezTo>
                  <a:cubicBezTo>
                    <a:pt x="436" y="152"/>
                    <a:pt x="432" y="185"/>
                    <a:pt x="421" y="192"/>
                  </a:cubicBezTo>
                  <a:cubicBezTo>
                    <a:pt x="410" y="199"/>
                    <a:pt x="402" y="192"/>
                    <a:pt x="402" y="192"/>
                  </a:cubicBezTo>
                  <a:cubicBezTo>
                    <a:pt x="402" y="192"/>
                    <a:pt x="399" y="197"/>
                    <a:pt x="389" y="199"/>
                  </a:cubicBezTo>
                  <a:cubicBezTo>
                    <a:pt x="379" y="201"/>
                    <a:pt x="364" y="190"/>
                    <a:pt x="364" y="190"/>
                  </a:cubicBezTo>
                  <a:cubicBezTo>
                    <a:pt x="347" y="189"/>
                    <a:pt x="347" y="189"/>
                    <a:pt x="347" y="189"/>
                  </a:cubicBezTo>
                  <a:cubicBezTo>
                    <a:pt x="337" y="179"/>
                    <a:pt x="337" y="179"/>
                    <a:pt x="337" y="179"/>
                  </a:cubicBezTo>
                  <a:cubicBezTo>
                    <a:pt x="337" y="179"/>
                    <a:pt x="321" y="167"/>
                    <a:pt x="308" y="167"/>
                  </a:cubicBezTo>
                  <a:cubicBezTo>
                    <a:pt x="295" y="167"/>
                    <a:pt x="290" y="205"/>
                    <a:pt x="290" y="212"/>
                  </a:cubicBezTo>
                  <a:cubicBezTo>
                    <a:pt x="290" y="219"/>
                    <a:pt x="279" y="217"/>
                    <a:pt x="272" y="220"/>
                  </a:cubicBezTo>
                  <a:cubicBezTo>
                    <a:pt x="265" y="223"/>
                    <a:pt x="263" y="240"/>
                    <a:pt x="263" y="240"/>
                  </a:cubicBezTo>
                  <a:cubicBezTo>
                    <a:pt x="263" y="240"/>
                    <a:pt x="253" y="238"/>
                    <a:pt x="249" y="239"/>
                  </a:cubicBezTo>
                  <a:cubicBezTo>
                    <a:pt x="245" y="240"/>
                    <a:pt x="244" y="251"/>
                    <a:pt x="244" y="251"/>
                  </a:cubicBezTo>
                  <a:cubicBezTo>
                    <a:pt x="244" y="251"/>
                    <a:pt x="198" y="256"/>
                    <a:pt x="193" y="253"/>
                  </a:cubicBezTo>
                  <a:cubicBezTo>
                    <a:pt x="188" y="250"/>
                    <a:pt x="193" y="231"/>
                    <a:pt x="193" y="231"/>
                  </a:cubicBezTo>
                  <a:cubicBezTo>
                    <a:pt x="193" y="231"/>
                    <a:pt x="201" y="218"/>
                    <a:pt x="203" y="209"/>
                  </a:cubicBezTo>
                  <a:cubicBezTo>
                    <a:pt x="205" y="200"/>
                    <a:pt x="196" y="189"/>
                    <a:pt x="196" y="189"/>
                  </a:cubicBezTo>
                  <a:cubicBezTo>
                    <a:pt x="196" y="189"/>
                    <a:pt x="197" y="179"/>
                    <a:pt x="188" y="160"/>
                  </a:cubicBezTo>
                  <a:cubicBezTo>
                    <a:pt x="184" y="152"/>
                    <a:pt x="175" y="147"/>
                    <a:pt x="166" y="143"/>
                  </a:cubicBezTo>
                  <a:cubicBezTo>
                    <a:pt x="163" y="339"/>
                    <a:pt x="163" y="339"/>
                    <a:pt x="163" y="339"/>
                  </a:cubicBezTo>
                  <a:cubicBezTo>
                    <a:pt x="163" y="339"/>
                    <a:pt x="149" y="340"/>
                    <a:pt x="142" y="343"/>
                  </a:cubicBezTo>
                  <a:cubicBezTo>
                    <a:pt x="135" y="346"/>
                    <a:pt x="137" y="351"/>
                    <a:pt x="137" y="351"/>
                  </a:cubicBezTo>
                  <a:cubicBezTo>
                    <a:pt x="129" y="353"/>
                    <a:pt x="129" y="353"/>
                    <a:pt x="129" y="353"/>
                  </a:cubicBezTo>
                  <a:cubicBezTo>
                    <a:pt x="129" y="353"/>
                    <a:pt x="132" y="367"/>
                    <a:pt x="126" y="367"/>
                  </a:cubicBezTo>
                  <a:cubicBezTo>
                    <a:pt x="121" y="367"/>
                    <a:pt x="114" y="367"/>
                    <a:pt x="114" y="367"/>
                  </a:cubicBezTo>
                  <a:cubicBezTo>
                    <a:pt x="114" y="367"/>
                    <a:pt x="110" y="361"/>
                    <a:pt x="102" y="361"/>
                  </a:cubicBezTo>
                  <a:cubicBezTo>
                    <a:pt x="94" y="361"/>
                    <a:pt x="88" y="369"/>
                    <a:pt x="88" y="369"/>
                  </a:cubicBezTo>
                  <a:cubicBezTo>
                    <a:pt x="76" y="369"/>
                    <a:pt x="76" y="369"/>
                    <a:pt x="76" y="369"/>
                  </a:cubicBezTo>
                  <a:cubicBezTo>
                    <a:pt x="76" y="369"/>
                    <a:pt x="72" y="361"/>
                    <a:pt x="65" y="357"/>
                  </a:cubicBezTo>
                  <a:cubicBezTo>
                    <a:pt x="58" y="353"/>
                    <a:pt x="49" y="359"/>
                    <a:pt x="45" y="352"/>
                  </a:cubicBezTo>
                  <a:cubicBezTo>
                    <a:pt x="40" y="345"/>
                    <a:pt x="41" y="330"/>
                    <a:pt x="41" y="330"/>
                  </a:cubicBezTo>
                  <a:cubicBezTo>
                    <a:pt x="41" y="330"/>
                    <a:pt x="31" y="318"/>
                    <a:pt x="27" y="317"/>
                  </a:cubicBezTo>
                  <a:cubicBezTo>
                    <a:pt x="23" y="316"/>
                    <a:pt x="12" y="340"/>
                    <a:pt x="12" y="340"/>
                  </a:cubicBezTo>
                  <a:cubicBezTo>
                    <a:pt x="0" y="346"/>
                    <a:pt x="0" y="346"/>
                    <a:pt x="0" y="346"/>
                  </a:cubicBezTo>
                  <a:cubicBezTo>
                    <a:pt x="0" y="345"/>
                    <a:pt x="0" y="345"/>
                    <a:pt x="0" y="345"/>
                  </a:cubicBezTo>
                  <a:cubicBezTo>
                    <a:pt x="0" y="345"/>
                    <a:pt x="7" y="368"/>
                    <a:pt x="11" y="372"/>
                  </a:cubicBezTo>
                  <a:cubicBezTo>
                    <a:pt x="15" y="376"/>
                    <a:pt x="31" y="394"/>
                    <a:pt x="31" y="407"/>
                  </a:cubicBezTo>
                  <a:cubicBezTo>
                    <a:pt x="31" y="420"/>
                    <a:pt x="28" y="446"/>
                    <a:pt x="38" y="461"/>
                  </a:cubicBezTo>
                  <a:cubicBezTo>
                    <a:pt x="48" y="476"/>
                    <a:pt x="83" y="509"/>
                    <a:pt x="83" y="523"/>
                  </a:cubicBezTo>
                  <a:cubicBezTo>
                    <a:pt x="83" y="537"/>
                    <a:pt x="82" y="564"/>
                    <a:pt x="78" y="568"/>
                  </a:cubicBezTo>
                  <a:cubicBezTo>
                    <a:pt x="74" y="572"/>
                    <a:pt x="62" y="564"/>
                    <a:pt x="61" y="572"/>
                  </a:cubicBezTo>
                  <a:cubicBezTo>
                    <a:pt x="60" y="580"/>
                    <a:pt x="63" y="588"/>
                    <a:pt x="73" y="605"/>
                  </a:cubicBezTo>
                  <a:cubicBezTo>
                    <a:pt x="83" y="622"/>
                    <a:pt x="75" y="641"/>
                    <a:pt x="81" y="649"/>
                  </a:cubicBezTo>
                  <a:cubicBezTo>
                    <a:pt x="87" y="657"/>
                    <a:pt x="84" y="646"/>
                    <a:pt x="90" y="643"/>
                  </a:cubicBezTo>
                  <a:cubicBezTo>
                    <a:pt x="96" y="640"/>
                    <a:pt x="103" y="650"/>
                    <a:pt x="103" y="650"/>
                  </a:cubicBezTo>
                  <a:cubicBezTo>
                    <a:pt x="121" y="656"/>
                    <a:pt x="121" y="656"/>
                    <a:pt x="121" y="656"/>
                  </a:cubicBezTo>
                  <a:cubicBezTo>
                    <a:pt x="121" y="656"/>
                    <a:pt x="126" y="682"/>
                    <a:pt x="145" y="679"/>
                  </a:cubicBezTo>
                  <a:cubicBezTo>
                    <a:pt x="164" y="676"/>
                    <a:pt x="165" y="662"/>
                    <a:pt x="177" y="658"/>
                  </a:cubicBezTo>
                  <a:cubicBezTo>
                    <a:pt x="189" y="654"/>
                    <a:pt x="224" y="665"/>
                    <a:pt x="233" y="662"/>
                  </a:cubicBezTo>
                  <a:cubicBezTo>
                    <a:pt x="242" y="659"/>
                    <a:pt x="238" y="638"/>
                    <a:pt x="261" y="638"/>
                  </a:cubicBezTo>
                  <a:cubicBezTo>
                    <a:pt x="284" y="638"/>
                    <a:pt x="292" y="646"/>
                    <a:pt x="292" y="646"/>
                  </a:cubicBezTo>
                  <a:cubicBezTo>
                    <a:pt x="292" y="646"/>
                    <a:pt x="303" y="635"/>
                    <a:pt x="326" y="636"/>
                  </a:cubicBezTo>
                  <a:cubicBezTo>
                    <a:pt x="349" y="637"/>
                    <a:pt x="361" y="647"/>
                    <a:pt x="366" y="646"/>
                  </a:cubicBezTo>
                  <a:cubicBezTo>
                    <a:pt x="371" y="645"/>
                    <a:pt x="383" y="635"/>
                    <a:pt x="383" y="635"/>
                  </a:cubicBezTo>
                  <a:cubicBezTo>
                    <a:pt x="383" y="635"/>
                    <a:pt x="397" y="642"/>
                    <a:pt x="406" y="637"/>
                  </a:cubicBezTo>
                  <a:cubicBezTo>
                    <a:pt x="415" y="632"/>
                    <a:pt x="427" y="624"/>
                    <a:pt x="427" y="624"/>
                  </a:cubicBezTo>
                  <a:cubicBezTo>
                    <a:pt x="427" y="624"/>
                    <a:pt x="451" y="632"/>
                    <a:pt x="473" y="617"/>
                  </a:cubicBezTo>
                  <a:cubicBezTo>
                    <a:pt x="495" y="602"/>
                    <a:pt x="525" y="573"/>
                    <a:pt x="525" y="573"/>
                  </a:cubicBezTo>
                  <a:cubicBezTo>
                    <a:pt x="538" y="565"/>
                    <a:pt x="538" y="565"/>
                    <a:pt x="538" y="565"/>
                  </a:cubicBezTo>
                  <a:cubicBezTo>
                    <a:pt x="600" y="499"/>
                    <a:pt x="600" y="499"/>
                    <a:pt x="600" y="499"/>
                  </a:cubicBezTo>
                  <a:cubicBezTo>
                    <a:pt x="615" y="500"/>
                    <a:pt x="615" y="500"/>
                    <a:pt x="615" y="500"/>
                  </a:cubicBezTo>
                  <a:cubicBezTo>
                    <a:pt x="615" y="500"/>
                    <a:pt x="652" y="449"/>
                    <a:pt x="656" y="435"/>
                  </a:cubicBezTo>
                  <a:cubicBezTo>
                    <a:pt x="660" y="421"/>
                    <a:pt x="677" y="385"/>
                    <a:pt x="686" y="379"/>
                  </a:cubicBezTo>
                  <a:cubicBezTo>
                    <a:pt x="695" y="373"/>
                    <a:pt x="726" y="360"/>
                    <a:pt x="729" y="349"/>
                  </a:cubicBezTo>
                  <a:cubicBezTo>
                    <a:pt x="732" y="338"/>
                    <a:pt x="748" y="297"/>
                    <a:pt x="748" y="297"/>
                  </a:cubicBezTo>
                  <a:cubicBezTo>
                    <a:pt x="748" y="297"/>
                    <a:pt x="754" y="280"/>
                    <a:pt x="759" y="264"/>
                  </a:cubicBezTo>
                  <a:cubicBezTo>
                    <a:pt x="755" y="258"/>
                    <a:pt x="750" y="252"/>
                    <a:pt x="746" y="250"/>
                  </a:cubicBezTo>
                  <a:close/>
                  <a:moveTo>
                    <a:pt x="580" y="418"/>
                  </a:moveTo>
                  <a:cubicBezTo>
                    <a:pt x="580" y="418"/>
                    <a:pt x="571" y="426"/>
                    <a:pt x="563" y="428"/>
                  </a:cubicBezTo>
                  <a:cubicBezTo>
                    <a:pt x="555" y="430"/>
                    <a:pt x="552" y="428"/>
                    <a:pt x="542" y="432"/>
                  </a:cubicBezTo>
                  <a:cubicBezTo>
                    <a:pt x="532" y="436"/>
                    <a:pt x="531" y="456"/>
                    <a:pt x="531" y="456"/>
                  </a:cubicBezTo>
                  <a:cubicBezTo>
                    <a:pt x="516" y="457"/>
                    <a:pt x="516" y="457"/>
                    <a:pt x="516" y="457"/>
                  </a:cubicBezTo>
                  <a:cubicBezTo>
                    <a:pt x="498" y="437"/>
                    <a:pt x="498" y="437"/>
                    <a:pt x="498" y="437"/>
                  </a:cubicBezTo>
                  <a:cubicBezTo>
                    <a:pt x="498" y="426"/>
                    <a:pt x="498" y="426"/>
                    <a:pt x="498" y="426"/>
                  </a:cubicBezTo>
                  <a:cubicBezTo>
                    <a:pt x="481" y="401"/>
                    <a:pt x="481" y="401"/>
                    <a:pt x="481" y="401"/>
                  </a:cubicBezTo>
                  <a:cubicBezTo>
                    <a:pt x="498" y="399"/>
                    <a:pt x="498" y="399"/>
                    <a:pt x="498" y="399"/>
                  </a:cubicBezTo>
                  <a:cubicBezTo>
                    <a:pt x="500" y="389"/>
                    <a:pt x="500" y="389"/>
                    <a:pt x="500" y="389"/>
                  </a:cubicBezTo>
                  <a:cubicBezTo>
                    <a:pt x="512" y="376"/>
                    <a:pt x="512" y="376"/>
                    <a:pt x="512" y="376"/>
                  </a:cubicBezTo>
                  <a:cubicBezTo>
                    <a:pt x="512" y="376"/>
                    <a:pt x="514" y="366"/>
                    <a:pt x="519" y="362"/>
                  </a:cubicBezTo>
                  <a:cubicBezTo>
                    <a:pt x="524" y="358"/>
                    <a:pt x="534" y="361"/>
                    <a:pt x="534" y="361"/>
                  </a:cubicBezTo>
                  <a:cubicBezTo>
                    <a:pt x="535" y="351"/>
                    <a:pt x="535" y="351"/>
                    <a:pt x="535" y="351"/>
                  </a:cubicBezTo>
                  <a:cubicBezTo>
                    <a:pt x="543" y="348"/>
                    <a:pt x="543" y="348"/>
                    <a:pt x="543" y="348"/>
                  </a:cubicBezTo>
                  <a:cubicBezTo>
                    <a:pt x="543" y="348"/>
                    <a:pt x="559" y="343"/>
                    <a:pt x="564" y="349"/>
                  </a:cubicBezTo>
                  <a:cubicBezTo>
                    <a:pt x="569" y="355"/>
                    <a:pt x="581" y="374"/>
                    <a:pt x="581" y="374"/>
                  </a:cubicBezTo>
                  <a:cubicBezTo>
                    <a:pt x="591" y="377"/>
                    <a:pt x="591" y="377"/>
                    <a:pt x="591" y="377"/>
                  </a:cubicBezTo>
                  <a:cubicBezTo>
                    <a:pt x="592" y="393"/>
                    <a:pt x="592" y="393"/>
                    <a:pt x="592" y="393"/>
                  </a:cubicBezTo>
                  <a:cubicBezTo>
                    <a:pt x="577" y="406"/>
                    <a:pt x="577" y="406"/>
                    <a:pt x="577" y="406"/>
                  </a:cubicBezTo>
                  <a:lnTo>
                    <a:pt x="580" y="418"/>
                  </a:lnTo>
                  <a:close/>
                  <a:moveTo>
                    <a:pt x="873" y="1289"/>
                  </a:moveTo>
                  <a:cubicBezTo>
                    <a:pt x="873" y="1289"/>
                    <a:pt x="855" y="1303"/>
                    <a:pt x="873" y="1305"/>
                  </a:cubicBezTo>
                  <a:cubicBezTo>
                    <a:pt x="890" y="1307"/>
                    <a:pt x="898" y="1293"/>
                    <a:pt x="873" y="1289"/>
                  </a:cubicBezTo>
                  <a:close/>
                  <a:moveTo>
                    <a:pt x="859" y="1326"/>
                  </a:moveTo>
                  <a:cubicBezTo>
                    <a:pt x="865" y="1315"/>
                    <a:pt x="865" y="1315"/>
                    <a:pt x="865" y="1315"/>
                  </a:cubicBezTo>
                  <a:cubicBezTo>
                    <a:pt x="845" y="1316"/>
                    <a:pt x="845" y="1316"/>
                    <a:pt x="845" y="1316"/>
                  </a:cubicBezTo>
                  <a:lnTo>
                    <a:pt x="859" y="132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4" name="Freeform 171"/>
            <p:cNvSpPr>
              <a:spLocks noChangeAspect="1" noEditPoints="1"/>
            </p:cNvSpPr>
            <p:nvPr/>
          </p:nvSpPr>
          <p:spPr bwMode="auto">
            <a:xfrm>
              <a:off x="3407" y="2421"/>
              <a:ext cx="88" cy="99"/>
            </a:xfrm>
            <a:custGeom>
              <a:avLst/>
              <a:gdLst>
                <a:gd name="T0" fmla="*/ 16 w 273"/>
                <a:gd name="T1" fmla="*/ 86 h 307"/>
                <a:gd name="T2" fmla="*/ 15 w 273"/>
                <a:gd name="T3" fmla="*/ 79 h 307"/>
                <a:gd name="T4" fmla="*/ 16 w 273"/>
                <a:gd name="T5" fmla="*/ 86 h 307"/>
                <a:gd name="T6" fmla="*/ 36 w 273"/>
                <a:gd name="T7" fmla="*/ 42 h 307"/>
                <a:gd name="T8" fmla="*/ 40 w 273"/>
                <a:gd name="T9" fmla="*/ 41 h 307"/>
                <a:gd name="T10" fmla="*/ 37 w 273"/>
                <a:gd name="T11" fmla="*/ 37 h 307"/>
                <a:gd name="T12" fmla="*/ 36 w 273"/>
                <a:gd name="T13" fmla="*/ 42 h 307"/>
                <a:gd name="T14" fmla="*/ 46 w 273"/>
                <a:gd name="T15" fmla="*/ 16 h 307"/>
                <a:gd name="T16" fmla="*/ 46 w 273"/>
                <a:gd name="T17" fmla="*/ 20 h 307"/>
                <a:gd name="T18" fmla="*/ 46 w 273"/>
                <a:gd name="T19" fmla="*/ 16 h 307"/>
                <a:gd name="T20" fmla="*/ 44 w 273"/>
                <a:gd name="T21" fmla="*/ 3 h 307"/>
                <a:gd name="T22" fmla="*/ 51 w 273"/>
                <a:gd name="T23" fmla="*/ 4 h 307"/>
                <a:gd name="T24" fmla="*/ 49 w 273"/>
                <a:gd name="T25" fmla="*/ 1 h 307"/>
                <a:gd name="T26" fmla="*/ 44 w 273"/>
                <a:gd name="T27" fmla="*/ 3 h 307"/>
                <a:gd name="T28" fmla="*/ 54 w 273"/>
                <a:gd name="T29" fmla="*/ 22 h 307"/>
                <a:gd name="T30" fmla="*/ 57 w 273"/>
                <a:gd name="T31" fmla="*/ 18 h 307"/>
                <a:gd name="T32" fmla="*/ 54 w 273"/>
                <a:gd name="T33" fmla="*/ 16 h 307"/>
                <a:gd name="T34" fmla="*/ 54 w 273"/>
                <a:gd name="T35" fmla="*/ 22 h 307"/>
                <a:gd name="T36" fmla="*/ 6 w 273"/>
                <a:gd name="T37" fmla="*/ 77 h 307"/>
                <a:gd name="T38" fmla="*/ 3 w 273"/>
                <a:gd name="T39" fmla="*/ 81 h 307"/>
                <a:gd name="T40" fmla="*/ 6 w 273"/>
                <a:gd name="T41" fmla="*/ 77 h 307"/>
                <a:gd name="T42" fmla="*/ 14 w 273"/>
                <a:gd name="T43" fmla="*/ 99 h 307"/>
                <a:gd name="T44" fmla="*/ 20 w 273"/>
                <a:gd name="T45" fmla="*/ 95 h 307"/>
                <a:gd name="T46" fmla="*/ 15 w 273"/>
                <a:gd name="T47" fmla="*/ 93 h 307"/>
                <a:gd name="T48" fmla="*/ 14 w 273"/>
                <a:gd name="T49" fmla="*/ 99 h 307"/>
                <a:gd name="T50" fmla="*/ 80 w 273"/>
                <a:gd name="T51" fmla="*/ 0 h 307"/>
                <a:gd name="T52" fmla="*/ 86 w 273"/>
                <a:gd name="T53" fmla="*/ 4 h 307"/>
                <a:gd name="T54" fmla="*/ 88 w 273"/>
                <a:gd name="T55" fmla="*/ 0 h 307"/>
                <a:gd name="T56" fmla="*/ 80 w 273"/>
                <a:gd name="T57" fmla="*/ 0 h 3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273" h="307">
                  <a:moveTo>
                    <a:pt x="49" y="266"/>
                  </a:moveTo>
                  <a:cubicBezTo>
                    <a:pt x="57" y="270"/>
                    <a:pt x="60" y="244"/>
                    <a:pt x="47" y="244"/>
                  </a:cubicBezTo>
                  <a:cubicBezTo>
                    <a:pt x="33" y="244"/>
                    <a:pt x="41" y="262"/>
                    <a:pt x="49" y="266"/>
                  </a:cubicBezTo>
                  <a:close/>
                  <a:moveTo>
                    <a:pt x="111" y="131"/>
                  </a:moveTo>
                  <a:cubicBezTo>
                    <a:pt x="125" y="127"/>
                    <a:pt x="125" y="127"/>
                    <a:pt x="125" y="127"/>
                  </a:cubicBezTo>
                  <a:cubicBezTo>
                    <a:pt x="115" y="116"/>
                    <a:pt x="115" y="116"/>
                    <a:pt x="115" y="116"/>
                  </a:cubicBezTo>
                  <a:lnTo>
                    <a:pt x="111" y="131"/>
                  </a:lnTo>
                  <a:close/>
                  <a:moveTo>
                    <a:pt x="142" y="51"/>
                  </a:moveTo>
                  <a:cubicBezTo>
                    <a:pt x="142" y="51"/>
                    <a:pt x="133" y="63"/>
                    <a:pt x="142" y="63"/>
                  </a:cubicBezTo>
                  <a:cubicBezTo>
                    <a:pt x="152" y="63"/>
                    <a:pt x="158" y="53"/>
                    <a:pt x="142" y="51"/>
                  </a:cubicBezTo>
                  <a:close/>
                  <a:moveTo>
                    <a:pt x="136" y="10"/>
                  </a:moveTo>
                  <a:cubicBezTo>
                    <a:pt x="158" y="12"/>
                    <a:pt x="158" y="12"/>
                    <a:pt x="158" y="12"/>
                  </a:cubicBezTo>
                  <a:cubicBezTo>
                    <a:pt x="152" y="2"/>
                    <a:pt x="152" y="2"/>
                    <a:pt x="152" y="2"/>
                  </a:cubicBezTo>
                  <a:lnTo>
                    <a:pt x="136" y="10"/>
                  </a:lnTo>
                  <a:close/>
                  <a:moveTo>
                    <a:pt x="168" y="67"/>
                  </a:moveTo>
                  <a:cubicBezTo>
                    <a:pt x="177" y="57"/>
                    <a:pt x="177" y="57"/>
                    <a:pt x="177" y="57"/>
                  </a:cubicBezTo>
                  <a:cubicBezTo>
                    <a:pt x="168" y="49"/>
                    <a:pt x="168" y="49"/>
                    <a:pt x="168" y="49"/>
                  </a:cubicBezTo>
                  <a:lnTo>
                    <a:pt x="168" y="67"/>
                  </a:lnTo>
                  <a:close/>
                  <a:moveTo>
                    <a:pt x="19" y="240"/>
                  </a:moveTo>
                  <a:cubicBezTo>
                    <a:pt x="12" y="236"/>
                    <a:pt x="0" y="246"/>
                    <a:pt x="10" y="252"/>
                  </a:cubicBezTo>
                  <a:cubicBezTo>
                    <a:pt x="19" y="258"/>
                    <a:pt x="27" y="244"/>
                    <a:pt x="19" y="240"/>
                  </a:cubicBezTo>
                  <a:close/>
                  <a:moveTo>
                    <a:pt x="43" y="307"/>
                  </a:moveTo>
                  <a:cubicBezTo>
                    <a:pt x="62" y="295"/>
                    <a:pt x="62" y="295"/>
                    <a:pt x="62" y="295"/>
                  </a:cubicBezTo>
                  <a:cubicBezTo>
                    <a:pt x="47" y="289"/>
                    <a:pt x="47" y="289"/>
                    <a:pt x="47" y="289"/>
                  </a:cubicBezTo>
                  <a:lnTo>
                    <a:pt x="43" y="307"/>
                  </a:lnTo>
                  <a:close/>
                  <a:moveTo>
                    <a:pt x="248" y="0"/>
                  </a:moveTo>
                  <a:cubicBezTo>
                    <a:pt x="267" y="12"/>
                    <a:pt x="267" y="12"/>
                    <a:pt x="267" y="12"/>
                  </a:cubicBezTo>
                  <a:cubicBezTo>
                    <a:pt x="273" y="0"/>
                    <a:pt x="273" y="0"/>
                    <a:pt x="273" y="0"/>
                  </a:cubicBezTo>
                  <a:lnTo>
                    <a:pt x="248" y="0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5" name="Freeform 172"/>
            <p:cNvSpPr>
              <a:spLocks noChangeAspect="1" noEditPoints="1"/>
            </p:cNvSpPr>
            <p:nvPr/>
          </p:nvSpPr>
          <p:spPr bwMode="auto">
            <a:xfrm>
              <a:off x="695" y="1301"/>
              <a:ext cx="3053" cy="2081"/>
            </a:xfrm>
            <a:custGeom>
              <a:avLst/>
              <a:gdLst>
                <a:gd name="T0" fmla="*/ 997 w 9458"/>
                <a:gd name="T1" fmla="*/ 727 h 6446"/>
                <a:gd name="T2" fmla="*/ 1621 w 9458"/>
                <a:gd name="T3" fmla="*/ 2009 h 6446"/>
                <a:gd name="T4" fmla="*/ 1481 w 9458"/>
                <a:gd name="T5" fmla="*/ 1973 h 6446"/>
                <a:gd name="T6" fmla="*/ 1418 w 9458"/>
                <a:gd name="T7" fmla="*/ 2076 h 6446"/>
                <a:gd name="T8" fmla="*/ 1182 w 9458"/>
                <a:gd name="T9" fmla="*/ 1928 h 6446"/>
                <a:gd name="T10" fmla="*/ 1175 w 9458"/>
                <a:gd name="T11" fmla="*/ 1937 h 6446"/>
                <a:gd name="T12" fmla="*/ 1189 w 9458"/>
                <a:gd name="T13" fmla="*/ 1930 h 6446"/>
                <a:gd name="T14" fmla="*/ 1189 w 9458"/>
                <a:gd name="T15" fmla="*/ 1937 h 6446"/>
                <a:gd name="T16" fmla="*/ 1204 w 9458"/>
                <a:gd name="T17" fmla="*/ 1937 h 6446"/>
                <a:gd name="T18" fmla="*/ 855 w 9458"/>
                <a:gd name="T19" fmla="*/ 654 h 6446"/>
                <a:gd name="T20" fmla="*/ 11 w 9458"/>
                <a:gd name="T21" fmla="*/ 1471 h 6446"/>
                <a:gd name="T22" fmla="*/ 854 w 9458"/>
                <a:gd name="T23" fmla="*/ 665 h 6446"/>
                <a:gd name="T24" fmla="*/ 84 w 9458"/>
                <a:gd name="T25" fmla="*/ 1461 h 6446"/>
                <a:gd name="T26" fmla="*/ 837 w 9458"/>
                <a:gd name="T27" fmla="*/ 649 h 6446"/>
                <a:gd name="T28" fmla="*/ 852 w 9458"/>
                <a:gd name="T29" fmla="*/ 679 h 6446"/>
                <a:gd name="T30" fmla="*/ 843 w 9458"/>
                <a:gd name="T31" fmla="*/ 647 h 6446"/>
                <a:gd name="T32" fmla="*/ 1859 w 9458"/>
                <a:gd name="T33" fmla="*/ 1319 h 6446"/>
                <a:gd name="T34" fmla="*/ 1814 w 9458"/>
                <a:gd name="T35" fmla="*/ 1736 h 6446"/>
                <a:gd name="T36" fmla="*/ 1821 w 9458"/>
                <a:gd name="T37" fmla="*/ 1758 h 6446"/>
                <a:gd name="T38" fmla="*/ 3044 w 9458"/>
                <a:gd name="T39" fmla="*/ 1126 h 6446"/>
                <a:gd name="T40" fmla="*/ 3033 w 9458"/>
                <a:gd name="T41" fmla="*/ 1153 h 6446"/>
                <a:gd name="T42" fmla="*/ 1639 w 9458"/>
                <a:gd name="T43" fmla="*/ 2031 h 6446"/>
                <a:gd name="T44" fmla="*/ 1771 w 9458"/>
                <a:gd name="T45" fmla="*/ 1686 h 6446"/>
                <a:gd name="T46" fmla="*/ 1900 w 9458"/>
                <a:gd name="T47" fmla="*/ 89 h 6446"/>
                <a:gd name="T48" fmla="*/ 1898 w 9458"/>
                <a:gd name="T49" fmla="*/ 68 h 6446"/>
                <a:gd name="T50" fmla="*/ 1937 w 9458"/>
                <a:gd name="T51" fmla="*/ 30 h 6446"/>
                <a:gd name="T52" fmla="*/ 1892 w 9458"/>
                <a:gd name="T53" fmla="*/ 55 h 6446"/>
                <a:gd name="T54" fmla="*/ 1967 w 9458"/>
                <a:gd name="T55" fmla="*/ 4 h 6446"/>
                <a:gd name="T56" fmla="*/ 1963 w 9458"/>
                <a:gd name="T57" fmla="*/ 4 h 6446"/>
                <a:gd name="T58" fmla="*/ 1942 w 9458"/>
                <a:gd name="T59" fmla="*/ 34 h 6446"/>
                <a:gd name="T60" fmla="*/ 1910 w 9458"/>
                <a:gd name="T61" fmla="*/ 87 h 6446"/>
                <a:gd name="T62" fmla="*/ 1972 w 9458"/>
                <a:gd name="T63" fmla="*/ 115 h 6446"/>
                <a:gd name="T64" fmla="*/ 1954 w 9458"/>
                <a:gd name="T65" fmla="*/ 84 h 6446"/>
                <a:gd name="T66" fmla="*/ 1933 w 9458"/>
                <a:gd name="T67" fmla="*/ 77 h 6446"/>
                <a:gd name="T68" fmla="*/ 1950 w 9458"/>
                <a:gd name="T69" fmla="*/ 57 h 6446"/>
                <a:gd name="T70" fmla="*/ 1925 w 9458"/>
                <a:gd name="T71" fmla="*/ 50 h 6446"/>
                <a:gd name="T72" fmla="*/ 1931 w 9458"/>
                <a:gd name="T73" fmla="*/ 35 h 6446"/>
                <a:gd name="T74" fmla="*/ 1912 w 9458"/>
                <a:gd name="T75" fmla="*/ 48 h 6446"/>
                <a:gd name="T76" fmla="*/ 1904 w 9458"/>
                <a:gd name="T77" fmla="*/ 61 h 6446"/>
                <a:gd name="T78" fmla="*/ 1908 w 9458"/>
                <a:gd name="T79" fmla="*/ 69 h 6446"/>
                <a:gd name="T80" fmla="*/ 1912 w 9458"/>
                <a:gd name="T81" fmla="*/ 81 h 6446"/>
                <a:gd name="T82" fmla="*/ 1926 w 9458"/>
                <a:gd name="T83" fmla="*/ 95 h 6446"/>
                <a:gd name="T84" fmla="*/ 1933 w 9458"/>
                <a:gd name="T85" fmla="*/ 117 h 6446"/>
                <a:gd name="T86" fmla="*/ 1909 w 9458"/>
                <a:gd name="T87" fmla="*/ 130 h 6446"/>
                <a:gd name="T88" fmla="*/ 1912 w 9458"/>
                <a:gd name="T89" fmla="*/ 147 h 6446"/>
                <a:gd name="T90" fmla="*/ 1936 w 9458"/>
                <a:gd name="T91" fmla="*/ 149 h 6446"/>
                <a:gd name="T92" fmla="*/ 1907 w 9458"/>
                <a:gd name="T93" fmla="*/ 167 h 6446"/>
                <a:gd name="T94" fmla="*/ 1905 w 9458"/>
                <a:gd name="T95" fmla="*/ 172 h 6446"/>
                <a:gd name="T96" fmla="*/ 1939 w 9458"/>
                <a:gd name="T97" fmla="*/ 168 h 6446"/>
                <a:gd name="T98" fmla="*/ 1960 w 9458"/>
                <a:gd name="T99" fmla="*/ 164 h 6446"/>
                <a:gd name="T100" fmla="*/ 1980 w 9458"/>
                <a:gd name="T101" fmla="*/ 149 h 6446"/>
                <a:gd name="T102" fmla="*/ 1801 w 9458"/>
                <a:gd name="T103" fmla="*/ 52 h 6446"/>
                <a:gd name="T104" fmla="*/ 1896 w 9458"/>
                <a:gd name="T105" fmla="*/ 109 h 6446"/>
                <a:gd name="T106" fmla="*/ 1897 w 9458"/>
                <a:gd name="T107" fmla="*/ 95 h 6446"/>
                <a:gd name="T108" fmla="*/ 1874 w 9458"/>
                <a:gd name="T109" fmla="*/ 97 h 6446"/>
                <a:gd name="T110" fmla="*/ 1887 w 9458"/>
                <a:gd name="T111" fmla="*/ 108 h 6446"/>
                <a:gd name="T112" fmla="*/ 1887 w 9458"/>
                <a:gd name="T113" fmla="*/ 53 h 6446"/>
                <a:gd name="T114" fmla="*/ 1896 w 9458"/>
                <a:gd name="T115" fmla="*/ 39 h 6446"/>
                <a:gd name="T116" fmla="*/ 1884 w 9458"/>
                <a:gd name="T117" fmla="*/ 55 h 644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9458" h="6446">
                  <a:moveTo>
                    <a:pt x="3090" y="2242"/>
                  </a:moveTo>
                  <a:cubicBezTo>
                    <a:pt x="3081" y="2253"/>
                    <a:pt x="3081" y="2253"/>
                    <a:pt x="3081" y="2253"/>
                  </a:cubicBezTo>
                  <a:cubicBezTo>
                    <a:pt x="3089" y="2262"/>
                    <a:pt x="3089" y="2262"/>
                    <a:pt x="3089" y="2262"/>
                  </a:cubicBezTo>
                  <a:cubicBezTo>
                    <a:pt x="3093" y="2260"/>
                    <a:pt x="3093" y="2260"/>
                    <a:pt x="3093" y="2260"/>
                  </a:cubicBezTo>
                  <a:cubicBezTo>
                    <a:pt x="3090" y="2252"/>
                    <a:pt x="3090" y="2252"/>
                    <a:pt x="3090" y="2252"/>
                  </a:cubicBezTo>
                  <a:lnTo>
                    <a:pt x="3090" y="2242"/>
                  </a:lnTo>
                  <a:close/>
                  <a:moveTo>
                    <a:pt x="3125" y="1474"/>
                  </a:moveTo>
                  <a:cubicBezTo>
                    <a:pt x="3110" y="1469"/>
                    <a:pt x="3107" y="1483"/>
                    <a:pt x="3107" y="1483"/>
                  </a:cubicBezTo>
                  <a:cubicBezTo>
                    <a:pt x="3120" y="1490"/>
                    <a:pt x="3140" y="1479"/>
                    <a:pt x="3125" y="1474"/>
                  </a:cubicBezTo>
                  <a:close/>
                  <a:moveTo>
                    <a:pt x="5021" y="6223"/>
                  </a:moveTo>
                  <a:cubicBezTo>
                    <a:pt x="5031" y="6209"/>
                    <a:pt x="5031" y="6209"/>
                    <a:pt x="5031" y="6209"/>
                  </a:cubicBezTo>
                  <a:cubicBezTo>
                    <a:pt x="5021" y="6203"/>
                    <a:pt x="5021" y="6203"/>
                    <a:pt x="5021" y="6203"/>
                  </a:cubicBezTo>
                  <a:lnTo>
                    <a:pt x="5021" y="6223"/>
                  </a:lnTo>
                  <a:close/>
                  <a:moveTo>
                    <a:pt x="4660" y="6119"/>
                  </a:moveTo>
                  <a:cubicBezTo>
                    <a:pt x="4612" y="6098"/>
                    <a:pt x="4587" y="6113"/>
                    <a:pt x="4587" y="6113"/>
                  </a:cubicBezTo>
                  <a:cubicBezTo>
                    <a:pt x="4587" y="6113"/>
                    <a:pt x="4610" y="6119"/>
                    <a:pt x="4617" y="6121"/>
                  </a:cubicBezTo>
                  <a:cubicBezTo>
                    <a:pt x="4624" y="6123"/>
                    <a:pt x="4664" y="6143"/>
                    <a:pt x="4672" y="6148"/>
                  </a:cubicBezTo>
                  <a:cubicBezTo>
                    <a:pt x="4680" y="6153"/>
                    <a:pt x="4685" y="6161"/>
                    <a:pt x="4685" y="6161"/>
                  </a:cubicBezTo>
                  <a:cubicBezTo>
                    <a:pt x="4685" y="6161"/>
                    <a:pt x="4709" y="6141"/>
                    <a:pt x="4660" y="6119"/>
                  </a:cubicBezTo>
                  <a:close/>
                  <a:moveTo>
                    <a:pt x="4393" y="6430"/>
                  </a:moveTo>
                  <a:cubicBezTo>
                    <a:pt x="4387" y="6438"/>
                    <a:pt x="4427" y="6446"/>
                    <a:pt x="4427" y="6446"/>
                  </a:cubicBezTo>
                  <a:cubicBezTo>
                    <a:pt x="4457" y="6443"/>
                    <a:pt x="4457" y="6443"/>
                    <a:pt x="4457" y="6443"/>
                  </a:cubicBezTo>
                  <a:cubicBezTo>
                    <a:pt x="4457" y="6443"/>
                    <a:pt x="4398" y="6423"/>
                    <a:pt x="4393" y="6430"/>
                  </a:cubicBezTo>
                  <a:close/>
                  <a:moveTo>
                    <a:pt x="3684" y="5979"/>
                  </a:moveTo>
                  <a:cubicBezTo>
                    <a:pt x="3680" y="5971"/>
                    <a:pt x="3662" y="5973"/>
                    <a:pt x="3662" y="5973"/>
                  </a:cubicBezTo>
                  <a:cubicBezTo>
                    <a:pt x="3643" y="5973"/>
                    <a:pt x="3643" y="5973"/>
                    <a:pt x="3643" y="5973"/>
                  </a:cubicBezTo>
                  <a:cubicBezTo>
                    <a:pt x="3651" y="5982"/>
                    <a:pt x="3651" y="5982"/>
                    <a:pt x="3651" y="5982"/>
                  </a:cubicBezTo>
                  <a:cubicBezTo>
                    <a:pt x="3633" y="5984"/>
                    <a:pt x="3633" y="5984"/>
                    <a:pt x="3633" y="5984"/>
                  </a:cubicBezTo>
                  <a:cubicBezTo>
                    <a:pt x="3642" y="5990"/>
                    <a:pt x="3642" y="5990"/>
                    <a:pt x="3642" y="5990"/>
                  </a:cubicBezTo>
                  <a:cubicBezTo>
                    <a:pt x="3640" y="6001"/>
                    <a:pt x="3640" y="6001"/>
                    <a:pt x="3640" y="6001"/>
                  </a:cubicBezTo>
                  <a:cubicBezTo>
                    <a:pt x="3630" y="6012"/>
                    <a:pt x="3630" y="6012"/>
                    <a:pt x="3630" y="6012"/>
                  </a:cubicBezTo>
                  <a:cubicBezTo>
                    <a:pt x="3653" y="6013"/>
                    <a:pt x="3653" y="6013"/>
                    <a:pt x="3653" y="6013"/>
                  </a:cubicBezTo>
                  <a:cubicBezTo>
                    <a:pt x="3663" y="6005"/>
                    <a:pt x="3663" y="6005"/>
                    <a:pt x="3663" y="6005"/>
                  </a:cubicBezTo>
                  <a:cubicBezTo>
                    <a:pt x="3669" y="6007"/>
                    <a:pt x="3669" y="6007"/>
                    <a:pt x="3669" y="6007"/>
                  </a:cubicBezTo>
                  <a:cubicBezTo>
                    <a:pt x="3669" y="6007"/>
                    <a:pt x="3688" y="5987"/>
                    <a:pt x="3684" y="5979"/>
                  </a:cubicBezTo>
                  <a:close/>
                  <a:moveTo>
                    <a:pt x="3716" y="5977"/>
                  </a:moveTo>
                  <a:cubicBezTo>
                    <a:pt x="3713" y="5969"/>
                    <a:pt x="3713" y="5969"/>
                    <a:pt x="3713" y="5969"/>
                  </a:cubicBezTo>
                  <a:cubicBezTo>
                    <a:pt x="3700" y="5970"/>
                    <a:pt x="3700" y="5970"/>
                    <a:pt x="3700" y="5970"/>
                  </a:cubicBezTo>
                  <a:cubicBezTo>
                    <a:pt x="3693" y="5990"/>
                    <a:pt x="3693" y="5990"/>
                    <a:pt x="3693" y="5990"/>
                  </a:cubicBezTo>
                  <a:cubicBezTo>
                    <a:pt x="3683" y="5999"/>
                    <a:pt x="3683" y="5999"/>
                    <a:pt x="3683" y="5999"/>
                  </a:cubicBezTo>
                  <a:cubicBezTo>
                    <a:pt x="3683" y="6018"/>
                    <a:pt x="3683" y="6018"/>
                    <a:pt x="3683" y="6018"/>
                  </a:cubicBezTo>
                  <a:cubicBezTo>
                    <a:pt x="3698" y="6017"/>
                    <a:pt x="3698" y="6017"/>
                    <a:pt x="3698" y="6017"/>
                  </a:cubicBezTo>
                  <a:cubicBezTo>
                    <a:pt x="3714" y="6006"/>
                    <a:pt x="3714" y="6006"/>
                    <a:pt x="3714" y="6006"/>
                  </a:cubicBezTo>
                  <a:cubicBezTo>
                    <a:pt x="3708" y="6001"/>
                    <a:pt x="3708" y="6001"/>
                    <a:pt x="3708" y="6001"/>
                  </a:cubicBezTo>
                  <a:cubicBezTo>
                    <a:pt x="3730" y="6001"/>
                    <a:pt x="3730" y="6001"/>
                    <a:pt x="3730" y="6001"/>
                  </a:cubicBezTo>
                  <a:cubicBezTo>
                    <a:pt x="3744" y="5980"/>
                    <a:pt x="3744" y="5980"/>
                    <a:pt x="3744" y="5980"/>
                  </a:cubicBezTo>
                  <a:cubicBezTo>
                    <a:pt x="3734" y="5972"/>
                    <a:pt x="3734" y="5972"/>
                    <a:pt x="3734" y="5972"/>
                  </a:cubicBezTo>
                  <a:lnTo>
                    <a:pt x="3716" y="5977"/>
                  </a:lnTo>
                  <a:close/>
                  <a:moveTo>
                    <a:pt x="2642" y="2017"/>
                  </a:moveTo>
                  <a:cubicBezTo>
                    <a:pt x="2650" y="2026"/>
                    <a:pt x="2650" y="2026"/>
                    <a:pt x="2650" y="2026"/>
                  </a:cubicBezTo>
                  <a:cubicBezTo>
                    <a:pt x="2666" y="2032"/>
                    <a:pt x="2666" y="2032"/>
                    <a:pt x="2666" y="2032"/>
                  </a:cubicBezTo>
                  <a:cubicBezTo>
                    <a:pt x="2670" y="2026"/>
                    <a:pt x="2670" y="2026"/>
                    <a:pt x="2670" y="2026"/>
                  </a:cubicBezTo>
                  <a:cubicBezTo>
                    <a:pt x="2658" y="2017"/>
                    <a:pt x="2658" y="2017"/>
                    <a:pt x="2658" y="2017"/>
                  </a:cubicBezTo>
                  <a:lnTo>
                    <a:pt x="2642" y="2017"/>
                  </a:lnTo>
                  <a:close/>
                  <a:moveTo>
                    <a:pt x="35" y="4557"/>
                  </a:moveTo>
                  <a:cubicBezTo>
                    <a:pt x="0" y="4548"/>
                    <a:pt x="12" y="4581"/>
                    <a:pt x="28" y="4581"/>
                  </a:cubicBezTo>
                  <a:cubicBezTo>
                    <a:pt x="51" y="4581"/>
                    <a:pt x="70" y="4567"/>
                    <a:pt x="35" y="4557"/>
                  </a:cubicBezTo>
                  <a:close/>
                  <a:moveTo>
                    <a:pt x="2643" y="2073"/>
                  </a:moveTo>
                  <a:cubicBezTo>
                    <a:pt x="2655" y="2071"/>
                    <a:pt x="2655" y="2071"/>
                    <a:pt x="2655" y="2071"/>
                  </a:cubicBezTo>
                  <a:cubicBezTo>
                    <a:pt x="2647" y="2061"/>
                    <a:pt x="2647" y="2061"/>
                    <a:pt x="2647" y="2061"/>
                  </a:cubicBezTo>
                  <a:lnTo>
                    <a:pt x="2643" y="2073"/>
                  </a:lnTo>
                  <a:close/>
                  <a:moveTo>
                    <a:pt x="4422" y="6078"/>
                  </a:moveTo>
                  <a:cubicBezTo>
                    <a:pt x="4422" y="6068"/>
                    <a:pt x="4408" y="6068"/>
                    <a:pt x="4400" y="6076"/>
                  </a:cubicBezTo>
                  <a:cubicBezTo>
                    <a:pt x="4388" y="6088"/>
                    <a:pt x="4422" y="6088"/>
                    <a:pt x="4422" y="6078"/>
                  </a:cubicBezTo>
                  <a:close/>
                  <a:moveTo>
                    <a:pt x="260" y="4527"/>
                  </a:moveTo>
                  <a:cubicBezTo>
                    <a:pt x="244" y="4532"/>
                    <a:pt x="248" y="4550"/>
                    <a:pt x="272" y="4550"/>
                  </a:cubicBezTo>
                  <a:cubicBezTo>
                    <a:pt x="301" y="4550"/>
                    <a:pt x="276" y="4523"/>
                    <a:pt x="260" y="4527"/>
                  </a:cubicBezTo>
                  <a:close/>
                  <a:moveTo>
                    <a:pt x="2603" y="1998"/>
                  </a:moveTo>
                  <a:cubicBezTo>
                    <a:pt x="2596" y="1998"/>
                    <a:pt x="2596" y="1998"/>
                    <a:pt x="2596" y="1998"/>
                  </a:cubicBezTo>
                  <a:cubicBezTo>
                    <a:pt x="2594" y="2011"/>
                    <a:pt x="2594" y="2011"/>
                    <a:pt x="2594" y="2011"/>
                  </a:cubicBezTo>
                  <a:cubicBezTo>
                    <a:pt x="2605" y="2009"/>
                    <a:pt x="2605" y="2009"/>
                    <a:pt x="2605" y="2009"/>
                  </a:cubicBezTo>
                  <a:lnTo>
                    <a:pt x="2603" y="1998"/>
                  </a:lnTo>
                  <a:close/>
                  <a:moveTo>
                    <a:pt x="2623" y="2083"/>
                  </a:moveTo>
                  <a:cubicBezTo>
                    <a:pt x="2616" y="2084"/>
                    <a:pt x="2614" y="2102"/>
                    <a:pt x="2614" y="2102"/>
                  </a:cubicBezTo>
                  <a:cubicBezTo>
                    <a:pt x="2640" y="2102"/>
                    <a:pt x="2640" y="2102"/>
                    <a:pt x="2640" y="2102"/>
                  </a:cubicBezTo>
                  <a:cubicBezTo>
                    <a:pt x="2646" y="2080"/>
                    <a:pt x="2646" y="2080"/>
                    <a:pt x="2646" y="2080"/>
                  </a:cubicBezTo>
                  <a:cubicBezTo>
                    <a:pt x="2634" y="2089"/>
                    <a:pt x="2634" y="2089"/>
                    <a:pt x="2634" y="2089"/>
                  </a:cubicBezTo>
                  <a:cubicBezTo>
                    <a:pt x="2634" y="2089"/>
                    <a:pt x="2630" y="2082"/>
                    <a:pt x="2623" y="2083"/>
                  </a:cubicBezTo>
                  <a:close/>
                  <a:moveTo>
                    <a:pt x="2618" y="2008"/>
                  </a:moveTo>
                  <a:cubicBezTo>
                    <a:pt x="2618" y="2008"/>
                    <a:pt x="2615" y="2005"/>
                    <a:pt x="2612" y="2005"/>
                  </a:cubicBezTo>
                  <a:cubicBezTo>
                    <a:pt x="2609" y="2004"/>
                    <a:pt x="2607" y="2016"/>
                    <a:pt x="2607" y="2016"/>
                  </a:cubicBezTo>
                  <a:cubicBezTo>
                    <a:pt x="2598" y="2035"/>
                    <a:pt x="2598" y="2035"/>
                    <a:pt x="2598" y="2035"/>
                  </a:cubicBezTo>
                  <a:cubicBezTo>
                    <a:pt x="2598" y="2035"/>
                    <a:pt x="2622" y="2013"/>
                    <a:pt x="2618" y="2008"/>
                  </a:cubicBezTo>
                  <a:close/>
                  <a:moveTo>
                    <a:pt x="5755" y="4067"/>
                  </a:moveTo>
                  <a:cubicBezTo>
                    <a:pt x="5755" y="4067"/>
                    <a:pt x="5747" y="4085"/>
                    <a:pt x="5760" y="4085"/>
                  </a:cubicBezTo>
                  <a:cubicBezTo>
                    <a:pt x="5773" y="4085"/>
                    <a:pt x="5773" y="4068"/>
                    <a:pt x="5755" y="4067"/>
                  </a:cubicBezTo>
                  <a:close/>
                  <a:moveTo>
                    <a:pt x="5034" y="6238"/>
                  </a:moveTo>
                  <a:cubicBezTo>
                    <a:pt x="5054" y="6253"/>
                    <a:pt x="5051" y="6239"/>
                    <a:pt x="5042" y="6231"/>
                  </a:cubicBezTo>
                  <a:cubicBezTo>
                    <a:pt x="5034" y="6223"/>
                    <a:pt x="5034" y="6238"/>
                    <a:pt x="5034" y="6238"/>
                  </a:cubicBezTo>
                  <a:close/>
                  <a:moveTo>
                    <a:pt x="5620" y="5378"/>
                  </a:moveTo>
                  <a:cubicBezTo>
                    <a:pt x="5608" y="5378"/>
                    <a:pt x="5617" y="5390"/>
                    <a:pt x="5617" y="5390"/>
                  </a:cubicBezTo>
                  <a:cubicBezTo>
                    <a:pt x="5638" y="5390"/>
                    <a:pt x="5632" y="5378"/>
                    <a:pt x="5620" y="5378"/>
                  </a:cubicBezTo>
                  <a:close/>
                  <a:moveTo>
                    <a:pt x="5640" y="5445"/>
                  </a:moveTo>
                  <a:cubicBezTo>
                    <a:pt x="5630" y="5443"/>
                    <a:pt x="5627" y="5457"/>
                    <a:pt x="5627" y="5457"/>
                  </a:cubicBezTo>
                  <a:cubicBezTo>
                    <a:pt x="5642" y="5462"/>
                    <a:pt x="5650" y="5447"/>
                    <a:pt x="5640" y="5445"/>
                  </a:cubicBezTo>
                  <a:close/>
                  <a:moveTo>
                    <a:pt x="9448" y="3489"/>
                  </a:moveTo>
                  <a:cubicBezTo>
                    <a:pt x="9446" y="3510"/>
                    <a:pt x="9446" y="3510"/>
                    <a:pt x="9446" y="3510"/>
                  </a:cubicBezTo>
                  <a:cubicBezTo>
                    <a:pt x="9458" y="3493"/>
                    <a:pt x="9458" y="3493"/>
                    <a:pt x="9458" y="3493"/>
                  </a:cubicBezTo>
                  <a:lnTo>
                    <a:pt x="9448" y="3489"/>
                  </a:lnTo>
                  <a:close/>
                  <a:moveTo>
                    <a:pt x="9429" y="3489"/>
                  </a:moveTo>
                  <a:cubicBezTo>
                    <a:pt x="9415" y="3487"/>
                    <a:pt x="9409" y="3507"/>
                    <a:pt x="9419" y="3510"/>
                  </a:cubicBezTo>
                  <a:cubicBezTo>
                    <a:pt x="9439" y="3519"/>
                    <a:pt x="9442" y="3491"/>
                    <a:pt x="9429" y="3489"/>
                  </a:cubicBezTo>
                  <a:close/>
                  <a:moveTo>
                    <a:pt x="9396" y="3573"/>
                  </a:moveTo>
                  <a:cubicBezTo>
                    <a:pt x="9407" y="3581"/>
                    <a:pt x="9415" y="3553"/>
                    <a:pt x="9415" y="3553"/>
                  </a:cubicBezTo>
                  <a:cubicBezTo>
                    <a:pt x="9407" y="3546"/>
                    <a:pt x="9384" y="3565"/>
                    <a:pt x="9396" y="3573"/>
                  </a:cubicBezTo>
                  <a:close/>
                  <a:moveTo>
                    <a:pt x="5096" y="6316"/>
                  </a:moveTo>
                  <a:cubicBezTo>
                    <a:pt x="5081" y="6316"/>
                    <a:pt x="5091" y="6330"/>
                    <a:pt x="5099" y="6330"/>
                  </a:cubicBezTo>
                  <a:cubicBezTo>
                    <a:pt x="5108" y="6330"/>
                    <a:pt x="5113" y="6316"/>
                    <a:pt x="5096" y="6316"/>
                  </a:cubicBezTo>
                  <a:close/>
                  <a:moveTo>
                    <a:pt x="5089" y="6289"/>
                  </a:moveTo>
                  <a:cubicBezTo>
                    <a:pt x="5077" y="6278"/>
                    <a:pt x="5076" y="6291"/>
                    <a:pt x="5076" y="6291"/>
                  </a:cubicBezTo>
                  <a:cubicBezTo>
                    <a:pt x="5087" y="6305"/>
                    <a:pt x="5101" y="6301"/>
                    <a:pt x="5089" y="6289"/>
                  </a:cubicBezTo>
                  <a:close/>
                  <a:moveTo>
                    <a:pt x="5511" y="5206"/>
                  </a:moveTo>
                  <a:cubicBezTo>
                    <a:pt x="5496" y="5195"/>
                    <a:pt x="5493" y="5211"/>
                    <a:pt x="5493" y="5211"/>
                  </a:cubicBezTo>
                  <a:cubicBezTo>
                    <a:pt x="5493" y="5211"/>
                    <a:pt x="5481" y="5210"/>
                    <a:pt x="5480" y="5216"/>
                  </a:cubicBezTo>
                  <a:cubicBezTo>
                    <a:pt x="5478" y="5225"/>
                    <a:pt x="5486" y="5223"/>
                    <a:pt x="5486" y="5223"/>
                  </a:cubicBezTo>
                  <a:cubicBezTo>
                    <a:pt x="5486" y="5223"/>
                    <a:pt x="5495" y="5238"/>
                    <a:pt x="5501" y="5235"/>
                  </a:cubicBezTo>
                  <a:cubicBezTo>
                    <a:pt x="5508" y="5231"/>
                    <a:pt x="5500" y="5221"/>
                    <a:pt x="5500" y="5221"/>
                  </a:cubicBezTo>
                  <a:cubicBezTo>
                    <a:pt x="5500" y="5221"/>
                    <a:pt x="5526" y="5218"/>
                    <a:pt x="5511" y="5206"/>
                  </a:cubicBezTo>
                  <a:close/>
                  <a:moveTo>
                    <a:pt x="5897" y="256"/>
                  </a:moveTo>
                  <a:cubicBezTo>
                    <a:pt x="5889" y="256"/>
                    <a:pt x="5888" y="262"/>
                    <a:pt x="5885" y="277"/>
                  </a:cubicBezTo>
                  <a:cubicBezTo>
                    <a:pt x="5883" y="289"/>
                    <a:pt x="5905" y="256"/>
                    <a:pt x="5897" y="256"/>
                  </a:cubicBezTo>
                  <a:close/>
                  <a:moveTo>
                    <a:pt x="5879" y="210"/>
                  </a:moveTo>
                  <a:cubicBezTo>
                    <a:pt x="5875" y="210"/>
                    <a:pt x="5869" y="222"/>
                    <a:pt x="5873" y="225"/>
                  </a:cubicBezTo>
                  <a:cubicBezTo>
                    <a:pt x="5877" y="228"/>
                    <a:pt x="5890" y="221"/>
                    <a:pt x="5890" y="221"/>
                  </a:cubicBezTo>
                  <a:cubicBezTo>
                    <a:pt x="5890" y="221"/>
                    <a:pt x="5883" y="210"/>
                    <a:pt x="5879" y="210"/>
                  </a:cubicBezTo>
                  <a:close/>
                  <a:moveTo>
                    <a:pt x="5866" y="261"/>
                  </a:moveTo>
                  <a:cubicBezTo>
                    <a:pt x="5881" y="261"/>
                    <a:pt x="5888" y="250"/>
                    <a:pt x="5877" y="248"/>
                  </a:cubicBezTo>
                  <a:cubicBezTo>
                    <a:pt x="5866" y="246"/>
                    <a:pt x="5857" y="261"/>
                    <a:pt x="5866" y="261"/>
                  </a:cubicBezTo>
                  <a:close/>
                  <a:moveTo>
                    <a:pt x="6010" y="85"/>
                  </a:moveTo>
                  <a:cubicBezTo>
                    <a:pt x="6002" y="78"/>
                    <a:pt x="6001" y="93"/>
                    <a:pt x="6001" y="93"/>
                  </a:cubicBezTo>
                  <a:cubicBezTo>
                    <a:pt x="6008" y="99"/>
                    <a:pt x="6018" y="92"/>
                    <a:pt x="6010" y="85"/>
                  </a:cubicBezTo>
                  <a:close/>
                  <a:moveTo>
                    <a:pt x="5882" y="176"/>
                  </a:moveTo>
                  <a:cubicBezTo>
                    <a:pt x="5882" y="176"/>
                    <a:pt x="5886" y="159"/>
                    <a:pt x="5876" y="159"/>
                  </a:cubicBezTo>
                  <a:cubicBezTo>
                    <a:pt x="5866" y="159"/>
                    <a:pt x="5872" y="169"/>
                    <a:pt x="5872" y="169"/>
                  </a:cubicBezTo>
                  <a:cubicBezTo>
                    <a:pt x="5872" y="169"/>
                    <a:pt x="5864" y="166"/>
                    <a:pt x="5861" y="169"/>
                  </a:cubicBezTo>
                  <a:cubicBezTo>
                    <a:pt x="5858" y="172"/>
                    <a:pt x="5870" y="179"/>
                    <a:pt x="5872" y="183"/>
                  </a:cubicBezTo>
                  <a:cubicBezTo>
                    <a:pt x="5874" y="187"/>
                    <a:pt x="5889" y="184"/>
                    <a:pt x="5889" y="184"/>
                  </a:cubicBezTo>
                  <a:lnTo>
                    <a:pt x="5882" y="176"/>
                  </a:lnTo>
                  <a:close/>
                  <a:moveTo>
                    <a:pt x="6104" y="1"/>
                  </a:moveTo>
                  <a:cubicBezTo>
                    <a:pt x="6097" y="2"/>
                    <a:pt x="6095" y="11"/>
                    <a:pt x="6095" y="11"/>
                  </a:cubicBezTo>
                  <a:cubicBezTo>
                    <a:pt x="6106" y="16"/>
                    <a:pt x="6111" y="0"/>
                    <a:pt x="6104" y="1"/>
                  </a:cubicBezTo>
                  <a:close/>
                  <a:moveTo>
                    <a:pt x="6075" y="36"/>
                  </a:moveTo>
                  <a:cubicBezTo>
                    <a:pt x="6079" y="45"/>
                    <a:pt x="6079" y="45"/>
                    <a:pt x="6079" y="45"/>
                  </a:cubicBezTo>
                  <a:cubicBezTo>
                    <a:pt x="6084" y="49"/>
                    <a:pt x="6091" y="28"/>
                    <a:pt x="6090" y="24"/>
                  </a:cubicBezTo>
                  <a:cubicBezTo>
                    <a:pt x="6089" y="20"/>
                    <a:pt x="6080" y="12"/>
                    <a:pt x="6080" y="12"/>
                  </a:cubicBezTo>
                  <a:cubicBezTo>
                    <a:pt x="6079" y="21"/>
                    <a:pt x="6079" y="21"/>
                    <a:pt x="6079" y="21"/>
                  </a:cubicBezTo>
                  <a:cubicBezTo>
                    <a:pt x="6079" y="21"/>
                    <a:pt x="6066" y="25"/>
                    <a:pt x="6067" y="29"/>
                  </a:cubicBezTo>
                  <a:cubicBezTo>
                    <a:pt x="6068" y="33"/>
                    <a:pt x="6075" y="36"/>
                    <a:pt x="6075" y="36"/>
                  </a:cubicBezTo>
                  <a:close/>
                  <a:moveTo>
                    <a:pt x="6018" y="94"/>
                  </a:moveTo>
                  <a:cubicBezTo>
                    <a:pt x="6016" y="104"/>
                    <a:pt x="6016" y="104"/>
                    <a:pt x="6016" y="104"/>
                  </a:cubicBezTo>
                  <a:cubicBezTo>
                    <a:pt x="6025" y="96"/>
                    <a:pt x="6025" y="96"/>
                    <a:pt x="6025" y="96"/>
                  </a:cubicBezTo>
                  <a:lnTo>
                    <a:pt x="6018" y="94"/>
                  </a:lnTo>
                  <a:close/>
                  <a:moveTo>
                    <a:pt x="5916" y="269"/>
                  </a:moveTo>
                  <a:cubicBezTo>
                    <a:pt x="5922" y="265"/>
                    <a:pt x="5913" y="252"/>
                    <a:pt x="5907" y="258"/>
                  </a:cubicBezTo>
                  <a:cubicBezTo>
                    <a:pt x="5901" y="264"/>
                    <a:pt x="5909" y="273"/>
                    <a:pt x="5916" y="269"/>
                  </a:cubicBezTo>
                  <a:close/>
                  <a:moveTo>
                    <a:pt x="6125" y="395"/>
                  </a:moveTo>
                  <a:cubicBezTo>
                    <a:pt x="6125" y="395"/>
                    <a:pt x="6120" y="409"/>
                    <a:pt x="6110" y="402"/>
                  </a:cubicBezTo>
                  <a:cubicBezTo>
                    <a:pt x="6100" y="394"/>
                    <a:pt x="6120" y="387"/>
                    <a:pt x="6119" y="378"/>
                  </a:cubicBezTo>
                  <a:cubicBezTo>
                    <a:pt x="6118" y="369"/>
                    <a:pt x="6087" y="364"/>
                    <a:pt x="6087" y="359"/>
                  </a:cubicBezTo>
                  <a:cubicBezTo>
                    <a:pt x="6087" y="354"/>
                    <a:pt x="6109" y="357"/>
                    <a:pt x="6109" y="357"/>
                  </a:cubicBezTo>
                  <a:cubicBezTo>
                    <a:pt x="6100" y="349"/>
                    <a:pt x="6100" y="349"/>
                    <a:pt x="6100" y="349"/>
                  </a:cubicBezTo>
                  <a:cubicBezTo>
                    <a:pt x="6100" y="349"/>
                    <a:pt x="6091" y="328"/>
                    <a:pt x="6087" y="321"/>
                  </a:cubicBezTo>
                  <a:cubicBezTo>
                    <a:pt x="6083" y="314"/>
                    <a:pt x="6070" y="314"/>
                    <a:pt x="6070" y="314"/>
                  </a:cubicBezTo>
                  <a:cubicBezTo>
                    <a:pt x="6070" y="314"/>
                    <a:pt x="6062" y="305"/>
                    <a:pt x="6054" y="299"/>
                  </a:cubicBezTo>
                  <a:cubicBezTo>
                    <a:pt x="6046" y="293"/>
                    <a:pt x="6052" y="261"/>
                    <a:pt x="6052" y="261"/>
                  </a:cubicBezTo>
                  <a:cubicBezTo>
                    <a:pt x="6044" y="261"/>
                    <a:pt x="6044" y="261"/>
                    <a:pt x="6044" y="261"/>
                  </a:cubicBezTo>
                  <a:cubicBezTo>
                    <a:pt x="6044" y="261"/>
                    <a:pt x="6043" y="255"/>
                    <a:pt x="6029" y="245"/>
                  </a:cubicBezTo>
                  <a:cubicBezTo>
                    <a:pt x="6014" y="235"/>
                    <a:pt x="5995" y="245"/>
                    <a:pt x="5987" y="246"/>
                  </a:cubicBezTo>
                  <a:cubicBezTo>
                    <a:pt x="5979" y="247"/>
                    <a:pt x="5970" y="235"/>
                    <a:pt x="5970" y="235"/>
                  </a:cubicBezTo>
                  <a:cubicBezTo>
                    <a:pt x="5970" y="235"/>
                    <a:pt x="5984" y="240"/>
                    <a:pt x="5988" y="239"/>
                  </a:cubicBezTo>
                  <a:cubicBezTo>
                    <a:pt x="5992" y="238"/>
                    <a:pt x="6010" y="234"/>
                    <a:pt x="6011" y="228"/>
                  </a:cubicBezTo>
                  <a:cubicBezTo>
                    <a:pt x="6012" y="223"/>
                    <a:pt x="5993" y="222"/>
                    <a:pt x="5993" y="222"/>
                  </a:cubicBezTo>
                  <a:cubicBezTo>
                    <a:pt x="6009" y="218"/>
                    <a:pt x="6009" y="218"/>
                    <a:pt x="6009" y="218"/>
                  </a:cubicBezTo>
                  <a:cubicBezTo>
                    <a:pt x="6009" y="218"/>
                    <a:pt x="6018" y="211"/>
                    <a:pt x="6024" y="206"/>
                  </a:cubicBezTo>
                  <a:cubicBezTo>
                    <a:pt x="6029" y="201"/>
                    <a:pt x="6040" y="177"/>
                    <a:pt x="6040" y="177"/>
                  </a:cubicBezTo>
                  <a:cubicBezTo>
                    <a:pt x="6040" y="177"/>
                    <a:pt x="6055" y="168"/>
                    <a:pt x="6055" y="161"/>
                  </a:cubicBezTo>
                  <a:cubicBezTo>
                    <a:pt x="6055" y="154"/>
                    <a:pt x="6001" y="159"/>
                    <a:pt x="6001" y="159"/>
                  </a:cubicBezTo>
                  <a:cubicBezTo>
                    <a:pt x="6001" y="159"/>
                    <a:pt x="6002" y="154"/>
                    <a:pt x="5990" y="154"/>
                  </a:cubicBezTo>
                  <a:cubicBezTo>
                    <a:pt x="5978" y="154"/>
                    <a:pt x="5956" y="162"/>
                    <a:pt x="5956" y="162"/>
                  </a:cubicBezTo>
                  <a:cubicBezTo>
                    <a:pt x="5964" y="155"/>
                    <a:pt x="5964" y="155"/>
                    <a:pt x="5964" y="155"/>
                  </a:cubicBezTo>
                  <a:cubicBezTo>
                    <a:pt x="5958" y="147"/>
                    <a:pt x="5958" y="147"/>
                    <a:pt x="5958" y="147"/>
                  </a:cubicBezTo>
                  <a:cubicBezTo>
                    <a:pt x="5970" y="145"/>
                    <a:pt x="5970" y="145"/>
                    <a:pt x="5970" y="145"/>
                  </a:cubicBezTo>
                  <a:cubicBezTo>
                    <a:pt x="5991" y="132"/>
                    <a:pt x="5991" y="132"/>
                    <a:pt x="5991" y="132"/>
                  </a:cubicBezTo>
                  <a:cubicBezTo>
                    <a:pt x="5991" y="132"/>
                    <a:pt x="6002" y="123"/>
                    <a:pt x="6003" y="112"/>
                  </a:cubicBezTo>
                  <a:cubicBezTo>
                    <a:pt x="6004" y="105"/>
                    <a:pt x="5990" y="107"/>
                    <a:pt x="5982" y="108"/>
                  </a:cubicBezTo>
                  <a:cubicBezTo>
                    <a:pt x="5974" y="109"/>
                    <a:pt x="5962" y="115"/>
                    <a:pt x="5954" y="115"/>
                  </a:cubicBezTo>
                  <a:cubicBezTo>
                    <a:pt x="5946" y="115"/>
                    <a:pt x="5939" y="106"/>
                    <a:pt x="5932" y="110"/>
                  </a:cubicBezTo>
                  <a:cubicBezTo>
                    <a:pt x="5925" y="114"/>
                    <a:pt x="5932" y="124"/>
                    <a:pt x="5932" y="124"/>
                  </a:cubicBezTo>
                  <a:cubicBezTo>
                    <a:pt x="5932" y="124"/>
                    <a:pt x="5925" y="125"/>
                    <a:pt x="5920" y="129"/>
                  </a:cubicBezTo>
                  <a:cubicBezTo>
                    <a:pt x="5915" y="133"/>
                    <a:pt x="5923" y="148"/>
                    <a:pt x="5923" y="148"/>
                  </a:cubicBezTo>
                  <a:cubicBezTo>
                    <a:pt x="5894" y="151"/>
                    <a:pt x="5894" y="151"/>
                    <a:pt x="5894" y="151"/>
                  </a:cubicBezTo>
                  <a:cubicBezTo>
                    <a:pt x="5894" y="157"/>
                    <a:pt x="5894" y="157"/>
                    <a:pt x="5894" y="157"/>
                  </a:cubicBezTo>
                  <a:cubicBezTo>
                    <a:pt x="5900" y="162"/>
                    <a:pt x="5900" y="162"/>
                    <a:pt x="5900" y="162"/>
                  </a:cubicBezTo>
                  <a:cubicBezTo>
                    <a:pt x="5909" y="180"/>
                    <a:pt x="5909" y="180"/>
                    <a:pt x="5909" y="180"/>
                  </a:cubicBezTo>
                  <a:cubicBezTo>
                    <a:pt x="5909" y="180"/>
                    <a:pt x="5903" y="185"/>
                    <a:pt x="5900" y="188"/>
                  </a:cubicBezTo>
                  <a:cubicBezTo>
                    <a:pt x="5897" y="191"/>
                    <a:pt x="5895" y="198"/>
                    <a:pt x="5895" y="198"/>
                  </a:cubicBezTo>
                  <a:cubicBezTo>
                    <a:pt x="5884" y="203"/>
                    <a:pt x="5884" y="203"/>
                    <a:pt x="5884" y="203"/>
                  </a:cubicBezTo>
                  <a:cubicBezTo>
                    <a:pt x="5884" y="203"/>
                    <a:pt x="5890" y="212"/>
                    <a:pt x="5898" y="211"/>
                  </a:cubicBezTo>
                  <a:cubicBezTo>
                    <a:pt x="5906" y="210"/>
                    <a:pt x="5913" y="202"/>
                    <a:pt x="5913" y="202"/>
                  </a:cubicBezTo>
                  <a:cubicBezTo>
                    <a:pt x="5912" y="214"/>
                    <a:pt x="5912" y="214"/>
                    <a:pt x="5912" y="214"/>
                  </a:cubicBezTo>
                  <a:cubicBezTo>
                    <a:pt x="5912" y="214"/>
                    <a:pt x="5899" y="220"/>
                    <a:pt x="5894" y="228"/>
                  </a:cubicBezTo>
                  <a:cubicBezTo>
                    <a:pt x="5889" y="237"/>
                    <a:pt x="5895" y="250"/>
                    <a:pt x="5895" y="250"/>
                  </a:cubicBezTo>
                  <a:cubicBezTo>
                    <a:pt x="5895" y="250"/>
                    <a:pt x="5906" y="242"/>
                    <a:pt x="5913" y="247"/>
                  </a:cubicBezTo>
                  <a:cubicBezTo>
                    <a:pt x="5919" y="252"/>
                    <a:pt x="5932" y="241"/>
                    <a:pt x="5932" y="241"/>
                  </a:cubicBezTo>
                  <a:cubicBezTo>
                    <a:pt x="5923" y="251"/>
                    <a:pt x="5923" y="251"/>
                    <a:pt x="5923" y="251"/>
                  </a:cubicBezTo>
                  <a:cubicBezTo>
                    <a:pt x="5928" y="269"/>
                    <a:pt x="5928" y="269"/>
                    <a:pt x="5928" y="269"/>
                  </a:cubicBezTo>
                  <a:cubicBezTo>
                    <a:pt x="5928" y="269"/>
                    <a:pt x="5917" y="282"/>
                    <a:pt x="5909" y="296"/>
                  </a:cubicBezTo>
                  <a:cubicBezTo>
                    <a:pt x="5902" y="309"/>
                    <a:pt x="5925" y="306"/>
                    <a:pt x="5925" y="306"/>
                  </a:cubicBezTo>
                  <a:cubicBezTo>
                    <a:pt x="5925" y="306"/>
                    <a:pt x="5938" y="300"/>
                    <a:pt x="5945" y="303"/>
                  </a:cubicBezTo>
                  <a:cubicBezTo>
                    <a:pt x="5952" y="306"/>
                    <a:pt x="5968" y="293"/>
                    <a:pt x="5968" y="293"/>
                  </a:cubicBezTo>
                  <a:cubicBezTo>
                    <a:pt x="5990" y="295"/>
                    <a:pt x="5990" y="295"/>
                    <a:pt x="5990" y="295"/>
                  </a:cubicBezTo>
                  <a:cubicBezTo>
                    <a:pt x="5990" y="295"/>
                    <a:pt x="5967" y="308"/>
                    <a:pt x="5965" y="318"/>
                  </a:cubicBezTo>
                  <a:cubicBezTo>
                    <a:pt x="5964" y="328"/>
                    <a:pt x="5994" y="335"/>
                    <a:pt x="5994" y="335"/>
                  </a:cubicBezTo>
                  <a:cubicBezTo>
                    <a:pt x="5995" y="349"/>
                    <a:pt x="5995" y="349"/>
                    <a:pt x="5995" y="349"/>
                  </a:cubicBezTo>
                  <a:cubicBezTo>
                    <a:pt x="5987" y="361"/>
                    <a:pt x="5987" y="361"/>
                    <a:pt x="5987" y="361"/>
                  </a:cubicBezTo>
                  <a:cubicBezTo>
                    <a:pt x="5987" y="361"/>
                    <a:pt x="5989" y="375"/>
                    <a:pt x="5986" y="379"/>
                  </a:cubicBezTo>
                  <a:cubicBezTo>
                    <a:pt x="5983" y="383"/>
                    <a:pt x="5941" y="377"/>
                    <a:pt x="5941" y="377"/>
                  </a:cubicBezTo>
                  <a:cubicBezTo>
                    <a:pt x="5941" y="377"/>
                    <a:pt x="5931" y="374"/>
                    <a:pt x="5922" y="376"/>
                  </a:cubicBezTo>
                  <a:cubicBezTo>
                    <a:pt x="5913" y="378"/>
                    <a:pt x="5928" y="389"/>
                    <a:pt x="5928" y="389"/>
                  </a:cubicBezTo>
                  <a:cubicBezTo>
                    <a:pt x="5914" y="402"/>
                    <a:pt x="5914" y="402"/>
                    <a:pt x="5914" y="402"/>
                  </a:cubicBezTo>
                  <a:cubicBezTo>
                    <a:pt x="5942" y="400"/>
                    <a:pt x="5942" y="400"/>
                    <a:pt x="5942" y="400"/>
                  </a:cubicBezTo>
                  <a:cubicBezTo>
                    <a:pt x="5942" y="400"/>
                    <a:pt x="5942" y="423"/>
                    <a:pt x="5935" y="430"/>
                  </a:cubicBezTo>
                  <a:cubicBezTo>
                    <a:pt x="5928" y="437"/>
                    <a:pt x="5900" y="445"/>
                    <a:pt x="5896" y="448"/>
                  </a:cubicBezTo>
                  <a:cubicBezTo>
                    <a:pt x="5892" y="451"/>
                    <a:pt x="5897" y="466"/>
                    <a:pt x="5901" y="468"/>
                  </a:cubicBezTo>
                  <a:cubicBezTo>
                    <a:pt x="5905" y="470"/>
                    <a:pt x="5923" y="456"/>
                    <a:pt x="5923" y="456"/>
                  </a:cubicBezTo>
                  <a:cubicBezTo>
                    <a:pt x="5923" y="456"/>
                    <a:pt x="5926" y="462"/>
                    <a:pt x="5930" y="466"/>
                  </a:cubicBezTo>
                  <a:cubicBezTo>
                    <a:pt x="5934" y="470"/>
                    <a:pt x="5944" y="466"/>
                    <a:pt x="5944" y="466"/>
                  </a:cubicBezTo>
                  <a:cubicBezTo>
                    <a:pt x="5944" y="466"/>
                    <a:pt x="5952" y="475"/>
                    <a:pt x="5960" y="476"/>
                  </a:cubicBezTo>
                  <a:cubicBezTo>
                    <a:pt x="5969" y="477"/>
                    <a:pt x="5976" y="472"/>
                    <a:pt x="5981" y="467"/>
                  </a:cubicBezTo>
                  <a:cubicBezTo>
                    <a:pt x="5986" y="462"/>
                    <a:pt x="5999" y="463"/>
                    <a:pt x="5999" y="463"/>
                  </a:cubicBezTo>
                  <a:cubicBezTo>
                    <a:pt x="5999" y="463"/>
                    <a:pt x="5983" y="478"/>
                    <a:pt x="5973" y="485"/>
                  </a:cubicBezTo>
                  <a:cubicBezTo>
                    <a:pt x="5962" y="492"/>
                    <a:pt x="5942" y="485"/>
                    <a:pt x="5935" y="485"/>
                  </a:cubicBezTo>
                  <a:cubicBezTo>
                    <a:pt x="5928" y="485"/>
                    <a:pt x="5930" y="495"/>
                    <a:pt x="5930" y="495"/>
                  </a:cubicBezTo>
                  <a:cubicBezTo>
                    <a:pt x="5930" y="495"/>
                    <a:pt x="5921" y="495"/>
                    <a:pt x="5914" y="498"/>
                  </a:cubicBezTo>
                  <a:cubicBezTo>
                    <a:pt x="5906" y="501"/>
                    <a:pt x="5914" y="507"/>
                    <a:pt x="5908" y="516"/>
                  </a:cubicBezTo>
                  <a:cubicBezTo>
                    <a:pt x="5903" y="524"/>
                    <a:pt x="5896" y="520"/>
                    <a:pt x="5889" y="520"/>
                  </a:cubicBezTo>
                  <a:cubicBezTo>
                    <a:pt x="5882" y="520"/>
                    <a:pt x="5885" y="530"/>
                    <a:pt x="5878" y="536"/>
                  </a:cubicBezTo>
                  <a:cubicBezTo>
                    <a:pt x="5871" y="542"/>
                    <a:pt x="5862" y="541"/>
                    <a:pt x="5862" y="545"/>
                  </a:cubicBezTo>
                  <a:cubicBezTo>
                    <a:pt x="5862" y="549"/>
                    <a:pt x="5881" y="549"/>
                    <a:pt x="5884" y="549"/>
                  </a:cubicBezTo>
                  <a:cubicBezTo>
                    <a:pt x="5887" y="549"/>
                    <a:pt x="5895" y="539"/>
                    <a:pt x="5901" y="534"/>
                  </a:cubicBezTo>
                  <a:cubicBezTo>
                    <a:pt x="5907" y="529"/>
                    <a:pt x="5917" y="530"/>
                    <a:pt x="5926" y="530"/>
                  </a:cubicBezTo>
                  <a:cubicBezTo>
                    <a:pt x="5935" y="530"/>
                    <a:pt x="5938" y="540"/>
                    <a:pt x="5944" y="540"/>
                  </a:cubicBezTo>
                  <a:cubicBezTo>
                    <a:pt x="5950" y="540"/>
                    <a:pt x="5963" y="515"/>
                    <a:pt x="5970" y="512"/>
                  </a:cubicBezTo>
                  <a:cubicBezTo>
                    <a:pt x="5976" y="508"/>
                    <a:pt x="5990" y="519"/>
                    <a:pt x="5990" y="519"/>
                  </a:cubicBezTo>
                  <a:cubicBezTo>
                    <a:pt x="6007" y="520"/>
                    <a:pt x="6007" y="520"/>
                    <a:pt x="6007" y="520"/>
                  </a:cubicBezTo>
                  <a:cubicBezTo>
                    <a:pt x="6027" y="512"/>
                    <a:pt x="6027" y="512"/>
                    <a:pt x="6027" y="512"/>
                  </a:cubicBezTo>
                  <a:cubicBezTo>
                    <a:pt x="6027" y="512"/>
                    <a:pt x="6046" y="521"/>
                    <a:pt x="6052" y="520"/>
                  </a:cubicBezTo>
                  <a:cubicBezTo>
                    <a:pt x="6058" y="519"/>
                    <a:pt x="6044" y="508"/>
                    <a:pt x="6050" y="503"/>
                  </a:cubicBezTo>
                  <a:cubicBezTo>
                    <a:pt x="6056" y="498"/>
                    <a:pt x="6065" y="513"/>
                    <a:pt x="6065" y="513"/>
                  </a:cubicBezTo>
                  <a:cubicBezTo>
                    <a:pt x="6072" y="508"/>
                    <a:pt x="6072" y="508"/>
                    <a:pt x="6072" y="508"/>
                  </a:cubicBezTo>
                  <a:cubicBezTo>
                    <a:pt x="6072" y="508"/>
                    <a:pt x="6125" y="508"/>
                    <a:pt x="6138" y="501"/>
                  </a:cubicBezTo>
                  <a:cubicBezTo>
                    <a:pt x="6150" y="494"/>
                    <a:pt x="6158" y="479"/>
                    <a:pt x="6158" y="479"/>
                  </a:cubicBezTo>
                  <a:cubicBezTo>
                    <a:pt x="6119" y="474"/>
                    <a:pt x="6119" y="474"/>
                    <a:pt x="6119" y="474"/>
                  </a:cubicBezTo>
                  <a:cubicBezTo>
                    <a:pt x="6137" y="471"/>
                    <a:pt x="6137" y="471"/>
                    <a:pt x="6137" y="471"/>
                  </a:cubicBezTo>
                  <a:cubicBezTo>
                    <a:pt x="6133" y="461"/>
                    <a:pt x="6133" y="461"/>
                    <a:pt x="6133" y="461"/>
                  </a:cubicBezTo>
                  <a:cubicBezTo>
                    <a:pt x="6133" y="461"/>
                    <a:pt x="6147" y="448"/>
                    <a:pt x="6154" y="447"/>
                  </a:cubicBezTo>
                  <a:cubicBezTo>
                    <a:pt x="6161" y="446"/>
                    <a:pt x="6172" y="435"/>
                    <a:pt x="6173" y="415"/>
                  </a:cubicBezTo>
                  <a:cubicBezTo>
                    <a:pt x="6174" y="394"/>
                    <a:pt x="6125" y="395"/>
                    <a:pt x="6125" y="395"/>
                  </a:cubicBezTo>
                  <a:close/>
                  <a:moveTo>
                    <a:pt x="5572" y="151"/>
                  </a:moveTo>
                  <a:cubicBezTo>
                    <a:pt x="5566" y="157"/>
                    <a:pt x="5574" y="166"/>
                    <a:pt x="5580" y="162"/>
                  </a:cubicBezTo>
                  <a:cubicBezTo>
                    <a:pt x="5586" y="158"/>
                    <a:pt x="5578" y="146"/>
                    <a:pt x="5572" y="151"/>
                  </a:cubicBezTo>
                  <a:close/>
                  <a:moveTo>
                    <a:pt x="5936" y="325"/>
                  </a:moveTo>
                  <a:cubicBezTo>
                    <a:pt x="5931" y="310"/>
                    <a:pt x="5926" y="330"/>
                    <a:pt x="5917" y="338"/>
                  </a:cubicBezTo>
                  <a:cubicBezTo>
                    <a:pt x="5917" y="338"/>
                    <a:pt x="5941" y="340"/>
                    <a:pt x="5936" y="325"/>
                  </a:cubicBezTo>
                  <a:close/>
                  <a:moveTo>
                    <a:pt x="5873" y="338"/>
                  </a:moveTo>
                  <a:cubicBezTo>
                    <a:pt x="5876" y="335"/>
                    <a:pt x="5878" y="329"/>
                    <a:pt x="5878" y="329"/>
                  </a:cubicBezTo>
                  <a:cubicBezTo>
                    <a:pt x="5878" y="329"/>
                    <a:pt x="5883" y="336"/>
                    <a:pt x="5886" y="330"/>
                  </a:cubicBezTo>
                  <a:cubicBezTo>
                    <a:pt x="5889" y="324"/>
                    <a:pt x="5896" y="314"/>
                    <a:pt x="5889" y="308"/>
                  </a:cubicBezTo>
                  <a:cubicBezTo>
                    <a:pt x="5882" y="302"/>
                    <a:pt x="5882" y="293"/>
                    <a:pt x="5882" y="293"/>
                  </a:cubicBezTo>
                  <a:cubicBezTo>
                    <a:pt x="5877" y="295"/>
                    <a:pt x="5877" y="295"/>
                    <a:pt x="5877" y="295"/>
                  </a:cubicBezTo>
                  <a:cubicBezTo>
                    <a:pt x="5877" y="295"/>
                    <a:pt x="5872" y="283"/>
                    <a:pt x="5865" y="281"/>
                  </a:cubicBezTo>
                  <a:cubicBezTo>
                    <a:pt x="5858" y="279"/>
                    <a:pt x="5840" y="282"/>
                    <a:pt x="5840" y="282"/>
                  </a:cubicBezTo>
                  <a:cubicBezTo>
                    <a:pt x="5840" y="282"/>
                    <a:pt x="5840" y="282"/>
                    <a:pt x="5840" y="281"/>
                  </a:cubicBezTo>
                  <a:cubicBezTo>
                    <a:pt x="5837" y="288"/>
                    <a:pt x="5837" y="288"/>
                    <a:pt x="5837" y="288"/>
                  </a:cubicBezTo>
                  <a:cubicBezTo>
                    <a:pt x="5807" y="302"/>
                    <a:pt x="5807" y="302"/>
                    <a:pt x="5807" y="302"/>
                  </a:cubicBezTo>
                  <a:cubicBezTo>
                    <a:pt x="5808" y="312"/>
                    <a:pt x="5808" y="312"/>
                    <a:pt x="5808" y="312"/>
                  </a:cubicBezTo>
                  <a:cubicBezTo>
                    <a:pt x="5808" y="312"/>
                    <a:pt x="5779" y="318"/>
                    <a:pt x="5792" y="325"/>
                  </a:cubicBezTo>
                  <a:cubicBezTo>
                    <a:pt x="5805" y="333"/>
                    <a:pt x="5817" y="335"/>
                    <a:pt x="5817" y="335"/>
                  </a:cubicBezTo>
                  <a:cubicBezTo>
                    <a:pt x="5834" y="319"/>
                    <a:pt x="5834" y="319"/>
                    <a:pt x="5834" y="319"/>
                  </a:cubicBezTo>
                  <a:cubicBezTo>
                    <a:pt x="5846" y="335"/>
                    <a:pt x="5846" y="335"/>
                    <a:pt x="5846" y="335"/>
                  </a:cubicBezTo>
                  <a:cubicBezTo>
                    <a:pt x="5868" y="340"/>
                    <a:pt x="5868" y="340"/>
                    <a:pt x="5868" y="340"/>
                  </a:cubicBezTo>
                  <a:cubicBezTo>
                    <a:pt x="5870" y="340"/>
                    <a:pt x="5872" y="339"/>
                    <a:pt x="5873" y="338"/>
                  </a:cubicBezTo>
                  <a:close/>
                  <a:moveTo>
                    <a:pt x="5842" y="155"/>
                  </a:moveTo>
                  <a:cubicBezTo>
                    <a:pt x="5836" y="155"/>
                    <a:pt x="5833" y="155"/>
                    <a:pt x="5831" y="163"/>
                  </a:cubicBezTo>
                  <a:cubicBezTo>
                    <a:pt x="5845" y="163"/>
                    <a:pt x="5845" y="163"/>
                    <a:pt x="5845" y="163"/>
                  </a:cubicBezTo>
                  <a:cubicBezTo>
                    <a:pt x="5845" y="163"/>
                    <a:pt x="5848" y="155"/>
                    <a:pt x="5842" y="155"/>
                  </a:cubicBezTo>
                  <a:close/>
                  <a:moveTo>
                    <a:pt x="5861" y="144"/>
                  </a:moveTo>
                  <a:cubicBezTo>
                    <a:pt x="5861" y="144"/>
                    <a:pt x="5867" y="146"/>
                    <a:pt x="5873" y="145"/>
                  </a:cubicBezTo>
                  <a:cubicBezTo>
                    <a:pt x="5879" y="144"/>
                    <a:pt x="5887" y="115"/>
                    <a:pt x="5887" y="115"/>
                  </a:cubicBezTo>
                  <a:cubicBezTo>
                    <a:pt x="5887" y="115"/>
                    <a:pt x="5879" y="117"/>
                    <a:pt x="5873" y="122"/>
                  </a:cubicBezTo>
                  <a:cubicBezTo>
                    <a:pt x="5867" y="126"/>
                    <a:pt x="5865" y="133"/>
                    <a:pt x="5865" y="133"/>
                  </a:cubicBezTo>
                  <a:cubicBezTo>
                    <a:pt x="5865" y="133"/>
                    <a:pt x="5857" y="125"/>
                    <a:pt x="5851" y="128"/>
                  </a:cubicBezTo>
                  <a:cubicBezTo>
                    <a:pt x="5846" y="131"/>
                    <a:pt x="5852" y="153"/>
                    <a:pt x="5852" y="153"/>
                  </a:cubicBezTo>
                  <a:lnTo>
                    <a:pt x="5861" y="144"/>
                  </a:lnTo>
                  <a:close/>
                  <a:moveTo>
                    <a:pt x="5836" y="169"/>
                  </a:moveTo>
                  <a:cubicBezTo>
                    <a:pt x="5830" y="191"/>
                    <a:pt x="5830" y="191"/>
                    <a:pt x="5830" y="191"/>
                  </a:cubicBezTo>
                  <a:cubicBezTo>
                    <a:pt x="5841" y="177"/>
                    <a:pt x="5841" y="177"/>
                    <a:pt x="5841" y="177"/>
                  </a:cubicBezTo>
                  <a:lnTo>
                    <a:pt x="5836" y="169"/>
                  </a:ln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6" name="Freeform 173"/>
            <p:cNvSpPr>
              <a:spLocks noChangeAspect="1"/>
            </p:cNvSpPr>
            <p:nvPr/>
          </p:nvSpPr>
          <p:spPr bwMode="auto">
            <a:xfrm>
              <a:off x="2528" y="1389"/>
              <a:ext cx="61" cy="66"/>
            </a:xfrm>
            <a:custGeom>
              <a:avLst/>
              <a:gdLst>
                <a:gd name="T0" fmla="*/ 60 w 189"/>
                <a:gd name="T1" fmla="*/ 34 h 202"/>
                <a:gd name="T2" fmla="*/ 57 w 189"/>
                <a:gd name="T3" fmla="*/ 28 h 202"/>
                <a:gd name="T4" fmla="*/ 56 w 189"/>
                <a:gd name="T5" fmla="*/ 24 h 202"/>
                <a:gd name="T6" fmla="*/ 61 w 189"/>
                <a:gd name="T7" fmla="*/ 22 h 202"/>
                <a:gd name="T8" fmla="*/ 54 w 189"/>
                <a:gd name="T9" fmla="*/ 20 h 202"/>
                <a:gd name="T10" fmla="*/ 50 w 189"/>
                <a:gd name="T11" fmla="*/ 15 h 202"/>
                <a:gd name="T12" fmla="*/ 45 w 189"/>
                <a:gd name="T13" fmla="*/ 20 h 202"/>
                <a:gd name="T14" fmla="*/ 36 w 189"/>
                <a:gd name="T15" fmla="*/ 17 h 202"/>
                <a:gd name="T16" fmla="*/ 42 w 189"/>
                <a:gd name="T17" fmla="*/ 12 h 202"/>
                <a:gd name="T18" fmla="*/ 41 w 189"/>
                <a:gd name="T19" fmla="*/ 9 h 202"/>
                <a:gd name="T20" fmla="*/ 51 w 189"/>
                <a:gd name="T21" fmla="*/ 5 h 202"/>
                <a:gd name="T22" fmla="*/ 52 w 189"/>
                <a:gd name="T23" fmla="*/ 2 h 202"/>
                <a:gd name="T24" fmla="*/ 49 w 189"/>
                <a:gd name="T25" fmla="*/ 1 h 202"/>
                <a:gd name="T26" fmla="*/ 45 w 189"/>
                <a:gd name="T27" fmla="*/ 5 h 202"/>
                <a:gd name="T28" fmla="*/ 43 w 189"/>
                <a:gd name="T29" fmla="*/ 1 h 202"/>
                <a:gd name="T30" fmla="*/ 35 w 189"/>
                <a:gd name="T31" fmla="*/ 3 h 202"/>
                <a:gd name="T32" fmla="*/ 32 w 189"/>
                <a:gd name="T33" fmla="*/ 10 h 202"/>
                <a:gd name="T34" fmla="*/ 27 w 189"/>
                <a:gd name="T35" fmla="*/ 11 h 202"/>
                <a:gd name="T36" fmla="*/ 33 w 189"/>
                <a:gd name="T37" fmla="*/ 14 h 202"/>
                <a:gd name="T38" fmla="*/ 30 w 189"/>
                <a:gd name="T39" fmla="*/ 16 h 202"/>
                <a:gd name="T40" fmla="*/ 28 w 189"/>
                <a:gd name="T41" fmla="*/ 19 h 202"/>
                <a:gd name="T42" fmla="*/ 22 w 189"/>
                <a:gd name="T43" fmla="*/ 18 h 202"/>
                <a:gd name="T44" fmla="*/ 22 w 189"/>
                <a:gd name="T45" fmla="*/ 20 h 202"/>
                <a:gd name="T46" fmla="*/ 15 w 189"/>
                <a:gd name="T47" fmla="*/ 17 h 202"/>
                <a:gd name="T48" fmla="*/ 10 w 189"/>
                <a:gd name="T49" fmla="*/ 18 h 202"/>
                <a:gd name="T50" fmla="*/ 11 w 189"/>
                <a:gd name="T51" fmla="*/ 23 h 202"/>
                <a:gd name="T52" fmla="*/ 14 w 189"/>
                <a:gd name="T53" fmla="*/ 26 h 202"/>
                <a:gd name="T54" fmla="*/ 10 w 189"/>
                <a:gd name="T55" fmla="*/ 28 h 202"/>
                <a:gd name="T56" fmla="*/ 8 w 189"/>
                <a:gd name="T57" fmla="*/ 32 h 202"/>
                <a:gd name="T58" fmla="*/ 15 w 189"/>
                <a:gd name="T59" fmla="*/ 35 h 202"/>
                <a:gd name="T60" fmla="*/ 21 w 189"/>
                <a:gd name="T61" fmla="*/ 35 h 202"/>
                <a:gd name="T62" fmla="*/ 16 w 189"/>
                <a:gd name="T63" fmla="*/ 38 h 202"/>
                <a:gd name="T64" fmla="*/ 16 w 189"/>
                <a:gd name="T65" fmla="*/ 42 h 202"/>
                <a:gd name="T66" fmla="*/ 11 w 189"/>
                <a:gd name="T67" fmla="*/ 44 h 202"/>
                <a:gd name="T68" fmla="*/ 10 w 189"/>
                <a:gd name="T69" fmla="*/ 51 h 202"/>
                <a:gd name="T70" fmla="*/ 1 w 189"/>
                <a:gd name="T71" fmla="*/ 53 h 202"/>
                <a:gd name="T72" fmla="*/ 5 w 189"/>
                <a:gd name="T73" fmla="*/ 55 h 202"/>
                <a:gd name="T74" fmla="*/ 0 w 189"/>
                <a:gd name="T75" fmla="*/ 58 h 202"/>
                <a:gd name="T76" fmla="*/ 2 w 189"/>
                <a:gd name="T77" fmla="*/ 60 h 202"/>
                <a:gd name="T78" fmla="*/ 10 w 189"/>
                <a:gd name="T79" fmla="*/ 59 h 202"/>
                <a:gd name="T80" fmla="*/ 6 w 189"/>
                <a:gd name="T81" fmla="*/ 63 h 202"/>
                <a:gd name="T82" fmla="*/ 11 w 189"/>
                <a:gd name="T83" fmla="*/ 62 h 202"/>
                <a:gd name="T84" fmla="*/ 9 w 189"/>
                <a:gd name="T85" fmla="*/ 66 h 202"/>
                <a:gd name="T86" fmla="*/ 24 w 189"/>
                <a:gd name="T87" fmla="*/ 62 h 202"/>
                <a:gd name="T88" fmla="*/ 27 w 189"/>
                <a:gd name="T89" fmla="*/ 58 h 202"/>
                <a:gd name="T90" fmla="*/ 33 w 189"/>
                <a:gd name="T91" fmla="*/ 58 h 202"/>
                <a:gd name="T92" fmla="*/ 40 w 189"/>
                <a:gd name="T93" fmla="*/ 54 h 202"/>
                <a:gd name="T94" fmla="*/ 45 w 189"/>
                <a:gd name="T95" fmla="*/ 54 h 202"/>
                <a:gd name="T96" fmla="*/ 46 w 189"/>
                <a:gd name="T97" fmla="*/ 52 h 202"/>
                <a:gd name="T98" fmla="*/ 54 w 189"/>
                <a:gd name="T99" fmla="*/ 52 h 202"/>
                <a:gd name="T100" fmla="*/ 54 w 189"/>
                <a:gd name="T101" fmla="*/ 48 h 202"/>
                <a:gd name="T102" fmla="*/ 58 w 189"/>
                <a:gd name="T103" fmla="*/ 48 h 202"/>
                <a:gd name="T104" fmla="*/ 57 w 189"/>
                <a:gd name="T105" fmla="*/ 43 h 202"/>
                <a:gd name="T106" fmla="*/ 60 w 189"/>
                <a:gd name="T107" fmla="*/ 34 h 2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89" h="202">
                  <a:moveTo>
                    <a:pt x="186" y="104"/>
                  </a:moveTo>
                  <a:cubicBezTo>
                    <a:pt x="186" y="94"/>
                    <a:pt x="177" y="87"/>
                    <a:pt x="177" y="87"/>
                  </a:cubicBezTo>
                  <a:cubicBezTo>
                    <a:pt x="177" y="87"/>
                    <a:pt x="177" y="78"/>
                    <a:pt x="175" y="73"/>
                  </a:cubicBezTo>
                  <a:cubicBezTo>
                    <a:pt x="175" y="69"/>
                    <a:pt x="184" y="68"/>
                    <a:pt x="189" y="66"/>
                  </a:cubicBezTo>
                  <a:cubicBezTo>
                    <a:pt x="167" y="61"/>
                    <a:pt x="167" y="61"/>
                    <a:pt x="167" y="61"/>
                  </a:cubicBezTo>
                  <a:cubicBezTo>
                    <a:pt x="155" y="45"/>
                    <a:pt x="155" y="45"/>
                    <a:pt x="155" y="45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26" y="59"/>
                    <a:pt x="113" y="51"/>
                  </a:cubicBezTo>
                  <a:cubicBezTo>
                    <a:pt x="100" y="44"/>
                    <a:pt x="129" y="38"/>
                    <a:pt x="129" y="38"/>
                  </a:cubicBezTo>
                  <a:cubicBezTo>
                    <a:pt x="128" y="28"/>
                    <a:pt x="128" y="28"/>
                    <a:pt x="128" y="28"/>
                  </a:cubicBezTo>
                  <a:cubicBezTo>
                    <a:pt x="158" y="14"/>
                    <a:pt x="158" y="14"/>
                    <a:pt x="158" y="14"/>
                  </a:cubicBezTo>
                  <a:cubicBezTo>
                    <a:pt x="161" y="7"/>
                    <a:pt x="161" y="7"/>
                    <a:pt x="161" y="7"/>
                  </a:cubicBezTo>
                  <a:cubicBezTo>
                    <a:pt x="160" y="6"/>
                    <a:pt x="158" y="4"/>
                    <a:pt x="153" y="2"/>
                  </a:cubicBezTo>
                  <a:cubicBezTo>
                    <a:pt x="146" y="0"/>
                    <a:pt x="138" y="14"/>
                    <a:pt x="138" y="14"/>
                  </a:cubicBezTo>
                  <a:cubicBezTo>
                    <a:pt x="134" y="4"/>
                    <a:pt x="134" y="4"/>
                    <a:pt x="134" y="4"/>
                  </a:cubicBezTo>
                  <a:cubicBezTo>
                    <a:pt x="134" y="4"/>
                    <a:pt x="111" y="4"/>
                    <a:pt x="107" y="9"/>
                  </a:cubicBezTo>
                  <a:cubicBezTo>
                    <a:pt x="103" y="15"/>
                    <a:pt x="99" y="30"/>
                    <a:pt x="99" y="30"/>
                  </a:cubicBezTo>
                  <a:cubicBezTo>
                    <a:pt x="99" y="30"/>
                    <a:pt x="84" y="29"/>
                    <a:pt x="84" y="35"/>
                  </a:cubicBezTo>
                  <a:cubicBezTo>
                    <a:pt x="84" y="41"/>
                    <a:pt x="106" y="37"/>
                    <a:pt x="102" y="44"/>
                  </a:cubicBezTo>
                  <a:cubicBezTo>
                    <a:pt x="98" y="51"/>
                    <a:pt x="94" y="47"/>
                    <a:pt x="92" y="50"/>
                  </a:cubicBezTo>
                  <a:cubicBezTo>
                    <a:pt x="90" y="53"/>
                    <a:pt x="87" y="57"/>
                    <a:pt x="87" y="57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69" y="61"/>
                    <a:pt x="56" y="47"/>
                    <a:pt x="48" y="51"/>
                  </a:cubicBezTo>
                  <a:cubicBezTo>
                    <a:pt x="40" y="55"/>
                    <a:pt x="30" y="54"/>
                    <a:pt x="30" y="54"/>
                  </a:cubicBezTo>
                  <a:cubicBezTo>
                    <a:pt x="30" y="54"/>
                    <a:pt x="28" y="71"/>
                    <a:pt x="33" y="71"/>
                  </a:cubicBezTo>
                  <a:cubicBezTo>
                    <a:pt x="38" y="71"/>
                    <a:pt x="42" y="79"/>
                    <a:pt x="42" y="79"/>
                  </a:cubicBezTo>
                  <a:cubicBezTo>
                    <a:pt x="31" y="86"/>
                    <a:pt x="31" y="86"/>
                    <a:pt x="31" y="86"/>
                  </a:cubicBezTo>
                  <a:cubicBezTo>
                    <a:pt x="31" y="86"/>
                    <a:pt x="20" y="90"/>
                    <a:pt x="25" y="98"/>
                  </a:cubicBezTo>
                  <a:cubicBezTo>
                    <a:pt x="30" y="106"/>
                    <a:pt x="48" y="107"/>
                    <a:pt x="48" y="107"/>
                  </a:cubicBezTo>
                  <a:cubicBezTo>
                    <a:pt x="48" y="107"/>
                    <a:pt x="67" y="99"/>
                    <a:pt x="66" y="107"/>
                  </a:cubicBezTo>
                  <a:cubicBezTo>
                    <a:pt x="65" y="115"/>
                    <a:pt x="50" y="116"/>
                    <a:pt x="50" y="116"/>
                  </a:cubicBezTo>
                  <a:cubicBezTo>
                    <a:pt x="50" y="130"/>
                    <a:pt x="50" y="130"/>
                    <a:pt x="50" y="130"/>
                  </a:cubicBezTo>
                  <a:cubicBezTo>
                    <a:pt x="50" y="130"/>
                    <a:pt x="37" y="125"/>
                    <a:pt x="35" y="134"/>
                  </a:cubicBezTo>
                  <a:cubicBezTo>
                    <a:pt x="33" y="143"/>
                    <a:pt x="30" y="156"/>
                    <a:pt x="30" y="156"/>
                  </a:cubicBezTo>
                  <a:cubicBezTo>
                    <a:pt x="30" y="156"/>
                    <a:pt x="5" y="156"/>
                    <a:pt x="4" y="161"/>
                  </a:cubicBezTo>
                  <a:cubicBezTo>
                    <a:pt x="3" y="166"/>
                    <a:pt x="15" y="167"/>
                    <a:pt x="15" y="167"/>
                  </a:cubicBezTo>
                  <a:cubicBezTo>
                    <a:pt x="15" y="167"/>
                    <a:pt x="0" y="169"/>
                    <a:pt x="0" y="176"/>
                  </a:cubicBezTo>
                  <a:cubicBezTo>
                    <a:pt x="0" y="184"/>
                    <a:pt x="7" y="183"/>
                    <a:pt x="7" y="183"/>
                  </a:cubicBezTo>
                  <a:cubicBezTo>
                    <a:pt x="30" y="180"/>
                    <a:pt x="30" y="180"/>
                    <a:pt x="30" y="180"/>
                  </a:cubicBezTo>
                  <a:cubicBezTo>
                    <a:pt x="19" y="192"/>
                    <a:pt x="19" y="192"/>
                    <a:pt x="19" y="192"/>
                  </a:cubicBezTo>
                  <a:cubicBezTo>
                    <a:pt x="19" y="192"/>
                    <a:pt x="36" y="187"/>
                    <a:pt x="35" y="190"/>
                  </a:cubicBezTo>
                  <a:cubicBezTo>
                    <a:pt x="34" y="193"/>
                    <a:pt x="14" y="202"/>
                    <a:pt x="29" y="202"/>
                  </a:cubicBezTo>
                  <a:cubicBezTo>
                    <a:pt x="44" y="202"/>
                    <a:pt x="65" y="196"/>
                    <a:pt x="74" y="191"/>
                  </a:cubicBezTo>
                  <a:cubicBezTo>
                    <a:pt x="83" y="186"/>
                    <a:pt x="83" y="178"/>
                    <a:pt x="83" y="178"/>
                  </a:cubicBezTo>
                  <a:cubicBezTo>
                    <a:pt x="83" y="178"/>
                    <a:pt x="93" y="184"/>
                    <a:pt x="102" y="178"/>
                  </a:cubicBezTo>
                  <a:cubicBezTo>
                    <a:pt x="111" y="173"/>
                    <a:pt x="112" y="167"/>
                    <a:pt x="124" y="166"/>
                  </a:cubicBezTo>
                  <a:cubicBezTo>
                    <a:pt x="135" y="165"/>
                    <a:pt x="140" y="165"/>
                    <a:pt x="140" y="165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68" y="160"/>
                    <a:pt x="168" y="160"/>
                    <a:pt x="168" y="160"/>
                  </a:cubicBezTo>
                  <a:cubicBezTo>
                    <a:pt x="167" y="148"/>
                    <a:pt x="167" y="148"/>
                    <a:pt x="167" y="148"/>
                  </a:cubicBezTo>
                  <a:cubicBezTo>
                    <a:pt x="167" y="148"/>
                    <a:pt x="179" y="150"/>
                    <a:pt x="179" y="146"/>
                  </a:cubicBezTo>
                  <a:cubicBezTo>
                    <a:pt x="179" y="142"/>
                    <a:pt x="174" y="138"/>
                    <a:pt x="178" y="133"/>
                  </a:cubicBezTo>
                  <a:cubicBezTo>
                    <a:pt x="181" y="128"/>
                    <a:pt x="186" y="114"/>
                    <a:pt x="186" y="104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7" name="Freeform 174"/>
            <p:cNvSpPr>
              <a:spLocks noChangeAspect="1" noEditPoints="1"/>
            </p:cNvSpPr>
            <p:nvPr/>
          </p:nvSpPr>
          <p:spPr bwMode="auto">
            <a:xfrm>
              <a:off x="1980" y="988"/>
              <a:ext cx="853" cy="414"/>
            </a:xfrm>
            <a:custGeom>
              <a:avLst/>
              <a:gdLst>
                <a:gd name="T0" fmla="*/ 612 w 2644"/>
                <a:gd name="T1" fmla="*/ 295 h 1282"/>
                <a:gd name="T2" fmla="*/ 505 w 2644"/>
                <a:gd name="T3" fmla="*/ 17 h 1282"/>
                <a:gd name="T4" fmla="*/ 449 w 2644"/>
                <a:gd name="T5" fmla="*/ 15 h 1282"/>
                <a:gd name="T6" fmla="*/ 481 w 2644"/>
                <a:gd name="T7" fmla="*/ 3 h 1282"/>
                <a:gd name="T8" fmla="*/ 364 w 2644"/>
                <a:gd name="T9" fmla="*/ 6 h 1282"/>
                <a:gd name="T10" fmla="*/ 325 w 2644"/>
                <a:gd name="T11" fmla="*/ 12 h 1282"/>
                <a:gd name="T12" fmla="*/ 235 w 2644"/>
                <a:gd name="T13" fmla="*/ 16 h 1282"/>
                <a:gd name="T14" fmla="*/ 146 w 2644"/>
                <a:gd name="T15" fmla="*/ 26 h 1282"/>
                <a:gd name="T16" fmla="*/ 76 w 2644"/>
                <a:gd name="T17" fmla="*/ 51 h 1282"/>
                <a:gd name="T18" fmla="*/ 27 w 2644"/>
                <a:gd name="T19" fmla="*/ 71 h 1282"/>
                <a:gd name="T20" fmla="*/ 31 w 2644"/>
                <a:gd name="T21" fmla="*/ 75 h 1282"/>
                <a:gd name="T22" fmla="*/ 34 w 2644"/>
                <a:gd name="T23" fmla="*/ 86 h 1282"/>
                <a:gd name="T24" fmla="*/ 101 w 2644"/>
                <a:gd name="T25" fmla="*/ 88 h 1282"/>
                <a:gd name="T26" fmla="*/ 129 w 2644"/>
                <a:gd name="T27" fmla="*/ 119 h 1282"/>
                <a:gd name="T28" fmla="*/ 119 w 2644"/>
                <a:gd name="T29" fmla="*/ 144 h 1282"/>
                <a:gd name="T30" fmla="*/ 141 w 2644"/>
                <a:gd name="T31" fmla="*/ 144 h 1282"/>
                <a:gd name="T32" fmla="*/ 139 w 2644"/>
                <a:gd name="T33" fmla="*/ 167 h 1282"/>
                <a:gd name="T34" fmla="*/ 147 w 2644"/>
                <a:gd name="T35" fmla="*/ 175 h 1282"/>
                <a:gd name="T36" fmla="*/ 136 w 2644"/>
                <a:gd name="T37" fmla="*/ 187 h 1282"/>
                <a:gd name="T38" fmla="*/ 132 w 2644"/>
                <a:gd name="T39" fmla="*/ 206 h 1282"/>
                <a:gd name="T40" fmla="*/ 114 w 2644"/>
                <a:gd name="T41" fmla="*/ 207 h 1282"/>
                <a:gd name="T42" fmla="*/ 89 w 2644"/>
                <a:gd name="T43" fmla="*/ 216 h 1282"/>
                <a:gd name="T44" fmla="*/ 88 w 2644"/>
                <a:gd name="T45" fmla="*/ 235 h 1282"/>
                <a:gd name="T46" fmla="*/ 87 w 2644"/>
                <a:gd name="T47" fmla="*/ 259 h 1282"/>
                <a:gd name="T48" fmla="*/ 106 w 2644"/>
                <a:gd name="T49" fmla="*/ 258 h 1282"/>
                <a:gd name="T50" fmla="*/ 92 w 2644"/>
                <a:gd name="T51" fmla="*/ 275 h 1282"/>
                <a:gd name="T52" fmla="*/ 104 w 2644"/>
                <a:gd name="T53" fmla="*/ 299 h 1282"/>
                <a:gd name="T54" fmla="*/ 128 w 2644"/>
                <a:gd name="T55" fmla="*/ 313 h 1282"/>
                <a:gd name="T56" fmla="*/ 143 w 2644"/>
                <a:gd name="T57" fmla="*/ 323 h 1282"/>
                <a:gd name="T58" fmla="*/ 174 w 2644"/>
                <a:gd name="T59" fmla="*/ 306 h 1282"/>
                <a:gd name="T60" fmla="*/ 189 w 2644"/>
                <a:gd name="T61" fmla="*/ 292 h 1282"/>
                <a:gd name="T62" fmla="*/ 202 w 2644"/>
                <a:gd name="T63" fmla="*/ 277 h 1282"/>
                <a:gd name="T64" fmla="*/ 217 w 2644"/>
                <a:gd name="T65" fmla="*/ 259 h 1282"/>
                <a:gd name="T66" fmla="*/ 243 w 2644"/>
                <a:gd name="T67" fmla="*/ 239 h 1282"/>
                <a:gd name="T68" fmla="*/ 271 w 2644"/>
                <a:gd name="T69" fmla="*/ 235 h 1282"/>
                <a:gd name="T70" fmla="*/ 340 w 2644"/>
                <a:gd name="T71" fmla="*/ 193 h 1282"/>
                <a:gd name="T72" fmla="*/ 425 w 2644"/>
                <a:gd name="T73" fmla="*/ 187 h 1282"/>
                <a:gd name="T74" fmla="*/ 420 w 2644"/>
                <a:gd name="T75" fmla="*/ 169 h 1282"/>
                <a:gd name="T76" fmla="*/ 393 w 2644"/>
                <a:gd name="T77" fmla="*/ 165 h 1282"/>
                <a:gd name="T78" fmla="*/ 410 w 2644"/>
                <a:gd name="T79" fmla="*/ 150 h 1282"/>
                <a:gd name="T80" fmla="*/ 460 w 2644"/>
                <a:gd name="T81" fmla="*/ 162 h 1282"/>
                <a:gd name="T82" fmla="*/ 460 w 2644"/>
                <a:gd name="T83" fmla="*/ 148 h 1282"/>
                <a:gd name="T84" fmla="*/ 420 w 2644"/>
                <a:gd name="T85" fmla="*/ 133 h 1282"/>
                <a:gd name="T86" fmla="*/ 475 w 2644"/>
                <a:gd name="T87" fmla="*/ 130 h 1282"/>
                <a:gd name="T88" fmla="*/ 495 w 2644"/>
                <a:gd name="T89" fmla="*/ 119 h 1282"/>
                <a:gd name="T90" fmla="*/ 499 w 2644"/>
                <a:gd name="T91" fmla="*/ 108 h 1282"/>
                <a:gd name="T92" fmla="*/ 514 w 2644"/>
                <a:gd name="T93" fmla="*/ 93 h 1282"/>
                <a:gd name="T94" fmla="*/ 513 w 2644"/>
                <a:gd name="T95" fmla="*/ 71 h 1282"/>
                <a:gd name="T96" fmla="*/ 525 w 2644"/>
                <a:gd name="T97" fmla="*/ 53 h 1282"/>
                <a:gd name="T98" fmla="*/ 535 w 2644"/>
                <a:gd name="T99" fmla="*/ 36 h 1282"/>
                <a:gd name="T100" fmla="*/ 583 w 2644"/>
                <a:gd name="T101" fmla="*/ 26 h 1282"/>
                <a:gd name="T102" fmla="*/ 120 w 2644"/>
                <a:gd name="T103" fmla="*/ 172 h 1282"/>
                <a:gd name="T104" fmla="*/ 817 w 2644"/>
                <a:gd name="T105" fmla="*/ 375 h 1282"/>
                <a:gd name="T106" fmla="*/ 793 w 2644"/>
                <a:gd name="T107" fmla="*/ 376 h 1282"/>
                <a:gd name="T108" fmla="*/ 797 w 2644"/>
                <a:gd name="T109" fmla="*/ 403 h 1282"/>
                <a:gd name="T110" fmla="*/ 812 w 2644"/>
                <a:gd name="T111" fmla="*/ 409 h 1282"/>
                <a:gd name="T112" fmla="*/ 817 w 2644"/>
                <a:gd name="T113" fmla="*/ 381 h 1282"/>
                <a:gd name="T114" fmla="*/ 831 w 2644"/>
                <a:gd name="T115" fmla="*/ 400 h 1282"/>
                <a:gd name="T116" fmla="*/ 847 w 2644"/>
                <a:gd name="T117" fmla="*/ 391 h 1282"/>
                <a:gd name="T118" fmla="*/ 848 w 2644"/>
                <a:gd name="T119" fmla="*/ 407 h 128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2644" h="1282">
                  <a:moveTo>
                    <a:pt x="1898" y="942"/>
                  </a:moveTo>
                  <a:cubicBezTo>
                    <a:pt x="1902" y="931"/>
                    <a:pt x="1902" y="931"/>
                    <a:pt x="1902" y="931"/>
                  </a:cubicBezTo>
                  <a:cubicBezTo>
                    <a:pt x="1893" y="931"/>
                    <a:pt x="1893" y="931"/>
                    <a:pt x="1893" y="931"/>
                  </a:cubicBezTo>
                  <a:lnTo>
                    <a:pt x="1898" y="942"/>
                  </a:lnTo>
                  <a:close/>
                  <a:moveTo>
                    <a:pt x="1896" y="912"/>
                  </a:moveTo>
                  <a:cubicBezTo>
                    <a:pt x="1903" y="914"/>
                    <a:pt x="1904" y="902"/>
                    <a:pt x="1904" y="902"/>
                  </a:cubicBezTo>
                  <a:cubicBezTo>
                    <a:pt x="1895" y="894"/>
                    <a:pt x="1895" y="894"/>
                    <a:pt x="1895" y="894"/>
                  </a:cubicBezTo>
                  <a:cubicBezTo>
                    <a:pt x="1885" y="899"/>
                    <a:pt x="1889" y="910"/>
                    <a:pt x="1896" y="912"/>
                  </a:cubicBezTo>
                  <a:close/>
                  <a:moveTo>
                    <a:pt x="1845" y="57"/>
                  </a:moveTo>
                  <a:cubicBezTo>
                    <a:pt x="1825" y="57"/>
                    <a:pt x="1757" y="51"/>
                    <a:pt x="1752" y="57"/>
                  </a:cubicBezTo>
                  <a:cubicBezTo>
                    <a:pt x="1747" y="63"/>
                    <a:pt x="1722" y="69"/>
                    <a:pt x="1711" y="69"/>
                  </a:cubicBezTo>
                  <a:cubicBezTo>
                    <a:pt x="1700" y="69"/>
                    <a:pt x="1655" y="60"/>
                    <a:pt x="1647" y="64"/>
                  </a:cubicBezTo>
                  <a:cubicBezTo>
                    <a:pt x="1639" y="68"/>
                    <a:pt x="1587" y="83"/>
                    <a:pt x="1581" y="86"/>
                  </a:cubicBezTo>
                  <a:cubicBezTo>
                    <a:pt x="1575" y="89"/>
                    <a:pt x="1523" y="101"/>
                    <a:pt x="1532" y="94"/>
                  </a:cubicBezTo>
                  <a:cubicBezTo>
                    <a:pt x="1541" y="87"/>
                    <a:pt x="1615" y="71"/>
                    <a:pt x="1610" y="61"/>
                  </a:cubicBezTo>
                  <a:cubicBezTo>
                    <a:pt x="1605" y="51"/>
                    <a:pt x="1576" y="48"/>
                    <a:pt x="1565" y="52"/>
                  </a:cubicBezTo>
                  <a:cubicBezTo>
                    <a:pt x="1554" y="56"/>
                    <a:pt x="1536" y="63"/>
                    <a:pt x="1536" y="63"/>
                  </a:cubicBezTo>
                  <a:cubicBezTo>
                    <a:pt x="1457" y="73"/>
                    <a:pt x="1457" y="73"/>
                    <a:pt x="1457" y="73"/>
                  </a:cubicBezTo>
                  <a:cubicBezTo>
                    <a:pt x="1457" y="73"/>
                    <a:pt x="1531" y="55"/>
                    <a:pt x="1513" y="54"/>
                  </a:cubicBezTo>
                  <a:cubicBezTo>
                    <a:pt x="1495" y="53"/>
                    <a:pt x="1427" y="52"/>
                    <a:pt x="1427" y="52"/>
                  </a:cubicBezTo>
                  <a:cubicBezTo>
                    <a:pt x="1403" y="57"/>
                    <a:pt x="1403" y="57"/>
                    <a:pt x="1403" y="57"/>
                  </a:cubicBezTo>
                  <a:cubicBezTo>
                    <a:pt x="1358" y="53"/>
                    <a:pt x="1358" y="53"/>
                    <a:pt x="1358" y="53"/>
                  </a:cubicBezTo>
                  <a:cubicBezTo>
                    <a:pt x="1358" y="53"/>
                    <a:pt x="1307" y="68"/>
                    <a:pt x="1309" y="61"/>
                  </a:cubicBezTo>
                  <a:cubicBezTo>
                    <a:pt x="1311" y="54"/>
                    <a:pt x="1371" y="47"/>
                    <a:pt x="1392" y="47"/>
                  </a:cubicBezTo>
                  <a:cubicBezTo>
                    <a:pt x="1413" y="47"/>
                    <a:pt x="1548" y="45"/>
                    <a:pt x="1557" y="45"/>
                  </a:cubicBezTo>
                  <a:cubicBezTo>
                    <a:pt x="1566" y="45"/>
                    <a:pt x="1645" y="43"/>
                    <a:pt x="1636" y="35"/>
                  </a:cubicBezTo>
                  <a:cubicBezTo>
                    <a:pt x="1627" y="27"/>
                    <a:pt x="1577" y="24"/>
                    <a:pt x="1558" y="27"/>
                  </a:cubicBezTo>
                  <a:cubicBezTo>
                    <a:pt x="1539" y="30"/>
                    <a:pt x="1526" y="29"/>
                    <a:pt x="1526" y="29"/>
                  </a:cubicBezTo>
                  <a:cubicBezTo>
                    <a:pt x="1526" y="29"/>
                    <a:pt x="1551" y="18"/>
                    <a:pt x="1535" y="17"/>
                  </a:cubicBezTo>
                  <a:cubicBezTo>
                    <a:pt x="1519" y="16"/>
                    <a:pt x="1492" y="19"/>
                    <a:pt x="1492" y="19"/>
                  </a:cubicBezTo>
                  <a:cubicBezTo>
                    <a:pt x="1492" y="19"/>
                    <a:pt x="1462" y="18"/>
                    <a:pt x="1455" y="16"/>
                  </a:cubicBezTo>
                  <a:cubicBezTo>
                    <a:pt x="1448" y="14"/>
                    <a:pt x="1483" y="17"/>
                    <a:pt x="1490" y="10"/>
                  </a:cubicBezTo>
                  <a:cubicBezTo>
                    <a:pt x="1497" y="3"/>
                    <a:pt x="1454" y="5"/>
                    <a:pt x="1432" y="5"/>
                  </a:cubicBezTo>
                  <a:cubicBezTo>
                    <a:pt x="1410" y="5"/>
                    <a:pt x="1355" y="8"/>
                    <a:pt x="1355" y="8"/>
                  </a:cubicBezTo>
                  <a:cubicBezTo>
                    <a:pt x="1355" y="8"/>
                    <a:pt x="1315" y="4"/>
                    <a:pt x="1292" y="2"/>
                  </a:cubicBezTo>
                  <a:cubicBezTo>
                    <a:pt x="1269" y="0"/>
                    <a:pt x="1246" y="5"/>
                    <a:pt x="1237" y="6"/>
                  </a:cubicBezTo>
                  <a:cubicBezTo>
                    <a:pt x="1228" y="7"/>
                    <a:pt x="1210" y="7"/>
                    <a:pt x="1188" y="6"/>
                  </a:cubicBezTo>
                  <a:cubicBezTo>
                    <a:pt x="1166" y="5"/>
                    <a:pt x="1144" y="5"/>
                    <a:pt x="1146" y="10"/>
                  </a:cubicBezTo>
                  <a:cubicBezTo>
                    <a:pt x="1148" y="15"/>
                    <a:pt x="1177" y="16"/>
                    <a:pt x="1177" y="16"/>
                  </a:cubicBezTo>
                  <a:cubicBezTo>
                    <a:pt x="1177" y="16"/>
                    <a:pt x="1142" y="21"/>
                    <a:pt x="1129" y="20"/>
                  </a:cubicBezTo>
                  <a:cubicBezTo>
                    <a:pt x="1116" y="19"/>
                    <a:pt x="1061" y="13"/>
                    <a:pt x="1047" y="11"/>
                  </a:cubicBezTo>
                  <a:cubicBezTo>
                    <a:pt x="1033" y="9"/>
                    <a:pt x="995" y="13"/>
                    <a:pt x="990" y="13"/>
                  </a:cubicBezTo>
                  <a:cubicBezTo>
                    <a:pt x="985" y="13"/>
                    <a:pt x="935" y="19"/>
                    <a:pt x="956" y="24"/>
                  </a:cubicBezTo>
                  <a:cubicBezTo>
                    <a:pt x="977" y="29"/>
                    <a:pt x="1046" y="31"/>
                    <a:pt x="1046" y="31"/>
                  </a:cubicBezTo>
                  <a:cubicBezTo>
                    <a:pt x="1103" y="38"/>
                    <a:pt x="1103" y="38"/>
                    <a:pt x="1103" y="38"/>
                  </a:cubicBezTo>
                  <a:cubicBezTo>
                    <a:pt x="1103" y="38"/>
                    <a:pt x="1048" y="40"/>
                    <a:pt x="1040" y="40"/>
                  </a:cubicBezTo>
                  <a:cubicBezTo>
                    <a:pt x="1032" y="40"/>
                    <a:pt x="984" y="27"/>
                    <a:pt x="985" y="31"/>
                  </a:cubicBezTo>
                  <a:cubicBezTo>
                    <a:pt x="986" y="35"/>
                    <a:pt x="1006" y="38"/>
                    <a:pt x="1006" y="38"/>
                  </a:cubicBezTo>
                  <a:cubicBezTo>
                    <a:pt x="975" y="41"/>
                    <a:pt x="975" y="41"/>
                    <a:pt x="975" y="41"/>
                  </a:cubicBezTo>
                  <a:cubicBezTo>
                    <a:pt x="975" y="41"/>
                    <a:pt x="958" y="55"/>
                    <a:pt x="962" y="59"/>
                  </a:cubicBezTo>
                  <a:cubicBezTo>
                    <a:pt x="966" y="63"/>
                    <a:pt x="938" y="64"/>
                    <a:pt x="925" y="56"/>
                  </a:cubicBezTo>
                  <a:cubicBezTo>
                    <a:pt x="912" y="48"/>
                    <a:pt x="885" y="42"/>
                    <a:pt x="859" y="40"/>
                  </a:cubicBezTo>
                  <a:cubicBezTo>
                    <a:pt x="833" y="38"/>
                    <a:pt x="804" y="38"/>
                    <a:pt x="804" y="38"/>
                  </a:cubicBezTo>
                  <a:cubicBezTo>
                    <a:pt x="806" y="58"/>
                    <a:pt x="806" y="58"/>
                    <a:pt x="806" y="58"/>
                  </a:cubicBezTo>
                  <a:cubicBezTo>
                    <a:pt x="806" y="58"/>
                    <a:pt x="786" y="61"/>
                    <a:pt x="773" y="59"/>
                  </a:cubicBezTo>
                  <a:cubicBezTo>
                    <a:pt x="760" y="57"/>
                    <a:pt x="736" y="49"/>
                    <a:pt x="728" y="51"/>
                  </a:cubicBezTo>
                  <a:cubicBezTo>
                    <a:pt x="720" y="53"/>
                    <a:pt x="702" y="62"/>
                    <a:pt x="702" y="62"/>
                  </a:cubicBezTo>
                  <a:cubicBezTo>
                    <a:pt x="702" y="62"/>
                    <a:pt x="713" y="44"/>
                    <a:pt x="700" y="44"/>
                  </a:cubicBezTo>
                  <a:cubicBezTo>
                    <a:pt x="687" y="44"/>
                    <a:pt x="616" y="45"/>
                    <a:pt x="597" y="48"/>
                  </a:cubicBezTo>
                  <a:cubicBezTo>
                    <a:pt x="578" y="51"/>
                    <a:pt x="545" y="44"/>
                    <a:pt x="550" y="49"/>
                  </a:cubicBezTo>
                  <a:cubicBezTo>
                    <a:pt x="555" y="54"/>
                    <a:pt x="590" y="71"/>
                    <a:pt x="590" y="71"/>
                  </a:cubicBezTo>
                  <a:cubicBezTo>
                    <a:pt x="590" y="71"/>
                    <a:pt x="536" y="54"/>
                    <a:pt x="527" y="54"/>
                  </a:cubicBezTo>
                  <a:cubicBezTo>
                    <a:pt x="518" y="54"/>
                    <a:pt x="491" y="49"/>
                    <a:pt x="487" y="59"/>
                  </a:cubicBezTo>
                  <a:cubicBezTo>
                    <a:pt x="483" y="69"/>
                    <a:pt x="465" y="80"/>
                    <a:pt x="452" y="80"/>
                  </a:cubicBezTo>
                  <a:cubicBezTo>
                    <a:pt x="439" y="80"/>
                    <a:pt x="402" y="80"/>
                    <a:pt x="402" y="80"/>
                  </a:cubicBezTo>
                  <a:cubicBezTo>
                    <a:pt x="402" y="80"/>
                    <a:pt x="328" y="94"/>
                    <a:pt x="324" y="95"/>
                  </a:cubicBezTo>
                  <a:cubicBezTo>
                    <a:pt x="320" y="96"/>
                    <a:pt x="248" y="106"/>
                    <a:pt x="259" y="113"/>
                  </a:cubicBezTo>
                  <a:cubicBezTo>
                    <a:pt x="270" y="120"/>
                    <a:pt x="310" y="122"/>
                    <a:pt x="315" y="121"/>
                  </a:cubicBezTo>
                  <a:cubicBezTo>
                    <a:pt x="320" y="120"/>
                    <a:pt x="335" y="118"/>
                    <a:pt x="335" y="118"/>
                  </a:cubicBezTo>
                  <a:cubicBezTo>
                    <a:pt x="311" y="128"/>
                    <a:pt x="311" y="128"/>
                    <a:pt x="311" y="128"/>
                  </a:cubicBezTo>
                  <a:cubicBezTo>
                    <a:pt x="300" y="139"/>
                    <a:pt x="300" y="139"/>
                    <a:pt x="300" y="139"/>
                  </a:cubicBezTo>
                  <a:cubicBezTo>
                    <a:pt x="300" y="139"/>
                    <a:pt x="253" y="157"/>
                    <a:pt x="236" y="157"/>
                  </a:cubicBezTo>
                  <a:cubicBezTo>
                    <a:pt x="219" y="157"/>
                    <a:pt x="151" y="157"/>
                    <a:pt x="137" y="169"/>
                  </a:cubicBezTo>
                  <a:cubicBezTo>
                    <a:pt x="123" y="181"/>
                    <a:pt x="112" y="167"/>
                    <a:pt x="112" y="167"/>
                  </a:cubicBezTo>
                  <a:cubicBezTo>
                    <a:pt x="90" y="176"/>
                    <a:pt x="90" y="176"/>
                    <a:pt x="90" y="176"/>
                  </a:cubicBezTo>
                  <a:cubicBezTo>
                    <a:pt x="57" y="175"/>
                    <a:pt x="57" y="175"/>
                    <a:pt x="57" y="175"/>
                  </a:cubicBezTo>
                  <a:cubicBezTo>
                    <a:pt x="57" y="175"/>
                    <a:pt x="0" y="181"/>
                    <a:pt x="14" y="191"/>
                  </a:cubicBezTo>
                  <a:cubicBezTo>
                    <a:pt x="28" y="201"/>
                    <a:pt x="51" y="212"/>
                    <a:pt x="51" y="212"/>
                  </a:cubicBezTo>
                  <a:cubicBezTo>
                    <a:pt x="71" y="204"/>
                    <a:pt x="71" y="204"/>
                    <a:pt x="71" y="204"/>
                  </a:cubicBezTo>
                  <a:cubicBezTo>
                    <a:pt x="71" y="204"/>
                    <a:pt x="73" y="216"/>
                    <a:pt x="83" y="219"/>
                  </a:cubicBezTo>
                  <a:cubicBezTo>
                    <a:pt x="93" y="222"/>
                    <a:pt x="116" y="209"/>
                    <a:pt x="116" y="209"/>
                  </a:cubicBezTo>
                  <a:cubicBezTo>
                    <a:pt x="116" y="209"/>
                    <a:pt x="112" y="220"/>
                    <a:pt x="122" y="220"/>
                  </a:cubicBezTo>
                  <a:cubicBezTo>
                    <a:pt x="132" y="220"/>
                    <a:pt x="169" y="204"/>
                    <a:pt x="176" y="209"/>
                  </a:cubicBezTo>
                  <a:cubicBezTo>
                    <a:pt x="183" y="214"/>
                    <a:pt x="181" y="220"/>
                    <a:pt x="181" y="220"/>
                  </a:cubicBezTo>
                  <a:cubicBezTo>
                    <a:pt x="170" y="221"/>
                    <a:pt x="170" y="221"/>
                    <a:pt x="170" y="221"/>
                  </a:cubicBezTo>
                  <a:cubicBezTo>
                    <a:pt x="170" y="221"/>
                    <a:pt x="162" y="232"/>
                    <a:pt x="155" y="232"/>
                  </a:cubicBezTo>
                  <a:cubicBezTo>
                    <a:pt x="148" y="232"/>
                    <a:pt x="152" y="226"/>
                    <a:pt x="141" y="226"/>
                  </a:cubicBezTo>
                  <a:cubicBezTo>
                    <a:pt x="130" y="226"/>
                    <a:pt x="96" y="231"/>
                    <a:pt x="96" y="231"/>
                  </a:cubicBezTo>
                  <a:cubicBezTo>
                    <a:pt x="69" y="228"/>
                    <a:pt x="69" y="228"/>
                    <a:pt x="69" y="228"/>
                  </a:cubicBezTo>
                  <a:cubicBezTo>
                    <a:pt x="69" y="228"/>
                    <a:pt x="31" y="208"/>
                    <a:pt x="20" y="227"/>
                  </a:cubicBezTo>
                  <a:cubicBezTo>
                    <a:pt x="9" y="246"/>
                    <a:pt x="36" y="252"/>
                    <a:pt x="44" y="251"/>
                  </a:cubicBezTo>
                  <a:cubicBezTo>
                    <a:pt x="52" y="250"/>
                    <a:pt x="79" y="251"/>
                    <a:pt x="79" y="251"/>
                  </a:cubicBezTo>
                  <a:cubicBezTo>
                    <a:pt x="79" y="251"/>
                    <a:pt x="36" y="254"/>
                    <a:pt x="41" y="261"/>
                  </a:cubicBezTo>
                  <a:cubicBezTo>
                    <a:pt x="46" y="268"/>
                    <a:pt x="74" y="274"/>
                    <a:pt x="74" y="274"/>
                  </a:cubicBezTo>
                  <a:cubicBezTo>
                    <a:pt x="98" y="277"/>
                    <a:pt x="98" y="277"/>
                    <a:pt x="98" y="277"/>
                  </a:cubicBezTo>
                  <a:cubicBezTo>
                    <a:pt x="98" y="277"/>
                    <a:pt x="99" y="267"/>
                    <a:pt x="106" y="266"/>
                  </a:cubicBezTo>
                  <a:cubicBezTo>
                    <a:pt x="113" y="265"/>
                    <a:pt x="121" y="276"/>
                    <a:pt x="121" y="276"/>
                  </a:cubicBezTo>
                  <a:cubicBezTo>
                    <a:pt x="144" y="267"/>
                    <a:pt x="144" y="267"/>
                    <a:pt x="144" y="267"/>
                  </a:cubicBezTo>
                  <a:cubicBezTo>
                    <a:pt x="144" y="267"/>
                    <a:pt x="148" y="277"/>
                    <a:pt x="151" y="277"/>
                  </a:cubicBezTo>
                  <a:cubicBezTo>
                    <a:pt x="154" y="277"/>
                    <a:pt x="184" y="263"/>
                    <a:pt x="193" y="265"/>
                  </a:cubicBezTo>
                  <a:cubicBezTo>
                    <a:pt x="202" y="267"/>
                    <a:pt x="209" y="271"/>
                    <a:pt x="214" y="271"/>
                  </a:cubicBezTo>
                  <a:cubicBezTo>
                    <a:pt x="219" y="271"/>
                    <a:pt x="230" y="262"/>
                    <a:pt x="236" y="262"/>
                  </a:cubicBezTo>
                  <a:cubicBezTo>
                    <a:pt x="242" y="262"/>
                    <a:pt x="259" y="273"/>
                    <a:pt x="259" y="273"/>
                  </a:cubicBezTo>
                  <a:cubicBezTo>
                    <a:pt x="259" y="273"/>
                    <a:pt x="291" y="268"/>
                    <a:pt x="313" y="274"/>
                  </a:cubicBezTo>
                  <a:cubicBezTo>
                    <a:pt x="335" y="280"/>
                    <a:pt x="339" y="291"/>
                    <a:pt x="339" y="291"/>
                  </a:cubicBezTo>
                  <a:cubicBezTo>
                    <a:pt x="339" y="291"/>
                    <a:pt x="361" y="286"/>
                    <a:pt x="361" y="291"/>
                  </a:cubicBezTo>
                  <a:cubicBezTo>
                    <a:pt x="361" y="296"/>
                    <a:pt x="351" y="306"/>
                    <a:pt x="351" y="306"/>
                  </a:cubicBezTo>
                  <a:cubicBezTo>
                    <a:pt x="357" y="315"/>
                    <a:pt x="357" y="315"/>
                    <a:pt x="357" y="315"/>
                  </a:cubicBezTo>
                  <a:cubicBezTo>
                    <a:pt x="357" y="315"/>
                    <a:pt x="390" y="321"/>
                    <a:pt x="390" y="330"/>
                  </a:cubicBezTo>
                  <a:cubicBezTo>
                    <a:pt x="390" y="339"/>
                    <a:pt x="374" y="343"/>
                    <a:pt x="374" y="343"/>
                  </a:cubicBezTo>
                  <a:cubicBezTo>
                    <a:pt x="383" y="359"/>
                    <a:pt x="383" y="359"/>
                    <a:pt x="383" y="359"/>
                  </a:cubicBezTo>
                  <a:cubicBezTo>
                    <a:pt x="399" y="369"/>
                    <a:pt x="399" y="369"/>
                    <a:pt x="399" y="369"/>
                  </a:cubicBezTo>
                  <a:cubicBezTo>
                    <a:pt x="385" y="374"/>
                    <a:pt x="385" y="374"/>
                    <a:pt x="385" y="374"/>
                  </a:cubicBezTo>
                  <a:cubicBezTo>
                    <a:pt x="395" y="387"/>
                    <a:pt x="395" y="387"/>
                    <a:pt x="395" y="387"/>
                  </a:cubicBezTo>
                  <a:cubicBezTo>
                    <a:pt x="395" y="387"/>
                    <a:pt x="383" y="386"/>
                    <a:pt x="383" y="395"/>
                  </a:cubicBezTo>
                  <a:cubicBezTo>
                    <a:pt x="383" y="404"/>
                    <a:pt x="405" y="407"/>
                    <a:pt x="402" y="412"/>
                  </a:cubicBezTo>
                  <a:cubicBezTo>
                    <a:pt x="399" y="417"/>
                    <a:pt x="380" y="426"/>
                    <a:pt x="380" y="426"/>
                  </a:cubicBezTo>
                  <a:cubicBezTo>
                    <a:pt x="388" y="433"/>
                    <a:pt x="388" y="433"/>
                    <a:pt x="388" y="433"/>
                  </a:cubicBezTo>
                  <a:cubicBezTo>
                    <a:pt x="388" y="433"/>
                    <a:pt x="347" y="438"/>
                    <a:pt x="348" y="441"/>
                  </a:cubicBezTo>
                  <a:cubicBezTo>
                    <a:pt x="349" y="444"/>
                    <a:pt x="357" y="446"/>
                    <a:pt x="370" y="445"/>
                  </a:cubicBezTo>
                  <a:cubicBezTo>
                    <a:pt x="383" y="444"/>
                    <a:pt x="367" y="455"/>
                    <a:pt x="367" y="455"/>
                  </a:cubicBezTo>
                  <a:cubicBezTo>
                    <a:pt x="367" y="455"/>
                    <a:pt x="316" y="456"/>
                    <a:pt x="328" y="465"/>
                  </a:cubicBezTo>
                  <a:cubicBezTo>
                    <a:pt x="340" y="474"/>
                    <a:pt x="353" y="479"/>
                    <a:pt x="369" y="478"/>
                  </a:cubicBezTo>
                  <a:cubicBezTo>
                    <a:pt x="385" y="477"/>
                    <a:pt x="389" y="467"/>
                    <a:pt x="389" y="467"/>
                  </a:cubicBezTo>
                  <a:cubicBezTo>
                    <a:pt x="389" y="467"/>
                    <a:pt x="416" y="469"/>
                    <a:pt x="414" y="460"/>
                  </a:cubicBezTo>
                  <a:cubicBezTo>
                    <a:pt x="412" y="451"/>
                    <a:pt x="419" y="439"/>
                    <a:pt x="419" y="439"/>
                  </a:cubicBezTo>
                  <a:cubicBezTo>
                    <a:pt x="421" y="458"/>
                    <a:pt x="421" y="458"/>
                    <a:pt x="421" y="458"/>
                  </a:cubicBezTo>
                  <a:cubicBezTo>
                    <a:pt x="438" y="447"/>
                    <a:pt x="438" y="447"/>
                    <a:pt x="438" y="447"/>
                  </a:cubicBezTo>
                  <a:cubicBezTo>
                    <a:pt x="438" y="447"/>
                    <a:pt x="430" y="453"/>
                    <a:pt x="434" y="458"/>
                  </a:cubicBezTo>
                  <a:cubicBezTo>
                    <a:pt x="438" y="463"/>
                    <a:pt x="463" y="465"/>
                    <a:pt x="463" y="465"/>
                  </a:cubicBezTo>
                  <a:cubicBezTo>
                    <a:pt x="454" y="471"/>
                    <a:pt x="454" y="471"/>
                    <a:pt x="454" y="471"/>
                  </a:cubicBezTo>
                  <a:cubicBezTo>
                    <a:pt x="454" y="471"/>
                    <a:pt x="448" y="484"/>
                    <a:pt x="457" y="487"/>
                  </a:cubicBezTo>
                  <a:cubicBezTo>
                    <a:pt x="466" y="490"/>
                    <a:pt x="479" y="504"/>
                    <a:pt x="473" y="510"/>
                  </a:cubicBezTo>
                  <a:cubicBezTo>
                    <a:pt x="467" y="516"/>
                    <a:pt x="456" y="513"/>
                    <a:pt x="456" y="513"/>
                  </a:cubicBezTo>
                  <a:cubicBezTo>
                    <a:pt x="456" y="519"/>
                    <a:pt x="456" y="519"/>
                    <a:pt x="456" y="519"/>
                  </a:cubicBezTo>
                  <a:cubicBezTo>
                    <a:pt x="456" y="519"/>
                    <a:pt x="441" y="518"/>
                    <a:pt x="432" y="517"/>
                  </a:cubicBezTo>
                  <a:cubicBezTo>
                    <a:pt x="423" y="516"/>
                    <a:pt x="415" y="506"/>
                    <a:pt x="415" y="506"/>
                  </a:cubicBezTo>
                  <a:cubicBezTo>
                    <a:pt x="375" y="505"/>
                    <a:pt x="375" y="505"/>
                    <a:pt x="375" y="505"/>
                  </a:cubicBezTo>
                  <a:cubicBezTo>
                    <a:pt x="375" y="505"/>
                    <a:pt x="351" y="483"/>
                    <a:pt x="345" y="505"/>
                  </a:cubicBezTo>
                  <a:cubicBezTo>
                    <a:pt x="343" y="514"/>
                    <a:pt x="355" y="520"/>
                    <a:pt x="362" y="521"/>
                  </a:cubicBezTo>
                  <a:cubicBezTo>
                    <a:pt x="369" y="522"/>
                    <a:pt x="374" y="518"/>
                    <a:pt x="383" y="522"/>
                  </a:cubicBezTo>
                  <a:cubicBezTo>
                    <a:pt x="392" y="526"/>
                    <a:pt x="400" y="540"/>
                    <a:pt x="415" y="540"/>
                  </a:cubicBezTo>
                  <a:cubicBezTo>
                    <a:pt x="430" y="540"/>
                    <a:pt x="441" y="534"/>
                    <a:pt x="441" y="534"/>
                  </a:cubicBezTo>
                  <a:cubicBezTo>
                    <a:pt x="456" y="542"/>
                    <a:pt x="456" y="542"/>
                    <a:pt x="456" y="542"/>
                  </a:cubicBezTo>
                  <a:cubicBezTo>
                    <a:pt x="470" y="533"/>
                    <a:pt x="470" y="533"/>
                    <a:pt x="470" y="533"/>
                  </a:cubicBezTo>
                  <a:cubicBezTo>
                    <a:pt x="467" y="547"/>
                    <a:pt x="467" y="547"/>
                    <a:pt x="467" y="547"/>
                  </a:cubicBezTo>
                  <a:cubicBezTo>
                    <a:pt x="467" y="547"/>
                    <a:pt x="452" y="540"/>
                    <a:pt x="450" y="547"/>
                  </a:cubicBezTo>
                  <a:cubicBezTo>
                    <a:pt x="448" y="554"/>
                    <a:pt x="459" y="561"/>
                    <a:pt x="459" y="561"/>
                  </a:cubicBezTo>
                  <a:cubicBezTo>
                    <a:pt x="459" y="561"/>
                    <a:pt x="432" y="561"/>
                    <a:pt x="433" y="566"/>
                  </a:cubicBezTo>
                  <a:cubicBezTo>
                    <a:pt x="434" y="571"/>
                    <a:pt x="454" y="572"/>
                    <a:pt x="454" y="572"/>
                  </a:cubicBezTo>
                  <a:cubicBezTo>
                    <a:pt x="454" y="572"/>
                    <a:pt x="451" y="581"/>
                    <a:pt x="446" y="583"/>
                  </a:cubicBezTo>
                  <a:cubicBezTo>
                    <a:pt x="441" y="585"/>
                    <a:pt x="425" y="572"/>
                    <a:pt x="421" y="578"/>
                  </a:cubicBezTo>
                  <a:cubicBezTo>
                    <a:pt x="417" y="584"/>
                    <a:pt x="427" y="592"/>
                    <a:pt x="427" y="592"/>
                  </a:cubicBezTo>
                  <a:cubicBezTo>
                    <a:pt x="411" y="591"/>
                    <a:pt x="411" y="591"/>
                    <a:pt x="411" y="591"/>
                  </a:cubicBezTo>
                  <a:cubicBezTo>
                    <a:pt x="416" y="605"/>
                    <a:pt x="416" y="605"/>
                    <a:pt x="416" y="605"/>
                  </a:cubicBezTo>
                  <a:cubicBezTo>
                    <a:pt x="416" y="605"/>
                    <a:pt x="395" y="606"/>
                    <a:pt x="398" y="616"/>
                  </a:cubicBezTo>
                  <a:cubicBezTo>
                    <a:pt x="401" y="626"/>
                    <a:pt x="420" y="628"/>
                    <a:pt x="420" y="628"/>
                  </a:cubicBezTo>
                  <a:cubicBezTo>
                    <a:pt x="420" y="628"/>
                    <a:pt x="422" y="639"/>
                    <a:pt x="415" y="639"/>
                  </a:cubicBezTo>
                  <a:cubicBezTo>
                    <a:pt x="408" y="639"/>
                    <a:pt x="413" y="647"/>
                    <a:pt x="413" y="647"/>
                  </a:cubicBezTo>
                  <a:cubicBezTo>
                    <a:pt x="413" y="647"/>
                    <a:pt x="411" y="649"/>
                    <a:pt x="408" y="639"/>
                  </a:cubicBezTo>
                  <a:cubicBezTo>
                    <a:pt x="405" y="629"/>
                    <a:pt x="394" y="624"/>
                    <a:pt x="394" y="624"/>
                  </a:cubicBezTo>
                  <a:cubicBezTo>
                    <a:pt x="394" y="624"/>
                    <a:pt x="377" y="593"/>
                    <a:pt x="367" y="595"/>
                  </a:cubicBezTo>
                  <a:cubicBezTo>
                    <a:pt x="357" y="597"/>
                    <a:pt x="331" y="609"/>
                    <a:pt x="345" y="617"/>
                  </a:cubicBezTo>
                  <a:cubicBezTo>
                    <a:pt x="359" y="625"/>
                    <a:pt x="381" y="628"/>
                    <a:pt x="381" y="628"/>
                  </a:cubicBezTo>
                  <a:cubicBezTo>
                    <a:pt x="381" y="628"/>
                    <a:pt x="364" y="630"/>
                    <a:pt x="353" y="630"/>
                  </a:cubicBezTo>
                  <a:cubicBezTo>
                    <a:pt x="342" y="630"/>
                    <a:pt x="328" y="625"/>
                    <a:pt x="320" y="630"/>
                  </a:cubicBezTo>
                  <a:cubicBezTo>
                    <a:pt x="312" y="635"/>
                    <a:pt x="289" y="640"/>
                    <a:pt x="296" y="643"/>
                  </a:cubicBezTo>
                  <a:cubicBezTo>
                    <a:pt x="303" y="646"/>
                    <a:pt x="344" y="639"/>
                    <a:pt x="354" y="640"/>
                  </a:cubicBezTo>
                  <a:cubicBezTo>
                    <a:pt x="364" y="641"/>
                    <a:pt x="388" y="643"/>
                    <a:pt x="388" y="643"/>
                  </a:cubicBezTo>
                  <a:cubicBezTo>
                    <a:pt x="388" y="643"/>
                    <a:pt x="368" y="644"/>
                    <a:pt x="362" y="644"/>
                  </a:cubicBezTo>
                  <a:cubicBezTo>
                    <a:pt x="356" y="644"/>
                    <a:pt x="290" y="649"/>
                    <a:pt x="284" y="654"/>
                  </a:cubicBezTo>
                  <a:cubicBezTo>
                    <a:pt x="278" y="659"/>
                    <a:pt x="278" y="663"/>
                    <a:pt x="294" y="662"/>
                  </a:cubicBezTo>
                  <a:cubicBezTo>
                    <a:pt x="310" y="661"/>
                    <a:pt x="348" y="657"/>
                    <a:pt x="348" y="657"/>
                  </a:cubicBezTo>
                  <a:cubicBezTo>
                    <a:pt x="348" y="657"/>
                    <a:pt x="375" y="656"/>
                    <a:pt x="376" y="659"/>
                  </a:cubicBezTo>
                  <a:cubicBezTo>
                    <a:pt x="377" y="662"/>
                    <a:pt x="330" y="664"/>
                    <a:pt x="330" y="664"/>
                  </a:cubicBezTo>
                  <a:cubicBezTo>
                    <a:pt x="330" y="664"/>
                    <a:pt x="275" y="666"/>
                    <a:pt x="276" y="668"/>
                  </a:cubicBezTo>
                  <a:cubicBezTo>
                    <a:pt x="277" y="670"/>
                    <a:pt x="286" y="675"/>
                    <a:pt x="295" y="675"/>
                  </a:cubicBezTo>
                  <a:cubicBezTo>
                    <a:pt x="304" y="675"/>
                    <a:pt x="318" y="682"/>
                    <a:pt x="318" y="682"/>
                  </a:cubicBezTo>
                  <a:cubicBezTo>
                    <a:pt x="318" y="682"/>
                    <a:pt x="294" y="676"/>
                    <a:pt x="289" y="682"/>
                  </a:cubicBezTo>
                  <a:cubicBezTo>
                    <a:pt x="284" y="688"/>
                    <a:pt x="289" y="690"/>
                    <a:pt x="289" y="690"/>
                  </a:cubicBezTo>
                  <a:cubicBezTo>
                    <a:pt x="289" y="690"/>
                    <a:pt x="258" y="699"/>
                    <a:pt x="262" y="705"/>
                  </a:cubicBezTo>
                  <a:cubicBezTo>
                    <a:pt x="287" y="706"/>
                    <a:pt x="287" y="706"/>
                    <a:pt x="287" y="706"/>
                  </a:cubicBezTo>
                  <a:cubicBezTo>
                    <a:pt x="264" y="716"/>
                    <a:pt x="264" y="716"/>
                    <a:pt x="264" y="716"/>
                  </a:cubicBezTo>
                  <a:cubicBezTo>
                    <a:pt x="264" y="716"/>
                    <a:pt x="263" y="729"/>
                    <a:pt x="273" y="727"/>
                  </a:cubicBezTo>
                  <a:cubicBezTo>
                    <a:pt x="283" y="725"/>
                    <a:pt x="306" y="725"/>
                    <a:pt x="306" y="725"/>
                  </a:cubicBezTo>
                  <a:cubicBezTo>
                    <a:pt x="306" y="725"/>
                    <a:pt x="267" y="736"/>
                    <a:pt x="274" y="744"/>
                  </a:cubicBezTo>
                  <a:cubicBezTo>
                    <a:pt x="281" y="752"/>
                    <a:pt x="304" y="740"/>
                    <a:pt x="304" y="740"/>
                  </a:cubicBezTo>
                  <a:cubicBezTo>
                    <a:pt x="304" y="740"/>
                    <a:pt x="287" y="755"/>
                    <a:pt x="285" y="762"/>
                  </a:cubicBezTo>
                  <a:cubicBezTo>
                    <a:pt x="283" y="769"/>
                    <a:pt x="280" y="775"/>
                    <a:pt x="286" y="775"/>
                  </a:cubicBezTo>
                  <a:cubicBezTo>
                    <a:pt x="292" y="775"/>
                    <a:pt x="303" y="767"/>
                    <a:pt x="303" y="767"/>
                  </a:cubicBezTo>
                  <a:cubicBezTo>
                    <a:pt x="303" y="767"/>
                    <a:pt x="298" y="783"/>
                    <a:pt x="291" y="783"/>
                  </a:cubicBezTo>
                  <a:cubicBezTo>
                    <a:pt x="284" y="783"/>
                    <a:pt x="269" y="792"/>
                    <a:pt x="270" y="802"/>
                  </a:cubicBezTo>
                  <a:cubicBezTo>
                    <a:pt x="271" y="812"/>
                    <a:pt x="294" y="793"/>
                    <a:pt x="294" y="793"/>
                  </a:cubicBezTo>
                  <a:cubicBezTo>
                    <a:pt x="294" y="793"/>
                    <a:pt x="309" y="776"/>
                    <a:pt x="313" y="780"/>
                  </a:cubicBezTo>
                  <a:cubicBezTo>
                    <a:pt x="317" y="784"/>
                    <a:pt x="341" y="774"/>
                    <a:pt x="341" y="774"/>
                  </a:cubicBezTo>
                  <a:cubicBezTo>
                    <a:pt x="338" y="784"/>
                    <a:pt x="338" y="784"/>
                    <a:pt x="338" y="784"/>
                  </a:cubicBezTo>
                  <a:cubicBezTo>
                    <a:pt x="352" y="774"/>
                    <a:pt x="352" y="774"/>
                    <a:pt x="352" y="774"/>
                  </a:cubicBezTo>
                  <a:cubicBezTo>
                    <a:pt x="338" y="791"/>
                    <a:pt x="338" y="791"/>
                    <a:pt x="338" y="791"/>
                  </a:cubicBezTo>
                  <a:cubicBezTo>
                    <a:pt x="360" y="794"/>
                    <a:pt x="360" y="794"/>
                    <a:pt x="360" y="794"/>
                  </a:cubicBezTo>
                  <a:cubicBezTo>
                    <a:pt x="360" y="794"/>
                    <a:pt x="330" y="794"/>
                    <a:pt x="328" y="798"/>
                  </a:cubicBezTo>
                  <a:cubicBezTo>
                    <a:pt x="326" y="802"/>
                    <a:pt x="335" y="804"/>
                    <a:pt x="335" y="804"/>
                  </a:cubicBezTo>
                  <a:cubicBezTo>
                    <a:pt x="335" y="804"/>
                    <a:pt x="312" y="809"/>
                    <a:pt x="306" y="810"/>
                  </a:cubicBezTo>
                  <a:cubicBezTo>
                    <a:pt x="300" y="811"/>
                    <a:pt x="307" y="816"/>
                    <a:pt x="307" y="816"/>
                  </a:cubicBezTo>
                  <a:cubicBezTo>
                    <a:pt x="307" y="816"/>
                    <a:pt x="283" y="821"/>
                    <a:pt x="281" y="826"/>
                  </a:cubicBezTo>
                  <a:cubicBezTo>
                    <a:pt x="279" y="831"/>
                    <a:pt x="305" y="829"/>
                    <a:pt x="305" y="829"/>
                  </a:cubicBezTo>
                  <a:cubicBezTo>
                    <a:pt x="305" y="829"/>
                    <a:pt x="284" y="833"/>
                    <a:pt x="284" y="836"/>
                  </a:cubicBezTo>
                  <a:cubicBezTo>
                    <a:pt x="284" y="839"/>
                    <a:pt x="304" y="844"/>
                    <a:pt x="304" y="844"/>
                  </a:cubicBezTo>
                  <a:cubicBezTo>
                    <a:pt x="304" y="844"/>
                    <a:pt x="287" y="844"/>
                    <a:pt x="286" y="851"/>
                  </a:cubicBezTo>
                  <a:cubicBezTo>
                    <a:pt x="285" y="858"/>
                    <a:pt x="310" y="855"/>
                    <a:pt x="310" y="855"/>
                  </a:cubicBezTo>
                  <a:cubicBezTo>
                    <a:pt x="298" y="870"/>
                    <a:pt x="298" y="870"/>
                    <a:pt x="298" y="870"/>
                  </a:cubicBezTo>
                  <a:cubicBezTo>
                    <a:pt x="317" y="867"/>
                    <a:pt x="317" y="867"/>
                    <a:pt x="317" y="867"/>
                  </a:cubicBezTo>
                  <a:cubicBezTo>
                    <a:pt x="317" y="867"/>
                    <a:pt x="295" y="880"/>
                    <a:pt x="298" y="891"/>
                  </a:cubicBezTo>
                  <a:cubicBezTo>
                    <a:pt x="301" y="902"/>
                    <a:pt x="324" y="900"/>
                    <a:pt x="324" y="900"/>
                  </a:cubicBezTo>
                  <a:cubicBezTo>
                    <a:pt x="313" y="915"/>
                    <a:pt x="313" y="915"/>
                    <a:pt x="313" y="915"/>
                  </a:cubicBezTo>
                  <a:cubicBezTo>
                    <a:pt x="334" y="908"/>
                    <a:pt x="334" y="908"/>
                    <a:pt x="334" y="908"/>
                  </a:cubicBezTo>
                  <a:cubicBezTo>
                    <a:pt x="334" y="908"/>
                    <a:pt x="319" y="920"/>
                    <a:pt x="322" y="925"/>
                  </a:cubicBezTo>
                  <a:cubicBezTo>
                    <a:pt x="325" y="930"/>
                    <a:pt x="344" y="931"/>
                    <a:pt x="344" y="931"/>
                  </a:cubicBezTo>
                  <a:cubicBezTo>
                    <a:pt x="344" y="931"/>
                    <a:pt x="334" y="934"/>
                    <a:pt x="337" y="940"/>
                  </a:cubicBezTo>
                  <a:cubicBezTo>
                    <a:pt x="340" y="946"/>
                    <a:pt x="351" y="943"/>
                    <a:pt x="351" y="943"/>
                  </a:cubicBezTo>
                  <a:cubicBezTo>
                    <a:pt x="351" y="943"/>
                    <a:pt x="336" y="955"/>
                    <a:pt x="339" y="959"/>
                  </a:cubicBezTo>
                  <a:cubicBezTo>
                    <a:pt x="342" y="963"/>
                    <a:pt x="358" y="961"/>
                    <a:pt x="358" y="961"/>
                  </a:cubicBezTo>
                  <a:cubicBezTo>
                    <a:pt x="356" y="969"/>
                    <a:pt x="356" y="969"/>
                    <a:pt x="356" y="969"/>
                  </a:cubicBezTo>
                  <a:cubicBezTo>
                    <a:pt x="382" y="963"/>
                    <a:pt x="382" y="963"/>
                    <a:pt x="382" y="963"/>
                  </a:cubicBezTo>
                  <a:cubicBezTo>
                    <a:pt x="382" y="963"/>
                    <a:pt x="390" y="976"/>
                    <a:pt x="398" y="969"/>
                  </a:cubicBezTo>
                  <a:cubicBezTo>
                    <a:pt x="406" y="962"/>
                    <a:pt x="431" y="946"/>
                    <a:pt x="435" y="948"/>
                  </a:cubicBezTo>
                  <a:cubicBezTo>
                    <a:pt x="439" y="950"/>
                    <a:pt x="428" y="958"/>
                    <a:pt x="428" y="958"/>
                  </a:cubicBezTo>
                  <a:cubicBezTo>
                    <a:pt x="443" y="962"/>
                    <a:pt x="443" y="962"/>
                    <a:pt x="443" y="962"/>
                  </a:cubicBezTo>
                  <a:cubicBezTo>
                    <a:pt x="457" y="955"/>
                    <a:pt x="457" y="955"/>
                    <a:pt x="457" y="955"/>
                  </a:cubicBezTo>
                  <a:cubicBezTo>
                    <a:pt x="457" y="955"/>
                    <a:pt x="436" y="968"/>
                    <a:pt x="431" y="973"/>
                  </a:cubicBezTo>
                  <a:cubicBezTo>
                    <a:pt x="426" y="978"/>
                    <a:pt x="422" y="983"/>
                    <a:pt x="430" y="983"/>
                  </a:cubicBezTo>
                  <a:cubicBezTo>
                    <a:pt x="438" y="983"/>
                    <a:pt x="465" y="978"/>
                    <a:pt x="465" y="978"/>
                  </a:cubicBezTo>
                  <a:cubicBezTo>
                    <a:pt x="465" y="978"/>
                    <a:pt x="434" y="994"/>
                    <a:pt x="443" y="1000"/>
                  </a:cubicBezTo>
                  <a:cubicBezTo>
                    <a:pt x="452" y="1006"/>
                    <a:pt x="471" y="1000"/>
                    <a:pt x="471" y="1000"/>
                  </a:cubicBezTo>
                  <a:cubicBezTo>
                    <a:pt x="471" y="1000"/>
                    <a:pt x="481" y="1019"/>
                    <a:pt x="493" y="1012"/>
                  </a:cubicBezTo>
                  <a:cubicBezTo>
                    <a:pt x="505" y="1005"/>
                    <a:pt x="511" y="998"/>
                    <a:pt x="511" y="998"/>
                  </a:cubicBezTo>
                  <a:cubicBezTo>
                    <a:pt x="511" y="998"/>
                    <a:pt x="506" y="995"/>
                    <a:pt x="502" y="989"/>
                  </a:cubicBezTo>
                  <a:cubicBezTo>
                    <a:pt x="498" y="983"/>
                    <a:pt x="515" y="990"/>
                    <a:pt x="520" y="985"/>
                  </a:cubicBezTo>
                  <a:cubicBezTo>
                    <a:pt x="525" y="980"/>
                    <a:pt x="524" y="964"/>
                    <a:pt x="524" y="964"/>
                  </a:cubicBezTo>
                  <a:cubicBezTo>
                    <a:pt x="524" y="964"/>
                    <a:pt x="546" y="974"/>
                    <a:pt x="545" y="964"/>
                  </a:cubicBezTo>
                  <a:cubicBezTo>
                    <a:pt x="544" y="954"/>
                    <a:pt x="540" y="948"/>
                    <a:pt x="540" y="948"/>
                  </a:cubicBezTo>
                  <a:cubicBezTo>
                    <a:pt x="540" y="948"/>
                    <a:pt x="546" y="957"/>
                    <a:pt x="552" y="958"/>
                  </a:cubicBezTo>
                  <a:cubicBezTo>
                    <a:pt x="557" y="958"/>
                    <a:pt x="562" y="949"/>
                    <a:pt x="559" y="944"/>
                  </a:cubicBezTo>
                  <a:cubicBezTo>
                    <a:pt x="553" y="934"/>
                    <a:pt x="547" y="931"/>
                    <a:pt x="547" y="931"/>
                  </a:cubicBezTo>
                  <a:cubicBezTo>
                    <a:pt x="547" y="931"/>
                    <a:pt x="569" y="937"/>
                    <a:pt x="569" y="933"/>
                  </a:cubicBezTo>
                  <a:cubicBezTo>
                    <a:pt x="569" y="929"/>
                    <a:pt x="564" y="923"/>
                    <a:pt x="564" y="923"/>
                  </a:cubicBezTo>
                  <a:cubicBezTo>
                    <a:pt x="582" y="922"/>
                    <a:pt x="582" y="922"/>
                    <a:pt x="582" y="922"/>
                  </a:cubicBezTo>
                  <a:cubicBezTo>
                    <a:pt x="574" y="908"/>
                    <a:pt x="574" y="908"/>
                    <a:pt x="574" y="908"/>
                  </a:cubicBezTo>
                  <a:cubicBezTo>
                    <a:pt x="585" y="903"/>
                    <a:pt x="585" y="903"/>
                    <a:pt x="585" y="903"/>
                  </a:cubicBezTo>
                  <a:cubicBezTo>
                    <a:pt x="585" y="903"/>
                    <a:pt x="572" y="894"/>
                    <a:pt x="569" y="893"/>
                  </a:cubicBezTo>
                  <a:cubicBezTo>
                    <a:pt x="566" y="892"/>
                    <a:pt x="580" y="887"/>
                    <a:pt x="580" y="887"/>
                  </a:cubicBezTo>
                  <a:cubicBezTo>
                    <a:pt x="566" y="873"/>
                    <a:pt x="566" y="873"/>
                    <a:pt x="566" y="873"/>
                  </a:cubicBezTo>
                  <a:cubicBezTo>
                    <a:pt x="566" y="873"/>
                    <a:pt x="580" y="885"/>
                    <a:pt x="584" y="882"/>
                  </a:cubicBezTo>
                  <a:cubicBezTo>
                    <a:pt x="588" y="879"/>
                    <a:pt x="596" y="873"/>
                    <a:pt x="596" y="873"/>
                  </a:cubicBezTo>
                  <a:cubicBezTo>
                    <a:pt x="596" y="873"/>
                    <a:pt x="612" y="875"/>
                    <a:pt x="615" y="872"/>
                  </a:cubicBezTo>
                  <a:cubicBezTo>
                    <a:pt x="618" y="869"/>
                    <a:pt x="611" y="859"/>
                    <a:pt x="611" y="859"/>
                  </a:cubicBezTo>
                  <a:cubicBezTo>
                    <a:pt x="625" y="858"/>
                    <a:pt x="625" y="858"/>
                    <a:pt x="625" y="858"/>
                  </a:cubicBezTo>
                  <a:cubicBezTo>
                    <a:pt x="630" y="841"/>
                    <a:pt x="630" y="841"/>
                    <a:pt x="630" y="841"/>
                  </a:cubicBezTo>
                  <a:cubicBezTo>
                    <a:pt x="630" y="841"/>
                    <a:pt x="650" y="848"/>
                    <a:pt x="656" y="843"/>
                  </a:cubicBezTo>
                  <a:cubicBezTo>
                    <a:pt x="662" y="838"/>
                    <a:pt x="657" y="829"/>
                    <a:pt x="657" y="829"/>
                  </a:cubicBezTo>
                  <a:cubicBezTo>
                    <a:pt x="657" y="829"/>
                    <a:pt x="664" y="839"/>
                    <a:pt x="671" y="839"/>
                  </a:cubicBezTo>
                  <a:cubicBezTo>
                    <a:pt x="675" y="839"/>
                    <a:pt x="678" y="830"/>
                    <a:pt x="680" y="828"/>
                  </a:cubicBezTo>
                  <a:cubicBezTo>
                    <a:pt x="685" y="821"/>
                    <a:pt x="680" y="811"/>
                    <a:pt x="680" y="811"/>
                  </a:cubicBezTo>
                  <a:cubicBezTo>
                    <a:pt x="655" y="807"/>
                    <a:pt x="655" y="807"/>
                    <a:pt x="655" y="807"/>
                  </a:cubicBezTo>
                  <a:cubicBezTo>
                    <a:pt x="673" y="802"/>
                    <a:pt x="673" y="802"/>
                    <a:pt x="673" y="802"/>
                  </a:cubicBezTo>
                  <a:cubicBezTo>
                    <a:pt x="693" y="794"/>
                    <a:pt x="693" y="794"/>
                    <a:pt x="693" y="794"/>
                  </a:cubicBezTo>
                  <a:cubicBezTo>
                    <a:pt x="694" y="780"/>
                    <a:pt x="694" y="780"/>
                    <a:pt x="694" y="780"/>
                  </a:cubicBezTo>
                  <a:cubicBezTo>
                    <a:pt x="681" y="777"/>
                    <a:pt x="681" y="777"/>
                    <a:pt x="681" y="777"/>
                  </a:cubicBezTo>
                  <a:cubicBezTo>
                    <a:pt x="686" y="765"/>
                    <a:pt x="686" y="765"/>
                    <a:pt x="686" y="765"/>
                  </a:cubicBezTo>
                  <a:cubicBezTo>
                    <a:pt x="707" y="765"/>
                    <a:pt x="707" y="765"/>
                    <a:pt x="707" y="765"/>
                  </a:cubicBezTo>
                  <a:cubicBezTo>
                    <a:pt x="707" y="765"/>
                    <a:pt x="721" y="769"/>
                    <a:pt x="728" y="763"/>
                  </a:cubicBezTo>
                  <a:cubicBezTo>
                    <a:pt x="735" y="757"/>
                    <a:pt x="730" y="745"/>
                    <a:pt x="730" y="745"/>
                  </a:cubicBezTo>
                  <a:cubicBezTo>
                    <a:pt x="752" y="741"/>
                    <a:pt x="752" y="741"/>
                    <a:pt x="752" y="741"/>
                  </a:cubicBezTo>
                  <a:cubicBezTo>
                    <a:pt x="752" y="741"/>
                    <a:pt x="783" y="747"/>
                    <a:pt x="791" y="740"/>
                  </a:cubicBezTo>
                  <a:cubicBezTo>
                    <a:pt x="799" y="733"/>
                    <a:pt x="802" y="726"/>
                    <a:pt x="802" y="726"/>
                  </a:cubicBezTo>
                  <a:cubicBezTo>
                    <a:pt x="811" y="721"/>
                    <a:pt x="811" y="721"/>
                    <a:pt x="811" y="721"/>
                  </a:cubicBezTo>
                  <a:cubicBezTo>
                    <a:pt x="811" y="721"/>
                    <a:pt x="813" y="710"/>
                    <a:pt x="824" y="708"/>
                  </a:cubicBezTo>
                  <a:cubicBezTo>
                    <a:pt x="835" y="706"/>
                    <a:pt x="804" y="740"/>
                    <a:pt x="812" y="740"/>
                  </a:cubicBezTo>
                  <a:cubicBezTo>
                    <a:pt x="820" y="740"/>
                    <a:pt x="828" y="738"/>
                    <a:pt x="828" y="738"/>
                  </a:cubicBezTo>
                  <a:cubicBezTo>
                    <a:pt x="832" y="725"/>
                    <a:pt x="832" y="725"/>
                    <a:pt x="832" y="725"/>
                  </a:cubicBezTo>
                  <a:cubicBezTo>
                    <a:pt x="841" y="727"/>
                    <a:pt x="841" y="727"/>
                    <a:pt x="841" y="727"/>
                  </a:cubicBezTo>
                  <a:cubicBezTo>
                    <a:pt x="849" y="718"/>
                    <a:pt x="849" y="718"/>
                    <a:pt x="849" y="718"/>
                  </a:cubicBezTo>
                  <a:cubicBezTo>
                    <a:pt x="849" y="718"/>
                    <a:pt x="866" y="733"/>
                    <a:pt x="878" y="725"/>
                  </a:cubicBezTo>
                  <a:cubicBezTo>
                    <a:pt x="890" y="717"/>
                    <a:pt x="907" y="704"/>
                    <a:pt x="907" y="704"/>
                  </a:cubicBezTo>
                  <a:cubicBezTo>
                    <a:pt x="907" y="704"/>
                    <a:pt x="923" y="709"/>
                    <a:pt x="950" y="698"/>
                  </a:cubicBezTo>
                  <a:cubicBezTo>
                    <a:pt x="977" y="687"/>
                    <a:pt x="974" y="670"/>
                    <a:pt x="992" y="658"/>
                  </a:cubicBezTo>
                  <a:cubicBezTo>
                    <a:pt x="1010" y="646"/>
                    <a:pt x="1052" y="634"/>
                    <a:pt x="1052" y="634"/>
                  </a:cubicBezTo>
                  <a:cubicBezTo>
                    <a:pt x="1052" y="634"/>
                    <a:pt x="1055" y="625"/>
                    <a:pt x="1054" y="619"/>
                  </a:cubicBezTo>
                  <a:cubicBezTo>
                    <a:pt x="1053" y="613"/>
                    <a:pt x="1046" y="601"/>
                    <a:pt x="1053" y="599"/>
                  </a:cubicBezTo>
                  <a:cubicBezTo>
                    <a:pt x="1060" y="597"/>
                    <a:pt x="1071" y="625"/>
                    <a:pt x="1082" y="625"/>
                  </a:cubicBezTo>
                  <a:cubicBezTo>
                    <a:pt x="1082" y="625"/>
                    <a:pt x="1124" y="624"/>
                    <a:pt x="1135" y="622"/>
                  </a:cubicBezTo>
                  <a:cubicBezTo>
                    <a:pt x="1146" y="620"/>
                    <a:pt x="1167" y="609"/>
                    <a:pt x="1190" y="606"/>
                  </a:cubicBezTo>
                  <a:cubicBezTo>
                    <a:pt x="1213" y="603"/>
                    <a:pt x="1253" y="600"/>
                    <a:pt x="1260" y="598"/>
                  </a:cubicBezTo>
                  <a:cubicBezTo>
                    <a:pt x="1267" y="596"/>
                    <a:pt x="1273" y="589"/>
                    <a:pt x="1273" y="589"/>
                  </a:cubicBezTo>
                  <a:cubicBezTo>
                    <a:pt x="1291" y="589"/>
                    <a:pt x="1291" y="589"/>
                    <a:pt x="1291" y="589"/>
                  </a:cubicBezTo>
                  <a:cubicBezTo>
                    <a:pt x="1300" y="578"/>
                    <a:pt x="1300" y="578"/>
                    <a:pt x="1300" y="578"/>
                  </a:cubicBezTo>
                  <a:cubicBezTo>
                    <a:pt x="1317" y="578"/>
                    <a:pt x="1317" y="578"/>
                    <a:pt x="1317" y="578"/>
                  </a:cubicBezTo>
                  <a:cubicBezTo>
                    <a:pt x="1317" y="578"/>
                    <a:pt x="1335" y="561"/>
                    <a:pt x="1339" y="558"/>
                  </a:cubicBezTo>
                  <a:cubicBezTo>
                    <a:pt x="1343" y="555"/>
                    <a:pt x="1369" y="553"/>
                    <a:pt x="1369" y="553"/>
                  </a:cubicBezTo>
                  <a:cubicBezTo>
                    <a:pt x="1401" y="542"/>
                    <a:pt x="1401" y="542"/>
                    <a:pt x="1401" y="542"/>
                  </a:cubicBezTo>
                  <a:cubicBezTo>
                    <a:pt x="1422" y="537"/>
                    <a:pt x="1422" y="537"/>
                    <a:pt x="1422" y="537"/>
                  </a:cubicBezTo>
                  <a:cubicBezTo>
                    <a:pt x="1427" y="529"/>
                    <a:pt x="1427" y="529"/>
                    <a:pt x="1427" y="529"/>
                  </a:cubicBezTo>
                  <a:cubicBezTo>
                    <a:pt x="1427" y="529"/>
                    <a:pt x="1407" y="531"/>
                    <a:pt x="1395" y="531"/>
                  </a:cubicBezTo>
                  <a:cubicBezTo>
                    <a:pt x="1383" y="531"/>
                    <a:pt x="1375" y="524"/>
                    <a:pt x="1360" y="522"/>
                  </a:cubicBezTo>
                  <a:cubicBezTo>
                    <a:pt x="1345" y="520"/>
                    <a:pt x="1317" y="520"/>
                    <a:pt x="1303" y="524"/>
                  </a:cubicBezTo>
                  <a:cubicBezTo>
                    <a:pt x="1289" y="528"/>
                    <a:pt x="1269" y="528"/>
                    <a:pt x="1269" y="528"/>
                  </a:cubicBezTo>
                  <a:cubicBezTo>
                    <a:pt x="1259" y="537"/>
                    <a:pt x="1259" y="537"/>
                    <a:pt x="1259" y="537"/>
                  </a:cubicBezTo>
                  <a:cubicBezTo>
                    <a:pt x="1259" y="537"/>
                    <a:pt x="1214" y="541"/>
                    <a:pt x="1221" y="535"/>
                  </a:cubicBezTo>
                  <a:cubicBezTo>
                    <a:pt x="1228" y="529"/>
                    <a:pt x="1288" y="520"/>
                    <a:pt x="1288" y="520"/>
                  </a:cubicBezTo>
                  <a:cubicBezTo>
                    <a:pt x="1288" y="520"/>
                    <a:pt x="1348" y="508"/>
                    <a:pt x="1333" y="499"/>
                  </a:cubicBezTo>
                  <a:cubicBezTo>
                    <a:pt x="1318" y="490"/>
                    <a:pt x="1310" y="490"/>
                    <a:pt x="1310" y="490"/>
                  </a:cubicBezTo>
                  <a:cubicBezTo>
                    <a:pt x="1310" y="490"/>
                    <a:pt x="1255" y="508"/>
                    <a:pt x="1249" y="511"/>
                  </a:cubicBezTo>
                  <a:cubicBezTo>
                    <a:pt x="1243" y="514"/>
                    <a:pt x="1217" y="512"/>
                    <a:pt x="1217" y="512"/>
                  </a:cubicBezTo>
                  <a:cubicBezTo>
                    <a:pt x="1241" y="500"/>
                    <a:pt x="1241" y="500"/>
                    <a:pt x="1241" y="500"/>
                  </a:cubicBezTo>
                  <a:cubicBezTo>
                    <a:pt x="1255" y="489"/>
                    <a:pt x="1255" y="489"/>
                    <a:pt x="1255" y="489"/>
                  </a:cubicBezTo>
                  <a:cubicBezTo>
                    <a:pt x="1255" y="489"/>
                    <a:pt x="1279" y="493"/>
                    <a:pt x="1286" y="491"/>
                  </a:cubicBezTo>
                  <a:cubicBezTo>
                    <a:pt x="1293" y="489"/>
                    <a:pt x="1311" y="485"/>
                    <a:pt x="1319" y="485"/>
                  </a:cubicBezTo>
                  <a:cubicBezTo>
                    <a:pt x="1327" y="485"/>
                    <a:pt x="1349" y="483"/>
                    <a:pt x="1337" y="477"/>
                  </a:cubicBezTo>
                  <a:cubicBezTo>
                    <a:pt x="1325" y="471"/>
                    <a:pt x="1287" y="470"/>
                    <a:pt x="1287" y="470"/>
                  </a:cubicBezTo>
                  <a:cubicBezTo>
                    <a:pt x="1255" y="472"/>
                    <a:pt x="1255" y="472"/>
                    <a:pt x="1255" y="472"/>
                  </a:cubicBezTo>
                  <a:cubicBezTo>
                    <a:pt x="1271" y="465"/>
                    <a:pt x="1271" y="465"/>
                    <a:pt x="1271" y="465"/>
                  </a:cubicBezTo>
                  <a:cubicBezTo>
                    <a:pt x="1255" y="455"/>
                    <a:pt x="1255" y="455"/>
                    <a:pt x="1255" y="455"/>
                  </a:cubicBezTo>
                  <a:cubicBezTo>
                    <a:pt x="1255" y="455"/>
                    <a:pt x="1253" y="446"/>
                    <a:pt x="1257" y="446"/>
                  </a:cubicBezTo>
                  <a:cubicBezTo>
                    <a:pt x="1261" y="446"/>
                    <a:pt x="1281" y="463"/>
                    <a:pt x="1294" y="464"/>
                  </a:cubicBezTo>
                  <a:cubicBezTo>
                    <a:pt x="1307" y="465"/>
                    <a:pt x="1348" y="477"/>
                    <a:pt x="1348" y="477"/>
                  </a:cubicBezTo>
                  <a:cubicBezTo>
                    <a:pt x="1348" y="477"/>
                    <a:pt x="1366" y="469"/>
                    <a:pt x="1367" y="478"/>
                  </a:cubicBezTo>
                  <a:cubicBezTo>
                    <a:pt x="1368" y="487"/>
                    <a:pt x="1356" y="501"/>
                    <a:pt x="1377" y="507"/>
                  </a:cubicBezTo>
                  <a:cubicBezTo>
                    <a:pt x="1398" y="513"/>
                    <a:pt x="1421" y="514"/>
                    <a:pt x="1421" y="514"/>
                  </a:cubicBezTo>
                  <a:cubicBezTo>
                    <a:pt x="1421" y="514"/>
                    <a:pt x="1423" y="499"/>
                    <a:pt x="1427" y="502"/>
                  </a:cubicBezTo>
                  <a:cubicBezTo>
                    <a:pt x="1431" y="505"/>
                    <a:pt x="1427" y="520"/>
                    <a:pt x="1436" y="520"/>
                  </a:cubicBezTo>
                  <a:cubicBezTo>
                    <a:pt x="1445" y="520"/>
                    <a:pt x="1457" y="510"/>
                    <a:pt x="1457" y="510"/>
                  </a:cubicBezTo>
                  <a:cubicBezTo>
                    <a:pt x="1457" y="494"/>
                    <a:pt x="1457" y="494"/>
                    <a:pt x="1457" y="494"/>
                  </a:cubicBezTo>
                  <a:cubicBezTo>
                    <a:pt x="1451" y="492"/>
                    <a:pt x="1451" y="492"/>
                    <a:pt x="1451" y="492"/>
                  </a:cubicBezTo>
                  <a:cubicBezTo>
                    <a:pt x="1451" y="492"/>
                    <a:pt x="1465" y="481"/>
                    <a:pt x="1459" y="476"/>
                  </a:cubicBezTo>
                  <a:cubicBezTo>
                    <a:pt x="1453" y="471"/>
                    <a:pt x="1442" y="477"/>
                    <a:pt x="1442" y="477"/>
                  </a:cubicBezTo>
                  <a:cubicBezTo>
                    <a:pt x="1436" y="462"/>
                    <a:pt x="1436" y="462"/>
                    <a:pt x="1436" y="462"/>
                  </a:cubicBezTo>
                  <a:cubicBezTo>
                    <a:pt x="1425" y="459"/>
                    <a:pt x="1425" y="459"/>
                    <a:pt x="1425" y="459"/>
                  </a:cubicBezTo>
                  <a:cubicBezTo>
                    <a:pt x="1428" y="449"/>
                    <a:pt x="1428" y="449"/>
                    <a:pt x="1428" y="449"/>
                  </a:cubicBezTo>
                  <a:cubicBezTo>
                    <a:pt x="1380" y="430"/>
                    <a:pt x="1380" y="430"/>
                    <a:pt x="1380" y="430"/>
                  </a:cubicBezTo>
                  <a:cubicBezTo>
                    <a:pt x="1353" y="437"/>
                    <a:pt x="1353" y="437"/>
                    <a:pt x="1353" y="437"/>
                  </a:cubicBezTo>
                  <a:cubicBezTo>
                    <a:pt x="1347" y="434"/>
                    <a:pt x="1347" y="434"/>
                    <a:pt x="1347" y="434"/>
                  </a:cubicBezTo>
                  <a:cubicBezTo>
                    <a:pt x="1369" y="427"/>
                    <a:pt x="1369" y="427"/>
                    <a:pt x="1369" y="427"/>
                  </a:cubicBezTo>
                  <a:cubicBezTo>
                    <a:pt x="1371" y="424"/>
                    <a:pt x="1371" y="424"/>
                    <a:pt x="1371" y="424"/>
                  </a:cubicBezTo>
                  <a:cubicBezTo>
                    <a:pt x="1371" y="424"/>
                    <a:pt x="1370" y="415"/>
                    <a:pt x="1353" y="415"/>
                  </a:cubicBezTo>
                  <a:cubicBezTo>
                    <a:pt x="1336" y="415"/>
                    <a:pt x="1303" y="412"/>
                    <a:pt x="1303" y="412"/>
                  </a:cubicBezTo>
                  <a:cubicBezTo>
                    <a:pt x="1314" y="398"/>
                    <a:pt x="1314" y="398"/>
                    <a:pt x="1314" y="398"/>
                  </a:cubicBezTo>
                  <a:cubicBezTo>
                    <a:pt x="1314" y="398"/>
                    <a:pt x="1327" y="396"/>
                    <a:pt x="1337" y="400"/>
                  </a:cubicBezTo>
                  <a:cubicBezTo>
                    <a:pt x="1347" y="404"/>
                    <a:pt x="1363" y="393"/>
                    <a:pt x="1363" y="393"/>
                  </a:cubicBezTo>
                  <a:cubicBezTo>
                    <a:pt x="1381" y="390"/>
                    <a:pt x="1381" y="390"/>
                    <a:pt x="1381" y="390"/>
                  </a:cubicBezTo>
                  <a:cubicBezTo>
                    <a:pt x="1413" y="400"/>
                    <a:pt x="1413" y="400"/>
                    <a:pt x="1413" y="400"/>
                  </a:cubicBezTo>
                  <a:cubicBezTo>
                    <a:pt x="1427" y="397"/>
                    <a:pt x="1427" y="397"/>
                    <a:pt x="1427" y="397"/>
                  </a:cubicBezTo>
                  <a:cubicBezTo>
                    <a:pt x="1427" y="397"/>
                    <a:pt x="1453" y="418"/>
                    <a:pt x="1464" y="418"/>
                  </a:cubicBezTo>
                  <a:cubicBezTo>
                    <a:pt x="1475" y="418"/>
                    <a:pt x="1471" y="404"/>
                    <a:pt x="1471" y="404"/>
                  </a:cubicBezTo>
                  <a:cubicBezTo>
                    <a:pt x="1445" y="400"/>
                    <a:pt x="1445" y="400"/>
                    <a:pt x="1445" y="400"/>
                  </a:cubicBezTo>
                  <a:cubicBezTo>
                    <a:pt x="1425" y="390"/>
                    <a:pt x="1425" y="390"/>
                    <a:pt x="1425" y="390"/>
                  </a:cubicBezTo>
                  <a:cubicBezTo>
                    <a:pt x="1394" y="387"/>
                    <a:pt x="1394" y="387"/>
                    <a:pt x="1394" y="387"/>
                  </a:cubicBezTo>
                  <a:cubicBezTo>
                    <a:pt x="1394" y="387"/>
                    <a:pt x="1401" y="378"/>
                    <a:pt x="1408" y="375"/>
                  </a:cubicBezTo>
                  <a:cubicBezTo>
                    <a:pt x="1415" y="372"/>
                    <a:pt x="1432" y="390"/>
                    <a:pt x="1448" y="390"/>
                  </a:cubicBezTo>
                  <a:cubicBezTo>
                    <a:pt x="1464" y="390"/>
                    <a:pt x="1492" y="391"/>
                    <a:pt x="1492" y="391"/>
                  </a:cubicBezTo>
                  <a:cubicBezTo>
                    <a:pt x="1534" y="386"/>
                    <a:pt x="1534" y="386"/>
                    <a:pt x="1534" y="386"/>
                  </a:cubicBezTo>
                  <a:cubicBezTo>
                    <a:pt x="1535" y="368"/>
                    <a:pt x="1535" y="368"/>
                    <a:pt x="1535" y="368"/>
                  </a:cubicBezTo>
                  <a:cubicBezTo>
                    <a:pt x="1506" y="361"/>
                    <a:pt x="1506" y="361"/>
                    <a:pt x="1506" y="361"/>
                  </a:cubicBezTo>
                  <a:cubicBezTo>
                    <a:pt x="1491" y="371"/>
                    <a:pt x="1491" y="371"/>
                    <a:pt x="1491" y="371"/>
                  </a:cubicBezTo>
                  <a:cubicBezTo>
                    <a:pt x="1491" y="371"/>
                    <a:pt x="1477" y="359"/>
                    <a:pt x="1481" y="355"/>
                  </a:cubicBezTo>
                  <a:cubicBezTo>
                    <a:pt x="1485" y="351"/>
                    <a:pt x="1517" y="354"/>
                    <a:pt x="1517" y="354"/>
                  </a:cubicBezTo>
                  <a:cubicBezTo>
                    <a:pt x="1546" y="346"/>
                    <a:pt x="1546" y="346"/>
                    <a:pt x="1546" y="346"/>
                  </a:cubicBezTo>
                  <a:cubicBezTo>
                    <a:pt x="1546" y="346"/>
                    <a:pt x="1563" y="356"/>
                    <a:pt x="1576" y="352"/>
                  </a:cubicBezTo>
                  <a:cubicBezTo>
                    <a:pt x="1589" y="348"/>
                    <a:pt x="1602" y="339"/>
                    <a:pt x="1597" y="337"/>
                  </a:cubicBezTo>
                  <a:cubicBezTo>
                    <a:pt x="1592" y="335"/>
                    <a:pt x="1550" y="334"/>
                    <a:pt x="1546" y="334"/>
                  </a:cubicBezTo>
                  <a:cubicBezTo>
                    <a:pt x="1542" y="334"/>
                    <a:pt x="1550" y="326"/>
                    <a:pt x="1538" y="323"/>
                  </a:cubicBezTo>
                  <a:cubicBezTo>
                    <a:pt x="1526" y="320"/>
                    <a:pt x="1498" y="321"/>
                    <a:pt x="1498" y="321"/>
                  </a:cubicBezTo>
                  <a:cubicBezTo>
                    <a:pt x="1498" y="321"/>
                    <a:pt x="1532" y="320"/>
                    <a:pt x="1535" y="314"/>
                  </a:cubicBezTo>
                  <a:cubicBezTo>
                    <a:pt x="1538" y="308"/>
                    <a:pt x="1499" y="301"/>
                    <a:pt x="1499" y="301"/>
                  </a:cubicBezTo>
                  <a:cubicBezTo>
                    <a:pt x="1499" y="301"/>
                    <a:pt x="1521" y="296"/>
                    <a:pt x="1528" y="299"/>
                  </a:cubicBezTo>
                  <a:cubicBezTo>
                    <a:pt x="1535" y="302"/>
                    <a:pt x="1559" y="310"/>
                    <a:pt x="1565" y="308"/>
                  </a:cubicBezTo>
                  <a:cubicBezTo>
                    <a:pt x="1571" y="306"/>
                    <a:pt x="1573" y="320"/>
                    <a:pt x="1583" y="316"/>
                  </a:cubicBezTo>
                  <a:cubicBezTo>
                    <a:pt x="1593" y="312"/>
                    <a:pt x="1601" y="294"/>
                    <a:pt x="1594" y="289"/>
                  </a:cubicBezTo>
                  <a:cubicBezTo>
                    <a:pt x="1587" y="284"/>
                    <a:pt x="1570" y="272"/>
                    <a:pt x="1570" y="272"/>
                  </a:cubicBezTo>
                  <a:cubicBezTo>
                    <a:pt x="1531" y="264"/>
                    <a:pt x="1531" y="264"/>
                    <a:pt x="1531" y="264"/>
                  </a:cubicBezTo>
                  <a:cubicBezTo>
                    <a:pt x="1531" y="264"/>
                    <a:pt x="1513" y="256"/>
                    <a:pt x="1520" y="250"/>
                  </a:cubicBezTo>
                  <a:cubicBezTo>
                    <a:pt x="1527" y="244"/>
                    <a:pt x="1549" y="249"/>
                    <a:pt x="1549" y="249"/>
                  </a:cubicBezTo>
                  <a:cubicBezTo>
                    <a:pt x="1580" y="242"/>
                    <a:pt x="1580" y="242"/>
                    <a:pt x="1580" y="242"/>
                  </a:cubicBezTo>
                  <a:cubicBezTo>
                    <a:pt x="1580" y="242"/>
                    <a:pt x="1591" y="244"/>
                    <a:pt x="1623" y="246"/>
                  </a:cubicBezTo>
                  <a:cubicBezTo>
                    <a:pt x="1655" y="248"/>
                    <a:pt x="1670" y="225"/>
                    <a:pt x="1647" y="223"/>
                  </a:cubicBezTo>
                  <a:cubicBezTo>
                    <a:pt x="1624" y="221"/>
                    <a:pt x="1590" y="221"/>
                    <a:pt x="1590" y="221"/>
                  </a:cubicBezTo>
                  <a:cubicBezTo>
                    <a:pt x="1589" y="211"/>
                    <a:pt x="1589" y="211"/>
                    <a:pt x="1589" y="211"/>
                  </a:cubicBezTo>
                  <a:cubicBezTo>
                    <a:pt x="1609" y="210"/>
                    <a:pt x="1609" y="210"/>
                    <a:pt x="1609" y="210"/>
                  </a:cubicBezTo>
                  <a:cubicBezTo>
                    <a:pt x="1609" y="210"/>
                    <a:pt x="1603" y="195"/>
                    <a:pt x="1587" y="197"/>
                  </a:cubicBezTo>
                  <a:cubicBezTo>
                    <a:pt x="1571" y="199"/>
                    <a:pt x="1583" y="215"/>
                    <a:pt x="1574" y="216"/>
                  </a:cubicBezTo>
                  <a:cubicBezTo>
                    <a:pt x="1565" y="217"/>
                    <a:pt x="1540" y="204"/>
                    <a:pt x="1549" y="201"/>
                  </a:cubicBezTo>
                  <a:cubicBezTo>
                    <a:pt x="1558" y="198"/>
                    <a:pt x="1582" y="193"/>
                    <a:pt x="1585" y="185"/>
                  </a:cubicBezTo>
                  <a:cubicBezTo>
                    <a:pt x="1588" y="177"/>
                    <a:pt x="1598" y="165"/>
                    <a:pt x="1601" y="164"/>
                  </a:cubicBezTo>
                  <a:cubicBezTo>
                    <a:pt x="1604" y="163"/>
                    <a:pt x="1618" y="170"/>
                    <a:pt x="1627" y="165"/>
                  </a:cubicBezTo>
                  <a:cubicBezTo>
                    <a:pt x="1636" y="160"/>
                    <a:pt x="1649" y="151"/>
                    <a:pt x="1649" y="151"/>
                  </a:cubicBezTo>
                  <a:cubicBezTo>
                    <a:pt x="1639" y="141"/>
                    <a:pt x="1639" y="141"/>
                    <a:pt x="1639" y="141"/>
                  </a:cubicBezTo>
                  <a:cubicBezTo>
                    <a:pt x="1639" y="141"/>
                    <a:pt x="1665" y="128"/>
                    <a:pt x="1671" y="128"/>
                  </a:cubicBezTo>
                  <a:cubicBezTo>
                    <a:pt x="1677" y="128"/>
                    <a:pt x="1687" y="138"/>
                    <a:pt x="1695" y="132"/>
                  </a:cubicBezTo>
                  <a:cubicBezTo>
                    <a:pt x="1703" y="126"/>
                    <a:pt x="1723" y="122"/>
                    <a:pt x="1711" y="119"/>
                  </a:cubicBezTo>
                  <a:cubicBezTo>
                    <a:pt x="1699" y="116"/>
                    <a:pt x="1670" y="119"/>
                    <a:pt x="1670" y="119"/>
                  </a:cubicBezTo>
                  <a:cubicBezTo>
                    <a:pt x="1670" y="119"/>
                    <a:pt x="1615" y="134"/>
                    <a:pt x="1626" y="123"/>
                  </a:cubicBezTo>
                  <a:cubicBezTo>
                    <a:pt x="1637" y="112"/>
                    <a:pt x="1659" y="111"/>
                    <a:pt x="1659" y="111"/>
                  </a:cubicBezTo>
                  <a:cubicBezTo>
                    <a:pt x="1659" y="111"/>
                    <a:pt x="1700" y="113"/>
                    <a:pt x="1721" y="112"/>
                  </a:cubicBezTo>
                  <a:cubicBezTo>
                    <a:pt x="1742" y="111"/>
                    <a:pt x="1758" y="104"/>
                    <a:pt x="1758" y="104"/>
                  </a:cubicBezTo>
                  <a:cubicBezTo>
                    <a:pt x="1758" y="104"/>
                    <a:pt x="1723" y="95"/>
                    <a:pt x="1717" y="98"/>
                  </a:cubicBezTo>
                  <a:cubicBezTo>
                    <a:pt x="1711" y="101"/>
                    <a:pt x="1672" y="102"/>
                    <a:pt x="1672" y="102"/>
                  </a:cubicBezTo>
                  <a:cubicBezTo>
                    <a:pt x="1672" y="102"/>
                    <a:pt x="1625" y="105"/>
                    <a:pt x="1642" y="100"/>
                  </a:cubicBezTo>
                  <a:cubicBezTo>
                    <a:pt x="1659" y="95"/>
                    <a:pt x="1710" y="94"/>
                    <a:pt x="1710" y="94"/>
                  </a:cubicBezTo>
                  <a:cubicBezTo>
                    <a:pt x="1710" y="94"/>
                    <a:pt x="1776" y="95"/>
                    <a:pt x="1787" y="92"/>
                  </a:cubicBezTo>
                  <a:cubicBezTo>
                    <a:pt x="1798" y="89"/>
                    <a:pt x="1807" y="79"/>
                    <a:pt x="1807" y="79"/>
                  </a:cubicBezTo>
                  <a:cubicBezTo>
                    <a:pt x="1807" y="79"/>
                    <a:pt x="1834" y="80"/>
                    <a:pt x="1851" y="78"/>
                  </a:cubicBezTo>
                  <a:cubicBezTo>
                    <a:pt x="1868" y="76"/>
                    <a:pt x="1891" y="67"/>
                    <a:pt x="1891" y="67"/>
                  </a:cubicBezTo>
                  <a:cubicBezTo>
                    <a:pt x="1891" y="67"/>
                    <a:pt x="1865" y="57"/>
                    <a:pt x="1845" y="57"/>
                  </a:cubicBezTo>
                  <a:close/>
                  <a:moveTo>
                    <a:pt x="345" y="566"/>
                  </a:moveTo>
                  <a:cubicBezTo>
                    <a:pt x="353" y="568"/>
                    <a:pt x="353" y="568"/>
                    <a:pt x="353" y="568"/>
                  </a:cubicBezTo>
                  <a:cubicBezTo>
                    <a:pt x="353" y="568"/>
                    <a:pt x="371" y="564"/>
                    <a:pt x="377" y="564"/>
                  </a:cubicBezTo>
                  <a:cubicBezTo>
                    <a:pt x="383" y="564"/>
                    <a:pt x="397" y="554"/>
                    <a:pt x="395" y="546"/>
                  </a:cubicBezTo>
                  <a:cubicBezTo>
                    <a:pt x="393" y="538"/>
                    <a:pt x="371" y="534"/>
                    <a:pt x="371" y="534"/>
                  </a:cubicBezTo>
                  <a:cubicBezTo>
                    <a:pt x="371" y="534"/>
                    <a:pt x="361" y="526"/>
                    <a:pt x="351" y="526"/>
                  </a:cubicBezTo>
                  <a:cubicBezTo>
                    <a:pt x="341" y="526"/>
                    <a:pt x="337" y="532"/>
                    <a:pt x="321" y="526"/>
                  </a:cubicBezTo>
                  <a:cubicBezTo>
                    <a:pt x="317" y="542"/>
                    <a:pt x="317" y="542"/>
                    <a:pt x="317" y="542"/>
                  </a:cubicBezTo>
                  <a:cubicBezTo>
                    <a:pt x="317" y="542"/>
                    <a:pt x="309" y="546"/>
                    <a:pt x="309" y="552"/>
                  </a:cubicBezTo>
                  <a:cubicBezTo>
                    <a:pt x="309" y="558"/>
                    <a:pt x="321" y="564"/>
                    <a:pt x="321" y="564"/>
                  </a:cubicBezTo>
                  <a:cubicBezTo>
                    <a:pt x="317" y="572"/>
                    <a:pt x="317" y="572"/>
                    <a:pt x="317" y="572"/>
                  </a:cubicBezTo>
                  <a:lnTo>
                    <a:pt x="345" y="566"/>
                  </a:lnTo>
                  <a:close/>
                  <a:moveTo>
                    <a:pt x="2531" y="1160"/>
                  </a:moveTo>
                  <a:cubicBezTo>
                    <a:pt x="2535" y="1157"/>
                    <a:pt x="2548" y="1143"/>
                    <a:pt x="2545" y="1138"/>
                  </a:cubicBezTo>
                  <a:cubicBezTo>
                    <a:pt x="2542" y="1133"/>
                    <a:pt x="2538" y="1126"/>
                    <a:pt x="2538" y="1126"/>
                  </a:cubicBezTo>
                  <a:cubicBezTo>
                    <a:pt x="2538" y="1126"/>
                    <a:pt x="2520" y="1124"/>
                    <a:pt x="2519" y="1127"/>
                  </a:cubicBezTo>
                  <a:cubicBezTo>
                    <a:pt x="2518" y="1130"/>
                    <a:pt x="2498" y="1155"/>
                    <a:pt x="2498" y="1160"/>
                  </a:cubicBezTo>
                  <a:cubicBezTo>
                    <a:pt x="2498" y="1165"/>
                    <a:pt x="2501" y="1177"/>
                    <a:pt x="2501" y="1177"/>
                  </a:cubicBezTo>
                  <a:cubicBezTo>
                    <a:pt x="2488" y="1166"/>
                    <a:pt x="2488" y="1166"/>
                    <a:pt x="2488" y="1166"/>
                  </a:cubicBezTo>
                  <a:cubicBezTo>
                    <a:pt x="2482" y="1145"/>
                    <a:pt x="2482" y="1145"/>
                    <a:pt x="2482" y="1145"/>
                  </a:cubicBezTo>
                  <a:cubicBezTo>
                    <a:pt x="2482" y="1145"/>
                    <a:pt x="2457" y="1161"/>
                    <a:pt x="2458" y="1164"/>
                  </a:cubicBezTo>
                  <a:cubicBezTo>
                    <a:pt x="2459" y="1167"/>
                    <a:pt x="2472" y="1165"/>
                    <a:pt x="2473" y="1168"/>
                  </a:cubicBezTo>
                  <a:cubicBezTo>
                    <a:pt x="2474" y="1171"/>
                    <a:pt x="2483" y="1185"/>
                    <a:pt x="2483" y="1185"/>
                  </a:cubicBezTo>
                  <a:cubicBezTo>
                    <a:pt x="2460" y="1181"/>
                    <a:pt x="2460" y="1181"/>
                    <a:pt x="2460" y="1181"/>
                  </a:cubicBezTo>
                  <a:cubicBezTo>
                    <a:pt x="2460" y="1181"/>
                    <a:pt x="2448" y="1196"/>
                    <a:pt x="2449" y="1204"/>
                  </a:cubicBezTo>
                  <a:cubicBezTo>
                    <a:pt x="2450" y="1212"/>
                    <a:pt x="2466" y="1214"/>
                    <a:pt x="2466" y="1214"/>
                  </a:cubicBezTo>
                  <a:cubicBezTo>
                    <a:pt x="2466" y="1214"/>
                    <a:pt x="2452" y="1230"/>
                    <a:pt x="2455" y="1232"/>
                  </a:cubicBezTo>
                  <a:cubicBezTo>
                    <a:pt x="2458" y="1234"/>
                    <a:pt x="2472" y="1234"/>
                    <a:pt x="2472" y="1234"/>
                  </a:cubicBezTo>
                  <a:cubicBezTo>
                    <a:pt x="2471" y="1249"/>
                    <a:pt x="2471" y="1249"/>
                    <a:pt x="2471" y="1249"/>
                  </a:cubicBezTo>
                  <a:cubicBezTo>
                    <a:pt x="2463" y="1259"/>
                    <a:pt x="2463" y="1259"/>
                    <a:pt x="2463" y="1259"/>
                  </a:cubicBezTo>
                  <a:cubicBezTo>
                    <a:pt x="2473" y="1264"/>
                    <a:pt x="2473" y="1264"/>
                    <a:pt x="2473" y="1264"/>
                  </a:cubicBezTo>
                  <a:cubicBezTo>
                    <a:pt x="2473" y="1264"/>
                    <a:pt x="2480" y="1264"/>
                    <a:pt x="2484" y="1264"/>
                  </a:cubicBezTo>
                  <a:cubicBezTo>
                    <a:pt x="2488" y="1264"/>
                    <a:pt x="2496" y="1269"/>
                    <a:pt x="2496" y="1269"/>
                  </a:cubicBezTo>
                  <a:cubicBezTo>
                    <a:pt x="2496" y="1269"/>
                    <a:pt x="2498" y="1267"/>
                    <a:pt x="2506" y="1267"/>
                  </a:cubicBezTo>
                  <a:cubicBezTo>
                    <a:pt x="2513" y="1266"/>
                    <a:pt x="2514" y="1270"/>
                    <a:pt x="2514" y="1270"/>
                  </a:cubicBezTo>
                  <a:cubicBezTo>
                    <a:pt x="2514" y="1270"/>
                    <a:pt x="2515" y="1269"/>
                    <a:pt x="2517" y="1268"/>
                  </a:cubicBezTo>
                  <a:cubicBezTo>
                    <a:pt x="2517" y="1268"/>
                    <a:pt x="2517" y="1268"/>
                    <a:pt x="2517" y="1268"/>
                  </a:cubicBezTo>
                  <a:cubicBezTo>
                    <a:pt x="2513" y="1258"/>
                    <a:pt x="2510" y="1252"/>
                    <a:pt x="2510" y="1252"/>
                  </a:cubicBezTo>
                  <a:cubicBezTo>
                    <a:pt x="2521" y="1239"/>
                    <a:pt x="2521" y="1239"/>
                    <a:pt x="2521" y="1239"/>
                  </a:cubicBezTo>
                  <a:cubicBezTo>
                    <a:pt x="2521" y="1239"/>
                    <a:pt x="2503" y="1224"/>
                    <a:pt x="2513" y="1222"/>
                  </a:cubicBezTo>
                  <a:cubicBezTo>
                    <a:pt x="2523" y="1220"/>
                    <a:pt x="2531" y="1213"/>
                    <a:pt x="2531" y="1213"/>
                  </a:cubicBezTo>
                  <a:cubicBezTo>
                    <a:pt x="2535" y="1194"/>
                    <a:pt x="2535" y="1194"/>
                    <a:pt x="2535" y="1194"/>
                  </a:cubicBezTo>
                  <a:cubicBezTo>
                    <a:pt x="2549" y="1194"/>
                    <a:pt x="2549" y="1194"/>
                    <a:pt x="2549" y="1194"/>
                  </a:cubicBezTo>
                  <a:cubicBezTo>
                    <a:pt x="2554" y="1179"/>
                    <a:pt x="2554" y="1179"/>
                    <a:pt x="2554" y="1179"/>
                  </a:cubicBezTo>
                  <a:cubicBezTo>
                    <a:pt x="2531" y="1179"/>
                    <a:pt x="2531" y="1179"/>
                    <a:pt x="2531" y="1179"/>
                  </a:cubicBezTo>
                  <a:cubicBezTo>
                    <a:pt x="2531" y="1179"/>
                    <a:pt x="2527" y="1163"/>
                    <a:pt x="2531" y="1160"/>
                  </a:cubicBezTo>
                  <a:close/>
                  <a:moveTo>
                    <a:pt x="2525" y="1228"/>
                  </a:moveTo>
                  <a:cubicBezTo>
                    <a:pt x="2527" y="1252"/>
                    <a:pt x="2527" y="1252"/>
                    <a:pt x="2527" y="1252"/>
                  </a:cubicBezTo>
                  <a:cubicBezTo>
                    <a:pt x="2533" y="1252"/>
                    <a:pt x="2543" y="1262"/>
                    <a:pt x="2543" y="1262"/>
                  </a:cubicBezTo>
                  <a:cubicBezTo>
                    <a:pt x="2549" y="1244"/>
                    <a:pt x="2549" y="1244"/>
                    <a:pt x="2549" y="1244"/>
                  </a:cubicBezTo>
                  <a:cubicBezTo>
                    <a:pt x="2537" y="1230"/>
                    <a:pt x="2537" y="1230"/>
                    <a:pt x="2537" y="1230"/>
                  </a:cubicBezTo>
                  <a:lnTo>
                    <a:pt x="2525" y="1228"/>
                  </a:lnTo>
                  <a:close/>
                  <a:moveTo>
                    <a:pt x="2577" y="1240"/>
                  </a:moveTo>
                  <a:cubicBezTo>
                    <a:pt x="2576" y="1251"/>
                    <a:pt x="2567" y="1253"/>
                    <a:pt x="2579" y="1254"/>
                  </a:cubicBezTo>
                  <a:cubicBezTo>
                    <a:pt x="2591" y="1255"/>
                    <a:pt x="2596" y="1253"/>
                    <a:pt x="2596" y="1253"/>
                  </a:cubicBezTo>
                  <a:cubicBezTo>
                    <a:pt x="2596" y="1253"/>
                    <a:pt x="2604" y="1272"/>
                    <a:pt x="2605" y="1265"/>
                  </a:cubicBezTo>
                  <a:cubicBezTo>
                    <a:pt x="2607" y="1259"/>
                    <a:pt x="2617" y="1245"/>
                    <a:pt x="2619" y="1244"/>
                  </a:cubicBezTo>
                  <a:cubicBezTo>
                    <a:pt x="2621" y="1244"/>
                    <a:pt x="2630" y="1244"/>
                    <a:pt x="2622" y="1239"/>
                  </a:cubicBezTo>
                  <a:cubicBezTo>
                    <a:pt x="2614" y="1234"/>
                    <a:pt x="2607" y="1227"/>
                    <a:pt x="2610" y="1227"/>
                  </a:cubicBezTo>
                  <a:cubicBezTo>
                    <a:pt x="2613" y="1226"/>
                    <a:pt x="2620" y="1227"/>
                    <a:pt x="2615" y="1224"/>
                  </a:cubicBezTo>
                  <a:cubicBezTo>
                    <a:pt x="2610" y="1220"/>
                    <a:pt x="2624" y="1211"/>
                    <a:pt x="2624" y="1211"/>
                  </a:cubicBezTo>
                  <a:cubicBezTo>
                    <a:pt x="2624" y="1211"/>
                    <a:pt x="2616" y="1199"/>
                    <a:pt x="2615" y="1200"/>
                  </a:cubicBezTo>
                  <a:cubicBezTo>
                    <a:pt x="2614" y="1200"/>
                    <a:pt x="2601" y="1205"/>
                    <a:pt x="2601" y="1210"/>
                  </a:cubicBezTo>
                  <a:cubicBezTo>
                    <a:pt x="2601" y="1215"/>
                    <a:pt x="2601" y="1219"/>
                    <a:pt x="2601" y="1219"/>
                  </a:cubicBezTo>
                  <a:cubicBezTo>
                    <a:pt x="2601" y="1219"/>
                    <a:pt x="2592" y="1207"/>
                    <a:pt x="2590" y="1208"/>
                  </a:cubicBezTo>
                  <a:cubicBezTo>
                    <a:pt x="2588" y="1209"/>
                    <a:pt x="2585" y="1213"/>
                    <a:pt x="2585" y="1213"/>
                  </a:cubicBezTo>
                  <a:cubicBezTo>
                    <a:pt x="2569" y="1224"/>
                    <a:pt x="2569" y="1224"/>
                    <a:pt x="2569" y="1224"/>
                  </a:cubicBezTo>
                  <a:cubicBezTo>
                    <a:pt x="2569" y="1224"/>
                    <a:pt x="2578" y="1229"/>
                    <a:pt x="2577" y="1240"/>
                  </a:cubicBezTo>
                  <a:close/>
                  <a:moveTo>
                    <a:pt x="2629" y="1260"/>
                  </a:moveTo>
                  <a:cubicBezTo>
                    <a:pt x="2612" y="1266"/>
                    <a:pt x="2612" y="1266"/>
                    <a:pt x="2612" y="1266"/>
                  </a:cubicBezTo>
                  <a:cubicBezTo>
                    <a:pt x="2612" y="1266"/>
                    <a:pt x="2602" y="1270"/>
                    <a:pt x="2598" y="1269"/>
                  </a:cubicBezTo>
                  <a:cubicBezTo>
                    <a:pt x="2594" y="1269"/>
                    <a:pt x="2578" y="1262"/>
                    <a:pt x="2573" y="1262"/>
                  </a:cubicBezTo>
                  <a:cubicBezTo>
                    <a:pt x="2563" y="1262"/>
                    <a:pt x="2565" y="1273"/>
                    <a:pt x="2573" y="1272"/>
                  </a:cubicBezTo>
                  <a:cubicBezTo>
                    <a:pt x="2581" y="1270"/>
                    <a:pt x="2592" y="1282"/>
                    <a:pt x="2592" y="1282"/>
                  </a:cubicBezTo>
                  <a:cubicBezTo>
                    <a:pt x="2592" y="1282"/>
                    <a:pt x="2609" y="1279"/>
                    <a:pt x="2626" y="1275"/>
                  </a:cubicBezTo>
                  <a:cubicBezTo>
                    <a:pt x="2644" y="1272"/>
                    <a:pt x="2629" y="1260"/>
                    <a:pt x="2629" y="1260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8" name="Freeform 175"/>
            <p:cNvSpPr>
              <a:spLocks noChangeAspect="1" noEditPoints="1"/>
            </p:cNvSpPr>
            <p:nvPr/>
          </p:nvSpPr>
          <p:spPr bwMode="auto">
            <a:xfrm>
              <a:off x="2942" y="1319"/>
              <a:ext cx="77" cy="35"/>
            </a:xfrm>
            <a:custGeom>
              <a:avLst/>
              <a:gdLst>
                <a:gd name="T0" fmla="*/ 74 w 237"/>
                <a:gd name="T1" fmla="*/ 25 h 107"/>
                <a:gd name="T2" fmla="*/ 72 w 237"/>
                <a:gd name="T3" fmla="*/ 24 h 107"/>
                <a:gd name="T4" fmla="*/ 73 w 237"/>
                <a:gd name="T5" fmla="*/ 18 h 107"/>
                <a:gd name="T6" fmla="*/ 71 w 237"/>
                <a:gd name="T7" fmla="*/ 17 h 107"/>
                <a:gd name="T8" fmla="*/ 71 w 237"/>
                <a:gd name="T9" fmla="*/ 12 h 107"/>
                <a:gd name="T10" fmla="*/ 75 w 237"/>
                <a:gd name="T11" fmla="*/ 10 h 107"/>
                <a:gd name="T12" fmla="*/ 74 w 237"/>
                <a:gd name="T13" fmla="*/ 7 h 107"/>
                <a:gd name="T14" fmla="*/ 75 w 237"/>
                <a:gd name="T15" fmla="*/ 4 h 107"/>
                <a:gd name="T16" fmla="*/ 55 w 237"/>
                <a:gd name="T17" fmla="*/ 0 h 107"/>
                <a:gd name="T18" fmla="*/ 36 w 237"/>
                <a:gd name="T19" fmla="*/ 2 h 107"/>
                <a:gd name="T20" fmla="*/ 19 w 237"/>
                <a:gd name="T21" fmla="*/ 10 h 107"/>
                <a:gd name="T22" fmla="*/ 21 w 237"/>
                <a:gd name="T23" fmla="*/ 18 h 107"/>
                <a:gd name="T24" fmla="*/ 34 w 237"/>
                <a:gd name="T25" fmla="*/ 20 h 107"/>
                <a:gd name="T26" fmla="*/ 32 w 237"/>
                <a:gd name="T27" fmla="*/ 28 h 107"/>
                <a:gd name="T28" fmla="*/ 33 w 237"/>
                <a:gd name="T29" fmla="*/ 28 h 107"/>
                <a:gd name="T30" fmla="*/ 40 w 237"/>
                <a:gd name="T31" fmla="*/ 26 h 107"/>
                <a:gd name="T32" fmla="*/ 47 w 237"/>
                <a:gd name="T33" fmla="*/ 26 h 107"/>
                <a:gd name="T34" fmla="*/ 56 w 237"/>
                <a:gd name="T35" fmla="*/ 31 h 107"/>
                <a:gd name="T36" fmla="*/ 62 w 237"/>
                <a:gd name="T37" fmla="*/ 35 h 107"/>
                <a:gd name="T38" fmla="*/ 66 w 237"/>
                <a:gd name="T39" fmla="*/ 33 h 107"/>
                <a:gd name="T40" fmla="*/ 70 w 237"/>
                <a:gd name="T41" fmla="*/ 35 h 107"/>
                <a:gd name="T42" fmla="*/ 73 w 237"/>
                <a:gd name="T43" fmla="*/ 34 h 107"/>
                <a:gd name="T44" fmla="*/ 73 w 237"/>
                <a:gd name="T45" fmla="*/ 32 h 107"/>
                <a:gd name="T46" fmla="*/ 77 w 237"/>
                <a:gd name="T47" fmla="*/ 29 h 107"/>
                <a:gd name="T48" fmla="*/ 74 w 237"/>
                <a:gd name="T49" fmla="*/ 25 h 107"/>
                <a:gd name="T50" fmla="*/ 9 w 237"/>
                <a:gd name="T51" fmla="*/ 17 h 107"/>
                <a:gd name="T52" fmla="*/ 2 w 237"/>
                <a:gd name="T53" fmla="*/ 18 h 107"/>
                <a:gd name="T54" fmla="*/ 3 w 237"/>
                <a:gd name="T55" fmla="*/ 24 h 107"/>
                <a:gd name="T56" fmla="*/ 5 w 237"/>
                <a:gd name="T57" fmla="*/ 28 h 107"/>
                <a:gd name="T58" fmla="*/ 11 w 237"/>
                <a:gd name="T59" fmla="*/ 24 h 107"/>
                <a:gd name="T60" fmla="*/ 18 w 237"/>
                <a:gd name="T61" fmla="*/ 20 h 107"/>
                <a:gd name="T62" fmla="*/ 17 w 237"/>
                <a:gd name="T63" fmla="*/ 16 h 107"/>
                <a:gd name="T64" fmla="*/ 9 w 237"/>
                <a:gd name="T65" fmla="*/ 17 h 107"/>
                <a:gd name="T66" fmla="*/ 9 w 237"/>
                <a:gd name="T67" fmla="*/ 15 h 107"/>
                <a:gd name="T68" fmla="*/ 11 w 237"/>
                <a:gd name="T69" fmla="*/ 8 h 107"/>
                <a:gd name="T70" fmla="*/ 9 w 237"/>
                <a:gd name="T71" fmla="*/ 15 h 1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37" h="107">
                  <a:moveTo>
                    <a:pt x="228" y="76"/>
                  </a:moveTo>
                  <a:cubicBezTo>
                    <a:pt x="221" y="74"/>
                    <a:pt x="221" y="74"/>
                    <a:pt x="221" y="74"/>
                  </a:cubicBezTo>
                  <a:cubicBezTo>
                    <a:pt x="226" y="56"/>
                    <a:pt x="226" y="56"/>
                    <a:pt x="226" y="56"/>
                  </a:cubicBezTo>
                  <a:cubicBezTo>
                    <a:pt x="217" y="52"/>
                    <a:pt x="217" y="52"/>
                    <a:pt x="217" y="52"/>
                  </a:cubicBezTo>
                  <a:cubicBezTo>
                    <a:pt x="217" y="52"/>
                    <a:pt x="216" y="38"/>
                    <a:pt x="220" y="36"/>
                  </a:cubicBezTo>
                  <a:cubicBezTo>
                    <a:pt x="224" y="34"/>
                    <a:pt x="231" y="30"/>
                    <a:pt x="231" y="30"/>
                  </a:cubicBezTo>
                  <a:cubicBezTo>
                    <a:pt x="228" y="21"/>
                    <a:pt x="228" y="21"/>
                    <a:pt x="228" y="21"/>
                  </a:cubicBezTo>
                  <a:cubicBezTo>
                    <a:pt x="231" y="11"/>
                    <a:pt x="231" y="11"/>
                    <a:pt x="231" y="11"/>
                  </a:cubicBezTo>
                  <a:cubicBezTo>
                    <a:pt x="215" y="8"/>
                    <a:pt x="180" y="2"/>
                    <a:pt x="170" y="1"/>
                  </a:cubicBezTo>
                  <a:cubicBezTo>
                    <a:pt x="157" y="0"/>
                    <a:pt x="110" y="6"/>
                    <a:pt x="110" y="6"/>
                  </a:cubicBezTo>
                  <a:cubicBezTo>
                    <a:pt x="110" y="6"/>
                    <a:pt x="60" y="24"/>
                    <a:pt x="60" y="31"/>
                  </a:cubicBezTo>
                  <a:cubicBezTo>
                    <a:pt x="60" y="38"/>
                    <a:pt x="66" y="56"/>
                    <a:pt x="66" y="56"/>
                  </a:cubicBezTo>
                  <a:cubicBezTo>
                    <a:pt x="105" y="61"/>
                    <a:pt x="105" y="61"/>
                    <a:pt x="105" y="61"/>
                  </a:cubicBezTo>
                  <a:cubicBezTo>
                    <a:pt x="98" y="85"/>
                    <a:pt x="98" y="85"/>
                    <a:pt x="98" y="85"/>
                  </a:cubicBezTo>
                  <a:cubicBezTo>
                    <a:pt x="102" y="85"/>
                    <a:pt x="102" y="85"/>
                    <a:pt x="102" y="85"/>
                  </a:cubicBezTo>
                  <a:cubicBezTo>
                    <a:pt x="123" y="79"/>
                    <a:pt x="123" y="79"/>
                    <a:pt x="123" y="79"/>
                  </a:cubicBezTo>
                  <a:cubicBezTo>
                    <a:pt x="123" y="79"/>
                    <a:pt x="129" y="75"/>
                    <a:pt x="144" y="78"/>
                  </a:cubicBezTo>
                  <a:cubicBezTo>
                    <a:pt x="159" y="81"/>
                    <a:pt x="161" y="86"/>
                    <a:pt x="172" y="95"/>
                  </a:cubicBezTo>
                  <a:cubicBezTo>
                    <a:pt x="183" y="104"/>
                    <a:pt x="186" y="107"/>
                    <a:pt x="192" y="107"/>
                  </a:cubicBezTo>
                  <a:cubicBezTo>
                    <a:pt x="198" y="107"/>
                    <a:pt x="200" y="100"/>
                    <a:pt x="203" y="101"/>
                  </a:cubicBezTo>
                  <a:cubicBezTo>
                    <a:pt x="206" y="102"/>
                    <a:pt x="216" y="106"/>
                    <a:pt x="216" y="106"/>
                  </a:cubicBezTo>
                  <a:cubicBezTo>
                    <a:pt x="224" y="105"/>
                    <a:pt x="224" y="105"/>
                    <a:pt x="224" y="105"/>
                  </a:cubicBezTo>
                  <a:cubicBezTo>
                    <a:pt x="224" y="97"/>
                    <a:pt x="224" y="97"/>
                    <a:pt x="224" y="97"/>
                  </a:cubicBezTo>
                  <a:cubicBezTo>
                    <a:pt x="237" y="88"/>
                    <a:pt x="237" y="88"/>
                    <a:pt x="237" y="88"/>
                  </a:cubicBezTo>
                  <a:lnTo>
                    <a:pt x="228" y="76"/>
                  </a:lnTo>
                  <a:close/>
                  <a:moveTo>
                    <a:pt x="27" y="53"/>
                  </a:moveTo>
                  <a:cubicBezTo>
                    <a:pt x="27" y="53"/>
                    <a:pt x="14" y="52"/>
                    <a:pt x="7" y="55"/>
                  </a:cubicBezTo>
                  <a:cubicBezTo>
                    <a:pt x="0" y="57"/>
                    <a:pt x="9" y="74"/>
                    <a:pt x="9" y="74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4" y="87"/>
                    <a:pt x="30" y="74"/>
                    <a:pt x="34" y="74"/>
                  </a:cubicBezTo>
                  <a:cubicBezTo>
                    <a:pt x="38" y="74"/>
                    <a:pt x="55" y="60"/>
                    <a:pt x="55" y="60"/>
                  </a:cubicBezTo>
                  <a:cubicBezTo>
                    <a:pt x="51" y="49"/>
                    <a:pt x="51" y="49"/>
                    <a:pt x="51" y="49"/>
                  </a:cubicBezTo>
                  <a:lnTo>
                    <a:pt x="27" y="53"/>
                  </a:lnTo>
                  <a:close/>
                  <a:moveTo>
                    <a:pt x="29" y="45"/>
                  </a:moveTo>
                  <a:cubicBezTo>
                    <a:pt x="44" y="45"/>
                    <a:pt x="48" y="23"/>
                    <a:pt x="35" y="25"/>
                  </a:cubicBezTo>
                  <a:cubicBezTo>
                    <a:pt x="22" y="28"/>
                    <a:pt x="15" y="45"/>
                    <a:pt x="29" y="4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79" name="Freeform 176"/>
            <p:cNvSpPr>
              <a:spLocks noChangeAspect="1"/>
            </p:cNvSpPr>
            <p:nvPr/>
          </p:nvSpPr>
          <p:spPr bwMode="auto">
            <a:xfrm>
              <a:off x="4325" y="2213"/>
              <a:ext cx="149" cy="115"/>
            </a:xfrm>
            <a:custGeom>
              <a:avLst/>
              <a:gdLst>
                <a:gd name="T0" fmla="*/ 3 w 461"/>
                <a:gd name="T1" fmla="*/ 109 h 355"/>
                <a:gd name="T2" fmla="*/ 14 w 461"/>
                <a:gd name="T3" fmla="*/ 114 h 355"/>
                <a:gd name="T4" fmla="*/ 20 w 461"/>
                <a:gd name="T5" fmla="*/ 111 h 355"/>
                <a:gd name="T6" fmla="*/ 32 w 461"/>
                <a:gd name="T7" fmla="*/ 112 h 355"/>
                <a:gd name="T8" fmla="*/ 39 w 461"/>
                <a:gd name="T9" fmla="*/ 103 h 355"/>
                <a:gd name="T10" fmla="*/ 48 w 461"/>
                <a:gd name="T11" fmla="*/ 103 h 355"/>
                <a:gd name="T12" fmla="*/ 59 w 461"/>
                <a:gd name="T13" fmla="*/ 109 h 355"/>
                <a:gd name="T14" fmla="*/ 66 w 461"/>
                <a:gd name="T15" fmla="*/ 104 h 355"/>
                <a:gd name="T16" fmla="*/ 71 w 461"/>
                <a:gd name="T17" fmla="*/ 104 h 355"/>
                <a:gd name="T18" fmla="*/ 76 w 461"/>
                <a:gd name="T19" fmla="*/ 97 h 355"/>
                <a:gd name="T20" fmla="*/ 76 w 461"/>
                <a:gd name="T21" fmla="*/ 93 h 355"/>
                <a:gd name="T22" fmla="*/ 83 w 461"/>
                <a:gd name="T23" fmla="*/ 87 h 355"/>
                <a:gd name="T24" fmla="*/ 81 w 461"/>
                <a:gd name="T25" fmla="*/ 79 h 355"/>
                <a:gd name="T26" fmla="*/ 86 w 461"/>
                <a:gd name="T27" fmla="*/ 76 h 355"/>
                <a:gd name="T28" fmla="*/ 89 w 461"/>
                <a:gd name="T29" fmla="*/ 66 h 355"/>
                <a:gd name="T30" fmla="*/ 92 w 461"/>
                <a:gd name="T31" fmla="*/ 53 h 355"/>
                <a:gd name="T32" fmla="*/ 111 w 461"/>
                <a:gd name="T33" fmla="*/ 54 h 355"/>
                <a:gd name="T34" fmla="*/ 121 w 461"/>
                <a:gd name="T35" fmla="*/ 62 h 355"/>
                <a:gd name="T36" fmla="*/ 121 w 461"/>
                <a:gd name="T37" fmla="*/ 61 h 355"/>
                <a:gd name="T38" fmla="*/ 125 w 461"/>
                <a:gd name="T39" fmla="*/ 60 h 355"/>
                <a:gd name="T40" fmla="*/ 122 w 461"/>
                <a:gd name="T41" fmla="*/ 47 h 355"/>
                <a:gd name="T42" fmla="*/ 130 w 461"/>
                <a:gd name="T43" fmla="*/ 52 h 355"/>
                <a:gd name="T44" fmla="*/ 138 w 461"/>
                <a:gd name="T45" fmla="*/ 52 h 355"/>
                <a:gd name="T46" fmla="*/ 132 w 461"/>
                <a:gd name="T47" fmla="*/ 41 h 355"/>
                <a:gd name="T48" fmla="*/ 144 w 461"/>
                <a:gd name="T49" fmla="*/ 42 h 355"/>
                <a:gd name="T50" fmla="*/ 149 w 461"/>
                <a:gd name="T51" fmla="*/ 36 h 355"/>
                <a:gd name="T52" fmla="*/ 144 w 461"/>
                <a:gd name="T53" fmla="*/ 34 h 355"/>
                <a:gd name="T54" fmla="*/ 140 w 461"/>
                <a:gd name="T55" fmla="*/ 29 h 355"/>
                <a:gd name="T56" fmla="*/ 127 w 461"/>
                <a:gd name="T57" fmla="*/ 25 h 355"/>
                <a:gd name="T58" fmla="*/ 123 w 461"/>
                <a:gd name="T59" fmla="*/ 15 h 355"/>
                <a:gd name="T60" fmla="*/ 114 w 461"/>
                <a:gd name="T61" fmla="*/ 14 h 355"/>
                <a:gd name="T62" fmla="*/ 111 w 461"/>
                <a:gd name="T63" fmla="*/ 0 h 355"/>
                <a:gd name="T64" fmla="*/ 110 w 461"/>
                <a:gd name="T65" fmla="*/ 5 h 355"/>
                <a:gd name="T66" fmla="*/ 106 w 461"/>
                <a:gd name="T67" fmla="*/ 0 h 355"/>
                <a:gd name="T68" fmla="*/ 104 w 461"/>
                <a:gd name="T69" fmla="*/ 13 h 355"/>
                <a:gd name="T70" fmla="*/ 97 w 461"/>
                <a:gd name="T71" fmla="*/ 16 h 355"/>
                <a:gd name="T72" fmla="*/ 95 w 461"/>
                <a:gd name="T73" fmla="*/ 25 h 355"/>
                <a:gd name="T74" fmla="*/ 89 w 461"/>
                <a:gd name="T75" fmla="*/ 27 h 355"/>
                <a:gd name="T76" fmla="*/ 91 w 461"/>
                <a:gd name="T77" fmla="*/ 35 h 355"/>
                <a:gd name="T78" fmla="*/ 79 w 461"/>
                <a:gd name="T79" fmla="*/ 33 h 355"/>
                <a:gd name="T80" fmla="*/ 73 w 461"/>
                <a:gd name="T81" fmla="*/ 44 h 355"/>
                <a:gd name="T82" fmla="*/ 65 w 461"/>
                <a:gd name="T83" fmla="*/ 54 h 355"/>
                <a:gd name="T84" fmla="*/ 57 w 461"/>
                <a:gd name="T85" fmla="*/ 69 h 355"/>
                <a:gd name="T86" fmla="*/ 36 w 461"/>
                <a:gd name="T87" fmla="*/ 76 h 355"/>
                <a:gd name="T88" fmla="*/ 22 w 461"/>
                <a:gd name="T89" fmla="*/ 85 h 355"/>
                <a:gd name="T90" fmla="*/ 19 w 461"/>
                <a:gd name="T91" fmla="*/ 92 h 355"/>
                <a:gd name="T92" fmla="*/ 21 w 461"/>
                <a:gd name="T93" fmla="*/ 103 h 355"/>
                <a:gd name="T94" fmla="*/ 7 w 461"/>
                <a:gd name="T95" fmla="*/ 99 h 355"/>
                <a:gd name="T96" fmla="*/ 0 w 461"/>
                <a:gd name="T97" fmla="*/ 104 h 355"/>
                <a:gd name="T98" fmla="*/ 0 w 461"/>
                <a:gd name="T99" fmla="*/ 104 h 355"/>
                <a:gd name="T100" fmla="*/ 3 w 461"/>
                <a:gd name="T101" fmla="*/ 109 h 35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61" h="355">
                  <a:moveTo>
                    <a:pt x="9" y="338"/>
                  </a:moveTo>
                  <a:cubicBezTo>
                    <a:pt x="17" y="347"/>
                    <a:pt x="39" y="355"/>
                    <a:pt x="43" y="352"/>
                  </a:cubicBezTo>
                  <a:cubicBezTo>
                    <a:pt x="47" y="350"/>
                    <a:pt x="46" y="342"/>
                    <a:pt x="61" y="342"/>
                  </a:cubicBezTo>
                  <a:cubicBezTo>
                    <a:pt x="75" y="342"/>
                    <a:pt x="88" y="351"/>
                    <a:pt x="98" y="345"/>
                  </a:cubicBezTo>
                  <a:cubicBezTo>
                    <a:pt x="108" y="339"/>
                    <a:pt x="121" y="318"/>
                    <a:pt x="121" y="318"/>
                  </a:cubicBezTo>
                  <a:cubicBezTo>
                    <a:pt x="121" y="318"/>
                    <a:pt x="146" y="315"/>
                    <a:pt x="150" y="318"/>
                  </a:cubicBezTo>
                  <a:cubicBezTo>
                    <a:pt x="154" y="320"/>
                    <a:pt x="179" y="336"/>
                    <a:pt x="182" y="335"/>
                  </a:cubicBezTo>
                  <a:cubicBezTo>
                    <a:pt x="185" y="335"/>
                    <a:pt x="203" y="322"/>
                    <a:pt x="203" y="322"/>
                  </a:cubicBezTo>
                  <a:cubicBezTo>
                    <a:pt x="219" y="322"/>
                    <a:pt x="219" y="322"/>
                    <a:pt x="219" y="322"/>
                  </a:cubicBezTo>
                  <a:cubicBezTo>
                    <a:pt x="236" y="299"/>
                    <a:pt x="236" y="299"/>
                    <a:pt x="236" y="299"/>
                  </a:cubicBezTo>
                  <a:cubicBezTo>
                    <a:pt x="235" y="287"/>
                    <a:pt x="235" y="287"/>
                    <a:pt x="235" y="287"/>
                  </a:cubicBezTo>
                  <a:cubicBezTo>
                    <a:pt x="257" y="268"/>
                    <a:pt x="257" y="268"/>
                    <a:pt x="257" y="268"/>
                  </a:cubicBezTo>
                  <a:cubicBezTo>
                    <a:pt x="257" y="268"/>
                    <a:pt x="245" y="252"/>
                    <a:pt x="252" y="243"/>
                  </a:cubicBezTo>
                  <a:cubicBezTo>
                    <a:pt x="258" y="234"/>
                    <a:pt x="265" y="235"/>
                    <a:pt x="265" y="235"/>
                  </a:cubicBezTo>
                  <a:cubicBezTo>
                    <a:pt x="265" y="235"/>
                    <a:pt x="274" y="220"/>
                    <a:pt x="275" y="204"/>
                  </a:cubicBezTo>
                  <a:cubicBezTo>
                    <a:pt x="277" y="188"/>
                    <a:pt x="270" y="166"/>
                    <a:pt x="284" y="165"/>
                  </a:cubicBezTo>
                  <a:cubicBezTo>
                    <a:pt x="299" y="164"/>
                    <a:pt x="340" y="165"/>
                    <a:pt x="344" y="166"/>
                  </a:cubicBezTo>
                  <a:cubicBezTo>
                    <a:pt x="348" y="166"/>
                    <a:pt x="367" y="183"/>
                    <a:pt x="375" y="190"/>
                  </a:cubicBezTo>
                  <a:cubicBezTo>
                    <a:pt x="374" y="189"/>
                    <a:pt x="374" y="189"/>
                    <a:pt x="374" y="189"/>
                  </a:cubicBezTo>
                  <a:cubicBezTo>
                    <a:pt x="387" y="186"/>
                    <a:pt x="387" y="186"/>
                    <a:pt x="387" y="186"/>
                  </a:cubicBezTo>
                  <a:cubicBezTo>
                    <a:pt x="378" y="144"/>
                    <a:pt x="378" y="144"/>
                    <a:pt x="378" y="144"/>
                  </a:cubicBezTo>
                  <a:cubicBezTo>
                    <a:pt x="378" y="144"/>
                    <a:pt x="393" y="160"/>
                    <a:pt x="402" y="162"/>
                  </a:cubicBezTo>
                  <a:cubicBezTo>
                    <a:pt x="412" y="163"/>
                    <a:pt x="427" y="160"/>
                    <a:pt x="427" y="160"/>
                  </a:cubicBezTo>
                  <a:cubicBezTo>
                    <a:pt x="427" y="160"/>
                    <a:pt x="402" y="136"/>
                    <a:pt x="408" y="126"/>
                  </a:cubicBezTo>
                  <a:cubicBezTo>
                    <a:pt x="413" y="115"/>
                    <a:pt x="444" y="131"/>
                    <a:pt x="444" y="131"/>
                  </a:cubicBezTo>
                  <a:cubicBezTo>
                    <a:pt x="461" y="111"/>
                    <a:pt x="461" y="111"/>
                    <a:pt x="461" y="111"/>
                  </a:cubicBezTo>
                  <a:cubicBezTo>
                    <a:pt x="444" y="105"/>
                    <a:pt x="444" y="105"/>
                    <a:pt x="444" y="105"/>
                  </a:cubicBezTo>
                  <a:cubicBezTo>
                    <a:pt x="444" y="105"/>
                    <a:pt x="441" y="93"/>
                    <a:pt x="433" y="88"/>
                  </a:cubicBezTo>
                  <a:cubicBezTo>
                    <a:pt x="425" y="82"/>
                    <a:pt x="393" y="77"/>
                    <a:pt x="393" y="77"/>
                  </a:cubicBezTo>
                  <a:cubicBezTo>
                    <a:pt x="393" y="77"/>
                    <a:pt x="392" y="58"/>
                    <a:pt x="380" y="46"/>
                  </a:cubicBezTo>
                  <a:cubicBezTo>
                    <a:pt x="367" y="33"/>
                    <a:pt x="354" y="42"/>
                    <a:pt x="354" y="42"/>
                  </a:cubicBezTo>
                  <a:cubicBezTo>
                    <a:pt x="343" y="1"/>
                    <a:pt x="343" y="1"/>
                    <a:pt x="343" y="1"/>
                  </a:cubicBezTo>
                  <a:cubicBezTo>
                    <a:pt x="339" y="14"/>
                    <a:pt x="339" y="14"/>
                    <a:pt x="339" y="14"/>
                  </a:cubicBezTo>
                  <a:cubicBezTo>
                    <a:pt x="329" y="0"/>
                    <a:pt x="329" y="0"/>
                    <a:pt x="329" y="0"/>
                  </a:cubicBezTo>
                  <a:cubicBezTo>
                    <a:pt x="323" y="41"/>
                    <a:pt x="323" y="41"/>
                    <a:pt x="323" y="41"/>
                  </a:cubicBezTo>
                  <a:cubicBezTo>
                    <a:pt x="323" y="41"/>
                    <a:pt x="308" y="45"/>
                    <a:pt x="301" y="50"/>
                  </a:cubicBezTo>
                  <a:cubicBezTo>
                    <a:pt x="294" y="55"/>
                    <a:pt x="293" y="77"/>
                    <a:pt x="293" y="77"/>
                  </a:cubicBezTo>
                  <a:cubicBezTo>
                    <a:pt x="276" y="83"/>
                    <a:pt x="276" y="83"/>
                    <a:pt x="276" y="83"/>
                  </a:cubicBezTo>
                  <a:cubicBezTo>
                    <a:pt x="283" y="107"/>
                    <a:pt x="283" y="107"/>
                    <a:pt x="283" y="107"/>
                  </a:cubicBezTo>
                  <a:cubicBezTo>
                    <a:pt x="283" y="107"/>
                    <a:pt x="259" y="104"/>
                    <a:pt x="243" y="101"/>
                  </a:cubicBezTo>
                  <a:cubicBezTo>
                    <a:pt x="228" y="97"/>
                    <a:pt x="227" y="136"/>
                    <a:pt x="227" y="136"/>
                  </a:cubicBezTo>
                  <a:cubicBezTo>
                    <a:pt x="200" y="166"/>
                    <a:pt x="200" y="166"/>
                    <a:pt x="200" y="166"/>
                  </a:cubicBezTo>
                  <a:cubicBezTo>
                    <a:pt x="200" y="166"/>
                    <a:pt x="192" y="201"/>
                    <a:pt x="176" y="213"/>
                  </a:cubicBezTo>
                  <a:cubicBezTo>
                    <a:pt x="160" y="224"/>
                    <a:pt x="119" y="232"/>
                    <a:pt x="110" y="235"/>
                  </a:cubicBezTo>
                  <a:cubicBezTo>
                    <a:pt x="101" y="237"/>
                    <a:pt x="69" y="262"/>
                    <a:pt x="69" y="262"/>
                  </a:cubicBezTo>
                  <a:cubicBezTo>
                    <a:pt x="60" y="285"/>
                    <a:pt x="60" y="285"/>
                    <a:pt x="60" y="285"/>
                  </a:cubicBezTo>
                  <a:cubicBezTo>
                    <a:pt x="60" y="285"/>
                    <a:pt x="84" y="303"/>
                    <a:pt x="65" y="317"/>
                  </a:cubicBezTo>
                  <a:cubicBezTo>
                    <a:pt x="47" y="331"/>
                    <a:pt x="34" y="308"/>
                    <a:pt x="23" y="305"/>
                  </a:cubicBezTo>
                  <a:cubicBezTo>
                    <a:pt x="13" y="303"/>
                    <a:pt x="0" y="322"/>
                    <a:pt x="0" y="322"/>
                  </a:cubicBezTo>
                  <a:cubicBezTo>
                    <a:pt x="0" y="322"/>
                    <a:pt x="0" y="322"/>
                    <a:pt x="0" y="322"/>
                  </a:cubicBezTo>
                  <a:cubicBezTo>
                    <a:pt x="3" y="328"/>
                    <a:pt x="5" y="334"/>
                    <a:pt x="9" y="33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0" name="Freeform 177"/>
            <p:cNvSpPr>
              <a:spLocks noChangeAspect="1" noEditPoints="1"/>
            </p:cNvSpPr>
            <p:nvPr/>
          </p:nvSpPr>
          <p:spPr bwMode="auto">
            <a:xfrm>
              <a:off x="4098" y="2243"/>
              <a:ext cx="704" cy="283"/>
            </a:xfrm>
            <a:custGeom>
              <a:avLst/>
              <a:gdLst>
                <a:gd name="T0" fmla="*/ 147 w 2179"/>
                <a:gd name="T1" fmla="*/ 92 h 879"/>
                <a:gd name="T2" fmla="*/ 195 w 2179"/>
                <a:gd name="T3" fmla="*/ 144 h 879"/>
                <a:gd name="T4" fmla="*/ 180 w 2179"/>
                <a:gd name="T5" fmla="*/ 143 h 879"/>
                <a:gd name="T6" fmla="*/ 52 w 2179"/>
                <a:gd name="T7" fmla="*/ 106 h 879"/>
                <a:gd name="T8" fmla="*/ 13 w 2179"/>
                <a:gd name="T9" fmla="*/ 56 h 879"/>
                <a:gd name="T10" fmla="*/ 552 w 2179"/>
                <a:gd name="T11" fmla="*/ 101 h 879"/>
                <a:gd name="T12" fmla="*/ 526 w 2179"/>
                <a:gd name="T13" fmla="*/ 133 h 879"/>
                <a:gd name="T14" fmla="*/ 202 w 2179"/>
                <a:gd name="T15" fmla="*/ 36 h 879"/>
                <a:gd name="T16" fmla="*/ 370 w 2179"/>
                <a:gd name="T17" fmla="*/ 119 h 879"/>
                <a:gd name="T18" fmla="*/ 370 w 2179"/>
                <a:gd name="T19" fmla="*/ 195 h 879"/>
                <a:gd name="T20" fmla="*/ 403 w 2179"/>
                <a:gd name="T21" fmla="*/ 170 h 879"/>
                <a:gd name="T22" fmla="*/ 434 w 2179"/>
                <a:gd name="T23" fmla="*/ 185 h 879"/>
                <a:gd name="T24" fmla="*/ 436 w 2179"/>
                <a:gd name="T25" fmla="*/ 112 h 879"/>
                <a:gd name="T26" fmla="*/ 415 w 2179"/>
                <a:gd name="T27" fmla="*/ 86 h 879"/>
                <a:gd name="T28" fmla="*/ 434 w 2179"/>
                <a:gd name="T29" fmla="*/ 80 h 879"/>
                <a:gd name="T30" fmla="*/ 376 w 2179"/>
                <a:gd name="T31" fmla="*/ 93 h 879"/>
                <a:gd name="T32" fmla="*/ 359 w 2179"/>
                <a:gd name="T33" fmla="*/ 240 h 879"/>
                <a:gd name="T34" fmla="*/ 106 w 2179"/>
                <a:gd name="T35" fmla="*/ 64 h 879"/>
                <a:gd name="T36" fmla="*/ 513 w 2179"/>
                <a:gd name="T37" fmla="*/ 108 h 879"/>
                <a:gd name="T38" fmla="*/ 507 w 2179"/>
                <a:gd name="T39" fmla="*/ 73 h 879"/>
                <a:gd name="T40" fmla="*/ 483 w 2179"/>
                <a:gd name="T41" fmla="*/ 149 h 879"/>
                <a:gd name="T42" fmla="*/ 464 w 2179"/>
                <a:gd name="T43" fmla="*/ 238 h 879"/>
                <a:gd name="T44" fmla="*/ 514 w 2179"/>
                <a:gd name="T45" fmla="*/ 160 h 879"/>
                <a:gd name="T46" fmla="*/ 696 w 2179"/>
                <a:gd name="T47" fmla="*/ 140 h 879"/>
                <a:gd name="T48" fmla="*/ 604 w 2179"/>
                <a:gd name="T49" fmla="*/ 150 h 879"/>
                <a:gd name="T50" fmla="*/ 553 w 2179"/>
                <a:gd name="T51" fmla="*/ 120 h 879"/>
                <a:gd name="T52" fmla="*/ 577 w 2179"/>
                <a:gd name="T53" fmla="*/ 146 h 879"/>
                <a:gd name="T54" fmla="*/ 611 w 2179"/>
                <a:gd name="T55" fmla="*/ 167 h 879"/>
                <a:gd name="T56" fmla="*/ 673 w 2179"/>
                <a:gd name="T57" fmla="*/ 222 h 879"/>
                <a:gd name="T58" fmla="*/ 698 w 2179"/>
                <a:gd name="T59" fmla="*/ 257 h 879"/>
                <a:gd name="T60" fmla="*/ 703 w 2179"/>
                <a:gd name="T61" fmla="*/ 178 h 879"/>
                <a:gd name="T62" fmla="*/ 563 w 2179"/>
                <a:gd name="T63" fmla="*/ 231 h 879"/>
                <a:gd name="T64" fmla="*/ 668 w 2179"/>
                <a:gd name="T65" fmla="*/ 230 h 879"/>
                <a:gd name="T66" fmla="*/ 604 w 2179"/>
                <a:gd name="T67" fmla="*/ 202 h 879"/>
                <a:gd name="T68" fmla="*/ 461 w 2179"/>
                <a:gd name="T69" fmla="*/ 130 h 879"/>
                <a:gd name="T70" fmla="*/ 308 w 2179"/>
                <a:gd name="T71" fmla="*/ 252 h 879"/>
                <a:gd name="T72" fmla="*/ 165 w 2179"/>
                <a:gd name="T73" fmla="*/ 151 h 879"/>
                <a:gd name="T74" fmla="*/ 132 w 2179"/>
                <a:gd name="T75" fmla="*/ 93 h 879"/>
                <a:gd name="T76" fmla="*/ 80 w 2179"/>
                <a:gd name="T77" fmla="*/ 58 h 879"/>
                <a:gd name="T78" fmla="*/ 5 w 2179"/>
                <a:gd name="T79" fmla="*/ 1 h 879"/>
                <a:gd name="T80" fmla="*/ 72 w 2179"/>
                <a:gd name="T81" fmla="*/ 97 h 879"/>
                <a:gd name="T82" fmla="*/ 111 w 2179"/>
                <a:gd name="T83" fmla="*/ 169 h 879"/>
                <a:gd name="T84" fmla="*/ 450 w 2179"/>
                <a:gd name="T85" fmla="*/ 254 h 879"/>
                <a:gd name="T86" fmla="*/ 280 w 2179"/>
                <a:gd name="T87" fmla="*/ 244 h 879"/>
                <a:gd name="T88" fmla="*/ 209 w 2179"/>
                <a:gd name="T89" fmla="*/ 216 h 879"/>
                <a:gd name="T90" fmla="*/ 170 w 2179"/>
                <a:gd name="T91" fmla="*/ 217 h 879"/>
                <a:gd name="T92" fmla="*/ 292 w 2179"/>
                <a:gd name="T93" fmla="*/ 258 h 879"/>
                <a:gd name="T94" fmla="*/ 350 w 2179"/>
                <a:gd name="T95" fmla="*/ 108 h 879"/>
                <a:gd name="T96" fmla="*/ 361 w 2179"/>
                <a:gd name="T97" fmla="*/ 54 h 879"/>
                <a:gd name="T98" fmla="*/ 313 w 2179"/>
                <a:gd name="T99" fmla="*/ 46 h 879"/>
                <a:gd name="T100" fmla="*/ 266 w 2179"/>
                <a:gd name="T101" fmla="*/ 73 h 879"/>
                <a:gd name="T102" fmla="*/ 215 w 2179"/>
                <a:gd name="T103" fmla="*/ 97 h 879"/>
                <a:gd name="T104" fmla="*/ 241 w 2179"/>
                <a:gd name="T105" fmla="*/ 150 h 879"/>
                <a:gd name="T106" fmla="*/ 302 w 2179"/>
                <a:gd name="T107" fmla="*/ 175 h 879"/>
                <a:gd name="T108" fmla="*/ 365 w 2179"/>
                <a:gd name="T109" fmla="*/ 270 h 879"/>
                <a:gd name="T110" fmla="*/ 404 w 2179"/>
                <a:gd name="T111" fmla="*/ 248 h 879"/>
                <a:gd name="T112" fmla="*/ 423 w 2179"/>
                <a:gd name="T113" fmla="*/ 250 h 879"/>
                <a:gd name="T114" fmla="*/ 341 w 2179"/>
                <a:gd name="T115" fmla="*/ 260 h 8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179" h="879">
                  <a:moveTo>
                    <a:pt x="1196" y="656"/>
                  </a:moveTo>
                  <a:cubicBezTo>
                    <a:pt x="1210" y="655"/>
                    <a:pt x="1210" y="655"/>
                    <a:pt x="1210" y="655"/>
                  </a:cubicBezTo>
                  <a:cubicBezTo>
                    <a:pt x="1218" y="637"/>
                    <a:pt x="1218" y="637"/>
                    <a:pt x="1218" y="637"/>
                  </a:cubicBezTo>
                  <a:cubicBezTo>
                    <a:pt x="1215" y="622"/>
                    <a:pt x="1215" y="622"/>
                    <a:pt x="1215" y="622"/>
                  </a:cubicBezTo>
                  <a:lnTo>
                    <a:pt x="1196" y="656"/>
                  </a:lnTo>
                  <a:close/>
                  <a:moveTo>
                    <a:pt x="453" y="310"/>
                  </a:moveTo>
                  <a:cubicBezTo>
                    <a:pt x="472" y="321"/>
                    <a:pt x="472" y="321"/>
                    <a:pt x="472" y="321"/>
                  </a:cubicBezTo>
                  <a:cubicBezTo>
                    <a:pt x="472" y="300"/>
                    <a:pt x="472" y="300"/>
                    <a:pt x="472" y="300"/>
                  </a:cubicBezTo>
                  <a:cubicBezTo>
                    <a:pt x="455" y="287"/>
                    <a:pt x="455" y="287"/>
                    <a:pt x="455" y="287"/>
                  </a:cubicBezTo>
                  <a:lnTo>
                    <a:pt x="453" y="310"/>
                  </a:lnTo>
                  <a:close/>
                  <a:moveTo>
                    <a:pt x="455" y="331"/>
                  </a:moveTo>
                  <a:cubicBezTo>
                    <a:pt x="441" y="344"/>
                    <a:pt x="441" y="344"/>
                    <a:pt x="441" y="344"/>
                  </a:cubicBezTo>
                  <a:cubicBezTo>
                    <a:pt x="458" y="365"/>
                    <a:pt x="458" y="365"/>
                    <a:pt x="458" y="365"/>
                  </a:cubicBezTo>
                  <a:lnTo>
                    <a:pt x="455" y="331"/>
                  </a:lnTo>
                  <a:close/>
                  <a:moveTo>
                    <a:pt x="611" y="478"/>
                  </a:moveTo>
                  <a:cubicBezTo>
                    <a:pt x="624" y="491"/>
                    <a:pt x="624" y="491"/>
                    <a:pt x="624" y="491"/>
                  </a:cubicBezTo>
                  <a:cubicBezTo>
                    <a:pt x="630" y="474"/>
                    <a:pt x="630" y="474"/>
                    <a:pt x="630" y="474"/>
                  </a:cubicBezTo>
                  <a:cubicBezTo>
                    <a:pt x="630" y="474"/>
                    <a:pt x="622" y="444"/>
                    <a:pt x="603" y="446"/>
                  </a:cubicBezTo>
                  <a:cubicBezTo>
                    <a:pt x="584" y="447"/>
                    <a:pt x="590" y="466"/>
                    <a:pt x="596" y="484"/>
                  </a:cubicBezTo>
                  <a:lnTo>
                    <a:pt x="611" y="478"/>
                  </a:lnTo>
                  <a:close/>
                  <a:moveTo>
                    <a:pt x="459" y="249"/>
                  </a:moveTo>
                  <a:cubicBezTo>
                    <a:pt x="454" y="237"/>
                    <a:pt x="440" y="244"/>
                    <a:pt x="450" y="260"/>
                  </a:cubicBezTo>
                  <a:cubicBezTo>
                    <a:pt x="461" y="279"/>
                    <a:pt x="464" y="261"/>
                    <a:pt x="459" y="249"/>
                  </a:cubicBezTo>
                  <a:close/>
                  <a:moveTo>
                    <a:pt x="507" y="418"/>
                  </a:moveTo>
                  <a:cubicBezTo>
                    <a:pt x="507" y="418"/>
                    <a:pt x="512" y="447"/>
                    <a:pt x="523" y="459"/>
                  </a:cubicBezTo>
                  <a:cubicBezTo>
                    <a:pt x="533" y="471"/>
                    <a:pt x="559" y="471"/>
                    <a:pt x="559" y="471"/>
                  </a:cubicBezTo>
                  <a:cubicBezTo>
                    <a:pt x="558" y="443"/>
                    <a:pt x="558" y="443"/>
                    <a:pt x="558" y="443"/>
                  </a:cubicBezTo>
                  <a:cubicBezTo>
                    <a:pt x="546" y="435"/>
                    <a:pt x="546" y="435"/>
                    <a:pt x="546" y="435"/>
                  </a:cubicBezTo>
                  <a:cubicBezTo>
                    <a:pt x="545" y="415"/>
                    <a:pt x="545" y="415"/>
                    <a:pt x="545" y="415"/>
                  </a:cubicBezTo>
                  <a:cubicBezTo>
                    <a:pt x="545" y="415"/>
                    <a:pt x="530" y="390"/>
                    <a:pt x="508" y="384"/>
                  </a:cubicBezTo>
                  <a:cubicBezTo>
                    <a:pt x="486" y="378"/>
                    <a:pt x="487" y="403"/>
                    <a:pt x="487" y="403"/>
                  </a:cubicBezTo>
                  <a:cubicBezTo>
                    <a:pt x="487" y="403"/>
                    <a:pt x="473" y="399"/>
                    <a:pt x="480" y="419"/>
                  </a:cubicBezTo>
                  <a:lnTo>
                    <a:pt x="507" y="418"/>
                  </a:lnTo>
                  <a:close/>
                  <a:moveTo>
                    <a:pt x="169" y="296"/>
                  </a:moveTo>
                  <a:cubicBezTo>
                    <a:pt x="154" y="310"/>
                    <a:pt x="154" y="310"/>
                    <a:pt x="154" y="310"/>
                  </a:cubicBezTo>
                  <a:cubicBezTo>
                    <a:pt x="162" y="330"/>
                    <a:pt x="162" y="330"/>
                    <a:pt x="162" y="330"/>
                  </a:cubicBezTo>
                  <a:cubicBezTo>
                    <a:pt x="162" y="330"/>
                    <a:pt x="152" y="348"/>
                    <a:pt x="164" y="344"/>
                  </a:cubicBezTo>
                  <a:cubicBezTo>
                    <a:pt x="171" y="341"/>
                    <a:pt x="168" y="316"/>
                    <a:pt x="168" y="316"/>
                  </a:cubicBezTo>
                  <a:cubicBezTo>
                    <a:pt x="175" y="307"/>
                    <a:pt x="175" y="307"/>
                    <a:pt x="175" y="307"/>
                  </a:cubicBezTo>
                  <a:lnTo>
                    <a:pt x="169" y="296"/>
                  </a:lnTo>
                  <a:close/>
                  <a:moveTo>
                    <a:pt x="180" y="360"/>
                  </a:moveTo>
                  <a:cubicBezTo>
                    <a:pt x="170" y="372"/>
                    <a:pt x="176" y="414"/>
                    <a:pt x="198" y="410"/>
                  </a:cubicBezTo>
                  <a:cubicBezTo>
                    <a:pt x="207" y="408"/>
                    <a:pt x="191" y="348"/>
                    <a:pt x="180" y="360"/>
                  </a:cubicBezTo>
                  <a:close/>
                  <a:moveTo>
                    <a:pt x="35" y="152"/>
                  </a:moveTo>
                  <a:cubicBezTo>
                    <a:pt x="30" y="157"/>
                    <a:pt x="28" y="173"/>
                    <a:pt x="40" y="174"/>
                  </a:cubicBezTo>
                  <a:cubicBezTo>
                    <a:pt x="52" y="176"/>
                    <a:pt x="55" y="189"/>
                    <a:pt x="66" y="181"/>
                  </a:cubicBezTo>
                  <a:cubicBezTo>
                    <a:pt x="73" y="175"/>
                    <a:pt x="40" y="146"/>
                    <a:pt x="35" y="152"/>
                  </a:cubicBezTo>
                  <a:close/>
                  <a:moveTo>
                    <a:pt x="112" y="221"/>
                  </a:moveTo>
                  <a:cubicBezTo>
                    <a:pt x="104" y="221"/>
                    <a:pt x="94" y="234"/>
                    <a:pt x="106" y="242"/>
                  </a:cubicBezTo>
                  <a:cubicBezTo>
                    <a:pt x="118" y="250"/>
                    <a:pt x="122" y="280"/>
                    <a:pt x="134" y="280"/>
                  </a:cubicBezTo>
                  <a:cubicBezTo>
                    <a:pt x="141" y="280"/>
                    <a:pt x="142" y="249"/>
                    <a:pt x="138" y="245"/>
                  </a:cubicBezTo>
                  <a:cubicBezTo>
                    <a:pt x="134" y="241"/>
                    <a:pt x="120" y="221"/>
                    <a:pt x="112" y="221"/>
                  </a:cubicBezTo>
                  <a:close/>
                  <a:moveTo>
                    <a:pt x="1721" y="328"/>
                  </a:moveTo>
                  <a:cubicBezTo>
                    <a:pt x="1721" y="328"/>
                    <a:pt x="1725" y="316"/>
                    <a:pt x="1708" y="314"/>
                  </a:cubicBezTo>
                  <a:cubicBezTo>
                    <a:pt x="1691" y="311"/>
                    <a:pt x="1680" y="316"/>
                    <a:pt x="1680" y="316"/>
                  </a:cubicBezTo>
                  <a:cubicBezTo>
                    <a:pt x="1684" y="334"/>
                    <a:pt x="1684" y="334"/>
                    <a:pt x="1684" y="334"/>
                  </a:cubicBezTo>
                  <a:cubicBezTo>
                    <a:pt x="1693" y="333"/>
                    <a:pt x="1721" y="328"/>
                    <a:pt x="1721" y="328"/>
                  </a:cubicBezTo>
                  <a:close/>
                  <a:moveTo>
                    <a:pt x="230" y="434"/>
                  </a:moveTo>
                  <a:cubicBezTo>
                    <a:pt x="239" y="433"/>
                    <a:pt x="226" y="413"/>
                    <a:pt x="218" y="418"/>
                  </a:cubicBezTo>
                  <a:cubicBezTo>
                    <a:pt x="211" y="422"/>
                    <a:pt x="220" y="436"/>
                    <a:pt x="230" y="434"/>
                  </a:cubicBezTo>
                  <a:close/>
                  <a:moveTo>
                    <a:pt x="1652" y="438"/>
                  </a:moveTo>
                  <a:cubicBezTo>
                    <a:pt x="1674" y="429"/>
                    <a:pt x="1672" y="413"/>
                    <a:pt x="1672" y="413"/>
                  </a:cubicBezTo>
                  <a:cubicBezTo>
                    <a:pt x="1627" y="412"/>
                    <a:pt x="1627" y="412"/>
                    <a:pt x="1627" y="412"/>
                  </a:cubicBezTo>
                  <a:cubicBezTo>
                    <a:pt x="1627" y="412"/>
                    <a:pt x="1630" y="447"/>
                    <a:pt x="1652" y="438"/>
                  </a:cubicBezTo>
                  <a:close/>
                  <a:moveTo>
                    <a:pt x="1609" y="194"/>
                  </a:moveTo>
                  <a:cubicBezTo>
                    <a:pt x="1624" y="182"/>
                    <a:pt x="1618" y="175"/>
                    <a:pt x="1605" y="171"/>
                  </a:cubicBezTo>
                  <a:cubicBezTo>
                    <a:pt x="1592" y="167"/>
                    <a:pt x="1586" y="172"/>
                    <a:pt x="1586" y="172"/>
                  </a:cubicBezTo>
                  <a:cubicBezTo>
                    <a:pt x="1586" y="172"/>
                    <a:pt x="1601" y="202"/>
                    <a:pt x="1609" y="194"/>
                  </a:cubicBezTo>
                  <a:close/>
                  <a:moveTo>
                    <a:pt x="625" y="111"/>
                  </a:moveTo>
                  <a:cubicBezTo>
                    <a:pt x="634" y="98"/>
                    <a:pt x="622" y="89"/>
                    <a:pt x="612" y="88"/>
                  </a:cubicBezTo>
                  <a:cubicBezTo>
                    <a:pt x="604" y="95"/>
                    <a:pt x="604" y="95"/>
                    <a:pt x="604" y="95"/>
                  </a:cubicBezTo>
                  <a:cubicBezTo>
                    <a:pt x="604" y="95"/>
                    <a:pt x="617" y="124"/>
                    <a:pt x="625" y="111"/>
                  </a:cubicBezTo>
                  <a:close/>
                  <a:moveTo>
                    <a:pt x="1918" y="353"/>
                  </a:moveTo>
                  <a:cubicBezTo>
                    <a:pt x="1937" y="362"/>
                    <a:pt x="1945" y="353"/>
                    <a:pt x="1930" y="346"/>
                  </a:cubicBezTo>
                  <a:cubicBezTo>
                    <a:pt x="1916" y="340"/>
                    <a:pt x="1910" y="349"/>
                    <a:pt x="1918" y="353"/>
                  </a:cubicBezTo>
                  <a:close/>
                  <a:moveTo>
                    <a:pt x="1950" y="413"/>
                  </a:moveTo>
                  <a:cubicBezTo>
                    <a:pt x="1959" y="413"/>
                    <a:pt x="1986" y="406"/>
                    <a:pt x="1986" y="406"/>
                  </a:cubicBezTo>
                  <a:cubicBezTo>
                    <a:pt x="1986" y="406"/>
                    <a:pt x="1962" y="396"/>
                    <a:pt x="1957" y="395"/>
                  </a:cubicBezTo>
                  <a:cubicBezTo>
                    <a:pt x="1953" y="394"/>
                    <a:pt x="1924" y="400"/>
                    <a:pt x="1924" y="400"/>
                  </a:cubicBezTo>
                  <a:cubicBezTo>
                    <a:pt x="1924" y="400"/>
                    <a:pt x="1940" y="413"/>
                    <a:pt x="1950" y="413"/>
                  </a:cubicBezTo>
                  <a:close/>
                  <a:moveTo>
                    <a:pt x="1145" y="370"/>
                  </a:moveTo>
                  <a:cubicBezTo>
                    <a:pt x="1142" y="380"/>
                    <a:pt x="1161" y="400"/>
                    <a:pt x="1153" y="409"/>
                  </a:cubicBezTo>
                  <a:cubicBezTo>
                    <a:pt x="1145" y="418"/>
                    <a:pt x="1122" y="424"/>
                    <a:pt x="1120" y="437"/>
                  </a:cubicBezTo>
                  <a:cubicBezTo>
                    <a:pt x="1119" y="451"/>
                    <a:pt x="1130" y="464"/>
                    <a:pt x="1130" y="464"/>
                  </a:cubicBezTo>
                  <a:cubicBezTo>
                    <a:pt x="1130" y="464"/>
                    <a:pt x="1114" y="478"/>
                    <a:pt x="1124" y="485"/>
                  </a:cubicBezTo>
                  <a:cubicBezTo>
                    <a:pt x="1135" y="492"/>
                    <a:pt x="1153" y="477"/>
                    <a:pt x="1157" y="489"/>
                  </a:cubicBezTo>
                  <a:cubicBezTo>
                    <a:pt x="1161" y="501"/>
                    <a:pt x="1153" y="510"/>
                    <a:pt x="1153" y="510"/>
                  </a:cubicBezTo>
                  <a:cubicBezTo>
                    <a:pt x="1164" y="524"/>
                    <a:pt x="1164" y="524"/>
                    <a:pt x="1164" y="524"/>
                  </a:cubicBezTo>
                  <a:cubicBezTo>
                    <a:pt x="1158" y="568"/>
                    <a:pt x="1158" y="568"/>
                    <a:pt x="1158" y="568"/>
                  </a:cubicBezTo>
                  <a:cubicBezTo>
                    <a:pt x="1158" y="568"/>
                    <a:pt x="1134" y="582"/>
                    <a:pt x="1146" y="606"/>
                  </a:cubicBezTo>
                  <a:cubicBezTo>
                    <a:pt x="1157" y="630"/>
                    <a:pt x="1173" y="630"/>
                    <a:pt x="1191" y="612"/>
                  </a:cubicBezTo>
                  <a:cubicBezTo>
                    <a:pt x="1208" y="595"/>
                    <a:pt x="1188" y="566"/>
                    <a:pt x="1188" y="566"/>
                  </a:cubicBezTo>
                  <a:cubicBezTo>
                    <a:pt x="1188" y="566"/>
                    <a:pt x="1209" y="551"/>
                    <a:pt x="1209" y="530"/>
                  </a:cubicBezTo>
                  <a:cubicBezTo>
                    <a:pt x="1208" y="508"/>
                    <a:pt x="1217" y="489"/>
                    <a:pt x="1210" y="476"/>
                  </a:cubicBezTo>
                  <a:cubicBezTo>
                    <a:pt x="1202" y="464"/>
                    <a:pt x="1198" y="439"/>
                    <a:pt x="1200" y="434"/>
                  </a:cubicBezTo>
                  <a:cubicBezTo>
                    <a:pt x="1201" y="429"/>
                    <a:pt x="1207" y="401"/>
                    <a:pt x="1217" y="419"/>
                  </a:cubicBezTo>
                  <a:cubicBezTo>
                    <a:pt x="1228" y="437"/>
                    <a:pt x="1228" y="468"/>
                    <a:pt x="1228" y="468"/>
                  </a:cubicBezTo>
                  <a:cubicBezTo>
                    <a:pt x="1251" y="494"/>
                    <a:pt x="1251" y="494"/>
                    <a:pt x="1251" y="494"/>
                  </a:cubicBezTo>
                  <a:cubicBezTo>
                    <a:pt x="1248" y="529"/>
                    <a:pt x="1248" y="529"/>
                    <a:pt x="1248" y="529"/>
                  </a:cubicBezTo>
                  <a:cubicBezTo>
                    <a:pt x="1265" y="551"/>
                    <a:pt x="1265" y="551"/>
                    <a:pt x="1265" y="551"/>
                  </a:cubicBezTo>
                  <a:cubicBezTo>
                    <a:pt x="1266" y="575"/>
                    <a:pt x="1266" y="575"/>
                    <a:pt x="1266" y="575"/>
                  </a:cubicBezTo>
                  <a:cubicBezTo>
                    <a:pt x="1275" y="624"/>
                    <a:pt x="1275" y="624"/>
                    <a:pt x="1275" y="624"/>
                  </a:cubicBezTo>
                  <a:cubicBezTo>
                    <a:pt x="1285" y="614"/>
                    <a:pt x="1285" y="614"/>
                    <a:pt x="1285" y="614"/>
                  </a:cubicBezTo>
                  <a:cubicBezTo>
                    <a:pt x="1312" y="622"/>
                    <a:pt x="1312" y="622"/>
                    <a:pt x="1312" y="622"/>
                  </a:cubicBezTo>
                  <a:cubicBezTo>
                    <a:pt x="1312" y="622"/>
                    <a:pt x="1314" y="605"/>
                    <a:pt x="1313" y="592"/>
                  </a:cubicBezTo>
                  <a:cubicBezTo>
                    <a:pt x="1312" y="579"/>
                    <a:pt x="1319" y="572"/>
                    <a:pt x="1319" y="572"/>
                  </a:cubicBezTo>
                  <a:cubicBezTo>
                    <a:pt x="1325" y="588"/>
                    <a:pt x="1325" y="588"/>
                    <a:pt x="1325" y="588"/>
                  </a:cubicBezTo>
                  <a:cubicBezTo>
                    <a:pt x="1325" y="588"/>
                    <a:pt x="1342" y="590"/>
                    <a:pt x="1344" y="574"/>
                  </a:cubicBezTo>
                  <a:cubicBezTo>
                    <a:pt x="1345" y="558"/>
                    <a:pt x="1341" y="546"/>
                    <a:pt x="1341" y="546"/>
                  </a:cubicBezTo>
                  <a:cubicBezTo>
                    <a:pt x="1341" y="546"/>
                    <a:pt x="1301" y="514"/>
                    <a:pt x="1303" y="502"/>
                  </a:cubicBezTo>
                  <a:cubicBezTo>
                    <a:pt x="1305" y="490"/>
                    <a:pt x="1324" y="477"/>
                    <a:pt x="1313" y="467"/>
                  </a:cubicBezTo>
                  <a:cubicBezTo>
                    <a:pt x="1301" y="457"/>
                    <a:pt x="1292" y="454"/>
                    <a:pt x="1291" y="446"/>
                  </a:cubicBezTo>
                  <a:cubicBezTo>
                    <a:pt x="1291" y="437"/>
                    <a:pt x="1304" y="418"/>
                    <a:pt x="1290" y="412"/>
                  </a:cubicBezTo>
                  <a:cubicBezTo>
                    <a:pt x="1277" y="407"/>
                    <a:pt x="1257" y="390"/>
                    <a:pt x="1257" y="390"/>
                  </a:cubicBezTo>
                  <a:cubicBezTo>
                    <a:pt x="1257" y="390"/>
                    <a:pt x="1279" y="395"/>
                    <a:pt x="1289" y="385"/>
                  </a:cubicBezTo>
                  <a:cubicBezTo>
                    <a:pt x="1298" y="376"/>
                    <a:pt x="1308" y="354"/>
                    <a:pt x="1308" y="354"/>
                  </a:cubicBezTo>
                  <a:cubicBezTo>
                    <a:pt x="1308" y="354"/>
                    <a:pt x="1347" y="356"/>
                    <a:pt x="1348" y="348"/>
                  </a:cubicBezTo>
                  <a:cubicBezTo>
                    <a:pt x="1349" y="339"/>
                    <a:pt x="1338" y="324"/>
                    <a:pt x="1328" y="323"/>
                  </a:cubicBezTo>
                  <a:cubicBezTo>
                    <a:pt x="1317" y="323"/>
                    <a:pt x="1310" y="341"/>
                    <a:pt x="1310" y="341"/>
                  </a:cubicBezTo>
                  <a:cubicBezTo>
                    <a:pt x="1310" y="341"/>
                    <a:pt x="1281" y="333"/>
                    <a:pt x="1269" y="337"/>
                  </a:cubicBezTo>
                  <a:cubicBezTo>
                    <a:pt x="1258" y="340"/>
                    <a:pt x="1252" y="369"/>
                    <a:pt x="1240" y="370"/>
                  </a:cubicBezTo>
                  <a:cubicBezTo>
                    <a:pt x="1229" y="370"/>
                    <a:pt x="1230" y="350"/>
                    <a:pt x="1213" y="340"/>
                  </a:cubicBezTo>
                  <a:cubicBezTo>
                    <a:pt x="1196" y="330"/>
                    <a:pt x="1188" y="333"/>
                    <a:pt x="1188" y="333"/>
                  </a:cubicBezTo>
                  <a:cubicBezTo>
                    <a:pt x="1188" y="333"/>
                    <a:pt x="1193" y="274"/>
                    <a:pt x="1209" y="273"/>
                  </a:cubicBezTo>
                  <a:cubicBezTo>
                    <a:pt x="1225" y="272"/>
                    <a:pt x="1255" y="283"/>
                    <a:pt x="1269" y="279"/>
                  </a:cubicBezTo>
                  <a:cubicBezTo>
                    <a:pt x="1282" y="276"/>
                    <a:pt x="1273" y="264"/>
                    <a:pt x="1284" y="266"/>
                  </a:cubicBezTo>
                  <a:cubicBezTo>
                    <a:pt x="1296" y="267"/>
                    <a:pt x="1349" y="293"/>
                    <a:pt x="1359" y="294"/>
                  </a:cubicBezTo>
                  <a:cubicBezTo>
                    <a:pt x="1370" y="294"/>
                    <a:pt x="1372" y="285"/>
                    <a:pt x="1379" y="281"/>
                  </a:cubicBezTo>
                  <a:cubicBezTo>
                    <a:pt x="1386" y="277"/>
                    <a:pt x="1399" y="283"/>
                    <a:pt x="1408" y="278"/>
                  </a:cubicBezTo>
                  <a:cubicBezTo>
                    <a:pt x="1417" y="272"/>
                    <a:pt x="1406" y="267"/>
                    <a:pt x="1415" y="258"/>
                  </a:cubicBezTo>
                  <a:cubicBezTo>
                    <a:pt x="1423" y="249"/>
                    <a:pt x="1443" y="240"/>
                    <a:pt x="1443" y="240"/>
                  </a:cubicBezTo>
                  <a:cubicBezTo>
                    <a:pt x="1436" y="220"/>
                    <a:pt x="1436" y="220"/>
                    <a:pt x="1436" y="220"/>
                  </a:cubicBezTo>
                  <a:cubicBezTo>
                    <a:pt x="1384" y="242"/>
                    <a:pt x="1384" y="242"/>
                    <a:pt x="1384" y="242"/>
                  </a:cubicBezTo>
                  <a:cubicBezTo>
                    <a:pt x="1384" y="242"/>
                    <a:pt x="1396" y="255"/>
                    <a:pt x="1381" y="256"/>
                  </a:cubicBezTo>
                  <a:cubicBezTo>
                    <a:pt x="1366" y="257"/>
                    <a:pt x="1353" y="248"/>
                    <a:pt x="1344" y="248"/>
                  </a:cubicBezTo>
                  <a:cubicBezTo>
                    <a:pt x="1336" y="248"/>
                    <a:pt x="1321" y="261"/>
                    <a:pt x="1311" y="259"/>
                  </a:cubicBezTo>
                  <a:cubicBezTo>
                    <a:pt x="1300" y="256"/>
                    <a:pt x="1275" y="244"/>
                    <a:pt x="1268" y="244"/>
                  </a:cubicBezTo>
                  <a:cubicBezTo>
                    <a:pt x="1261" y="244"/>
                    <a:pt x="1245" y="244"/>
                    <a:pt x="1245" y="244"/>
                  </a:cubicBezTo>
                  <a:cubicBezTo>
                    <a:pt x="1253" y="232"/>
                    <a:pt x="1253" y="232"/>
                    <a:pt x="1253" y="232"/>
                  </a:cubicBezTo>
                  <a:cubicBezTo>
                    <a:pt x="1253" y="232"/>
                    <a:pt x="1226" y="225"/>
                    <a:pt x="1223" y="228"/>
                  </a:cubicBezTo>
                  <a:cubicBezTo>
                    <a:pt x="1219" y="232"/>
                    <a:pt x="1224" y="249"/>
                    <a:pt x="1212" y="256"/>
                  </a:cubicBezTo>
                  <a:cubicBezTo>
                    <a:pt x="1201" y="263"/>
                    <a:pt x="1179" y="261"/>
                    <a:pt x="1179" y="267"/>
                  </a:cubicBezTo>
                  <a:cubicBezTo>
                    <a:pt x="1179" y="273"/>
                    <a:pt x="1178" y="287"/>
                    <a:pt x="1178" y="287"/>
                  </a:cubicBezTo>
                  <a:cubicBezTo>
                    <a:pt x="1164" y="289"/>
                    <a:pt x="1164" y="289"/>
                    <a:pt x="1164" y="289"/>
                  </a:cubicBezTo>
                  <a:cubicBezTo>
                    <a:pt x="1174" y="336"/>
                    <a:pt x="1174" y="336"/>
                    <a:pt x="1174" y="336"/>
                  </a:cubicBezTo>
                  <a:cubicBezTo>
                    <a:pt x="1164" y="335"/>
                    <a:pt x="1164" y="335"/>
                    <a:pt x="1164" y="335"/>
                  </a:cubicBezTo>
                  <a:cubicBezTo>
                    <a:pt x="1164" y="335"/>
                    <a:pt x="1147" y="360"/>
                    <a:pt x="1145" y="370"/>
                  </a:cubicBezTo>
                  <a:close/>
                  <a:moveTo>
                    <a:pt x="1328" y="387"/>
                  </a:moveTo>
                  <a:cubicBezTo>
                    <a:pt x="1328" y="400"/>
                    <a:pt x="1328" y="400"/>
                    <a:pt x="1328" y="400"/>
                  </a:cubicBezTo>
                  <a:cubicBezTo>
                    <a:pt x="1328" y="400"/>
                    <a:pt x="1343" y="412"/>
                    <a:pt x="1350" y="395"/>
                  </a:cubicBezTo>
                  <a:cubicBezTo>
                    <a:pt x="1358" y="379"/>
                    <a:pt x="1328" y="387"/>
                    <a:pt x="1328" y="387"/>
                  </a:cubicBezTo>
                  <a:close/>
                  <a:moveTo>
                    <a:pt x="1127" y="743"/>
                  </a:moveTo>
                  <a:cubicBezTo>
                    <a:pt x="1118" y="740"/>
                    <a:pt x="1111" y="746"/>
                    <a:pt x="1111" y="746"/>
                  </a:cubicBezTo>
                  <a:cubicBezTo>
                    <a:pt x="1080" y="739"/>
                    <a:pt x="1080" y="739"/>
                    <a:pt x="1080" y="739"/>
                  </a:cubicBezTo>
                  <a:cubicBezTo>
                    <a:pt x="1099" y="766"/>
                    <a:pt x="1099" y="766"/>
                    <a:pt x="1099" y="766"/>
                  </a:cubicBezTo>
                  <a:cubicBezTo>
                    <a:pt x="1099" y="766"/>
                    <a:pt x="1126" y="793"/>
                    <a:pt x="1132" y="775"/>
                  </a:cubicBezTo>
                  <a:cubicBezTo>
                    <a:pt x="1137" y="758"/>
                    <a:pt x="1136" y="746"/>
                    <a:pt x="1127" y="743"/>
                  </a:cubicBezTo>
                  <a:close/>
                  <a:moveTo>
                    <a:pt x="1400" y="740"/>
                  </a:moveTo>
                  <a:cubicBezTo>
                    <a:pt x="1379" y="754"/>
                    <a:pt x="1379" y="754"/>
                    <a:pt x="1379" y="754"/>
                  </a:cubicBezTo>
                  <a:cubicBezTo>
                    <a:pt x="1400" y="759"/>
                    <a:pt x="1400" y="759"/>
                    <a:pt x="1400" y="759"/>
                  </a:cubicBezTo>
                  <a:lnTo>
                    <a:pt x="1400" y="740"/>
                  </a:lnTo>
                  <a:close/>
                  <a:moveTo>
                    <a:pt x="327" y="200"/>
                  </a:moveTo>
                  <a:cubicBezTo>
                    <a:pt x="315" y="190"/>
                    <a:pt x="304" y="196"/>
                    <a:pt x="310" y="212"/>
                  </a:cubicBezTo>
                  <a:cubicBezTo>
                    <a:pt x="314" y="226"/>
                    <a:pt x="339" y="209"/>
                    <a:pt x="327" y="200"/>
                  </a:cubicBezTo>
                  <a:close/>
                  <a:moveTo>
                    <a:pt x="1569" y="393"/>
                  </a:moveTo>
                  <a:cubicBezTo>
                    <a:pt x="1561" y="383"/>
                    <a:pt x="1542" y="370"/>
                    <a:pt x="1542" y="370"/>
                  </a:cubicBezTo>
                  <a:cubicBezTo>
                    <a:pt x="1540" y="400"/>
                    <a:pt x="1540" y="400"/>
                    <a:pt x="1540" y="400"/>
                  </a:cubicBezTo>
                  <a:cubicBezTo>
                    <a:pt x="1552" y="408"/>
                    <a:pt x="1578" y="404"/>
                    <a:pt x="1569" y="393"/>
                  </a:cubicBezTo>
                  <a:close/>
                  <a:moveTo>
                    <a:pt x="1543" y="318"/>
                  </a:moveTo>
                  <a:cubicBezTo>
                    <a:pt x="1552" y="325"/>
                    <a:pt x="1590" y="359"/>
                    <a:pt x="1599" y="356"/>
                  </a:cubicBezTo>
                  <a:cubicBezTo>
                    <a:pt x="1608" y="353"/>
                    <a:pt x="1598" y="340"/>
                    <a:pt x="1587" y="334"/>
                  </a:cubicBezTo>
                  <a:cubicBezTo>
                    <a:pt x="1577" y="328"/>
                    <a:pt x="1571" y="316"/>
                    <a:pt x="1581" y="306"/>
                  </a:cubicBezTo>
                  <a:cubicBezTo>
                    <a:pt x="1592" y="296"/>
                    <a:pt x="1611" y="306"/>
                    <a:pt x="1611" y="306"/>
                  </a:cubicBezTo>
                  <a:cubicBezTo>
                    <a:pt x="1620" y="299"/>
                    <a:pt x="1620" y="299"/>
                    <a:pt x="1620" y="299"/>
                  </a:cubicBezTo>
                  <a:cubicBezTo>
                    <a:pt x="1603" y="288"/>
                    <a:pt x="1603" y="288"/>
                    <a:pt x="1603" y="288"/>
                  </a:cubicBezTo>
                  <a:cubicBezTo>
                    <a:pt x="1603" y="288"/>
                    <a:pt x="1617" y="281"/>
                    <a:pt x="1620" y="269"/>
                  </a:cubicBezTo>
                  <a:cubicBezTo>
                    <a:pt x="1623" y="258"/>
                    <a:pt x="1608" y="250"/>
                    <a:pt x="1598" y="249"/>
                  </a:cubicBezTo>
                  <a:cubicBezTo>
                    <a:pt x="1587" y="247"/>
                    <a:pt x="1577" y="274"/>
                    <a:pt x="1565" y="275"/>
                  </a:cubicBezTo>
                  <a:cubicBezTo>
                    <a:pt x="1554" y="277"/>
                    <a:pt x="1557" y="250"/>
                    <a:pt x="1557" y="250"/>
                  </a:cubicBezTo>
                  <a:cubicBezTo>
                    <a:pt x="1557" y="250"/>
                    <a:pt x="1567" y="237"/>
                    <a:pt x="1570" y="227"/>
                  </a:cubicBezTo>
                  <a:cubicBezTo>
                    <a:pt x="1573" y="216"/>
                    <a:pt x="1567" y="211"/>
                    <a:pt x="1567" y="211"/>
                  </a:cubicBezTo>
                  <a:cubicBezTo>
                    <a:pt x="1576" y="184"/>
                    <a:pt x="1576" y="184"/>
                    <a:pt x="1576" y="184"/>
                  </a:cubicBezTo>
                  <a:cubicBezTo>
                    <a:pt x="1548" y="211"/>
                    <a:pt x="1548" y="211"/>
                    <a:pt x="1548" y="211"/>
                  </a:cubicBezTo>
                  <a:cubicBezTo>
                    <a:pt x="1548" y="230"/>
                    <a:pt x="1548" y="230"/>
                    <a:pt x="1548" y="230"/>
                  </a:cubicBezTo>
                  <a:cubicBezTo>
                    <a:pt x="1548" y="230"/>
                    <a:pt x="1525" y="240"/>
                    <a:pt x="1527" y="265"/>
                  </a:cubicBezTo>
                  <a:cubicBezTo>
                    <a:pt x="1529" y="281"/>
                    <a:pt x="1540" y="284"/>
                    <a:pt x="1543" y="293"/>
                  </a:cubicBezTo>
                  <a:cubicBezTo>
                    <a:pt x="1546" y="302"/>
                    <a:pt x="1535" y="310"/>
                    <a:pt x="1543" y="318"/>
                  </a:cubicBezTo>
                  <a:close/>
                  <a:moveTo>
                    <a:pt x="1505" y="474"/>
                  </a:moveTo>
                  <a:cubicBezTo>
                    <a:pt x="1496" y="464"/>
                    <a:pt x="1496" y="464"/>
                    <a:pt x="1496" y="464"/>
                  </a:cubicBezTo>
                  <a:cubicBezTo>
                    <a:pt x="1482" y="475"/>
                    <a:pt x="1482" y="475"/>
                    <a:pt x="1482" y="475"/>
                  </a:cubicBezTo>
                  <a:cubicBezTo>
                    <a:pt x="1482" y="475"/>
                    <a:pt x="1475" y="494"/>
                    <a:pt x="1489" y="503"/>
                  </a:cubicBezTo>
                  <a:cubicBezTo>
                    <a:pt x="1502" y="513"/>
                    <a:pt x="1521" y="509"/>
                    <a:pt x="1521" y="509"/>
                  </a:cubicBezTo>
                  <a:cubicBezTo>
                    <a:pt x="1529" y="498"/>
                    <a:pt x="1517" y="471"/>
                    <a:pt x="1517" y="471"/>
                  </a:cubicBezTo>
                  <a:lnTo>
                    <a:pt x="1505" y="474"/>
                  </a:lnTo>
                  <a:close/>
                  <a:moveTo>
                    <a:pt x="1437" y="740"/>
                  </a:moveTo>
                  <a:cubicBezTo>
                    <a:pt x="1487" y="728"/>
                    <a:pt x="1487" y="728"/>
                    <a:pt x="1487" y="728"/>
                  </a:cubicBezTo>
                  <a:cubicBezTo>
                    <a:pt x="1449" y="718"/>
                    <a:pt x="1449" y="718"/>
                    <a:pt x="1449" y="718"/>
                  </a:cubicBezTo>
                  <a:lnTo>
                    <a:pt x="1437" y="740"/>
                  </a:lnTo>
                  <a:close/>
                  <a:moveTo>
                    <a:pt x="1700" y="502"/>
                  </a:moveTo>
                  <a:cubicBezTo>
                    <a:pt x="1686" y="490"/>
                    <a:pt x="1686" y="490"/>
                    <a:pt x="1686" y="490"/>
                  </a:cubicBezTo>
                  <a:cubicBezTo>
                    <a:pt x="1687" y="479"/>
                    <a:pt x="1687" y="479"/>
                    <a:pt x="1687" y="479"/>
                  </a:cubicBezTo>
                  <a:cubicBezTo>
                    <a:pt x="1687" y="479"/>
                    <a:pt x="1681" y="458"/>
                    <a:pt x="1634" y="448"/>
                  </a:cubicBezTo>
                  <a:cubicBezTo>
                    <a:pt x="1618" y="444"/>
                    <a:pt x="1608" y="454"/>
                    <a:pt x="1597" y="459"/>
                  </a:cubicBezTo>
                  <a:cubicBezTo>
                    <a:pt x="1591" y="461"/>
                    <a:pt x="1583" y="457"/>
                    <a:pt x="1579" y="460"/>
                  </a:cubicBezTo>
                  <a:cubicBezTo>
                    <a:pt x="1566" y="468"/>
                    <a:pt x="1562" y="484"/>
                    <a:pt x="1566" y="487"/>
                  </a:cubicBezTo>
                  <a:cubicBezTo>
                    <a:pt x="1573" y="493"/>
                    <a:pt x="1580" y="479"/>
                    <a:pt x="1580" y="479"/>
                  </a:cubicBezTo>
                  <a:cubicBezTo>
                    <a:pt x="1580" y="479"/>
                    <a:pt x="1580" y="495"/>
                    <a:pt x="1591" y="497"/>
                  </a:cubicBezTo>
                  <a:cubicBezTo>
                    <a:pt x="1602" y="498"/>
                    <a:pt x="1604" y="478"/>
                    <a:pt x="1604" y="478"/>
                  </a:cubicBezTo>
                  <a:cubicBezTo>
                    <a:pt x="1604" y="478"/>
                    <a:pt x="1612" y="489"/>
                    <a:pt x="1619" y="489"/>
                  </a:cubicBezTo>
                  <a:cubicBezTo>
                    <a:pt x="1626" y="489"/>
                    <a:pt x="1644" y="474"/>
                    <a:pt x="1644" y="474"/>
                  </a:cubicBezTo>
                  <a:cubicBezTo>
                    <a:pt x="1654" y="509"/>
                    <a:pt x="1654" y="509"/>
                    <a:pt x="1654" y="509"/>
                  </a:cubicBezTo>
                  <a:cubicBezTo>
                    <a:pt x="1673" y="495"/>
                    <a:pt x="1673" y="495"/>
                    <a:pt x="1673" y="495"/>
                  </a:cubicBezTo>
                  <a:cubicBezTo>
                    <a:pt x="1695" y="519"/>
                    <a:pt x="1695" y="519"/>
                    <a:pt x="1695" y="519"/>
                  </a:cubicBezTo>
                  <a:lnTo>
                    <a:pt x="1700" y="502"/>
                  </a:lnTo>
                  <a:close/>
                  <a:moveTo>
                    <a:pt x="2179" y="454"/>
                  </a:moveTo>
                  <a:cubicBezTo>
                    <a:pt x="2153" y="435"/>
                    <a:pt x="2153" y="435"/>
                    <a:pt x="2153" y="435"/>
                  </a:cubicBezTo>
                  <a:cubicBezTo>
                    <a:pt x="2153" y="435"/>
                    <a:pt x="2134" y="437"/>
                    <a:pt x="2124" y="437"/>
                  </a:cubicBezTo>
                  <a:cubicBezTo>
                    <a:pt x="2113" y="437"/>
                    <a:pt x="2045" y="394"/>
                    <a:pt x="2032" y="390"/>
                  </a:cubicBezTo>
                  <a:cubicBezTo>
                    <a:pt x="2019" y="386"/>
                    <a:pt x="1998" y="405"/>
                    <a:pt x="1998" y="405"/>
                  </a:cubicBezTo>
                  <a:cubicBezTo>
                    <a:pt x="2007" y="423"/>
                    <a:pt x="2007" y="423"/>
                    <a:pt x="2007" y="423"/>
                  </a:cubicBezTo>
                  <a:cubicBezTo>
                    <a:pt x="1956" y="428"/>
                    <a:pt x="1956" y="428"/>
                    <a:pt x="1956" y="428"/>
                  </a:cubicBezTo>
                  <a:cubicBezTo>
                    <a:pt x="1960" y="446"/>
                    <a:pt x="1960" y="446"/>
                    <a:pt x="1960" y="446"/>
                  </a:cubicBezTo>
                  <a:cubicBezTo>
                    <a:pt x="1960" y="446"/>
                    <a:pt x="1950" y="477"/>
                    <a:pt x="1913" y="484"/>
                  </a:cubicBezTo>
                  <a:cubicBezTo>
                    <a:pt x="1876" y="492"/>
                    <a:pt x="1886" y="443"/>
                    <a:pt x="1880" y="443"/>
                  </a:cubicBezTo>
                  <a:cubicBezTo>
                    <a:pt x="1875" y="443"/>
                    <a:pt x="1869" y="465"/>
                    <a:pt x="1869" y="465"/>
                  </a:cubicBezTo>
                  <a:cubicBezTo>
                    <a:pt x="1869" y="465"/>
                    <a:pt x="1861" y="448"/>
                    <a:pt x="1861" y="439"/>
                  </a:cubicBezTo>
                  <a:cubicBezTo>
                    <a:pt x="1861" y="429"/>
                    <a:pt x="1862" y="402"/>
                    <a:pt x="1859" y="385"/>
                  </a:cubicBezTo>
                  <a:cubicBezTo>
                    <a:pt x="1857" y="368"/>
                    <a:pt x="1846" y="350"/>
                    <a:pt x="1846" y="350"/>
                  </a:cubicBezTo>
                  <a:cubicBezTo>
                    <a:pt x="1820" y="350"/>
                    <a:pt x="1820" y="350"/>
                    <a:pt x="1820" y="350"/>
                  </a:cubicBezTo>
                  <a:cubicBezTo>
                    <a:pt x="1820" y="350"/>
                    <a:pt x="1799" y="326"/>
                    <a:pt x="1781" y="326"/>
                  </a:cubicBezTo>
                  <a:cubicBezTo>
                    <a:pt x="1763" y="326"/>
                    <a:pt x="1744" y="351"/>
                    <a:pt x="1744" y="351"/>
                  </a:cubicBezTo>
                  <a:cubicBezTo>
                    <a:pt x="1728" y="355"/>
                    <a:pt x="1728" y="355"/>
                    <a:pt x="1728" y="355"/>
                  </a:cubicBezTo>
                  <a:cubicBezTo>
                    <a:pt x="1723" y="367"/>
                    <a:pt x="1723" y="367"/>
                    <a:pt x="1723" y="367"/>
                  </a:cubicBezTo>
                  <a:cubicBezTo>
                    <a:pt x="1711" y="373"/>
                    <a:pt x="1711" y="373"/>
                    <a:pt x="1711" y="373"/>
                  </a:cubicBezTo>
                  <a:cubicBezTo>
                    <a:pt x="1711" y="364"/>
                    <a:pt x="1711" y="364"/>
                    <a:pt x="1711" y="364"/>
                  </a:cubicBezTo>
                  <a:cubicBezTo>
                    <a:pt x="1711" y="364"/>
                    <a:pt x="1704" y="352"/>
                    <a:pt x="1693" y="356"/>
                  </a:cubicBezTo>
                  <a:cubicBezTo>
                    <a:pt x="1693" y="356"/>
                    <a:pt x="1693" y="369"/>
                    <a:pt x="1702" y="382"/>
                  </a:cubicBezTo>
                  <a:cubicBezTo>
                    <a:pt x="1711" y="395"/>
                    <a:pt x="1732" y="388"/>
                    <a:pt x="1749" y="393"/>
                  </a:cubicBezTo>
                  <a:cubicBezTo>
                    <a:pt x="1766" y="398"/>
                    <a:pt x="1751" y="406"/>
                    <a:pt x="1760" y="422"/>
                  </a:cubicBezTo>
                  <a:cubicBezTo>
                    <a:pt x="1769" y="437"/>
                    <a:pt x="1799" y="424"/>
                    <a:pt x="1821" y="424"/>
                  </a:cubicBezTo>
                  <a:cubicBezTo>
                    <a:pt x="1844" y="424"/>
                    <a:pt x="1845" y="429"/>
                    <a:pt x="1845" y="440"/>
                  </a:cubicBezTo>
                  <a:cubicBezTo>
                    <a:pt x="1845" y="450"/>
                    <a:pt x="1819" y="440"/>
                    <a:pt x="1811" y="441"/>
                  </a:cubicBezTo>
                  <a:cubicBezTo>
                    <a:pt x="1803" y="443"/>
                    <a:pt x="1785" y="454"/>
                    <a:pt x="1785" y="454"/>
                  </a:cubicBezTo>
                  <a:cubicBezTo>
                    <a:pt x="1785" y="454"/>
                    <a:pt x="1757" y="454"/>
                    <a:pt x="1751" y="461"/>
                  </a:cubicBezTo>
                  <a:cubicBezTo>
                    <a:pt x="1744" y="467"/>
                    <a:pt x="1774" y="474"/>
                    <a:pt x="1781" y="478"/>
                  </a:cubicBezTo>
                  <a:cubicBezTo>
                    <a:pt x="1787" y="482"/>
                    <a:pt x="1797" y="498"/>
                    <a:pt x="1797" y="498"/>
                  </a:cubicBezTo>
                  <a:cubicBezTo>
                    <a:pt x="1797" y="498"/>
                    <a:pt x="1781" y="517"/>
                    <a:pt x="1790" y="530"/>
                  </a:cubicBezTo>
                  <a:cubicBezTo>
                    <a:pt x="1799" y="543"/>
                    <a:pt x="1819" y="508"/>
                    <a:pt x="1819" y="504"/>
                  </a:cubicBezTo>
                  <a:cubicBezTo>
                    <a:pt x="1819" y="500"/>
                    <a:pt x="1838" y="471"/>
                    <a:pt x="1838" y="471"/>
                  </a:cubicBezTo>
                  <a:cubicBezTo>
                    <a:pt x="1836" y="496"/>
                    <a:pt x="1836" y="496"/>
                    <a:pt x="1836" y="496"/>
                  </a:cubicBezTo>
                  <a:cubicBezTo>
                    <a:pt x="1836" y="496"/>
                    <a:pt x="1849" y="509"/>
                    <a:pt x="1859" y="518"/>
                  </a:cubicBezTo>
                  <a:cubicBezTo>
                    <a:pt x="1870" y="528"/>
                    <a:pt x="1891" y="520"/>
                    <a:pt x="1891" y="520"/>
                  </a:cubicBezTo>
                  <a:cubicBezTo>
                    <a:pt x="1882" y="529"/>
                    <a:pt x="1882" y="529"/>
                    <a:pt x="1882" y="529"/>
                  </a:cubicBezTo>
                  <a:cubicBezTo>
                    <a:pt x="1903" y="549"/>
                    <a:pt x="1903" y="549"/>
                    <a:pt x="1903" y="549"/>
                  </a:cubicBezTo>
                  <a:cubicBezTo>
                    <a:pt x="1941" y="550"/>
                    <a:pt x="1941" y="550"/>
                    <a:pt x="1941" y="550"/>
                  </a:cubicBezTo>
                  <a:cubicBezTo>
                    <a:pt x="1964" y="567"/>
                    <a:pt x="1964" y="567"/>
                    <a:pt x="1964" y="567"/>
                  </a:cubicBezTo>
                  <a:cubicBezTo>
                    <a:pt x="1964" y="567"/>
                    <a:pt x="2006" y="581"/>
                    <a:pt x="2030" y="598"/>
                  </a:cubicBezTo>
                  <a:cubicBezTo>
                    <a:pt x="2053" y="615"/>
                    <a:pt x="2048" y="621"/>
                    <a:pt x="2049" y="640"/>
                  </a:cubicBezTo>
                  <a:cubicBezTo>
                    <a:pt x="2051" y="660"/>
                    <a:pt x="2073" y="669"/>
                    <a:pt x="2073" y="669"/>
                  </a:cubicBezTo>
                  <a:cubicBezTo>
                    <a:pt x="2073" y="669"/>
                    <a:pt x="2056" y="672"/>
                    <a:pt x="2056" y="681"/>
                  </a:cubicBezTo>
                  <a:cubicBezTo>
                    <a:pt x="2056" y="690"/>
                    <a:pt x="2082" y="691"/>
                    <a:pt x="2082" y="691"/>
                  </a:cubicBezTo>
                  <a:cubicBezTo>
                    <a:pt x="2066" y="697"/>
                    <a:pt x="2066" y="697"/>
                    <a:pt x="2066" y="697"/>
                  </a:cubicBezTo>
                  <a:cubicBezTo>
                    <a:pt x="2067" y="705"/>
                    <a:pt x="2067" y="705"/>
                    <a:pt x="2067" y="705"/>
                  </a:cubicBezTo>
                  <a:cubicBezTo>
                    <a:pt x="2072" y="708"/>
                    <a:pt x="2072" y="708"/>
                    <a:pt x="2072" y="708"/>
                  </a:cubicBezTo>
                  <a:cubicBezTo>
                    <a:pt x="2077" y="729"/>
                    <a:pt x="2077" y="729"/>
                    <a:pt x="2077" y="729"/>
                  </a:cubicBezTo>
                  <a:cubicBezTo>
                    <a:pt x="2067" y="750"/>
                    <a:pt x="2067" y="750"/>
                    <a:pt x="2067" y="750"/>
                  </a:cubicBezTo>
                  <a:cubicBezTo>
                    <a:pt x="2073" y="749"/>
                    <a:pt x="2078" y="748"/>
                    <a:pt x="2081" y="749"/>
                  </a:cubicBezTo>
                  <a:cubicBezTo>
                    <a:pt x="2086" y="752"/>
                    <a:pt x="2120" y="737"/>
                    <a:pt x="2120" y="737"/>
                  </a:cubicBezTo>
                  <a:cubicBezTo>
                    <a:pt x="2120" y="755"/>
                    <a:pt x="2120" y="755"/>
                    <a:pt x="2120" y="755"/>
                  </a:cubicBezTo>
                  <a:cubicBezTo>
                    <a:pt x="2120" y="755"/>
                    <a:pt x="2147" y="788"/>
                    <a:pt x="2159" y="797"/>
                  </a:cubicBezTo>
                  <a:cubicBezTo>
                    <a:pt x="2161" y="798"/>
                    <a:pt x="2162" y="799"/>
                    <a:pt x="2164" y="800"/>
                  </a:cubicBezTo>
                  <a:cubicBezTo>
                    <a:pt x="2166" y="768"/>
                    <a:pt x="2166" y="768"/>
                    <a:pt x="2166" y="768"/>
                  </a:cubicBezTo>
                  <a:cubicBezTo>
                    <a:pt x="2162" y="752"/>
                    <a:pt x="2162" y="752"/>
                    <a:pt x="2162" y="752"/>
                  </a:cubicBezTo>
                  <a:cubicBezTo>
                    <a:pt x="2162" y="752"/>
                    <a:pt x="2166" y="733"/>
                    <a:pt x="2168" y="726"/>
                  </a:cubicBezTo>
                  <a:cubicBezTo>
                    <a:pt x="2170" y="718"/>
                    <a:pt x="2173" y="681"/>
                    <a:pt x="2173" y="681"/>
                  </a:cubicBezTo>
                  <a:cubicBezTo>
                    <a:pt x="2173" y="681"/>
                    <a:pt x="2169" y="683"/>
                    <a:pt x="2158" y="676"/>
                  </a:cubicBezTo>
                  <a:cubicBezTo>
                    <a:pt x="2147" y="670"/>
                    <a:pt x="2174" y="652"/>
                    <a:pt x="2174" y="652"/>
                  </a:cubicBezTo>
                  <a:cubicBezTo>
                    <a:pt x="2174" y="652"/>
                    <a:pt x="2173" y="626"/>
                    <a:pt x="2171" y="611"/>
                  </a:cubicBezTo>
                  <a:cubicBezTo>
                    <a:pt x="2169" y="596"/>
                    <a:pt x="2177" y="574"/>
                    <a:pt x="2177" y="554"/>
                  </a:cubicBezTo>
                  <a:cubicBezTo>
                    <a:pt x="2177" y="538"/>
                    <a:pt x="2179" y="474"/>
                    <a:pt x="2179" y="454"/>
                  </a:cubicBezTo>
                  <a:close/>
                  <a:moveTo>
                    <a:pt x="228" y="446"/>
                  </a:moveTo>
                  <a:cubicBezTo>
                    <a:pt x="220" y="453"/>
                    <a:pt x="238" y="462"/>
                    <a:pt x="238" y="462"/>
                  </a:cubicBezTo>
                  <a:cubicBezTo>
                    <a:pt x="238" y="462"/>
                    <a:pt x="250" y="486"/>
                    <a:pt x="258" y="478"/>
                  </a:cubicBezTo>
                  <a:cubicBezTo>
                    <a:pt x="266" y="470"/>
                    <a:pt x="234" y="442"/>
                    <a:pt x="228" y="446"/>
                  </a:cubicBezTo>
                  <a:close/>
                  <a:moveTo>
                    <a:pt x="1691" y="739"/>
                  </a:moveTo>
                  <a:cubicBezTo>
                    <a:pt x="1701" y="745"/>
                    <a:pt x="1701" y="745"/>
                    <a:pt x="1701" y="745"/>
                  </a:cubicBezTo>
                  <a:cubicBezTo>
                    <a:pt x="1720" y="730"/>
                    <a:pt x="1720" y="730"/>
                    <a:pt x="1720" y="730"/>
                  </a:cubicBezTo>
                  <a:cubicBezTo>
                    <a:pt x="1720" y="730"/>
                    <a:pt x="1742" y="738"/>
                    <a:pt x="1742" y="716"/>
                  </a:cubicBezTo>
                  <a:cubicBezTo>
                    <a:pt x="1742" y="694"/>
                    <a:pt x="1691" y="720"/>
                    <a:pt x="1691" y="739"/>
                  </a:cubicBezTo>
                  <a:close/>
                  <a:moveTo>
                    <a:pt x="2068" y="714"/>
                  </a:moveTo>
                  <a:cubicBezTo>
                    <a:pt x="2067" y="713"/>
                    <a:pt x="2067" y="713"/>
                    <a:pt x="2067" y="713"/>
                  </a:cubicBezTo>
                  <a:cubicBezTo>
                    <a:pt x="2065" y="710"/>
                    <a:pt x="2056" y="702"/>
                    <a:pt x="2037" y="711"/>
                  </a:cubicBezTo>
                  <a:cubicBezTo>
                    <a:pt x="2015" y="721"/>
                    <a:pt x="2011" y="759"/>
                    <a:pt x="2011" y="759"/>
                  </a:cubicBezTo>
                  <a:cubicBezTo>
                    <a:pt x="2053" y="754"/>
                    <a:pt x="2053" y="754"/>
                    <a:pt x="2053" y="754"/>
                  </a:cubicBezTo>
                  <a:cubicBezTo>
                    <a:pt x="2053" y="754"/>
                    <a:pt x="2059" y="752"/>
                    <a:pt x="2066" y="750"/>
                  </a:cubicBezTo>
                  <a:cubicBezTo>
                    <a:pt x="2072" y="728"/>
                    <a:pt x="2072" y="728"/>
                    <a:pt x="2072" y="728"/>
                  </a:cubicBezTo>
                  <a:lnTo>
                    <a:pt x="2068" y="714"/>
                  </a:lnTo>
                  <a:close/>
                  <a:moveTo>
                    <a:pt x="1857" y="631"/>
                  </a:moveTo>
                  <a:cubicBezTo>
                    <a:pt x="1847" y="641"/>
                    <a:pt x="1847" y="641"/>
                    <a:pt x="1847" y="641"/>
                  </a:cubicBezTo>
                  <a:cubicBezTo>
                    <a:pt x="1849" y="676"/>
                    <a:pt x="1849" y="676"/>
                    <a:pt x="1849" y="676"/>
                  </a:cubicBezTo>
                  <a:cubicBezTo>
                    <a:pt x="1860" y="679"/>
                    <a:pt x="1860" y="679"/>
                    <a:pt x="1860" y="679"/>
                  </a:cubicBezTo>
                  <a:cubicBezTo>
                    <a:pt x="1859" y="666"/>
                    <a:pt x="1859" y="666"/>
                    <a:pt x="1859" y="666"/>
                  </a:cubicBezTo>
                  <a:cubicBezTo>
                    <a:pt x="1866" y="663"/>
                    <a:pt x="1866" y="663"/>
                    <a:pt x="1866" y="663"/>
                  </a:cubicBezTo>
                  <a:cubicBezTo>
                    <a:pt x="1865" y="648"/>
                    <a:pt x="1865" y="648"/>
                    <a:pt x="1865" y="648"/>
                  </a:cubicBezTo>
                  <a:cubicBezTo>
                    <a:pt x="1856" y="648"/>
                    <a:pt x="1856" y="648"/>
                    <a:pt x="1856" y="648"/>
                  </a:cubicBezTo>
                  <a:cubicBezTo>
                    <a:pt x="1868" y="628"/>
                    <a:pt x="1868" y="628"/>
                    <a:pt x="1868" y="628"/>
                  </a:cubicBezTo>
                  <a:cubicBezTo>
                    <a:pt x="1881" y="606"/>
                    <a:pt x="1881" y="606"/>
                    <a:pt x="1881" y="606"/>
                  </a:cubicBezTo>
                  <a:cubicBezTo>
                    <a:pt x="1862" y="610"/>
                    <a:pt x="1862" y="610"/>
                    <a:pt x="1862" y="610"/>
                  </a:cubicBezTo>
                  <a:lnTo>
                    <a:pt x="1857" y="631"/>
                  </a:lnTo>
                  <a:close/>
                  <a:moveTo>
                    <a:pt x="1427" y="403"/>
                  </a:moveTo>
                  <a:cubicBezTo>
                    <a:pt x="1427" y="403"/>
                    <a:pt x="1405" y="391"/>
                    <a:pt x="1398" y="394"/>
                  </a:cubicBezTo>
                  <a:cubicBezTo>
                    <a:pt x="1392" y="397"/>
                    <a:pt x="1389" y="406"/>
                    <a:pt x="1389" y="406"/>
                  </a:cubicBezTo>
                  <a:cubicBezTo>
                    <a:pt x="1396" y="420"/>
                    <a:pt x="1427" y="415"/>
                    <a:pt x="1427" y="415"/>
                  </a:cubicBezTo>
                  <a:cubicBezTo>
                    <a:pt x="1480" y="405"/>
                    <a:pt x="1480" y="405"/>
                    <a:pt x="1480" y="405"/>
                  </a:cubicBezTo>
                  <a:lnTo>
                    <a:pt x="1427" y="403"/>
                  </a:lnTo>
                  <a:close/>
                  <a:moveTo>
                    <a:pt x="879" y="696"/>
                  </a:moveTo>
                  <a:cubicBezTo>
                    <a:pt x="917" y="669"/>
                    <a:pt x="917" y="669"/>
                    <a:pt x="917" y="669"/>
                  </a:cubicBezTo>
                  <a:cubicBezTo>
                    <a:pt x="914" y="663"/>
                    <a:pt x="914" y="663"/>
                    <a:pt x="914" y="663"/>
                  </a:cubicBezTo>
                  <a:cubicBezTo>
                    <a:pt x="914" y="663"/>
                    <a:pt x="864" y="667"/>
                    <a:pt x="863" y="677"/>
                  </a:cubicBezTo>
                  <a:cubicBezTo>
                    <a:pt x="858" y="702"/>
                    <a:pt x="879" y="696"/>
                    <a:pt x="879" y="696"/>
                  </a:cubicBezTo>
                  <a:close/>
                  <a:moveTo>
                    <a:pt x="959" y="747"/>
                  </a:moveTo>
                  <a:cubicBezTo>
                    <a:pt x="949" y="747"/>
                    <a:pt x="933" y="747"/>
                    <a:pt x="933" y="747"/>
                  </a:cubicBezTo>
                  <a:cubicBezTo>
                    <a:pt x="930" y="766"/>
                    <a:pt x="930" y="766"/>
                    <a:pt x="930" y="766"/>
                  </a:cubicBezTo>
                  <a:cubicBezTo>
                    <a:pt x="930" y="766"/>
                    <a:pt x="940" y="794"/>
                    <a:pt x="953" y="783"/>
                  </a:cubicBezTo>
                  <a:cubicBezTo>
                    <a:pt x="966" y="773"/>
                    <a:pt x="969" y="747"/>
                    <a:pt x="959" y="747"/>
                  </a:cubicBezTo>
                  <a:close/>
                  <a:moveTo>
                    <a:pt x="475" y="622"/>
                  </a:moveTo>
                  <a:cubicBezTo>
                    <a:pt x="480" y="617"/>
                    <a:pt x="480" y="602"/>
                    <a:pt x="480" y="602"/>
                  </a:cubicBezTo>
                  <a:cubicBezTo>
                    <a:pt x="499" y="620"/>
                    <a:pt x="499" y="620"/>
                    <a:pt x="499" y="620"/>
                  </a:cubicBezTo>
                  <a:cubicBezTo>
                    <a:pt x="499" y="620"/>
                    <a:pt x="507" y="597"/>
                    <a:pt x="507" y="581"/>
                  </a:cubicBezTo>
                  <a:cubicBezTo>
                    <a:pt x="507" y="565"/>
                    <a:pt x="516" y="521"/>
                    <a:pt x="516" y="521"/>
                  </a:cubicBezTo>
                  <a:cubicBezTo>
                    <a:pt x="516" y="521"/>
                    <a:pt x="507" y="516"/>
                    <a:pt x="507" y="506"/>
                  </a:cubicBezTo>
                  <a:cubicBezTo>
                    <a:pt x="507" y="497"/>
                    <a:pt x="526" y="482"/>
                    <a:pt x="520" y="477"/>
                  </a:cubicBezTo>
                  <a:cubicBezTo>
                    <a:pt x="515" y="472"/>
                    <a:pt x="510" y="468"/>
                    <a:pt x="510" y="468"/>
                  </a:cubicBezTo>
                  <a:cubicBezTo>
                    <a:pt x="502" y="437"/>
                    <a:pt x="502" y="437"/>
                    <a:pt x="502" y="437"/>
                  </a:cubicBezTo>
                  <a:cubicBezTo>
                    <a:pt x="474" y="438"/>
                    <a:pt x="474" y="438"/>
                    <a:pt x="474" y="438"/>
                  </a:cubicBezTo>
                  <a:cubicBezTo>
                    <a:pt x="474" y="438"/>
                    <a:pt x="478" y="420"/>
                    <a:pt x="471" y="416"/>
                  </a:cubicBezTo>
                  <a:cubicBezTo>
                    <a:pt x="464" y="412"/>
                    <a:pt x="450" y="413"/>
                    <a:pt x="450" y="413"/>
                  </a:cubicBezTo>
                  <a:cubicBezTo>
                    <a:pt x="444" y="366"/>
                    <a:pt x="444" y="366"/>
                    <a:pt x="444" y="366"/>
                  </a:cubicBezTo>
                  <a:cubicBezTo>
                    <a:pt x="444" y="366"/>
                    <a:pt x="402" y="370"/>
                    <a:pt x="399" y="357"/>
                  </a:cubicBezTo>
                  <a:cubicBezTo>
                    <a:pt x="396" y="344"/>
                    <a:pt x="410" y="328"/>
                    <a:pt x="410" y="328"/>
                  </a:cubicBezTo>
                  <a:cubicBezTo>
                    <a:pt x="394" y="326"/>
                    <a:pt x="394" y="326"/>
                    <a:pt x="394" y="326"/>
                  </a:cubicBezTo>
                  <a:cubicBezTo>
                    <a:pt x="394" y="326"/>
                    <a:pt x="419" y="297"/>
                    <a:pt x="410" y="289"/>
                  </a:cubicBezTo>
                  <a:cubicBezTo>
                    <a:pt x="400" y="281"/>
                    <a:pt x="358" y="300"/>
                    <a:pt x="358" y="300"/>
                  </a:cubicBezTo>
                  <a:cubicBezTo>
                    <a:pt x="358" y="300"/>
                    <a:pt x="383" y="276"/>
                    <a:pt x="375" y="272"/>
                  </a:cubicBezTo>
                  <a:cubicBezTo>
                    <a:pt x="367" y="268"/>
                    <a:pt x="343" y="264"/>
                    <a:pt x="343" y="264"/>
                  </a:cubicBezTo>
                  <a:cubicBezTo>
                    <a:pt x="343" y="264"/>
                    <a:pt x="354" y="256"/>
                    <a:pt x="340" y="238"/>
                  </a:cubicBezTo>
                  <a:cubicBezTo>
                    <a:pt x="327" y="221"/>
                    <a:pt x="304" y="220"/>
                    <a:pt x="304" y="220"/>
                  </a:cubicBezTo>
                  <a:cubicBezTo>
                    <a:pt x="304" y="220"/>
                    <a:pt x="298" y="200"/>
                    <a:pt x="291" y="192"/>
                  </a:cubicBezTo>
                  <a:cubicBezTo>
                    <a:pt x="284" y="184"/>
                    <a:pt x="275" y="190"/>
                    <a:pt x="275" y="190"/>
                  </a:cubicBezTo>
                  <a:cubicBezTo>
                    <a:pt x="279" y="205"/>
                    <a:pt x="279" y="205"/>
                    <a:pt x="279" y="205"/>
                  </a:cubicBezTo>
                  <a:cubicBezTo>
                    <a:pt x="279" y="205"/>
                    <a:pt x="254" y="186"/>
                    <a:pt x="248" y="180"/>
                  </a:cubicBezTo>
                  <a:cubicBezTo>
                    <a:pt x="243" y="173"/>
                    <a:pt x="232" y="146"/>
                    <a:pt x="232" y="146"/>
                  </a:cubicBezTo>
                  <a:cubicBezTo>
                    <a:pt x="232" y="146"/>
                    <a:pt x="202" y="125"/>
                    <a:pt x="188" y="113"/>
                  </a:cubicBezTo>
                  <a:cubicBezTo>
                    <a:pt x="175" y="101"/>
                    <a:pt x="152" y="82"/>
                    <a:pt x="152" y="82"/>
                  </a:cubicBezTo>
                  <a:cubicBezTo>
                    <a:pt x="152" y="82"/>
                    <a:pt x="156" y="77"/>
                    <a:pt x="151" y="72"/>
                  </a:cubicBezTo>
                  <a:cubicBezTo>
                    <a:pt x="146" y="66"/>
                    <a:pt x="139" y="60"/>
                    <a:pt x="139" y="60"/>
                  </a:cubicBezTo>
                  <a:cubicBezTo>
                    <a:pt x="139" y="60"/>
                    <a:pt x="128" y="41"/>
                    <a:pt x="120" y="34"/>
                  </a:cubicBezTo>
                  <a:cubicBezTo>
                    <a:pt x="112" y="28"/>
                    <a:pt x="104" y="29"/>
                    <a:pt x="104" y="29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5"/>
                    <a:pt x="27" y="0"/>
                    <a:pt x="16" y="2"/>
                  </a:cubicBezTo>
                  <a:cubicBezTo>
                    <a:pt x="6" y="5"/>
                    <a:pt x="0" y="29"/>
                    <a:pt x="7" y="41"/>
                  </a:cubicBezTo>
                  <a:cubicBezTo>
                    <a:pt x="14" y="53"/>
                    <a:pt x="88" y="121"/>
                    <a:pt x="88" y="121"/>
                  </a:cubicBezTo>
                  <a:cubicBezTo>
                    <a:pt x="111" y="157"/>
                    <a:pt x="111" y="157"/>
                    <a:pt x="111" y="157"/>
                  </a:cubicBezTo>
                  <a:cubicBezTo>
                    <a:pt x="119" y="154"/>
                    <a:pt x="119" y="154"/>
                    <a:pt x="119" y="154"/>
                  </a:cubicBezTo>
                  <a:cubicBezTo>
                    <a:pt x="119" y="154"/>
                    <a:pt x="122" y="178"/>
                    <a:pt x="128" y="184"/>
                  </a:cubicBezTo>
                  <a:cubicBezTo>
                    <a:pt x="135" y="189"/>
                    <a:pt x="170" y="202"/>
                    <a:pt x="178" y="218"/>
                  </a:cubicBezTo>
                  <a:cubicBezTo>
                    <a:pt x="186" y="234"/>
                    <a:pt x="194" y="266"/>
                    <a:pt x="194" y="266"/>
                  </a:cubicBezTo>
                  <a:cubicBezTo>
                    <a:pt x="194" y="266"/>
                    <a:pt x="191" y="301"/>
                    <a:pt x="199" y="301"/>
                  </a:cubicBezTo>
                  <a:cubicBezTo>
                    <a:pt x="207" y="301"/>
                    <a:pt x="219" y="293"/>
                    <a:pt x="222" y="302"/>
                  </a:cubicBezTo>
                  <a:cubicBezTo>
                    <a:pt x="224" y="312"/>
                    <a:pt x="230" y="328"/>
                    <a:pt x="230" y="328"/>
                  </a:cubicBezTo>
                  <a:cubicBezTo>
                    <a:pt x="255" y="349"/>
                    <a:pt x="255" y="349"/>
                    <a:pt x="255" y="349"/>
                  </a:cubicBezTo>
                  <a:cubicBezTo>
                    <a:pt x="254" y="365"/>
                    <a:pt x="254" y="365"/>
                    <a:pt x="254" y="365"/>
                  </a:cubicBezTo>
                  <a:cubicBezTo>
                    <a:pt x="275" y="408"/>
                    <a:pt x="275" y="408"/>
                    <a:pt x="275" y="408"/>
                  </a:cubicBezTo>
                  <a:cubicBezTo>
                    <a:pt x="275" y="408"/>
                    <a:pt x="268" y="421"/>
                    <a:pt x="278" y="436"/>
                  </a:cubicBezTo>
                  <a:cubicBezTo>
                    <a:pt x="287" y="450"/>
                    <a:pt x="296" y="453"/>
                    <a:pt x="296" y="453"/>
                  </a:cubicBezTo>
                  <a:cubicBezTo>
                    <a:pt x="296" y="453"/>
                    <a:pt x="306" y="477"/>
                    <a:pt x="314" y="485"/>
                  </a:cubicBezTo>
                  <a:cubicBezTo>
                    <a:pt x="322" y="493"/>
                    <a:pt x="343" y="501"/>
                    <a:pt x="343" y="501"/>
                  </a:cubicBezTo>
                  <a:cubicBezTo>
                    <a:pt x="343" y="526"/>
                    <a:pt x="343" y="526"/>
                    <a:pt x="343" y="526"/>
                  </a:cubicBezTo>
                  <a:cubicBezTo>
                    <a:pt x="343" y="526"/>
                    <a:pt x="392" y="568"/>
                    <a:pt x="395" y="572"/>
                  </a:cubicBezTo>
                  <a:cubicBezTo>
                    <a:pt x="398" y="576"/>
                    <a:pt x="411" y="577"/>
                    <a:pt x="411" y="577"/>
                  </a:cubicBezTo>
                  <a:cubicBezTo>
                    <a:pt x="411" y="577"/>
                    <a:pt x="422" y="602"/>
                    <a:pt x="430" y="606"/>
                  </a:cubicBezTo>
                  <a:cubicBezTo>
                    <a:pt x="438" y="610"/>
                    <a:pt x="440" y="632"/>
                    <a:pt x="444" y="630"/>
                  </a:cubicBezTo>
                  <a:cubicBezTo>
                    <a:pt x="448" y="629"/>
                    <a:pt x="442" y="608"/>
                    <a:pt x="447" y="605"/>
                  </a:cubicBezTo>
                  <a:cubicBezTo>
                    <a:pt x="452" y="602"/>
                    <a:pt x="470" y="628"/>
                    <a:pt x="475" y="622"/>
                  </a:cubicBezTo>
                  <a:close/>
                  <a:moveTo>
                    <a:pt x="1416" y="798"/>
                  </a:moveTo>
                  <a:cubicBezTo>
                    <a:pt x="1409" y="784"/>
                    <a:pt x="1409" y="784"/>
                    <a:pt x="1409" y="784"/>
                  </a:cubicBezTo>
                  <a:cubicBezTo>
                    <a:pt x="1404" y="785"/>
                    <a:pt x="1397" y="786"/>
                    <a:pt x="1392" y="790"/>
                  </a:cubicBezTo>
                  <a:cubicBezTo>
                    <a:pt x="1380" y="797"/>
                    <a:pt x="1380" y="812"/>
                    <a:pt x="1380" y="812"/>
                  </a:cubicBezTo>
                  <a:cubicBezTo>
                    <a:pt x="1380" y="812"/>
                    <a:pt x="1369" y="809"/>
                    <a:pt x="1357" y="820"/>
                  </a:cubicBezTo>
                  <a:cubicBezTo>
                    <a:pt x="1345" y="832"/>
                    <a:pt x="1322" y="855"/>
                    <a:pt x="1342" y="870"/>
                  </a:cubicBezTo>
                  <a:cubicBezTo>
                    <a:pt x="1353" y="879"/>
                    <a:pt x="1393" y="842"/>
                    <a:pt x="1408" y="828"/>
                  </a:cubicBezTo>
                  <a:cubicBezTo>
                    <a:pt x="1405" y="827"/>
                    <a:pt x="1402" y="823"/>
                    <a:pt x="1406" y="817"/>
                  </a:cubicBezTo>
                  <a:cubicBezTo>
                    <a:pt x="1412" y="805"/>
                    <a:pt x="1416" y="798"/>
                    <a:pt x="1416" y="798"/>
                  </a:cubicBezTo>
                  <a:close/>
                  <a:moveTo>
                    <a:pt x="921" y="753"/>
                  </a:moveTo>
                  <a:cubicBezTo>
                    <a:pt x="921" y="734"/>
                    <a:pt x="894" y="734"/>
                    <a:pt x="879" y="731"/>
                  </a:cubicBezTo>
                  <a:cubicBezTo>
                    <a:pt x="865" y="728"/>
                    <a:pt x="866" y="759"/>
                    <a:pt x="866" y="759"/>
                  </a:cubicBezTo>
                  <a:cubicBezTo>
                    <a:pt x="841" y="740"/>
                    <a:pt x="841" y="740"/>
                    <a:pt x="841" y="740"/>
                  </a:cubicBezTo>
                  <a:cubicBezTo>
                    <a:pt x="841" y="740"/>
                    <a:pt x="847" y="724"/>
                    <a:pt x="847" y="700"/>
                  </a:cubicBezTo>
                  <a:cubicBezTo>
                    <a:pt x="847" y="677"/>
                    <a:pt x="799" y="686"/>
                    <a:pt x="799" y="686"/>
                  </a:cubicBezTo>
                  <a:cubicBezTo>
                    <a:pt x="778" y="674"/>
                    <a:pt x="778" y="674"/>
                    <a:pt x="778" y="674"/>
                  </a:cubicBezTo>
                  <a:cubicBezTo>
                    <a:pt x="775" y="659"/>
                    <a:pt x="775" y="659"/>
                    <a:pt x="775" y="659"/>
                  </a:cubicBezTo>
                  <a:cubicBezTo>
                    <a:pt x="749" y="659"/>
                    <a:pt x="749" y="659"/>
                    <a:pt x="749" y="659"/>
                  </a:cubicBezTo>
                  <a:cubicBezTo>
                    <a:pt x="749" y="659"/>
                    <a:pt x="744" y="680"/>
                    <a:pt x="744" y="684"/>
                  </a:cubicBezTo>
                  <a:cubicBezTo>
                    <a:pt x="744" y="688"/>
                    <a:pt x="709" y="677"/>
                    <a:pt x="693" y="674"/>
                  </a:cubicBezTo>
                  <a:cubicBezTo>
                    <a:pt x="677" y="671"/>
                    <a:pt x="648" y="672"/>
                    <a:pt x="648" y="672"/>
                  </a:cubicBezTo>
                  <a:cubicBezTo>
                    <a:pt x="648" y="672"/>
                    <a:pt x="630" y="650"/>
                    <a:pt x="621" y="640"/>
                  </a:cubicBezTo>
                  <a:cubicBezTo>
                    <a:pt x="612" y="630"/>
                    <a:pt x="598" y="641"/>
                    <a:pt x="598" y="641"/>
                  </a:cubicBezTo>
                  <a:cubicBezTo>
                    <a:pt x="598" y="641"/>
                    <a:pt x="573" y="628"/>
                    <a:pt x="567" y="627"/>
                  </a:cubicBezTo>
                  <a:cubicBezTo>
                    <a:pt x="561" y="625"/>
                    <a:pt x="535" y="624"/>
                    <a:pt x="535" y="624"/>
                  </a:cubicBezTo>
                  <a:cubicBezTo>
                    <a:pt x="535" y="624"/>
                    <a:pt x="524" y="615"/>
                    <a:pt x="511" y="619"/>
                  </a:cubicBezTo>
                  <a:cubicBezTo>
                    <a:pt x="498" y="624"/>
                    <a:pt x="498" y="652"/>
                    <a:pt x="491" y="656"/>
                  </a:cubicBezTo>
                  <a:cubicBezTo>
                    <a:pt x="483" y="661"/>
                    <a:pt x="469" y="666"/>
                    <a:pt x="472" y="677"/>
                  </a:cubicBezTo>
                  <a:cubicBezTo>
                    <a:pt x="496" y="672"/>
                    <a:pt x="496" y="672"/>
                    <a:pt x="496" y="672"/>
                  </a:cubicBezTo>
                  <a:cubicBezTo>
                    <a:pt x="527" y="675"/>
                    <a:pt x="527" y="675"/>
                    <a:pt x="527" y="675"/>
                  </a:cubicBezTo>
                  <a:cubicBezTo>
                    <a:pt x="527" y="675"/>
                    <a:pt x="504" y="688"/>
                    <a:pt x="514" y="699"/>
                  </a:cubicBezTo>
                  <a:cubicBezTo>
                    <a:pt x="524" y="709"/>
                    <a:pt x="558" y="691"/>
                    <a:pt x="558" y="691"/>
                  </a:cubicBezTo>
                  <a:cubicBezTo>
                    <a:pt x="558" y="691"/>
                    <a:pt x="608" y="718"/>
                    <a:pt x="623" y="722"/>
                  </a:cubicBezTo>
                  <a:cubicBezTo>
                    <a:pt x="637" y="727"/>
                    <a:pt x="687" y="728"/>
                    <a:pt x="705" y="728"/>
                  </a:cubicBezTo>
                  <a:cubicBezTo>
                    <a:pt x="722" y="728"/>
                    <a:pt x="727" y="747"/>
                    <a:pt x="737" y="756"/>
                  </a:cubicBezTo>
                  <a:cubicBezTo>
                    <a:pt x="747" y="765"/>
                    <a:pt x="780" y="771"/>
                    <a:pt x="794" y="772"/>
                  </a:cubicBezTo>
                  <a:cubicBezTo>
                    <a:pt x="809" y="774"/>
                    <a:pt x="815" y="771"/>
                    <a:pt x="837" y="772"/>
                  </a:cubicBezTo>
                  <a:cubicBezTo>
                    <a:pt x="859" y="774"/>
                    <a:pt x="877" y="801"/>
                    <a:pt x="885" y="806"/>
                  </a:cubicBezTo>
                  <a:cubicBezTo>
                    <a:pt x="894" y="810"/>
                    <a:pt x="904" y="801"/>
                    <a:pt x="904" y="801"/>
                  </a:cubicBezTo>
                  <a:cubicBezTo>
                    <a:pt x="904" y="801"/>
                    <a:pt x="921" y="810"/>
                    <a:pt x="921" y="804"/>
                  </a:cubicBezTo>
                  <a:cubicBezTo>
                    <a:pt x="921" y="793"/>
                    <a:pt x="910" y="778"/>
                    <a:pt x="910" y="778"/>
                  </a:cubicBezTo>
                  <a:cubicBezTo>
                    <a:pt x="910" y="778"/>
                    <a:pt x="921" y="772"/>
                    <a:pt x="921" y="753"/>
                  </a:cubicBezTo>
                  <a:close/>
                  <a:moveTo>
                    <a:pt x="1004" y="484"/>
                  </a:moveTo>
                  <a:cubicBezTo>
                    <a:pt x="1004" y="484"/>
                    <a:pt x="1025" y="467"/>
                    <a:pt x="1031" y="460"/>
                  </a:cubicBezTo>
                  <a:cubicBezTo>
                    <a:pt x="1036" y="453"/>
                    <a:pt x="1055" y="403"/>
                    <a:pt x="1055" y="403"/>
                  </a:cubicBezTo>
                  <a:cubicBezTo>
                    <a:pt x="1055" y="403"/>
                    <a:pt x="1037" y="401"/>
                    <a:pt x="1034" y="388"/>
                  </a:cubicBezTo>
                  <a:cubicBezTo>
                    <a:pt x="1031" y="376"/>
                    <a:pt x="1037" y="361"/>
                    <a:pt x="1042" y="348"/>
                  </a:cubicBezTo>
                  <a:cubicBezTo>
                    <a:pt x="1048" y="334"/>
                    <a:pt x="1070" y="336"/>
                    <a:pt x="1083" y="334"/>
                  </a:cubicBezTo>
                  <a:cubicBezTo>
                    <a:pt x="1095" y="333"/>
                    <a:pt x="1102" y="309"/>
                    <a:pt x="1101" y="301"/>
                  </a:cubicBezTo>
                  <a:cubicBezTo>
                    <a:pt x="1099" y="293"/>
                    <a:pt x="1079" y="301"/>
                    <a:pt x="1079" y="301"/>
                  </a:cubicBezTo>
                  <a:cubicBezTo>
                    <a:pt x="1079" y="301"/>
                    <a:pt x="1076" y="288"/>
                    <a:pt x="1088" y="275"/>
                  </a:cubicBezTo>
                  <a:cubicBezTo>
                    <a:pt x="1101" y="264"/>
                    <a:pt x="1128" y="269"/>
                    <a:pt x="1139" y="271"/>
                  </a:cubicBezTo>
                  <a:cubicBezTo>
                    <a:pt x="1150" y="274"/>
                    <a:pt x="1150" y="257"/>
                    <a:pt x="1150" y="257"/>
                  </a:cubicBezTo>
                  <a:cubicBezTo>
                    <a:pt x="1124" y="235"/>
                    <a:pt x="1124" y="235"/>
                    <a:pt x="1124" y="235"/>
                  </a:cubicBezTo>
                  <a:cubicBezTo>
                    <a:pt x="1124" y="208"/>
                    <a:pt x="1124" y="208"/>
                    <a:pt x="1124" y="208"/>
                  </a:cubicBezTo>
                  <a:cubicBezTo>
                    <a:pt x="1124" y="208"/>
                    <a:pt x="1105" y="207"/>
                    <a:pt x="1105" y="199"/>
                  </a:cubicBezTo>
                  <a:cubicBezTo>
                    <a:pt x="1105" y="191"/>
                    <a:pt x="1117" y="179"/>
                    <a:pt x="1116" y="168"/>
                  </a:cubicBezTo>
                  <a:cubicBezTo>
                    <a:pt x="1115" y="156"/>
                    <a:pt x="1082" y="153"/>
                    <a:pt x="1082" y="153"/>
                  </a:cubicBezTo>
                  <a:cubicBezTo>
                    <a:pt x="1093" y="135"/>
                    <a:pt x="1093" y="135"/>
                    <a:pt x="1093" y="135"/>
                  </a:cubicBezTo>
                  <a:cubicBezTo>
                    <a:pt x="1082" y="130"/>
                    <a:pt x="1082" y="130"/>
                    <a:pt x="1082" y="130"/>
                  </a:cubicBezTo>
                  <a:cubicBezTo>
                    <a:pt x="1086" y="110"/>
                    <a:pt x="1086" y="110"/>
                    <a:pt x="1086" y="110"/>
                  </a:cubicBezTo>
                  <a:cubicBezTo>
                    <a:pt x="1078" y="99"/>
                    <a:pt x="1078" y="99"/>
                    <a:pt x="1078" y="99"/>
                  </a:cubicBezTo>
                  <a:cubicBezTo>
                    <a:pt x="1070" y="92"/>
                    <a:pt x="1051" y="75"/>
                    <a:pt x="1047" y="75"/>
                  </a:cubicBezTo>
                  <a:cubicBezTo>
                    <a:pt x="1043" y="74"/>
                    <a:pt x="1002" y="73"/>
                    <a:pt x="987" y="74"/>
                  </a:cubicBezTo>
                  <a:cubicBezTo>
                    <a:pt x="973" y="75"/>
                    <a:pt x="980" y="97"/>
                    <a:pt x="978" y="113"/>
                  </a:cubicBezTo>
                  <a:cubicBezTo>
                    <a:pt x="977" y="129"/>
                    <a:pt x="968" y="144"/>
                    <a:pt x="968" y="144"/>
                  </a:cubicBezTo>
                  <a:cubicBezTo>
                    <a:pt x="968" y="144"/>
                    <a:pt x="961" y="143"/>
                    <a:pt x="955" y="152"/>
                  </a:cubicBezTo>
                  <a:cubicBezTo>
                    <a:pt x="948" y="161"/>
                    <a:pt x="960" y="177"/>
                    <a:pt x="960" y="177"/>
                  </a:cubicBezTo>
                  <a:cubicBezTo>
                    <a:pt x="938" y="196"/>
                    <a:pt x="938" y="196"/>
                    <a:pt x="938" y="196"/>
                  </a:cubicBezTo>
                  <a:cubicBezTo>
                    <a:pt x="939" y="208"/>
                    <a:pt x="939" y="208"/>
                    <a:pt x="939" y="208"/>
                  </a:cubicBezTo>
                  <a:cubicBezTo>
                    <a:pt x="922" y="231"/>
                    <a:pt x="922" y="231"/>
                    <a:pt x="922" y="231"/>
                  </a:cubicBezTo>
                  <a:cubicBezTo>
                    <a:pt x="906" y="231"/>
                    <a:pt x="906" y="231"/>
                    <a:pt x="906" y="231"/>
                  </a:cubicBezTo>
                  <a:cubicBezTo>
                    <a:pt x="906" y="231"/>
                    <a:pt x="888" y="244"/>
                    <a:pt x="885" y="244"/>
                  </a:cubicBezTo>
                  <a:cubicBezTo>
                    <a:pt x="882" y="245"/>
                    <a:pt x="857" y="229"/>
                    <a:pt x="853" y="227"/>
                  </a:cubicBezTo>
                  <a:cubicBezTo>
                    <a:pt x="849" y="224"/>
                    <a:pt x="824" y="227"/>
                    <a:pt x="824" y="227"/>
                  </a:cubicBezTo>
                  <a:cubicBezTo>
                    <a:pt x="824" y="227"/>
                    <a:pt x="811" y="248"/>
                    <a:pt x="801" y="254"/>
                  </a:cubicBezTo>
                  <a:cubicBezTo>
                    <a:pt x="791" y="260"/>
                    <a:pt x="778" y="251"/>
                    <a:pt x="764" y="251"/>
                  </a:cubicBezTo>
                  <a:cubicBezTo>
                    <a:pt x="749" y="251"/>
                    <a:pt x="750" y="259"/>
                    <a:pt x="746" y="261"/>
                  </a:cubicBezTo>
                  <a:cubicBezTo>
                    <a:pt x="742" y="264"/>
                    <a:pt x="720" y="256"/>
                    <a:pt x="712" y="247"/>
                  </a:cubicBezTo>
                  <a:cubicBezTo>
                    <a:pt x="708" y="243"/>
                    <a:pt x="706" y="237"/>
                    <a:pt x="703" y="231"/>
                  </a:cubicBezTo>
                  <a:cubicBezTo>
                    <a:pt x="703" y="231"/>
                    <a:pt x="703" y="231"/>
                    <a:pt x="703" y="231"/>
                  </a:cubicBezTo>
                  <a:cubicBezTo>
                    <a:pt x="703" y="231"/>
                    <a:pt x="684" y="213"/>
                    <a:pt x="671" y="227"/>
                  </a:cubicBezTo>
                  <a:cubicBezTo>
                    <a:pt x="657" y="242"/>
                    <a:pt x="650" y="278"/>
                    <a:pt x="650" y="278"/>
                  </a:cubicBezTo>
                  <a:cubicBezTo>
                    <a:pt x="666" y="300"/>
                    <a:pt x="666" y="300"/>
                    <a:pt x="666" y="300"/>
                  </a:cubicBezTo>
                  <a:cubicBezTo>
                    <a:pt x="673" y="335"/>
                    <a:pt x="673" y="335"/>
                    <a:pt x="673" y="335"/>
                  </a:cubicBezTo>
                  <a:cubicBezTo>
                    <a:pt x="704" y="353"/>
                    <a:pt x="704" y="353"/>
                    <a:pt x="704" y="353"/>
                  </a:cubicBezTo>
                  <a:cubicBezTo>
                    <a:pt x="699" y="377"/>
                    <a:pt x="699" y="377"/>
                    <a:pt x="699" y="377"/>
                  </a:cubicBezTo>
                  <a:cubicBezTo>
                    <a:pt x="716" y="388"/>
                    <a:pt x="716" y="388"/>
                    <a:pt x="716" y="388"/>
                  </a:cubicBezTo>
                  <a:cubicBezTo>
                    <a:pt x="705" y="407"/>
                    <a:pt x="705" y="407"/>
                    <a:pt x="705" y="407"/>
                  </a:cubicBezTo>
                  <a:cubicBezTo>
                    <a:pt x="718" y="425"/>
                    <a:pt x="718" y="425"/>
                    <a:pt x="718" y="425"/>
                  </a:cubicBezTo>
                  <a:cubicBezTo>
                    <a:pt x="707" y="432"/>
                    <a:pt x="707" y="432"/>
                    <a:pt x="707" y="432"/>
                  </a:cubicBezTo>
                  <a:cubicBezTo>
                    <a:pt x="717" y="470"/>
                    <a:pt x="717" y="470"/>
                    <a:pt x="717" y="470"/>
                  </a:cubicBezTo>
                  <a:cubicBezTo>
                    <a:pt x="745" y="466"/>
                    <a:pt x="745" y="466"/>
                    <a:pt x="745" y="466"/>
                  </a:cubicBezTo>
                  <a:cubicBezTo>
                    <a:pt x="765" y="473"/>
                    <a:pt x="765" y="473"/>
                    <a:pt x="765" y="473"/>
                  </a:cubicBezTo>
                  <a:cubicBezTo>
                    <a:pt x="765" y="473"/>
                    <a:pt x="777" y="451"/>
                    <a:pt x="789" y="451"/>
                  </a:cubicBezTo>
                  <a:cubicBezTo>
                    <a:pt x="801" y="451"/>
                    <a:pt x="789" y="483"/>
                    <a:pt x="801" y="493"/>
                  </a:cubicBezTo>
                  <a:cubicBezTo>
                    <a:pt x="812" y="502"/>
                    <a:pt x="822" y="472"/>
                    <a:pt x="822" y="472"/>
                  </a:cubicBezTo>
                  <a:cubicBezTo>
                    <a:pt x="840" y="484"/>
                    <a:pt x="840" y="484"/>
                    <a:pt x="840" y="484"/>
                  </a:cubicBezTo>
                  <a:cubicBezTo>
                    <a:pt x="840" y="484"/>
                    <a:pt x="856" y="470"/>
                    <a:pt x="865" y="470"/>
                  </a:cubicBezTo>
                  <a:cubicBezTo>
                    <a:pt x="874" y="469"/>
                    <a:pt x="868" y="495"/>
                    <a:pt x="878" y="498"/>
                  </a:cubicBezTo>
                  <a:cubicBezTo>
                    <a:pt x="888" y="502"/>
                    <a:pt x="919" y="486"/>
                    <a:pt x="935" y="489"/>
                  </a:cubicBezTo>
                  <a:cubicBezTo>
                    <a:pt x="951" y="493"/>
                    <a:pt x="936" y="542"/>
                    <a:pt x="936" y="542"/>
                  </a:cubicBezTo>
                  <a:cubicBezTo>
                    <a:pt x="936" y="542"/>
                    <a:pt x="950" y="538"/>
                    <a:pt x="966" y="531"/>
                  </a:cubicBezTo>
                  <a:cubicBezTo>
                    <a:pt x="982" y="523"/>
                    <a:pt x="1004" y="484"/>
                    <a:pt x="1004" y="484"/>
                  </a:cubicBezTo>
                  <a:close/>
                  <a:moveTo>
                    <a:pt x="990" y="745"/>
                  </a:moveTo>
                  <a:cubicBezTo>
                    <a:pt x="980" y="744"/>
                    <a:pt x="974" y="755"/>
                    <a:pt x="974" y="755"/>
                  </a:cubicBezTo>
                  <a:cubicBezTo>
                    <a:pt x="974" y="755"/>
                    <a:pt x="991" y="770"/>
                    <a:pt x="1002" y="763"/>
                  </a:cubicBezTo>
                  <a:cubicBezTo>
                    <a:pt x="1012" y="755"/>
                    <a:pt x="1000" y="747"/>
                    <a:pt x="990" y="745"/>
                  </a:cubicBezTo>
                  <a:close/>
                  <a:moveTo>
                    <a:pt x="1148" y="822"/>
                  </a:moveTo>
                  <a:cubicBezTo>
                    <a:pt x="1125" y="815"/>
                    <a:pt x="1125" y="815"/>
                    <a:pt x="1125" y="815"/>
                  </a:cubicBezTo>
                  <a:cubicBezTo>
                    <a:pt x="1118" y="821"/>
                    <a:pt x="1119" y="822"/>
                    <a:pt x="1129" y="838"/>
                  </a:cubicBezTo>
                  <a:cubicBezTo>
                    <a:pt x="1140" y="854"/>
                    <a:pt x="1147" y="843"/>
                    <a:pt x="1160" y="843"/>
                  </a:cubicBezTo>
                  <a:cubicBezTo>
                    <a:pt x="1173" y="843"/>
                    <a:pt x="1163" y="852"/>
                    <a:pt x="1173" y="862"/>
                  </a:cubicBezTo>
                  <a:cubicBezTo>
                    <a:pt x="1184" y="872"/>
                    <a:pt x="1204" y="863"/>
                    <a:pt x="1204" y="863"/>
                  </a:cubicBezTo>
                  <a:cubicBezTo>
                    <a:pt x="1204" y="863"/>
                    <a:pt x="1200" y="844"/>
                    <a:pt x="1187" y="827"/>
                  </a:cubicBezTo>
                  <a:cubicBezTo>
                    <a:pt x="1173" y="809"/>
                    <a:pt x="1148" y="822"/>
                    <a:pt x="1148" y="822"/>
                  </a:cubicBezTo>
                  <a:close/>
                  <a:moveTo>
                    <a:pt x="1312" y="751"/>
                  </a:moveTo>
                  <a:cubicBezTo>
                    <a:pt x="1293" y="767"/>
                    <a:pt x="1293" y="767"/>
                    <a:pt x="1293" y="767"/>
                  </a:cubicBezTo>
                  <a:cubicBezTo>
                    <a:pt x="1293" y="767"/>
                    <a:pt x="1282" y="755"/>
                    <a:pt x="1271" y="756"/>
                  </a:cubicBezTo>
                  <a:cubicBezTo>
                    <a:pt x="1261" y="758"/>
                    <a:pt x="1249" y="771"/>
                    <a:pt x="1249" y="771"/>
                  </a:cubicBezTo>
                  <a:cubicBezTo>
                    <a:pt x="1249" y="771"/>
                    <a:pt x="1239" y="745"/>
                    <a:pt x="1221" y="748"/>
                  </a:cubicBezTo>
                  <a:cubicBezTo>
                    <a:pt x="1204" y="751"/>
                    <a:pt x="1182" y="777"/>
                    <a:pt x="1182" y="777"/>
                  </a:cubicBezTo>
                  <a:cubicBezTo>
                    <a:pt x="1158" y="775"/>
                    <a:pt x="1158" y="775"/>
                    <a:pt x="1158" y="775"/>
                  </a:cubicBezTo>
                  <a:cubicBezTo>
                    <a:pt x="1151" y="787"/>
                    <a:pt x="1151" y="787"/>
                    <a:pt x="1151" y="787"/>
                  </a:cubicBezTo>
                  <a:cubicBezTo>
                    <a:pt x="1167" y="784"/>
                    <a:pt x="1167" y="784"/>
                    <a:pt x="1167" y="784"/>
                  </a:cubicBezTo>
                  <a:cubicBezTo>
                    <a:pt x="1167" y="784"/>
                    <a:pt x="1179" y="790"/>
                    <a:pt x="1191" y="795"/>
                  </a:cubicBezTo>
                  <a:cubicBezTo>
                    <a:pt x="1202" y="799"/>
                    <a:pt x="1214" y="781"/>
                    <a:pt x="1214" y="781"/>
                  </a:cubicBezTo>
                  <a:cubicBezTo>
                    <a:pt x="1276" y="780"/>
                    <a:pt x="1276" y="780"/>
                    <a:pt x="1276" y="780"/>
                  </a:cubicBezTo>
                  <a:cubicBezTo>
                    <a:pt x="1308" y="775"/>
                    <a:pt x="1308" y="775"/>
                    <a:pt x="1308" y="775"/>
                  </a:cubicBezTo>
                  <a:cubicBezTo>
                    <a:pt x="1334" y="752"/>
                    <a:pt x="1334" y="752"/>
                    <a:pt x="1334" y="752"/>
                  </a:cubicBezTo>
                  <a:cubicBezTo>
                    <a:pt x="1333" y="742"/>
                    <a:pt x="1333" y="742"/>
                    <a:pt x="1333" y="742"/>
                  </a:cubicBezTo>
                  <a:lnTo>
                    <a:pt x="1312" y="751"/>
                  </a:lnTo>
                  <a:close/>
                  <a:moveTo>
                    <a:pt x="1056" y="774"/>
                  </a:moveTo>
                  <a:cubicBezTo>
                    <a:pt x="1056" y="774"/>
                    <a:pt x="1042" y="759"/>
                    <a:pt x="1034" y="761"/>
                  </a:cubicBezTo>
                  <a:cubicBezTo>
                    <a:pt x="1025" y="762"/>
                    <a:pt x="1006" y="791"/>
                    <a:pt x="1006" y="791"/>
                  </a:cubicBezTo>
                  <a:cubicBezTo>
                    <a:pt x="1041" y="796"/>
                    <a:pt x="1041" y="796"/>
                    <a:pt x="1041" y="796"/>
                  </a:cubicBezTo>
                  <a:cubicBezTo>
                    <a:pt x="1042" y="810"/>
                    <a:pt x="1042" y="810"/>
                    <a:pt x="1042" y="810"/>
                  </a:cubicBezTo>
                  <a:cubicBezTo>
                    <a:pt x="1057" y="808"/>
                    <a:pt x="1057" y="808"/>
                    <a:pt x="1057" y="808"/>
                  </a:cubicBezTo>
                  <a:cubicBezTo>
                    <a:pt x="1063" y="794"/>
                    <a:pt x="1063" y="794"/>
                    <a:pt x="1063" y="794"/>
                  </a:cubicBezTo>
                  <a:cubicBezTo>
                    <a:pt x="1082" y="805"/>
                    <a:pt x="1082" y="805"/>
                    <a:pt x="1082" y="805"/>
                  </a:cubicBezTo>
                  <a:cubicBezTo>
                    <a:pt x="1101" y="783"/>
                    <a:pt x="1101" y="783"/>
                    <a:pt x="1101" y="783"/>
                  </a:cubicBezTo>
                  <a:cubicBezTo>
                    <a:pt x="1067" y="771"/>
                    <a:pt x="1067" y="771"/>
                    <a:pt x="1067" y="771"/>
                  </a:cubicBezTo>
                  <a:lnTo>
                    <a:pt x="1056" y="774"/>
                  </a:ln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1" name="Freeform 178"/>
            <p:cNvSpPr>
              <a:spLocks noChangeAspect="1" noEditPoints="1"/>
            </p:cNvSpPr>
            <p:nvPr/>
          </p:nvSpPr>
          <p:spPr bwMode="auto">
            <a:xfrm>
              <a:off x="4857" y="2937"/>
              <a:ext cx="346" cy="285"/>
            </a:xfrm>
            <a:custGeom>
              <a:avLst/>
              <a:gdLst>
                <a:gd name="T0" fmla="*/ 78 w 1073"/>
                <a:gd name="T1" fmla="*/ 220 h 884"/>
                <a:gd name="T2" fmla="*/ 86 w 1073"/>
                <a:gd name="T3" fmla="*/ 219 h 884"/>
                <a:gd name="T4" fmla="*/ 80 w 1073"/>
                <a:gd name="T5" fmla="*/ 213 h 884"/>
                <a:gd name="T6" fmla="*/ 10 w 1073"/>
                <a:gd name="T7" fmla="*/ 279 h 884"/>
                <a:gd name="T8" fmla="*/ 232 w 1073"/>
                <a:gd name="T9" fmla="*/ 121 h 884"/>
                <a:gd name="T10" fmla="*/ 225 w 1073"/>
                <a:gd name="T11" fmla="*/ 116 h 884"/>
                <a:gd name="T12" fmla="*/ 215 w 1073"/>
                <a:gd name="T13" fmla="*/ 115 h 884"/>
                <a:gd name="T14" fmla="*/ 188 w 1073"/>
                <a:gd name="T15" fmla="*/ 139 h 884"/>
                <a:gd name="T16" fmla="*/ 142 w 1073"/>
                <a:gd name="T17" fmla="*/ 160 h 884"/>
                <a:gd name="T18" fmla="*/ 108 w 1073"/>
                <a:gd name="T19" fmla="*/ 182 h 884"/>
                <a:gd name="T20" fmla="*/ 79 w 1073"/>
                <a:gd name="T21" fmla="*/ 191 h 884"/>
                <a:gd name="T22" fmla="*/ 75 w 1073"/>
                <a:gd name="T23" fmla="*/ 203 h 884"/>
                <a:gd name="T24" fmla="*/ 92 w 1073"/>
                <a:gd name="T25" fmla="*/ 203 h 884"/>
                <a:gd name="T26" fmla="*/ 103 w 1073"/>
                <a:gd name="T27" fmla="*/ 209 h 884"/>
                <a:gd name="T28" fmla="*/ 130 w 1073"/>
                <a:gd name="T29" fmla="*/ 202 h 884"/>
                <a:gd name="T30" fmla="*/ 157 w 1073"/>
                <a:gd name="T31" fmla="*/ 185 h 884"/>
                <a:gd name="T32" fmla="*/ 174 w 1073"/>
                <a:gd name="T33" fmla="*/ 170 h 884"/>
                <a:gd name="T34" fmla="*/ 182 w 1073"/>
                <a:gd name="T35" fmla="*/ 164 h 884"/>
                <a:gd name="T36" fmla="*/ 193 w 1073"/>
                <a:gd name="T37" fmla="*/ 160 h 884"/>
                <a:gd name="T38" fmla="*/ 210 w 1073"/>
                <a:gd name="T39" fmla="*/ 147 h 884"/>
                <a:gd name="T40" fmla="*/ 229 w 1073"/>
                <a:gd name="T41" fmla="*/ 132 h 884"/>
                <a:gd name="T42" fmla="*/ 232 w 1073"/>
                <a:gd name="T43" fmla="*/ 121 h 884"/>
                <a:gd name="T44" fmla="*/ 336 w 1073"/>
                <a:gd name="T45" fmla="*/ 175 h 884"/>
                <a:gd name="T46" fmla="*/ 343 w 1073"/>
                <a:gd name="T47" fmla="*/ 161 h 884"/>
                <a:gd name="T48" fmla="*/ 334 w 1073"/>
                <a:gd name="T49" fmla="*/ 69 h 884"/>
                <a:gd name="T50" fmla="*/ 336 w 1073"/>
                <a:gd name="T51" fmla="*/ 60 h 884"/>
                <a:gd name="T52" fmla="*/ 317 w 1073"/>
                <a:gd name="T53" fmla="*/ 47 h 884"/>
                <a:gd name="T54" fmla="*/ 315 w 1073"/>
                <a:gd name="T55" fmla="*/ 42 h 884"/>
                <a:gd name="T56" fmla="*/ 306 w 1073"/>
                <a:gd name="T57" fmla="*/ 36 h 884"/>
                <a:gd name="T58" fmla="*/ 304 w 1073"/>
                <a:gd name="T59" fmla="*/ 9 h 884"/>
                <a:gd name="T60" fmla="*/ 297 w 1073"/>
                <a:gd name="T61" fmla="*/ 0 h 884"/>
                <a:gd name="T62" fmla="*/ 293 w 1073"/>
                <a:gd name="T63" fmla="*/ 19 h 884"/>
                <a:gd name="T64" fmla="*/ 296 w 1073"/>
                <a:gd name="T65" fmla="*/ 27 h 884"/>
                <a:gd name="T66" fmla="*/ 299 w 1073"/>
                <a:gd name="T67" fmla="*/ 33 h 884"/>
                <a:gd name="T68" fmla="*/ 298 w 1073"/>
                <a:gd name="T69" fmla="*/ 44 h 884"/>
                <a:gd name="T70" fmla="*/ 292 w 1073"/>
                <a:gd name="T71" fmla="*/ 60 h 884"/>
                <a:gd name="T72" fmla="*/ 275 w 1073"/>
                <a:gd name="T73" fmla="*/ 74 h 884"/>
                <a:gd name="T74" fmla="*/ 268 w 1073"/>
                <a:gd name="T75" fmla="*/ 97 h 884"/>
                <a:gd name="T76" fmla="*/ 254 w 1073"/>
                <a:gd name="T77" fmla="*/ 119 h 884"/>
                <a:gd name="T78" fmla="*/ 279 w 1073"/>
                <a:gd name="T79" fmla="*/ 110 h 884"/>
                <a:gd name="T80" fmla="*/ 302 w 1073"/>
                <a:gd name="T81" fmla="*/ 97 h 884"/>
                <a:gd name="T82" fmla="*/ 321 w 1073"/>
                <a:gd name="T83" fmla="*/ 86 h 884"/>
                <a:gd name="T84" fmla="*/ 334 w 1073"/>
                <a:gd name="T85" fmla="*/ 69 h 884"/>
                <a:gd name="T86" fmla="*/ 216 w 1073"/>
                <a:gd name="T87" fmla="*/ 233 h 88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073" h="884">
                  <a:moveTo>
                    <a:pt x="248" y="662"/>
                  </a:moveTo>
                  <a:cubicBezTo>
                    <a:pt x="248" y="662"/>
                    <a:pt x="248" y="662"/>
                    <a:pt x="241" y="667"/>
                  </a:cubicBezTo>
                  <a:cubicBezTo>
                    <a:pt x="233" y="672"/>
                    <a:pt x="243" y="677"/>
                    <a:pt x="243" y="682"/>
                  </a:cubicBezTo>
                  <a:cubicBezTo>
                    <a:pt x="243" y="687"/>
                    <a:pt x="229" y="692"/>
                    <a:pt x="229" y="692"/>
                  </a:cubicBezTo>
                  <a:cubicBezTo>
                    <a:pt x="230" y="701"/>
                    <a:pt x="230" y="701"/>
                    <a:pt x="230" y="701"/>
                  </a:cubicBezTo>
                  <a:cubicBezTo>
                    <a:pt x="268" y="678"/>
                    <a:pt x="268" y="678"/>
                    <a:pt x="268" y="678"/>
                  </a:cubicBezTo>
                  <a:cubicBezTo>
                    <a:pt x="259" y="677"/>
                    <a:pt x="259" y="677"/>
                    <a:pt x="259" y="677"/>
                  </a:cubicBezTo>
                  <a:cubicBezTo>
                    <a:pt x="269" y="665"/>
                    <a:pt x="269" y="665"/>
                    <a:pt x="269" y="665"/>
                  </a:cubicBezTo>
                  <a:cubicBezTo>
                    <a:pt x="269" y="665"/>
                    <a:pt x="262" y="659"/>
                    <a:pt x="248" y="662"/>
                  </a:cubicBezTo>
                  <a:close/>
                  <a:moveTo>
                    <a:pt x="4" y="884"/>
                  </a:moveTo>
                  <a:cubicBezTo>
                    <a:pt x="12" y="880"/>
                    <a:pt x="12" y="874"/>
                    <a:pt x="12" y="874"/>
                  </a:cubicBezTo>
                  <a:cubicBezTo>
                    <a:pt x="30" y="866"/>
                    <a:pt x="30" y="866"/>
                    <a:pt x="30" y="866"/>
                  </a:cubicBezTo>
                  <a:cubicBezTo>
                    <a:pt x="0" y="874"/>
                    <a:pt x="0" y="874"/>
                    <a:pt x="0" y="874"/>
                  </a:cubicBezTo>
                  <a:lnTo>
                    <a:pt x="4" y="884"/>
                  </a:lnTo>
                  <a:close/>
                  <a:moveTo>
                    <a:pt x="720" y="375"/>
                  </a:moveTo>
                  <a:cubicBezTo>
                    <a:pt x="711" y="375"/>
                    <a:pt x="711" y="375"/>
                    <a:pt x="711" y="375"/>
                  </a:cubicBezTo>
                  <a:cubicBezTo>
                    <a:pt x="717" y="350"/>
                    <a:pt x="717" y="350"/>
                    <a:pt x="717" y="350"/>
                  </a:cubicBezTo>
                  <a:cubicBezTo>
                    <a:pt x="699" y="361"/>
                    <a:pt x="699" y="361"/>
                    <a:pt x="699" y="361"/>
                  </a:cubicBezTo>
                  <a:cubicBezTo>
                    <a:pt x="699" y="361"/>
                    <a:pt x="712" y="335"/>
                    <a:pt x="700" y="335"/>
                  </a:cubicBezTo>
                  <a:cubicBezTo>
                    <a:pt x="688" y="334"/>
                    <a:pt x="678" y="351"/>
                    <a:pt x="678" y="351"/>
                  </a:cubicBezTo>
                  <a:cubicBezTo>
                    <a:pt x="667" y="358"/>
                    <a:pt x="667" y="358"/>
                    <a:pt x="667" y="358"/>
                  </a:cubicBezTo>
                  <a:cubicBezTo>
                    <a:pt x="667" y="358"/>
                    <a:pt x="656" y="369"/>
                    <a:pt x="647" y="380"/>
                  </a:cubicBezTo>
                  <a:cubicBezTo>
                    <a:pt x="639" y="391"/>
                    <a:pt x="618" y="393"/>
                    <a:pt x="603" y="403"/>
                  </a:cubicBezTo>
                  <a:cubicBezTo>
                    <a:pt x="588" y="414"/>
                    <a:pt x="582" y="432"/>
                    <a:pt x="582" y="432"/>
                  </a:cubicBezTo>
                  <a:cubicBezTo>
                    <a:pt x="582" y="432"/>
                    <a:pt x="535" y="446"/>
                    <a:pt x="522" y="455"/>
                  </a:cubicBezTo>
                  <a:cubicBezTo>
                    <a:pt x="507" y="464"/>
                    <a:pt x="483" y="484"/>
                    <a:pt x="483" y="484"/>
                  </a:cubicBezTo>
                  <a:cubicBezTo>
                    <a:pt x="483" y="484"/>
                    <a:pt x="456" y="488"/>
                    <a:pt x="439" y="495"/>
                  </a:cubicBezTo>
                  <a:cubicBezTo>
                    <a:pt x="423" y="503"/>
                    <a:pt x="414" y="505"/>
                    <a:pt x="399" y="513"/>
                  </a:cubicBezTo>
                  <a:cubicBezTo>
                    <a:pt x="383" y="522"/>
                    <a:pt x="353" y="533"/>
                    <a:pt x="341" y="539"/>
                  </a:cubicBezTo>
                  <a:cubicBezTo>
                    <a:pt x="328" y="545"/>
                    <a:pt x="334" y="564"/>
                    <a:pt x="334" y="564"/>
                  </a:cubicBezTo>
                  <a:cubicBezTo>
                    <a:pt x="324" y="555"/>
                    <a:pt x="324" y="555"/>
                    <a:pt x="324" y="555"/>
                  </a:cubicBezTo>
                  <a:cubicBezTo>
                    <a:pt x="324" y="555"/>
                    <a:pt x="289" y="577"/>
                    <a:pt x="278" y="583"/>
                  </a:cubicBezTo>
                  <a:cubicBezTo>
                    <a:pt x="266" y="590"/>
                    <a:pt x="261" y="587"/>
                    <a:pt x="245" y="593"/>
                  </a:cubicBezTo>
                  <a:cubicBezTo>
                    <a:pt x="229" y="599"/>
                    <a:pt x="222" y="608"/>
                    <a:pt x="222" y="608"/>
                  </a:cubicBezTo>
                  <a:cubicBezTo>
                    <a:pt x="222" y="608"/>
                    <a:pt x="242" y="607"/>
                    <a:pt x="240" y="611"/>
                  </a:cubicBezTo>
                  <a:cubicBezTo>
                    <a:pt x="238" y="615"/>
                    <a:pt x="230" y="620"/>
                    <a:pt x="234" y="629"/>
                  </a:cubicBezTo>
                  <a:cubicBezTo>
                    <a:pt x="239" y="638"/>
                    <a:pt x="262" y="624"/>
                    <a:pt x="262" y="624"/>
                  </a:cubicBezTo>
                  <a:cubicBezTo>
                    <a:pt x="269" y="631"/>
                    <a:pt x="269" y="631"/>
                    <a:pt x="269" y="631"/>
                  </a:cubicBezTo>
                  <a:cubicBezTo>
                    <a:pt x="285" y="631"/>
                    <a:pt x="285" y="631"/>
                    <a:pt x="285" y="631"/>
                  </a:cubicBezTo>
                  <a:cubicBezTo>
                    <a:pt x="287" y="637"/>
                    <a:pt x="287" y="637"/>
                    <a:pt x="287" y="637"/>
                  </a:cubicBezTo>
                  <a:cubicBezTo>
                    <a:pt x="309" y="634"/>
                    <a:pt x="309" y="634"/>
                    <a:pt x="309" y="634"/>
                  </a:cubicBezTo>
                  <a:cubicBezTo>
                    <a:pt x="318" y="648"/>
                    <a:pt x="318" y="648"/>
                    <a:pt x="318" y="648"/>
                  </a:cubicBezTo>
                  <a:cubicBezTo>
                    <a:pt x="340" y="645"/>
                    <a:pt x="340" y="645"/>
                    <a:pt x="340" y="645"/>
                  </a:cubicBezTo>
                  <a:cubicBezTo>
                    <a:pt x="340" y="645"/>
                    <a:pt x="358" y="656"/>
                    <a:pt x="374" y="653"/>
                  </a:cubicBezTo>
                  <a:cubicBezTo>
                    <a:pt x="389" y="650"/>
                    <a:pt x="394" y="634"/>
                    <a:pt x="404" y="627"/>
                  </a:cubicBezTo>
                  <a:cubicBezTo>
                    <a:pt x="414" y="620"/>
                    <a:pt x="422" y="630"/>
                    <a:pt x="437" y="620"/>
                  </a:cubicBezTo>
                  <a:cubicBezTo>
                    <a:pt x="452" y="610"/>
                    <a:pt x="442" y="597"/>
                    <a:pt x="454" y="586"/>
                  </a:cubicBezTo>
                  <a:cubicBezTo>
                    <a:pt x="465" y="574"/>
                    <a:pt x="479" y="582"/>
                    <a:pt x="487" y="574"/>
                  </a:cubicBezTo>
                  <a:cubicBezTo>
                    <a:pt x="495" y="567"/>
                    <a:pt x="487" y="558"/>
                    <a:pt x="487" y="558"/>
                  </a:cubicBezTo>
                  <a:cubicBezTo>
                    <a:pt x="501" y="557"/>
                    <a:pt x="501" y="557"/>
                    <a:pt x="501" y="557"/>
                  </a:cubicBezTo>
                  <a:cubicBezTo>
                    <a:pt x="540" y="527"/>
                    <a:pt x="540" y="527"/>
                    <a:pt x="540" y="527"/>
                  </a:cubicBezTo>
                  <a:cubicBezTo>
                    <a:pt x="528" y="517"/>
                    <a:pt x="528" y="517"/>
                    <a:pt x="528" y="517"/>
                  </a:cubicBezTo>
                  <a:cubicBezTo>
                    <a:pt x="555" y="527"/>
                    <a:pt x="555" y="527"/>
                    <a:pt x="555" y="527"/>
                  </a:cubicBezTo>
                  <a:cubicBezTo>
                    <a:pt x="555" y="527"/>
                    <a:pt x="556" y="511"/>
                    <a:pt x="565" y="510"/>
                  </a:cubicBezTo>
                  <a:cubicBezTo>
                    <a:pt x="574" y="509"/>
                    <a:pt x="582" y="517"/>
                    <a:pt x="594" y="520"/>
                  </a:cubicBezTo>
                  <a:cubicBezTo>
                    <a:pt x="605" y="522"/>
                    <a:pt x="610" y="503"/>
                    <a:pt x="610" y="503"/>
                  </a:cubicBezTo>
                  <a:cubicBezTo>
                    <a:pt x="600" y="495"/>
                    <a:pt x="600" y="495"/>
                    <a:pt x="600" y="495"/>
                  </a:cubicBezTo>
                  <a:cubicBezTo>
                    <a:pt x="617" y="480"/>
                    <a:pt x="617" y="480"/>
                    <a:pt x="617" y="480"/>
                  </a:cubicBezTo>
                  <a:cubicBezTo>
                    <a:pt x="629" y="466"/>
                    <a:pt x="629" y="466"/>
                    <a:pt x="629" y="466"/>
                  </a:cubicBezTo>
                  <a:cubicBezTo>
                    <a:pt x="629" y="466"/>
                    <a:pt x="640" y="459"/>
                    <a:pt x="652" y="456"/>
                  </a:cubicBezTo>
                  <a:cubicBezTo>
                    <a:pt x="664" y="453"/>
                    <a:pt x="669" y="436"/>
                    <a:pt x="669" y="436"/>
                  </a:cubicBezTo>
                  <a:cubicBezTo>
                    <a:pt x="669" y="436"/>
                    <a:pt x="680" y="434"/>
                    <a:pt x="690" y="430"/>
                  </a:cubicBezTo>
                  <a:cubicBezTo>
                    <a:pt x="701" y="426"/>
                    <a:pt x="710" y="408"/>
                    <a:pt x="710" y="408"/>
                  </a:cubicBezTo>
                  <a:cubicBezTo>
                    <a:pt x="710" y="408"/>
                    <a:pt x="730" y="401"/>
                    <a:pt x="740" y="389"/>
                  </a:cubicBezTo>
                  <a:cubicBezTo>
                    <a:pt x="751" y="376"/>
                    <a:pt x="738" y="353"/>
                    <a:pt x="738" y="353"/>
                  </a:cubicBezTo>
                  <a:lnTo>
                    <a:pt x="720" y="375"/>
                  </a:lnTo>
                  <a:close/>
                  <a:moveTo>
                    <a:pt x="1031" y="523"/>
                  </a:moveTo>
                  <a:cubicBezTo>
                    <a:pt x="1041" y="526"/>
                    <a:pt x="1041" y="526"/>
                    <a:pt x="1041" y="526"/>
                  </a:cubicBezTo>
                  <a:cubicBezTo>
                    <a:pt x="1041" y="543"/>
                    <a:pt x="1041" y="543"/>
                    <a:pt x="1041" y="543"/>
                  </a:cubicBezTo>
                  <a:cubicBezTo>
                    <a:pt x="1059" y="531"/>
                    <a:pt x="1059" y="531"/>
                    <a:pt x="1059" y="531"/>
                  </a:cubicBezTo>
                  <a:cubicBezTo>
                    <a:pt x="1059" y="511"/>
                    <a:pt x="1059" y="511"/>
                    <a:pt x="1059" y="511"/>
                  </a:cubicBezTo>
                  <a:cubicBezTo>
                    <a:pt x="1065" y="500"/>
                    <a:pt x="1065" y="500"/>
                    <a:pt x="1065" y="500"/>
                  </a:cubicBezTo>
                  <a:cubicBezTo>
                    <a:pt x="1065" y="500"/>
                    <a:pt x="1053" y="500"/>
                    <a:pt x="1043" y="501"/>
                  </a:cubicBezTo>
                  <a:cubicBezTo>
                    <a:pt x="1033" y="503"/>
                    <a:pt x="1031" y="513"/>
                    <a:pt x="1031" y="523"/>
                  </a:cubicBezTo>
                  <a:close/>
                  <a:moveTo>
                    <a:pt x="1037" y="215"/>
                  </a:moveTo>
                  <a:cubicBezTo>
                    <a:pt x="1045" y="210"/>
                    <a:pt x="1053" y="213"/>
                    <a:pt x="1063" y="205"/>
                  </a:cubicBezTo>
                  <a:cubicBezTo>
                    <a:pt x="1073" y="197"/>
                    <a:pt x="1069" y="183"/>
                    <a:pt x="1061" y="176"/>
                  </a:cubicBezTo>
                  <a:cubicBezTo>
                    <a:pt x="1053" y="168"/>
                    <a:pt x="1043" y="186"/>
                    <a:pt x="1043" y="186"/>
                  </a:cubicBezTo>
                  <a:cubicBezTo>
                    <a:pt x="1043" y="186"/>
                    <a:pt x="1037" y="186"/>
                    <a:pt x="1028" y="184"/>
                  </a:cubicBezTo>
                  <a:cubicBezTo>
                    <a:pt x="1020" y="181"/>
                    <a:pt x="1002" y="195"/>
                    <a:pt x="990" y="192"/>
                  </a:cubicBezTo>
                  <a:cubicBezTo>
                    <a:pt x="978" y="189"/>
                    <a:pt x="983" y="145"/>
                    <a:pt x="983" y="145"/>
                  </a:cubicBezTo>
                  <a:cubicBezTo>
                    <a:pt x="999" y="120"/>
                    <a:pt x="999" y="120"/>
                    <a:pt x="999" y="120"/>
                  </a:cubicBezTo>
                  <a:cubicBezTo>
                    <a:pt x="999" y="120"/>
                    <a:pt x="999" y="102"/>
                    <a:pt x="989" y="103"/>
                  </a:cubicBezTo>
                  <a:cubicBezTo>
                    <a:pt x="978" y="103"/>
                    <a:pt x="978" y="119"/>
                    <a:pt x="978" y="129"/>
                  </a:cubicBezTo>
                  <a:cubicBezTo>
                    <a:pt x="977" y="138"/>
                    <a:pt x="965" y="146"/>
                    <a:pt x="965" y="146"/>
                  </a:cubicBezTo>
                  <a:cubicBezTo>
                    <a:pt x="962" y="126"/>
                    <a:pt x="962" y="126"/>
                    <a:pt x="962" y="126"/>
                  </a:cubicBezTo>
                  <a:cubicBezTo>
                    <a:pt x="948" y="113"/>
                    <a:pt x="948" y="113"/>
                    <a:pt x="948" y="113"/>
                  </a:cubicBezTo>
                  <a:cubicBezTo>
                    <a:pt x="948" y="113"/>
                    <a:pt x="972" y="82"/>
                    <a:pt x="972" y="62"/>
                  </a:cubicBezTo>
                  <a:cubicBezTo>
                    <a:pt x="973" y="42"/>
                    <a:pt x="939" y="41"/>
                    <a:pt x="939" y="41"/>
                  </a:cubicBezTo>
                  <a:cubicBezTo>
                    <a:pt x="942" y="27"/>
                    <a:pt x="942" y="27"/>
                    <a:pt x="942" y="27"/>
                  </a:cubicBezTo>
                  <a:cubicBezTo>
                    <a:pt x="929" y="25"/>
                    <a:pt x="929" y="25"/>
                    <a:pt x="929" y="25"/>
                  </a:cubicBezTo>
                  <a:cubicBezTo>
                    <a:pt x="914" y="11"/>
                    <a:pt x="914" y="11"/>
                    <a:pt x="914" y="11"/>
                  </a:cubicBezTo>
                  <a:cubicBezTo>
                    <a:pt x="921" y="0"/>
                    <a:pt x="921" y="0"/>
                    <a:pt x="921" y="0"/>
                  </a:cubicBezTo>
                  <a:cubicBezTo>
                    <a:pt x="901" y="12"/>
                    <a:pt x="901" y="12"/>
                    <a:pt x="901" y="12"/>
                  </a:cubicBezTo>
                  <a:cubicBezTo>
                    <a:pt x="914" y="35"/>
                    <a:pt x="914" y="35"/>
                    <a:pt x="914" y="35"/>
                  </a:cubicBezTo>
                  <a:cubicBezTo>
                    <a:pt x="908" y="60"/>
                    <a:pt x="908" y="60"/>
                    <a:pt x="908" y="60"/>
                  </a:cubicBezTo>
                  <a:cubicBezTo>
                    <a:pt x="923" y="66"/>
                    <a:pt x="923" y="66"/>
                    <a:pt x="923" y="66"/>
                  </a:cubicBezTo>
                  <a:cubicBezTo>
                    <a:pt x="914" y="70"/>
                    <a:pt x="914" y="70"/>
                    <a:pt x="914" y="70"/>
                  </a:cubicBezTo>
                  <a:cubicBezTo>
                    <a:pt x="918" y="84"/>
                    <a:pt x="918" y="84"/>
                    <a:pt x="918" y="84"/>
                  </a:cubicBezTo>
                  <a:cubicBezTo>
                    <a:pt x="934" y="89"/>
                    <a:pt x="934" y="89"/>
                    <a:pt x="934" y="89"/>
                  </a:cubicBezTo>
                  <a:cubicBezTo>
                    <a:pt x="918" y="97"/>
                    <a:pt x="918" y="97"/>
                    <a:pt x="918" y="97"/>
                  </a:cubicBezTo>
                  <a:cubicBezTo>
                    <a:pt x="927" y="102"/>
                    <a:pt x="927" y="102"/>
                    <a:pt x="927" y="102"/>
                  </a:cubicBezTo>
                  <a:cubicBezTo>
                    <a:pt x="927" y="102"/>
                    <a:pt x="924" y="116"/>
                    <a:pt x="924" y="122"/>
                  </a:cubicBezTo>
                  <a:cubicBezTo>
                    <a:pt x="924" y="129"/>
                    <a:pt x="937" y="136"/>
                    <a:pt x="937" y="136"/>
                  </a:cubicBezTo>
                  <a:cubicBezTo>
                    <a:pt x="924" y="138"/>
                    <a:pt x="924" y="138"/>
                    <a:pt x="924" y="138"/>
                  </a:cubicBezTo>
                  <a:cubicBezTo>
                    <a:pt x="916" y="148"/>
                    <a:pt x="916" y="148"/>
                    <a:pt x="916" y="148"/>
                  </a:cubicBezTo>
                  <a:cubicBezTo>
                    <a:pt x="927" y="154"/>
                    <a:pt x="927" y="154"/>
                    <a:pt x="927" y="154"/>
                  </a:cubicBezTo>
                  <a:cubicBezTo>
                    <a:pt x="927" y="154"/>
                    <a:pt x="906" y="174"/>
                    <a:pt x="904" y="185"/>
                  </a:cubicBezTo>
                  <a:cubicBezTo>
                    <a:pt x="903" y="196"/>
                    <a:pt x="913" y="199"/>
                    <a:pt x="913" y="199"/>
                  </a:cubicBezTo>
                  <a:cubicBezTo>
                    <a:pt x="913" y="199"/>
                    <a:pt x="891" y="203"/>
                    <a:pt x="878" y="209"/>
                  </a:cubicBezTo>
                  <a:cubicBezTo>
                    <a:pt x="865" y="214"/>
                    <a:pt x="868" y="217"/>
                    <a:pt x="852" y="229"/>
                  </a:cubicBezTo>
                  <a:cubicBezTo>
                    <a:pt x="835" y="242"/>
                    <a:pt x="821" y="243"/>
                    <a:pt x="800" y="255"/>
                  </a:cubicBezTo>
                  <a:cubicBezTo>
                    <a:pt x="779" y="268"/>
                    <a:pt x="798" y="302"/>
                    <a:pt x="798" y="302"/>
                  </a:cubicBezTo>
                  <a:cubicBezTo>
                    <a:pt x="798" y="302"/>
                    <a:pt x="821" y="300"/>
                    <a:pt x="831" y="302"/>
                  </a:cubicBezTo>
                  <a:cubicBezTo>
                    <a:pt x="841" y="304"/>
                    <a:pt x="831" y="323"/>
                    <a:pt x="831" y="338"/>
                  </a:cubicBezTo>
                  <a:cubicBezTo>
                    <a:pt x="832" y="354"/>
                    <a:pt x="815" y="353"/>
                    <a:pt x="798" y="359"/>
                  </a:cubicBezTo>
                  <a:cubicBezTo>
                    <a:pt x="781" y="365"/>
                    <a:pt x="789" y="370"/>
                    <a:pt x="789" y="370"/>
                  </a:cubicBezTo>
                  <a:cubicBezTo>
                    <a:pt x="779" y="381"/>
                    <a:pt x="779" y="381"/>
                    <a:pt x="779" y="381"/>
                  </a:cubicBezTo>
                  <a:cubicBezTo>
                    <a:pt x="779" y="381"/>
                    <a:pt x="797" y="394"/>
                    <a:pt x="811" y="390"/>
                  </a:cubicBezTo>
                  <a:cubicBezTo>
                    <a:pt x="824" y="385"/>
                    <a:pt x="855" y="351"/>
                    <a:pt x="866" y="340"/>
                  </a:cubicBezTo>
                  <a:cubicBezTo>
                    <a:pt x="877" y="329"/>
                    <a:pt x="904" y="321"/>
                    <a:pt x="909" y="321"/>
                  </a:cubicBezTo>
                  <a:cubicBezTo>
                    <a:pt x="914" y="320"/>
                    <a:pt x="919" y="308"/>
                    <a:pt x="919" y="308"/>
                  </a:cubicBezTo>
                  <a:cubicBezTo>
                    <a:pt x="919" y="308"/>
                    <a:pt x="926" y="305"/>
                    <a:pt x="937" y="301"/>
                  </a:cubicBezTo>
                  <a:cubicBezTo>
                    <a:pt x="948" y="296"/>
                    <a:pt x="937" y="277"/>
                    <a:pt x="937" y="277"/>
                  </a:cubicBezTo>
                  <a:cubicBezTo>
                    <a:pt x="937" y="277"/>
                    <a:pt x="947" y="269"/>
                    <a:pt x="960" y="263"/>
                  </a:cubicBezTo>
                  <a:cubicBezTo>
                    <a:pt x="974" y="257"/>
                    <a:pt x="984" y="269"/>
                    <a:pt x="996" y="266"/>
                  </a:cubicBezTo>
                  <a:cubicBezTo>
                    <a:pt x="1008" y="264"/>
                    <a:pt x="1004" y="240"/>
                    <a:pt x="1004" y="240"/>
                  </a:cubicBezTo>
                  <a:cubicBezTo>
                    <a:pt x="1004" y="240"/>
                    <a:pt x="1015" y="237"/>
                    <a:pt x="1027" y="236"/>
                  </a:cubicBezTo>
                  <a:cubicBezTo>
                    <a:pt x="1038" y="235"/>
                    <a:pt x="1030" y="221"/>
                    <a:pt x="1037" y="215"/>
                  </a:cubicBezTo>
                  <a:close/>
                  <a:moveTo>
                    <a:pt x="680" y="726"/>
                  </a:moveTo>
                  <a:cubicBezTo>
                    <a:pt x="682" y="698"/>
                    <a:pt x="682" y="698"/>
                    <a:pt x="682" y="698"/>
                  </a:cubicBezTo>
                  <a:cubicBezTo>
                    <a:pt x="670" y="722"/>
                    <a:pt x="670" y="722"/>
                    <a:pt x="670" y="722"/>
                  </a:cubicBezTo>
                  <a:lnTo>
                    <a:pt x="680" y="72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2" name="Freeform 179"/>
            <p:cNvSpPr>
              <a:spLocks noChangeAspect="1" noEditPoints="1"/>
            </p:cNvSpPr>
            <p:nvPr/>
          </p:nvSpPr>
          <p:spPr bwMode="auto">
            <a:xfrm>
              <a:off x="3599" y="2519"/>
              <a:ext cx="1381" cy="764"/>
            </a:xfrm>
            <a:custGeom>
              <a:avLst/>
              <a:gdLst>
                <a:gd name="T0" fmla="*/ 5 w 4274"/>
                <a:gd name="T1" fmla="*/ 730 h 2364"/>
                <a:gd name="T2" fmla="*/ 1023 w 4274"/>
                <a:gd name="T3" fmla="*/ 449 h 2364"/>
                <a:gd name="T4" fmla="*/ 1035 w 4274"/>
                <a:gd name="T5" fmla="*/ 443 h 2364"/>
                <a:gd name="T6" fmla="*/ 1103 w 4274"/>
                <a:gd name="T7" fmla="*/ 763 h 2364"/>
                <a:gd name="T8" fmla="*/ 1301 w 4274"/>
                <a:gd name="T9" fmla="*/ 233 h 2364"/>
                <a:gd name="T10" fmla="*/ 1290 w 4274"/>
                <a:gd name="T11" fmla="*/ 208 h 2364"/>
                <a:gd name="T12" fmla="*/ 1261 w 4274"/>
                <a:gd name="T13" fmla="*/ 160 h 2364"/>
                <a:gd name="T14" fmla="*/ 1242 w 4274"/>
                <a:gd name="T15" fmla="*/ 69 h 2364"/>
                <a:gd name="T16" fmla="*/ 1225 w 4274"/>
                <a:gd name="T17" fmla="*/ 28 h 2364"/>
                <a:gd name="T18" fmla="*/ 1207 w 4274"/>
                <a:gd name="T19" fmla="*/ 13 h 2364"/>
                <a:gd name="T20" fmla="*/ 1192 w 4274"/>
                <a:gd name="T21" fmla="*/ 69 h 2364"/>
                <a:gd name="T22" fmla="*/ 1124 w 4274"/>
                <a:gd name="T23" fmla="*/ 106 h 2364"/>
                <a:gd name="T24" fmla="*/ 1110 w 4274"/>
                <a:gd name="T25" fmla="*/ 66 h 2364"/>
                <a:gd name="T26" fmla="*/ 1120 w 4274"/>
                <a:gd name="T27" fmla="*/ 30 h 2364"/>
                <a:gd name="T28" fmla="*/ 1088 w 4274"/>
                <a:gd name="T29" fmla="*/ 32 h 2364"/>
                <a:gd name="T30" fmla="*/ 1049 w 4274"/>
                <a:gd name="T31" fmla="*/ 21 h 2364"/>
                <a:gd name="T32" fmla="*/ 1037 w 4274"/>
                <a:gd name="T33" fmla="*/ 35 h 2364"/>
                <a:gd name="T34" fmla="*/ 1004 w 4274"/>
                <a:gd name="T35" fmla="*/ 76 h 2364"/>
                <a:gd name="T36" fmla="*/ 991 w 4274"/>
                <a:gd name="T37" fmla="*/ 83 h 2364"/>
                <a:gd name="T38" fmla="*/ 984 w 4274"/>
                <a:gd name="T39" fmla="*/ 77 h 2364"/>
                <a:gd name="T40" fmla="*/ 964 w 4274"/>
                <a:gd name="T41" fmla="*/ 67 h 2364"/>
                <a:gd name="T42" fmla="*/ 946 w 4274"/>
                <a:gd name="T43" fmla="*/ 84 h 2364"/>
                <a:gd name="T44" fmla="*/ 928 w 4274"/>
                <a:gd name="T45" fmla="*/ 98 h 2364"/>
                <a:gd name="T46" fmla="*/ 908 w 4274"/>
                <a:gd name="T47" fmla="*/ 108 h 2364"/>
                <a:gd name="T48" fmla="*/ 905 w 4274"/>
                <a:gd name="T49" fmla="*/ 120 h 2364"/>
                <a:gd name="T50" fmla="*/ 881 w 4274"/>
                <a:gd name="T51" fmla="*/ 140 h 2364"/>
                <a:gd name="T52" fmla="*/ 826 w 4274"/>
                <a:gd name="T53" fmla="*/ 171 h 2364"/>
                <a:gd name="T54" fmla="*/ 780 w 4274"/>
                <a:gd name="T55" fmla="*/ 186 h 2364"/>
                <a:gd name="T56" fmla="*/ 736 w 4274"/>
                <a:gd name="T57" fmla="*/ 217 h 2364"/>
                <a:gd name="T58" fmla="*/ 725 w 4274"/>
                <a:gd name="T59" fmla="*/ 270 h 2364"/>
                <a:gd name="T60" fmla="*/ 721 w 4274"/>
                <a:gd name="T61" fmla="*/ 310 h 2364"/>
                <a:gd name="T62" fmla="*/ 738 w 4274"/>
                <a:gd name="T63" fmla="*/ 376 h 2364"/>
                <a:gd name="T64" fmla="*/ 728 w 4274"/>
                <a:gd name="T65" fmla="*/ 429 h 2364"/>
                <a:gd name="T66" fmla="*/ 770 w 4274"/>
                <a:gd name="T67" fmla="*/ 423 h 2364"/>
                <a:gd name="T68" fmla="*/ 834 w 4274"/>
                <a:gd name="T69" fmla="*/ 409 h 2364"/>
                <a:gd name="T70" fmla="*/ 901 w 4274"/>
                <a:gd name="T71" fmla="*/ 380 h 2364"/>
                <a:gd name="T72" fmla="*/ 999 w 4274"/>
                <a:gd name="T73" fmla="*/ 375 h 2364"/>
                <a:gd name="T74" fmla="*/ 1011 w 4274"/>
                <a:gd name="T75" fmla="*/ 403 h 2364"/>
                <a:gd name="T76" fmla="*/ 1020 w 4274"/>
                <a:gd name="T77" fmla="*/ 429 h 2364"/>
                <a:gd name="T78" fmla="*/ 1052 w 4274"/>
                <a:gd name="T79" fmla="*/ 403 h 2364"/>
                <a:gd name="T80" fmla="*/ 1059 w 4274"/>
                <a:gd name="T81" fmla="*/ 398 h 2364"/>
                <a:gd name="T82" fmla="*/ 1036 w 4274"/>
                <a:gd name="T83" fmla="*/ 434 h 2364"/>
                <a:gd name="T84" fmla="*/ 1056 w 4274"/>
                <a:gd name="T85" fmla="*/ 440 h 2364"/>
                <a:gd name="T86" fmla="*/ 1071 w 4274"/>
                <a:gd name="T87" fmla="*/ 485 h 2364"/>
                <a:gd name="T88" fmla="*/ 1136 w 4274"/>
                <a:gd name="T89" fmla="*/ 493 h 2364"/>
                <a:gd name="T90" fmla="*/ 1149 w 4274"/>
                <a:gd name="T91" fmla="*/ 503 h 2364"/>
                <a:gd name="T92" fmla="*/ 1205 w 4274"/>
                <a:gd name="T93" fmla="*/ 480 h 2364"/>
                <a:gd name="T94" fmla="*/ 1240 w 4274"/>
                <a:gd name="T95" fmla="*/ 419 h 2364"/>
                <a:gd name="T96" fmla="*/ 1315 w 4274"/>
                <a:gd name="T97" fmla="*/ 315 h 2364"/>
                <a:gd name="T98" fmla="*/ 1150 w 4274"/>
                <a:gd name="T99" fmla="*/ 528 h 2364"/>
                <a:gd name="T100" fmla="*/ 1121 w 4274"/>
                <a:gd name="T101" fmla="*/ 541 h 2364"/>
                <a:gd name="T102" fmla="*/ 1092 w 4274"/>
                <a:gd name="T103" fmla="*/ 530 h 2364"/>
                <a:gd name="T104" fmla="*/ 1083 w 4274"/>
                <a:gd name="T105" fmla="*/ 561 h 2364"/>
                <a:gd name="T106" fmla="*/ 1102 w 4274"/>
                <a:gd name="T107" fmla="*/ 579 h 2364"/>
                <a:gd name="T108" fmla="*/ 1124 w 4274"/>
                <a:gd name="T109" fmla="*/ 559 h 2364"/>
                <a:gd name="T110" fmla="*/ 1376 w 4274"/>
                <a:gd name="T111" fmla="*/ 371 h 2364"/>
                <a:gd name="T112" fmla="*/ 1120 w 4274"/>
                <a:gd name="T113" fmla="*/ 60 h 2364"/>
                <a:gd name="T114" fmla="*/ 1144 w 4274"/>
                <a:gd name="T115" fmla="*/ 515 h 236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274" h="2364">
                  <a:moveTo>
                    <a:pt x="3220" y="66"/>
                  </a:moveTo>
                  <a:cubicBezTo>
                    <a:pt x="3210" y="52"/>
                    <a:pt x="3186" y="77"/>
                    <a:pt x="3195" y="88"/>
                  </a:cubicBezTo>
                  <a:cubicBezTo>
                    <a:pt x="3204" y="98"/>
                    <a:pt x="3220" y="66"/>
                    <a:pt x="3220" y="66"/>
                  </a:cubicBezTo>
                  <a:close/>
                  <a:moveTo>
                    <a:pt x="17" y="2260"/>
                  </a:moveTo>
                  <a:cubicBezTo>
                    <a:pt x="0" y="2265"/>
                    <a:pt x="20" y="2284"/>
                    <a:pt x="20" y="2284"/>
                  </a:cubicBezTo>
                  <a:cubicBezTo>
                    <a:pt x="34" y="2278"/>
                    <a:pt x="34" y="2255"/>
                    <a:pt x="17" y="2260"/>
                  </a:cubicBezTo>
                  <a:close/>
                  <a:moveTo>
                    <a:pt x="2016" y="0"/>
                  </a:moveTo>
                  <a:cubicBezTo>
                    <a:pt x="2008" y="0"/>
                    <a:pt x="2003" y="13"/>
                    <a:pt x="2016" y="13"/>
                  </a:cubicBezTo>
                  <a:cubicBezTo>
                    <a:pt x="2030" y="13"/>
                    <a:pt x="2023" y="0"/>
                    <a:pt x="2016" y="0"/>
                  </a:cubicBezTo>
                  <a:close/>
                  <a:moveTo>
                    <a:pt x="3182" y="1364"/>
                  </a:moveTo>
                  <a:cubicBezTo>
                    <a:pt x="3168" y="1366"/>
                    <a:pt x="3150" y="1371"/>
                    <a:pt x="3157" y="1377"/>
                  </a:cubicBezTo>
                  <a:cubicBezTo>
                    <a:pt x="3164" y="1383"/>
                    <a:pt x="3167" y="1390"/>
                    <a:pt x="3167" y="1390"/>
                  </a:cubicBezTo>
                  <a:cubicBezTo>
                    <a:pt x="3181" y="1390"/>
                    <a:pt x="3195" y="1382"/>
                    <a:pt x="3195" y="1382"/>
                  </a:cubicBezTo>
                  <a:cubicBezTo>
                    <a:pt x="3203" y="1382"/>
                    <a:pt x="3203" y="1382"/>
                    <a:pt x="3203" y="1382"/>
                  </a:cubicBezTo>
                  <a:cubicBezTo>
                    <a:pt x="3207" y="1379"/>
                    <a:pt x="3207" y="1379"/>
                    <a:pt x="3207" y="1379"/>
                  </a:cubicBezTo>
                  <a:cubicBezTo>
                    <a:pt x="3218" y="1379"/>
                    <a:pt x="3218" y="1379"/>
                    <a:pt x="3218" y="1379"/>
                  </a:cubicBezTo>
                  <a:cubicBezTo>
                    <a:pt x="3222" y="1374"/>
                    <a:pt x="3222" y="1374"/>
                    <a:pt x="3222" y="1374"/>
                  </a:cubicBezTo>
                  <a:cubicBezTo>
                    <a:pt x="3204" y="1372"/>
                    <a:pt x="3204" y="1372"/>
                    <a:pt x="3204" y="1372"/>
                  </a:cubicBezTo>
                  <a:cubicBezTo>
                    <a:pt x="3204" y="1372"/>
                    <a:pt x="3196" y="1363"/>
                    <a:pt x="3182" y="1364"/>
                  </a:cubicBezTo>
                  <a:close/>
                  <a:moveTo>
                    <a:pt x="75" y="2280"/>
                  </a:moveTo>
                  <a:cubicBezTo>
                    <a:pt x="62" y="2277"/>
                    <a:pt x="67" y="2295"/>
                    <a:pt x="67" y="2295"/>
                  </a:cubicBezTo>
                  <a:cubicBezTo>
                    <a:pt x="82" y="2299"/>
                    <a:pt x="89" y="2283"/>
                    <a:pt x="75" y="2280"/>
                  </a:cubicBezTo>
                  <a:close/>
                  <a:moveTo>
                    <a:pt x="3412" y="2348"/>
                  </a:moveTo>
                  <a:cubicBezTo>
                    <a:pt x="3404" y="2350"/>
                    <a:pt x="3406" y="2360"/>
                    <a:pt x="3414" y="2362"/>
                  </a:cubicBezTo>
                  <a:cubicBezTo>
                    <a:pt x="3422" y="2364"/>
                    <a:pt x="3426" y="2345"/>
                    <a:pt x="3412" y="2348"/>
                  </a:cubicBezTo>
                  <a:close/>
                  <a:moveTo>
                    <a:pt x="4065" y="797"/>
                  </a:moveTo>
                  <a:cubicBezTo>
                    <a:pt x="4065" y="797"/>
                    <a:pt x="4062" y="756"/>
                    <a:pt x="4061" y="750"/>
                  </a:cubicBezTo>
                  <a:cubicBezTo>
                    <a:pt x="4059" y="744"/>
                    <a:pt x="4039" y="743"/>
                    <a:pt x="4039" y="743"/>
                  </a:cubicBezTo>
                  <a:cubicBezTo>
                    <a:pt x="4039" y="729"/>
                    <a:pt x="4039" y="729"/>
                    <a:pt x="4039" y="729"/>
                  </a:cubicBezTo>
                  <a:cubicBezTo>
                    <a:pt x="4026" y="721"/>
                    <a:pt x="4026" y="721"/>
                    <a:pt x="4026" y="721"/>
                  </a:cubicBezTo>
                  <a:cubicBezTo>
                    <a:pt x="4026" y="721"/>
                    <a:pt x="4031" y="704"/>
                    <a:pt x="4026" y="697"/>
                  </a:cubicBezTo>
                  <a:cubicBezTo>
                    <a:pt x="4021" y="690"/>
                    <a:pt x="4001" y="683"/>
                    <a:pt x="4001" y="683"/>
                  </a:cubicBezTo>
                  <a:cubicBezTo>
                    <a:pt x="4001" y="683"/>
                    <a:pt x="4036" y="677"/>
                    <a:pt x="4038" y="664"/>
                  </a:cubicBezTo>
                  <a:cubicBezTo>
                    <a:pt x="4040" y="650"/>
                    <a:pt x="4018" y="646"/>
                    <a:pt x="4018" y="646"/>
                  </a:cubicBezTo>
                  <a:cubicBezTo>
                    <a:pt x="4018" y="646"/>
                    <a:pt x="4011" y="625"/>
                    <a:pt x="4000" y="626"/>
                  </a:cubicBezTo>
                  <a:cubicBezTo>
                    <a:pt x="3988" y="627"/>
                    <a:pt x="3993" y="645"/>
                    <a:pt x="3993" y="645"/>
                  </a:cubicBezTo>
                  <a:cubicBezTo>
                    <a:pt x="3979" y="642"/>
                    <a:pt x="3979" y="642"/>
                    <a:pt x="3979" y="642"/>
                  </a:cubicBezTo>
                  <a:cubicBezTo>
                    <a:pt x="3979" y="642"/>
                    <a:pt x="3992" y="601"/>
                    <a:pt x="3992" y="591"/>
                  </a:cubicBezTo>
                  <a:cubicBezTo>
                    <a:pt x="3991" y="582"/>
                    <a:pt x="3971" y="580"/>
                    <a:pt x="3967" y="570"/>
                  </a:cubicBezTo>
                  <a:cubicBezTo>
                    <a:pt x="3964" y="561"/>
                    <a:pt x="3977" y="544"/>
                    <a:pt x="3973" y="530"/>
                  </a:cubicBezTo>
                  <a:cubicBezTo>
                    <a:pt x="3969" y="517"/>
                    <a:pt x="3909" y="488"/>
                    <a:pt x="3909" y="488"/>
                  </a:cubicBezTo>
                  <a:cubicBezTo>
                    <a:pt x="3903" y="494"/>
                    <a:pt x="3903" y="494"/>
                    <a:pt x="3903" y="494"/>
                  </a:cubicBezTo>
                  <a:cubicBezTo>
                    <a:pt x="3903" y="494"/>
                    <a:pt x="3875" y="462"/>
                    <a:pt x="3873" y="440"/>
                  </a:cubicBezTo>
                  <a:cubicBezTo>
                    <a:pt x="3872" y="417"/>
                    <a:pt x="3881" y="404"/>
                    <a:pt x="3881" y="384"/>
                  </a:cubicBezTo>
                  <a:cubicBezTo>
                    <a:pt x="3881" y="364"/>
                    <a:pt x="3862" y="321"/>
                    <a:pt x="3858" y="305"/>
                  </a:cubicBezTo>
                  <a:cubicBezTo>
                    <a:pt x="3854" y="289"/>
                    <a:pt x="3865" y="279"/>
                    <a:pt x="3867" y="270"/>
                  </a:cubicBezTo>
                  <a:cubicBezTo>
                    <a:pt x="3869" y="261"/>
                    <a:pt x="3862" y="223"/>
                    <a:pt x="3862" y="223"/>
                  </a:cubicBezTo>
                  <a:cubicBezTo>
                    <a:pt x="3845" y="215"/>
                    <a:pt x="3845" y="215"/>
                    <a:pt x="3845" y="215"/>
                  </a:cubicBezTo>
                  <a:cubicBezTo>
                    <a:pt x="3845" y="215"/>
                    <a:pt x="3831" y="200"/>
                    <a:pt x="3821" y="200"/>
                  </a:cubicBezTo>
                  <a:cubicBezTo>
                    <a:pt x="3811" y="199"/>
                    <a:pt x="3805" y="214"/>
                    <a:pt x="3805" y="214"/>
                  </a:cubicBezTo>
                  <a:cubicBezTo>
                    <a:pt x="3805" y="214"/>
                    <a:pt x="3798" y="199"/>
                    <a:pt x="3797" y="190"/>
                  </a:cubicBezTo>
                  <a:cubicBezTo>
                    <a:pt x="3796" y="182"/>
                    <a:pt x="3803" y="158"/>
                    <a:pt x="3803" y="158"/>
                  </a:cubicBezTo>
                  <a:cubicBezTo>
                    <a:pt x="3792" y="143"/>
                    <a:pt x="3792" y="143"/>
                    <a:pt x="3792" y="143"/>
                  </a:cubicBezTo>
                  <a:cubicBezTo>
                    <a:pt x="3792" y="87"/>
                    <a:pt x="3792" y="87"/>
                    <a:pt x="3792" y="87"/>
                  </a:cubicBezTo>
                  <a:cubicBezTo>
                    <a:pt x="3792" y="87"/>
                    <a:pt x="3771" y="73"/>
                    <a:pt x="3774" y="64"/>
                  </a:cubicBezTo>
                  <a:cubicBezTo>
                    <a:pt x="3778" y="55"/>
                    <a:pt x="3782" y="43"/>
                    <a:pt x="3777" y="38"/>
                  </a:cubicBezTo>
                  <a:cubicBezTo>
                    <a:pt x="3772" y="34"/>
                    <a:pt x="3760" y="32"/>
                    <a:pt x="3760" y="32"/>
                  </a:cubicBezTo>
                  <a:cubicBezTo>
                    <a:pt x="3761" y="23"/>
                    <a:pt x="3761" y="23"/>
                    <a:pt x="3761" y="23"/>
                  </a:cubicBezTo>
                  <a:cubicBezTo>
                    <a:pt x="3741" y="28"/>
                    <a:pt x="3741" y="28"/>
                    <a:pt x="3741" y="28"/>
                  </a:cubicBezTo>
                  <a:cubicBezTo>
                    <a:pt x="3737" y="41"/>
                    <a:pt x="3737" y="41"/>
                    <a:pt x="3737" y="41"/>
                  </a:cubicBezTo>
                  <a:cubicBezTo>
                    <a:pt x="3737" y="41"/>
                    <a:pt x="3725" y="49"/>
                    <a:pt x="3719" y="53"/>
                  </a:cubicBezTo>
                  <a:cubicBezTo>
                    <a:pt x="3714" y="57"/>
                    <a:pt x="3727" y="83"/>
                    <a:pt x="3727" y="93"/>
                  </a:cubicBezTo>
                  <a:cubicBezTo>
                    <a:pt x="3726" y="104"/>
                    <a:pt x="3692" y="141"/>
                    <a:pt x="3692" y="141"/>
                  </a:cubicBezTo>
                  <a:cubicBezTo>
                    <a:pt x="3703" y="150"/>
                    <a:pt x="3703" y="150"/>
                    <a:pt x="3703" y="150"/>
                  </a:cubicBezTo>
                  <a:cubicBezTo>
                    <a:pt x="3703" y="150"/>
                    <a:pt x="3688" y="170"/>
                    <a:pt x="3686" y="178"/>
                  </a:cubicBezTo>
                  <a:cubicBezTo>
                    <a:pt x="3684" y="186"/>
                    <a:pt x="3690" y="212"/>
                    <a:pt x="3690" y="212"/>
                  </a:cubicBezTo>
                  <a:cubicBezTo>
                    <a:pt x="3690" y="212"/>
                    <a:pt x="3669" y="296"/>
                    <a:pt x="3668" y="308"/>
                  </a:cubicBezTo>
                  <a:cubicBezTo>
                    <a:pt x="3667" y="319"/>
                    <a:pt x="3640" y="348"/>
                    <a:pt x="3640" y="348"/>
                  </a:cubicBezTo>
                  <a:cubicBezTo>
                    <a:pt x="3640" y="348"/>
                    <a:pt x="3641" y="381"/>
                    <a:pt x="3624" y="389"/>
                  </a:cubicBezTo>
                  <a:cubicBezTo>
                    <a:pt x="3607" y="396"/>
                    <a:pt x="3571" y="404"/>
                    <a:pt x="3571" y="404"/>
                  </a:cubicBezTo>
                  <a:cubicBezTo>
                    <a:pt x="3571" y="404"/>
                    <a:pt x="3550" y="370"/>
                    <a:pt x="3545" y="360"/>
                  </a:cubicBezTo>
                  <a:cubicBezTo>
                    <a:pt x="3540" y="351"/>
                    <a:pt x="3499" y="337"/>
                    <a:pt x="3479" y="329"/>
                  </a:cubicBezTo>
                  <a:cubicBezTo>
                    <a:pt x="3458" y="322"/>
                    <a:pt x="3445" y="289"/>
                    <a:pt x="3442" y="285"/>
                  </a:cubicBezTo>
                  <a:cubicBezTo>
                    <a:pt x="3439" y="282"/>
                    <a:pt x="3419" y="283"/>
                    <a:pt x="3419" y="283"/>
                  </a:cubicBezTo>
                  <a:cubicBezTo>
                    <a:pt x="3403" y="254"/>
                    <a:pt x="3403" y="254"/>
                    <a:pt x="3403" y="254"/>
                  </a:cubicBezTo>
                  <a:cubicBezTo>
                    <a:pt x="3416" y="240"/>
                    <a:pt x="3416" y="240"/>
                    <a:pt x="3416" y="240"/>
                  </a:cubicBezTo>
                  <a:cubicBezTo>
                    <a:pt x="3416" y="240"/>
                    <a:pt x="3409" y="229"/>
                    <a:pt x="3417" y="218"/>
                  </a:cubicBezTo>
                  <a:cubicBezTo>
                    <a:pt x="3425" y="207"/>
                    <a:pt x="3435" y="204"/>
                    <a:pt x="3435" y="204"/>
                  </a:cubicBezTo>
                  <a:cubicBezTo>
                    <a:pt x="3431" y="174"/>
                    <a:pt x="3431" y="174"/>
                    <a:pt x="3431" y="174"/>
                  </a:cubicBezTo>
                  <a:cubicBezTo>
                    <a:pt x="3444" y="162"/>
                    <a:pt x="3444" y="162"/>
                    <a:pt x="3444" y="162"/>
                  </a:cubicBezTo>
                  <a:cubicBezTo>
                    <a:pt x="3444" y="162"/>
                    <a:pt x="3458" y="169"/>
                    <a:pt x="3463" y="167"/>
                  </a:cubicBezTo>
                  <a:cubicBezTo>
                    <a:pt x="3469" y="165"/>
                    <a:pt x="3470" y="142"/>
                    <a:pt x="3470" y="142"/>
                  </a:cubicBezTo>
                  <a:cubicBezTo>
                    <a:pt x="3495" y="118"/>
                    <a:pt x="3495" y="118"/>
                    <a:pt x="3495" y="118"/>
                  </a:cubicBezTo>
                  <a:cubicBezTo>
                    <a:pt x="3495" y="118"/>
                    <a:pt x="3481" y="95"/>
                    <a:pt x="3465" y="92"/>
                  </a:cubicBezTo>
                  <a:cubicBezTo>
                    <a:pt x="3448" y="90"/>
                    <a:pt x="3427" y="115"/>
                    <a:pt x="3427" y="115"/>
                  </a:cubicBezTo>
                  <a:cubicBezTo>
                    <a:pt x="3425" y="101"/>
                    <a:pt x="3425" y="101"/>
                    <a:pt x="3425" y="101"/>
                  </a:cubicBezTo>
                  <a:cubicBezTo>
                    <a:pt x="3405" y="103"/>
                    <a:pt x="3405" y="103"/>
                    <a:pt x="3405" y="103"/>
                  </a:cubicBezTo>
                  <a:cubicBezTo>
                    <a:pt x="3396" y="112"/>
                    <a:pt x="3396" y="112"/>
                    <a:pt x="3396" y="112"/>
                  </a:cubicBezTo>
                  <a:cubicBezTo>
                    <a:pt x="3390" y="101"/>
                    <a:pt x="3390" y="101"/>
                    <a:pt x="3390" y="101"/>
                  </a:cubicBezTo>
                  <a:cubicBezTo>
                    <a:pt x="3366" y="98"/>
                    <a:pt x="3366" y="98"/>
                    <a:pt x="3366" y="98"/>
                  </a:cubicBezTo>
                  <a:cubicBezTo>
                    <a:pt x="3366" y="98"/>
                    <a:pt x="3340" y="79"/>
                    <a:pt x="3335" y="79"/>
                  </a:cubicBezTo>
                  <a:cubicBezTo>
                    <a:pt x="3331" y="80"/>
                    <a:pt x="3297" y="76"/>
                    <a:pt x="3297" y="76"/>
                  </a:cubicBezTo>
                  <a:cubicBezTo>
                    <a:pt x="3297" y="76"/>
                    <a:pt x="3289" y="54"/>
                    <a:pt x="3282" y="51"/>
                  </a:cubicBezTo>
                  <a:cubicBezTo>
                    <a:pt x="3276" y="47"/>
                    <a:pt x="3274" y="61"/>
                    <a:pt x="3274" y="61"/>
                  </a:cubicBezTo>
                  <a:cubicBezTo>
                    <a:pt x="3274" y="61"/>
                    <a:pt x="3249" y="48"/>
                    <a:pt x="3243" y="53"/>
                  </a:cubicBezTo>
                  <a:cubicBezTo>
                    <a:pt x="3237" y="57"/>
                    <a:pt x="3246" y="65"/>
                    <a:pt x="3246" y="65"/>
                  </a:cubicBezTo>
                  <a:cubicBezTo>
                    <a:pt x="3246" y="65"/>
                    <a:pt x="3233" y="64"/>
                    <a:pt x="3231" y="69"/>
                  </a:cubicBezTo>
                  <a:cubicBezTo>
                    <a:pt x="3228" y="75"/>
                    <a:pt x="3245" y="81"/>
                    <a:pt x="3256" y="84"/>
                  </a:cubicBezTo>
                  <a:cubicBezTo>
                    <a:pt x="3267" y="87"/>
                    <a:pt x="3273" y="79"/>
                    <a:pt x="3273" y="79"/>
                  </a:cubicBezTo>
                  <a:cubicBezTo>
                    <a:pt x="3295" y="88"/>
                    <a:pt x="3295" y="88"/>
                    <a:pt x="3295" y="88"/>
                  </a:cubicBezTo>
                  <a:cubicBezTo>
                    <a:pt x="3295" y="88"/>
                    <a:pt x="3273" y="101"/>
                    <a:pt x="3261" y="106"/>
                  </a:cubicBezTo>
                  <a:cubicBezTo>
                    <a:pt x="3250" y="111"/>
                    <a:pt x="3216" y="107"/>
                    <a:pt x="3208" y="109"/>
                  </a:cubicBezTo>
                  <a:cubicBezTo>
                    <a:pt x="3201" y="111"/>
                    <a:pt x="3151" y="137"/>
                    <a:pt x="3151" y="137"/>
                  </a:cubicBezTo>
                  <a:cubicBezTo>
                    <a:pt x="3151" y="137"/>
                    <a:pt x="3145" y="154"/>
                    <a:pt x="3144" y="165"/>
                  </a:cubicBezTo>
                  <a:cubicBezTo>
                    <a:pt x="3143" y="175"/>
                    <a:pt x="3164" y="184"/>
                    <a:pt x="3164" y="184"/>
                  </a:cubicBezTo>
                  <a:cubicBezTo>
                    <a:pt x="3131" y="186"/>
                    <a:pt x="3131" y="186"/>
                    <a:pt x="3131" y="186"/>
                  </a:cubicBezTo>
                  <a:cubicBezTo>
                    <a:pt x="3108" y="208"/>
                    <a:pt x="3108" y="208"/>
                    <a:pt x="3108" y="208"/>
                  </a:cubicBezTo>
                  <a:cubicBezTo>
                    <a:pt x="3108" y="208"/>
                    <a:pt x="3112" y="228"/>
                    <a:pt x="3106" y="235"/>
                  </a:cubicBezTo>
                  <a:cubicBezTo>
                    <a:pt x="3100" y="242"/>
                    <a:pt x="3123" y="249"/>
                    <a:pt x="3132" y="254"/>
                  </a:cubicBezTo>
                  <a:cubicBezTo>
                    <a:pt x="3142" y="258"/>
                    <a:pt x="3138" y="279"/>
                    <a:pt x="3138" y="279"/>
                  </a:cubicBezTo>
                  <a:cubicBezTo>
                    <a:pt x="3123" y="265"/>
                    <a:pt x="3123" y="265"/>
                    <a:pt x="3123" y="265"/>
                  </a:cubicBezTo>
                  <a:cubicBezTo>
                    <a:pt x="3103" y="267"/>
                    <a:pt x="3103" y="267"/>
                    <a:pt x="3103" y="267"/>
                  </a:cubicBezTo>
                  <a:cubicBezTo>
                    <a:pt x="3095" y="279"/>
                    <a:pt x="3095" y="279"/>
                    <a:pt x="3095" y="279"/>
                  </a:cubicBezTo>
                  <a:cubicBezTo>
                    <a:pt x="3068" y="258"/>
                    <a:pt x="3068" y="258"/>
                    <a:pt x="3068" y="258"/>
                  </a:cubicBezTo>
                  <a:cubicBezTo>
                    <a:pt x="3065" y="279"/>
                    <a:pt x="3065" y="279"/>
                    <a:pt x="3065" y="279"/>
                  </a:cubicBezTo>
                  <a:cubicBezTo>
                    <a:pt x="3049" y="284"/>
                    <a:pt x="3049" y="284"/>
                    <a:pt x="3049" y="284"/>
                  </a:cubicBezTo>
                  <a:cubicBezTo>
                    <a:pt x="3052" y="302"/>
                    <a:pt x="3052" y="302"/>
                    <a:pt x="3052" y="302"/>
                  </a:cubicBezTo>
                  <a:cubicBezTo>
                    <a:pt x="3033" y="299"/>
                    <a:pt x="3033" y="299"/>
                    <a:pt x="3033" y="299"/>
                  </a:cubicBezTo>
                  <a:cubicBezTo>
                    <a:pt x="3052" y="255"/>
                    <a:pt x="3052" y="255"/>
                    <a:pt x="3052" y="255"/>
                  </a:cubicBezTo>
                  <a:cubicBezTo>
                    <a:pt x="3052" y="255"/>
                    <a:pt x="3047" y="249"/>
                    <a:pt x="3044" y="238"/>
                  </a:cubicBezTo>
                  <a:cubicBezTo>
                    <a:pt x="3042" y="226"/>
                    <a:pt x="3023" y="228"/>
                    <a:pt x="3023" y="228"/>
                  </a:cubicBezTo>
                  <a:cubicBezTo>
                    <a:pt x="3012" y="210"/>
                    <a:pt x="3012" y="210"/>
                    <a:pt x="3012" y="210"/>
                  </a:cubicBezTo>
                  <a:cubicBezTo>
                    <a:pt x="3012" y="210"/>
                    <a:pt x="3021" y="190"/>
                    <a:pt x="3010" y="182"/>
                  </a:cubicBezTo>
                  <a:cubicBezTo>
                    <a:pt x="2998" y="174"/>
                    <a:pt x="2983" y="185"/>
                    <a:pt x="2983" y="192"/>
                  </a:cubicBezTo>
                  <a:cubicBezTo>
                    <a:pt x="2982" y="199"/>
                    <a:pt x="2988" y="199"/>
                    <a:pt x="2988" y="199"/>
                  </a:cubicBezTo>
                  <a:cubicBezTo>
                    <a:pt x="2984" y="208"/>
                    <a:pt x="2984" y="208"/>
                    <a:pt x="2984" y="208"/>
                  </a:cubicBezTo>
                  <a:cubicBezTo>
                    <a:pt x="2964" y="207"/>
                    <a:pt x="2964" y="207"/>
                    <a:pt x="2964" y="207"/>
                  </a:cubicBezTo>
                  <a:cubicBezTo>
                    <a:pt x="2967" y="225"/>
                    <a:pt x="2967" y="225"/>
                    <a:pt x="2967" y="225"/>
                  </a:cubicBezTo>
                  <a:cubicBezTo>
                    <a:pt x="2954" y="219"/>
                    <a:pt x="2954" y="219"/>
                    <a:pt x="2954" y="219"/>
                  </a:cubicBezTo>
                  <a:cubicBezTo>
                    <a:pt x="2942" y="224"/>
                    <a:pt x="2942" y="224"/>
                    <a:pt x="2942" y="224"/>
                  </a:cubicBezTo>
                  <a:cubicBezTo>
                    <a:pt x="2942" y="224"/>
                    <a:pt x="2947" y="232"/>
                    <a:pt x="2945" y="242"/>
                  </a:cubicBezTo>
                  <a:cubicBezTo>
                    <a:pt x="2943" y="253"/>
                    <a:pt x="2927" y="261"/>
                    <a:pt x="2927" y="261"/>
                  </a:cubicBezTo>
                  <a:cubicBezTo>
                    <a:pt x="2932" y="237"/>
                    <a:pt x="2932" y="237"/>
                    <a:pt x="2932" y="237"/>
                  </a:cubicBezTo>
                  <a:cubicBezTo>
                    <a:pt x="2920" y="252"/>
                    <a:pt x="2920" y="252"/>
                    <a:pt x="2920" y="252"/>
                  </a:cubicBezTo>
                  <a:cubicBezTo>
                    <a:pt x="2920" y="252"/>
                    <a:pt x="2909" y="250"/>
                    <a:pt x="2902" y="260"/>
                  </a:cubicBezTo>
                  <a:cubicBezTo>
                    <a:pt x="2895" y="270"/>
                    <a:pt x="2906" y="291"/>
                    <a:pt x="2906" y="291"/>
                  </a:cubicBezTo>
                  <a:cubicBezTo>
                    <a:pt x="2875" y="278"/>
                    <a:pt x="2875" y="278"/>
                    <a:pt x="2875" y="278"/>
                  </a:cubicBezTo>
                  <a:cubicBezTo>
                    <a:pt x="2872" y="302"/>
                    <a:pt x="2872" y="302"/>
                    <a:pt x="2872" y="302"/>
                  </a:cubicBezTo>
                  <a:cubicBezTo>
                    <a:pt x="2861" y="304"/>
                    <a:pt x="2861" y="304"/>
                    <a:pt x="2861" y="304"/>
                  </a:cubicBezTo>
                  <a:cubicBezTo>
                    <a:pt x="2872" y="321"/>
                    <a:pt x="2872" y="321"/>
                    <a:pt x="2872" y="321"/>
                  </a:cubicBezTo>
                  <a:cubicBezTo>
                    <a:pt x="2884" y="320"/>
                    <a:pt x="2884" y="320"/>
                    <a:pt x="2884" y="320"/>
                  </a:cubicBezTo>
                  <a:cubicBezTo>
                    <a:pt x="2881" y="331"/>
                    <a:pt x="2881" y="331"/>
                    <a:pt x="2881" y="331"/>
                  </a:cubicBezTo>
                  <a:cubicBezTo>
                    <a:pt x="2834" y="335"/>
                    <a:pt x="2834" y="335"/>
                    <a:pt x="2834" y="335"/>
                  </a:cubicBezTo>
                  <a:cubicBezTo>
                    <a:pt x="2834" y="335"/>
                    <a:pt x="2820" y="325"/>
                    <a:pt x="2810" y="333"/>
                  </a:cubicBezTo>
                  <a:cubicBezTo>
                    <a:pt x="2800" y="342"/>
                    <a:pt x="2816" y="360"/>
                    <a:pt x="2816" y="360"/>
                  </a:cubicBezTo>
                  <a:cubicBezTo>
                    <a:pt x="2818" y="382"/>
                    <a:pt x="2818" y="382"/>
                    <a:pt x="2818" y="382"/>
                  </a:cubicBezTo>
                  <a:cubicBezTo>
                    <a:pt x="2812" y="396"/>
                    <a:pt x="2812" y="396"/>
                    <a:pt x="2812" y="396"/>
                  </a:cubicBezTo>
                  <a:cubicBezTo>
                    <a:pt x="2816" y="422"/>
                    <a:pt x="2816" y="422"/>
                    <a:pt x="2816" y="422"/>
                  </a:cubicBezTo>
                  <a:cubicBezTo>
                    <a:pt x="2805" y="423"/>
                    <a:pt x="2805" y="423"/>
                    <a:pt x="2805" y="423"/>
                  </a:cubicBezTo>
                  <a:cubicBezTo>
                    <a:pt x="2802" y="371"/>
                    <a:pt x="2802" y="371"/>
                    <a:pt x="2802" y="371"/>
                  </a:cubicBezTo>
                  <a:cubicBezTo>
                    <a:pt x="2791" y="360"/>
                    <a:pt x="2791" y="360"/>
                    <a:pt x="2791" y="360"/>
                  </a:cubicBezTo>
                  <a:cubicBezTo>
                    <a:pt x="2789" y="339"/>
                    <a:pt x="2789" y="339"/>
                    <a:pt x="2789" y="339"/>
                  </a:cubicBezTo>
                  <a:cubicBezTo>
                    <a:pt x="2776" y="340"/>
                    <a:pt x="2776" y="340"/>
                    <a:pt x="2776" y="340"/>
                  </a:cubicBezTo>
                  <a:cubicBezTo>
                    <a:pt x="2765" y="355"/>
                    <a:pt x="2765" y="355"/>
                    <a:pt x="2765" y="355"/>
                  </a:cubicBezTo>
                  <a:cubicBezTo>
                    <a:pt x="2765" y="355"/>
                    <a:pt x="2752" y="367"/>
                    <a:pt x="2733" y="383"/>
                  </a:cubicBezTo>
                  <a:cubicBezTo>
                    <a:pt x="2715" y="399"/>
                    <a:pt x="2727" y="432"/>
                    <a:pt x="2727" y="432"/>
                  </a:cubicBezTo>
                  <a:cubicBezTo>
                    <a:pt x="2727" y="432"/>
                    <a:pt x="2744" y="437"/>
                    <a:pt x="2742" y="446"/>
                  </a:cubicBezTo>
                  <a:cubicBezTo>
                    <a:pt x="2739" y="456"/>
                    <a:pt x="2706" y="468"/>
                    <a:pt x="2700" y="471"/>
                  </a:cubicBezTo>
                  <a:cubicBezTo>
                    <a:pt x="2694" y="474"/>
                    <a:pt x="2697" y="484"/>
                    <a:pt x="2697" y="484"/>
                  </a:cubicBezTo>
                  <a:cubicBezTo>
                    <a:pt x="2697" y="484"/>
                    <a:pt x="2676" y="503"/>
                    <a:pt x="2659" y="517"/>
                  </a:cubicBezTo>
                  <a:cubicBezTo>
                    <a:pt x="2641" y="530"/>
                    <a:pt x="2589" y="535"/>
                    <a:pt x="2589" y="535"/>
                  </a:cubicBezTo>
                  <a:cubicBezTo>
                    <a:pt x="2555" y="528"/>
                    <a:pt x="2555" y="528"/>
                    <a:pt x="2555" y="528"/>
                  </a:cubicBezTo>
                  <a:cubicBezTo>
                    <a:pt x="2528" y="542"/>
                    <a:pt x="2528" y="542"/>
                    <a:pt x="2528" y="542"/>
                  </a:cubicBezTo>
                  <a:cubicBezTo>
                    <a:pt x="2491" y="547"/>
                    <a:pt x="2491" y="547"/>
                    <a:pt x="2491" y="547"/>
                  </a:cubicBezTo>
                  <a:cubicBezTo>
                    <a:pt x="2486" y="552"/>
                    <a:pt x="2486" y="552"/>
                    <a:pt x="2486" y="552"/>
                  </a:cubicBezTo>
                  <a:cubicBezTo>
                    <a:pt x="2486" y="552"/>
                    <a:pt x="2476" y="552"/>
                    <a:pt x="2467" y="557"/>
                  </a:cubicBezTo>
                  <a:cubicBezTo>
                    <a:pt x="2458" y="561"/>
                    <a:pt x="2447" y="572"/>
                    <a:pt x="2447" y="572"/>
                  </a:cubicBezTo>
                  <a:cubicBezTo>
                    <a:pt x="2447" y="572"/>
                    <a:pt x="2428" y="573"/>
                    <a:pt x="2414" y="577"/>
                  </a:cubicBezTo>
                  <a:cubicBezTo>
                    <a:pt x="2400" y="581"/>
                    <a:pt x="2384" y="610"/>
                    <a:pt x="2384" y="610"/>
                  </a:cubicBezTo>
                  <a:cubicBezTo>
                    <a:pt x="2384" y="610"/>
                    <a:pt x="2349" y="618"/>
                    <a:pt x="2342" y="622"/>
                  </a:cubicBezTo>
                  <a:cubicBezTo>
                    <a:pt x="2334" y="627"/>
                    <a:pt x="2299" y="672"/>
                    <a:pt x="2299" y="672"/>
                  </a:cubicBezTo>
                  <a:cubicBezTo>
                    <a:pt x="2305" y="628"/>
                    <a:pt x="2305" y="628"/>
                    <a:pt x="2305" y="628"/>
                  </a:cubicBezTo>
                  <a:cubicBezTo>
                    <a:pt x="2293" y="635"/>
                    <a:pt x="2293" y="635"/>
                    <a:pt x="2293" y="635"/>
                  </a:cubicBezTo>
                  <a:cubicBezTo>
                    <a:pt x="2279" y="672"/>
                    <a:pt x="2279" y="672"/>
                    <a:pt x="2279" y="672"/>
                  </a:cubicBezTo>
                  <a:cubicBezTo>
                    <a:pt x="2279" y="672"/>
                    <a:pt x="2265" y="698"/>
                    <a:pt x="2258" y="713"/>
                  </a:cubicBezTo>
                  <a:cubicBezTo>
                    <a:pt x="2252" y="728"/>
                    <a:pt x="2275" y="734"/>
                    <a:pt x="2275" y="734"/>
                  </a:cubicBezTo>
                  <a:cubicBezTo>
                    <a:pt x="2275" y="734"/>
                    <a:pt x="2255" y="755"/>
                    <a:pt x="2245" y="764"/>
                  </a:cubicBezTo>
                  <a:cubicBezTo>
                    <a:pt x="2234" y="773"/>
                    <a:pt x="2254" y="812"/>
                    <a:pt x="2255" y="818"/>
                  </a:cubicBezTo>
                  <a:cubicBezTo>
                    <a:pt x="2255" y="825"/>
                    <a:pt x="2280" y="868"/>
                    <a:pt x="2274" y="872"/>
                  </a:cubicBezTo>
                  <a:cubicBezTo>
                    <a:pt x="2268" y="877"/>
                    <a:pt x="2244" y="836"/>
                    <a:pt x="2244" y="836"/>
                  </a:cubicBezTo>
                  <a:cubicBezTo>
                    <a:pt x="2232" y="834"/>
                    <a:pt x="2232" y="834"/>
                    <a:pt x="2232" y="834"/>
                  </a:cubicBezTo>
                  <a:cubicBezTo>
                    <a:pt x="2242" y="864"/>
                    <a:pt x="2242" y="864"/>
                    <a:pt x="2242" y="864"/>
                  </a:cubicBezTo>
                  <a:cubicBezTo>
                    <a:pt x="2219" y="844"/>
                    <a:pt x="2219" y="844"/>
                    <a:pt x="2219" y="844"/>
                  </a:cubicBezTo>
                  <a:cubicBezTo>
                    <a:pt x="2219" y="844"/>
                    <a:pt x="2215" y="867"/>
                    <a:pt x="2218" y="881"/>
                  </a:cubicBezTo>
                  <a:cubicBezTo>
                    <a:pt x="2221" y="895"/>
                    <a:pt x="2244" y="930"/>
                    <a:pt x="2244" y="930"/>
                  </a:cubicBezTo>
                  <a:cubicBezTo>
                    <a:pt x="2244" y="930"/>
                    <a:pt x="2233" y="952"/>
                    <a:pt x="2231" y="960"/>
                  </a:cubicBezTo>
                  <a:cubicBezTo>
                    <a:pt x="2229" y="968"/>
                    <a:pt x="2259" y="991"/>
                    <a:pt x="2260" y="997"/>
                  </a:cubicBezTo>
                  <a:cubicBezTo>
                    <a:pt x="2261" y="1004"/>
                    <a:pt x="2262" y="1026"/>
                    <a:pt x="2256" y="1034"/>
                  </a:cubicBezTo>
                  <a:cubicBezTo>
                    <a:pt x="2251" y="1042"/>
                    <a:pt x="2264" y="1088"/>
                    <a:pt x="2264" y="1088"/>
                  </a:cubicBezTo>
                  <a:cubicBezTo>
                    <a:pt x="2264" y="1088"/>
                    <a:pt x="2260" y="1090"/>
                    <a:pt x="2252" y="1096"/>
                  </a:cubicBezTo>
                  <a:cubicBezTo>
                    <a:pt x="2245" y="1102"/>
                    <a:pt x="2261" y="1138"/>
                    <a:pt x="2261" y="1138"/>
                  </a:cubicBezTo>
                  <a:cubicBezTo>
                    <a:pt x="2261" y="1138"/>
                    <a:pt x="2281" y="1147"/>
                    <a:pt x="2283" y="1164"/>
                  </a:cubicBezTo>
                  <a:cubicBezTo>
                    <a:pt x="2285" y="1180"/>
                    <a:pt x="2256" y="1209"/>
                    <a:pt x="2256" y="1209"/>
                  </a:cubicBezTo>
                  <a:cubicBezTo>
                    <a:pt x="2256" y="1209"/>
                    <a:pt x="2265" y="1242"/>
                    <a:pt x="2248" y="1259"/>
                  </a:cubicBezTo>
                  <a:cubicBezTo>
                    <a:pt x="2231" y="1275"/>
                    <a:pt x="2200" y="1267"/>
                    <a:pt x="2200" y="1267"/>
                  </a:cubicBezTo>
                  <a:cubicBezTo>
                    <a:pt x="2196" y="1299"/>
                    <a:pt x="2196" y="1299"/>
                    <a:pt x="2196" y="1299"/>
                  </a:cubicBezTo>
                  <a:cubicBezTo>
                    <a:pt x="2196" y="1299"/>
                    <a:pt x="2228" y="1307"/>
                    <a:pt x="2237" y="1312"/>
                  </a:cubicBezTo>
                  <a:cubicBezTo>
                    <a:pt x="2246" y="1318"/>
                    <a:pt x="2252" y="1328"/>
                    <a:pt x="2252" y="1328"/>
                  </a:cubicBezTo>
                  <a:cubicBezTo>
                    <a:pt x="2269" y="1326"/>
                    <a:pt x="2269" y="1326"/>
                    <a:pt x="2269" y="1326"/>
                  </a:cubicBezTo>
                  <a:cubicBezTo>
                    <a:pt x="2269" y="1326"/>
                    <a:pt x="2278" y="1335"/>
                    <a:pt x="2292" y="1340"/>
                  </a:cubicBezTo>
                  <a:cubicBezTo>
                    <a:pt x="2305" y="1345"/>
                    <a:pt x="2336" y="1335"/>
                    <a:pt x="2349" y="1334"/>
                  </a:cubicBezTo>
                  <a:cubicBezTo>
                    <a:pt x="2361" y="1334"/>
                    <a:pt x="2351" y="1318"/>
                    <a:pt x="2351" y="1318"/>
                  </a:cubicBezTo>
                  <a:cubicBezTo>
                    <a:pt x="2376" y="1320"/>
                    <a:pt x="2376" y="1320"/>
                    <a:pt x="2376" y="1320"/>
                  </a:cubicBezTo>
                  <a:cubicBezTo>
                    <a:pt x="2382" y="1308"/>
                    <a:pt x="2382" y="1308"/>
                    <a:pt x="2382" y="1308"/>
                  </a:cubicBezTo>
                  <a:cubicBezTo>
                    <a:pt x="2409" y="1304"/>
                    <a:pt x="2409" y="1304"/>
                    <a:pt x="2409" y="1304"/>
                  </a:cubicBezTo>
                  <a:cubicBezTo>
                    <a:pt x="2409" y="1304"/>
                    <a:pt x="2433" y="1279"/>
                    <a:pt x="2446" y="1278"/>
                  </a:cubicBezTo>
                  <a:cubicBezTo>
                    <a:pt x="2458" y="1278"/>
                    <a:pt x="2470" y="1293"/>
                    <a:pt x="2477" y="1291"/>
                  </a:cubicBezTo>
                  <a:cubicBezTo>
                    <a:pt x="2485" y="1289"/>
                    <a:pt x="2522" y="1271"/>
                    <a:pt x="2522" y="1271"/>
                  </a:cubicBezTo>
                  <a:cubicBezTo>
                    <a:pt x="2522" y="1271"/>
                    <a:pt x="2544" y="1281"/>
                    <a:pt x="2555" y="1279"/>
                  </a:cubicBezTo>
                  <a:cubicBezTo>
                    <a:pt x="2566" y="1278"/>
                    <a:pt x="2573" y="1268"/>
                    <a:pt x="2580" y="1267"/>
                  </a:cubicBezTo>
                  <a:cubicBezTo>
                    <a:pt x="2588" y="1267"/>
                    <a:pt x="2607" y="1279"/>
                    <a:pt x="2622" y="1276"/>
                  </a:cubicBezTo>
                  <a:cubicBezTo>
                    <a:pt x="2637" y="1273"/>
                    <a:pt x="2634" y="1254"/>
                    <a:pt x="2634" y="1254"/>
                  </a:cubicBezTo>
                  <a:cubicBezTo>
                    <a:pt x="2634" y="1254"/>
                    <a:pt x="2646" y="1251"/>
                    <a:pt x="2650" y="1248"/>
                  </a:cubicBezTo>
                  <a:cubicBezTo>
                    <a:pt x="2655" y="1245"/>
                    <a:pt x="2661" y="1218"/>
                    <a:pt x="2674" y="1206"/>
                  </a:cubicBezTo>
                  <a:cubicBezTo>
                    <a:pt x="2687" y="1194"/>
                    <a:pt x="2720" y="1202"/>
                    <a:pt x="2731" y="1199"/>
                  </a:cubicBezTo>
                  <a:cubicBezTo>
                    <a:pt x="2741" y="1197"/>
                    <a:pt x="2775" y="1178"/>
                    <a:pt x="2790" y="1176"/>
                  </a:cubicBezTo>
                  <a:cubicBezTo>
                    <a:pt x="2806" y="1174"/>
                    <a:pt x="2808" y="1181"/>
                    <a:pt x="2827" y="1184"/>
                  </a:cubicBezTo>
                  <a:cubicBezTo>
                    <a:pt x="2846" y="1187"/>
                    <a:pt x="2893" y="1154"/>
                    <a:pt x="2912" y="1148"/>
                  </a:cubicBezTo>
                  <a:cubicBezTo>
                    <a:pt x="2932" y="1142"/>
                    <a:pt x="3015" y="1136"/>
                    <a:pt x="3015" y="1136"/>
                  </a:cubicBezTo>
                  <a:cubicBezTo>
                    <a:pt x="3022" y="1129"/>
                    <a:pt x="3022" y="1129"/>
                    <a:pt x="3022" y="1129"/>
                  </a:cubicBezTo>
                  <a:cubicBezTo>
                    <a:pt x="3022" y="1129"/>
                    <a:pt x="3050" y="1154"/>
                    <a:pt x="3068" y="1161"/>
                  </a:cubicBezTo>
                  <a:cubicBezTo>
                    <a:pt x="3085" y="1168"/>
                    <a:pt x="3092" y="1159"/>
                    <a:pt x="3092" y="1159"/>
                  </a:cubicBezTo>
                  <a:cubicBezTo>
                    <a:pt x="3092" y="1159"/>
                    <a:pt x="3095" y="1176"/>
                    <a:pt x="3103" y="1179"/>
                  </a:cubicBezTo>
                  <a:cubicBezTo>
                    <a:pt x="3111" y="1182"/>
                    <a:pt x="3116" y="1175"/>
                    <a:pt x="3116" y="1175"/>
                  </a:cubicBezTo>
                  <a:cubicBezTo>
                    <a:pt x="3119" y="1190"/>
                    <a:pt x="3119" y="1190"/>
                    <a:pt x="3119" y="1190"/>
                  </a:cubicBezTo>
                  <a:cubicBezTo>
                    <a:pt x="3119" y="1190"/>
                    <a:pt x="3131" y="1188"/>
                    <a:pt x="3132" y="1197"/>
                  </a:cubicBezTo>
                  <a:cubicBezTo>
                    <a:pt x="3133" y="1205"/>
                    <a:pt x="3114" y="1229"/>
                    <a:pt x="3114" y="1229"/>
                  </a:cubicBezTo>
                  <a:cubicBezTo>
                    <a:pt x="3128" y="1248"/>
                    <a:pt x="3128" y="1248"/>
                    <a:pt x="3128" y="1248"/>
                  </a:cubicBezTo>
                  <a:cubicBezTo>
                    <a:pt x="3137" y="1239"/>
                    <a:pt x="3137" y="1239"/>
                    <a:pt x="3137" y="1239"/>
                  </a:cubicBezTo>
                  <a:cubicBezTo>
                    <a:pt x="3150" y="1266"/>
                    <a:pt x="3150" y="1266"/>
                    <a:pt x="3150" y="1266"/>
                  </a:cubicBezTo>
                  <a:cubicBezTo>
                    <a:pt x="3150" y="1266"/>
                    <a:pt x="3159" y="1293"/>
                    <a:pt x="3160" y="1302"/>
                  </a:cubicBezTo>
                  <a:cubicBezTo>
                    <a:pt x="3161" y="1310"/>
                    <a:pt x="3133" y="1303"/>
                    <a:pt x="3133" y="1303"/>
                  </a:cubicBezTo>
                  <a:cubicBezTo>
                    <a:pt x="3140" y="1326"/>
                    <a:pt x="3140" y="1326"/>
                    <a:pt x="3140" y="1326"/>
                  </a:cubicBezTo>
                  <a:cubicBezTo>
                    <a:pt x="3140" y="1326"/>
                    <a:pt x="3149" y="1326"/>
                    <a:pt x="3158" y="1327"/>
                  </a:cubicBezTo>
                  <a:cubicBezTo>
                    <a:pt x="3167" y="1327"/>
                    <a:pt x="3166" y="1334"/>
                    <a:pt x="3166" y="1334"/>
                  </a:cubicBezTo>
                  <a:cubicBezTo>
                    <a:pt x="3179" y="1331"/>
                    <a:pt x="3179" y="1331"/>
                    <a:pt x="3179" y="1331"/>
                  </a:cubicBezTo>
                  <a:cubicBezTo>
                    <a:pt x="3179" y="1331"/>
                    <a:pt x="3175" y="1317"/>
                    <a:pt x="3175" y="1306"/>
                  </a:cubicBezTo>
                  <a:cubicBezTo>
                    <a:pt x="3176" y="1295"/>
                    <a:pt x="3194" y="1286"/>
                    <a:pt x="3206" y="1284"/>
                  </a:cubicBezTo>
                  <a:cubicBezTo>
                    <a:pt x="3218" y="1281"/>
                    <a:pt x="3241" y="1245"/>
                    <a:pt x="3241" y="1245"/>
                  </a:cubicBezTo>
                  <a:cubicBezTo>
                    <a:pt x="3256" y="1247"/>
                    <a:pt x="3256" y="1247"/>
                    <a:pt x="3256" y="1247"/>
                  </a:cubicBezTo>
                  <a:cubicBezTo>
                    <a:pt x="3270" y="1214"/>
                    <a:pt x="3270" y="1214"/>
                    <a:pt x="3270" y="1214"/>
                  </a:cubicBezTo>
                  <a:cubicBezTo>
                    <a:pt x="3270" y="1214"/>
                    <a:pt x="3289" y="1211"/>
                    <a:pt x="3298" y="1210"/>
                  </a:cubicBezTo>
                  <a:cubicBezTo>
                    <a:pt x="3306" y="1209"/>
                    <a:pt x="3311" y="1179"/>
                    <a:pt x="3311" y="1179"/>
                  </a:cubicBezTo>
                  <a:cubicBezTo>
                    <a:pt x="3311" y="1179"/>
                    <a:pt x="3316" y="1203"/>
                    <a:pt x="3317" y="1210"/>
                  </a:cubicBezTo>
                  <a:cubicBezTo>
                    <a:pt x="3318" y="1218"/>
                    <a:pt x="3289" y="1232"/>
                    <a:pt x="3289" y="1232"/>
                  </a:cubicBezTo>
                  <a:cubicBezTo>
                    <a:pt x="3279" y="1233"/>
                    <a:pt x="3279" y="1233"/>
                    <a:pt x="3279" y="1233"/>
                  </a:cubicBezTo>
                  <a:cubicBezTo>
                    <a:pt x="3274" y="1240"/>
                    <a:pt x="3274" y="1240"/>
                    <a:pt x="3274" y="1240"/>
                  </a:cubicBezTo>
                  <a:cubicBezTo>
                    <a:pt x="3285" y="1263"/>
                    <a:pt x="3285" y="1263"/>
                    <a:pt x="3285" y="1263"/>
                  </a:cubicBezTo>
                  <a:cubicBezTo>
                    <a:pt x="3285" y="1263"/>
                    <a:pt x="3275" y="1267"/>
                    <a:pt x="3268" y="1271"/>
                  </a:cubicBezTo>
                  <a:cubicBezTo>
                    <a:pt x="3261" y="1276"/>
                    <a:pt x="3243" y="1299"/>
                    <a:pt x="3243" y="1299"/>
                  </a:cubicBezTo>
                  <a:cubicBezTo>
                    <a:pt x="3243" y="1299"/>
                    <a:pt x="3238" y="1318"/>
                    <a:pt x="3231" y="1322"/>
                  </a:cubicBezTo>
                  <a:cubicBezTo>
                    <a:pt x="3224" y="1327"/>
                    <a:pt x="3200" y="1336"/>
                    <a:pt x="3207" y="1342"/>
                  </a:cubicBezTo>
                  <a:cubicBezTo>
                    <a:pt x="3214" y="1349"/>
                    <a:pt x="3241" y="1339"/>
                    <a:pt x="3250" y="1336"/>
                  </a:cubicBezTo>
                  <a:cubicBezTo>
                    <a:pt x="3258" y="1332"/>
                    <a:pt x="3259" y="1319"/>
                    <a:pt x="3265" y="1310"/>
                  </a:cubicBezTo>
                  <a:cubicBezTo>
                    <a:pt x="3272" y="1300"/>
                    <a:pt x="3286" y="1290"/>
                    <a:pt x="3286" y="1290"/>
                  </a:cubicBezTo>
                  <a:cubicBezTo>
                    <a:pt x="3286" y="1290"/>
                    <a:pt x="3289" y="1315"/>
                    <a:pt x="3291" y="1321"/>
                  </a:cubicBezTo>
                  <a:cubicBezTo>
                    <a:pt x="3293" y="1327"/>
                    <a:pt x="3280" y="1338"/>
                    <a:pt x="3271" y="1343"/>
                  </a:cubicBezTo>
                  <a:cubicBezTo>
                    <a:pt x="3263" y="1348"/>
                    <a:pt x="3262" y="1356"/>
                    <a:pt x="3268" y="1362"/>
                  </a:cubicBezTo>
                  <a:cubicBezTo>
                    <a:pt x="3275" y="1367"/>
                    <a:pt x="3306" y="1367"/>
                    <a:pt x="3306" y="1367"/>
                  </a:cubicBezTo>
                  <a:cubicBezTo>
                    <a:pt x="3311" y="1374"/>
                    <a:pt x="3311" y="1374"/>
                    <a:pt x="3311" y="1374"/>
                  </a:cubicBezTo>
                  <a:cubicBezTo>
                    <a:pt x="3296" y="1387"/>
                    <a:pt x="3296" y="1387"/>
                    <a:pt x="3296" y="1387"/>
                  </a:cubicBezTo>
                  <a:cubicBezTo>
                    <a:pt x="3296" y="1387"/>
                    <a:pt x="3312" y="1416"/>
                    <a:pt x="3314" y="1426"/>
                  </a:cubicBezTo>
                  <a:cubicBezTo>
                    <a:pt x="3317" y="1437"/>
                    <a:pt x="3293" y="1453"/>
                    <a:pt x="3284" y="1464"/>
                  </a:cubicBezTo>
                  <a:cubicBezTo>
                    <a:pt x="3274" y="1475"/>
                    <a:pt x="3306" y="1497"/>
                    <a:pt x="3314" y="1500"/>
                  </a:cubicBezTo>
                  <a:cubicBezTo>
                    <a:pt x="3321" y="1503"/>
                    <a:pt x="3335" y="1523"/>
                    <a:pt x="3350" y="1528"/>
                  </a:cubicBezTo>
                  <a:cubicBezTo>
                    <a:pt x="3365" y="1533"/>
                    <a:pt x="3376" y="1524"/>
                    <a:pt x="3390" y="1527"/>
                  </a:cubicBezTo>
                  <a:cubicBezTo>
                    <a:pt x="3403" y="1530"/>
                    <a:pt x="3406" y="1547"/>
                    <a:pt x="3425" y="1550"/>
                  </a:cubicBezTo>
                  <a:cubicBezTo>
                    <a:pt x="3445" y="1554"/>
                    <a:pt x="3493" y="1521"/>
                    <a:pt x="3493" y="1521"/>
                  </a:cubicBezTo>
                  <a:cubicBezTo>
                    <a:pt x="3493" y="1521"/>
                    <a:pt x="3486" y="1507"/>
                    <a:pt x="3501" y="1498"/>
                  </a:cubicBezTo>
                  <a:cubicBezTo>
                    <a:pt x="3516" y="1489"/>
                    <a:pt x="3515" y="1525"/>
                    <a:pt x="3515" y="1525"/>
                  </a:cubicBezTo>
                  <a:cubicBezTo>
                    <a:pt x="3526" y="1524"/>
                    <a:pt x="3526" y="1524"/>
                    <a:pt x="3526" y="1524"/>
                  </a:cubicBezTo>
                  <a:cubicBezTo>
                    <a:pt x="3516" y="1540"/>
                    <a:pt x="3516" y="1540"/>
                    <a:pt x="3516" y="1540"/>
                  </a:cubicBezTo>
                  <a:cubicBezTo>
                    <a:pt x="3529" y="1541"/>
                    <a:pt x="3529" y="1541"/>
                    <a:pt x="3529" y="1541"/>
                  </a:cubicBezTo>
                  <a:cubicBezTo>
                    <a:pt x="3529" y="1541"/>
                    <a:pt x="3530" y="1553"/>
                    <a:pt x="3537" y="1562"/>
                  </a:cubicBezTo>
                  <a:cubicBezTo>
                    <a:pt x="3543" y="1570"/>
                    <a:pt x="3550" y="1566"/>
                    <a:pt x="3550" y="1566"/>
                  </a:cubicBezTo>
                  <a:cubicBezTo>
                    <a:pt x="3556" y="1555"/>
                    <a:pt x="3556" y="1555"/>
                    <a:pt x="3556" y="1555"/>
                  </a:cubicBezTo>
                  <a:cubicBezTo>
                    <a:pt x="3556" y="1555"/>
                    <a:pt x="3574" y="1553"/>
                    <a:pt x="3584" y="1544"/>
                  </a:cubicBezTo>
                  <a:cubicBezTo>
                    <a:pt x="3595" y="1536"/>
                    <a:pt x="3639" y="1505"/>
                    <a:pt x="3639" y="1505"/>
                  </a:cubicBezTo>
                  <a:cubicBezTo>
                    <a:pt x="3634" y="1495"/>
                    <a:pt x="3634" y="1495"/>
                    <a:pt x="3634" y="1495"/>
                  </a:cubicBezTo>
                  <a:cubicBezTo>
                    <a:pt x="3658" y="1491"/>
                    <a:pt x="3658" y="1491"/>
                    <a:pt x="3658" y="1491"/>
                  </a:cubicBezTo>
                  <a:cubicBezTo>
                    <a:pt x="3667" y="1499"/>
                    <a:pt x="3667" y="1499"/>
                    <a:pt x="3667" y="1499"/>
                  </a:cubicBezTo>
                  <a:cubicBezTo>
                    <a:pt x="3667" y="1499"/>
                    <a:pt x="3706" y="1492"/>
                    <a:pt x="3729" y="1484"/>
                  </a:cubicBezTo>
                  <a:cubicBezTo>
                    <a:pt x="3751" y="1475"/>
                    <a:pt x="3753" y="1431"/>
                    <a:pt x="3756" y="1419"/>
                  </a:cubicBezTo>
                  <a:cubicBezTo>
                    <a:pt x="3760" y="1408"/>
                    <a:pt x="3786" y="1393"/>
                    <a:pt x="3786" y="1393"/>
                  </a:cubicBezTo>
                  <a:cubicBezTo>
                    <a:pt x="3786" y="1378"/>
                    <a:pt x="3786" y="1378"/>
                    <a:pt x="3786" y="1378"/>
                  </a:cubicBezTo>
                  <a:cubicBezTo>
                    <a:pt x="3786" y="1378"/>
                    <a:pt x="3801" y="1372"/>
                    <a:pt x="3809" y="1361"/>
                  </a:cubicBezTo>
                  <a:cubicBezTo>
                    <a:pt x="3816" y="1351"/>
                    <a:pt x="3827" y="1337"/>
                    <a:pt x="3827" y="1337"/>
                  </a:cubicBezTo>
                  <a:cubicBezTo>
                    <a:pt x="3827" y="1337"/>
                    <a:pt x="3829" y="1308"/>
                    <a:pt x="3837" y="1298"/>
                  </a:cubicBezTo>
                  <a:cubicBezTo>
                    <a:pt x="3844" y="1289"/>
                    <a:pt x="3878" y="1251"/>
                    <a:pt x="3891" y="1245"/>
                  </a:cubicBezTo>
                  <a:cubicBezTo>
                    <a:pt x="3903" y="1239"/>
                    <a:pt x="3905" y="1208"/>
                    <a:pt x="3905" y="1208"/>
                  </a:cubicBezTo>
                  <a:cubicBezTo>
                    <a:pt x="3905" y="1208"/>
                    <a:pt x="3928" y="1212"/>
                    <a:pt x="3937" y="1202"/>
                  </a:cubicBezTo>
                  <a:cubicBezTo>
                    <a:pt x="3946" y="1193"/>
                    <a:pt x="3993" y="1134"/>
                    <a:pt x="3996" y="1127"/>
                  </a:cubicBezTo>
                  <a:cubicBezTo>
                    <a:pt x="4000" y="1121"/>
                    <a:pt x="3999" y="1090"/>
                    <a:pt x="4009" y="1083"/>
                  </a:cubicBezTo>
                  <a:cubicBezTo>
                    <a:pt x="4018" y="1076"/>
                    <a:pt x="4060" y="994"/>
                    <a:pt x="4070" y="975"/>
                  </a:cubicBezTo>
                  <a:cubicBezTo>
                    <a:pt x="4080" y="956"/>
                    <a:pt x="4068" y="943"/>
                    <a:pt x="4067" y="930"/>
                  </a:cubicBezTo>
                  <a:cubicBezTo>
                    <a:pt x="4066" y="917"/>
                    <a:pt x="4076" y="896"/>
                    <a:pt x="4085" y="882"/>
                  </a:cubicBezTo>
                  <a:cubicBezTo>
                    <a:pt x="4094" y="868"/>
                    <a:pt x="4084" y="806"/>
                    <a:pt x="4084" y="806"/>
                  </a:cubicBezTo>
                  <a:lnTo>
                    <a:pt x="4065" y="797"/>
                  </a:lnTo>
                  <a:close/>
                  <a:moveTo>
                    <a:pt x="3543" y="1647"/>
                  </a:moveTo>
                  <a:cubicBezTo>
                    <a:pt x="3545" y="1654"/>
                    <a:pt x="3569" y="1642"/>
                    <a:pt x="3560" y="1635"/>
                  </a:cubicBezTo>
                  <a:cubicBezTo>
                    <a:pt x="3551" y="1628"/>
                    <a:pt x="3543" y="1647"/>
                    <a:pt x="3543" y="1647"/>
                  </a:cubicBezTo>
                  <a:close/>
                  <a:moveTo>
                    <a:pt x="3528" y="1655"/>
                  </a:moveTo>
                  <a:cubicBezTo>
                    <a:pt x="3519" y="1649"/>
                    <a:pt x="3508" y="1669"/>
                    <a:pt x="3508" y="1669"/>
                  </a:cubicBezTo>
                  <a:cubicBezTo>
                    <a:pt x="3508" y="1669"/>
                    <a:pt x="3504" y="1663"/>
                    <a:pt x="3500" y="1663"/>
                  </a:cubicBezTo>
                  <a:cubicBezTo>
                    <a:pt x="3496" y="1662"/>
                    <a:pt x="3473" y="1666"/>
                    <a:pt x="3473" y="1666"/>
                  </a:cubicBezTo>
                  <a:cubicBezTo>
                    <a:pt x="3470" y="1674"/>
                    <a:pt x="3470" y="1674"/>
                    <a:pt x="3470" y="1674"/>
                  </a:cubicBezTo>
                  <a:cubicBezTo>
                    <a:pt x="3457" y="1663"/>
                    <a:pt x="3457" y="1663"/>
                    <a:pt x="3457" y="1663"/>
                  </a:cubicBezTo>
                  <a:cubicBezTo>
                    <a:pt x="3432" y="1661"/>
                    <a:pt x="3432" y="1661"/>
                    <a:pt x="3432" y="1661"/>
                  </a:cubicBezTo>
                  <a:cubicBezTo>
                    <a:pt x="3417" y="1643"/>
                    <a:pt x="3417" y="1643"/>
                    <a:pt x="3417" y="1643"/>
                  </a:cubicBezTo>
                  <a:cubicBezTo>
                    <a:pt x="3417" y="1643"/>
                    <a:pt x="3412" y="1646"/>
                    <a:pt x="3406" y="1647"/>
                  </a:cubicBezTo>
                  <a:cubicBezTo>
                    <a:pt x="3401" y="1648"/>
                    <a:pt x="3384" y="1628"/>
                    <a:pt x="3384" y="1628"/>
                  </a:cubicBezTo>
                  <a:cubicBezTo>
                    <a:pt x="3380" y="1639"/>
                    <a:pt x="3380" y="1639"/>
                    <a:pt x="3380" y="1639"/>
                  </a:cubicBezTo>
                  <a:cubicBezTo>
                    <a:pt x="3384" y="1652"/>
                    <a:pt x="3384" y="1652"/>
                    <a:pt x="3384" y="1652"/>
                  </a:cubicBezTo>
                  <a:cubicBezTo>
                    <a:pt x="3384" y="1652"/>
                    <a:pt x="3385" y="1668"/>
                    <a:pt x="3383" y="1673"/>
                  </a:cubicBezTo>
                  <a:cubicBezTo>
                    <a:pt x="3381" y="1678"/>
                    <a:pt x="3375" y="1686"/>
                    <a:pt x="3381" y="1697"/>
                  </a:cubicBezTo>
                  <a:cubicBezTo>
                    <a:pt x="3387" y="1708"/>
                    <a:pt x="3380" y="1714"/>
                    <a:pt x="3372" y="1717"/>
                  </a:cubicBezTo>
                  <a:cubicBezTo>
                    <a:pt x="3363" y="1719"/>
                    <a:pt x="3356" y="1709"/>
                    <a:pt x="3356" y="1709"/>
                  </a:cubicBezTo>
                  <a:cubicBezTo>
                    <a:pt x="3356" y="1709"/>
                    <a:pt x="3352" y="1723"/>
                    <a:pt x="3351" y="1736"/>
                  </a:cubicBezTo>
                  <a:cubicBezTo>
                    <a:pt x="3350" y="1750"/>
                    <a:pt x="3362" y="1771"/>
                    <a:pt x="3362" y="1771"/>
                  </a:cubicBezTo>
                  <a:cubicBezTo>
                    <a:pt x="3377" y="1773"/>
                    <a:pt x="3377" y="1773"/>
                    <a:pt x="3377" y="1773"/>
                  </a:cubicBezTo>
                  <a:cubicBezTo>
                    <a:pt x="3364" y="1780"/>
                    <a:pt x="3364" y="1780"/>
                    <a:pt x="3364" y="1780"/>
                  </a:cubicBezTo>
                  <a:cubicBezTo>
                    <a:pt x="3369" y="1797"/>
                    <a:pt x="3369" y="1797"/>
                    <a:pt x="3369" y="1797"/>
                  </a:cubicBezTo>
                  <a:cubicBezTo>
                    <a:pt x="3369" y="1797"/>
                    <a:pt x="3381" y="1792"/>
                    <a:pt x="3387" y="1789"/>
                  </a:cubicBezTo>
                  <a:cubicBezTo>
                    <a:pt x="3394" y="1786"/>
                    <a:pt x="3399" y="1796"/>
                    <a:pt x="3410" y="1792"/>
                  </a:cubicBezTo>
                  <a:cubicBezTo>
                    <a:pt x="3421" y="1787"/>
                    <a:pt x="3428" y="1771"/>
                    <a:pt x="3435" y="1775"/>
                  </a:cubicBezTo>
                  <a:cubicBezTo>
                    <a:pt x="3443" y="1780"/>
                    <a:pt x="3432" y="1791"/>
                    <a:pt x="3432" y="1791"/>
                  </a:cubicBezTo>
                  <a:cubicBezTo>
                    <a:pt x="3443" y="1795"/>
                    <a:pt x="3443" y="1795"/>
                    <a:pt x="3443" y="1795"/>
                  </a:cubicBezTo>
                  <a:cubicBezTo>
                    <a:pt x="3443" y="1795"/>
                    <a:pt x="3464" y="1767"/>
                    <a:pt x="3473" y="1761"/>
                  </a:cubicBezTo>
                  <a:cubicBezTo>
                    <a:pt x="3481" y="1756"/>
                    <a:pt x="3464" y="1749"/>
                    <a:pt x="3464" y="1749"/>
                  </a:cubicBezTo>
                  <a:cubicBezTo>
                    <a:pt x="3478" y="1729"/>
                    <a:pt x="3478" y="1729"/>
                    <a:pt x="3478" y="1729"/>
                  </a:cubicBezTo>
                  <a:cubicBezTo>
                    <a:pt x="3478" y="1729"/>
                    <a:pt x="3488" y="1733"/>
                    <a:pt x="3499" y="1727"/>
                  </a:cubicBezTo>
                  <a:cubicBezTo>
                    <a:pt x="3510" y="1722"/>
                    <a:pt x="3501" y="1701"/>
                    <a:pt x="3511" y="1690"/>
                  </a:cubicBezTo>
                  <a:cubicBezTo>
                    <a:pt x="3522" y="1679"/>
                    <a:pt x="3536" y="1661"/>
                    <a:pt x="3528" y="1655"/>
                  </a:cubicBezTo>
                  <a:close/>
                  <a:moveTo>
                    <a:pt x="4260" y="1148"/>
                  </a:moveTo>
                  <a:cubicBezTo>
                    <a:pt x="4252" y="1150"/>
                    <a:pt x="4254" y="1160"/>
                    <a:pt x="4262" y="1162"/>
                  </a:cubicBezTo>
                  <a:cubicBezTo>
                    <a:pt x="4270" y="1164"/>
                    <a:pt x="4274" y="1145"/>
                    <a:pt x="4260" y="1148"/>
                  </a:cubicBezTo>
                  <a:close/>
                  <a:moveTo>
                    <a:pt x="3465" y="185"/>
                  </a:moveTo>
                  <a:cubicBezTo>
                    <a:pt x="3459" y="185"/>
                    <a:pt x="3455" y="216"/>
                    <a:pt x="3455" y="216"/>
                  </a:cubicBezTo>
                  <a:cubicBezTo>
                    <a:pt x="3465" y="230"/>
                    <a:pt x="3486" y="218"/>
                    <a:pt x="3486" y="218"/>
                  </a:cubicBezTo>
                  <a:cubicBezTo>
                    <a:pt x="3482" y="209"/>
                    <a:pt x="3482" y="209"/>
                    <a:pt x="3482" y="209"/>
                  </a:cubicBezTo>
                  <a:cubicBezTo>
                    <a:pt x="3486" y="190"/>
                    <a:pt x="3486" y="190"/>
                    <a:pt x="3486" y="190"/>
                  </a:cubicBezTo>
                  <a:cubicBezTo>
                    <a:pt x="3486" y="190"/>
                    <a:pt x="3470" y="185"/>
                    <a:pt x="3465" y="185"/>
                  </a:cubicBezTo>
                  <a:close/>
                  <a:moveTo>
                    <a:pt x="3378" y="1577"/>
                  </a:moveTo>
                  <a:cubicBezTo>
                    <a:pt x="3371" y="1604"/>
                    <a:pt x="3371" y="1604"/>
                    <a:pt x="3371" y="1604"/>
                  </a:cubicBezTo>
                  <a:cubicBezTo>
                    <a:pt x="3405" y="1572"/>
                    <a:pt x="3405" y="1572"/>
                    <a:pt x="3405" y="1572"/>
                  </a:cubicBezTo>
                  <a:lnTo>
                    <a:pt x="3378" y="1577"/>
                  </a:lnTo>
                  <a:close/>
                  <a:moveTo>
                    <a:pt x="3553" y="1620"/>
                  </a:moveTo>
                  <a:cubicBezTo>
                    <a:pt x="3541" y="1595"/>
                    <a:pt x="3541" y="1595"/>
                    <a:pt x="3541" y="1595"/>
                  </a:cubicBezTo>
                  <a:cubicBezTo>
                    <a:pt x="3541" y="1595"/>
                    <a:pt x="3529" y="1602"/>
                    <a:pt x="3528" y="1610"/>
                  </a:cubicBezTo>
                  <a:cubicBezTo>
                    <a:pt x="3528" y="1617"/>
                    <a:pt x="3530" y="1620"/>
                    <a:pt x="3539" y="1623"/>
                  </a:cubicBezTo>
                  <a:cubicBezTo>
                    <a:pt x="3548" y="1626"/>
                    <a:pt x="3553" y="1620"/>
                    <a:pt x="3553" y="1620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3" name="Freeform 180"/>
            <p:cNvSpPr>
              <a:spLocks noChangeAspect="1"/>
            </p:cNvSpPr>
            <p:nvPr/>
          </p:nvSpPr>
          <p:spPr bwMode="auto">
            <a:xfrm>
              <a:off x="1501" y="1602"/>
              <a:ext cx="8" cy="7"/>
            </a:xfrm>
            <a:custGeom>
              <a:avLst/>
              <a:gdLst>
                <a:gd name="T0" fmla="*/ 0 w 22"/>
                <a:gd name="T1" fmla="*/ 4 h 25"/>
                <a:gd name="T2" fmla="*/ 4 w 22"/>
                <a:gd name="T3" fmla="*/ 6 h 25"/>
                <a:gd name="T4" fmla="*/ 5 w 22"/>
                <a:gd name="T5" fmla="*/ 3 h 25"/>
                <a:gd name="T6" fmla="*/ 0 w 22"/>
                <a:gd name="T7" fmla="*/ 4 h 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2" h="25">
                  <a:moveTo>
                    <a:pt x="0" y="15"/>
                  </a:moveTo>
                  <a:cubicBezTo>
                    <a:pt x="0" y="15"/>
                    <a:pt x="2" y="25"/>
                    <a:pt x="12" y="22"/>
                  </a:cubicBezTo>
                  <a:cubicBezTo>
                    <a:pt x="22" y="19"/>
                    <a:pt x="18" y="18"/>
                    <a:pt x="15" y="9"/>
                  </a:cubicBezTo>
                  <a:cubicBezTo>
                    <a:pt x="12" y="0"/>
                    <a:pt x="0" y="4"/>
                    <a:pt x="0" y="15"/>
                  </a:cubicBez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4" name="Freeform 181"/>
            <p:cNvSpPr>
              <a:spLocks noChangeAspect="1" noEditPoints="1"/>
            </p:cNvSpPr>
            <p:nvPr/>
          </p:nvSpPr>
          <p:spPr bwMode="auto">
            <a:xfrm>
              <a:off x="240" y="1143"/>
              <a:ext cx="5216" cy="1197"/>
            </a:xfrm>
            <a:custGeom>
              <a:avLst/>
              <a:gdLst>
                <a:gd name="T0" fmla="*/ 508 w 16158"/>
                <a:gd name="T1" fmla="*/ 210 h 3708"/>
                <a:gd name="T2" fmla="*/ 225 w 16158"/>
                <a:gd name="T3" fmla="*/ 286 h 3708"/>
                <a:gd name="T4" fmla="*/ 739 w 16158"/>
                <a:gd name="T5" fmla="*/ 237 h 3708"/>
                <a:gd name="T6" fmla="*/ 728 w 16158"/>
                <a:gd name="T7" fmla="*/ 216 h 3708"/>
                <a:gd name="T8" fmla="*/ 742 w 16158"/>
                <a:gd name="T9" fmla="*/ 216 h 3708"/>
                <a:gd name="T10" fmla="*/ 728 w 16158"/>
                <a:gd name="T11" fmla="*/ 173 h 3708"/>
                <a:gd name="T12" fmla="*/ 767 w 16158"/>
                <a:gd name="T13" fmla="*/ 196 h 3708"/>
                <a:gd name="T14" fmla="*/ 762 w 16158"/>
                <a:gd name="T15" fmla="*/ 242 h 3708"/>
                <a:gd name="T16" fmla="*/ 770 w 16158"/>
                <a:gd name="T17" fmla="*/ 207 h 3708"/>
                <a:gd name="T18" fmla="*/ 732 w 16158"/>
                <a:gd name="T19" fmla="*/ 170 h 3708"/>
                <a:gd name="T20" fmla="*/ 785 w 16158"/>
                <a:gd name="T21" fmla="*/ 8 h 3708"/>
                <a:gd name="T22" fmla="*/ 582 w 16158"/>
                <a:gd name="T23" fmla="*/ 48 h 3708"/>
                <a:gd name="T24" fmla="*/ 538 w 16158"/>
                <a:gd name="T25" fmla="*/ 76 h 3708"/>
                <a:gd name="T26" fmla="*/ 560 w 16158"/>
                <a:gd name="T27" fmla="*/ 100 h 3708"/>
                <a:gd name="T28" fmla="*/ 445 w 16158"/>
                <a:gd name="T29" fmla="*/ 142 h 3708"/>
                <a:gd name="T30" fmla="*/ 432 w 16158"/>
                <a:gd name="T31" fmla="*/ 158 h 3708"/>
                <a:gd name="T32" fmla="*/ 449 w 16158"/>
                <a:gd name="T33" fmla="*/ 186 h 3708"/>
                <a:gd name="T34" fmla="*/ 473 w 16158"/>
                <a:gd name="T35" fmla="*/ 200 h 3708"/>
                <a:gd name="T36" fmla="*/ 355 w 16158"/>
                <a:gd name="T37" fmla="*/ 243 h 3708"/>
                <a:gd name="T38" fmla="*/ 391 w 16158"/>
                <a:gd name="T39" fmla="*/ 241 h 3708"/>
                <a:gd name="T40" fmla="*/ 520 w 16158"/>
                <a:gd name="T41" fmla="*/ 194 h 3708"/>
                <a:gd name="T42" fmla="*/ 597 w 16158"/>
                <a:gd name="T43" fmla="*/ 159 h 3708"/>
                <a:gd name="T44" fmla="*/ 657 w 16158"/>
                <a:gd name="T45" fmla="*/ 159 h 3708"/>
                <a:gd name="T46" fmla="*/ 4607 w 16158"/>
                <a:gd name="T47" fmla="*/ 914 h 3708"/>
                <a:gd name="T48" fmla="*/ 4782 w 16158"/>
                <a:gd name="T49" fmla="*/ 302 h 3708"/>
                <a:gd name="T50" fmla="*/ 29 w 16158"/>
                <a:gd name="T51" fmla="*/ 817 h 3708"/>
                <a:gd name="T52" fmla="*/ 14 w 16158"/>
                <a:gd name="T53" fmla="*/ 813 h 3708"/>
                <a:gd name="T54" fmla="*/ 4846 w 16158"/>
                <a:gd name="T55" fmla="*/ 301 h 3708"/>
                <a:gd name="T56" fmla="*/ 4815 w 16158"/>
                <a:gd name="T57" fmla="*/ 306 h 3708"/>
                <a:gd name="T58" fmla="*/ 4861 w 16158"/>
                <a:gd name="T59" fmla="*/ 299 h 3708"/>
                <a:gd name="T60" fmla="*/ 4881 w 16158"/>
                <a:gd name="T61" fmla="*/ 296 h 3708"/>
                <a:gd name="T62" fmla="*/ 4587 w 16158"/>
                <a:gd name="T63" fmla="*/ 847 h 3708"/>
                <a:gd name="T64" fmla="*/ 1454 w 16158"/>
                <a:gd name="T65" fmla="*/ 407 h 3708"/>
                <a:gd name="T66" fmla="*/ 1341 w 16158"/>
                <a:gd name="T67" fmla="*/ 450 h 3708"/>
                <a:gd name="T68" fmla="*/ 1255 w 16158"/>
                <a:gd name="T69" fmla="*/ 472 h 3708"/>
                <a:gd name="T70" fmla="*/ 1265 w 16158"/>
                <a:gd name="T71" fmla="*/ 406 h 3708"/>
                <a:gd name="T72" fmla="*/ 1235 w 16158"/>
                <a:gd name="T73" fmla="*/ 394 h 3708"/>
                <a:gd name="T74" fmla="*/ 1212 w 16158"/>
                <a:gd name="T75" fmla="*/ 370 h 3708"/>
                <a:gd name="T76" fmla="*/ 777 w 16158"/>
                <a:gd name="T77" fmla="*/ 353 h 3708"/>
                <a:gd name="T78" fmla="*/ 740 w 16158"/>
                <a:gd name="T79" fmla="*/ 379 h 3708"/>
                <a:gd name="T80" fmla="*/ 679 w 16158"/>
                <a:gd name="T81" fmla="*/ 478 h 3708"/>
                <a:gd name="T82" fmla="*/ 661 w 16158"/>
                <a:gd name="T83" fmla="*/ 571 h 3708"/>
                <a:gd name="T84" fmla="*/ 824 w 16158"/>
                <a:gd name="T85" fmla="*/ 656 h 3708"/>
                <a:gd name="T86" fmla="*/ 906 w 16158"/>
                <a:gd name="T87" fmla="*/ 682 h 3708"/>
                <a:gd name="T88" fmla="*/ 958 w 16158"/>
                <a:gd name="T89" fmla="*/ 750 h 3708"/>
                <a:gd name="T90" fmla="*/ 984 w 16158"/>
                <a:gd name="T91" fmla="*/ 701 h 3708"/>
                <a:gd name="T92" fmla="*/ 1081 w 16158"/>
                <a:gd name="T93" fmla="*/ 694 h 3708"/>
                <a:gd name="T94" fmla="*/ 1106 w 16158"/>
                <a:gd name="T95" fmla="*/ 670 h 3708"/>
                <a:gd name="T96" fmla="*/ 1189 w 16158"/>
                <a:gd name="T97" fmla="*/ 692 h 3708"/>
                <a:gd name="T98" fmla="*/ 1210 w 16158"/>
                <a:gd name="T99" fmla="*/ 759 h 3708"/>
                <a:gd name="T100" fmla="*/ 1234 w 16158"/>
                <a:gd name="T101" fmla="*/ 634 h 3708"/>
                <a:gd name="T102" fmla="*/ 1300 w 16158"/>
                <a:gd name="T103" fmla="*/ 592 h 3708"/>
                <a:gd name="T104" fmla="*/ 1319 w 16158"/>
                <a:gd name="T105" fmla="*/ 556 h 3708"/>
                <a:gd name="T106" fmla="*/ 1333 w 16158"/>
                <a:gd name="T107" fmla="*/ 535 h 3708"/>
                <a:gd name="T108" fmla="*/ 1403 w 16158"/>
                <a:gd name="T109" fmla="*/ 488 h 3708"/>
                <a:gd name="T110" fmla="*/ 1436 w 16158"/>
                <a:gd name="T111" fmla="*/ 474 h 3708"/>
                <a:gd name="T112" fmla="*/ 1497 w 16158"/>
                <a:gd name="T113" fmla="*/ 424 h 3708"/>
                <a:gd name="T114" fmla="*/ 1231 w 16158"/>
                <a:gd name="T115" fmla="*/ 423 h 3708"/>
                <a:gd name="T116" fmla="*/ 1203 w 16158"/>
                <a:gd name="T117" fmla="*/ 438 h 3708"/>
                <a:gd name="T118" fmla="*/ 1254 w 16158"/>
                <a:gd name="T119" fmla="*/ 408 h 3708"/>
                <a:gd name="T120" fmla="*/ 4671 w 16158"/>
                <a:gd name="T121" fmla="*/ 287 h 370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158" h="3708">
                  <a:moveTo>
                    <a:pt x="917" y="828"/>
                  </a:moveTo>
                  <a:cubicBezTo>
                    <a:pt x="919" y="814"/>
                    <a:pt x="919" y="814"/>
                    <a:pt x="919" y="814"/>
                  </a:cubicBezTo>
                  <a:cubicBezTo>
                    <a:pt x="882" y="829"/>
                    <a:pt x="882" y="829"/>
                    <a:pt x="882" y="829"/>
                  </a:cubicBezTo>
                  <a:lnTo>
                    <a:pt x="917" y="828"/>
                  </a:lnTo>
                  <a:close/>
                  <a:moveTo>
                    <a:pt x="1029" y="777"/>
                  </a:moveTo>
                  <a:cubicBezTo>
                    <a:pt x="1017" y="777"/>
                    <a:pt x="988" y="788"/>
                    <a:pt x="988" y="788"/>
                  </a:cubicBezTo>
                  <a:cubicBezTo>
                    <a:pt x="988" y="788"/>
                    <a:pt x="951" y="802"/>
                    <a:pt x="952" y="809"/>
                  </a:cubicBezTo>
                  <a:cubicBezTo>
                    <a:pt x="954" y="818"/>
                    <a:pt x="968" y="812"/>
                    <a:pt x="987" y="806"/>
                  </a:cubicBezTo>
                  <a:cubicBezTo>
                    <a:pt x="1006" y="799"/>
                    <a:pt x="1026" y="809"/>
                    <a:pt x="1033" y="803"/>
                  </a:cubicBezTo>
                  <a:cubicBezTo>
                    <a:pt x="1040" y="797"/>
                    <a:pt x="1042" y="777"/>
                    <a:pt x="1029" y="777"/>
                  </a:cubicBezTo>
                  <a:close/>
                  <a:moveTo>
                    <a:pt x="1606" y="635"/>
                  </a:moveTo>
                  <a:cubicBezTo>
                    <a:pt x="1603" y="636"/>
                    <a:pt x="1590" y="641"/>
                    <a:pt x="1590" y="641"/>
                  </a:cubicBezTo>
                  <a:cubicBezTo>
                    <a:pt x="1590" y="641"/>
                    <a:pt x="1582" y="634"/>
                    <a:pt x="1577" y="635"/>
                  </a:cubicBezTo>
                  <a:cubicBezTo>
                    <a:pt x="1572" y="636"/>
                    <a:pt x="1573" y="651"/>
                    <a:pt x="1573" y="651"/>
                  </a:cubicBezTo>
                  <a:cubicBezTo>
                    <a:pt x="1557" y="663"/>
                    <a:pt x="1557" y="663"/>
                    <a:pt x="1557" y="663"/>
                  </a:cubicBezTo>
                  <a:cubicBezTo>
                    <a:pt x="1557" y="646"/>
                    <a:pt x="1557" y="646"/>
                    <a:pt x="1557" y="646"/>
                  </a:cubicBezTo>
                  <a:cubicBezTo>
                    <a:pt x="1557" y="646"/>
                    <a:pt x="1543" y="641"/>
                    <a:pt x="1529" y="654"/>
                  </a:cubicBezTo>
                  <a:cubicBezTo>
                    <a:pt x="1529" y="654"/>
                    <a:pt x="1512" y="665"/>
                    <a:pt x="1509" y="672"/>
                  </a:cubicBezTo>
                  <a:cubicBezTo>
                    <a:pt x="1507" y="680"/>
                    <a:pt x="1529" y="681"/>
                    <a:pt x="1529" y="681"/>
                  </a:cubicBezTo>
                  <a:cubicBezTo>
                    <a:pt x="1529" y="681"/>
                    <a:pt x="1559" y="681"/>
                    <a:pt x="1570" y="676"/>
                  </a:cubicBezTo>
                  <a:cubicBezTo>
                    <a:pt x="1582" y="671"/>
                    <a:pt x="1579" y="664"/>
                    <a:pt x="1579" y="664"/>
                  </a:cubicBezTo>
                  <a:cubicBezTo>
                    <a:pt x="1597" y="661"/>
                    <a:pt x="1597" y="661"/>
                    <a:pt x="1597" y="661"/>
                  </a:cubicBezTo>
                  <a:cubicBezTo>
                    <a:pt x="1598" y="655"/>
                    <a:pt x="1598" y="655"/>
                    <a:pt x="1598" y="655"/>
                  </a:cubicBezTo>
                  <a:cubicBezTo>
                    <a:pt x="1623" y="654"/>
                    <a:pt x="1623" y="654"/>
                    <a:pt x="1623" y="654"/>
                  </a:cubicBezTo>
                  <a:cubicBezTo>
                    <a:pt x="1629" y="638"/>
                    <a:pt x="1629" y="638"/>
                    <a:pt x="1629" y="638"/>
                  </a:cubicBezTo>
                  <a:cubicBezTo>
                    <a:pt x="1618" y="640"/>
                    <a:pt x="1618" y="640"/>
                    <a:pt x="1618" y="640"/>
                  </a:cubicBezTo>
                  <a:cubicBezTo>
                    <a:pt x="1618" y="640"/>
                    <a:pt x="1610" y="634"/>
                    <a:pt x="1606" y="635"/>
                  </a:cubicBezTo>
                  <a:close/>
                  <a:moveTo>
                    <a:pt x="698" y="886"/>
                  </a:moveTo>
                  <a:cubicBezTo>
                    <a:pt x="739" y="880"/>
                    <a:pt x="739" y="880"/>
                    <a:pt x="739" y="880"/>
                  </a:cubicBezTo>
                  <a:cubicBezTo>
                    <a:pt x="747" y="869"/>
                    <a:pt x="747" y="869"/>
                    <a:pt x="747" y="869"/>
                  </a:cubicBezTo>
                  <a:cubicBezTo>
                    <a:pt x="788" y="863"/>
                    <a:pt x="788" y="863"/>
                    <a:pt x="788" y="863"/>
                  </a:cubicBezTo>
                  <a:cubicBezTo>
                    <a:pt x="774" y="849"/>
                    <a:pt x="774" y="849"/>
                    <a:pt x="774" y="849"/>
                  </a:cubicBezTo>
                  <a:lnTo>
                    <a:pt x="698" y="886"/>
                  </a:lnTo>
                  <a:close/>
                  <a:moveTo>
                    <a:pt x="805" y="860"/>
                  </a:moveTo>
                  <a:cubicBezTo>
                    <a:pt x="833" y="859"/>
                    <a:pt x="833" y="859"/>
                    <a:pt x="833" y="859"/>
                  </a:cubicBezTo>
                  <a:cubicBezTo>
                    <a:pt x="859" y="840"/>
                    <a:pt x="859" y="840"/>
                    <a:pt x="859" y="840"/>
                  </a:cubicBezTo>
                  <a:cubicBezTo>
                    <a:pt x="850" y="829"/>
                    <a:pt x="850" y="829"/>
                    <a:pt x="850" y="829"/>
                  </a:cubicBezTo>
                  <a:lnTo>
                    <a:pt x="805" y="860"/>
                  </a:lnTo>
                  <a:close/>
                  <a:moveTo>
                    <a:pt x="2307" y="745"/>
                  </a:moveTo>
                  <a:cubicBezTo>
                    <a:pt x="2316" y="735"/>
                    <a:pt x="2292" y="717"/>
                    <a:pt x="2292" y="717"/>
                  </a:cubicBezTo>
                  <a:cubicBezTo>
                    <a:pt x="2279" y="726"/>
                    <a:pt x="2279" y="726"/>
                    <a:pt x="2279" y="726"/>
                  </a:cubicBezTo>
                  <a:cubicBezTo>
                    <a:pt x="2279" y="726"/>
                    <a:pt x="2285" y="732"/>
                    <a:pt x="2289" y="733"/>
                  </a:cubicBezTo>
                  <a:cubicBezTo>
                    <a:pt x="2293" y="734"/>
                    <a:pt x="2275" y="743"/>
                    <a:pt x="2271" y="745"/>
                  </a:cubicBezTo>
                  <a:cubicBezTo>
                    <a:pt x="2267" y="747"/>
                    <a:pt x="2261" y="758"/>
                    <a:pt x="2266" y="767"/>
                  </a:cubicBezTo>
                  <a:cubicBezTo>
                    <a:pt x="2271" y="776"/>
                    <a:pt x="2270" y="794"/>
                    <a:pt x="2270" y="794"/>
                  </a:cubicBezTo>
                  <a:cubicBezTo>
                    <a:pt x="2270" y="794"/>
                    <a:pt x="2284" y="786"/>
                    <a:pt x="2292" y="777"/>
                  </a:cubicBezTo>
                  <a:cubicBezTo>
                    <a:pt x="2300" y="768"/>
                    <a:pt x="2288" y="756"/>
                    <a:pt x="2288" y="756"/>
                  </a:cubicBezTo>
                  <a:cubicBezTo>
                    <a:pt x="2288" y="756"/>
                    <a:pt x="2298" y="755"/>
                    <a:pt x="2307" y="745"/>
                  </a:cubicBezTo>
                  <a:close/>
                  <a:moveTo>
                    <a:pt x="2251" y="793"/>
                  </a:moveTo>
                  <a:cubicBezTo>
                    <a:pt x="2257" y="768"/>
                    <a:pt x="2257" y="768"/>
                    <a:pt x="2257" y="768"/>
                  </a:cubicBezTo>
                  <a:cubicBezTo>
                    <a:pt x="2246" y="773"/>
                    <a:pt x="2246" y="773"/>
                    <a:pt x="2246" y="773"/>
                  </a:cubicBezTo>
                  <a:cubicBezTo>
                    <a:pt x="2242" y="792"/>
                    <a:pt x="2242" y="792"/>
                    <a:pt x="2242" y="792"/>
                  </a:cubicBezTo>
                  <a:lnTo>
                    <a:pt x="2251" y="793"/>
                  </a:lnTo>
                  <a:close/>
                  <a:moveTo>
                    <a:pt x="2274" y="687"/>
                  </a:moveTo>
                  <a:cubicBezTo>
                    <a:pt x="2291" y="674"/>
                    <a:pt x="2288" y="659"/>
                    <a:pt x="2281" y="656"/>
                  </a:cubicBezTo>
                  <a:cubicBezTo>
                    <a:pt x="2274" y="653"/>
                    <a:pt x="2257" y="664"/>
                    <a:pt x="2256" y="670"/>
                  </a:cubicBezTo>
                  <a:cubicBezTo>
                    <a:pt x="2255" y="676"/>
                    <a:pt x="2248" y="689"/>
                    <a:pt x="2248" y="689"/>
                  </a:cubicBezTo>
                  <a:cubicBezTo>
                    <a:pt x="2247" y="698"/>
                    <a:pt x="2247" y="698"/>
                    <a:pt x="2247" y="698"/>
                  </a:cubicBezTo>
                  <a:cubicBezTo>
                    <a:pt x="2247" y="698"/>
                    <a:pt x="2239" y="702"/>
                    <a:pt x="2238" y="709"/>
                  </a:cubicBezTo>
                  <a:cubicBezTo>
                    <a:pt x="2237" y="716"/>
                    <a:pt x="2244" y="720"/>
                    <a:pt x="2244" y="720"/>
                  </a:cubicBezTo>
                  <a:cubicBezTo>
                    <a:pt x="2244" y="720"/>
                    <a:pt x="2257" y="700"/>
                    <a:pt x="2274" y="687"/>
                  </a:cubicBezTo>
                  <a:close/>
                  <a:moveTo>
                    <a:pt x="1651" y="609"/>
                  </a:moveTo>
                  <a:cubicBezTo>
                    <a:pt x="1638" y="618"/>
                    <a:pt x="1614" y="623"/>
                    <a:pt x="1621" y="630"/>
                  </a:cubicBezTo>
                  <a:cubicBezTo>
                    <a:pt x="1632" y="641"/>
                    <a:pt x="1657" y="629"/>
                    <a:pt x="1657" y="629"/>
                  </a:cubicBezTo>
                  <a:cubicBezTo>
                    <a:pt x="1664" y="620"/>
                    <a:pt x="1664" y="620"/>
                    <a:pt x="1664" y="620"/>
                  </a:cubicBezTo>
                  <a:cubicBezTo>
                    <a:pt x="1664" y="620"/>
                    <a:pt x="1680" y="624"/>
                    <a:pt x="1677" y="618"/>
                  </a:cubicBezTo>
                  <a:cubicBezTo>
                    <a:pt x="1675" y="612"/>
                    <a:pt x="1665" y="600"/>
                    <a:pt x="1651" y="609"/>
                  </a:cubicBezTo>
                  <a:close/>
                  <a:moveTo>
                    <a:pt x="2334" y="622"/>
                  </a:moveTo>
                  <a:cubicBezTo>
                    <a:pt x="2326" y="629"/>
                    <a:pt x="2312" y="645"/>
                    <a:pt x="2312" y="645"/>
                  </a:cubicBezTo>
                  <a:cubicBezTo>
                    <a:pt x="2300" y="669"/>
                    <a:pt x="2300" y="669"/>
                    <a:pt x="2300" y="669"/>
                  </a:cubicBezTo>
                  <a:cubicBezTo>
                    <a:pt x="2300" y="669"/>
                    <a:pt x="2321" y="665"/>
                    <a:pt x="2331" y="656"/>
                  </a:cubicBezTo>
                  <a:cubicBezTo>
                    <a:pt x="2341" y="647"/>
                    <a:pt x="2338" y="638"/>
                    <a:pt x="2338" y="638"/>
                  </a:cubicBezTo>
                  <a:cubicBezTo>
                    <a:pt x="2348" y="628"/>
                    <a:pt x="2348" y="628"/>
                    <a:pt x="2348" y="628"/>
                  </a:cubicBezTo>
                  <a:cubicBezTo>
                    <a:pt x="2348" y="628"/>
                    <a:pt x="2342" y="615"/>
                    <a:pt x="2334" y="622"/>
                  </a:cubicBezTo>
                  <a:close/>
                  <a:moveTo>
                    <a:pt x="2048" y="498"/>
                  </a:moveTo>
                  <a:cubicBezTo>
                    <a:pt x="2048" y="498"/>
                    <a:pt x="2044" y="510"/>
                    <a:pt x="2048" y="510"/>
                  </a:cubicBezTo>
                  <a:cubicBezTo>
                    <a:pt x="2052" y="510"/>
                    <a:pt x="2093" y="485"/>
                    <a:pt x="2093" y="485"/>
                  </a:cubicBezTo>
                  <a:cubicBezTo>
                    <a:pt x="2093" y="485"/>
                    <a:pt x="2054" y="515"/>
                    <a:pt x="2065" y="520"/>
                  </a:cubicBezTo>
                  <a:cubicBezTo>
                    <a:pt x="2076" y="525"/>
                    <a:pt x="2104" y="526"/>
                    <a:pt x="2104" y="526"/>
                  </a:cubicBezTo>
                  <a:cubicBezTo>
                    <a:pt x="2170" y="532"/>
                    <a:pt x="2170" y="532"/>
                    <a:pt x="2170" y="532"/>
                  </a:cubicBezTo>
                  <a:cubicBezTo>
                    <a:pt x="2191" y="519"/>
                    <a:pt x="2191" y="519"/>
                    <a:pt x="2191" y="519"/>
                  </a:cubicBezTo>
                  <a:cubicBezTo>
                    <a:pt x="2191" y="519"/>
                    <a:pt x="2178" y="541"/>
                    <a:pt x="2189" y="542"/>
                  </a:cubicBezTo>
                  <a:cubicBezTo>
                    <a:pt x="2200" y="543"/>
                    <a:pt x="2232" y="541"/>
                    <a:pt x="2232" y="541"/>
                  </a:cubicBezTo>
                  <a:cubicBezTo>
                    <a:pt x="2254" y="535"/>
                    <a:pt x="2254" y="535"/>
                    <a:pt x="2254" y="535"/>
                  </a:cubicBezTo>
                  <a:cubicBezTo>
                    <a:pt x="2254" y="535"/>
                    <a:pt x="2215" y="549"/>
                    <a:pt x="2218" y="557"/>
                  </a:cubicBezTo>
                  <a:cubicBezTo>
                    <a:pt x="2221" y="565"/>
                    <a:pt x="2239" y="573"/>
                    <a:pt x="2239" y="573"/>
                  </a:cubicBezTo>
                  <a:cubicBezTo>
                    <a:pt x="2239" y="573"/>
                    <a:pt x="2237" y="609"/>
                    <a:pt x="2249" y="609"/>
                  </a:cubicBezTo>
                  <a:cubicBezTo>
                    <a:pt x="2261" y="609"/>
                    <a:pt x="2292" y="606"/>
                    <a:pt x="2292" y="606"/>
                  </a:cubicBezTo>
                  <a:cubicBezTo>
                    <a:pt x="2285" y="585"/>
                    <a:pt x="2285" y="585"/>
                    <a:pt x="2285" y="585"/>
                  </a:cubicBezTo>
                  <a:cubicBezTo>
                    <a:pt x="2299" y="580"/>
                    <a:pt x="2299" y="580"/>
                    <a:pt x="2299" y="580"/>
                  </a:cubicBezTo>
                  <a:cubicBezTo>
                    <a:pt x="2308" y="591"/>
                    <a:pt x="2308" y="591"/>
                    <a:pt x="2308" y="591"/>
                  </a:cubicBezTo>
                  <a:cubicBezTo>
                    <a:pt x="2328" y="585"/>
                    <a:pt x="2328" y="585"/>
                    <a:pt x="2328" y="585"/>
                  </a:cubicBezTo>
                  <a:cubicBezTo>
                    <a:pt x="2328" y="585"/>
                    <a:pt x="2308" y="608"/>
                    <a:pt x="2319" y="612"/>
                  </a:cubicBezTo>
                  <a:cubicBezTo>
                    <a:pt x="2330" y="616"/>
                    <a:pt x="2348" y="586"/>
                    <a:pt x="2348" y="586"/>
                  </a:cubicBezTo>
                  <a:cubicBezTo>
                    <a:pt x="2368" y="557"/>
                    <a:pt x="2368" y="557"/>
                    <a:pt x="2368" y="557"/>
                  </a:cubicBezTo>
                  <a:cubicBezTo>
                    <a:pt x="2350" y="599"/>
                    <a:pt x="2350" y="599"/>
                    <a:pt x="2350" y="599"/>
                  </a:cubicBezTo>
                  <a:cubicBezTo>
                    <a:pt x="2354" y="615"/>
                    <a:pt x="2354" y="615"/>
                    <a:pt x="2354" y="615"/>
                  </a:cubicBezTo>
                  <a:cubicBezTo>
                    <a:pt x="2377" y="607"/>
                    <a:pt x="2377" y="607"/>
                    <a:pt x="2377" y="607"/>
                  </a:cubicBezTo>
                  <a:cubicBezTo>
                    <a:pt x="2362" y="623"/>
                    <a:pt x="2362" y="623"/>
                    <a:pt x="2362" y="623"/>
                  </a:cubicBezTo>
                  <a:cubicBezTo>
                    <a:pt x="2379" y="638"/>
                    <a:pt x="2379" y="638"/>
                    <a:pt x="2379" y="638"/>
                  </a:cubicBezTo>
                  <a:cubicBezTo>
                    <a:pt x="2367" y="635"/>
                    <a:pt x="2367" y="635"/>
                    <a:pt x="2367" y="635"/>
                  </a:cubicBezTo>
                  <a:cubicBezTo>
                    <a:pt x="2365" y="647"/>
                    <a:pt x="2365" y="647"/>
                    <a:pt x="2365" y="647"/>
                  </a:cubicBezTo>
                  <a:cubicBezTo>
                    <a:pt x="2346" y="660"/>
                    <a:pt x="2346" y="660"/>
                    <a:pt x="2346" y="660"/>
                  </a:cubicBezTo>
                  <a:cubicBezTo>
                    <a:pt x="2334" y="670"/>
                    <a:pt x="2334" y="670"/>
                    <a:pt x="2334" y="670"/>
                  </a:cubicBezTo>
                  <a:cubicBezTo>
                    <a:pt x="2355" y="681"/>
                    <a:pt x="2355" y="681"/>
                    <a:pt x="2355" y="681"/>
                  </a:cubicBezTo>
                  <a:cubicBezTo>
                    <a:pt x="2352" y="702"/>
                    <a:pt x="2352" y="702"/>
                    <a:pt x="2352" y="702"/>
                  </a:cubicBezTo>
                  <a:cubicBezTo>
                    <a:pt x="2340" y="714"/>
                    <a:pt x="2340" y="714"/>
                    <a:pt x="2340" y="714"/>
                  </a:cubicBezTo>
                  <a:cubicBezTo>
                    <a:pt x="2352" y="719"/>
                    <a:pt x="2352" y="719"/>
                    <a:pt x="2352" y="719"/>
                  </a:cubicBezTo>
                  <a:cubicBezTo>
                    <a:pt x="2337" y="733"/>
                    <a:pt x="2337" y="733"/>
                    <a:pt x="2337" y="733"/>
                  </a:cubicBezTo>
                  <a:cubicBezTo>
                    <a:pt x="2358" y="733"/>
                    <a:pt x="2358" y="733"/>
                    <a:pt x="2358" y="733"/>
                  </a:cubicBezTo>
                  <a:cubicBezTo>
                    <a:pt x="2383" y="724"/>
                    <a:pt x="2383" y="724"/>
                    <a:pt x="2383" y="724"/>
                  </a:cubicBezTo>
                  <a:cubicBezTo>
                    <a:pt x="2361" y="750"/>
                    <a:pt x="2361" y="750"/>
                    <a:pt x="2361" y="750"/>
                  </a:cubicBezTo>
                  <a:cubicBezTo>
                    <a:pt x="2350" y="760"/>
                    <a:pt x="2350" y="760"/>
                    <a:pt x="2350" y="760"/>
                  </a:cubicBezTo>
                  <a:cubicBezTo>
                    <a:pt x="2365" y="765"/>
                    <a:pt x="2365" y="765"/>
                    <a:pt x="2365" y="765"/>
                  </a:cubicBezTo>
                  <a:cubicBezTo>
                    <a:pt x="2335" y="777"/>
                    <a:pt x="2335" y="777"/>
                    <a:pt x="2335" y="777"/>
                  </a:cubicBezTo>
                  <a:cubicBezTo>
                    <a:pt x="2321" y="785"/>
                    <a:pt x="2321" y="785"/>
                    <a:pt x="2321" y="785"/>
                  </a:cubicBezTo>
                  <a:cubicBezTo>
                    <a:pt x="2335" y="791"/>
                    <a:pt x="2335" y="791"/>
                    <a:pt x="2335" y="791"/>
                  </a:cubicBezTo>
                  <a:cubicBezTo>
                    <a:pt x="2335" y="791"/>
                    <a:pt x="2334" y="794"/>
                    <a:pt x="2332" y="798"/>
                  </a:cubicBezTo>
                  <a:cubicBezTo>
                    <a:pt x="2353" y="788"/>
                    <a:pt x="2374" y="777"/>
                    <a:pt x="2378" y="773"/>
                  </a:cubicBezTo>
                  <a:cubicBezTo>
                    <a:pt x="2388" y="763"/>
                    <a:pt x="2388" y="747"/>
                    <a:pt x="2388" y="747"/>
                  </a:cubicBezTo>
                  <a:cubicBezTo>
                    <a:pt x="2388" y="747"/>
                    <a:pt x="2415" y="736"/>
                    <a:pt x="2415" y="728"/>
                  </a:cubicBezTo>
                  <a:cubicBezTo>
                    <a:pt x="2415" y="720"/>
                    <a:pt x="2405" y="721"/>
                    <a:pt x="2405" y="721"/>
                  </a:cubicBezTo>
                  <a:cubicBezTo>
                    <a:pt x="2405" y="721"/>
                    <a:pt x="2398" y="719"/>
                    <a:pt x="2398" y="714"/>
                  </a:cubicBezTo>
                  <a:cubicBezTo>
                    <a:pt x="2398" y="710"/>
                    <a:pt x="2370" y="709"/>
                    <a:pt x="2375" y="696"/>
                  </a:cubicBezTo>
                  <a:cubicBezTo>
                    <a:pt x="2380" y="683"/>
                    <a:pt x="2386" y="666"/>
                    <a:pt x="2386" y="666"/>
                  </a:cubicBezTo>
                  <a:cubicBezTo>
                    <a:pt x="2386" y="642"/>
                    <a:pt x="2386" y="642"/>
                    <a:pt x="2386" y="642"/>
                  </a:cubicBezTo>
                  <a:cubicBezTo>
                    <a:pt x="2386" y="642"/>
                    <a:pt x="2403" y="623"/>
                    <a:pt x="2396" y="606"/>
                  </a:cubicBezTo>
                  <a:cubicBezTo>
                    <a:pt x="2390" y="588"/>
                    <a:pt x="2383" y="586"/>
                    <a:pt x="2383" y="586"/>
                  </a:cubicBezTo>
                  <a:cubicBezTo>
                    <a:pt x="2389" y="575"/>
                    <a:pt x="2389" y="575"/>
                    <a:pt x="2389" y="575"/>
                  </a:cubicBezTo>
                  <a:cubicBezTo>
                    <a:pt x="2389" y="558"/>
                    <a:pt x="2389" y="558"/>
                    <a:pt x="2389" y="558"/>
                  </a:cubicBezTo>
                  <a:cubicBezTo>
                    <a:pt x="2389" y="558"/>
                    <a:pt x="2416" y="548"/>
                    <a:pt x="2397" y="542"/>
                  </a:cubicBezTo>
                  <a:cubicBezTo>
                    <a:pt x="2379" y="537"/>
                    <a:pt x="2351" y="547"/>
                    <a:pt x="2351" y="547"/>
                  </a:cubicBezTo>
                  <a:cubicBezTo>
                    <a:pt x="2349" y="555"/>
                    <a:pt x="2349" y="555"/>
                    <a:pt x="2349" y="555"/>
                  </a:cubicBezTo>
                  <a:cubicBezTo>
                    <a:pt x="2337" y="555"/>
                    <a:pt x="2337" y="555"/>
                    <a:pt x="2337" y="555"/>
                  </a:cubicBezTo>
                  <a:cubicBezTo>
                    <a:pt x="2337" y="555"/>
                    <a:pt x="2331" y="565"/>
                    <a:pt x="2323" y="565"/>
                  </a:cubicBezTo>
                  <a:cubicBezTo>
                    <a:pt x="2316" y="565"/>
                    <a:pt x="2295" y="572"/>
                    <a:pt x="2295" y="572"/>
                  </a:cubicBezTo>
                  <a:cubicBezTo>
                    <a:pt x="2295" y="572"/>
                    <a:pt x="2279" y="585"/>
                    <a:pt x="2273" y="585"/>
                  </a:cubicBezTo>
                  <a:cubicBezTo>
                    <a:pt x="2268" y="585"/>
                    <a:pt x="2287" y="566"/>
                    <a:pt x="2287" y="566"/>
                  </a:cubicBezTo>
                  <a:cubicBezTo>
                    <a:pt x="2287" y="566"/>
                    <a:pt x="2268" y="558"/>
                    <a:pt x="2268" y="547"/>
                  </a:cubicBezTo>
                  <a:cubicBezTo>
                    <a:pt x="2268" y="537"/>
                    <a:pt x="2268" y="528"/>
                    <a:pt x="2268" y="528"/>
                  </a:cubicBezTo>
                  <a:cubicBezTo>
                    <a:pt x="2283" y="513"/>
                    <a:pt x="2283" y="513"/>
                    <a:pt x="2283" y="513"/>
                  </a:cubicBezTo>
                  <a:cubicBezTo>
                    <a:pt x="2259" y="513"/>
                    <a:pt x="2259" y="513"/>
                    <a:pt x="2259" y="513"/>
                  </a:cubicBezTo>
                  <a:cubicBezTo>
                    <a:pt x="2259" y="513"/>
                    <a:pt x="2250" y="518"/>
                    <a:pt x="2247" y="518"/>
                  </a:cubicBezTo>
                  <a:cubicBezTo>
                    <a:pt x="2247" y="518"/>
                    <a:pt x="2218" y="524"/>
                    <a:pt x="2212" y="518"/>
                  </a:cubicBezTo>
                  <a:cubicBezTo>
                    <a:pt x="2206" y="512"/>
                    <a:pt x="2232" y="498"/>
                    <a:pt x="2232" y="498"/>
                  </a:cubicBezTo>
                  <a:cubicBezTo>
                    <a:pt x="2747" y="74"/>
                    <a:pt x="2747" y="74"/>
                    <a:pt x="2747" y="74"/>
                  </a:cubicBezTo>
                  <a:cubicBezTo>
                    <a:pt x="2735" y="74"/>
                    <a:pt x="2735" y="74"/>
                    <a:pt x="2735" y="74"/>
                  </a:cubicBezTo>
                  <a:cubicBezTo>
                    <a:pt x="2735" y="74"/>
                    <a:pt x="2732" y="51"/>
                    <a:pt x="2706" y="53"/>
                  </a:cubicBezTo>
                  <a:cubicBezTo>
                    <a:pt x="2680" y="55"/>
                    <a:pt x="2649" y="64"/>
                    <a:pt x="2645" y="64"/>
                  </a:cubicBezTo>
                  <a:cubicBezTo>
                    <a:pt x="2641" y="64"/>
                    <a:pt x="2614" y="50"/>
                    <a:pt x="2610" y="48"/>
                  </a:cubicBezTo>
                  <a:cubicBezTo>
                    <a:pt x="2606" y="46"/>
                    <a:pt x="2556" y="47"/>
                    <a:pt x="2556" y="47"/>
                  </a:cubicBezTo>
                  <a:cubicBezTo>
                    <a:pt x="2556" y="47"/>
                    <a:pt x="2540" y="39"/>
                    <a:pt x="2522" y="37"/>
                  </a:cubicBezTo>
                  <a:cubicBezTo>
                    <a:pt x="2504" y="35"/>
                    <a:pt x="2433" y="38"/>
                    <a:pt x="2430" y="38"/>
                  </a:cubicBezTo>
                  <a:cubicBezTo>
                    <a:pt x="2427" y="38"/>
                    <a:pt x="2433" y="24"/>
                    <a:pt x="2433" y="24"/>
                  </a:cubicBezTo>
                  <a:cubicBezTo>
                    <a:pt x="2433" y="24"/>
                    <a:pt x="2397" y="19"/>
                    <a:pt x="2392" y="18"/>
                  </a:cubicBezTo>
                  <a:cubicBezTo>
                    <a:pt x="2387" y="17"/>
                    <a:pt x="2354" y="24"/>
                    <a:pt x="2354" y="24"/>
                  </a:cubicBezTo>
                  <a:cubicBezTo>
                    <a:pt x="2374" y="2"/>
                    <a:pt x="2374" y="2"/>
                    <a:pt x="2374" y="2"/>
                  </a:cubicBezTo>
                  <a:cubicBezTo>
                    <a:pt x="2319" y="24"/>
                    <a:pt x="2319" y="24"/>
                    <a:pt x="2319" y="24"/>
                  </a:cubicBezTo>
                  <a:cubicBezTo>
                    <a:pt x="2340" y="2"/>
                    <a:pt x="2340" y="2"/>
                    <a:pt x="2340" y="2"/>
                  </a:cubicBezTo>
                  <a:cubicBezTo>
                    <a:pt x="2320" y="0"/>
                    <a:pt x="2320" y="0"/>
                    <a:pt x="2320" y="0"/>
                  </a:cubicBezTo>
                  <a:cubicBezTo>
                    <a:pt x="2320" y="0"/>
                    <a:pt x="2289" y="22"/>
                    <a:pt x="2259" y="22"/>
                  </a:cubicBezTo>
                  <a:cubicBezTo>
                    <a:pt x="2229" y="22"/>
                    <a:pt x="2183" y="16"/>
                    <a:pt x="2175" y="24"/>
                  </a:cubicBezTo>
                  <a:cubicBezTo>
                    <a:pt x="2167" y="32"/>
                    <a:pt x="2137" y="39"/>
                    <a:pt x="2137" y="39"/>
                  </a:cubicBezTo>
                  <a:cubicBezTo>
                    <a:pt x="2137" y="39"/>
                    <a:pt x="2088" y="39"/>
                    <a:pt x="2062" y="42"/>
                  </a:cubicBezTo>
                  <a:cubicBezTo>
                    <a:pt x="2036" y="45"/>
                    <a:pt x="1975" y="91"/>
                    <a:pt x="1933" y="97"/>
                  </a:cubicBezTo>
                  <a:cubicBezTo>
                    <a:pt x="1891" y="103"/>
                    <a:pt x="1839" y="107"/>
                    <a:pt x="1839" y="107"/>
                  </a:cubicBezTo>
                  <a:cubicBezTo>
                    <a:pt x="1839" y="107"/>
                    <a:pt x="1776" y="128"/>
                    <a:pt x="1779" y="133"/>
                  </a:cubicBezTo>
                  <a:cubicBezTo>
                    <a:pt x="1782" y="138"/>
                    <a:pt x="1803" y="149"/>
                    <a:pt x="1803" y="149"/>
                  </a:cubicBezTo>
                  <a:cubicBezTo>
                    <a:pt x="1803" y="149"/>
                    <a:pt x="1816" y="172"/>
                    <a:pt x="1810" y="175"/>
                  </a:cubicBezTo>
                  <a:cubicBezTo>
                    <a:pt x="1804" y="178"/>
                    <a:pt x="1795" y="187"/>
                    <a:pt x="1795" y="187"/>
                  </a:cubicBezTo>
                  <a:cubicBezTo>
                    <a:pt x="1855" y="188"/>
                    <a:pt x="1855" y="188"/>
                    <a:pt x="1855" y="188"/>
                  </a:cubicBezTo>
                  <a:cubicBezTo>
                    <a:pt x="1836" y="211"/>
                    <a:pt x="1836" y="211"/>
                    <a:pt x="1836" y="211"/>
                  </a:cubicBezTo>
                  <a:cubicBezTo>
                    <a:pt x="1880" y="213"/>
                    <a:pt x="1880" y="213"/>
                    <a:pt x="1880" y="213"/>
                  </a:cubicBezTo>
                  <a:cubicBezTo>
                    <a:pt x="1873" y="225"/>
                    <a:pt x="1873" y="225"/>
                    <a:pt x="1873" y="225"/>
                  </a:cubicBezTo>
                  <a:cubicBezTo>
                    <a:pt x="1837" y="224"/>
                    <a:pt x="1837" y="224"/>
                    <a:pt x="1837" y="224"/>
                  </a:cubicBezTo>
                  <a:cubicBezTo>
                    <a:pt x="1830" y="232"/>
                    <a:pt x="1830" y="232"/>
                    <a:pt x="1830" y="232"/>
                  </a:cubicBezTo>
                  <a:cubicBezTo>
                    <a:pt x="1808" y="232"/>
                    <a:pt x="1808" y="232"/>
                    <a:pt x="1808" y="232"/>
                  </a:cubicBezTo>
                  <a:cubicBezTo>
                    <a:pt x="1808" y="232"/>
                    <a:pt x="1774" y="238"/>
                    <a:pt x="1749" y="238"/>
                  </a:cubicBezTo>
                  <a:cubicBezTo>
                    <a:pt x="1724" y="238"/>
                    <a:pt x="1729" y="228"/>
                    <a:pt x="1743" y="223"/>
                  </a:cubicBezTo>
                  <a:cubicBezTo>
                    <a:pt x="1757" y="218"/>
                    <a:pt x="1715" y="215"/>
                    <a:pt x="1715" y="215"/>
                  </a:cubicBezTo>
                  <a:cubicBezTo>
                    <a:pt x="1715" y="215"/>
                    <a:pt x="1667" y="213"/>
                    <a:pt x="1665" y="221"/>
                  </a:cubicBezTo>
                  <a:cubicBezTo>
                    <a:pt x="1663" y="229"/>
                    <a:pt x="1667" y="234"/>
                    <a:pt x="1667" y="234"/>
                  </a:cubicBezTo>
                  <a:cubicBezTo>
                    <a:pt x="1667" y="234"/>
                    <a:pt x="1632" y="236"/>
                    <a:pt x="1609" y="239"/>
                  </a:cubicBezTo>
                  <a:cubicBezTo>
                    <a:pt x="1586" y="242"/>
                    <a:pt x="1518" y="255"/>
                    <a:pt x="1535" y="261"/>
                  </a:cubicBezTo>
                  <a:cubicBezTo>
                    <a:pt x="1552" y="267"/>
                    <a:pt x="1575" y="270"/>
                    <a:pt x="1575" y="270"/>
                  </a:cubicBezTo>
                  <a:cubicBezTo>
                    <a:pt x="1546" y="280"/>
                    <a:pt x="1546" y="280"/>
                    <a:pt x="1546" y="280"/>
                  </a:cubicBezTo>
                  <a:cubicBezTo>
                    <a:pt x="1538" y="307"/>
                    <a:pt x="1538" y="307"/>
                    <a:pt x="1538" y="307"/>
                  </a:cubicBezTo>
                  <a:cubicBezTo>
                    <a:pt x="1538" y="307"/>
                    <a:pt x="1562" y="311"/>
                    <a:pt x="1578" y="311"/>
                  </a:cubicBezTo>
                  <a:cubicBezTo>
                    <a:pt x="1594" y="311"/>
                    <a:pt x="1608" y="308"/>
                    <a:pt x="1608" y="308"/>
                  </a:cubicBezTo>
                  <a:cubicBezTo>
                    <a:pt x="1637" y="316"/>
                    <a:pt x="1637" y="316"/>
                    <a:pt x="1637" y="316"/>
                  </a:cubicBezTo>
                  <a:cubicBezTo>
                    <a:pt x="1646" y="304"/>
                    <a:pt x="1646" y="304"/>
                    <a:pt x="1646" y="304"/>
                  </a:cubicBezTo>
                  <a:cubicBezTo>
                    <a:pt x="1655" y="315"/>
                    <a:pt x="1655" y="315"/>
                    <a:pt x="1655" y="315"/>
                  </a:cubicBezTo>
                  <a:cubicBezTo>
                    <a:pt x="1655" y="315"/>
                    <a:pt x="1687" y="297"/>
                    <a:pt x="1692" y="297"/>
                  </a:cubicBezTo>
                  <a:cubicBezTo>
                    <a:pt x="1697" y="297"/>
                    <a:pt x="1705" y="303"/>
                    <a:pt x="1715" y="299"/>
                  </a:cubicBezTo>
                  <a:cubicBezTo>
                    <a:pt x="1725" y="295"/>
                    <a:pt x="1743" y="281"/>
                    <a:pt x="1744" y="290"/>
                  </a:cubicBezTo>
                  <a:cubicBezTo>
                    <a:pt x="1745" y="299"/>
                    <a:pt x="1735" y="311"/>
                    <a:pt x="1735" y="311"/>
                  </a:cubicBezTo>
                  <a:cubicBezTo>
                    <a:pt x="1697" y="312"/>
                    <a:pt x="1697" y="312"/>
                    <a:pt x="1697" y="312"/>
                  </a:cubicBezTo>
                  <a:cubicBezTo>
                    <a:pt x="1702" y="333"/>
                    <a:pt x="1702" y="333"/>
                    <a:pt x="1702" y="333"/>
                  </a:cubicBezTo>
                  <a:cubicBezTo>
                    <a:pt x="1702" y="333"/>
                    <a:pt x="1674" y="360"/>
                    <a:pt x="1656" y="361"/>
                  </a:cubicBezTo>
                  <a:cubicBezTo>
                    <a:pt x="1638" y="362"/>
                    <a:pt x="1618" y="362"/>
                    <a:pt x="1618" y="362"/>
                  </a:cubicBezTo>
                  <a:cubicBezTo>
                    <a:pt x="1608" y="350"/>
                    <a:pt x="1608" y="350"/>
                    <a:pt x="1608" y="350"/>
                  </a:cubicBezTo>
                  <a:cubicBezTo>
                    <a:pt x="1596" y="357"/>
                    <a:pt x="1596" y="357"/>
                    <a:pt x="1596" y="357"/>
                  </a:cubicBezTo>
                  <a:cubicBezTo>
                    <a:pt x="1596" y="365"/>
                    <a:pt x="1596" y="365"/>
                    <a:pt x="1596" y="365"/>
                  </a:cubicBezTo>
                  <a:cubicBezTo>
                    <a:pt x="1596" y="365"/>
                    <a:pt x="1555" y="389"/>
                    <a:pt x="1542" y="381"/>
                  </a:cubicBezTo>
                  <a:cubicBezTo>
                    <a:pt x="1529" y="373"/>
                    <a:pt x="1522" y="371"/>
                    <a:pt x="1522" y="371"/>
                  </a:cubicBezTo>
                  <a:cubicBezTo>
                    <a:pt x="1460" y="406"/>
                    <a:pt x="1460" y="406"/>
                    <a:pt x="1460" y="406"/>
                  </a:cubicBezTo>
                  <a:cubicBezTo>
                    <a:pt x="1446" y="418"/>
                    <a:pt x="1446" y="418"/>
                    <a:pt x="1446" y="418"/>
                  </a:cubicBezTo>
                  <a:cubicBezTo>
                    <a:pt x="1443" y="404"/>
                    <a:pt x="1443" y="404"/>
                    <a:pt x="1443" y="404"/>
                  </a:cubicBezTo>
                  <a:cubicBezTo>
                    <a:pt x="1443" y="404"/>
                    <a:pt x="1418" y="415"/>
                    <a:pt x="1404" y="420"/>
                  </a:cubicBezTo>
                  <a:cubicBezTo>
                    <a:pt x="1390" y="425"/>
                    <a:pt x="1380" y="440"/>
                    <a:pt x="1380" y="440"/>
                  </a:cubicBezTo>
                  <a:cubicBezTo>
                    <a:pt x="1360" y="434"/>
                    <a:pt x="1360" y="434"/>
                    <a:pt x="1360" y="434"/>
                  </a:cubicBezTo>
                  <a:cubicBezTo>
                    <a:pt x="1360" y="447"/>
                    <a:pt x="1360" y="447"/>
                    <a:pt x="1360" y="447"/>
                  </a:cubicBezTo>
                  <a:cubicBezTo>
                    <a:pt x="1360" y="447"/>
                    <a:pt x="1347" y="441"/>
                    <a:pt x="1344" y="447"/>
                  </a:cubicBezTo>
                  <a:cubicBezTo>
                    <a:pt x="1341" y="453"/>
                    <a:pt x="1341" y="462"/>
                    <a:pt x="1341" y="462"/>
                  </a:cubicBezTo>
                  <a:cubicBezTo>
                    <a:pt x="1334" y="471"/>
                    <a:pt x="1334" y="471"/>
                    <a:pt x="1334" y="471"/>
                  </a:cubicBezTo>
                  <a:cubicBezTo>
                    <a:pt x="1374" y="457"/>
                    <a:pt x="1374" y="457"/>
                    <a:pt x="1374" y="457"/>
                  </a:cubicBezTo>
                  <a:cubicBezTo>
                    <a:pt x="1359" y="469"/>
                    <a:pt x="1359" y="469"/>
                    <a:pt x="1359" y="469"/>
                  </a:cubicBezTo>
                  <a:cubicBezTo>
                    <a:pt x="1359" y="475"/>
                    <a:pt x="1359" y="475"/>
                    <a:pt x="1359" y="475"/>
                  </a:cubicBezTo>
                  <a:cubicBezTo>
                    <a:pt x="1346" y="483"/>
                    <a:pt x="1346" y="483"/>
                    <a:pt x="1346" y="483"/>
                  </a:cubicBezTo>
                  <a:cubicBezTo>
                    <a:pt x="1346" y="483"/>
                    <a:pt x="1396" y="482"/>
                    <a:pt x="1387" y="491"/>
                  </a:cubicBezTo>
                  <a:cubicBezTo>
                    <a:pt x="1378" y="500"/>
                    <a:pt x="1356" y="498"/>
                    <a:pt x="1356" y="498"/>
                  </a:cubicBezTo>
                  <a:cubicBezTo>
                    <a:pt x="1339" y="502"/>
                    <a:pt x="1339" y="502"/>
                    <a:pt x="1339" y="502"/>
                  </a:cubicBezTo>
                  <a:cubicBezTo>
                    <a:pt x="1347" y="494"/>
                    <a:pt x="1347" y="494"/>
                    <a:pt x="1347" y="494"/>
                  </a:cubicBezTo>
                  <a:cubicBezTo>
                    <a:pt x="1338" y="489"/>
                    <a:pt x="1338" y="489"/>
                    <a:pt x="1338" y="489"/>
                  </a:cubicBezTo>
                  <a:cubicBezTo>
                    <a:pt x="1338" y="489"/>
                    <a:pt x="1309" y="500"/>
                    <a:pt x="1310" y="503"/>
                  </a:cubicBezTo>
                  <a:cubicBezTo>
                    <a:pt x="1311" y="506"/>
                    <a:pt x="1317" y="510"/>
                    <a:pt x="1317" y="510"/>
                  </a:cubicBezTo>
                  <a:cubicBezTo>
                    <a:pt x="1317" y="510"/>
                    <a:pt x="1306" y="537"/>
                    <a:pt x="1310" y="538"/>
                  </a:cubicBezTo>
                  <a:cubicBezTo>
                    <a:pt x="1314" y="539"/>
                    <a:pt x="1357" y="536"/>
                    <a:pt x="1357" y="536"/>
                  </a:cubicBezTo>
                  <a:cubicBezTo>
                    <a:pt x="1389" y="518"/>
                    <a:pt x="1389" y="518"/>
                    <a:pt x="1389" y="518"/>
                  </a:cubicBezTo>
                  <a:cubicBezTo>
                    <a:pt x="1436" y="499"/>
                    <a:pt x="1436" y="499"/>
                    <a:pt x="1436" y="499"/>
                  </a:cubicBezTo>
                  <a:cubicBezTo>
                    <a:pt x="1436" y="499"/>
                    <a:pt x="1392" y="520"/>
                    <a:pt x="1387" y="528"/>
                  </a:cubicBezTo>
                  <a:cubicBezTo>
                    <a:pt x="1382" y="536"/>
                    <a:pt x="1383" y="552"/>
                    <a:pt x="1376" y="554"/>
                  </a:cubicBezTo>
                  <a:cubicBezTo>
                    <a:pt x="1369" y="556"/>
                    <a:pt x="1357" y="549"/>
                    <a:pt x="1351" y="558"/>
                  </a:cubicBezTo>
                  <a:cubicBezTo>
                    <a:pt x="1345" y="567"/>
                    <a:pt x="1341" y="577"/>
                    <a:pt x="1336" y="582"/>
                  </a:cubicBezTo>
                  <a:cubicBezTo>
                    <a:pt x="1331" y="587"/>
                    <a:pt x="1316" y="596"/>
                    <a:pt x="1316" y="596"/>
                  </a:cubicBezTo>
                  <a:cubicBezTo>
                    <a:pt x="1352" y="592"/>
                    <a:pt x="1352" y="592"/>
                    <a:pt x="1352" y="592"/>
                  </a:cubicBezTo>
                  <a:cubicBezTo>
                    <a:pt x="1345" y="604"/>
                    <a:pt x="1345" y="604"/>
                    <a:pt x="1345" y="604"/>
                  </a:cubicBezTo>
                  <a:cubicBezTo>
                    <a:pt x="1345" y="604"/>
                    <a:pt x="1375" y="573"/>
                    <a:pt x="1392" y="576"/>
                  </a:cubicBezTo>
                  <a:cubicBezTo>
                    <a:pt x="1409" y="579"/>
                    <a:pt x="1400" y="584"/>
                    <a:pt x="1400" y="584"/>
                  </a:cubicBezTo>
                  <a:cubicBezTo>
                    <a:pt x="1416" y="582"/>
                    <a:pt x="1416" y="582"/>
                    <a:pt x="1416" y="582"/>
                  </a:cubicBezTo>
                  <a:cubicBezTo>
                    <a:pt x="1416" y="582"/>
                    <a:pt x="1403" y="607"/>
                    <a:pt x="1417" y="607"/>
                  </a:cubicBezTo>
                  <a:cubicBezTo>
                    <a:pt x="1431" y="607"/>
                    <a:pt x="1448" y="585"/>
                    <a:pt x="1448" y="585"/>
                  </a:cubicBezTo>
                  <a:cubicBezTo>
                    <a:pt x="1476" y="572"/>
                    <a:pt x="1476" y="572"/>
                    <a:pt x="1476" y="572"/>
                  </a:cubicBezTo>
                  <a:cubicBezTo>
                    <a:pt x="1483" y="580"/>
                    <a:pt x="1483" y="580"/>
                    <a:pt x="1483" y="580"/>
                  </a:cubicBezTo>
                  <a:cubicBezTo>
                    <a:pt x="1463" y="582"/>
                    <a:pt x="1463" y="582"/>
                    <a:pt x="1463" y="582"/>
                  </a:cubicBezTo>
                  <a:cubicBezTo>
                    <a:pt x="1463" y="582"/>
                    <a:pt x="1449" y="596"/>
                    <a:pt x="1460" y="596"/>
                  </a:cubicBezTo>
                  <a:cubicBezTo>
                    <a:pt x="1471" y="596"/>
                    <a:pt x="1517" y="583"/>
                    <a:pt x="1517" y="583"/>
                  </a:cubicBezTo>
                  <a:cubicBezTo>
                    <a:pt x="1545" y="571"/>
                    <a:pt x="1545" y="571"/>
                    <a:pt x="1545" y="571"/>
                  </a:cubicBezTo>
                  <a:cubicBezTo>
                    <a:pt x="1513" y="588"/>
                    <a:pt x="1513" y="588"/>
                    <a:pt x="1513" y="588"/>
                  </a:cubicBezTo>
                  <a:cubicBezTo>
                    <a:pt x="1513" y="598"/>
                    <a:pt x="1513" y="598"/>
                    <a:pt x="1513" y="598"/>
                  </a:cubicBezTo>
                  <a:cubicBezTo>
                    <a:pt x="1513" y="598"/>
                    <a:pt x="1495" y="599"/>
                    <a:pt x="1484" y="603"/>
                  </a:cubicBezTo>
                  <a:cubicBezTo>
                    <a:pt x="1473" y="607"/>
                    <a:pt x="1465" y="620"/>
                    <a:pt x="1465" y="620"/>
                  </a:cubicBezTo>
                  <a:cubicBezTo>
                    <a:pt x="1445" y="622"/>
                    <a:pt x="1445" y="622"/>
                    <a:pt x="1445" y="622"/>
                  </a:cubicBezTo>
                  <a:cubicBezTo>
                    <a:pt x="1421" y="642"/>
                    <a:pt x="1421" y="642"/>
                    <a:pt x="1421" y="642"/>
                  </a:cubicBezTo>
                  <a:cubicBezTo>
                    <a:pt x="1422" y="651"/>
                    <a:pt x="1422" y="651"/>
                    <a:pt x="1422" y="651"/>
                  </a:cubicBezTo>
                  <a:cubicBezTo>
                    <a:pt x="1395" y="654"/>
                    <a:pt x="1395" y="654"/>
                    <a:pt x="1395" y="654"/>
                  </a:cubicBezTo>
                  <a:cubicBezTo>
                    <a:pt x="1395" y="654"/>
                    <a:pt x="1350" y="663"/>
                    <a:pt x="1345" y="670"/>
                  </a:cubicBezTo>
                  <a:cubicBezTo>
                    <a:pt x="1340" y="677"/>
                    <a:pt x="1343" y="691"/>
                    <a:pt x="1334" y="691"/>
                  </a:cubicBezTo>
                  <a:cubicBezTo>
                    <a:pt x="1325" y="691"/>
                    <a:pt x="1298" y="691"/>
                    <a:pt x="1282" y="693"/>
                  </a:cubicBezTo>
                  <a:cubicBezTo>
                    <a:pt x="1266" y="695"/>
                    <a:pt x="1213" y="734"/>
                    <a:pt x="1213" y="734"/>
                  </a:cubicBezTo>
                  <a:cubicBezTo>
                    <a:pt x="1198" y="737"/>
                    <a:pt x="1198" y="737"/>
                    <a:pt x="1198" y="737"/>
                  </a:cubicBezTo>
                  <a:cubicBezTo>
                    <a:pt x="1189" y="747"/>
                    <a:pt x="1189" y="747"/>
                    <a:pt x="1189" y="747"/>
                  </a:cubicBezTo>
                  <a:cubicBezTo>
                    <a:pt x="1188" y="736"/>
                    <a:pt x="1188" y="736"/>
                    <a:pt x="1188" y="736"/>
                  </a:cubicBezTo>
                  <a:cubicBezTo>
                    <a:pt x="1188" y="736"/>
                    <a:pt x="1156" y="732"/>
                    <a:pt x="1145" y="738"/>
                  </a:cubicBezTo>
                  <a:cubicBezTo>
                    <a:pt x="1134" y="744"/>
                    <a:pt x="1110" y="754"/>
                    <a:pt x="1110" y="754"/>
                  </a:cubicBezTo>
                  <a:cubicBezTo>
                    <a:pt x="1101" y="752"/>
                    <a:pt x="1101" y="752"/>
                    <a:pt x="1101" y="752"/>
                  </a:cubicBezTo>
                  <a:cubicBezTo>
                    <a:pt x="1102" y="760"/>
                    <a:pt x="1102" y="760"/>
                    <a:pt x="1102" y="760"/>
                  </a:cubicBezTo>
                  <a:cubicBezTo>
                    <a:pt x="1083" y="763"/>
                    <a:pt x="1083" y="763"/>
                    <a:pt x="1083" y="763"/>
                  </a:cubicBezTo>
                  <a:cubicBezTo>
                    <a:pt x="1076" y="769"/>
                    <a:pt x="1076" y="769"/>
                    <a:pt x="1076" y="769"/>
                  </a:cubicBezTo>
                  <a:cubicBezTo>
                    <a:pt x="1060" y="767"/>
                    <a:pt x="1060" y="767"/>
                    <a:pt x="1060" y="767"/>
                  </a:cubicBezTo>
                  <a:cubicBezTo>
                    <a:pt x="1043" y="782"/>
                    <a:pt x="1043" y="782"/>
                    <a:pt x="1043" y="782"/>
                  </a:cubicBezTo>
                  <a:cubicBezTo>
                    <a:pt x="1048" y="788"/>
                    <a:pt x="1048" y="788"/>
                    <a:pt x="1048" y="788"/>
                  </a:cubicBezTo>
                  <a:cubicBezTo>
                    <a:pt x="1058" y="776"/>
                    <a:pt x="1058" y="776"/>
                    <a:pt x="1058" y="776"/>
                  </a:cubicBezTo>
                  <a:cubicBezTo>
                    <a:pt x="1071" y="783"/>
                    <a:pt x="1071" y="783"/>
                    <a:pt x="1071" y="783"/>
                  </a:cubicBezTo>
                  <a:cubicBezTo>
                    <a:pt x="1085" y="771"/>
                    <a:pt x="1085" y="771"/>
                    <a:pt x="1085" y="771"/>
                  </a:cubicBezTo>
                  <a:cubicBezTo>
                    <a:pt x="1086" y="779"/>
                    <a:pt x="1086" y="779"/>
                    <a:pt x="1086" y="779"/>
                  </a:cubicBezTo>
                  <a:cubicBezTo>
                    <a:pt x="1086" y="779"/>
                    <a:pt x="1107" y="778"/>
                    <a:pt x="1115" y="771"/>
                  </a:cubicBezTo>
                  <a:cubicBezTo>
                    <a:pt x="1123" y="764"/>
                    <a:pt x="1139" y="750"/>
                    <a:pt x="1148" y="748"/>
                  </a:cubicBezTo>
                  <a:cubicBezTo>
                    <a:pt x="1157" y="746"/>
                    <a:pt x="1149" y="762"/>
                    <a:pt x="1162" y="762"/>
                  </a:cubicBezTo>
                  <a:cubicBezTo>
                    <a:pt x="1175" y="762"/>
                    <a:pt x="1212" y="746"/>
                    <a:pt x="1212" y="746"/>
                  </a:cubicBezTo>
                  <a:cubicBezTo>
                    <a:pt x="1234" y="752"/>
                    <a:pt x="1234" y="752"/>
                    <a:pt x="1234" y="752"/>
                  </a:cubicBezTo>
                  <a:cubicBezTo>
                    <a:pt x="1246" y="740"/>
                    <a:pt x="1246" y="740"/>
                    <a:pt x="1246" y="740"/>
                  </a:cubicBezTo>
                  <a:cubicBezTo>
                    <a:pt x="1246" y="740"/>
                    <a:pt x="1283" y="738"/>
                    <a:pt x="1294" y="729"/>
                  </a:cubicBezTo>
                  <a:cubicBezTo>
                    <a:pt x="1305" y="720"/>
                    <a:pt x="1317" y="706"/>
                    <a:pt x="1326" y="705"/>
                  </a:cubicBezTo>
                  <a:cubicBezTo>
                    <a:pt x="1335" y="704"/>
                    <a:pt x="1347" y="704"/>
                    <a:pt x="1347" y="704"/>
                  </a:cubicBezTo>
                  <a:cubicBezTo>
                    <a:pt x="1351" y="697"/>
                    <a:pt x="1351" y="697"/>
                    <a:pt x="1351" y="697"/>
                  </a:cubicBezTo>
                  <a:cubicBezTo>
                    <a:pt x="1375" y="697"/>
                    <a:pt x="1375" y="697"/>
                    <a:pt x="1375" y="697"/>
                  </a:cubicBezTo>
                  <a:cubicBezTo>
                    <a:pt x="1382" y="691"/>
                    <a:pt x="1382" y="691"/>
                    <a:pt x="1382" y="691"/>
                  </a:cubicBezTo>
                  <a:cubicBezTo>
                    <a:pt x="1382" y="691"/>
                    <a:pt x="1415" y="684"/>
                    <a:pt x="1430" y="677"/>
                  </a:cubicBezTo>
                  <a:cubicBezTo>
                    <a:pt x="1445" y="670"/>
                    <a:pt x="1460" y="656"/>
                    <a:pt x="1460" y="656"/>
                  </a:cubicBezTo>
                  <a:cubicBezTo>
                    <a:pt x="1501" y="650"/>
                    <a:pt x="1501" y="650"/>
                    <a:pt x="1501" y="650"/>
                  </a:cubicBezTo>
                  <a:cubicBezTo>
                    <a:pt x="1539" y="628"/>
                    <a:pt x="1539" y="628"/>
                    <a:pt x="1539" y="628"/>
                  </a:cubicBezTo>
                  <a:cubicBezTo>
                    <a:pt x="1539" y="628"/>
                    <a:pt x="1583" y="627"/>
                    <a:pt x="1590" y="620"/>
                  </a:cubicBezTo>
                  <a:cubicBezTo>
                    <a:pt x="1597" y="613"/>
                    <a:pt x="1610" y="601"/>
                    <a:pt x="1610" y="601"/>
                  </a:cubicBezTo>
                  <a:cubicBezTo>
                    <a:pt x="1610" y="601"/>
                    <a:pt x="1652" y="594"/>
                    <a:pt x="1656" y="586"/>
                  </a:cubicBezTo>
                  <a:cubicBezTo>
                    <a:pt x="1660" y="578"/>
                    <a:pt x="1645" y="578"/>
                    <a:pt x="1645" y="578"/>
                  </a:cubicBezTo>
                  <a:cubicBezTo>
                    <a:pt x="1645" y="578"/>
                    <a:pt x="1668" y="562"/>
                    <a:pt x="1677" y="557"/>
                  </a:cubicBezTo>
                  <a:cubicBezTo>
                    <a:pt x="1686" y="552"/>
                    <a:pt x="1713" y="545"/>
                    <a:pt x="1713" y="545"/>
                  </a:cubicBezTo>
                  <a:cubicBezTo>
                    <a:pt x="1764" y="526"/>
                    <a:pt x="1764" y="526"/>
                    <a:pt x="1764" y="526"/>
                  </a:cubicBezTo>
                  <a:cubicBezTo>
                    <a:pt x="1758" y="513"/>
                    <a:pt x="1758" y="513"/>
                    <a:pt x="1758" y="513"/>
                  </a:cubicBezTo>
                  <a:cubicBezTo>
                    <a:pt x="1758" y="513"/>
                    <a:pt x="1781" y="519"/>
                    <a:pt x="1788" y="514"/>
                  </a:cubicBezTo>
                  <a:cubicBezTo>
                    <a:pt x="1795" y="509"/>
                    <a:pt x="1828" y="494"/>
                    <a:pt x="1828" y="494"/>
                  </a:cubicBezTo>
                  <a:cubicBezTo>
                    <a:pt x="1828" y="494"/>
                    <a:pt x="1886" y="470"/>
                    <a:pt x="1894" y="467"/>
                  </a:cubicBezTo>
                  <a:cubicBezTo>
                    <a:pt x="1902" y="464"/>
                    <a:pt x="1932" y="485"/>
                    <a:pt x="1932" y="485"/>
                  </a:cubicBezTo>
                  <a:cubicBezTo>
                    <a:pt x="1908" y="485"/>
                    <a:pt x="1908" y="485"/>
                    <a:pt x="1908" y="485"/>
                  </a:cubicBezTo>
                  <a:cubicBezTo>
                    <a:pt x="1895" y="477"/>
                    <a:pt x="1895" y="477"/>
                    <a:pt x="1895" y="477"/>
                  </a:cubicBezTo>
                  <a:cubicBezTo>
                    <a:pt x="1872" y="493"/>
                    <a:pt x="1872" y="493"/>
                    <a:pt x="1872" y="493"/>
                  </a:cubicBezTo>
                  <a:cubicBezTo>
                    <a:pt x="1849" y="493"/>
                    <a:pt x="1849" y="493"/>
                    <a:pt x="1849" y="493"/>
                  </a:cubicBezTo>
                  <a:cubicBezTo>
                    <a:pt x="1849" y="493"/>
                    <a:pt x="1826" y="515"/>
                    <a:pt x="1817" y="518"/>
                  </a:cubicBezTo>
                  <a:cubicBezTo>
                    <a:pt x="1808" y="521"/>
                    <a:pt x="1769" y="527"/>
                    <a:pt x="1773" y="536"/>
                  </a:cubicBezTo>
                  <a:cubicBezTo>
                    <a:pt x="1777" y="545"/>
                    <a:pt x="1797" y="544"/>
                    <a:pt x="1797" y="544"/>
                  </a:cubicBezTo>
                  <a:cubicBezTo>
                    <a:pt x="1797" y="544"/>
                    <a:pt x="1777" y="552"/>
                    <a:pt x="1773" y="552"/>
                  </a:cubicBezTo>
                  <a:cubicBezTo>
                    <a:pt x="1769" y="552"/>
                    <a:pt x="1740" y="551"/>
                    <a:pt x="1740" y="557"/>
                  </a:cubicBezTo>
                  <a:cubicBezTo>
                    <a:pt x="1740" y="563"/>
                    <a:pt x="1743" y="576"/>
                    <a:pt x="1763" y="568"/>
                  </a:cubicBezTo>
                  <a:cubicBezTo>
                    <a:pt x="1783" y="560"/>
                    <a:pt x="1827" y="536"/>
                    <a:pt x="1845" y="532"/>
                  </a:cubicBezTo>
                  <a:cubicBezTo>
                    <a:pt x="1863" y="528"/>
                    <a:pt x="1895" y="537"/>
                    <a:pt x="1909" y="530"/>
                  </a:cubicBezTo>
                  <a:cubicBezTo>
                    <a:pt x="1923" y="523"/>
                    <a:pt x="1945" y="502"/>
                    <a:pt x="1945" y="502"/>
                  </a:cubicBezTo>
                  <a:cubicBezTo>
                    <a:pt x="1943" y="492"/>
                    <a:pt x="1943" y="492"/>
                    <a:pt x="1943" y="492"/>
                  </a:cubicBezTo>
                  <a:cubicBezTo>
                    <a:pt x="1943" y="492"/>
                    <a:pt x="1997" y="471"/>
                    <a:pt x="2007" y="472"/>
                  </a:cubicBezTo>
                  <a:cubicBezTo>
                    <a:pt x="2017" y="473"/>
                    <a:pt x="2020" y="483"/>
                    <a:pt x="2020" y="483"/>
                  </a:cubicBezTo>
                  <a:cubicBezTo>
                    <a:pt x="2062" y="470"/>
                    <a:pt x="2062" y="470"/>
                    <a:pt x="2062" y="470"/>
                  </a:cubicBezTo>
                  <a:cubicBezTo>
                    <a:pt x="2034" y="492"/>
                    <a:pt x="2034" y="492"/>
                    <a:pt x="2034" y="492"/>
                  </a:cubicBezTo>
                  <a:lnTo>
                    <a:pt x="2048" y="498"/>
                  </a:lnTo>
                  <a:close/>
                  <a:moveTo>
                    <a:pt x="195" y="2635"/>
                  </a:moveTo>
                  <a:cubicBezTo>
                    <a:pt x="185" y="2631"/>
                    <a:pt x="188" y="2626"/>
                    <a:pt x="172" y="2632"/>
                  </a:cubicBezTo>
                  <a:cubicBezTo>
                    <a:pt x="156" y="2637"/>
                    <a:pt x="156" y="2637"/>
                    <a:pt x="156" y="2637"/>
                  </a:cubicBezTo>
                  <a:cubicBezTo>
                    <a:pt x="156" y="2637"/>
                    <a:pt x="179" y="2645"/>
                    <a:pt x="182" y="2652"/>
                  </a:cubicBezTo>
                  <a:cubicBezTo>
                    <a:pt x="186" y="2658"/>
                    <a:pt x="160" y="2664"/>
                    <a:pt x="166" y="2674"/>
                  </a:cubicBezTo>
                  <a:cubicBezTo>
                    <a:pt x="173" y="2684"/>
                    <a:pt x="170" y="2685"/>
                    <a:pt x="196" y="2685"/>
                  </a:cubicBezTo>
                  <a:cubicBezTo>
                    <a:pt x="222" y="2685"/>
                    <a:pt x="241" y="2664"/>
                    <a:pt x="241" y="2664"/>
                  </a:cubicBezTo>
                  <a:cubicBezTo>
                    <a:pt x="231" y="2637"/>
                    <a:pt x="231" y="2637"/>
                    <a:pt x="231" y="2637"/>
                  </a:cubicBezTo>
                  <a:cubicBezTo>
                    <a:pt x="231" y="2637"/>
                    <a:pt x="205" y="2638"/>
                    <a:pt x="195" y="2635"/>
                  </a:cubicBezTo>
                  <a:close/>
                  <a:moveTo>
                    <a:pt x="14298" y="2841"/>
                  </a:moveTo>
                  <a:cubicBezTo>
                    <a:pt x="14293" y="2834"/>
                    <a:pt x="14282" y="2843"/>
                    <a:pt x="14289" y="2853"/>
                  </a:cubicBezTo>
                  <a:cubicBezTo>
                    <a:pt x="14293" y="2859"/>
                    <a:pt x="14303" y="2848"/>
                    <a:pt x="14298" y="2841"/>
                  </a:cubicBezTo>
                  <a:close/>
                  <a:moveTo>
                    <a:pt x="14270" y="2831"/>
                  </a:moveTo>
                  <a:cubicBezTo>
                    <a:pt x="14289" y="2829"/>
                    <a:pt x="14270" y="2819"/>
                    <a:pt x="14263" y="2819"/>
                  </a:cubicBezTo>
                  <a:cubicBezTo>
                    <a:pt x="14256" y="2819"/>
                    <a:pt x="14249" y="2832"/>
                    <a:pt x="14270" y="2831"/>
                  </a:cubicBezTo>
                  <a:close/>
                  <a:moveTo>
                    <a:pt x="14256" y="2737"/>
                  </a:moveTo>
                  <a:cubicBezTo>
                    <a:pt x="14265" y="2732"/>
                    <a:pt x="14268" y="2720"/>
                    <a:pt x="14255" y="2725"/>
                  </a:cubicBezTo>
                  <a:cubicBezTo>
                    <a:pt x="14255" y="2725"/>
                    <a:pt x="14248" y="2742"/>
                    <a:pt x="14256" y="2737"/>
                  </a:cubicBezTo>
                  <a:close/>
                  <a:moveTo>
                    <a:pt x="2298" y="619"/>
                  </a:moveTo>
                  <a:cubicBezTo>
                    <a:pt x="2298" y="619"/>
                    <a:pt x="2273" y="626"/>
                    <a:pt x="2274" y="633"/>
                  </a:cubicBezTo>
                  <a:cubicBezTo>
                    <a:pt x="2275" y="640"/>
                    <a:pt x="2284" y="650"/>
                    <a:pt x="2284" y="650"/>
                  </a:cubicBezTo>
                  <a:cubicBezTo>
                    <a:pt x="2295" y="654"/>
                    <a:pt x="2312" y="646"/>
                    <a:pt x="2312" y="636"/>
                  </a:cubicBezTo>
                  <a:cubicBezTo>
                    <a:pt x="2312" y="626"/>
                    <a:pt x="2298" y="619"/>
                    <a:pt x="2298" y="619"/>
                  </a:cubicBezTo>
                  <a:close/>
                  <a:moveTo>
                    <a:pt x="14267" y="2775"/>
                  </a:moveTo>
                  <a:cubicBezTo>
                    <a:pt x="14282" y="2777"/>
                    <a:pt x="14274" y="2765"/>
                    <a:pt x="14265" y="2765"/>
                  </a:cubicBezTo>
                  <a:cubicBezTo>
                    <a:pt x="14256" y="2765"/>
                    <a:pt x="14267" y="2775"/>
                    <a:pt x="14267" y="2775"/>
                  </a:cubicBezTo>
                  <a:close/>
                  <a:moveTo>
                    <a:pt x="14815" y="934"/>
                  </a:moveTo>
                  <a:cubicBezTo>
                    <a:pt x="14803" y="929"/>
                    <a:pt x="14807" y="942"/>
                    <a:pt x="14807" y="942"/>
                  </a:cubicBezTo>
                  <a:cubicBezTo>
                    <a:pt x="14826" y="951"/>
                    <a:pt x="14828" y="938"/>
                    <a:pt x="14815" y="934"/>
                  </a:cubicBezTo>
                  <a:close/>
                  <a:moveTo>
                    <a:pt x="184" y="2593"/>
                  </a:moveTo>
                  <a:cubicBezTo>
                    <a:pt x="174" y="2588"/>
                    <a:pt x="135" y="2590"/>
                    <a:pt x="135" y="2590"/>
                  </a:cubicBezTo>
                  <a:cubicBezTo>
                    <a:pt x="168" y="2610"/>
                    <a:pt x="168" y="2610"/>
                    <a:pt x="168" y="2610"/>
                  </a:cubicBezTo>
                  <a:cubicBezTo>
                    <a:pt x="198" y="2609"/>
                    <a:pt x="194" y="2598"/>
                    <a:pt x="184" y="2593"/>
                  </a:cubicBezTo>
                  <a:close/>
                  <a:moveTo>
                    <a:pt x="14979" y="934"/>
                  </a:moveTo>
                  <a:cubicBezTo>
                    <a:pt x="14987" y="934"/>
                    <a:pt x="14989" y="925"/>
                    <a:pt x="14979" y="925"/>
                  </a:cubicBezTo>
                  <a:cubicBezTo>
                    <a:pt x="14969" y="925"/>
                    <a:pt x="14972" y="934"/>
                    <a:pt x="14979" y="934"/>
                  </a:cubicBezTo>
                  <a:close/>
                  <a:moveTo>
                    <a:pt x="90" y="2532"/>
                  </a:moveTo>
                  <a:cubicBezTo>
                    <a:pt x="77" y="2538"/>
                    <a:pt x="81" y="2563"/>
                    <a:pt x="81" y="2563"/>
                  </a:cubicBezTo>
                  <a:cubicBezTo>
                    <a:pt x="91" y="2574"/>
                    <a:pt x="111" y="2584"/>
                    <a:pt x="114" y="2579"/>
                  </a:cubicBezTo>
                  <a:cubicBezTo>
                    <a:pt x="117" y="2574"/>
                    <a:pt x="110" y="2559"/>
                    <a:pt x="107" y="2549"/>
                  </a:cubicBezTo>
                  <a:cubicBezTo>
                    <a:pt x="103" y="2539"/>
                    <a:pt x="103" y="2527"/>
                    <a:pt x="90" y="2532"/>
                  </a:cubicBezTo>
                  <a:close/>
                  <a:moveTo>
                    <a:pt x="165" y="2571"/>
                  </a:moveTo>
                  <a:cubicBezTo>
                    <a:pt x="129" y="2580"/>
                    <a:pt x="129" y="2580"/>
                    <a:pt x="129" y="2580"/>
                  </a:cubicBezTo>
                  <a:cubicBezTo>
                    <a:pt x="165" y="2581"/>
                    <a:pt x="165" y="2581"/>
                    <a:pt x="165" y="2581"/>
                  </a:cubicBezTo>
                  <a:lnTo>
                    <a:pt x="165" y="2571"/>
                  </a:lnTo>
                  <a:close/>
                  <a:moveTo>
                    <a:pt x="1223" y="542"/>
                  </a:moveTo>
                  <a:cubicBezTo>
                    <a:pt x="1245" y="540"/>
                    <a:pt x="1292" y="519"/>
                    <a:pt x="1276" y="515"/>
                  </a:cubicBezTo>
                  <a:cubicBezTo>
                    <a:pt x="1259" y="510"/>
                    <a:pt x="1237" y="507"/>
                    <a:pt x="1231" y="513"/>
                  </a:cubicBezTo>
                  <a:cubicBezTo>
                    <a:pt x="1225" y="519"/>
                    <a:pt x="1212" y="506"/>
                    <a:pt x="1208" y="517"/>
                  </a:cubicBezTo>
                  <a:cubicBezTo>
                    <a:pt x="1205" y="528"/>
                    <a:pt x="1211" y="543"/>
                    <a:pt x="1223" y="542"/>
                  </a:cubicBezTo>
                  <a:close/>
                  <a:moveTo>
                    <a:pt x="4" y="2545"/>
                  </a:moveTo>
                  <a:cubicBezTo>
                    <a:pt x="13" y="2542"/>
                    <a:pt x="13" y="2542"/>
                    <a:pt x="13" y="2542"/>
                  </a:cubicBezTo>
                  <a:cubicBezTo>
                    <a:pt x="0" y="2525"/>
                    <a:pt x="0" y="2525"/>
                    <a:pt x="0" y="2525"/>
                  </a:cubicBezTo>
                  <a:lnTo>
                    <a:pt x="4" y="2545"/>
                  </a:lnTo>
                  <a:close/>
                  <a:moveTo>
                    <a:pt x="42" y="2520"/>
                  </a:moveTo>
                  <a:cubicBezTo>
                    <a:pt x="37" y="2518"/>
                    <a:pt x="32" y="2515"/>
                    <a:pt x="30" y="2522"/>
                  </a:cubicBezTo>
                  <a:cubicBezTo>
                    <a:pt x="29" y="2530"/>
                    <a:pt x="41" y="2535"/>
                    <a:pt x="41" y="2535"/>
                  </a:cubicBezTo>
                  <a:cubicBezTo>
                    <a:pt x="49" y="2534"/>
                    <a:pt x="59" y="2529"/>
                    <a:pt x="58" y="2526"/>
                  </a:cubicBezTo>
                  <a:cubicBezTo>
                    <a:pt x="56" y="2523"/>
                    <a:pt x="48" y="2521"/>
                    <a:pt x="42" y="2520"/>
                  </a:cubicBezTo>
                  <a:close/>
                  <a:moveTo>
                    <a:pt x="14884" y="940"/>
                  </a:moveTo>
                  <a:cubicBezTo>
                    <a:pt x="14874" y="940"/>
                    <a:pt x="14880" y="950"/>
                    <a:pt x="14880" y="950"/>
                  </a:cubicBezTo>
                  <a:cubicBezTo>
                    <a:pt x="14892" y="947"/>
                    <a:pt x="14894" y="940"/>
                    <a:pt x="14884" y="940"/>
                  </a:cubicBezTo>
                  <a:close/>
                  <a:moveTo>
                    <a:pt x="14895" y="962"/>
                  </a:moveTo>
                  <a:cubicBezTo>
                    <a:pt x="14895" y="962"/>
                    <a:pt x="14884" y="971"/>
                    <a:pt x="14895" y="971"/>
                  </a:cubicBezTo>
                  <a:cubicBezTo>
                    <a:pt x="14905" y="971"/>
                    <a:pt x="14908" y="966"/>
                    <a:pt x="14895" y="962"/>
                  </a:cubicBezTo>
                  <a:close/>
                  <a:moveTo>
                    <a:pt x="15045" y="912"/>
                  </a:moveTo>
                  <a:cubicBezTo>
                    <a:pt x="15029" y="912"/>
                    <a:pt x="15029" y="919"/>
                    <a:pt x="15029" y="919"/>
                  </a:cubicBezTo>
                  <a:cubicBezTo>
                    <a:pt x="15037" y="922"/>
                    <a:pt x="15037" y="922"/>
                    <a:pt x="15037" y="922"/>
                  </a:cubicBezTo>
                  <a:cubicBezTo>
                    <a:pt x="15037" y="922"/>
                    <a:pt x="15008" y="928"/>
                    <a:pt x="15012" y="932"/>
                  </a:cubicBezTo>
                  <a:cubicBezTo>
                    <a:pt x="15016" y="937"/>
                    <a:pt x="15044" y="932"/>
                    <a:pt x="15044" y="932"/>
                  </a:cubicBezTo>
                  <a:cubicBezTo>
                    <a:pt x="15049" y="927"/>
                    <a:pt x="15049" y="927"/>
                    <a:pt x="15049" y="927"/>
                  </a:cubicBezTo>
                  <a:cubicBezTo>
                    <a:pt x="15054" y="922"/>
                    <a:pt x="15061" y="912"/>
                    <a:pt x="15045" y="912"/>
                  </a:cubicBezTo>
                  <a:close/>
                  <a:moveTo>
                    <a:pt x="14961" y="934"/>
                  </a:moveTo>
                  <a:cubicBezTo>
                    <a:pt x="14951" y="934"/>
                    <a:pt x="14961" y="945"/>
                    <a:pt x="14961" y="945"/>
                  </a:cubicBezTo>
                  <a:cubicBezTo>
                    <a:pt x="14961" y="945"/>
                    <a:pt x="14958" y="956"/>
                    <a:pt x="14971" y="956"/>
                  </a:cubicBezTo>
                  <a:cubicBezTo>
                    <a:pt x="14983" y="956"/>
                    <a:pt x="14995" y="941"/>
                    <a:pt x="14995" y="941"/>
                  </a:cubicBezTo>
                  <a:cubicBezTo>
                    <a:pt x="14995" y="941"/>
                    <a:pt x="14979" y="940"/>
                    <a:pt x="14975" y="940"/>
                  </a:cubicBezTo>
                  <a:cubicBezTo>
                    <a:pt x="14971" y="940"/>
                    <a:pt x="14970" y="934"/>
                    <a:pt x="14961" y="934"/>
                  </a:cubicBezTo>
                  <a:close/>
                  <a:moveTo>
                    <a:pt x="14948" y="939"/>
                  </a:moveTo>
                  <a:cubicBezTo>
                    <a:pt x="14941" y="939"/>
                    <a:pt x="14940" y="947"/>
                    <a:pt x="14932" y="947"/>
                  </a:cubicBezTo>
                  <a:cubicBezTo>
                    <a:pt x="14924" y="947"/>
                    <a:pt x="14928" y="943"/>
                    <a:pt x="14918" y="939"/>
                  </a:cubicBezTo>
                  <a:cubicBezTo>
                    <a:pt x="14908" y="935"/>
                    <a:pt x="14907" y="936"/>
                    <a:pt x="14903" y="944"/>
                  </a:cubicBezTo>
                  <a:cubicBezTo>
                    <a:pt x="14893" y="959"/>
                    <a:pt x="14917" y="948"/>
                    <a:pt x="14917" y="948"/>
                  </a:cubicBezTo>
                  <a:cubicBezTo>
                    <a:pt x="14929" y="955"/>
                    <a:pt x="14929" y="955"/>
                    <a:pt x="14929" y="955"/>
                  </a:cubicBezTo>
                  <a:cubicBezTo>
                    <a:pt x="14953" y="948"/>
                    <a:pt x="14953" y="948"/>
                    <a:pt x="14953" y="948"/>
                  </a:cubicBezTo>
                  <a:cubicBezTo>
                    <a:pt x="14953" y="948"/>
                    <a:pt x="14954" y="939"/>
                    <a:pt x="14948" y="939"/>
                  </a:cubicBezTo>
                  <a:close/>
                  <a:moveTo>
                    <a:pt x="14713" y="929"/>
                  </a:moveTo>
                  <a:cubicBezTo>
                    <a:pt x="14713" y="944"/>
                    <a:pt x="14719" y="942"/>
                    <a:pt x="14725" y="942"/>
                  </a:cubicBezTo>
                  <a:cubicBezTo>
                    <a:pt x="14739" y="942"/>
                    <a:pt x="14713" y="914"/>
                    <a:pt x="14713" y="929"/>
                  </a:cubicBezTo>
                  <a:close/>
                  <a:moveTo>
                    <a:pt x="14765" y="936"/>
                  </a:moveTo>
                  <a:cubicBezTo>
                    <a:pt x="14756" y="944"/>
                    <a:pt x="14763" y="946"/>
                    <a:pt x="14763" y="946"/>
                  </a:cubicBezTo>
                  <a:cubicBezTo>
                    <a:pt x="14781" y="946"/>
                    <a:pt x="14773" y="927"/>
                    <a:pt x="14765" y="936"/>
                  </a:cubicBezTo>
                  <a:close/>
                  <a:moveTo>
                    <a:pt x="14787" y="952"/>
                  </a:moveTo>
                  <a:cubicBezTo>
                    <a:pt x="14778" y="961"/>
                    <a:pt x="14833" y="974"/>
                    <a:pt x="14833" y="969"/>
                  </a:cubicBezTo>
                  <a:cubicBezTo>
                    <a:pt x="14833" y="964"/>
                    <a:pt x="14792" y="947"/>
                    <a:pt x="14787" y="952"/>
                  </a:cubicBezTo>
                  <a:close/>
                  <a:moveTo>
                    <a:pt x="15071" y="927"/>
                  </a:moveTo>
                  <a:cubicBezTo>
                    <a:pt x="15063" y="927"/>
                    <a:pt x="15058" y="927"/>
                    <a:pt x="15058" y="927"/>
                  </a:cubicBezTo>
                  <a:cubicBezTo>
                    <a:pt x="15063" y="935"/>
                    <a:pt x="15063" y="935"/>
                    <a:pt x="15063" y="935"/>
                  </a:cubicBezTo>
                  <a:cubicBezTo>
                    <a:pt x="15100" y="933"/>
                    <a:pt x="15100" y="933"/>
                    <a:pt x="15100" y="933"/>
                  </a:cubicBezTo>
                  <a:cubicBezTo>
                    <a:pt x="15093" y="926"/>
                    <a:pt x="15093" y="926"/>
                    <a:pt x="15093" y="926"/>
                  </a:cubicBezTo>
                  <a:cubicBezTo>
                    <a:pt x="15093" y="926"/>
                    <a:pt x="15079" y="927"/>
                    <a:pt x="15071" y="927"/>
                  </a:cubicBezTo>
                  <a:close/>
                  <a:moveTo>
                    <a:pt x="16136" y="3656"/>
                  </a:moveTo>
                  <a:cubicBezTo>
                    <a:pt x="16116" y="3656"/>
                    <a:pt x="16129" y="3668"/>
                    <a:pt x="16129" y="3668"/>
                  </a:cubicBezTo>
                  <a:cubicBezTo>
                    <a:pt x="16143" y="3668"/>
                    <a:pt x="16156" y="3656"/>
                    <a:pt x="16136" y="3656"/>
                  </a:cubicBezTo>
                  <a:close/>
                  <a:moveTo>
                    <a:pt x="16151" y="3691"/>
                  </a:moveTo>
                  <a:cubicBezTo>
                    <a:pt x="16145" y="3685"/>
                    <a:pt x="16141" y="3698"/>
                    <a:pt x="16141" y="3698"/>
                  </a:cubicBezTo>
                  <a:cubicBezTo>
                    <a:pt x="16151" y="3708"/>
                    <a:pt x="16158" y="3697"/>
                    <a:pt x="16151" y="3691"/>
                  </a:cubicBezTo>
                  <a:close/>
                  <a:moveTo>
                    <a:pt x="15158" y="909"/>
                  </a:moveTo>
                  <a:cubicBezTo>
                    <a:pt x="15171" y="909"/>
                    <a:pt x="15180" y="908"/>
                    <a:pt x="15173" y="902"/>
                  </a:cubicBezTo>
                  <a:cubicBezTo>
                    <a:pt x="15167" y="895"/>
                    <a:pt x="15158" y="909"/>
                    <a:pt x="15158" y="909"/>
                  </a:cubicBezTo>
                  <a:close/>
                  <a:moveTo>
                    <a:pt x="15119" y="917"/>
                  </a:moveTo>
                  <a:cubicBezTo>
                    <a:pt x="15105" y="913"/>
                    <a:pt x="15105" y="921"/>
                    <a:pt x="15105" y="921"/>
                  </a:cubicBezTo>
                  <a:cubicBezTo>
                    <a:pt x="15119" y="927"/>
                    <a:pt x="15133" y="921"/>
                    <a:pt x="15119" y="917"/>
                  </a:cubicBezTo>
                  <a:close/>
                  <a:moveTo>
                    <a:pt x="14185" y="2595"/>
                  </a:moveTo>
                  <a:cubicBezTo>
                    <a:pt x="14165" y="2602"/>
                    <a:pt x="14191" y="2609"/>
                    <a:pt x="14191" y="2609"/>
                  </a:cubicBezTo>
                  <a:cubicBezTo>
                    <a:pt x="14201" y="2602"/>
                    <a:pt x="14206" y="2588"/>
                    <a:pt x="14185" y="2595"/>
                  </a:cubicBezTo>
                  <a:close/>
                  <a:moveTo>
                    <a:pt x="2322" y="696"/>
                  </a:moveTo>
                  <a:cubicBezTo>
                    <a:pt x="2337" y="692"/>
                    <a:pt x="2337" y="692"/>
                    <a:pt x="2337" y="692"/>
                  </a:cubicBezTo>
                  <a:cubicBezTo>
                    <a:pt x="2336" y="682"/>
                    <a:pt x="2336" y="682"/>
                    <a:pt x="2336" y="682"/>
                  </a:cubicBezTo>
                  <a:cubicBezTo>
                    <a:pt x="2318" y="679"/>
                    <a:pt x="2318" y="679"/>
                    <a:pt x="2318" y="679"/>
                  </a:cubicBezTo>
                  <a:cubicBezTo>
                    <a:pt x="2318" y="679"/>
                    <a:pt x="2293" y="697"/>
                    <a:pt x="2296" y="704"/>
                  </a:cubicBezTo>
                  <a:cubicBezTo>
                    <a:pt x="2302" y="718"/>
                    <a:pt x="2322" y="696"/>
                    <a:pt x="2322" y="696"/>
                  </a:cubicBezTo>
                  <a:close/>
                  <a:moveTo>
                    <a:pt x="14208" y="2623"/>
                  </a:moveTo>
                  <a:cubicBezTo>
                    <a:pt x="14208" y="2623"/>
                    <a:pt x="14203" y="2639"/>
                    <a:pt x="14213" y="2632"/>
                  </a:cubicBezTo>
                  <a:cubicBezTo>
                    <a:pt x="14223" y="2625"/>
                    <a:pt x="14220" y="2616"/>
                    <a:pt x="14208" y="2623"/>
                  </a:cubicBezTo>
                  <a:close/>
                  <a:moveTo>
                    <a:pt x="14548" y="890"/>
                  </a:moveTo>
                  <a:cubicBezTo>
                    <a:pt x="14539" y="894"/>
                    <a:pt x="14537" y="900"/>
                    <a:pt x="14545" y="900"/>
                  </a:cubicBezTo>
                  <a:cubicBezTo>
                    <a:pt x="14558" y="900"/>
                    <a:pt x="14557" y="887"/>
                    <a:pt x="14548" y="890"/>
                  </a:cubicBezTo>
                  <a:close/>
                  <a:moveTo>
                    <a:pt x="14216" y="2691"/>
                  </a:moveTo>
                  <a:cubicBezTo>
                    <a:pt x="14206" y="2692"/>
                    <a:pt x="14216" y="2706"/>
                    <a:pt x="14216" y="2706"/>
                  </a:cubicBezTo>
                  <a:cubicBezTo>
                    <a:pt x="14239" y="2703"/>
                    <a:pt x="14227" y="2689"/>
                    <a:pt x="14216" y="2691"/>
                  </a:cubicBezTo>
                  <a:close/>
                  <a:moveTo>
                    <a:pt x="4610" y="1179"/>
                  </a:moveTo>
                  <a:cubicBezTo>
                    <a:pt x="4598" y="1179"/>
                    <a:pt x="4607" y="1170"/>
                    <a:pt x="4594" y="1170"/>
                  </a:cubicBezTo>
                  <a:cubicBezTo>
                    <a:pt x="4581" y="1170"/>
                    <a:pt x="4570" y="1191"/>
                    <a:pt x="4570" y="1191"/>
                  </a:cubicBezTo>
                  <a:cubicBezTo>
                    <a:pt x="4543" y="1210"/>
                    <a:pt x="4543" y="1210"/>
                    <a:pt x="4543" y="1210"/>
                  </a:cubicBezTo>
                  <a:cubicBezTo>
                    <a:pt x="4543" y="1224"/>
                    <a:pt x="4543" y="1224"/>
                    <a:pt x="4543" y="1224"/>
                  </a:cubicBezTo>
                  <a:cubicBezTo>
                    <a:pt x="4543" y="1224"/>
                    <a:pt x="4535" y="1232"/>
                    <a:pt x="4529" y="1232"/>
                  </a:cubicBezTo>
                  <a:cubicBezTo>
                    <a:pt x="4523" y="1232"/>
                    <a:pt x="4520" y="1254"/>
                    <a:pt x="4520" y="1261"/>
                  </a:cubicBezTo>
                  <a:cubicBezTo>
                    <a:pt x="4520" y="1268"/>
                    <a:pt x="4513" y="1261"/>
                    <a:pt x="4503" y="1261"/>
                  </a:cubicBezTo>
                  <a:cubicBezTo>
                    <a:pt x="4494" y="1261"/>
                    <a:pt x="4483" y="1282"/>
                    <a:pt x="4483" y="1282"/>
                  </a:cubicBezTo>
                  <a:cubicBezTo>
                    <a:pt x="4483" y="1282"/>
                    <a:pt x="4475" y="1283"/>
                    <a:pt x="4463" y="1283"/>
                  </a:cubicBezTo>
                  <a:cubicBezTo>
                    <a:pt x="4451" y="1283"/>
                    <a:pt x="4451" y="1298"/>
                    <a:pt x="4451" y="1298"/>
                  </a:cubicBezTo>
                  <a:cubicBezTo>
                    <a:pt x="4451" y="1298"/>
                    <a:pt x="4320" y="1298"/>
                    <a:pt x="4303" y="1298"/>
                  </a:cubicBezTo>
                  <a:cubicBezTo>
                    <a:pt x="4286" y="1298"/>
                    <a:pt x="4252" y="1336"/>
                    <a:pt x="4244" y="1336"/>
                  </a:cubicBezTo>
                  <a:cubicBezTo>
                    <a:pt x="4236" y="1336"/>
                    <a:pt x="4234" y="1338"/>
                    <a:pt x="4228" y="1338"/>
                  </a:cubicBezTo>
                  <a:cubicBezTo>
                    <a:pt x="4227" y="1338"/>
                    <a:pt x="4225" y="1339"/>
                    <a:pt x="4223" y="1340"/>
                  </a:cubicBezTo>
                  <a:cubicBezTo>
                    <a:pt x="4228" y="1345"/>
                    <a:pt x="4229" y="1351"/>
                    <a:pt x="4229" y="1351"/>
                  </a:cubicBezTo>
                  <a:cubicBezTo>
                    <a:pt x="4229" y="1351"/>
                    <a:pt x="4228" y="1359"/>
                    <a:pt x="4221" y="1365"/>
                  </a:cubicBezTo>
                  <a:cubicBezTo>
                    <a:pt x="4214" y="1371"/>
                    <a:pt x="4214" y="1381"/>
                    <a:pt x="4214" y="1381"/>
                  </a:cubicBezTo>
                  <a:cubicBezTo>
                    <a:pt x="4202" y="1380"/>
                    <a:pt x="4202" y="1380"/>
                    <a:pt x="4202" y="1380"/>
                  </a:cubicBezTo>
                  <a:cubicBezTo>
                    <a:pt x="4202" y="1380"/>
                    <a:pt x="4202" y="1384"/>
                    <a:pt x="4190" y="1389"/>
                  </a:cubicBezTo>
                  <a:cubicBezTo>
                    <a:pt x="4178" y="1394"/>
                    <a:pt x="4172" y="1384"/>
                    <a:pt x="4172" y="1384"/>
                  </a:cubicBezTo>
                  <a:cubicBezTo>
                    <a:pt x="4172" y="1384"/>
                    <a:pt x="4167" y="1392"/>
                    <a:pt x="4154" y="1393"/>
                  </a:cubicBezTo>
                  <a:cubicBezTo>
                    <a:pt x="4141" y="1394"/>
                    <a:pt x="4137" y="1384"/>
                    <a:pt x="4128" y="1383"/>
                  </a:cubicBezTo>
                  <a:cubicBezTo>
                    <a:pt x="4119" y="1382"/>
                    <a:pt x="4112" y="1390"/>
                    <a:pt x="4091" y="1395"/>
                  </a:cubicBezTo>
                  <a:cubicBezTo>
                    <a:pt x="4090" y="1395"/>
                    <a:pt x="4088" y="1396"/>
                    <a:pt x="4087" y="1396"/>
                  </a:cubicBezTo>
                  <a:cubicBezTo>
                    <a:pt x="4088" y="1400"/>
                    <a:pt x="4088" y="1404"/>
                    <a:pt x="4086" y="1410"/>
                  </a:cubicBezTo>
                  <a:cubicBezTo>
                    <a:pt x="4085" y="1412"/>
                    <a:pt x="4083" y="1414"/>
                    <a:pt x="4080" y="1417"/>
                  </a:cubicBezTo>
                  <a:cubicBezTo>
                    <a:pt x="4089" y="1417"/>
                    <a:pt x="4089" y="1417"/>
                    <a:pt x="4089" y="1417"/>
                  </a:cubicBezTo>
                  <a:cubicBezTo>
                    <a:pt x="4089" y="1417"/>
                    <a:pt x="4009" y="1458"/>
                    <a:pt x="4001" y="1461"/>
                  </a:cubicBezTo>
                  <a:cubicBezTo>
                    <a:pt x="3993" y="1464"/>
                    <a:pt x="3985" y="1467"/>
                    <a:pt x="3965" y="1472"/>
                  </a:cubicBezTo>
                  <a:cubicBezTo>
                    <a:pt x="3945" y="1477"/>
                    <a:pt x="3937" y="1483"/>
                    <a:pt x="3930" y="1486"/>
                  </a:cubicBezTo>
                  <a:cubicBezTo>
                    <a:pt x="3923" y="1489"/>
                    <a:pt x="3911" y="1487"/>
                    <a:pt x="3911" y="1487"/>
                  </a:cubicBezTo>
                  <a:cubicBezTo>
                    <a:pt x="3911" y="1487"/>
                    <a:pt x="3911" y="1492"/>
                    <a:pt x="3899" y="1493"/>
                  </a:cubicBezTo>
                  <a:cubicBezTo>
                    <a:pt x="3887" y="1494"/>
                    <a:pt x="3886" y="1483"/>
                    <a:pt x="3886" y="1483"/>
                  </a:cubicBezTo>
                  <a:cubicBezTo>
                    <a:pt x="3886" y="1483"/>
                    <a:pt x="3864" y="1480"/>
                    <a:pt x="3864" y="1473"/>
                  </a:cubicBezTo>
                  <a:cubicBezTo>
                    <a:pt x="3864" y="1473"/>
                    <a:pt x="3877" y="1467"/>
                    <a:pt x="3888" y="1462"/>
                  </a:cubicBezTo>
                  <a:cubicBezTo>
                    <a:pt x="3887" y="1461"/>
                    <a:pt x="3887" y="1460"/>
                    <a:pt x="3886" y="1460"/>
                  </a:cubicBezTo>
                  <a:cubicBezTo>
                    <a:pt x="3876" y="1450"/>
                    <a:pt x="3921" y="1428"/>
                    <a:pt x="3929" y="1428"/>
                  </a:cubicBezTo>
                  <a:cubicBezTo>
                    <a:pt x="3937" y="1428"/>
                    <a:pt x="3935" y="1407"/>
                    <a:pt x="3935" y="1407"/>
                  </a:cubicBezTo>
                  <a:cubicBezTo>
                    <a:pt x="3935" y="1407"/>
                    <a:pt x="3938" y="1403"/>
                    <a:pt x="3942" y="1398"/>
                  </a:cubicBezTo>
                  <a:cubicBezTo>
                    <a:pt x="3942" y="1397"/>
                    <a:pt x="3941" y="1397"/>
                    <a:pt x="3941" y="1397"/>
                  </a:cubicBezTo>
                  <a:cubicBezTo>
                    <a:pt x="3935" y="1391"/>
                    <a:pt x="3948" y="1362"/>
                    <a:pt x="3946" y="1354"/>
                  </a:cubicBezTo>
                  <a:cubicBezTo>
                    <a:pt x="3944" y="1346"/>
                    <a:pt x="3930" y="1353"/>
                    <a:pt x="3924" y="1358"/>
                  </a:cubicBezTo>
                  <a:cubicBezTo>
                    <a:pt x="3918" y="1363"/>
                    <a:pt x="3890" y="1381"/>
                    <a:pt x="3888" y="1368"/>
                  </a:cubicBezTo>
                  <a:cubicBezTo>
                    <a:pt x="3887" y="1362"/>
                    <a:pt x="3911" y="1348"/>
                    <a:pt x="3914" y="1343"/>
                  </a:cubicBezTo>
                  <a:cubicBezTo>
                    <a:pt x="3917" y="1338"/>
                    <a:pt x="3928" y="1335"/>
                    <a:pt x="3937" y="1329"/>
                  </a:cubicBezTo>
                  <a:cubicBezTo>
                    <a:pt x="3946" y="1323"/>
                    <a:pt x="3938" y="1300"/>
                    <a:pt x="3938" y="1300"/>
                  </a:cubicBezTo>
                  <a:cubicBezTo>
                    <a:pt x="3938" y="1300"/>
                    <a:pt x="3941" y="1305"/>
                    <a:pt x="3949" y="1288"/>
                  </a:cubicBezTo>
                  <a:cubicBezTo>
                    <a:pt x="3957" y="1271"/>
                    <a:pt x="3937" y="1278"/>
                    <a:pt x="3928" y="1271"/>
                  </a:cubicBezTo>
                  <a:cubicBezTo>
                    <a:pt x="3919" y="1264"/>
                    <a:pt x="3919" y="1258"/>
                    <a:pt x="3919" y="1258"/>
                  </a:cubicBezTo>
                  <a:cubicBezTo>
                    <a:pt x="3919" y="1258"/>
                    <a:pt x="3916" y="1265"/>
                    <a:pt x="3911" y="1260"/>
                  </a:cubicBezTo>
                  <a:cubicBezTo>
                    <a:pt x="3906" y="1255"/>
                    <a:pt x="3912" y="1245"/>
                    <a:pt x="3912" y="1245"/>
                  </a:cubicBezTo>
                  <a:cubicBezTo>
                    <a:pt x="3936" y="1249"/>
                    <a:pt x="3936" y="1249"/>
                    <a:pt x="3936" y="1249"/>
                  </a:cubicBezTo>
                  <a:cubicBezTo>
                    <a:pt x="3936" y="1249"/>
                    <a:pt x="3940" y="1246"/>
                    <a:pt x="3937" y="1238"/>
                  </a:cubicBezTo>
                  <a:cubicBezTo>
                    <a:pt x="3936" y="1234"/>
                    <a:pt x="3940" y="1234"/>
                    <a:pt x="3945" y="1234"/>
                  </a:cubicBezTo>
                  <a:cubicBezTo>
                    <a:pt x="3949" y="1219"/>
                    <a:pt x="3949" y="1219"/>
                    <a:pt x="3949" y="1219"/>
                  </a:cubicBezTo>
                  <a:cubicBezTo>
                    <a:pt x="3936" y="1219"/>
                    <a:pt x="3936" y="1219"/>
                    <a:pt x="3936" y="1219"/>
                  </a:cubicBezTo>
                  <a:cubicBezTo>
                    <a:pt x="3934" y="1227"/>
                    <a:pt x="3934" y="1227"/>
                    <a:pt x="3934" y="1227"/>
                  </a:cubicBezTo>
                  <a:cubicBezTo>
                    <a:pt x="3918" y="1221"/>
                    <a:pt x="3918" y="1221"/>
                    <a:pt x="3918" y="1221"/>
                  </a:cubicBezTo>
                  <a:cubicBezTo>
                    <a:pt x="3917" y="1207"/>
                    <a:pt x="3917" y="1207"/>
                    <a:pt x="3917" y="1207"/>
                  </a:cubicBezTo>
                  <a:cubicBezTo>
                    <a:pt x="3908" y="1209"/>
                    <a:pt x="3908" y="1209"/>
                    <a:pt x="3908" y="1209"/>
                  </a:cubicBezTo>
                  <a:cubicBezTo>
                    <a:pt x="3897" y="1214"/>
                    <a:pt x="3897" y="1214"/>
                    <a:pt x="3897" y="1214"/>
                  </a:cubicBezTo>
                  <a:cubicBezTo>
                    <a:pt x="3861" y="1211"/>
                    <a:pt x="3861" y="1211"/>
                    <a:pt x="3861" y="1211"/>
                  </a:cubicBezTo>
                  <a:cubicBezTo>
                    <a:pt x="3861" y="1211"/>
                    <a:pt x="3848" y="1222"/>
                    <a:pt x="3827" y="1220"/>
                  </a:cubicBezTo>
                  <a:cubicBezTo>
                    <a:pt x="3806" y="1218"/>
                    <a:pt x="3811" y="1204"/>
                    <a:pt x="3807" y="1199"/>
                  </a:cubicBezTo>
                  <a:cubicBezTo>
                    <a:pt x="3803" y="1194"/>
                    <a:pt x="3783" y="1205"/>
                    <a:pt x="3780" y="1196"/>
                  </a:cubicBezTo>
                  <a:cubicBezTo>
                    <a:pt x="3817" y="1175"/>
                    <a:pt x="3817" y="1175"/>
                    <a:pt x="3817" y="1175"/>
                  </a:cubicBezTo>
                  <a:cubicBezTo>
                    <a:pt x="3817" y="1175"/>
                    <a:pt x="3812" y="1170"/>
                    <a:pt x="3805" y="1170"/>
                  </a:cubicBezTo>
                  <a:cubicBezTo>
                    <a:pt x="3798" y="1170"/>
                    <a:pt x="3784" y="1182"/>
                    <a:pt x="3780" y="1183"/>
                  </a:cubicBezTo>
                  <a:cubicBezTo>
                    <a:pt x="3776" y="1184"/>
                    <a:pt x="3754" y="1197"/>
                    <a:pt x="3740" y="1202"/>
                  </a:cubicBezTo>
                  <a:cubicBezTo>
                    <a:pt x="3726" y="1207"/>
                    <a:pt x="3710" y="1204"/>
                    <a:pt x="3710" y="1204"/>
                  </a:cubicBezTo>
                  <a:cubicBezTo>
                    <a:pt x="3704" y="1213"/>
                    <a:pt x="3704" y="1213"/>
                    <a:pt x="3704" y="1213"/>
                  </a:cubicBezTo>
                  <a:cubicBezTo>
                    <a:pt x="3704" y="1213"/>
                    <a:pt x="3680" y="1215"/>
                    <a:pt x="3671" y="1214"/>
                  </a:cubicBezTo>
                  <a:cubicBezTo>
                    <a:pt x="3662" y="1213"/>
                    <a:pt x="3686" y="1196"/>
                    <a:pt x="3686" y="1196"/>
                  </a:cubicBezTo>
                  <a:cubicBezTo>
                    <a:pt x="3686" y="1196"/>
                    <a:pt x="3676" y="1200"/>
                    <a:pt x="3657" y="1201"/>
                  </a:cubicBezTo>
                  <a:cubicBezTo>
                    <a:pt x="3638" y="1202"/>
                    <a:pt x="3636" y="1214"/>
                    <a:pt x="3619" y="1208"/>
                  </a:cubicBezTo>
                  <a:cubicBezTo>
                    <a:pt x="3602" y="1202"/>
                    <a:pt x="3695" y="1169"/>
                    <a:pt x="3707" y="1161"/>
                  </a:cubicBezTo>
                  <a:cubicBezTo>
                    <a:pt x="3719" y="1153"/>
                    <a:pt x="3734" y="1150"/>
                    <a:pt x="3753" y="1146"/>
                  </a:cubicBezTo>
                  <a:cubicBezTo>
                    <a:pt x="3758" y="1145"/>
                    <a:pt x="3762" y="1143"/>
                    <a:pt x="3766" y="1140"/>
                  </a:cubicBezTo>
                  <a:cubicBezTo>
                    <a:pt x="3738" y="1140"/>
                    <a:pt x="3741" y="1134"/>
                    <a:pt x="3741" y="1134"/>
                  </a:cubicBezTo>
                  <a:cubicBezTo>
                    <a:pt x="3711" y="1135"/>
                    <a:pt x="3711" y="1135"/>
                    <a:pt x="3711" y="1135"/>
                  </a:cubicBezTo>
                  <a:cubicBezTo>
                    <a:pt x="3711" y="1125"/>
                    <a:pt x="3711" y="1125"/>
                    <a:pt x="3711" y="1125"/>
                  </a:cubicBezTo>
                  <a:cubicBezTo>
                    <a:pt x="3711" y="1125"/>
                    <a:pt x="3695" y="1136"/>
                    <a:pt x="3689" y="1142"/>
                  </a:cubicBezTo>
                  <a:cubicBezTo>
                    <a:pt x="3683" y="1148"/>
                    <a:pt x="3670" y="1124"/>
                    <a:pt x="3667" y="1127"/>
                  </a:cubicBezTo>
                  <a:cubicBezTo>
                    <a:pt x="3664" y="1130"/>
                    <a:pt x="3657" y="1127"/>
                    <a:pt x="3651" y="1127"/>
                  </a:cubicBezTo>
                  <a:cubicBezTo>
                    <a:pt x="3645" y="1127"/>
                    <a:pt x="3642" y="1107"/>
                    <a:pt x="3629" y="1107"/>
                  </a:cubicBezTo>
                  <a:cubicBezTo>
                    <a:pt x="3616" y="1107"/>
                    <a:pt x="3618" y="1119"/>
                    <a:pt x="3610" y="1119"/>
                  </a:cubicBezTo>
                  <a:cubicBezTo>
                    <a:pt x="3602" y="1119"/>
                    <a:pt x="3595" y="1109"/>
                    <a:pt x="3595" y="1109"/>
                  </a:cubicBezTo>
                  <a:cubicBezTo>
                    <a:pt x="3595" y="1109"/>
                    <a:pt x="3576" y="1108"/>
                    <a:pt x="3568" y="1100"/>
                  </a:cubicBezTo>
                  <a:cubicBezTo>
                    <a:pt x="3559" y="1091"/>
                    <a:pt x="3584" y="1081"/>
                    <a:pt x="3574" y="1071"/>
                  </a:cubicBezTo>
                  <a:cubicBezTo>
                    <a:pt x="3564" y="1060"/>
                    <a:pt x="3550" y="1095"/>
                    <a:pt x="3550" y="1095"/>
                  </a:cubicBezTo>
                  <a:cubicBezTo>
                    <a:pt x="2408" y="1095"/>
                    <a:pt x="2408" y="1095"/>
                    <a:pt x="2408" y="1095"/>
                  </a:cubicBezTo>
                  <a:cubicBezTo>
                    <a:pt x="2407" y="1102"/>
                    <a:pt x="2405" y="1108"/>
                    <a:pt x="2404" y="1110"/>
                  </a:cubicBezTo>
                  <a:cubicBezTo>
                    <a:pt x="2400" y="1116"/>
                    <a:pt x="2399" y="1140"/>
                    <a:pt x="2399" y="1140"/>
                  </a:cubicBezTo>
                  <a:cubicBezTo>
                    <a:pt x="2377" y="1152"/>
                    <a:pt x="2377" y="1152"/>
                    <a:pt x="2377" y="1152"/>
                  </a:cubicBezTo>
                  <a:cubicBezTo>
                    <a:pt x="2375" y="1164"/>
                    <a:pt x="2375" y="1164"/>
                    <a:pt x="2375" y="1164"/>
                  </a:cubicBezTo>
                  <a:cubicBezTo>
                    <a:pt x="2364" y="1179"/>
                    <a:pt x="2364" y="1179"/>
                    <a:pt x="2364" y="1179"/>
                  </a:cubicBezTo>
                  <a:cubicBezTo>
                    <a:pt x="2332" y="1190"/>
                    <a:pt x="2332" y="1190"/>
                    <a:pt x="2332" y="1190"/>
                  </a:cubicBezTo>
                  <a:cubicBezTo>
                    <a:pt x="2355" y="1177"/>
                    <a:pt x="2355" y="1177"/>
                    <a:pt x="2355" y="1177"/>
                  </a:cubicBezTo>
                  <a:cubicBezTo>
                    <a:pt x="2340" y="1175"/>
                    <a:pt x="2340" y="1175"/>
                    <a:pt x="2340" y="1175"/>
                  </a:cubicBezTo>
                  <a:cubicBezTo>
                    <a:pt x="2340" y="1175"/>
                    <a:pt x="2354" y="1155"/>
                    <a:pt x="2358" y="1152"/>
                  </a:cubicBezTo>
                  <a:cubicBezTo>
                    <a:pt x="2362" y="1149"/>
                    <a:pt x="2382" y="1135"/>
                    <a:pt x="2372" y="1135"/>
                  </a:cubicBezTo>
                  <a:cubicBezTo>
                    <a:pt x="2362" y="1135"/>
                    <a:pt x="2353" y="1137"/>
                    <a:pt x="2343" y="1136"/>
                  </a:cubicBezTo>
                  <a:cubicBezTo>
                    <a:pt x="2333" y="1135"/>
                    <a:pt x="2324" y="1117"/>
                    <a:pt x="2315" y="1121"/>
                  </a:cubicBezTo>
                  <a:cubicBezTo>
                    <a:pt x="2306" y="1125"/>
                    <a:pt x="2297" y="1117"/>
                    <a:pt x="2295" y="1138"/>
                  </a:cubicBezTo>
                  <a:cubicBezTo>
                    <a:pt x="2293" y="1159"/>
                    <a:pt x="2295" y="1171"/>
                    <a:pt x="2292" y="1173"/>
                  </a:cubicBezTo>
                  <a:cubicBezTo>
                    <a:pt x="2289" y="1175"/>
                    <a:pt x="2279" y="1190"/>
                    <a:pt x="2279" y="1190"/>
                  </a:cubicBezTo>
                  <a:cubicBezTo>
                    <a:pt x="2297" y="1194"/>
                    <a:pt x="2297" y="1194"/>
                    <a:pt x="2297" y="1194"/>
                  </a:cubicBezTo>
                  <a:cubicBezTo>
                    <a:pt x="2278" y="1197"/>
                    <a:pt x="2278" y="1197"/>
                    <a:pt x="2278" y="1197"/>
                  </a:cubicBezTo>
                  <a:cubicBezTo>
                    <a:pt x="2281" y="1208"/>
                    <a:pt x="2281" y="1208"/>
                    <a:pt x="2281" y="1208"/>
                  </a:cubicBezTo>
                  <a:cubicBezTo>
                    <a:pt x="2270" y="1225"/>
                    <a:pt x="2270" y="1225"/>
                    <a:pt x="2270" y="1225"/>
                  </a:cubicBezTo>
                  <a:cubicBezTo>
                    <a:pt x="2270" y="1225"/>
                    <a:pt x="2291" y="1233"/>
                    <a:pt x="2290" y="1237"/>
                  </a:cubicBezTo>
                  <a:cubicBezTo>
                    <a:pt x="2289" y="1241"/>
                    <a:pt x="2258" y="1235"/>
                    <a:pt x="2258" y="1235"/>
                  </a:cubicBezTo>
                  <a:cubicBezTo>
                    <a:pt x="2258" y="1235"/>
                    <a:pt x="2219" y="1295"/>
                    <a:pt x="2209" y="1307"/>
                  </a:cubicBezTo>
                  <a:cubicBezTo>
                    <a:pt x="2199" y="1319"/>
                    <a:pt x="2152" y="1375"/>
                    <a:pt x="2152" y="1375"/>
                  </a:cubicBezTo>
                  <a:cubicBezTo>
                    <a:pt x="2154" y="1390"/>
                    <a:pt x="2154" y="1390"/>
                    <a:pt x="2154" y="1390"/>
                  </a:cubicBezTo>
                  <a:cubicBezTo>
                    <a:pt x="2154" y="1390"/>
                    <a:pt x="2141" y="1392"/>
                    <a:pt x="2130" y="1404"/>
                  </a:cubicBezTo>
                  <a:cubicBezTo>
                    <a:pt x="2119" y="1416"/>
                    <a:pt x="2119" y="1434"/>
                    <a:pt x="2119" y="1434"/>
                  </a:cubicBezTo>
                  <a:cubicBezTo>
                    <a:pt x="2106" y="1447"/>
                    <a:pt x="2106" y="1447"/>
                    <a:pt x="2106" y="1447"/>
                  </a:cubicBezTo>
                  <a:cubicBezTo>
                    <a:pt x="2103" y="1481"/>
                    <a:pt x="2103" y="1481"/>
                    <a:pt x="2103" y="1481"/>
                  </a:cubicBezTo>
                  <a:cubicBezTo>
                    <a:pt x="2103" y="1481"/>
                    <a:pt x="2079" y="1513"/>
                    <a:pt x="2073" y="1519"/>
                  </a:cubicBezTo>
                  <a:cubicBezTo>
                    <a:pt x="2067" y="1525"/>
                    <a:pt x="2046" y="1537"/>
                    <a:pt x="2048" y="1548"/>
                  </a:cubicBezTo>
                  <a:cubicBezTo>
                    <a:pt x="2050" y="1559"/>
                    <a:pt x="2066" y="1566"/>
                    <a:pt x="2063" y="1576"/>
                  </a:cubicBezTo>
                  <a:cubicBezTo>
                    <a:pt x="2060" y="1586"/>
                    <a:pt x="2040" y="1610"/>
                    <a:pt x="2040" y="1622"/>
                  </a:cubicBezTo>
                  <a:cubicBezTo>
                    <a:pt x="2040" y="1634"/>
                    <a:pt x="2053" y="1675"/>
                    <a:pt x="2053" y="1675"/>
                  </a:cubicBezTo>
                  <a:cubicBezTo>
                    <a:pt x="2069" y="1665"/>
                    <a:pt x="2069" y="1665"/>
                    <a:pt x="2069" y="1665"/>
                  </a:cubicBezTo>
                  <a:cubicBezTo>
                    <a:pt x="2114" y="1669"/>
                    <a:pt x="2114" y="1669"/>
                    <a:pt x="2114" y="1669"/>
                  </a:cubicBezTo>
                  <a:cubicBezTo>
                    <a:pt x="2114" y="1669"/>
                    <a:pt x="2076" y="1669"/>
                    <a:pt x="2073" y="1675"/>
                  </a:cubicBezTo>
                  <a:cubicBezTo>
                    <a:pt x="2070" y="1681"/>
                    <a:pt x="2071" y="1695"/>
                    <a:pt x="2071" y="1695"/>
                  </a:cubicBezTo>
                  <a:cubicBezTo>
                    <a:pt x="2071" y="1695"/>
                    <a:pt x="2060" y="1680"/>
                    <a:pt x="2056" y="1686"/>
                  </a:cubicBezTo>
                  <a:cubicBezTo>
                    <a:pt x="2052" y="1692"/>
                    <a:pt x="2042" y="1711"/>
                    <a:pt x="2047" y="1719"/>
                  </a:cubicBezTo>
                  <a:cubicBezTo>
                    <a:pt x="2052" y="1727"/>
                    <a:pt x="2065" y="1727"/>
                    <a:pt x="2065" y="1727"/>
                  </a:cubicBezTo>
                  <a:cubicBezTo>
                    <a:pt x="2065" y="1727"/>
                    <a:pt x="2063" y="1748"/>
                    <a:pt x="2060" y="1748"/>
                  </a:cubicBezTo>
                  <a:cubicBezTo>
                    <a:pt x="2057" y="1748"/>
                    <a:pt x="2047" y="1760"/>
                    <a:pt x="2047" y="1769"/>
                  </a:cubicBezTo>
                  <a:cubicBezTo>
                    <a:pt x="2047" y="1778"/>
                    <a:pt x="2060" y="1793"/>
                    <a:pt x="2060" y="1793"/>
                  </a:cubicBezTo>
                  <a:cubicBezTo>
                    <a:pt x="2060" y="1793"/>
                    <a:pt x="2080" y="1823"/>
                    <a:pt x="2079" y="1830"/>
                  </a:cubicBezTo>
                  <a:cubicBezTo>
                    <a:pt x="2078" y="1837"/>
                    <a:pt x="2056" y="1859"/>
                    <a:pt x="2068" y="1863"/>
                  </a:cubicBezTo>
                  <a:cubicBezTo>
                    <a:pt x="2080" y="1867"/>
                    <a:pt x="2105" y="1867"/>
                    <a:pt x="2105" y="1867"/>
                  </a:cubicBezTo>
                  <a:cubicBezTo>
                    <a:pt x="2105" y="1867"/>
                    <a:pt x="2107" y="1888"/>
                    <a:pt x="2119" y="1888"/>
                  </a:cubicBezTo>
                  <a:cubicBezTo>
                    <a:pt x="2131" y="1888"/>
                    <a:pt x="2148" y="1882"/>
                    <a:pt x="2148" y="1882"/>
                  </a:cubicBezTo>
                  <a:cubicBezTo>
                    <a:pt x="2151" y="1901"/>
                    <a:pt x="2151" y="1901"/>
                    <a:pt x="2151" y="1901"/>
                  </a:cubicBezTo>
                  <a:cubicBezTo>
                    <a:pt x="2151" y="1901"/>
                    <a:pt x="2183" y="1912"/>
                    <a:pt x="2183" y="1927"/>
                  </a:cubicBezTo>
                  <a:cubicBezTo>
                    <a:pt x="2183" y="1935"/>
                    <a:pt x="2180" y="1949"/>
                    <a:pt x="2178" y="1961"/>
                  </a:cubicBezTo>
                  <a:cubicBezTo>
                    <a:pt x="2181" y="1963"/>
                    <a:pt x="2181" y="1963"/>
                    <a:pt x="2181" y="1963"/>
                  </a:cubicBezTo>
                  <a:cubicBezTo>
                    <a:pt x="2280" y="1959"/>
                    <a:pt x="2280" y="1959"/>
                    <a:pt x="2280" y="1959"/>
                  </a:cubicBezTo>
                  <a:cubicBezTo>
                    <a:pt x="2270" y="1969"/>
                    <a:pt x="2280" y="1969"/>
                    <a:pt x="2280" y="1969"/>
                  </a:cubicBezTo>
                  <a:cubicBezTo>
                    <a:pt x="2420" y="2033"/>
                    <a:pt x="2420" y="2033"/>
                    <a:pt x="2420" y="2033"/>
                  </a:cubicBezTo>
                  <a:cubicBezTo>
                    <a:pt x="2552" y="2031"/>
                    <a:pt x="2552" y="2031"/>
                    <a:pt x="2552" y="2031"/>
                  </a:cubicBezTo>
                  <a:cubicBezTo>
                    <a:pt x="2552" y="2031"/>
                    <a:pt x="2552" y="2031"/>
                    <a:pt x="2556" y="2028"/>
                  </a:cubicBezTo>
                  <a:cubicBezTo>
                    <a:pt x="2559" y="2024"/>
                    <a:pt x="2557" y="2020"/>
                    <a:pt x="2557" y="2014"/>
                  </a:cubicBezTo>
                  <a:cubicBezTo>
                    <a:pt x="2557" y="2008"/>
                    <a:pt x="2564" y="2004"/>
                    <a:pt x="2564" y="2004"/>
                  </a:cubicBezTo>
                  <a:cubicBezTo>
                    <a:pt x="2637" y="2004"/>
                    <a:pt x="2637" y="2004"/>
                    <a:pt x="2637" y="2004"/>
                  </a:cubicBezTo>
                  <a:cubicBezTo>
                    <a:pt x="2652" y="2019"/>
                    <a:pt x="2647" y="2027"/>
                    <a:pt x="2647" y="2027"/>
                  </a:cubicBezTo>
                  <a:cubicBezTo>
                    <a:pt x="2665" y="2035"/>
                    <a:pt x="2665" y="2035"/>
                    <a:pt x="2665" y="2035"/>
                  </a:cubicBezTo>
                  <a:cubicBezTo>
                    <a:pt x="2671" y="2056"/>
                    <a:pt x="2671" y="2056"/>
                    <a:pt x="2671" y="2056"/>
                  </a:cubicBezTo>
                  <a:cubicBezTo>
                    <a:pt x="2671" y="2056"/>
                    <a:pt x="2682" y="2057"/>
                    <a:pt x="2693" y="2068"/>
                  </a:cubicBezTo>
                  <a:cubicBezTo>
                    <a:pt x="2703" y="2078"/>
                    <a:pt x="2693" y="2120"/>
                    <a:pt x="2693" y="2120"/>
                  </a:cubicBezTo>
                  <a:cubicBezTo>
                    <a:pt x="2693" y="2120"/>
                    <a:pt x="2724" y="2154"/>
                    <a:pt x="2743" y="2154"/>
                  </a:cubicBezTo>
                  <a:cubicBezTo>
                    <a:pt x="2762" y="2154"/>
                    <a:pt x="2775" y="2120"/>
                    <a:pt x="2779" y="2116"/>
                  </a:cubicBezTo>
                  <a:cubicBezTo>
                    <a:pt x="2783" y="2112"/>
                    <a:pt x="2795" y="2113"/>
                    <a:pt x="2795" y="2113"/>
                  </a:cubicBezTo>
                  <a:cubicBezTo>
                    <a:pt x="2796" y="2107"/>
                    <a:pt x="2796" y="2107"/>
                    <a:pt x="2796" y="2107"/>
                  </a:cubicBezTo>
                  <a:cubicBezTo>
                    <a:pt x="2806" y="2112"/>
                    <a:pt x="2806" y="2112"/>
                    <a:pt x="2806" y="2112"/>
                  </a:cubicBezTo>
                  <a:cubicBezTo>
                    <a:pt x="2835" y="2113"/>
                    <a:pt x="2835" y="2113"/>
                    <a:pt x="2835" y="2113"/>
                  </a:cubicBezTo>
                  <a:cubicBezTo>
                    <a:pt x="2835" y="2113"/>
                    <a:pt x="2855" y="2144"/>
                    <a:pt x="2863" y="2152"/>
                  </a:cubicBezTo>
                  <a:cubicBezTo>
                    <a:pt x="2871" y="2160"/>
                    <a:pt x="2863" y="2175"/>
                    <a:pt x="2863" y="2184"/>
                  </a:cubicBezTo>
                  <a:cubicBezTo>
                    <a:pt x="2863" y="2193"/>
                    <a:pt x="2874" y="2200"/>
                    <a:pt x="2874" y="2200"/>
                  </a:cubicBezTo>
                  <a:cubicBezTo>
                    <a:pt x="2874" y="2200"/>
                    <a:pt x="2875" y="2206"/>
                    <a:pt x="2875" y="2213"/>
                  </a:cubicBezTo>
                  <a:cubicBezTo>
                    <a:pt x="2875" y="2221"/>
                    <a:pt x="2884" y="2222"/>
                    <a:pt x="2891" y="2229"/>
                  </a:cubicBezTo>
                  <a:cubicBezTo>
                    <a:pt x="2898" y="2236"/>
                    <a:pt x="2888" y="2239"/>
                    <a:pt x="2888" y="2239"/>
                  </a:cubicBezTo>
                  <a:cubicBezTo>
                    <a:pt x="2888" y="2266"/>
                    <a:pt x="2888" y="2266"/>
                    <a:pt x="2888" y="2266"/>
                  </a:cubicBezTo>
                  <a:cubicBezTo>
                    <a:pt x="2896" y="2272"/>
                    <a:pt x="2896" y="2272"/>
                    <a:pt x="2896" y="2272"/>
                  </a:cubicBezTo>
                  <a:cubicBezTo>
                    <a:pt x="2896" y="2272"/>
                    <a:pt x="2894" y="2280"/>
                    <a:pt x="2894" y="2291"/>
                  </a:cubicBezTo>
                  <a:cubicBezTo>
                    <a:pt x="2894" y="2302"/>
                    <a:pt x="2924" y="2303"/>
                    <a:pt x="2924" y="2303"/>
                  </a:cubicBezTo>
                  <a:cubicBezTo>
                    <a:pt x="2930" y="2314"/>
                    <a:pt x="2930" y="2314"/>
                    <a:pt x="2930" y="2314"/>
                  </a:cubicBezTo>
                  <a:cubicBezTo>
                    <a:pt x="2930" y="2314"/>
                    <a:pt x="2949" y="2314"/>
                    <a:pt x="2954" y="2314"/>
                  </a:cubicBezTo>
                  <a:cubicBezTo>
                    <a:pt x="2959" y="2314"/>
                    <a:pt x="2957" y="2324"/>
                    <a:pt x="2968" y="2324"/>
                  </a:cubicBezTo>
                  <a:cubicBezTo>
                    <a:pt x="2973" y="2324"/>
                    <a:pt x="2977" y="2323"/>
                    <a:pt x="2980" y="2322"/>
                  </a:cubicBezTo>
                  <a:cubicBezTo>
                    <a:pt x="2970" y="2273"/>
                    <a:pt x="2970" y="2273"/>
                    <a:pt x="2970" y="2273"/>
                  </a:cubicBezTo>
                  <a:cubicBezTo>
                    <a:pt x="2982" y="2262"/>
                    <a:pt x="2982" y="2262"/>
                    <a:pt x="2982" y="2262"/>
                  </a:cubicBezTo>
                  <a:cubicBezTo>
                    <a:pt x="2969" y="2253"/>
                    <a:pt x="2969" y="2253"/>
                    <a:pt x="2969" y="2253"/>
                  </a:cubicBezTo>
                  <a:cubicBezTo>
                    <a:pt x="2969" y="2240"/>
                    <a:pt x="2969" y="2240"/>
                    <a:pt x="2969" y="2240"/>
                  </a:cubicBezTo>
                  <a:cubicBezTo>
                    <a:pt x="2969" y="2240"/>
                    <a:pt x="2987" y="2252"/>
                    <a:pt x="2990" y="2240"/>
                  </a:cubicBezTo>
                  <a:cubicBezTo>
                    <a:pt x="2993" y="2228"/>
                    <a:pt x="2990" y="2219"/>
                    <a:pt x="2990" y="2219"/>
                  </a:cubicBezTo>
                  <a:cubicBezTo>
                    <a:pt x="3006" y="2217"/>
                    <a:pt x="3006" y="2217"/>
                    <a:pt x="3006" y="2217"/>
                  </a:cubicBezTo>
                  <a:cubicBezTo>
                    <a:pt x="3011" y="2199"/>
                    <a:pt x="3011" y="2199"/>
                    <a:pt x="3011" y="2199"/>
                  </a:cubicBezTo>
                  <a:cubicBezTo>
                    <a:pt x="3021" y="2204"/>
                    <a:pt x="3021" y="2204"/>
                    <a:pt x="3021" y="2204"/>
                  </a:cubicBezTo>
                  <a:cubicBezTo>
                    <a:pt x="3034" y="2197"/>
                    <a:pt x="3034" y="2197"/>
                    <a:pt x="3034" y="2197"/>
                  </a:cubicBezTo>
                  <a:cubicBezTo>
                    <a:pt x="3029" y="2181"/>
                    <a:pt x="3029" y="2181"/>
                    <a:pt x="3029" y="2181"/>
                  </a:cubicBezTo>
                  <a:cubicBezTo>
                    <a:pt x="3039" y="2188"/>
                    <a:pt x="3039" y="2188"/>
                    <a:pt x="3039" y="2188"/>
                  </a:cubicBezTo>
                  <a:cubicBezTo>
                    <a:pt x="3039" y="2188"/>
                    <a:pt x="3043" y="2166"/>
                    <a:pt x="3049" y="2170"/>
                  </a:cubicBezTo>
                  <a:cubicBezTo>
                    <a:pt x="3055" y="2174"/>
                    <a:pt x="3056" y="2185"/>
                    <a:pt x="3062" y="2182"/>
                  </a:cubicBezTo>
                  <a:cubicBezTo>
                    <a:pt x="3068" y="2179"/>
                    <a:pt x="3096" y="2171"/>
                    <a:pt x="3104" y="2163"/>
                  </a:cubicBezTo>
                  <a:cubicBezTo>
                    <a:pt x="3112" y="2155"/>
                    <a:pt x="3126" y="2136"/>
                    <a:pt x="3126" y="2136"/>
                  </a:cubicBezTo>
                  <a:cubicBezTo>
                    <a:pt x="3126" y="2136"/>
                    <a:pt x="3118" y="2113"/>
                    <a:pt x="3128" y="2112"/>
                  </a:cubicBezTo>
                  <a:cubicBezTo>
                    <a:pt x="3138" y="2111"/>
                    <a:pt x="3149" y="2135"/>
                    <a:pt x="3161" y="2128"/>
                  </a:cubicBezTo>
                  <a:cubicBezTo>
                    <a:pt x="3173" y="2121"/>
                    <a:pt x="3177" y="2093"/>
                    <a:pt x="3183" y="2100"/>
                  </a:cubicBezTo>
                  <a:cubicBezTo>
                    <a:pt x="3189" y="2107"/>
                    <a:pt x="3192" y="2113"/>
                    <a:pt x="3197" y="2113"/>
                  </a:cubicBezTo>
                  <a:cubicBezTo>
                    <a:pt x="3202" y="2113"/>
                    <a:pt x="3213" y="2097"/>
                    <a:pt x="3213" y="2097"/>
                  </a:cubicBezTo>
                  <a:cubicBezTo>
                    <a:pt x="3213" y="2097"/>
                    <a:pt x="3232" y="2128"/>
                    <a:pt x="3246" y="2126"/>
                  </a:cubicBezTo>
                  <a:cubicBezTo>
                    <a:pt x="3260" y="2124"/>
                    <a:pt x="3262" y="2093"/>
                    <a:pt x="3278" y="2109"/>
                  </a:cubicBezTo>
                  <a:cubicBezTo>
                    <a:pt x="3294" y="2125"/>
                    <a:pt x="3286" y="2143"/>
                    <a:pt x="3296" y="2143"/>
                  </a:cubicBezTo>
                  <a:cubicBezTo>
                    <a:pt x="3306" y="2143"/>
                    <a:pt x="3322" y="2150"/>
                    <a:pt x="3322" y="2150"/>
                  </a:cubicBezTo>
                  <a:cubicBezTo>
                    <a:pt x="3322" y="2150"/>
                    <a:pt x="3321" y="2134"/>
                    <a:pt x="3328" y="2139"/>
                  </a:cubicBezTo>
                  <a:cubicBezTo>
                    <a:pt x="3335" y="2144"/>
                    <a:pt x="3343" y="2163"/>
                    <a:pt x="3348" y="2151"/>
                  </a:cubicBezTo>
                  <a:cubicBezTo>
                    <a:pt x="3353" y="2139"/>
                    <a:pt x="3346" y="2124"/>
                    <a:pt x="3346" y="2124"/>
                  </a:cubicBezTo>
                  <a:cubicBezTo>
                    <a:pt x="3360" y="2129"/>
                    <a:pt x="3360" y="2129"/>
                    <a:pt x="3360" y="2129"/>
                  </a:cubicBezTo>
                  <a:cubicBezTo>
                    <a:pt x="3365" y="2140"/>
                    <a:pt x="3365" y="2140"/>
                    <a:pt x="3365" y="2140"/>
                  </a:cubicBezTo>
                  <a:cubicBezTo>
                    <a:pt x="3375" y="2143"/>
                    <a:pt x="3375" y="2143"/>
                    <a:pt x="3375" y="2143"/>
                  </a:cubicBezTo>
                  <a:cubicBezTo>
                    <a:pt x="3375" y="2152"/>
                    <a:pt x="3375" y="2152"/>
                    <a:pt x="3375" y="2152"/>
                  </a:cubicBezTo>
                  <a:cubicBezTo>
                    <a:pt x="3375" y="2152"/>
                    <a:pt x="3399" y="2159"/>
                    <a:pt x="3394" y="2147"/>
                  </a:cubicBezTo>
                  <a:cubicBezTo>
                    <a:pt x="3389" y="2135"/>
                    <a:pt x="3375" y="2130"/>
                    <a:pt x="3375" y="2130"/>
                  </a:cubicBezTo>
                  <a:cubicBezTo>
                    <a:pt x="3369" y="2120"/>
                    <a:pt x="3369" y="2120"/>
                    <a:pt x="3369" y="2120"/>
                  </a:cubicBezTo>
                  <a:cubicBezTo>
                    <a:pt x="3369" y="2120"/>
                    <a:pt x="3389" y="2117"/>
                    <a:pt x="3387" y="2109"/>
                  </a:cubicBezTo>
                  <a:cubicBezTo>
                    <a:pt x="3385" y="2101"/>
                    <a:pt x="3383" y="2099"/>
                    <a:pt x="3374" y="2100"/>
                  </a:cubicBezTo>
                  <a:cubicBezTo>
                    <a:pt x="3365" y="2101"/>
                    <a:pt x="3338" y="2104"/>
                    <a:pt x="3347" y="2090"/>
                  </a:cubicBezTo>
                  <a:cubicBezTo>
                    <a:pt x="3356" y="2076"/>
                    <a:pt x="3365" y="2087"/>
                    <a:pt x="3376" y="2090"/>
                  </a:cubicBezTo>
                  <a:cubicBezTo>
                    <a:pt x="3387" y="2093"/>
                    <a:pt x="3395" y="2091"/>
                    <a:pt x="3405" y="2084"/>
                  </a:cubicBezTo>
                  <a:cubicBezTo>
                    <a:pt x="3415" y="2077"/>
                    <a:pt x="3426" y="2077"/>
                    <a:pt x="3426" y="2077"/>
                  </a:cubicBezTo>
                  <a:cubicBezTo>
                    <a:pt x="3427" y="2081"/>
                    <a:pt x="3427" y="2081"/>
                    <a:pt x="3427" y="2081"/>
                  </a:cubicBezTo>
                  <a:cubicBezTo>
                    <a:pt x="3427" y="2081"/>
                    <a:pt x="3457" y="2081"/>
                    <a:pt x="3457" y="2074"/>
                  </a:cubicBezTo>
                  <a:cubicBezTo>
                    <a:pt x="3457" y="2067"/>
                    <a:pt x="3463" y="2052"/>
                    <a:pt x="3466" y="2057"/>
                  </a:cubicBezTo>
                  <a:cubicBezTo>
                    <a:pt x="3469" y="2062"/>
                    <a:pt x="3469" y="2084"/>
                    <a:pt x="3469" y="2084"/>
                  </a:cubicBezTo>
                  <a:cubicBezTo>
                    <a:pt x="3469" y="2084"/>
                    <a:pt x="3502" y="2072"/>
                    <a:pt x="3511" y="2073"/>
                  </a:cubicBezTo>
                  <a:cubicBezTo>
                    <a:pt x="3520" y="2074"/>
                    <a:pt x="3527" y="2084"/>
                    <a:pt x="3527" y="2084"/>
                  </a:cubicBezTo>
                  <a:cubicBezTo>
                    <a:pt x="3527" y="2084"/>
                    <a:pt x="3524" y="2068"/>
                    <a:pt x="3534" y="2072"/>
                  </a:cubicBezTo>
                  <a:cubicBezTo>
                    <a:pt x="3544" y="2076"/>
                    <a:pt x="3544" y="2090"/>
                    <a:pt x="3544" y="2090"/>
                  </a:cubicBezTo>
                  <a:cubicBezTo>
                    <a:pt x="3564" y="2085"/>
                    <a:pt x="3564" y="2085"/>
                    <a:pt x="3564" y="2085"/>
                  </a:cubicBezTo>
                  <a:cubicBezTo>
                    <a:pt x="3560" y="2093"/>
                    <a:pt x="3560" y="2093"/>
                    <a:pt x="3560" y="2093"/>
                  </a:cubicBezTo>
                  <a:cubicBezTo>
                    <a:pt x="3560" y="2093"/>
                    <a:pt x="3561" y="2125"/>
                    <a:pt x="3579" y="2121"/>
                  </a:cubicBezTo>
                  <a:cubicBezTo>
                    <a:pt x="3597" y="2117"/>
                    <a:pt x="3610" y="2091"/>
                    <a:pt x="3628" y="2095"/>
                  </a:cubicBezTo>
                  <a:cubicBezTo>
                    <a:pt x="3646" y="2099"/>
                    <a:pt x="3647" y="2133"/>
                    <a:pt x="3656" y="2139"/>
                  </a:cubicBezTo>
                  <a:cubicBezTo>
                    <a:pt x="3665" y="2145"/>
                    <a:pt x="3683" y="2145"/>
                    <a:pt x="3683" y="2145"/>
                  </a:cubicBezTo>
                  <a:cubicBezTo>
                    <a:pt x="3680" y="2171"/>
                    <a:pt x="3680" y="2171"/>
                    <a:pt x="3680" y="2171"/>
                  </a:cubicBezTo>
                  <a:cubicBezTo>
                    <a:pt x="3680" y="2171"/>
                    <a:pt x="3661" y="2199"/>
                    <a:pt x="3663" y="2207"/>
                  </a:cubicBezTo>
                  <a:cubicBezTo>
                    <a:pt x="3665" y="2215"/>
                    <a:pt x="3675" y="2216"/>
                    <a:pt x="3675" y="2216"/>
                  </a:cubicBezTo>
                  <a:cubicBezTo>
                    <a:pt x="3680" y="2226"/>
                    <a:pt x="3680" y="2226"/>
                    <a:pt x="3680" y="2226"/>
                  </a:cubicBezTo>
                  <a:cubicBezTo>
                    <a:pt x="3661" y="2239"/>
                    <a:pt x="3661" y="2239"/>
                    <a:pt x="3661" y="2239"/>
                  </a:cubicBezTo>
                  <a:cubicBezTo>
                    <a:pt x="3674" y="2272"/>
                    <a:pt x="3674" y="2272"/>
                    <a:pt x="3674" y="2272"/>
                  </a:cubicBezTo>
                  <a:cubicBezTo>
                    <a:pt x="3674" y="2272"/>
                    <a:pt x="3689" y="2253"/>
                    <a:pt x="3690" y="2259"/>
                  </a:cubicBezTo>
                  <a:cubicBezTo>
                    <a:pt x="3691" y="2265"/>
                    <a:pt x="3679" y="2290"/>
                    <a:pt x="3679" y="2290"/>
                  </a:cubicBezTo>
                  <a:cubicBezTo>
                    <a:pt x="3689" y="2287"/>
                    <a:pt x="3689" y="2287"/>
                    <a:pt x="3689" y="2287"/>
                  </a:cubicBezTo>
                  <a:cubicBezTo>
                    <a:pt x="3692" y="2319"/>
                    <a:pt x="3692" y="2319"/>
                    <a:pt x="3692" y="2319"/>
                  </a:cubicBezTo>
                  <a:cubicBezTo>
                    <a:pt x="3692" y="2319"/>
                    <a:pt x="3709" y="2319"/>
                    <a:pt x="3709" y="2325"/>
                  </a:cubicBezTo>
                  <a:cubicBezTo>
                    <a:pt x="3709" y="2331"/>
                    <a:pt x="3706" y="2347"/>
                    <a:pt x="3706" y="2347"/>
                  </a:cubicBezTo>
                  <a:cubicBezTo>
                    <a:pt x="3721" y="2364"/>
                    <a:pt x="3721" y="2364"/>
                    <a:pt x="3721" y="2364"/>
                  </a:cubicBezTo>
                  <a:cubicBezTo>
                    <a:pt x="3721" y="2364"/>
                    <a:pt x="3745" y="2358"/>
                    <a:pt x="3747" y="2351"/>
                  </a:cubicBezTo>
                  <a:cubicBezTo>
                    <a:pt x="3749" y="2344"/>
                    <a:pt x="3751" y="2331"/>
                    <a:pt x="3751" y="2331"/>
                  </a:cubicBezTo>
                  <a:cubicBezTo>
                    <a:pt x="3763" y="2331"/>
                    <a:pt x="3763" y="2331"/>
                    <a:pt x="3763" y="2331"/>
                  </a:cubicBezTo>
                  <a:cubicBezTo>
                    <a:pt x="3763" y="2331"/>
                    <a:pt x="3762" y="2310"/>
                    <a:pt x="3769" y="2300"/>
                  </a:cubicBezTo>
                  <a:cubicBezTo>
                    <a:pt x="3776" y="2290"/>
                    <a:pt x="3780" y="2273"/>
                    <a:pt x="3777" y="2263"/>
                  </a:cubicBezTo>
                  <a:cubicBezTo>
                    <a:pt x="3774" y="2253"/>
                    <a:pt x="3764" y="2220"/>
                    <a:pt x="3764" y="2211"/>
                  </a:cubicBezTo>
                  <a:cubicBezTo>
                    <a:pt x="3764" y="2202"/>
                    <a:pt x="3770" y="2188"/>
                    <a:pt x="3770" y="2172"/>
                  </a:cubicBezTo>
                  <a:cubicBezTo>
                    <a:pt x="3770" y="2156"/>
                    <a:pt x="3750" y="2130"/>
                    <a:pt x="3754" y="2116"/>
                  </a:cubicBezTo>
                  <a:cubicBezTo>
                    <a:pt x="3758" y="2102"/>
                    <a:pt x="3750" y="2062"/>
                    <a:pt x="3762" y="2047"/>
                  </a:cubicBezTo>
                  <a:cubicBezTo>
                    <a:pt x="3774" y="2032"/>
                    <a:pt x="3782" y="2008"/>
                    <a:pt x="3782" y="2008"/>
                  </a:cubicBezTo>
                  <a:cubicBezTo>
                    <a:pt x="3792" y="2002"/>
                    <a:pt x="3792" y="2002"/>
                    <a:pt x="3792" y="2002"/>
                  </a:cubicBezTo>
                  <a:cubicBezTo>
                    <a:pt x="3805" y="1989"/>
                    <a:pt x="3805" y="1989"/>
                    <a:pt x="3805" y="1989"/>
                  </a:cubicBezTo>
                  <a:cubicBezTo>
                    <a:pt x="3811" y="1973"/>
                    <a:pt x="3811" y="1973"/>
                    <a:pt x="3811" y="1973"/>
                  </a:cubicBezTo>
                  <a:cubicBezTo>
                    <a:pt x="3820" y="1979"/>
                    <a:pt x="3820" y="1979"/>
                    <a:pt x="3820" y="1979"/>
                  </a:cubicBezTo>
                  <a:cubicBezTo>
                    <a:pt x="3823" y="1965"/>
                    <a:pt x="3823" y="1965"/>
                    <a:pt x="3823" y="1965"/>
                  </a:cubicBezTo>
                  <a:cubicBezTo>
                    <a:pt x="3823" y="1965"/>
                    <a:pt x="3853" y="1969"/>
                    <a:pt x="3858" y="1963"/>
                  </a:cubicBezTo>
                  <a:cubicBezTo>
                    <a:pt x="3863" y="1957"/>
                    <a:pt x="3859" y="1946"/>
                    <a:pt x="3859" y="1946"/>
                  </a:cubicBezTo>
                  <a:cubicBezTo>
                    <a:pt x="3872" y="1947"/>
                    <a:pt x="3872" y="1947"/>
                    <a:pt x="3872" y="1947"/>
                  </a:cubicBezTo>
                  <a:cubicBezTo>
                    <a:pt x="3876" y="1941"/>
                    <a:pt x="3876" y="1941"/>
                    <a:pt x="3876" y="1941"/>
                  </a:cubicBezTo>
                  <a:cubicBezTo>
                    <a:pt x="3887" y="1940"/>
                    <a:pt x="3887" y="1940"/>
                    <a:pt x="3887" y="1940"/>
                  </a:cubicBezTo>
                  <a:cubicBezTo>
                    <a:pt x="3904" y="1919"/>
                    <a:pt x="3904" y="1919"/>
                    <a:pt x="3904" y="1919"/>
                  </a:cubicBezTo>
                  <a:cubicBezTo>
                    <a:pt x="3904" y="1919"/>
                    <a:pt x="3908" y="1899"/>
                    <a:pt x="3927" y="1894"/>
                  </a:cubicBezTo>
                  <a:cubicBezTo>
                    <a:pt x="3946" y="1889"/>
                    <a:pt x="3957" y="1900"/>
                    <a:pt x="3966" y="1891"/>
                  </a:cubicBezTo>
                  <a:cubicBezTo>
                    <a:pt x="3975" y="1882"/>
                    <a:pt x="3981" y="1865"/>
                    <a:pt x="3981" y="1865"/>
                  </a:cubicBezTo>
                  <a:cubicBezTo>
                    <a:pt x="3991" y="1867"/>
                    <a:pt x="3991" y="1867"/>
                    <a:pt x="3991" y="1867"/>
                  </a:cubicBezTo>
                  <a:cubicBezTo>
                    <a:pt x="3996" y="1852"/>
                    <a:pt x="3996" y="1852"/>
                    <a:pt x="3996" y="1852"/>
                  </a:cubicBezTo>
                  <a:cubicBezTo>
                    <a:pt x="4050" y="1849"/>
                    <a:pt x="4050" y="1849"/>
                    <a:pt x="4050" y="1849"/>
                  </a:cubicBezTo>
                  <a:cubicBezTo>
                    <a:pt x="4053" y="1833"/>
                    <a:pt x="4053" y="1833"/>
                    <a:pt x="4053" y="1833"/>
                  </a:cubicBezTo>
                  <a:cubicBezTo>
                    <a:pt x="4028" y="1835"/>
                    <a:pt x="4028" y="1835"/>
                    <a:pt x="4028" y="1835"/>
                  </a:cubicBezTo>
                  <a:cubicBezTo>
                    <a:pt x="4028" y="1835"/>
                    <a:pt x="4042" y="1830"/>
                    <a:pt x="4041" y="1823"/>
                  </a:cubicBezTo>
                  <a:cubicBezTo>
                    <a:pt x="4040" y="1816"/>
                    <a:pt x="4030" y="1809"/>
                    <a:pt x="4030" y="1809"/>
                  </a:cubicBezTo>
                  <a:cubicBezTo>
                    <a:pt x="4053" y="1805"/>
                    <a:pt x="4053" y="1805"/>
                    <a:pt x="4053" y="1805"/>
                  </a:cubicBezTo>
                  <a:cubicBezTo>
                    <a:pt x="4069" y="1811"/>
                    <a:pt x="4069" y="1811"/>
                    <a:pt x="4069" y="1811"/>
                  </a:cubicBezTo>
                  <a:cubicBezTo>
                    <a:pt x="4092" y="1787"/>
                    <a:pt x="4092" y="1787"/>
                    <a:pt x="4092" y="1787"/>
                  </a:cubicBezTo>
                  <a:cubicBezTo>
                    <a:pt x="4055" y="1786"/>
                    <a:pt x="4055" y="1786"/>
                    <a:pt x="4055" y="1786"/>
                  </a:cubicBezTo>
                  <a:cubicBezTo>
                    <a:pt x="4053" y="1769"/>
                    <a:pt x="4053" y="1769"/>
                    <a:pt x="4053" y="1769"/>
                  </a:cubicBezTo>
                  <a:cubicBezTo>
                    <a:pt x="4062" y="1778"/>
                    <a:pt x="4062" y="1778"/>
                    <a:pt x="4062" y="1778"/>
                  </a:cubicBezTo>
                  <a:cubicBezTo>
                    <a:pt x="4092" y="1767"/>
                    <a:pt x="4092" y="1767"/>
                    <a:pt x="4092" y="1767"/>
                  </a:cubicBezTo>
                  <a:cubicBezTo>
                    <a:pt x="4095" y="1728"/>
                    <a:pt x="4095" y="1728"/>
                    <a:pt x="4095" y="1728"/>
                  </a:cubicBezTo>
                  <a:cubicBezTo>
                    <a:pt x="4076" y="1736"/>
                    <a:pt x="4076" y="1736"/>
                    <a:pt x="4076" y="1736"/>
                  </a:cubicBezTo>
                  <a:cubicBezTo>
                    <a:pt x="4072" y="1718"/>
                    <a:pt x="4072" y="1718"/>
                    <a:pt x="4072" y="1718"/>
                  </a:cubicBezTo>
                  <a:cubicBezTo>
                    <a:pt x="4056" y="1707"/>
                    <a:pt x="4056" y="1707"/>
                    <a:pt x="4056" y="1707"/>
                  </a:cubicBezTo>
                  <a:cubicBezTo>
                    <a:pt x="4085" y="1722"/>
                    <a:pt x="4085" y="1722"/>
                    <a:pt x="4085" y="1722"/>
                  </a:cubicBezTo>
                  <a:cubicBezTo>
                    <a:pt x="4092" y="1716"/>
                    <a:pt x="4092" y="1716"/>
                    <a:pt x="4092" y="1716"/>
                  </a:cubicBezTo>
                  <a:cubicBezTo>
                    <a:pt x="4079" y="1706"/>
                    <a:pt x="4079" y="1706"/>
                    <a:pt x="4079" y="1706"/>
                  </a:cubicBezTo>
                  <a:cubicBezTo>
                    <a:pt x="4097" y="1706"/>
                    <a:pt x="4097" y="1706"/>
                    <a:pt x="4097" y="1706"/>
                  </a:cubicBezTo>
                  <a:cubicBezTo>
                    <a:pt x="4097" y="1706"/>
                    <a:pt x="4075" y="1677"/>
                    <a:pt x="4075" y="1670"/>
                  </a:cubicBezTo>
                  <a:cubicBezTo>
                    <a:pt x="4075" y="1663"/>
                    <a:pt x="4080" y="1660"/>
                    <a:pt x="4080" y="1660"/>
                  </a:cubicBezTo>
                  <a:cubicBezTo>
                    <a:pt x="4080" y="1660"/>
                    <a:pt x="4063" y="1649"/>
                    <a:pt x="4065" y="1646"/>
                  </a:cubicBezTo>
                  <a:cubicBezTo>
                    <a:pt x="4067" y="1643"/>
                    <a:pt x="4086" y="1631"/>
                    <a:pt x="4086" y="1631"/>
                  </a:cubicBezTo>
                  <a:cubicBezTo>
                    <a:pt x="4081" y="1649"/>
                    <a:pt x="4081" y="1649"/>
                    <a:pt x="4081" y="1649"/>
                  </a:cubicBezTo>
                  <a:cubicBezTo>
                    <a:pt x="4102" y="1666"/>
                    <a:pt x="4102" y="1666"/>
                    <a:pt x="4102" y="1666"/>
                  </a:cubicBezTo>
                  <a:cubicBezTo>
                    <a:pt x="4102" y="1666"/>
                    <a:pt x="4110" y="1642"/>
                    <a:pt x="4110" y="1629"/>
                  </a:cubicBezTo>
                  <a:cubicBezTo>
                    <a:pt x="4110" y="1616"/>
                    <a:pt x="4148" y="1585"/>
                    <a:pt x="4147" y="1593"/>
                  </a:cubicBezTo>
                  <a:cubicBezTo>
                    <a:pt x="4146" y="1601"/>
                    <a:pt x="4123" y="1634"/>
                    <a:pt x="4123" y="1634"/>
                  </a:cubicBezTo>
                  <a:cubicBezTo>
                    <a:pt x="4117" y="1656"/>
                    <a:pt x="4117" y="1656"/>
                    <a:pt x="4117" y="1656"/>
                  </a:cubicBezTo>
                  <a:cubicBezTo>
                    <a:pt x="4130" y="1657"/>
                    <a:pt x="4130" y="1657"/>
                    <a:pt x="4130" y="1657"/>
                  </a:cubicBezTo>
                  <a:cubicBezTo>
                    <a:pt x="4130" y="1657"/>
                    <a:pt x="4127" y="1679"/>
                    <a:pt x="4122" y="1683"/>
                  </a:cubicBezTo>
                  <a:cubicBezTo>
                    <a:pt x="4117" y="1687"/>
                    <a:pt x="4099" y="1721"/>
                    <a:pt x="4106" y="1721"/>
                  </a:cubicBezTo>
                  <a:cubicBezTo>
                    <a:pt x="4113" y="1721"/>
                    <a:pt x="4123" y="1697"/>
                    <a:pt x="4129" y="1692"/>
                  </a:cubicBezTo>
                  <a:cubicBezTo>
                    <a:pt x="4135" y="1687"/>
                    <a:pt x="4165" y="1671"/>
                    <a:pt x="4167" y="1658"/>
                  </a:cubicBezTo>
                  <a:cubicBezTo>
                    <a:pt x="4169" y="1645"/>
                    <a:pt x="4165" y="1624"/>
                    <a:pt x="4165" y="1613"/>
                  </a:cubicBezTo>
                  <a:cubicBezTo>
                    <a:pt x="4165" y="1602"/>
                    <a:pt x="4169" y="1576"/>
                    <a:pt x="4176" y="1573"/>
                  </a:cubicBezTo>
                  <a:cubicBezTo>
                    <a:pt x="4183" y="1570"/>
                    <a:pt x="4178" y="1575"/>
                    <a:pt x="4175" y="1588"/>
                  </a:cubicBezTo>
                  <a:cubicBezTo>
                    <a:pt x="4172" y="1601"/>
                    <a:pt x="4184" y="1605"/>
                    <a:pt x="4184" y="1605"/>
                  </a:cubicBezTo>
                  <a:cubicBezTo>
                    <a:pt x="4184" y="1605"/>
                    <a:pt x="4178" y="1630"/>
                    <a:pt x="4181" y="1630"/>
                  </a:cubicBezTo>
                  <a:cubicBezTo>
                    <a:pt x="4184" y="1630"/>
                    <a:pt x="4215" y="1591"/>
                    <a:pt x="4225" y="1581"/>
                  </a:cubicBezTo>
                  <a:cubicBezTo>
                    <a:pt x="4235" y="1571"/>
                    <a:pt x="4257" y="1555"/>
                    <a:pt x="4254" y="1551"/>
                  </a:cubicBezTo>
                  <a:cubicBezTo>
                    <a:pt x="4251" y="1547"/>
                    <a:pt x="4242" y="1550"/>
                    <a:pt x="4242" y="1540"/>
                  </a:cubicBezTo>
                  <a:cubicBezTo>
                    <a:pt x="4242" y="1530"/>
                    <a:pt x="4260" y="1535"/>
                    <a:pt x="4280" y="1535"/>
                  </a:cubicBezTo>
                  <a:cubicBezTo>
                    <a:pt x="4300" y="1535"/>
                    <a:pt x="4346" y="1513"/>
                    <a:pt x="4346" y="1513"/>
                  </a:cubicBezTo>
                  <a:cubicBezTo>
                    <a:pt x="4333" y="1507"/>
                    <a:pt x="4333" y="1507"/>
                    <a:pt x="4333" y="1507"/>
                  </a:cubicBezTo>
                  <a:cubicBezTo>
                    <a:pt x="4333" y="1507"/>
                    <a:pt x="4309" y="1518"/>
                    <a:pt x="4297" y="1519"/>
                  </a:cubicBezTo>
                  <a:cubicBezTo>
                    <a:pt x="4285" y="1520"/>
                    <a:pt x="4265" y="1528"/>
                    <a:pt x="4268" y="1515"/>
                  </a:cubicBezTo>
                  <a:cubicBezTo>
                    <a:pt x="4271" y="1502"/>
                    <a:pt x="4306" y="1499"/>
                    <a:pt x="4306" y="1499"/>
                  </a:cubicBezTo>
                  <a:cubicBezTo>
                    <a:pt x="4366" y="1498"/>
                    <a:pt x="4366" y="1498"/>
                    <a:pt x="4366" y="1498"/>
                  </a:cubicBezTo>
                  <a:cubicBezTo>
                    <a:pt x="4395" y="1471"/>
                    <a:pt x="4395" y="1471"/>
                    <a:pt x="4395" y="1471"/>
                  </a:cubicBezTo>
                  <a:cubicBezTo>
                    <a:pt x="4401" y="1481"/>
                    <a:pt x="4401" y="1481"/>
                    <a:pt x="4401" y="1481"/>
                  </a:cubicBezTo>
                  <a:cubicBezTo>
                    <a:pt x="4419" y="1472"/>
                    <a:pt x="4419" y="1472"/>
                    <a:pt x="4419" y="1472"/>
                  </a:cubicBezTo>
                  <a:cubicBezTo>
                    <a:pt x="4417" y="1495"/>
                    <a:pt x="4417" y="1495"/>
                    <a:pt x="4417" y="1495"/>
                  </a:cubicBezTo>
                  <a:cubicBezTo>
                    <a:pt x="4437" y="1482"/>
                    <a:pt x="4437" y="1482"/>
                    <a:pt x="4437" y="1482"/>
                  </a:cubicBezTo>
                  <a:cubicBezTo>
                    <a:pt x="4453" y="1478"/>
                    <a:pt x="4453" y="1478"/>
                    <a:pt x="4453" y="1478"/>
                  </a:cubicBezTo>
                  <a:cubicBezTo>
                    <a:pt x="4458" y="1456"/>
                    <a:pt x="4458" y="1456"/>
                    <a:pt x="4458" y="1456"/>
                  </a:cubicBezTo>
                  <a:cubicBezTo>
                    <a:pt x="4449" y="1448"/>
                    <a:pt x="4449" y="1448"/>
                    <a:pt x="4449" y="1448"/>
                  </a:cubicBezTo>
                  <a:cubicBezTo>
                    <a:pt x="4447" y="1467"/>
                    <a:pt x="4447" y="1467"/>
                    <a:pt x="4447" y="1467"/>
                  </a:cubicBezTo>
                  <a:cubicBezTo>
                    <a:pt x="4431" y="1470"/>
                    <a:pt x="4431" y="1470"/>
                    <a:pt x="4431" y="1470"/>
                  </a:cubicBezTo>
                  <a:cubicBezTo>
                    <a:pt x="4431" y="1451"/>
                    <a:pt x="4431" y="1451"/>
                    <a:pt x="4431" y="1451"/>
                  </a:cubicBezTo>
                  <a:cubicBezTo>
                    <a:pt x="4418" y="1437"/>
                    <a:pt x="4418" y="1437"/>
                    <a:pt x="4418" y="1437"/>
                  </a:cubicBezTo>
                  <a:cubicBezTo>
                    <a:pt x="4434" y="1429"/>
                    <a:pt x="4434" y="1429"/>
                    <a:pt x="4434" y="1429"/>
                  </a:cubicBezTo>
                  <a:cubicBezTo>
                    <a:pt x="4438" y="1406"/>
                    <a:pt x="4438" y="1406"/>
                    <a:pt x="4438" y="1406"/>
                  </a:cubicBezTo>
                  <a:cubicBezTo>
                    <a:pt x="4438" y="1406"/>
                    <a:pt x="4453" y="1389"/>
                    <a:pt x="4463" y="1384"/>
                  </a:cubicBezTo>
                  <a:cubicBezTo>
                    <a:pt x="4473" y="1379"/>
                    <a:pt x="4478" y="1361"/>
                    <a:pt x="4478" y="1361"/>
                  </a:cubicBezTo>
                  <a:cubicBezTo>
                    <a:pt x="4497" y="1366"/>
                    <a:pt x="4497" y="1366"/>
                    <a:pt x="4497" y="1366"/>
                  </a:cubicBezTo>
                  <a:cubicBezTo>
                    <a:pt x="4507" y="1351"/>
                    <a:pt x="4507" y="1351"/>
                    <a:pt x="4507" y="1351"/>
                  </a:cubicBezTo>
                  <a:cubicBezTo>
                    <a:pt x="4507" y="1351"/>
                    <a:pt x="4510" y="1362"/>
                    <a:pt x="4519" y="1356"/>
                  </a:cubicBezTo>
                  <a:cubicBezTo>
                    <a:pt x="4528" y="1350"/>
                    <a:pt x="4555" y="1326"/>
                    <a:pt x="4555" y="1326"/>
                  </a:cubicBezTo>
                  <a:cubicBezTo>
                    <a:pt x="4556" y="1344"/>
                    <a:pt x="4556" y="1344"/>
                    <a:pt x="4556" y="1344"/>
                  </a:cubicBezTo>
                  <a:cubicBezTo>
                    <a:pt x="4556" y="1344"/>
                    <a:pt x="4587" y="1325"/>
                    <a:pt x="4596" y="1320"/>
                  </a:cubicBezTo>
                  <a:cubicBezTo>
                    <a:pt x="4605" y="1315"/>
                    <a:pt x="4637" y="1314"/>
                    <a:pt x="4637" y="1314"/>
                  </a:cubicBezTo>
                  <a:cubicBezTo>
                    <a:pt x="4637" y="1292"/>
                    <a:pt x="4637" y="1292"/>
                    <a:pt x="4637" y="1292"/>
                  </a:cubicBezTo>
                  <a:cubicBezTo>
                    <a:pt x="4637" y="1292"/>
                    <a:pt x="4638" y="1292"/>
                    <a:pt x="4638" y="1293"/>
                  </a:cubicBezTo>
                  <a:cubicBezTo>
                    <a:pt x="4637" y="1289"/>
                    <a:pt x="4637" y="1289"/>
                    <a:pt x="4637" y="1289"/>
                  </a:cubicBezTo>
                  <a:cubicBezTo>
                    <a:pt x="4637" y="1289"/>
                    <a:pt x="4629" y="1292"/>
                    <a:pt x="4624" y="1287"/>
                  </a:cubicBezTo>
                  <a:cubicBezTo>
                    <a:pt x="4619" y="1282"/>
                    <a:pt x="4633" y="1269"/>
                    <a:pt x="4633" y="1269"/>
                  </a:cubicBezTo>
                  <a:cubicBezTo>
                    <a:pt x="4633" y="1269"/>
                    <a:pt x="4625" y="1265"/>
                    <a:pt x="4622" y="1262"/>
                  </a:cubicBezTo>
                  <a:cubicBezTo>
                    <a:pt x="4619" y="1259"/>
                    <a:pt x="4649" y="1202"/>
                    <a:pt x="4649" y="1185"/>
                  </a:cubicBezTo>
                  <a:cubicBezTo>
                    <a:pt x="4649" y="1168"/>
                    <a:pt x="4622" y="1179"/>
                    <a:pt x="4610" y="1179"/>
                  </a:cubicBezTo>
                  <a:close/>
                  <a:moveTo>
                    <a:pt x="3851" y="1312"/>
                  </a:moveTo>
                  <a:cubicBezTo>
                    <a:pt x="3837" y="1312"/>
                    <a:pt x="3857" y="1295"/>
                    <a:pt x="3850" y="1292"/>
                  </a:cubicBezTo>
                  <a:cubicBezTo>
                    <a:pt x="3843" y="1289"/>
                    <a:pt x="3833" y="1302"/>
                    <a:pt x="3833" y="1302"/>
                  </a:cubicBezTo>
                  <a:cubicBezTo>
                    <a:pt x="3828" y="1304"/>
                    <a:pt x="3828" y="1304"/>
                    <a:pt x="3828" y="1304"/>
                  </a:cubicBezTo>
                  <a:cubicBezTo>
                    <a:pt x="3824" y="1315"/>
                    <a:pt x="3824" y="1315"/>
                    <a:pt x="3824" y="1315"/>
                  </a:cubicBezTo>
                  <a:cubicBezTo>
                    <a:pt x="3813" y="1311"/>
                    <a:pt x="3813" y="1311"/>
                    <a:pt x="3813" y="1311"/>
                  </a:cubicBezTo>
                  <a:cubicBezTo>
                    <a:pt x="3813" y="1311"/>
                    <a:pt x="3813" y="1322"/>
                    <a:pt x="3810" y="1329"/>
                  </a:cubicBezTo>
                  <a:cubicBezTo>
                    <a:pt x="3807" y="1336"/>
                    <a:pt x="3797" y="1339"/>
                    <a:pt x="3792" y="1344"/>
                  </a:cubicBezTo>
                  <a:cubicBezTo>
                    <a:pt x="3787" y="1349"/>
                    <a:pt x="3793" y="1357"/>
                    <a:pt x="3793" y="1357"/>
                  </a:cubicBezTo>
                  <a:cubicBezTo>
                    <a:pt x="3793" y="1357"/>
                    <a:pt x="3789" y="1357"/>
                    <a:pt x="3776" y="1371"/>
                  </a:cubicBezTo>
                  <a:cubicBezTo>
                    <a:pt x="3763" y="1385"/>
                    <a:pt x="3781" y="1385"/>
                    <a:pt x="3781" y="1393"/>
                  </a:cubicBezTo>
                  <a:cubicBezTo>
                    <a:pt x="3781" y="1401"/>
                    <a:pt x="3774" y="1402"/>
                    <a:pt x="3774" y="1402"/>
                  </a:cubicBezTo>
                  <a:cubicBezTo>
                    <a:pt x="3774" y="1402"/>
                    <a:pt x="3782" y="1406"/>
                    <a:pt x="3759" y="1438"/>
                  </a:cubicBezTo>
                  <a:cubicBezTo>
                    <a:pt x="3736" y="1470"/>
                    <a:pt x="3691" y="1480"/>
                    <a:pt x="3691" y="1480"/>
                  </a:cubicBezTo>
                  <a:cubicBezTo>
                    <a:pt x="3694" y="1460"/>
                    <a:pt x="3694" y="1460"/>
                    <a:pt x="3694" y="1460"/>
                  </a:cubicBezTo>
                  <a:cubicBezTo>
                    <a:pt x="3694" y="1460"/>
                    <a:pt x="3690" y="1453"/>
                    <a:pt x="3688" y="1449"/>
                  </a:cubicBezTo>
                  <a:cubicBezTo>
                    <a:pt x="3686" y="1445"/>
                    <a:pt x="3703" y="1425"/>
                    <a:pt x="3705" y="1418"/>
                  </a:cubicBezTo>
                  <a:cubicBezTo>
                    <a:pt x="3707" y="1411"/>
                    <a:pt x="3701" y="1410"/>
                    <a:pt x="3703" y="1398"/>
                  </a:cubicBezTo>
                  <a:cubicBezTo>
                    <a:pt x="3705" y="1386"/>
                    <a:pt x="3727" y="1367"/>
                    <a:pt x="3727" y="1367"/>
                  </a:cubicBezTo>
                  <a:cubicBezTo>
                    <a:pt x="3727" y="1358"/>
                    <a:pt x="3727" y="1358"/>
                    <a:pt x="3727" y="1358"/>
                  </a:cubicBezTo>
                  <a:cubicBezTo>
                    <a:pt x="3727" y="1358"/>
                    <a:pt x="3748" y="1343"/>
                    <a:pt x="3751" y="1337"/>
                  </a:cubicBezTo>
                  <a:cubicBezTo>
                    <a:pt x="3754" y="1331"/>
                    <a:pt x="3786" y="1300"/>
                    <a:pt x="3786" y="1300"/>
                  </a:cubicBezTo>
                  <a:cubicBezTo>
                    <a:pt x="3765" y="1306"/>
                    <a:pt x="3765" y="1306"/>
                    <a:pt x="3765" y="1306"/>
                  </a:cubicBezTo>
                  <a:cubicBezTo>
                    <a:pt x="3765" y="1306"/>
                    <a:pt x="3742" y="1325"/>
                    <a:pt x="3738" y="1320"/>
                  </a:cubicBezTo>
                  <a:cubicBezTo>
                    <a:pt x="3734" y="1315"/>
                    <a:pt x="3774" y="1291"/>
                    <a:pt x="3779" y="1283"/>
                  </a:cubicBezTo>
                  <a:cubicBezTo>
                    <a:pt x="3784" y="1275"/>
                    <a:pt x="3812" y="1254"/>
                    <a:pt x="3812" y="1254"/>
                  </a:cubicBezTo>
                  <a:cubicBezTo>
                    <a:pt x="3817" y="1260"/>
                    <a:pt x="3817" y="1260"/>
                    <a:pt x="3817" y="1260"/>
                  </a:cubicBezTo>
                  <a:cubicBezTo>
                    <a:pt x="3827" y="1254"/>
                    <a:pt x="3827" y="1254"/>
                    <a:pt x="3827" y="1254"/>
                  </a:cubicBezTo>
                  <a:cubicBezTo>
                    <a:pt x="3827" y="1254"/>
                    <a:pt x="3822" y="1263"/>
                    <a:pt x="3832" y="1262"/>
                  </a:cubicBezTo>
                  <a:cubicBezTo>
                    <a:pt x="3842" y="1261"/>
                    <a:pt x="3839" y="1247"/>
                    <a:pt x="3839" y="1247"/>
                  </a:cubicBezTo>
                  <a:cubicBezTo>
                    <a:pt x="3855" y="1252"/>
                    <a:pt x="3855" y="1252"/>
                    <a:pt x="3855" y="1252"/>
                  </a:cubicBezTo>
                  <a:cubicBezTo>
                    <a:pt x="3855" y="1252"/>
                    <a:pt x="3877" y="1241"/>
                    <a:pt x="3887" y="1244"/>
                  </a:cubicBezTo>
                  <a:cubicBezTo>
                    <a:pt x="3897" y="1247"/>
                    <a:pt x="3902" y="1259"/>
                    <a:pt x="3902" y="1259"/>
                  </a:cubicBezTo>
                  <a:cubicBezTo>
                    <a:pt x="3885" y="1265"/>
                    <a:pt x="3885" y="1265"/>
                    <a:pt x="3885" y="1265"/>
                  </a:cubicBezTo>
                  <a:cubicBezTo>
                    <a:pt x="3887" y="1282"/>
                    <a:pt x="3887" y="1282"/>
                    <a:pt x="3887" y="1282"/>
                  </a:cubicBezTo>
                  <a:cubicBezTo>
                    <a:pt x="3887" y="1282"/>
                    <a:pt x="3875" y="1280"/>
                    <a:pt x="3868" y="1280"/>
                  </a:cubicBezTo>
                  <a:cubicBezTo>
                    <a:pt x="3861" y="1280"/>
                    <a:pt x="3864" y="1297"/>
                    <a:pt x="3864" y="1297"/>
                  </a:cubicBezTo>
                  <a:cubicBezTo>
                    <a:pt x="3864" y="1297"/>
                    <a:pt x="3865" y="1312"/>
                    <a:pt x="3851" y="1312"/>
                  </a:cubicBezTo>
                  <a:close/>
                  <a:moveTo>
                    <a:pt x="14277" y="2886"/>
                  </a:moveTo>
                  <a:cubicBezTo>
                    <a:pt x="14289" y="2910"/>
                    <a:pt x="14289" y="2910"/>
                    <a:pt x="14289" y="2910"/>
                  </a:cubicBezTo>
                  <a:cubicBezTo>
                    <a:pt x="14305" y="2902"/>
                    <a:pt x="14305" y="2902"/>
                    <a:pt x="14305" y="2902"/>
                  </a:cubicBezTo>
                  <a:cubicBezTo>
                    <a:pt x="14294" y="2884"/>
                    <a:pt x="14294" y="2884"/>
                    <a:pt x="14294" y="2884"/>
                  </a:cubicBezTo>
                  <a:lnTo>
                    <a:pt x="14277" y="2886"/>
                  </a:lnTo>
                  <a:close/>
                  <a:moveTo>
                    <a:pt x="14539" y="909"/>
                  </a:moveTo>
                  <a:cubicBezTo>
                    <a:pt x="14523" y="906"/>
                    <a:pt x="14528" y="919"/>
                    <a:pt x="14538" y="920"/>
                  </a:cubicBezTo>
                  <a:cubicBezTo>
                    <a:pt x="14555" y="921"/>
                    <a:pt x="14555" y="912"/>
                    <a:pt x="14539" y="909"/>
                  </a:cubicBezTo>
                  <a:close/>
                  <a:moveTo>
                    <a:pt x="14492" y="883"/>
                  </a:moveTo>
                  <a:cubicBezTo>
                    <a:pt x="14478" y="883"/>
                    <a:pt x="14469" y="888"/>
                    <a:pt x="14469" y="888"/>
                  </a:cubicBezTo>
                  <a:cubicBezTo>
                    <a:pt x="14469" y="888"/>
                    <a:pt x="14478" y="898"/>
                    <a:pt x="14493" y="898"/>
                  </a:cubicBezTo>
                  <a:cubicBezTo>
                    <a:pt x="14508" y="898"/>
                    <a:pt x="14506" y="883"/>
                    <a:pt x="14492" y="883"/>
                  </a:cubicBezTo>
                  <a:close/>
                  <a:moveTo>
                    <a:pt x="14223" y="2647"/>
                  </a:moveTo>
                  <a:cubicBezTo>
                    <a:pt x="14208" y="2652"/>
                    <a:pt x="14230" y="2659"/>
                    <a:pt x="14230" y="2659"/>
                  </a:cubicBezTo>
                  <a:cubicBezTo>
                    <a:pt x="14248" y="2654"/>
                    <a:pt x="14239" y="2642"/>
                    <a:pt x="14223" y="2647"/>
                  </a:cubicBezTo>
                  <a:close/>
                  <a:moveTo>
                    <a:pt x="2344" y="762"/>
                  </a:moveTo>
                  <a:cubicBezTo>
                    <a:pt x="2350" y="749"/>
                    <a:pt x="2335" y="734"/>
                    <a:pt x="2325" y="744"/>
                  </a:cubicBezTo>
                  <a:cubicBezTo>
                    <a:pt x="2315" y="754"/>
                    <a:pt x="2309" y="784"/>
                    <a:pt x="2309" y="784"/>
                  </a:cubicBezTo>
                  <a:cubicBezTo>
                    <a:pt x="2309" y="784"/>
                    <a:pt x="2322" y="773"/>
                    <a:pt x="2327" y="773"/>
                  </a:cubicBezTo>
                  <a:cubicBezTo>
                    <a:pt x="2332" y="773"/>
                    <a:pt x="2338" y="775"/>
                    <a:pt x="2344" y="762"/>
                  </a:cubicBezTo>
                  <a:close/>
                  <a:moveTo>
                    <a:pt x="14258" y="2980"/>
                  </a:moveTo>
                  <a:cubicBezTo>
                    <a:pt x="14241" y="3002"/>
                    <a:pt x="14261" y="3004"/>
                    <a:pt x="14261" y="3004"/>
                  </a:cubicBezTo>
                  <a:cubicBezTo>
                    <a:pt x="14275" y="2995"/>
                    <a:pt x="14275" y="2957"/>
                    <a:pt x="14258" y="2980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5" name="Freeform 182"/>
            <p:cNvSpPr>
              <a:spLocks noChangeAspect="1" noEditPoints="1"/>
            </p:cNvSpPr>
            <p:nvPr/>
          </p:nvSpPr>
          <p:spPr bwMode="auto">
            <a:xfrm>
              <a:off x="943" y="993"/>
              <a:ext cx="1201" cy="622"/>
            </a:xfrm>
            <a:custGeom>
              <a:avLst/>
              <a:gdLst>
                <a:gd name="T0" fmla="*/ 589 w 3718"/>
                <a:gd name="T1" fmla="*/ 98 h 1928"/>
                <a:gd name="T2" fmla="*/ 603 w 3718"/>
                <a:gd name="T3" fmla="*/ 70 h 1928"/>
                <a:gd name="T4" fmla="*/ 46 w 3718"/>
                <a:gd name="T5" fmla="*/ 437 h 1928"/>
                <a:gd name="T6" fmla="*/ 45 w 3718"/>
                <a:gd name="T7" fmla="*/ 504 h 1928"/>
                <a:gd name="T8" fmla="*/ 502 w 3718"/>
                <a:gd name="T9" fmla="*/ 69 h 1928"/>
                <a:gd name="T10" fmla="*/ 11 w 3718"/>
                <a:gd name="T11" fmla="*/ 432 h 1928"/>
                <a:gd name="T12" fmla="*/ 396 w 3718"/>
                <a:gd name="T13" fmla="*/ 141 h 1928"/>
                <a:gd name="T14" fmla="*/ 725 w 3718"/>
                <a:gd name="T15" fmla="*/ 134 h 1928"/>
                <a:gd name="T16" fmla="*/ 849 w 3718"/>
                <a:gd name="T17" fmla="*/ 55 h 1928"/>
                <a:gd name="T18" fmla="*/ 837 w 3718"/>
                <a:gd name="T19" fmla="*/ 37 h 1928"/>
                <a:gd name="T20" fmla="*/ 882 w 3718"/>
                <a:gd name="T21" fmla="*/ 105 h 1928"/>
                <a:gd name="T22" fmla="*/ 833 w 3718"/>
                <a:gd name="T23" fmla="*/ 77 h 1928"/>
                <a:gd name="T24" fmla="*/ 804 w 3718"/>
                <a:gd name="T25" fmla="*/ 50 h 1928"/>
                <a:gd name="T26" fmla="*/ 563 w 3718"/>
                <a:gd name="T27" fmla="*/ 131 h 1928"/>
                <a:gd name="T28" fmla="*/ 598 w 3718"/>
                <a:gd name="T29" fmla="*/ 189 h 1928"/>
                <a:gd name="T30" fmla="*/ 736 w 3718"/>
                <a:gd name="T31" fmla="*/ 46 h 1928"/>
                <a:gd name="T32" fmla="*/ 977 w 3718"/>
                <a:gd name="T33" fmla="*/ 182 h 1928"/>
                <a:gd name="T34" fmla="*/ 965 w 3718"/>
                <a:gd name="T35" fmla="*/ 153 h 1928"/>
                <a:gd name="T36" fmla="*/ 889 w 3718"/>
                <a:gd name="T37" fmla="*/ 123 h 1928"/>
                <a:gd name="T38" fmla="*/ 829 w 3718"/>
                <a:gd name="T39" fmla="*/ 115 h 1928"/>
                <a:gd name="T40" fmla="*/ 910 w 3718"/>
                <a:gd name="T41" fmla="*/ 190 h 1928"/>
                <a:gd name="T42" fmla="*/ 882 w 3718"/>
                <a:gd name="T43" fmla="*/ 267 h 1928"/>
                <a:gd name="T44" fmla="*/ 967 w 3718"/>
                <a:gd name="T45" fmla="*/ 256 h 1928"/>
                <a:gd name="T46" fmla="*/ 1018 w 3718"/>
                <a:gd name="T47" fmla="*/ 224 h 1928"/>
                <a:gd name="T48" fmla="*/ 911 w 3718"/>
                <a:gd name="T49" fmla="*/ 198 h 1928"/>
                <a:gd name="T50" fmla="*/ 980 w 3718"/>
                <a:gd name="T51" fmla="*/ 8 h 1928"/>
                <a:gd name="T52" fmla="*/ 978 w 3718"/>
                <a:gd name="T53" fmla="*/ 30 h 1928"/>
                <a:gd name="T54" fmla="*/ 884 w 3718"/>
                <a:gd name="T55" fmla="*/ 62 h 1928"/>
                <a:gd name="T56" fmla="*/ 961 w 3718"/>
                <a:gd name="T57" fmla="*/ 80 h 1928"/>
                <a:gd name="T58" fmla="*/ 1091 w 3718"/>
                <a:gd name="T59" fmla="*/ 29 h 1928"/>
                <a:gd name="T60" fmla="*/ 887 w 3718"/>
                <a:gd name="T61" fmla="*/ 177 h 1928"/>
                <a:gd name="T62" fmla="*/ 868 w 3718"/>
                <a:gd name="T63" fmla="*/ 496 h 1928"/>
                <a:gd name="T64" fmla="*/ 956 w 3718"/>
                <a:gd name="T65" fmla="*/ 421 h 1928"/>
                <a:gd name="T66" fmla="*/ 936 w 3718"/>
                <a:gd name="T67" fmla="*/ 353 h 1928"/>
                <a:gd name="T68" fmla="*/ 886 w 3718"/>
                <a:gd name="T69" fmla="*/ 348 h 1928"/>
                <a:gd name="T70" fmla="*/ 865 w 3718"/>
                <a:gd name="T71" fmla="*/ 290 h 1928"/>
                <a:gd name="T72" fmla="*/ 704 w 3718"/>
                <a:gd name="T73" fmla="*/ 419 h 1928"/>
                <a:gd name="T74" fmla="*/ 616 w 3718"/>
                <a:gd name="T75" fmla="*/ 387 h 1928"/>
                <a:gd name="T76" fmla="*/ 642 w 3718"/>
                <a:gd name="T77" fmla="*/ 263 h 1928"/>
                <a:gd name="T78" fmla="*/ 776 w 3718"/>
                <a:gd name="T79" fmla="*/ 212 h 1928"/>
                <a:gd name="T80" fmla="*/ 731 w 3718"/>
                <a:gd name="T81" fmla="*/ 182 h 1928"/>
                <a:gd name="T82" fmla="*/ 699 w 3718"/>
                <a:gd name="T83" fmla="*/ 181 h 1928"/>
                <a:gd name="T84" fmla="*/ 602 w 3718"/>
                <a:gd name="T85" fmla="*/ 202 h 1928"/>
                <a:gd name="T86" fmla="*/ 373 w 3718"/>
                <a:gd name="T87" fmla="*/ 179 h 1928"/>
                <a:gd name="T88" fmla="*/ 318 w 3718"/>
                <a:gd name="T89" fmla="*/ 166 h 1928"/>
                <a:gd name="T90" fmla="*/ 17 w 3718"/>
                <a:gd name="T91" fmla="*/ 311 h 1928"/>
                <a:gd name="T92" fmla="*/ 73 w 3718"/>
                <a:gd name="T93" fmla="*/ 383 h 1928"/>
                <a:gd name="T94" fmla="*/ 59 w 3718"/>
                <a:gd name="T95" fmla="*/ 447 h 1928"/>
                <a:gd name="T96" fmla="*/ 450 w 3718"/>
                <a:gd name="T97" fmla="*/ 496 h 1928"/>
                <a:gd name="T98" fmla="*/ 558 w 3718"/>
                <a:gd name="T99" fmla="*/ 517 h 1928"/>
                <a:gd name="T100" fmla="*/ 603 w 3718"/>
                <a:gd name="T101" fmla="*/ 575 h 1928"/>
                <a:gd name="T102" fmla="*/ 623 w 3718"/>
                <a:gd name="T103" fmla="*/ 589 h 1928"/>
                <a:gd name="T104" fmla="*/ 792 w 3718"/>
                <a:gd name="T105" fmla="*/ 560 h 1928"/>
                <a:gd name="T106" fmla="*/ 858 w 3718"/>
                <a:gd name="T107" fmla="*/ 572 h 1928"/>
                <a:gd name="T108" fmla="*/ 831 w 3718"/>
                <a:gd name="T109" fmla="*/ 515 h 1928"/>
                <a:gd name="T110" fmla="*/ 958 w 3718"/>
                <a:gd name="T111" fmla="*/ 463 h 1928"/>
                <a:gd name="T112" fmla="*/ 361 w 3718"/>
                <a:gd name="T113" fmla="*/ 214 h 1928"/>
                <a:gd name="T114" fmla="*/ 320 w 3718"/>
                <a:gd name="T115" fmla="*/ 245 h 1928"/>
                <a:gd name="T116" fmla="*/ 318 w 3718"/>
                <a:gd name="T117" fmla="*/ 303 h 1928"/>
                <a:gd name="T118" fmla="*/ 453 w 3718"/>
                <a:gd name="T119" fmla="*/ 462 h 1928"/>
                <a:gd name="T120" fmla="*/ 793 w 3718"/>
                <a:gd name="T121" fmla="*/ 266 h 1928"/>
                <a:gd name="T122" fmla="*/ 771 w 3718"/>
                <a:gd name="T123" fmla="*/ 266 h 192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18" h="1928">
                  <a:moveTo>
                    <a:pt x="2074" y="170"/>
                  </a:moveTo>
                  <a:cubicBezTo>
                    <a:pt x="2084" y="169"/>
                    <a:pt x="2113" y="177"/>
                    <a:pt x="2115" y="169"/>
                  </a:cubicBezTo>
                  <a:cubicBezTo>
                    <a:pt x="2117" y="160"/>
                    <a:pt x="2107" y="154"/>
                    <a:pt x="2091" y="154"/>
                  </a:cubicBezTo>
                  <a:cubicBezTo>
                    <a:pt x="2074" y="154"/>
                    <a:pt x="2009" y="165"/>
                    <a:pt x="2009" y="165"/>
                  </a:cubicBezTo>
                  <a:cubicBezTo>
                    <a:pt x="2009" y="165"/>
                    <a:pt x="2065" y="171"/>
                    <a:pt x="2074" y="170"/>
                  </a:cubicBezTo>
                  <a:close/>
                  <a:moveTo>
                    <a:pt x="1990" y="214"/>
                  </a:moveTo>
                  <a:cubicBezTo>
                    <a:pt x="2052" y="218"/>
                    <a:pt x="2047" y="199"/>
                    <a:pt x="2047" y="199"/>
                  </a:cubicBezTo>
                  <a:cubicBezTo>
                    <a:pt x="2043" y="189"/>
                    <a:pt x="2043" y="189"/>
                    <a:pt x="2043" y="189"/>
                  </a:cubicBezTo>
                  <a:cubicBezTo>
                    <a:pt x="2089" y="184"/>
                    <a:pt x="2089" y="184"/>
                    <a:pt x="2089" y="184"/>
                  </a:cubicBezTo>
                  <a:cubicBezTo>
                    <a:pt x="2078" y="176"/>
                    <a:pt x="2078" y="176"/>
                    <a:pt x="2078" y="176"/>
                  </a:cubicBezTo>
                  <a:cubicBezTo>
                    <a:pt x="2033" y="178"/>
                    <a:pt x="2033" y="178"/>
                    <a:pt x="2033" y="178"/>
                  </a:cubicBezTo>
                  <a:cubicBezTo>
                    <a:pt x="2025" y="186"/>
                    <a:pt x="2025" y="186"/>
                    <a:pt x="2025" y="186"/>
                  </a:cubicBezTo>
                  <a:cubicBezTo>
                    <a:pt x="2025" y="186"/>
                    <a:pt x="1966" y="173"/>
                    <a:pt x="1959" y="189"/>
                  </a:cubicBezTo>
                  <a:cubicBezTo>
                    <a:pt x="1953" y="205"/>
                    <a:pt x="1990" y="214"/>
                    <a:pt x="1990" y="214"/>
                  </a:cubicBezTo>
                  <a:close/>
                  <a:moveTo>
                    <a:pt x="1785" y="257"/>
                  </a:moveTo>
                  <a:cubicBezTo>
                    <a:pt x="1749" y="275"/>
                    <a:pt x="1749" y="275"/>
                    <a:pt x="1749" y="275"/>
                  </a:cubicBezTo>
                  <a:cubicBezTo>
                    <a:pt x="1749" y="275"/>
                    <a:pt x="1784" y="281"/>
                    <a:pt x="1768" y="284"/>
                  </a:cubicBezTo>
                  <a:cubicBezTo>
                    <a:pt x="1752" y="288"/>
                    <a:pt x="1694" y="292"/>
                    <a:pt x="1694" y="292"/>
                  </a:cubicBezTo>
                  <a:cubicBezTo>
                    <a:pt x="1680" y="308"/>
                    <a:pt x="1680" y="308"/>
                    <a:pt x="1680" y="308"/>
                  </a:cubicBezTo>
                  <a:cubicBezTo>
                    <a:pt x="1717" y="303"/>
                    <a:pt x="1717" y="303"/>
                    <a:pt x="1717" y="303"/>
                  </a:cubicBezTo>
                  <a:cubicBezTo>
                    <a:pt x="1717" y="303"/>
                    <a:pt x="1732" y="308"/>
                    <a:pt x="1751" y="311"/>
                  </a:cubicBezTo>
                  <a:cubicBezTo>
                    <a:pt x="1770" y="314"/>
                    <a:pt x="1826" y="295"/>
                    <a:pt x="1826" y="295"/>
                  </a:cubicBezTo>
                  <a:cubicBezTo>
                    <a:pt x="1824" y="304"/>
                    <a:pt x="1824" y="304"/>
                    <a:pt x="1824" y="304"/>
                  </a:cubicBezTo>
                  <a:cubicBezTo>
                    <a:pt x="1824" y="304"/>
                    <a:pt x="1862" y="299"/>
                    <a:pt x="1892" y="297"/>
                  </a:cubicBezTo>
                  <a:cubicBezTo>
                    <a:pt x="1920" y="295"/>
                    <a:pt x="1895" y="302"/>
                    <a:pt x="1885" y="304"/>
                  </a:cubicBezTo>
                  <a:cubicBezTo>
                    <a:pt x="1875" y="305"/>
                    <a:pt x="1841" y="309"/>
                    <a:pt x="1816" y="312"/>
                  </a:cubicBezTo>
                  <a:cubicBezTo>
                    <a:pt x="1791" y="315"/>
                    <a:pt x="1760" y="326"/>
                    <a:pt x="1760" y="326"/>
                  </a:cubicBezTo>
                  <a:cubicBezTo>
                    <a:pt x="1760" y="326"/>
                    <a:pt x="1788" y="331"/>
                    <a:pt x="1838" y="333"/>
                  </a:cubicBezTo>
                  <a:cubicBezTo>
                    <a:pt x="1886" y="334"/>
                    <a:pt x="1920" y="313"/>
                    <a:pt x="1920" y="313"/>
                  </a:cubicBezTo>
                  <a:cubicBezTo>
                    <a:pt x="1970" y="300"/>
                    <a:pt x="1970" y="300"/>
                    <a:pt x="1970" y="300"/>
                  </a:cubicBezTo>
                  <a:cubicBezTo>
                    <a:pt x="1970" y="300"/>
                    <a:pt x="1987" y="306"/>
                    <a:pt x="2035" y="300"/>
                  </a:cubicBezTo>
                  <a:cubicBezTo>
                    <a:pt x="2081" y="294"/>
                    <a:pt x="2084" y="284"/>
                    <a:pt x="2103" y="279"/>
                  </a:cubicBezTo>
                  <a:cubicBezTo>
                    <a:pt x="2121" y="274"/>
                    <a:pt x="2106" y="254"/>
                    <a:pt x="2086" y="254"/>
                  </a:cubicBezTo>
                  <a:cubicBezTo>
                    <a:pt x="2066" y="255"/>
                    <a:pt x="2072" y="268"/>
                    <a:pt x="2072" y="268"/>
                  </a:cubicBezTo>
                  <a:cubicBezTo>
                    <a:pt x="2045" y="267"/>
                    <a:pt x="2045" y="267"/>
                    <a:pt x="2045" y="267"/>
                  </a:cubicBezTo>
                  <a:cubicBezTo>
                    <a:pt x="2045" y="267"/>
                    <a:pt x="2050" y="260"/>
                    <a:pt x="2055" y="252"/>
                  </a:cubicBezTo>
                  <a:cubicBezTo>
                    <a:pt x="2060" y="244"/>
                    <a:pt x="2073" y="229"/>
                    <a:pt x="2061" y="229"/>
                  </a:cubicBezTo>
                  <a:cubicBezTo>
                    <a:pt x="2049" y="228"/>
                    <a:pt x="2024" y="239"/>
                    <a:pt x="1991" y="249"/>
                  </a:cubicBezTo>
                  <a:cubicBezTo>
                    <a:pt x="1957" y="259"/>
                    <a:pt x="2012" y="256"/>
                    <a:pt x="2012" y="256"/>
                  </a:cubicBezTo>
                  <a:cubicBezTo>
                    <a:pt x="2009" y="272"/>
                    <a:pt x="2009" y="272"/>
                    <a:pt x="2009" y="272"/>
                  </a:cubicBezTo>
                  <a:cubicBezTo>
                    <a:pt x="1929" y="282"/>
                    <a:pt x="1929" y="282"/>
                    <a:pt x="1929" y="282"/>
                  </a:cubicBezTo>
                  <a:cubicBezTo>
                    <a:pt x="1929" y="282"/>
                    <a:pt x="1923" y="262"/>
                    <a:pt x="1928" y="253"/>
                  </a:cubicBezTo>
                  <a:cubicBezTo>
                    <a:pt x="1932" y="244"/>
                    <a:pt x="1875" y="240"/>
                    <a:pt x="1875" y="240"/>
                  </a:cubicBezTo>
                  <a:lnTo>
                    <a:pt x="1785" y="257"/>
                  </a:lnTo>
                  <a:close/>
                  <a:moveTo>
                    <a:pt x="1887" y="230"/>
                  </a:moveTo>
                  <a:cubicBezTo>
                    <a:pt x="1905" y="215"/>
                    <a:pt x="1886" y="206"/>
                    <a:pt x="1868" y="216"/>
                  </a:cubicBezTo>
                  <a:cubicBezTo>
                    <a:pt x="1849" y="226"/>
                    <a:pt x="1887" y="230"/>
                    <a:pt x="1887" y="230"/>
                  </a:cubicBezTo>
                  <a:close/>
                  <a:moveTo>
                    <a:pt x="2008" y="377"/>
                  </a:moveTo>
                  <a:cubicBezTo>
                    <a:pt x="1988" y="361"/>
                    <a:pt x="1988" y="361"/>
                    <a:pt x="1988" y="361"/>
                  </a:cubicBezTo>
                  <a:cubicBezTo>
                    <a:pt x="1969" y="363"/>
                    <a:pt x="1969" y="363"/>
                    <a:pt x="1969" y="363"/>
                  </a:cubicBezTo>
                  <a:cubicBezTo>
                    <a:pt x="1969" y="363"/>
                    <a:pt x="1957" y="348"/>
                    <a:pt x="1932" y="357"/>
                  </a:cubicBezTo>
                  <a:cubicBezTo>
                    <a:pt x="1906" y="365"/>
                    <a:pt x="1964" y="389"/>
                    <a:pt x="1964" y="389"/>
                  </a:cubicBezTo>
                  <a:lnTo>
                    <a:pt x="2008" y="377"/>
                  </a:lnTo>
                  <a:close/>
                  <a:moveTo>
                    <a:pt x="1638" y="280"/>
                  </a:moveTo>
                  <a:cubicBezTo>
                    <a:pt x="1598" y="290"/>
                    <a:pt x="1626" y="295"/>
                    <a:pt x="1626" y="295"/>
                  </a:cubicBezTo>
                  <a:cubicBezTo>
                    <a:pt x="1683" y="281"/>
                    <a:pt x="1679" y="269"/>
                    <a:pt x="1638" y="280"/>
                  </a:cubicBezTo>
                  <a:close/>
                  <a:moveTo>
                    <a:pt x="1978" y="572"/>
                  </a:moveTo>
                  <a:cubicBezTo>
                    <a:pt x="1997" y="574"/>
                    <a:pt x="2006" y="580"/>
                    <a:pt x="2022" y="588"/>
                  </a:cubicBezTo>
                  <a:cubicBezTo>
                    <a:pt x="2038" y="596"/>
                    <a:pt x="2092" y="587"/>
                    <a:pt x="2092" y="587"/>
                  </a:cubicBezTo>
                  <a:cubicBezTo>
                    <a:pt x="2078" y="542"/>
                    <a:pt x="2078" y="542"/>
                    <a:pt x="2078" y="542"/>
                  </a:cubicBezTo>
                  <a:cubicBezTo>
                    <a:pt x="2012" y="528"/>
                    <a:pt x="2012" y="528"/>
                    <a:pt x="2012" y="528"/>
                  </a:cubicBezTo>
                  <a:cubicBezTo>
                    <a:pt x="1990" y="553"/>
                    <a:pt x="1990" y="553"/>
                    <a:pt x="1990" y="553"/>
                  </a:cubicBezTo>
                  <a:cubicBezTo>
                    <a:pt x="1968" y="555"/>
                    <a:pt x="1968" y="555"/>
                    <a:pt x="1968" y="555"/>
                  </a:cubicBezTo>
                  <a:cubicBezTo>
                    <a:pt x="1968" y="555"/>
                    <a:pt x="1959" y="571"/>
                    <a:pt x="1978" y="572"/>
                  </a:cubicBezTo>
                  <a:close/>
                  <a:moveTo>
                    <a:pt x="109" y="1360"/>
                  </a:moveTo>
                  <a:cubicBezTo>
                    <a:pt x="109" y="1369"/>
                    <a:pt x="126" y="1366"/>
                    <a:pt x="126" y="1366"/>
                  </a:cubicBezTo>
                  <a:cubicBezTo>
                    <a:pt x="124" y="1383"/>
                    <a:pt x="124" y="1383"/>
                    <a:pt x="124" y="1383"/>
                  </a:cubicBezTo>
                  <a:cubicBezTo>
                    <a:pt x="143" y="1371"/>
                    <a:pt x="143" y="1371"/>
                    <a:pt x="143" y="1371"/>
                  </a:cubicBezTo>
                  <a:cubicBezTo>
                    <a:pt x="141" y="1354"/>
                    <a:pt x="141" y="1354"/>
                    <a:pt x="141" y="1354"/>
                  </a:cubicBezTo>
                  <a:cubicBezTo>
                    <a:pt x="141" y="1354"/>
                    <a:pt x="109" y="1351"/>
                    <a:pt x="109" y="1360"/>
                  </a:cubicBezTo>
                  <a:close/>
                  <a:moveTo>
                    <a:pt x="166" y="1535"/>
                  </a:moveTo>
                  <a:cubicBezTo>
                    <a:pt x="166" y="1535"/>
                    <a:pt x="163" y="1521"/>
                    <a:pt x="164" y="1514"/>
                  </a:cubicBezTo>
                  <a:cubicBezTo>
                    <a:pt x="165" y="1507"/>
                    <a:pt x="170" y="1495"/>
                    <a:pt x="162" y="1485"/>
                  </a:cubicBezTo>
                  <a:cubicBezTo>
                    <a:pt x="162" y="1485"/>
                    <a:pt x="136" y="1481"/>
                    <a:pt x="127" y="1479"/>
                  </a:cubicBezTo>
                  <a:cubicBezTo>
                    <a:pt x="118" y="1477"/>
                    <a:pt x="103" y="1453"/>
                    <a:pt x="91" y="1452"/>
                  </a:cubicBezTo>
                  <a:cubicBezTo>
                    <a:pt x="79" y="1451"/>
                    <a:pt x="59" y="1463"/>
                    <a:pt x="64" y="1471"/>
                  </a:cubicBezTo>
                  <a:cubicBezTo>
                    <a:pt x="69" y="1479"/>
                    <a:pt x="78" y="1477"/>
                    <a:pt x="78" y="1477"/>
                  </a:cubicBezTo>
                  <a:cubicBezTo>
                    <a:pt x="87" y="1471"/>
                    <a:pt x="87" y="1471"/>
                    <a:pt x="87" y="1471"/>
                  </a:cubicBezTo>
                  <a:cubicBezTo>
                    <a:pt x="94" y="1476"/>
                    <a:pt x="94" y="1476"/>
                    <a:pt x="94" y="1476"/>
                  </a:cubicBezTo>
                  <a:cubicBezTo>
                    <a:pt x="88" y="1483"/>
                    <a:pt x="88" y="1483"/>
                    <a:pt x="88" y="1483"/>
                  </a:cubicBezTo>
                  <a:cubicBezTo>
                    <a:pt x="88" y="1483"/>
                    <a:pt x="59" y="1488"/>
                    <a:pt x="67" y="1497"/>
                  </a:cubicBezTo>
                  <a:cubicBezTo>
                    <a:pt x="75" y="1506"/>
                    <a:pt x="90" y="1497"/>
                    <a:pt x="90" y="1497"/>
                  </a:cubicBezTo>
                  <a:cubicBezTo>
                    <a:pt x="85" y="1512"/>
                    <a:pt x="85" y="1512"/>
                    <a:pt x="85" y="1512"/>
                  </a:cubicBezTo>
                  <a:cubicBezTo>
                    <a:pt x="100" y="1511"/>
                    <a:pt x="100" y="1511"/>
                    <a:pt x="100" y="1511"/>
                  </a:cubicBezTo>
                  <a:cubicBezTo>
                    <a:pt x="86" y="1522"/>
                    <a:pt x="86" y="1522"/>
                    <a:pt x="86" y="1522"/>
                  </a:cubicBezTo>
                  <a:cubicBezTo>
                    <a:pt x="112" y="1520"/>
                    <a:pt x="112" y="1520"/>
                    <a:pt x="112" y="1520"/>
                  </a:cubicBezTo>
                  <a:cubicBezTo>
                    <a:pt x="112" y="1520"/>
                    <a:pt x="85" y="1531"/>
                    <a:pt x="91" y="1536"/>
                  </a:cubicBezTo>
                  <a:cubicBezTo>
                    <a:pt x="97" y="1541"/>
                    <a:pt x="109" y="1520"/>
                    <a:pt x="115" y="1531"/>
                  </a:cubicBezTo>
                  <a:cubicBezTo>
                    <a:pt x="121" y="1542"/>
                    <a:pt x="99" y="1546"/>
                    <a:pt x="105" y="1553"/>
                  </a:cubicBezTo>
                  <a:cubicBezTo>
                    <a:pt x="111" y="1560"/>
                    <a:pt x="137" y="1555"/>
                    <a:pt x="137" y="1555"/>
                  </a:cubicBezTo>
                  <a:cubicBezTo>
                    <a:pt x="150" y="1547"/>
                    <a:pt x="150" y="1547"/>
                    <a:pt x="150" y="1547"/>
                  </a:cubicBezTo>
                  <a:cubicBezTo>
                    <a:pt x="138" y="1561"/>
                    <a:pt x="138" y="1561"/>
                    <a:pt x="138" y="1561"/>
                  </a:cubicBezTo>
                  <a:cubicBezTo>
                    <a:pt x="138" y="1561"/>
                    <a:pt x="113" y="1561"/>
                    <a:pt x="124" y="1570"/>
                  </a:cubicBezTo>
                  <a:cubicBezTo>
                    <a:pt x="135" y="1579"/>
                    <a:pt x="144" y="1579"/>
                    <a:pt x="144" y="1579"/>
                  </a:cubicBezTo>
                  <a:cubicBezTo>
                    <a:pt x="144" y="1579"/>
                    <a:pt x="168" y="1596"/>
                    <a:pt x="180" y="1586"/>
                  </a:cubicBezTo>
                  <a:cubicBezTo>
                    <a:pt x="192" y="1576"/>
                    <a:pt x="201" y="1568"/>
                    <a:pt x="192" y="1557"/>
                  </a:cubicBezTo>
                  <a:cubicBezTo>
                    <a:pt x="183" y="1546"/>
                    <a:pt x="166" y="1535"/>
                    <a:pt x="166" y="1535"/>
                  </a:cubicBezTo>
                  <a:close/>
                  <a:moveTo>
                    <a:pt x="1536" y="249"/>
                  </a:moveTo>
                  <a:cubicBezTo>
                    <a:pt x="1536" y="249"/>
                    <a:pt x="1574" y="242"/>
                    <a:pt x="1583" y="248"/>
                  </a:cubicBezTo>
                  <a:cubicBezTo>
                    <a:pt x="1593" y="254"/>
                    <a:pt x="1587" y="264"/>
                    <a:pt x="1599" y="264"/>
                  </a:cubicBezTo>
                  <a:cubicBezTo>
                    <a:pt x="1612" y="264"/>
                    <a:pt x="1634" y="259"/>
                    <a:pt x="1634" y="259"/>
                  </a:cubicBezTo>
                  <a:cubicBezTo>
                    <a:pt x="1634" y="259"/>
                    <a:pt x="1650" y="268"/>
                    <a:pt x="1665" y="261"/>
                  </a:cubicBezTo>
                  <a:cubicBezTo>
                    <a:pt x="1681" y="255"/>
                    <a:pt x="1678" y="238"/>
                    <a:pt x="1678" y="238"/>
                  </a:cubicBezTo>
                  <a:cubicBezTo>
                    <a:pt x="1700" y="238"/>
                    <a:pt x="1700" y="238"/>
                    <a:pt x="1700" y="238"/>
                  </a:cubicBezTo>
                  <a:cubicBezTo>
                    <a:pt x="1744" y="224"/>
                    <a:pt x="1744" y="224"/>
                    <a:pt x="1744" y="224"/>
                  </a:cubicBezTo>
                  <a:cubicBezTo>
                    <a:pt x="1719" y="247"/>
                    <a:pt x="1719" y="247"/>
                    <a:pt x="1719" y="247"/>
                  </a:cubicBezTo>
                  <a:cubicBezTo>
                    <a:pt x="1754" y="253"/>
                    <a:pt x="1754" y="253"/>
                    <a:pt x="1754" y="253"/>
                  </a:cubicBezTo>
                  <a:cubicBezTo>
                    <a:pt x="1791" y="238"/>
                    <a:pt x="1791" y="238"/>
                    <a:pt x="1791" y="238"/>
                  </a:cubicBezTo>
                  <a:cubicBezTo>
                    <a:pt x="1854" y="209"/>
                    <a:pt x="1854" y="209"/>
                    <a:pt x="1854" y="209"/>
                  </a:cubicBezTo>
                  <a:cubicBezTo>
                    <a:pt x="1854" y="209"/>
                    <a:pt x="1806" y="194"/>
                    <a:pt x="1797" y="194"/>
                  </a:cubicBezTo>
                  <a:cubicBezTo>
                    <a:pt x="1787" y="194"/>
                    <a:pt x="1734" y="190"/>
                    <a:pt x="1734" y="190"/>
                  </a:cubicBezTo>
                  <a:cubicBezTo>
                    <a:pt x="1683" y="198"/>
                    <a:pt x="1683" y="198"/>
                    <a:pt x="1683" y="198"/>
                  </a:cubicBezTo>
                  <a:cubicBezTo>
                    <a:pt x="1680" y="212"/>
                    <a:pt x="1680" y="212"/>
                    <a:pt x="1680" y="212"/>
                  </a:cubicBezTo>
                  <a:cubicBezTo>
                    <a:pt x="1602" y="218"/>
                    <a:pt x="1602" y="218"/>
                    <a:pt x="1602" y="218"/>
                  </a:cubicBezTo>
                  <a:cubicBezTo>
                    <a:pt x="1602" y="218"/>
                    <a:pt x="1576" y="209"/>
                    <a:pt x="1554" y="213"/>
                  </a:cubicBezTo>
                  <a:cubicBezTo>
                    <a:pt x="1532" y="216"/>
                    <a:pt x="1535" y="224"/>
                    <a:pt x="1535" y="224"/>
                  </a:cubicBezTo>
                  <a:cubicBezTo>
                    <a:pt x="1535" y="229"/>
                    <a:pt x="1536" y="249"/>
                    <a:pt x="1536" y="249"/>
                  </a:cubicBezTo>
                  <a:close/>
                  <a:moveTo>
                    <a:pt x="100" y="1323"/>
                  </a:moveTo>
                  <a:cubicBezTo>
                    <a:pt x="102" y="1338"/>
                    <a:pt x="113" y="1344"/>
                    <a:pt x="113" y="1344"/>
                  </a:cubicBezTo>
                  <a:cubicBezTo>
                    <a:pt x="121" y="1323"/>
                    <a:pt x="121" y="1323"/>
                    <a:pt x="121" y="1323"/>
                  </a:cubicBezTo>
                  <a:cubicBezTo>
                    <a:pt x="121" y="1323"/>
                    <a:pt x="98" y="1308"/>
                    <a:pt x="100" y="1323"/>
                  </a:cubicBezTo>
                  <a:close/>
                  <a:moveTo>
                    <a:pt x="82" y="1291"/>
                  </a:moveTo>
                  <a:cubicBezTo>
                    <a:pt x="78" y="1290"/>
                    <a:pt x="62" y="1294"/>
                    <a:pt x="56" y="1297"/>
                  </a:cubicBezTo>
                  <a:cubicBezTo>
                    <a:pt x="50" y="1300"/>
                    <a:pt x="45" y="1315"/>
                    <a:pt x="35" y="1315"/>
                  </a:cubicBezTo>
                  <a:cubicBezTo>
                    <a:pt x="25" y="1315"/>
                    <a:pt x="24" y="1307"/>
                    <a:pt x="34" y="1307"/>
                  </a:cubicBezTo>
                  <a:cubicBezTo>
                    <a:pt x="44" y="1307"/>
                    <a:pt x="62" y="1294"/>
                    <a:pt x="48" y="1295"/>
                  </a:cubicBezTo>
                  <a:cubicBezTo>
                    <a:pt x="34" y="1296"/>
                    <a:pt x="32" y="1299"/>
                    <a:pt x="32" y="1299"/>
                  </a:cubicBezTo>
                  <a:cubicBezTo>
                    <a:pt x="32" y="1299"/>
                    <a:pt x="35" y="1285"/>
                    <a:pt x="24" y="1289"/>
                  </a:cubicBezTo>
                  <a:cubicBezTo>
                    <a:pt x="13" y="1293"/>
                    <a:pt x="11" y="1306"/>
                    <a:pt x="11" y="1306"/>
                  </a:cubicBezTo>
                  <a:cubicBezTo>
                    <a:pt x="3" y="1324"/>
                    <a:pt x="3" y="1324"/>
                    <a:pt x="3" y="1324"/>
                  </a:cubicBezTo>
                  <a:cubicBezTo>
                    <a:pt x="3" y="1324"/>
                    <a:pt x="0" y="1336"/>
                    <a:pt x="3" y="1337"/>
                  </a:cubicBezTo>
                  <a:cubicBezTo>
                    <a:pt x="6" y="1338"/>
                    <a:pt x="9" y="1347"/>
                    <a:pt x="9" y="1347"/>
                  </a:cubicBezTo>
                  <a:cubicBezTo>
                    <a:pt x="0" y="1351"/>
                    <a:pt x="0" y="1351"/>
                    <a:pt x="0" y="1351"/>
                  </a:cubicBezTo>
                  <a:cubicBezTo>
                    <a:pt x="5" y="1386"/>
                    <a:pt x="5" y="1386"/>
                    <a:pt x="5" y="1386"/>
                  </a:cubicBezTo>
                  <a:cubicBezTo>
                    <a:pt x="5" y="1386"/>
                    <a:pt x="0" y="1398"/>
                    <a:pt x="16" y="1397"/>
                  </a:cubicBezTo>
                  <a:cubicBezTo>
                    <a:pt x="27" y="1396"/>
                    <a:pt x="16" y="1379"/>
                    <a:pt x="13" y="1372"/>
                  </a:cubicBezTo>
                  <a:cubicBezTo>
                    <a:pt x="10" y="1365"/>
                    <a:pt x="18" y="1359"/>
                    <a:pt x="23" y="1356"/>
                  </a:cubicBezTo>
                  <a:cubicBezTo>
                    <a:pt x="28" y="1353"/>
                    <a:pt x="36" y="1344"/>
                    <a:pt x="34" y="1340"/>
                  </a:cubicBezTo>
                  <a:cubicBezTo>
                    <a:pt x="34" y="1340"/>
                    <a:pt x="32" y="1329"/>
                    <a:pt x="38" y="1324"/>
                  </a:cubicBezTo>
                  <a:cubicBezTo>
                    <a:pt x="44" y="1319"/>
                    <a:pt x="55" y="1308"/>
                    <a:pt x="64" y="1303"/>
                  </a:cubicBezTo>
                  <a:cubicBezTo>
                    <a:pt x="73" y="1298"/>
                    <a:pt x="86" y="1292"/>
                    <a:pt x="82" y="1291"/>
                  </a:cubicBezTo>
                  <a:close/>
                  <a:moveTo>
                    <a:pt x="1263" y="454"/>
                  </a:moveTo>
                  <a:cubicBezTo>
                    <a:pt x="1268" y="466"/>
                    <a:pt x="1238" y="482"/>
                    <a:pt x="1266" y="478"/>
                  </a:cubicBezTo>
                  <a:cubicBezTo>
                    <a:pt x="1294" y="474"/>
                    <a:pt x="1328" y="462"/>
                    <a:pt x="1328" y="462"/>
                  </a:cubicBezTo>
                  <a:cubicBezTo>
                    <a:pt x="1354" y="468"/>
                    <a:pt x="1354" y="468"/>
                    <a:pt x="1354" y="468"/>
                  </a:cubicBezTo>
                  <a:cubicBezTo>
                    <a:pt x="1405" y="430"/>
                    <a:pt x="1405" y="430"/>
                    <a:pt x="1405" y="430"/>
                  </a:cubicBezTo>
                  <a:cubicBezTo>
                    <a:pt x="1493" y="402"/>
                    <a:pt x="1493" y="402"/>
                    <a:pt x="1493" y="402"/>
                  </a:cubicBezTo>
                  <a:cubicBezTo>
                    <a:pt x="1576" y="379"/>
                    <a:pt x="1576" y="379"/>
                    <a:pt x="1576" y="379"/>
                  </a:cubicBezTo>
                  <a:cubicBezTo>
                    <a:pt x="1642" y="366"/>
                    <a:pt x="1642" y="366"/>
                    <a:pt x="1642" y="366"/>
                  </a:cubicBezTo>
                  <a:cubicBezTo>
                    <a:pt x="1642" y="366"/>
                    <a:pt x="1603" y="334"/>
                    <a:pt x="1600" y="330"/>
                  </a:cubicBezTo>
                  <a:cubicBezTo>
                    <a:pt x="1596" y="327"/>
                    <a:pt x="1549" y="333"/>
                    <a:pt x="1549" y="333"/>
                  </a:cubicBezTo>
                  <a:cubicBezTo>
                    <a:pt x="1505" y="339"/>
                    <a:pt x="1505" y="339"/>
                    <a:pt x="1505" y="339"/>
                  </a:cubicBezTo>
                  <a:cubicBezTo>
                    <a:pt x="1481" y="321"/>
                    <a:pt x="1481" y="321"/>
                    <a:pt x="1481" y="321"/>
                  </a:cubicBezTo>
                  <a:cubicBezTo>
                    <a:pt x="1427" y="328"/>
                    <a:pt x="1427" y="328"/>
                    <a:pt x="1427" y="328"/>
                  </a:cubicBezTo>
                  <a:cubicBezTo>
                    <a:pt x="1393" y="338"/>
                    <a:pt x="1393" y="338"/>
                    <a:pt x="1393" y="338"/>
                  </a:cubicBezTo>
                  <a:cubicBezTo>
                    <a:pt x="1383" y="351"/>
                    <a:pt x="1383" y="351"/>
                    <a:pt x="1383" y="351"/>
                  </a:cubicBezTo>
                  <a:cubicBezTo>
                    <a:pt x="1372" y="371"/>
                    <a:pt x="1372" y="371"/>
                    <a:pt x="1372" y="371"/>
                  </a:cubicBezTo>
                  <a:cubicBezTo>
                    <a:pt x="1340" y="380"/>
                    <a:pt x="1340" y="380"/>
                    <a:pt x="1340" y="380"/>
                  </a:cubicBezTo>
                  <a:cubicBezTo>
                    <a:pt x="1294" y="393"/>
                    <a:pt x="1294" y="393"/>
                    <a:pt x="1294" y="393"/>
                  </a:cubicBezTo>
                  <a:cubicBezTo>
                    <a:pt x="1307" y="401"/>
                    <a:pt x="1307" y="401"/>
                    <a:pt x="1307" y="401"/>
                  </a:cubicBezTo>
                  <a:cubicBezTo>
                    <a:pt x="1227" y="437"/>
                    <a:pt x="1227" y="437"/>
                    <a:pt x="1227" y="437"/>
                  </a:cubicBezTo>
                  <a:cubicBezTo>
                    <a:pt x="1227" y="437"/>
                    <a:pt x="1259" y="442"/>
                    <a:pt x="1263" y="454"/>
                  </a:cubicBezTo>
                  <a:close/>
                  <a:moveTo>
                    <a:pt x="132" y="1313"/>
                  </a:moveTo>
                  <a:cubicBezTo>
                    <a:pt x="125" y="1331"/>
                    <a:pt x="125" y="1331"/>
                    <a:pt x="125" y="1331"/>
                  </a:cubicBezTo>
                  <a:cubicBezTo>
                    <a:pt x="127" y="1343"/>
                    <a:pt x="127" y="1343"/>
                    <a:pt x="127" y="1343"/>
                  </a:cubicBezTo>
                  <a:cubicBezTo>
                    <a:pt x="143" y="1333"/>
                    <a:pt x="143" y="1333"/>
                    <a:pt x="143" y="1333"/>
                  </a:cubicBezTo>
                  <a:lnTo>
                    <a:pt x="132" y="1313"/>
                  </a:lnTo>
                  <a:close/>
                  <a:moveTo>
                    <a:pt x="2786" y="403"/>
                  </a:moveTo>
                  <a:cubicBezTo>
                    <a:pt x="2802" y="409"/>
                    <a:pt x="2824" y="395"/>
                    <a:pt x="2824" y="395"/>
                  </a:cubicBezTo>
                  <a:cubicBezTo>
                    <a:pt x="2865" y="394"/>
                    <a:pt x="2865" y="394"/>
                    <a:pt x="2865" y="394"/>
                  </a:cubicBezTo>
                  <a:cubicBezTo>
                    <a:pt x="2865" y="394"/>
                    <a:pt x="2891" y="404"/>
                    <a:pt x="2899" y="398"/>
                  </a:cubicBezTo>
                  <a:cubicBezTo>
                    <a:pt x="2906" y="393"/>
                    <a:pt x="2900" y="370"/>
                    <a:pt x="2883" y="366"/>
                  </a:cubicBezTo>
                  <a:cubicBezTo>
                    <a:pt x="2865" y="362"/>
                    <a:pt x="2849" y="367"/>
                    <a:pt x="2849" y="367"/>
                  </a:cubicBezTo>
                  <a:cubicBezTo>
                    <a:pt x="2823" y="367"/>
                    <a:pt x="2823" y="367"/>
                    <a:pt x="2823" y="367"/>
                  </a:cubicBezTo>
                  <a:cubicBezTo>
                    <a:pt x="2823" y="367"/>
                    <a:pt x="2793" y="355"/>
                    <a:pt x="2782" y="364"/>
                  </a:cubicBezTo>
                  <a:cubicBezTo>
                    <a:pt x="2772" y="372"/>
                    <a:pt x="2768" y="378"/>
                    <a:pt x="2768" y="378"/>
                  </a:cubicBezTo>
                  <a:cubicBezTo>
                    <a:pt x="2781" y="385"/>
                    <a:pt x="2781" y="385"/>
                    <a:pt x="2781" y="385"/>
                  </a:cubicBezTo>
                  <a:cubicBezTo>
                    <a:pt x="2781" y="385"/>
                    <a:pt x="2772" y="397"/>
                    <a:pt x="2786" y="403"/>
                  </a:cubicBezTo>
                  <a:close/>
                  <a:moveTo>
                    <a:pt x="2471" y="347"/>
                  </a:moveTo>
                  <a:cubicBezTo>
                    <a:pt x="2457" y="346"/>
                    <a:pt x="2380" y="337"/>
                    <a:pt x="2339" y="339"/>
                  </a:cubicBezTo>
                  <a:cubicBezTo>
                    <a:pt x="2300" y="340"/>
                    <a:pt x="2311" y="339"/>
                    <a:pt x="2310" y="347"/>
                  </a:cubicBezTo>
                  <a:cubicBezTo>
                    <a:pt x="2308" y="356"/>
                    <a:pt x="2294" y="359"/>
                    <a:pt x="2260" y="367"/>
                  </a:cubicBezTo>
                  <a:cubicBezTo>
                    <a:pt x="2227" y="374"/>
                    <a:pt x="2259" y="375"/>
                    <a:pt x="2257" y="397"/>
                  </a:cubicBezTo>
                  <a:cubicBezTo>
                    <a:pt x="2245" y="414"/>
                    <a:pt x="2245" y="414"/>
                    <a:pt x="2245" y="414"/>
                  </a:cubicBezTo>
                  <a:cubicBezTo>
                    <a:pt x="2265" y="426"/>
                    <a:pt x="2265" y="426"/>
                    <a:pt x="2265" y="426"/>
                  </a:cubicBezTo>
                  <a:cubicBezTo>
                    <a:pt x="2318" y="404"/>
                    <a:pt x="2318" y="404"/>
                    <a:pt x="2318" y="404"/>
                  </a:cubicBezTo>
                  <a:cubicBezTo>
                    <a:pt x="2318" y="404"/>
                    <a:pt x="2299" y="397"/>
                    <a:pt x="2323" y="390"/>
                  </a:cubicBezTo>
                  <a:cubicBezTo>
                    <a:pt x="2348" y="383"/>
                    <a:pt x="2365" y="403"/>
                    <a:pt x="2365" y="403"/>
                  </a:cubicBezTo>
                  <a:cubicBezTo>
                    <a:pt x="2403" y="398"/>
                    <a:pt x="2403" y="398"/>
                    <a:pt x="2403" y="398"/>
                  </a:cubicBezTo>
                  <a:cubicBezTo>
                    <a:pt x="2398" y="383"/>
                    <a:pt x="2398" y="383"/>
                    <a:pt x="2398" y="383"/>
                  </a:cubicBezTo>
                  <a:cubicBezTo>
                    <a:pt x="2398" y="383"/>
                    <a:pt x="2447" y="381"/>
                    <a:pt x="2457" y="369"/>
                  </a:cubicBezTo>
                  <a:cubicBezTo>
                    <a:pt x="2467" y="358"/>
                    <a:pt x="2484" y="347"/>
                    <a:pt x="2471" y="347"/>
                  </a:cubicBezTo>
                  <a:close/>
                  <a:moveTo>
                    <a:pt x="2526" y="101"/>
                  </a:moveTo>
                  <a:cubicBezTo>
                    <a:pt x="2489" y="105"/>
                    <a:pt x="2489" y="105"/>
                    <a:pt x="2489" y="105"/>
                  </a:cubicBezTo>
                  <a:cubicBezTo>
                    <a:pt x="2503" y="123"/>
                    <a:pt x="2503" y="123"/>
                    <a:pt x="2503" y="123"/>
                  </a:cubicBezTo>
                  <a:lnTo>
                    <a:pt x="2526" y="101"/>
                  </a:lnTo>
                  <a:close/>
                  <a:moveTo>
                    <a:pt x="2406" y="324"/>
                  </a:moveTo>
                  <a:cubicBezTo>
                    <a:pt x="2417" y="317"/>
                    <a:pt x="2442" y="298"/>
                    <a:pt x="2438" y="290"/>
                  </a:cubicBezTo>
                  <a:cubicBezTo>
                    <a:pt x="2434" y="281"/>
                    <a:pt x="2400" y="283"/>
                    <a:pt x="2389" y="284"/>
                  </a:cubicBezTo>
                  <a:cubicBezTo>
                    <a:pt x="2366" y="286"/>
                    <a:pt x="2322" y="301"/>
                    <a:pt x="2334" y="309"/>
                  </a:cubicBezTo>
                  <a:cubicBezTo>
                    <a:pt x="2346" y="316"/>
                    <a:pt x="2406" y="324"/>
                    <a:pt x="2406" y="324"/>
                  </a:cubicBezTo>
                  <a:close/>
                  <a:moveTo>
                    <a:pt x="2634" y="123"/>
                  </a:moveTo>
                  <a:cubicBezTo>
                    <a:pt x="2598" y="131"/>
                    <a:pt x="2598" y="131"/>
                    <a:pt x="2598" y="131"/>
                  </a:cubicBezTo>
                  <a:cubicBezTo>
                    <a:pt x="2623" y="142"/>
                    <a:pt x="2623" y="142"/>
                    <a:pt x="2623" y="142"/>
                  </a:cubicBezTo>
                  <a:cubicBezTo>
                    <a:pt x="2623" y="142"/>
                    <a:pt x="2609" y="146"/>
                    <a:pt x="2611" y="156"/>
                  </a:cubicBezTo>
                  <a:cubicBezTo>
                    <a:pt x="2613" y="165"/>
                    <a:pt x="2640" y="162"/>
                    <a:pt x="2640" y="162"/>
                  </a:cubicBezTo>
                  <a:cubicBezTo>
                    <a:pt x="2627" y="171"/>
                    <a:pt x="2627" y="171"/>
                    <a:pt x="2627" y="171"/>
                  </a:cubicBezTo>
                  <a:cubicBezTo>
                    <a:pt x="2627" y="171"/>
                    <a:pt x="2645" y="175"/>
                    <a:pt x="2659" y="184"/>
                  </a:cubicBezTo>
                  <a:cubicBezTo>
                    <a:pt x="2673" y="192"/>
                    <a:pt x="2698" y="172"/>
                    <a:pt x="2698" y="172"/>
                  </a:cubicBezTo>
                  <a:cubicBezTo>
                    <a:pt x="2714" y="164"/>
                    <a:pt x="2714" y="164"/>
                    <a:pt x="2714" y="164"/>
                  </a:cubicBezTo>
                  <a:cubicBezTo>
                    <a:pt x="2714" y="164"/>
                    <a:pt x="2719" y="170"/>
                    <a:pt x="2725" y="181"/>
                  </a:cubicBezTo>
                  <a:cubicBezTo>
                    <a:pt x="2732" y="191"/>
                    <a:pt x="2756" y="173"/>
                    <a:pt x="2765" y="171"/>
                  </a:cubicBezTo>
                  <a:cubicBezTo>
                    <a:pt x="2774" y="169"/>
                    <a:pt x="2787" y="155"/>
                    <a:pt x="2787" y="155"/>
                  </a:cubicBezTo>
                  <a:cubicBezTo>
                    <a:pt x="2795" y="164"/>
                    <a:pt x="2795" y="164"/>
                    <a:pt x="2795" y="164"/>
                  </a:cubicBezTo>
                  <a:cubicBezTo>
                    <a:pt x="2795" y="164"/>
                    <a:pt x="2808" y="151"/>
                    <a:pt x="2810" y="146"/>
                  </a:cubicBezTo>
                  <a:cubicBezTo>
                    <a:pt x="2812" y="141"/>
                    <a:pt x="2865" y="143"/>
                    <a:pt x="2877" y="143"/>
                  </a:cubicBezTo>
                  <a:cubicBezTo>
                    <a:pt x="2889" y="143"/>
                    <a:pt x="2886" y="129"/>
                    <a:pt x="2886" y="129"/>
                  </a:cubicBezTo>
                  <a:cubicBezTo>
                    <a:pt x="2844" y="128"/>
                    <a:pt x="2844" y="128"/>
                    <a:pt x="2844" y="128"/>
                  </a:cubicBezTo>
                  <a:cubicBezTo>
                    <a:pt x="2864" y="117"/>
                    <a:pt x="2864" y="117"/>
                    <a:pt x="2864" y="117"/>
                  </a:cubicBezTo>
                  <a:cubicBezTo>
                    <a:pt x="2864" y="117"/>
                    <a:pt x="2872" y="97"/>
                    <a:pt x="2867" y="90"/>
                  </a:cubicBezTo>
                  <a:cubicBezTo>
                    <a:pt x="2863" y="84"/>
                    <a:pt x="2829" y="102"/>
                    <a:pt x="2829" y="102"/>
                  </a:cubicBezTo>
                  <a:cubicBezTo>
                    <a:pt x="2826" y="85"/>
                    <a:pt x="2826" y="85"/>
                    <a:pt x="2826" y="85"/>
                  </a:cubicBezTo>
                  <a:cubicBezTo>
                    <a:pt x="2794" y="91"/>
                    <a:pt x="2794" y="91"/>
                    <a:pt x="2794" y="91"/>
                  </a:cubicBezTo>
                  <a:cubicBezTo>
                    <a:pt x="2794" y="91"/>
                    <a:pt x="2791" y="71"/>
                    <a:pt x="2781" y="60"/>
                  </a:cubicBezTo>
                  <a:cubicBezTo>
                    <a:pt x="2772" y="49"/>
                    <a:pt x="2730" y="72"/>
                    <a:pt x="2730" y="72"/>
                  </a:cubicBezTo>
                  <a:cubicBezTo>
                    <a:pt x="2678" y="75"/>
                    <a:pt x="2678" y="75"/>
                    <a:pt x="2678" y="75"/>
                  </a:cubicBezTo>
                  <a:cubicBezTo>
                    <a:pt x="2695" y="88"/>
                    <a:pt x="2695" y="88"/>
                    <a:pt x="2695" y="88"/>
                  </a:cubicBezTo>
                  <a:cubicBezTo>
                    <a:pt x="2695" y="88"/>
                    <a:pt x="2658" y="85"/>
                    <a:pt x="2645" y="89"/>
                  </a:cubicBezTo>
                  <a:cubicBezTo>
                    <a:pt x="2633" y="93"/>
                    <a:pt x="2653" y="106"/>
                    <a:pt x="2653" y="106"/>
                  </a:cubicBezTo>
                  <a:cubicBezTo>
                    <a:pt x="2653" y="106"/>
                    <a:pt x="2596" y="100"/>
                    <a:pt x="2592" y="114"/>
                  </a:cubicBezTo>
                  <a:cubicBezTo>
                    <a:pt x="2587" y="128"/>
                    <a:pt x="2634" y="123"/>
                    <a:pt x="2634" y="123"/>
                  </a:cubicBezTo>
                  <a:close/>
                  <a:moveTo>
                    <a:pt x="2644" y="199"/>
                  </a:moveTo>
                  <a:cubicBezTo>
                    <a:pt x="2622" y="203"/>
                    <a:pt x="2622" y="213"/>
                    <a:pt x="2622" y="213"/>
                  </a:cubicBezTo>
                  <a:cubicBezTo>
                    <a:pt x="2640" y="216"/>
                    <a:pt x="2640" y="216"/>
                    <a:pt x="2640" y="216"/>
                  </a:cubicBezTo>
                  <a:cubicBezTo>
                    <a:pt x="2655" y="216"/>
                    <a:pt x="2667" y="195"/>
                    <a:pt x="2644" y="199"/>
                  </a:cubicBezTo>
                  <a:close/>
                  <a:moveTo>
                    <a:pt x="2488" y="226"/>
                  </a:moveTo>
                  <a:cubicBezTo>
                    <a:pt x="2484" y="226"/>
                    <a:pt x="2476" y="222"/>
                    <a:pt x="2476" y="222"/>
                  </a:cubicBezTo>
                  <a:cubicBezTo>
                    <a:pt x="2476" y="222"/>
                    <a:pt x="2416" y="222"/>
                    <a:pt x="2416" y="230"/>
                  </a:cubicBezTo>
                  <a:cubicBezTo>
                    <a:pt x="2416" y="239"/>
                    <a:pt x="2435" y="241"/>
                    <a:pt x="2435" y="241"/>
                  </a:cubicBezTo>
                  <a:cubicBezTo>
                    <a:pt x="2436" y="253"/>
                    <a:pt x="2436" y="253"/>
                    <a:pt x="2436" y="253"/>
                  </a:cubicBezTo>
                  <a:cubicBezTo>
                    <a:pt x="2436" y="253"/>
                    <a:pt x="2486" y="258"/>
                    <a:pt x="2490" y="256"/>
                  </a:cubicBezTo>
                  <a:cubicBezTo>
                    <a:pt x="2494" y="254"/>
                    <a:pt x="2506" y="255"/>
                    <a:pt x="2512" y="255"/>
                  </a:cubicBezTo>
                  <a:cubicBezTo>
                    <a:pt x="2510" y="263"/>
                    <a:pt x="2508" y="274"/>
                    <a:pt x="2508" y="274"/>
                  </a:cubicBezTo>
                  <a:cubicBezTo>
                    <a:pt x="2471" y="301"/>
                    <a:pt x="2471" y="301"/>
                    <a:pt x="2471" y="301"/>
                  </a:cubicBezTo>
                  <a:cubicBezTo>
                    <a:pt x="2485" y="307"/>
                    <a:pt x="2485" y="307"/>
                    <a:pt x="2485" y="307"/>
                  </a:cubicBezTo>
                  <a:cubicBezTo>
                    <a:pt x="2485" y="307"/>
                    <a:pt x="2461" y="322"/>
                    <a:pt x="2473" y="322"/>
                  </a:cubicBezTo>
                  <a:cubicBezTo>
                    <a:pt x="2485" y="322"/>
                    <a:pt x="2503" y="312"/>
                    <a:pt x="2503" y="312"/>
                  </a:cubicBezTo>
                  <a:cubicBezTo>
                    <a:pt x="2503" y="312"/>
                    <a:pt x="2494" y="325"/>
                    <a:pt x="2513" y="324"/>
                  </a:cubicBezTo>
                  <a:cubicBezTo>
                    <a:pt x="2532" y="323"/>
                    <a:pt x="2568" y="311"/>
                    <a:pt x="2568" y="311"/>
                  </a:cubicBezTo>
                  <a:cubicBezTo>
                    <a:pt x="2569" y="325"/>
                    <a:pt x="2569" y="325"/>
                    <a:pt x="2569" y="325"/>
                  </a:cubicBezTo>
                  <a:cubicBezTo>
                    <a:pt x="2614" y="322"/>
                    <a:pt x="2614" y="322"/>
                    <a:pt x="2614" y="322"/>
                  </a:cubicBezTo>
                  <a:cubicBezTo>
                    <a:pt x="2667" y="332"/>
                    <a:pt x="2667" y="332"/>
                    <a:pt x="2667" y="332"/>
                  </a:cubicBezTo>
                  <a:cubicBezTo>
                    <a:pt x="2731" y="327"/>
                    <a:pt x="2731" y="327"/>
                    <a:pt x="2731" y="327"/>
                  </a:cubicBezTo>
                  <a:cubicBezTo>
                    <a:pt x="2749" y="312"/>
                    <a:pt x="2749" y="312"/>
                    <a:pt x="2749" y="312"/>
                  </a:cubicBezTo>
                  <a:cubicBezTo>
                    <a:pt x="2749" y="312"/>
                    <a:pt x="2738" y="326"/>
                    <a:pt x="2751" y="327"/>
                  </a:cubicBezTo>
                  <a:cubicBezTo>
                    <a:pt x="2764" y="328"/>
                    <a:pt x="2839" y="326"/>
                    <a:pt x="2839" y="326"/>
                  </a:cubicBezTo>
                  <a:cubicBezTo>
                    <a:pt x="2846" y="312"/>
                    <a:pt x="2846" y="312"/>
                    <a:pt x="2846" y="312"/>
                  </a:cubicBezTo>
                  <a:cubicBezTo>
                    <a:pt x="2890" y="294"/>
                    <a:pt x="2890" y="294"/>
                    <a:pt x="2890" y="294"/>
                  </a:cubicBezTo>
                  <a:cubicBezTo>
                    <a:pt x="2879" y="290"/>
                    <a:pt x="2879" y="290"/>
                    <a:pt x="2879" y="290"/>
                  </a:cubicBezTo>
                  <a:cubicBezTo>
                    <a:pt x="2879" y="281"/>
                    <a:pt x="2879" y="281"/>
                    <a:pt x="2879" y="281"/>
                  </a:cubicBezTo>
                  <a:cubicBezTo>
                    <a:pt x="2879" y="281"/>
                    <a:pt x="2834" y="270"/>
                    <a:pt x="2818" y="270"/>
                  </a:cubicBezTo>
                  <a:cubicBezTo>
                    <a:pt x="2802" y="270"/>
                    <a:pt x="2681" y="294"/>
                    <a:pt x="2681" y="294"/>
                  </a:cubicBezTo>
                  <a:cubicBezTo>
                    <a:pt x="2681" y="294"/>
                    <a:pt x="2666" y="283"/>
                    <a:pt x="2658" y="282"/>
                  </a:cubicBezTo>
                  <a:cubicBezTo>
                    <a:pt x="2651" y="281"/>
                    <a:pt x="2621" y="294"/>
                    <a:pt x="2621" y="294"/>
                  </a:cubicBezTo>
                  <a:cubicBezTo>
                    <a:pt x="2608" y="280"/>
                    <a:pt x="2608" y="280"/>
                    <a:pt x="2608" y="280"/>
                  </a:cubicBezTo>
                  <a:cubicBezTo>
                    <a:pt x="2596" y="286"/>
                    <a:pt x="2596" y="286"/>
                    <a:pt x="2596" y="286"/>
                  </a:cubicBezTo>
                  <a:cubicBezTo>
                    <a:pt x="2574" y="282"/>
                    <a:pt x="2574" y="282"/>
                    <a:pt x="2574" y="282"/>
                  </a:cubicBezTo>
                  <a:cubicBezTo>
                    <a:pt x="2596" y="274"/>
                    <a:pt x="2596" y="274"/>
                    <a:pt x="2596" y="274"/>
                  </a:cubicBezTo>
                  <a:cubicBezTo>
                    <a:pt x="2583" y="268"/>
                    <a:pt x="2583" y="268"/>
                    <a:pt x="2583" y="268"/>
                  </a:cubicBezTo>
                  <a:cubicBezTo>
                    <a:pt x="2546" y="272"/>
                    <a:pt x="2546" y="272"/>
                    <a:pt x="2546" y="272"/>
                  </a:cubicBezTo>
                  <a:cubicBezTo>
                    <a:pt x="2570" y="265"/>
                    <a:pt x="2570" y="265"/>
                    <a:pt x="2570" y="265"/>
                  </a:cubicBezTo>
                  <a:cubicBezTo>
                    <a:pt x="2569" y="260"/>
                    <a:pt x="2569" y="260"/>
                    <a:pt x="2569" y="260"/>
                  </a:cubicBezTo>
                  <a:cubicBezTo>
                    <a:pt x="2615" y="259"/>
                    <a:pt x="2615" y="259"/>
                    <a:pt x="2615" y="259"/>
                  </a:cubicBezTo>
                  <a:cubicBezTo>
                    <a:pt x="2592" y="251"/>
                    <a:pt x="2592" y="251"/>
                    <a:pt x="2592" y="251"/>
                  </a:cubicBezTo>
                  <a:cubicBezTo>
                    <a:pt x="2576" y="251"/>
                    <a:pt x="2576" y="251"/>
                    <a:pt x="2576" y="251"/>
                  </a:cubicBezTo>
                  <a:cubicBezTo>
                    <a:pt x="2576" y="251"/>
                    <a:pt x="2588" y="241"/>
                    <a:pt x="2578" y="240"/>
                  </a:cubicBezTo>
                  <a:cubicBezTo>
                    <a:pt x="2570" y="239"/>
                    <a:pt x="2539" y="241"/>
                    <a:pt x="2523" y="244"/>
                  </a:cubicBezTo>
                  <a:cubicBezTo>
                    <a:pt x="2521" y="237"/>
                    <a:pt x="2492" y="226"/>
                    <a:pt x="2488" y="226"/>
                  </a:cubicBezTo>
                  <a:close/>
                  <a:moveTo>
                    <a:pt x="2173" y="281"/>
                  </a:moveTo>
                  <a:cubicBezTo>
                    <a:pt x="2182" y="281"/>
                    <a:pt x="2226" y="288"/>
                    <a:pt x="2226" y="288"/>
                  </a:cubicBezTo>
                  <a:cubicBezTo>
                    <a:pt x="2226" y="288"/>
                    <a:pt x="2202" y="308"/>
                    <a:pt x="2217" y="308"/>
                  </a:cubicBezTo>
                  <a:cubicBezTo>
                    <a:pt x="2232" y="308"/>
                    <a:pt x="2270" y="308"/>
                    <a:pt x="2270" y="308"/>
                  </a:cubicBezTo>
                  <a:cubicBezTo>
                    <a:pt x="2284" y="308"/>
                    <a:pt x="2309" y="302"/>
                    <a:pt x="2305" y="294"/>
                  </a:cubicBezTo>
                  <a:cubicBezTo>
                    <a:pt x="2301" y="285"/>
                    <a:pt x="2341" y="282"/>
                    <a:pt x="2339" y="273"/>
                  </a:cubicBezTo>
                  <a:cubicBezTo>
                    <a:pt x="2338" y="265"/>
                    <a:pt x="2376" y="259"/>
                    <a:pt x="2362" y="247"/>
                  </a:cubicBezTo>
                  <a:cubicBezTo>
                    <a:pt x="2348" y="236"/>
                    <a:pt x="2329" y="244"/>
                    <a:pt x="2329" y="244"/>
                  </a:cubicBezTo>
                  <a:cubicBezTo>
                    <a:pt x="2329" y="244"/>
                    <a:pt x="2282" y="229"/>
                    <a:pt x="2279" y="238"/>
                  </a:cubicBezTo>
                  <a:cubicBezTo>
                    <a:pt x="2276" y="246"/>
                    <a:pt x="2276" y="267"/>
                    <a:pt x="2276" y="267"/>
                  </a:cubicBezTo>
                  <a:cubicBezTo>
                    <a:pt x="2276" y="267"/>
                    <a:pt x="2255" y="242"/>
                    <a:pt x="2244" y="251"/>
                  </a:cubicBezTo>
                  <a:cubicBezTo>
                    <a:pt x="2232" y="259"/>
                    <a:pt x="2222" y="283"/>
                    <a:pt x="2213" y="276"/>
                  </a:cubicBezTo>
                  <a:cubicBezTo>
                    <a:pt x="2205" y="270"/>
                    <a:pt x="2200" y="245"/>
                    <a:pt x="2191" y="243"/>
                  </a:cubicBezTo>
                  <a:cubicBezTo>
                    <a:pt x="2181" y="241"/>
                    <a:pt x="2155" y="243"/>
                    <a:pt x="2156" y="256"/>
                  </a:cubicBezTo>
                  <a:cubicBezTo>
                    <a:pt x="2157" y="269"/>
                    <a:pt x="2165" y="281"/>
                    <a:pt x="2173" y="281"/>
                  </a:cubicBezTo>
                  <a:close/>
                  <a:moveTo>
                    <a:pt x="2477" y="192"/>
                  </a:moveTo>
                  <a:cubicBezTo>
                    <a:pt x="2487" y="195"/>
                    <a:pt x="2490" y="205"/>
                    <a:pt x="2490" y="205"/>
                  </a:cubicBezTo>
                  <a:cubicBezTo>
                    <a:pt x="2490" y="205"/>
                    <a:pt x="2532" y="202"/>
                    <a:pt x="2552" y="201"/>
                  </a:cubicBezTo>
                  <a:cubicBezTo>
                    <a:pt x="2571" y="200"/>
                    <a:pt x="2528" y="189"/>
                    <a:pt x="2528" y="189"/>
                  </a:cubicBezTo>
                  <a:cubicBezTo>
                    <a:pt x="2528" y="189"/>
                    <a:pt x="2537" y="179"/>
                    <a:pt x="2547" y="177"/>
                  </a:cubicBezTo>
                  <a:cubicBezTo>
                    <a:pt x="2558" y="175"/>
                    <a:pt x="2518" y="162"/>
                    <a:pt x="2488" y="156"/>
                  </a:cubicBezTo>
                  <a:cubicBezTo>
                    <a:pt x="2488" y="156"/>
                    <a:pt x="2464" y="160"/>
                    <a:pt x="2460" y="164"/>
                  </a:cubicBezTo>
                  <a:cubicBezTo>
                    <a:pt x="2456" y="169"/>
                    <a:pt x="2468" y="190"/>
                    <a:pt x="2477" y="192"/>
                  </a:cubicBezTo>
                  <a:close/>
                  <a:moveTo>
                    <a:pt x="2188" y="339"/>
                  </a:moveTo>
                  <a:cubicBezTo>
                    <a:pt x="2188" y="339"/>
                    <a:pt x="2127" y="341"/>
                    <a:pt x="2093" y="352"/>
                  </a:cubicBezTo>
                  <a:cubicBezTo>
                    <a:pt x="2060" y="363"/>
                    <a:pt x="2112" y="372"/>
                    <a:pt x="2101" y="385"/>
                  </a:cubicBezTo>
                  <a:cubicBezTo>
                    <a:pt x="2090" y="399"/>
                    <a:pt x="2068" y="364"/>
                    <a:pt x="2030" y="380"/>
                  </a:cubicBezTo>
                  <a:cubicBezTo>
                    <a:pt x="2042" y="405"/>
                    <a:pt x="2042" y="405"/>
                    <a:pt x="2042" y="405"/>
                  </a:cubicBezTo>
                  <a:cubicBezTo>
                    <a:pt x="2042" y="405"/>
                    <a:pt x="2048" y="415"/>
                    <a:pt x="2065" y="418"/>
                  </a:cubicBezTo>
                  <a:cubicBezTo>
                    <a:pt x="2083" y="421"/>
                    <a:pt x="2082" y="456"/>
                    <a:pt x="2082" y="456"/>
                  </a:cubicBezTo>
                  <a:cubicBezTo>
                    <a:pt x="2082" y="456"/>
                    <a:pt x="2152" y="447"/>
                    <a:pt x="2174" y="442"/>
                  </a:cubicBezTo>
                  <a:cubicBezTo>
                    <a:pt x="2196" y="436"/>
                    <a:pt x="2196" y="395"/>
                    <a:pt x="2196" y="395"/>
                  </a:cubicBezTo>
                  <a:cubicBezTo>
                    <a:pt x="2152" y="385"/>
                    <a:pt x="2152" y="385"/>
                    <a:pt x="2152" y="385"/>
                  </a:cubicBezTo>
                  <a:cubicBezTo>
                    <a:pt x="2152" y="385"/>
                    <a:pt x="2205" y="367"/>
                    <a:pt x="2232" y="358"/>
                  </a:cubicBezTo>
                  <a:cubicBezTo>
                    <a:pt x="2258" y="348"/>
                    <a:pt x="2188" y="339"/>
                    <a:pt x="2188" y="339"/>
                  </a:cubicBezTo>
                  <a:close/>
                  <a:moveTo>
                    <a:pt x="1929" y="499"/>
                  </a:moveTo>
                  <a:cubicBezTo>
                    <a:pt x="1927" y="493"/>
                    <a:pt x="1862" y="494"/>
                    <a:pt x="1862" y="494"/>
                  </a:cubicBezTo>
                  <a:cubicBezTo>
                    <a:pt x="1915" y="466"/>
                    <a:pt x="1915" y="466"/>
                    <a:pt x="1915" y="466"/>
                  </a:cubicBezTo>
                  <a:cubicBezTo>
                    <a:pt x="1915" y="466"/>
                    <a:pt x="1947" y="392"/>
                    <a:pt x="1918" y="383"/>
                  </a:cubicBezTo>
                  <a:cubicBezTo>
                    <a:pt x="1891" y="375"/>
                    <a:pt x="1852" y="393"/>
                    <a:pt x="1852" y="393"/>
                  </a:cubicBezTo>
                  <a:cubicBezTo>
                    <a:pt x="1852" y="393"/>
                    <a:pt x="1826" y="447"/>
                    <a:pt x="1802" y="450"/>
                  </a:cubicBezTo>
                  <a:cubicBezTo>
                    <a:pt x="1778" y="453"/>
                    <a:pt x="1818" y="413"/>
                    <a:pt x="1816" y="403"/>
                  </a:cubicBezTo>
                  <a:cubicBezTo>
                    <a:pt x="1814" y="393"/>
                    <a:pt x="1750" y="392"/>
                    <a:pt x="1750" y="392"/>
                  </a:cubicBezTo>
                  <a:cubicBezTo>
                    <a:pt x="1744" y="405"/>
                    <a:pt x="1744" y="405"/>
                    <a:pt x="1744" y="405"/>
                  </a:cubicBezTo>
                  <a:cubicBezTo>
                    <a:pt x="1744" y="405"/>
                    <a:pt x="1708" y="420"/>
                    <a:pt x="1671" y="423"/>
                  </a:cubicBezTo>
                  <a:cubicBezTo>
                    <a:pt x="1635" y="425"/>
                    <a:pt x="1687" y="412"/>
                    <a:pt x="1723" y="400"/>
                  </a:cubicBezTo>
                  <a:cubicBezTo>
                    <a:pt x="1761" y="388"/>
                    <a:pt x="1704" y="386"/>
                    <a:pt x="1704" y="386"/>
                  </a:cubicBezTo>
                  <a:cubicBezTo>
                    <a:pt x="1664" y="398"/>
                    <a:pt x="1664" y="398"/>
                    <a:pt x="1664" y="398"/>
                  </a:cubicBezTo>
                  <a:cubicBezTo>
                    <a:pt x="1636" y="401"/>
                    <a:pt x="1636" y="401"/>
                    <a:pt x="1636" y="401"/>
                  </a:cubicBezTo>
                  <a:cubicBezTo>
                    <a:pt x="1636" y="401"/>
                    <a:pt x="1651" y="391"/>
                    <a:pt x="1667" y="380"/>
                  </a:cubicBezTo>
                  <a:cubicBezTo>
                    <a:pt x="1682" y="369"/>
                    <a:pt x="1663" y="371"/>
                    <a:pt x="1663" y="371"/>
                  </a:cubicBezTo>
                  <a:cubicBezTo>
                    <a:pt x="1564" y="402"/>
                    <a:pt x="1564" y="402"/>
                    <a:pt x="1564" y="402"/>
                  </a:cubicBezTo>
                  <a:cubicBezTo>
                    <a:pt x="1550" y="403"/>
                    <a:pt x="1550" y="403"/>
                    <a:pt x="1550" y="403"/>
                  </a:cubicBezTo>
                  <a:cubicBezTo>
                    <a:pt x="1494" y="420"/>
                    <a:pt x="1494" y="420"/>
                    <a:pt x="1494" y="420"/>
                  </a:cubicBezTo>
                  <a:cubicBezTo>
                    <a:pt x="1496" y="428"/>
                    <a:pt x="1496" y="428"/>
                    <a:pt x="1496" y="428"/>
                  </a:cubicBezTo>
                  <a:cubicBezTo>
                    <a:pt x="1456" y="443"/>
                    <a:pt x="1456" y="443"/>
                    <a:pt x="1456" y="443"/>
                  </a:cubicBezTo>
                  <a:cubicBezTo>
                    <a:pt x="1447" y="453"/>
                    <a:pt x="1447" y="453"/>
                    <a:pt x="1447" y="453"/>
                  </a:cubicBezTo>
                  <a:cubicBezTo>
                    <a:pt x="1465" y="461"/>
                    <a:pt x="1465" y="461"/>
                    <a:pt x="1465" y="461"/>
                  </a:cubicBezTo>
                  <a:cubicBezTo>
                    <a:pt x="1465" y="461"/>
                    <a:pt x="1487" y="446"/>
                    <a:pt x="1492" y="458"/>
                  </a:cubicBezTo>
                  <a:cubicBezTo>
                    <a:pt x="1497" y="470"/>
                    <a:pt x="1451" y="464"/>
                    <a:pt x="1440" y="483"/>
                  </a:cubicBezTo>
                  <a:cubicBezTo>
                    <a:pt x="1428" y="503"/>
                    <a:pt x="1587" y="484"/>
                    <a:pt x="1565" y="502"/>
                  </a:cubicBezTo>
                  <a:cubicBezTo>
                    <a:pt x="1544" y="519"/>
                    <a:pt x="1417" y="508"/>
                    <a:pt x="1406" y="525"/>
                  </a:cubicBezTo>
                  <a:cubicBezTo>
                    <a:pt x="1395" y="542"/>
                    <a:pt x="1427" y="540"/>
                    <a:pt x="1450" y="552"/>
                  </a:cubicBezTo>
                  <a:cubicBezTo>
                    <a:pt x="1473" y="564"/>
                    <a:pt x="1438" y="557"/>
                    <a:pt x="1434" y="574"/>
                  </a:cubicBezTo>
                  <a:cubicBezTo>
                    <a:pt x="1430" y="590"/>
                    <a:pt x="1533" y="582"/>
                    <a:pt x="1533" y="582"/>
                  </a:cubicBezTo>
                  <a:cubicBezTo>
                    <a:pt x="1533" y="582"/>
                    <a:pt x="1702" y="566"/>
                    <a:pt x="1741" y="554"/>
                  </a:cubicBezTo>
                  <a:cubicBezTo>
                    <a:pt x="1768" y="545"/>
                    <a:pt x="1819" y="583"/>
                    <a:pt x="1851" y="586"/>
                  </a:cubicBezTo>
                  <a:cubicBezTo>
                    <a:pt x="1884" y="588"/>
                    <a:pt x="1895" y="551"/>
                    <a:pt x="1895" y="551"/>
                  </a:cubicBezTo>
                  <a:cubicBezTo>
                    <a:pt x="1843" y="550"/>
                    <a:pt x="1843" y="550"/>
                    <a:pt x="1843" y="550"/>
                  </a:cubicBezTo>
                  <a:cubicBezTo>
                    <a:pt x="1865" y="533"/>
                    <a:pt x="1865" y="533"/>
                    <a:pt x="1865" y="533"/>
                  </a:cubicBezTo>
                  <a:cubicBezTo>
                    <a:pt x="1865" y="533"/>
                    <a:pt x="1897" y="539"/>
                    <a:pt x="1929" y="532"/>
                  </a:cubicBezTo>
                  <a:cubicBezTo>
                    <a:pt x="1962" y="525"/>
                    <a:pt x="1931" y="506"/>
                    <a:pt x="1929" y="499"/>
                  </a:cubicBezTo>
                  <a:close/>
                  <a:moveTo>
                    <a:pt x="1909" y="590"/>
                  </a:moveTo>
                  <a:cubicBezTo>
                    <a:pt x="1941" y="591"/>
                    <a:pt x="1947" y="573"/>
                    <a:pt x="1925" y="574"/>
                  </a:cubicBezTo>
                  <a:cubicBezTo>
                    <a:pt x="1903" y="574"/>
                    <a:pt x="1909" y="590"/>
                    <a:pt x="1909" y="590"/>
                  </a:cubicBezTo>
                  <a:close/>
                  <a:moveTo>
                    <a:pt x="2183" y="224"/>
                  </a:moveTo>
                  <a:cubicBezTo>
                    <a:pt x="2201" y="221"/>
                    <a:pt x="2202" y="193"/>
                    <a:pt x="2187" y="193"/>
                  </a:cubicBezTo>
                  <a:cubicBezTo>
                    <a:pt x="2173" y="193"/>
                    <a:pt x="2166" y="226"/>
                    <a:pt x="2183" y="224"/>
                  </a:cubicBezTo>
                  <a:close/>
                  <a:moveTo>
                    <a:pt x="2307" y="155"/>
                  </a:moveTo>
                  <a:cubicBezTo>
                    <a:pt x="2307" y="155"/>
                    <a:pt x="2289" y="172"/>
                    <a:pt x="2303" y="173"/>
                  </a:cubicBezTo>
                  <a:cubicBezTo>
                    <a:pt x="2317" y="174"/>
                    <a:pt x="2349" y="175"/>
                    <a:pt x="2349" y="175"/>
                  </a:cubicBezTo>
                  <a:cubicBezTo>
                    <a:pt x="2349" y="175"/>
                    <a:pt x="2363" y="191"/>
                    <a:pt x="2380" y="191"/>
                  </a:cubicBezTo>
                  <a:cubicBezTo>
                    <a:pt x="2398" y="191"/>
                    <a:pt x="2411" y="177"/>
                    <a:pt x="2411" y="177"/>
                  </a:cubicBezTo>
                  <a:cubicBezTo>
                    <a:pt x="2402" y="169"/>
                    <a:pt x="2402" y="169"/>
                    <a:pt x="2402" y="169"/>
                  </a:cubicBezTo>
                  <a:cubicBezTo>
                    <a:pt x="2423" y="165"/>
                    <a:pt x="2423" y="165"/>
                    <a:pt x="2423" y="165"/>
                  </a:cubicBezTo>
                  <a:cubicBezTo>
                    <a:pt x="2393" y="143"/>
                    <a:pt x="2393" y="143"/>
                    <a:pt x="2393" y="143"/>
                  </a:cubicBezTo>
                  <a:cubicBezTo>
                    <a:pt x="2365" y="147"/>
                    <a:pt x="2365" y="147"/>
                    <a:pt x="2365" y="147"/>
                  </a:cubicBezTo>
                  <a:cubicBezTo>
                    <a:pt x="2355" y="132"/>
                    <a:pt x="2355" y="132"/>
                    <a:pt x="2355" y="132"/>
                  </a:cubicBezTo>
                  <a:cubicBezTo>
                    <a:pt x="2336" y="132"/>
                    <a:pt x="2336" y="132"/>
                    <a:pt x="2336" y="132"/>
                  </a:cubicBezTo>
                  <a:cubicBezTo>
                    <a:pt x="2314" y="132"/>
                    <a:pt x="2279" y="132"/>
                    <a:pt x="2278" y="144"/>
                  </a:cubicBezTo>
                  <a:cubicBezTo>
                    <a:pt x="2277" y="156"/>
                    <a:pt x="2307" y="155"/>
                    <a:pt x="2307" y="155"/>
                  </a:cubicBezTo>
                  <a:close/>
                  <a:moveTo>
                    <a:pt x="2285" y="872"/>
                  </a:moveTo>
                  <a:cubicBezTo>
                    <a:pt x="2230" y="922"/>
                    <a:pt x="2320" y="886"/>
                    <a:pt x="2320" y="886"/>
                  </a:cubicBezTo>
                  <a:cubicBezTo>
                    <a:pt x="2366" y="843"/>
                    <a:pt x="2339" y="821"/>
                    <a:pt x="2285" y="872"/>
                  </a:cubicBezTo>
                  <a:close/>
                  <a:moveTo>
                    <a:pt x="2943" y="929"/>
                  </a:moveTo>
                  <a:cubicBezTo>
                    <a:pt x="2953" y="921"/>
                    <a:pt x="2946" y="918"/>
                    <a:pt x="2946" y="918"/>
                  </a:cubicBezTo>
                  <a:cubicBezTo>
                    <a:pt x="2946" y="918"/>
                    <a:pt x="2924" y="913"/>
                    <a:pt x="2921" y="922"/>
                  </a:cubicBezTo>
                  <a:cubicBezTo>
                    <a:pt x="2921" y="922"/>
                    <a:pt x="2932" y="936"/>
                    <a:pt x="2943" y="929"/>
                  </a:cubicBezTo>
                  <a:close/>
                  <a:moveTo>
                    <a:pt x="2077" y="1360"/>
                  </a:moveTo>
                  <a:cubicBezTo>
                    <a:pt x="2105" y="1356"/>
                    <a:pt x="2070" y="1342"/>
                    <a:pt x="2070" y="1342"/>
                  </a:cubicBezTo>
                  <a:cubicBezTo>
                    <a:pt x="2026" y="1351"/>
                    <a:pt x="2048" y="1363"/>
                    <a:pt x="2077" y="1360"/>
                  </a:cubicBezTo>
                  <a:close/>
                  <a:moveTo>
                    <a:pt x="3172" y="665"/>
                  </a:moveTo>
                  <a:cubicBezTo>
                    <a:pt x="3167" y="669"/>
                    <a:pt x="3155" y="660"/>
                    <a:pt x="3155" y="660"/>
                  </a:cubicBezTo>
                  <a:cubicBezTo>
                    <a:pt x="3133" y="673"/>
                    <a:pt x="3133" y="673"/>
                    <a:pt x="3133" y="673"/>
                  </a:cubicBezTo>
                  <a:cubicBezTo>
                    <a:pt x="3135" y="656"/>
                    <a:pt x="3135" y="656"/>
                    <a:pt x="3135" y="656"/>
                  </a:cubicBezTo>
                  <a:cubicBezTo>
                    <a:pt x="3107" y="656"/>
                    <a:pt x="3107" y="656"/>
                    <a:pt x="3107" y="656"/>
                  </a:cubicBezTo>
                  <a:cubicBezTo>
                    <a:pt x="3107" y="656"/>
                    <a:pt x="3139" y="646"/>
                    <a:pt x="3133" y="636"/>
                  </a:cubicBezTo>
                  <a:cubicBezTo>
                    <a:pt x="3128" y="625"/>
                    <a:pt x="3079" y="624"/>
                    <a:pt x="3079" y="624"/>
                  </a:cubicBezTo>
                  <a:cubicBezTo>
                    <a:pt x="3073" y="613"/>
                    <a:pt x="3073" y="613"/>
                    <a:pt x="3073" y="613"/>
                  </a:cubicBezTo>
                  <a:cubicBezTo>
                    <a:pt x="3041" y="612"/>
                    <a:pt x="3041" y="612"/>
                    <a:pt x="3041" y="612"/>
                  </a:cubicBezTo>
                  <a:cubicBezTo>
                    <a:pt x="2997" y="581"/>
                    <a:pt x="2997" y="581"/>
                    <a:pt x="2997" y="581"/>
                  </a:cubicBezTo>
                  <a:cubicBezTo>
                    <a:pt x="3044" y="578"/>
                    <a:pt x="3044" y="578"/>
                    <a:pt x="3044" y="578"/>
                  </a:cubicBezTo>
                  <a:cubicBezTo>
                    <a:pt x="3024" y="564"/>
                    <a:pt x="3024" y="564"/>
                    <a:pt x="3024" y="564"/>
                  </a:cubicBezTo>
                  <a:cubicBezTo>
                    <a:pt x="3024" y="564"/>
                    <a:pt x="3037" y="560"/>
                    <a:pt x="3041" y="560"/>
                  </a:cubicBezTo>
                  <a:cubicBezTo>
                    <a:pt x="3045" y="560"/>
                    <a:pt x="3097" y="572"/>
                    <a:pt x="3091" y="558"/>
                  </a:cubicBezTo>
                  <a:cubicBezTo>
                    <a:pt x="3084" y="545"/>
                    <a:pt x="3029" y="548"/>
                    <a:pt x="3029" y="548"/>
                  </a:cubicBezTo>
                  <a:cubicBezTo>
                    <a:pt x="3011" y="546"/>
                    <a:pt x="3011" y="546"/>
                    <a:pt x="3011" y="546"/>
                  </a:cubicBezTo>
                  <a:cubicBezTo>
                    <a:pt x="3011" y="546"/>
                    <a:pt x="3088" y="544"/>
                    <a:pt x="3091" y="534"/>
                  </a:cubicBezTo>
                  <a:cubicBezTo>
                    <a:pt x="3093" y="525"/>
                    <a:pt x="3069" y="525"/>
                    <a:pt x="3069" y="525"/>
                  </a:cubicBezTo>
                  <a:cubicBezTo>
                    <a:pt x="3000" y="536"/>
                    <a:pt x="3000" y="536"/>
                    <a:pt x="3000" y="536"/>
                  </a:cubicBezTo>
                  <a:cubicBezTo>
                    <a:pt x="3040" y="512"/>
                    <a:pt x="3040" y="512"/>
                    <a:pt x="3040" y="512"/>
                  </a:cubicBezTo>
                  <a:cubicBezTo>
                    <a:pt x="3040" y="512"/>
                    <a:pt x="3093" y="518"/>
                    <a:pt x="3077" y="504"/>
                  </a:cubicBezTo>
                  <a:cubicBezTo>
                    <a:pt x="3061" y="489"/>
                    <a:pt x="3035" y="489"/>
                    <a:pt x="3035" y="489"/>
                  </a:cubicBezTo>
                  <a:cubicBezTo>
                    <a:pt x="3009" y="504"/>
                    <a:pt x="3009" y="504"/>
                    <a:pt x="3009" y="504"/>
                  </a:cubicBezTo>
                  <a:cubicBezTo>
                    <a:pt x="2999" y="500"/>
                    <a:pt x="2999" y="500"/>
                    <a:pt x="2999" y="500"/>
                  </a:cubicBezTo>
                  <a:cubicBezTo>
                    <a:pt x="2971" y="520"/>
                    <a:pt x="2971" y="520"/>
                    <a:pt x="2971" y="520"/>
                  </a:cubicBezTo>
                  <a:cubicBezTo>
                    <a:pt x="2973" y="505"/>
                    <a:pt x="2973" y="505"/>
                    <a:pt x="2973" y="505"/>
                  </a:cubicBezTo>
                  <a:cubicBezTo>
                    <a:pt x="2959" y="517"/>
                    <a:pt x="2959" y="517"/>
                    <a:pt x="2959" y="517"/>
                  </a:cubicBezTo>
                  <a:cubicBezTo>
                    <a:pt x="2973" y="497"/>
                    <a:pt x="2973" y="497"/>
                    <a:pt x="2973" y="497"/>
                  </a:cubicBezTo>
                  <a:cubicBezTo>
                    <a:pt x="2973" y="497"/>
                    <a:pt x="2993" y="502"/>
                    <a:pt x="3003" y="493"/>
                  </a:cubicBezTo>
                  <a:cubicBezTo>
                    <a:pt x="3012" y="484"/>
                    <a:pt x="3012" y="470"/>
                    <a:pt x="3005" y="472"/>
                  </a:cubicBezTo>
                  <a:cubicBezTo>
                    <a:pt x="2999" y="473"/>
                    <a:pt x="2991" y="485"/>
                    <a:pt x="2991" y="485"/>
                  </a:cubicBezTo>
                  <a:cubicBezTo>
                    <a:pt x="2967" y="486"/>
                    <a:pt x="2967" y="486"/>
                    <a:pt x="2967" y="486"/>
                  </a:cubicBezTo>
                  <a:cubicBezTo>
                    <a:pt x="2952" y="493"/>
                    <a:pt x="2952" y="493"/>
                    <a:pt x="2952" y="493"/>
                  </a:cubicBezTo>
                  <a:cubicBezTo>
                    <a:pt x="2968" y="474"/>
                    <a:pt x="2968" y="474"/>
                    <a:pt x="2968" y="474"/>
                  </a:cubicBezTo>
                  <a:cubicBezTo>
                    <a:pt x="2988" y="474"/>
                    <a:pt x="2988" y="474"/>
                    <a:pt x="2988" y="474"/>
                  </a:cubicBezTo>
                  <a:cubicBezTo>
                    <a:pt x="2988" y="474"/>
                    <a:pt x="3012" y="465"/>
                    <a:pt x="2999" y="457"/>
                  </a:cubicBezTo>
                  <a:cubicBezTo>
                    <a:pt x="2985" y="449"/>
                    <a:pt x="2941" y="469"/>
                    <a:pt x="2941" y="469"/>
                  </a:cubicBezTo>
                  <a:cubicBezTo>
                    <a:pt x="2933" y="460"/>
                    <a:pt x="2933" y="460"/>
                    <a:pt x="2933" y="460"/>
                  </a:cubicBezTo>
                  <a:cubicBezTo>
                    <a:pt x="2917" y="472"/>
                    <a:pt x="2917" y="472"/>
                    <a:pt x="2917" y="472"/>
                  </a:cubicBezTo>
                  <a:cubicBezTo>
                    <a:pt x="2932" y="452"/>
                    <a:pt x="2932" y="452"/>
                    <a:pt x="2932" y="452"/>
                  </a:cubicBezTo>
                  <a:cubicBezTo>
                    <a:pt x="2895" y="465"/>
                    <a:pt x="2895" y="465"/>
                    <a:pt x="2895" y="465"/>
                  </a:cubicBezTo>
                  <a:cubicBezTo>
                    <a:pt x="2895" y="450"/>
                    <a:pt x="2895" y="450"/>
                    <a:pt x="2895" y="450"/>
                  </a:cubicBezTo>
                  <a:cubicBezTo>
                    <a:pt x="2895" y="450"/>
                    <a:pt x="2931" y="441"/>
                    <a:pt x="2931" y="437"/>
                  </a:cubicBezTo>
                  <a:cubicBezTo>
                    <a:pt x="2931" y="433"/>
                    <a:pt x="2881" y="442"/>
                    <a:pt x="2881" y="442"/>
                  </a:cubicBezTo>
                  <a:cubicBezTo>
                    <a:pt x="2880" y="434"/>
                    <a:pt x="2880" y="434"/>
                    <a:pt x="2880" y="434"/>
                  </a:cubicBezTo>
                  <a:cubicBezTo>
                    <a:pt x="2880" y="434"/>
                    <a:pt x="2928" y="424"/>
                    <a:pt x="2923" y="417"/>
                  </a:cubicBezTo>
                  <a:cubicBezTo>
                    <a:pt x="2917" y="410"/>
                    <a:pt x="2852" y="409"/>
                    <a:pt x="2844" y="406"/>
                  </a:cubicBezTo>
                  <a:cubicBezTo>
                    <a:pt x="2836" y="404"/>
                    <a:pt x="2820" y="406"/>
                    <a:pt x="2819" y="410"/>
                  </a:cubicBezTo>
                  <a:cubicBezTo>
                    <a:pt x="2817" y="414"/>
                    <a:pt x="2828" y="428"/>
                    <a:pt x="2828" y="428"/>
                  </a:cubicBezTo>
                  <a:cubicBezTo>
                    <a:pt x="2804" y="424"/>
                    <a:pt x="2804" y="424"/>
                    <a:pt x="2804" y="424"/>
                  </a:cubicBezTo>
                  <a:cubicBezTo>
                    <a:pt x="2807" y="442"/>
                    <a:pt x="2807" y="442"/>
                    <a:pt x="2807" y="442"/>
                  </a:cubicBezTo>
                  <a:cubicBezTo>
                    <a:pt x="2793" y="425"/>
                    <a:pt x="2793" y="425"/>
                    <a:pt x="2793" y="425"/>
                  </a:cubicBezTo>
                  <a:cubicBezTo>
                    <a:pt x="2768" y="441"/>
                    <a:pt x="2768" y="441"/>
                    <a:pt x="2768" y="441"/>
                  </a:cubicBezTo>
                  <a:cubicBezTo>
                    <a:pt x="2768" y="441"/>
                    <a:pt x="2773" y="426"/>
                    <a:pt x="2768" y="422"/>
                  </a:cubicBezTo>
                  <a:cubicBezTo>
                    <a:pt x="2763" y="418"/>
                    <a:pt x="2715" y="438"/>
                    <a:pt x="2715" y="438"/>
                  </a:cubicBezTo>
                  <a:cubicBezTo>
                    <a:pt x="2727" y="413"/>
                    <a:pt x="2727" y="413"/>
                    <a:pt x="2727" y="413"/>
                  </a:cubicBezTo>
                  <a:cubicBezTo>
                    <a:pt x="2727" y="413"/>
                    <a:pt x="2767" y="412"/>
                    <a:pt x="2767" y="402"/>
                  </a:cubicBezTo>
                  <a:cubicBezTo>
                    <a:pt x="2767" y="393"/>
                    <a:pt x="2753" y="381"/>
                    <a:pt x="2753" y="381"/>
                  </a:cubicBezTo>
                  <a:cubicBezTo>
                    <a:pt x="2753" y="381"/>
                    <a:pt x="2777" y="364"/>
                    <a:pt x="2761" y="361"/>
                  </a:cubicBezTo>
                  <a:cubicBezTo>
                    <a:pt x="2745" y="358"/>
                    <a:pt x="2699" y="362"/>
                    <a:pt x="2699" y="362"/>
                  </a:cubicBezTo>
                  <a:cubicBezTo>
                    <a:pt x="2684" y="373"/>
                    <a:pt x="2684" y="373"/>
                    <a:pt x="2684" y="373"/>
                  </a:cubicBezTo>
                  <a:cubicBezTo>
                    <a:pt x="2625" y="374"/>
                    <a:pt x="2625" y="374"/>
                    <a:pt x="2625" y="374"/>
                  </a:cubicBezTo>
                  <a:cubicBezTo>
                    <a:pt x="2632" y="385"/>
                    <a:pt x="2632" y="385"/>
                    <a:pt x="2632" y="385"/>
                  </a:cubicBezTo>
                  <a:cubicBezTo>
                    <a:pt x="2652" y="393"/>
                    <a:pt x="2652" y="393"/>
                    <a:pt x="2652" y="393"/>
                  </a:cubicBezTo>
                  <a:cubicBezTo>
                    <a:pt x="2623" y="385"/>
                    <a:pt x="2623" y="385"/>
                    <a:pt x="2623" y="385"/>
                  </a:cubicBezTo>
                  <a:cubicBezTo>
                    <a:pt x="2629" y="401"/>
                    <a:pt x="2629" y="401"/>
                    <a:pt x="2629" y="401"/>
                  </a:cubicBezTo>
                  <a:cubicBezTo>
                    <a:pt x="2629" y="401"/>
                    <a:pt x="2597" y="388"/>
                    <a:pt x="2588" y="400"/>
                  </a:cubicBezTo>
                  <a:cubicBezTo>
                    <a:pt x="2579" y="412"/>
                    <a:pt x="2596" y="424"/>
                    <a:pt x="2596" y="424"/>
                  </a:cubicBezTo>
                  <a:cubicBezTo>
                    <a:pt x="2599" y="441"/>
                    <a:pt x="2599" y="441"/>
                    <a:pt x="2599" y="441"/>
                  </a:cubicBezTo>
                  <a:cubicBezTo>
                    <a:pt x="2599" y="441"/>
                    <a:pt x="2579" y="429"/>
                    <a:pt x="2568" y="432"/>
                  </a:cubicBezTo>
                  <a:cubicBezTo>
                    <a:pt x="2557" y="434"/>
                    <a:pt x="2543" y="453"/>
                    <a:pt x="2555" y="454"/>
                  </a:cubicBezTo>
                  <a:cubicBezTo>
                    <a:pt x="2567" y="456"/>
                    <a:pt x="2571" y="462"/>
                    <a:pt x="2571" y="462"/>
                  </a:cubicBezTo>
                  <a:cubicBezTo>
                    <a:pt x="2540" y="477"/>
                    <a:pt x="2540" y="477"/>
                    <a:pt x="2540" y="477"/>
                  </a:cubicBezTo>
                  <a:cubicBezTo>
                    <a:pt x="2500" y="481"/>
                    <a:pt x="2500" y="481"/>
                    <a:pt x="2500" y="481"/>
                  </a:cubicBezTo>
                  <a:cubicBezTo>
                    <a:pt x="2500" y="481"/>
                    <a:pt x="2539" y="473"/>
                    <a:pt x="2539" y="464"/>
                  </a:cubicBezTo>
                  <a:cubicBezTo>
                    <a:pt x="2539" y="454"/>
                    <a:pt x="2515" y="453"/>
                    <a:pt x="2525" y="440"/>
                  </a:cubicBezTo>
                  <a:cubicBezTo>
                    <a:pt x="2536" y="426"/>
                    <a:pt x="2549" y="425"/>
                    <a:pt x="2549" y="425"/>
                  </a:cubicBezTo>
                  <a:cubicBezTo>
                    <a:pt x="2549" y="406"/>
                    <a:pt x="2549" y="406"/>
                    <a:pt x="2549" y="406"/>
                  </a:cubicBezTo>
                  <a:cubicBezTo>
                    <a:pt x="2549" y="406"/>
                    <a:pt x="2584" y="384"/>
                    <a:pt x="2596" y="378"/>
                  </a:cubicBezTo>
                  <a:cubicBezTo>
                    <a:pt x="2608" y="373"/>
                    <a:pt x="2653" y="366"/>
                    <a:pt x="2645" y="362"/>
                  </a:cubicBezTo>
                  <a:cubicBezTo>
                    <a:pt x="2637" y="358"/>
                    <a:pt x="2591" y="357"/>
                    <a:pt x="2565" y="358"/>
                  </a:cubicBezTo>
                  <a:cubicBezTo>
                    <a:pt x="2540" y="360"/>
                    <a:pt x="2472" y="401"/>
                    <a:pt x="2472" y="401"/>
                  </a:cubicBezTo>
                  <a:cubicBezTo>
                    <a:pt x="2472" y="401"/>
                    <a:pt x="2443" y="414"/>
                    <a:pt x="2433" y="416"/>
                  </a:cubicBezTo>
                  <a:cubicBezTo>
                    <a:pt x="2424" y="417"/>
                    <a:pt x="2420" y="428"/>
                    <a:pt x="2420" y="428"/>
                  </a:cubicBezTo>
                  <a:cubicBezTo>
                    <a:pt x="2420" y="428"/>
                    <a:pt x="2373" y="454"/>
                    <a:pt x="2391" y="461"/>
                  </a:cubicBezTo>
                  <a:cubicBezTo>
                    <a:pt x="2408" y="468"/>
                    <a:pt x="2460" y="464"/>
                    <a:pt x="2453" y="473"/>
                  </a:cubicBezTo>
                  <a:cubicBezTo>
                    <a:pt x="2447" y="482"/>
                    <a:pt x="2360" y="481"/>
                    <a:pt x="2381" y="496"/>
                  </a:cubicBezTo>
                  <a:cubicBezTo>
                    <a:pt x="2403" y="510"/>
                    <a:pt x="2429" y="513"/>
                    <a:pt x="2429" y="513"/>
                  </a:cubicBezTo>
                  <a:cubicBezTo>
                    <a:pt x="2460" y="501"/>
                    <a:pt x="2460" y="501"/>
                    <a:pt x="2460" y="501"/>
                  </a:cubicBezTo>
                  <a:cubicBezTo>
                    <a:pt x="2460" y="501"/>
                    <a:pt x="2451" y="517"/>
                    <a:pt x="2473" y="517"/>
                  </a:cubicBezTo>
                  <a:cubicBezTo>
                    <a:pt x="2496" y="517"/>
                    <a:pt x="2584" y="536"/>
                    <a:pt x="2595" y="530"/>
                  </a:cubicBezTo>
                  <a:cubicBezTo>
                    <a:pt x="2605" y="525"/>
                    <a:pt x="2581" y="513"/>
                    <a:pt x="2581" y="513"/>
                  </a:cubicBezTo>
                  <a:cubicBezTo>
                    <a:pt x="2581" y="513"/>
                    <a:pt x="2648" y="520"/>
                    <a:pt x="2659" y="521"/>
                  </a:cubicBezTo>
                  <a:cubicBezTo>
                    <a:pt x="2669" y="522"/>
                    <a:pt x="2696" y="533"/>
                    <a:pt x="2705" y="528"/>
                  </a:cubicBezTo>
                  <a:cubicBezTo>
                    <a:pt x="2715" y="522"/>
                    <a:pt x="2696" y="502"/>
                    <a:pt x="2696" y="502"/>
                  </a:cubicBezTo>
                  <a:cubicBezTo>
                    <a:pt x="2727" y="496"/>
                    <a:pt x="2727" y="496"/>
                    <a:pt x="2727" y="496"/>
                  </a:cubicBezTo>
                  <a:cubicBezTo>
                    <a:pt x="2727" y="496"/>
                    <a:pt x="2735" y="518"/>
                    <a:pt x="2739" y="517"/>
                  </a:cubicBezTo>
                  <a:cubicBezTo>
                    <a:pt x="2743" y="516"/>
                    <a:pt x="2757" y="532"/>
                    <a:pt x="2757" y="532"/>
                  </a:cubicBezTo>
                  <a:cubicBezTo>
                    <a:pt x="2777" y="525"/>
                    <a:pt x="2777" y="525"/>
                    <a:pt x="2777" y="525"/>
                  </a:cubicBezTo>
                  <a:cubicBezTo>
                    <a:pt x="2777" y="525"/>
                    <a:pt x="2769" y="545"/>
                    <a:pt x="2773" y="546"/>
                  </a:cubicBezTo>
                  <a:cubicBezTo>
                    <a:pt x="2777" y="548"/>
                    <a:pt x="2807" y="554"/>
                    <a:pt x="2807" y="554"/>
                  </a:cubicBezTo>
                  <a:cubicBezTo>
                    <a:pt x="2807" y="554"/>
                    <a:pt x="2785" y="573"/>
                    <a:pt x="2793" y="573"/>
                  </a:cubicBezTo>
                  <a:cubicBezTo>
                    <a:pt x="2801" y="573"/>
                    <a:pt x="2820" y="573"/>
                    <a:pt x="2820" y="573"/>
                  </a:cubicBezTo>
                  <a:cubicBezTo>
                    <a:pt x="2816" y="590"/>
                    <a:pt x="2816" y="590"/>
                    <a:pt x="2816" y="590"/>
                  </a:cubicBezTo>
                  <a:cubicBezTo>
                    <a:pt x="2816" y="590"/>
                    <a:pt x="2849" y="594"/>
                    <a:pt x="2849" y="610"/>
                  </a:cubicBezTo>
                  <a:cubicBezTo>
                    <a:pt x="2849" y="626"/>
                    <a:pt x="2827" y="660"/>
                    <a:pt x="2821" y="661"/>
                  </a:cubicBezTo>
                  <a:cubicBezTo>
                    <a:pt x="2816" y="662"/>
                    <a:pt x="2728" y="701"/>
                    <a:pt x="2728" y="701"/>
                  </a:cubicBezTo>
                  <a:cubicBezTo>
                    <a:pt x="2728" y="701"/>
                    <a:pt x="2756" y="720"/>
                    <a:pt x="2741" y="726"/>
                  </a:cubicBezTo>
                  <a:cubicBezTo>
                    <a:pt x="2727" y="733"/>
                    <a:pt x="2707" y="734"/>
                    <a:pt x="2707" y="734"/>
                  </a:cubicBezTo>
                  <a:cubicBezTo>
                    <a:pt x="2655" y="741"/>
                    <a:pt x="2655" y="741"/>
                    <a:pt x="2655" y="741"/>
                  </a:cubicBezTo>
                  <a:cubicBezTo>
                    <a:pt x="2649" y="756"/>
                    <a:pt x="2649" y="756"/>
                    <a:pt x="2649" y="756"/>
                  </a:cubicBezTo>
                  <a:cubicBezTo>
                    <a:pt x="2640" y="742"/>
                    <a:pt x="2640" y="742"/>
                    <a:pt x="2640" y="742"/>
                  </a:cubicBezTo>
                  <a:cubicBezTo>
                    <a:pt x="2640" y="742"/>
                    <a:pt x="2613" y="733"/>
                    <a:pt x="2600" y="736"/>
                  </a:cubicBezTo>
                  <a:cubicBezTo>
                    <a:pt x="2587" y="738"/>
                    <a:pt x="2588" y="750"/>
                    <a:pt x="2588" y="750"/>
                  </a:cubicBezTo>
                  <a:cubicBezTo>
                    <a:pt x="2588" y="750"/>
                    <a:pt x="2543" y="760"/>
                    <a:pt x="2543" y="776"/>
                  </a:cubicBezTo>
                  <a:cubicBezTo>
                    <a:pt x="2543" y="800"/>
                    <a:pt x="2577" y="794"/>
                    <a:pt x="2604" y="785"/>
                  </a:cubicBezTo>
                  <a:cubicBezTo>
                    <a:pt x="2631" y="776"/>
                    <a:pt x="2637" y="777"/>
                    <a:pt x="2637" y="777"/>
                  </a:cubicBezTo>
                  <a:cubicBezTo>
                    <a:pt x="2637" y="777"/>
                    <a:pt x="2656" y="790"/>
                    <a:pt x="2663" y="785"/>
                  </a:cubicBezTo>
                  <a:cubicBezTo>
                    <a:pt x="2669" y="780"/>
                    <a:pt x="2665" y="769"/>
                    <a:pt x="2665" y="769"/>
                  </a:cubicBezTo>
                  <a:cubicBezTo>
                    <a:pt x="2681" y="754"/>
                    <a:pt x="2681" y="754"/>
                    <a:pt x="2681" y="754"/>
                  </a:cubicBezTo>
                  <a:cubicBezTo>
                    <a:pt x="2681" y="754"/>
                    <a:pt x="2668" y="766"/>
                    <a:pt x="2677" y="769"/>
                  </a:cubicBezTo>
                  <a:cubicBezTo>
                    <a:pt x="2687" y="772"/>
                    <a:pt x="2721" y="772"/>
                    <a:pt x="2721" y="772"/>
                  </a:cubicBezTo>
                  <a:cubicBezTo>
                    <a:pt x="2721" y="772"/>
                    <a:pt x="2707" y="778"/>
                    <a:pt x="2708" y="785"/>
                  </a:cubicBezTo>
                  <a:cubicBezTo>
                    <a:pt x="2709" y="792"/>
                    <a:pt x="2731" y="796"/>
                    <a:pt x="2731" y="796"/>
                  </a:cubicBezTo>
                  <a:cubicBezTo>
                    <a:pt x="2731" y="796"/>
                    <a:pt x="2717" y="805"/>
                    <a:pt x="2728" y="812"/>
                  </a:cubicBezTo>
                  <a:cubicBezTo>
                    <a:pt x="2739" y="818"/>
                    <a:pt x="2763" y="818"/>
                    <a:pt x="2763" y="818"/>
                  </a:cubicBezTo>
                  <a:cubicBezTo>
                    <a:pt x="2732" y="829"/>
                    <a:pt x="2732" y="829"/>
                    <a:pt x="2732" y="829"/>
                  </a:cubicBezTo>
                  <a:cubicBezTo>
                    <a:pt x="2732" y="829"/>
                    <a:pt x="2737" y="850"/>
                    <a:pt x="2743" y="849"/>
                  </a:cubicBezTo>
                  <a:cubicBezTo>
                    <a:pt x="2748" y="848"/>
                    <a:pt x="2759" y="841"/>
                    <a:pt x="2759" y="841"/>
                  </a:cubicBezTo>
                  <a:cubicBezTo>
                    <a:pt x="2759" y="841"/>
                    <a:pt x="2761" y="856"/>
                    <a:pt x="2771" y="857"/>
                  </a:cubicBezTo>
                  <a:cubicBezTo>
                    <a:pt x="2780" y="858"/>
                    <a:pt x="2801" y="861"/>
                    <a:pt x="2801" y="861"/>
                  </a:cubicBezTo>
                  <a:cubicBezTo>
                    <a:pt x="2801" y="861"/>
                    <a:pt x="2800" y="878"/>
                    <a:pt x="2816" y="882"/>
                  </a:cubicBezTo>
                  <a:cubicBezTo>
                    <a:pt x="2832" y="886"/>
                    <a:pt x="2843" y="878"/>
                    <a:pt x="2857" y="886"/>
                  </a:cubicBezTo>
                  <a:cubicBezTo>
                    <a:pt x="2872" y="894"/>
                    <a:pt x="2908" y="909"/>
                    <a:pt x="2908" y="909"/>
                  </a:cubicBezTo>
                  <a:cubicBezTo>
                    <a:pt x="2908" y="909"/>
                    <a:pt x="2919" y="889"/>
                    <a:pt x="2907" y="876"/>
                  </a:cubicBezTo>
                  <a:cubicBezTo>
                    <a:pt x="2895" y="862"/>
                    <a:pt x="2875" y="850"/>
                    <a:pt x="2875" y="850"/>
                  </a:cubicBezTo>
                  <a:cubicBezTo>
                    <a:pt x="2875" y="850"/>
                    <a:pt x="2855" y="825"/>
                    <a:pt x="2860" y="817"/>
                  </a:cubicBezTo>
                  <a:cubicBezTo>
                    <a:pt x="2865" y="809"/>
                    <a:pt x="2888" y="832"/>
                    <a:pt x="2888" y="832"/>
                  </a:cubicBezTo>
                  <a:cubicBezTo>
                    <a:pt x="2888" y="812"/>
                    <a:pt x="2888" y="812"/>
                    <a:pt x="2888" y="812"/>
                  </a:cubicBezTo>
                  <a:cubicBezTo>
                    <a:pt x="2888" y="812"/>
                    <a:pt x="2897" y="837"/>
                    <a:pt x="2907" y="837"/>
                  </a:cubicBezTo>
                  <a:cubicBezTo>
                    <a:pt x="2916" y="837"/>
                    <a:pt x="2931" y="833"/>
                    <a:pt x="2931" y="833"/>
                  </a:cubicBezTo>
                  <a:cubicBezTo>
                    <a:pt x="2931" y="833"/>
                    <a:pt x="2927" y="854"/>
                    <a:pt x="2937" y="853"/>
                  </a:cubicBezTo>
                  <a:cubicBezTo>
                    <a:pt x="2948" y="852"/>
                    <a:pt x="2952" y="864"/>
                    <a:pt x="2952" y="864"/>
                  </a:cubicBezTo>
                  <a:cubicBezTo>
                    <a:pt x="2965" y="849"/>
                    <a:pt x="2965" y="849"/>
                    <a:pt x="2965" y="849"/>
                  </a:cubicBezTo>
                  <a:cubicBezTo>
                    <a:pt x="2965" y="849"/>
                    <a:pt x="2975" y="861"/>
                    <a:pt x="2980" y="858"/>
                  </a:cubicBezTo>
                  <a:cubicBezTo>
                    <a:pt x="2985" y="856"/>
                    <a:pt x="2979" y="840"/>
                    <a:pt x="2979" y="840"/>
                  </a:cubicBezTo>
                  <a:cubicBezTo>
                    <a:pt x="2989" y="809"/>
                    <a:pt x="2989" y="809"/>
                    <a:pt x="2989" y="809"/>
                  </a:cubicBezTo>
                  <a:cubicBezTo>
                    <a:pt x="2989" y="809"/>
                    <a:pt x="2989" y="836"/>
                    <a:pt x="2997" y="836"/>
                  </a:cubicBezTo>
                  <a:cubicBezTo>
                    <a:pt x="3005" y="836"/>
                    <a:pt x="3009" y="808"/>
                    <a:pt x="3009" y="808"/>
                  </a:cubicBezTo>
                  <a:cubicBezTo>
                    <a:pt x="2995" y="792"/>
                    <a:pt x="2995" y="792"/>
                    <a:pt x="2995" y="792"/>
                  </a:cubicBezTo>
                  <a:cubicBezTo>
                    <a:pt x="3009" y="788"/>
                    <a:pt x="3009" y="788"/>
                    <a:pt x="3009" y="788"/>
                  </a:cubicBezTo>
                  <a:cubicBezTo>
                    <a:pt x="2997" y="778"/>
                    <a:pt x="2997" y="778"/>
                    <a:pt x="2997" y="778"/>
                  </a:cubicBezTo>
                  <a:cubicBezTo>
                    <a:pt x="2999" y="765"/>
                    <a:pt x="2999" y="765"/>
                    <a:pt x="2999" y="765"/>
                  </a:cubicBezTo>
                  <a:cubicBezTo>
                    <a:pt x="2979" y="768"/>
                    <a:pt x="2979" y="768"/>
                    <a:pt x="2979" y="768"/>
                  </a:cubicBezTo>
                  <a:cubicBezTo>
                    <a:pt x="2979" y="757"/>
                    <a:pt x="2979" y="757"/>
                    <a:pt x="2979" y="757"/>
                  </a:cubicBezTo>
                  <a:cubicBezTo>
                    <a:pt x="2964" y="757"/>
                    <a:pt x="2964" y="757"/>
                    <a:pt x="2964" y="757"/>
                  </a:cubicBezTo>
                  <a:cubicBezTo>
                    <a:pt x="2963" y="724"/>
                    <a:pt x="2963" y="724"/>
                    <a:pt x="2963" y="724"/>
                  </a:cubicBezTo>
                  <a:cubicBezTo>
                    <a:pt x="2941" y="725"/>
                    <a:pt x="2941" y="725"/>
                    <a:pt x="2941" y="725"/>
                  </a:cubicBezTo>
                  <a:cubicBezTo>
                    <a:pt x="2941" y="725"/>
                    <a:pt x="2929" y="705"/>
                    <a:pt x="2941" y="702"/>
                  </a:cubicBezTo>
                  <a:cubicBezTo>
                    <a:pt x="2953" y="700"/>
                    <a:pt x="2961" y="717"/>
                    <a:pt x="2969" y="714"/>
                  </a:cubicBezTo>
                  <a:cubicBezTo>
                    <a:pt x="2977" y="712"/>
                    <a:pt x="2976" y="686"/>
                    <a:pt x="2976" y="686"/>
                  </a:cubicBezTo>
                  <a:cubicBezTo>
                    <a:pt x="2991" y="690"/>
                    <a:pt x="2991" y="690"/>
                    <a:pt x="2991" y="690"/>
                  </a:cubicBezTo>
                  <a:cubicBezTo>
                    <a:pt x="3016" y="678"/>
                    <a:pt x="3016" y="678"/>
                    <a:pt x="3016" y="678"/>
                  </a:cubicBezTo>
                  <a:cubicBezTo>
                    <a:pt x="3016" y="678"/>
                    <a:pt x="3017" y="710"/>
                    <a:pt x="3024" y="704"/>
                  </a:cubicBezTo>
                  <a:cubicBezTo>
                    <a:pt x="3031" y="697"/>
                    <a:pt x="3044" y="697"/>
                    <a:pt x="3044" y="697"/>
                  </a:cubicBezTo>
                  <a:cubicBezTo>
                    <a:pt x="3036" y="709"/>
                    <a:pt x="3036" y="709"/>
                    <a:pt x="3036" y="709"/>
                  </a:cubicBezTo>
                  <a:cubicBezTo>
                    <a:pt x="3051" y="710"/>
                    <a:pt x="3051" y="710"/>
                    <a:pt x="3051" y="710"/>
                  </a:cubicBezTo>
                  <a:cubicBezTo>
                    <a:pt x="3044" y="729"/>
                    <a:pt x="3044" y="729"/>
                    <a:pt x="3044" y="729"/>
                  </a:cubicBezTo>
                  <a:cubicBezTo>
                    <a:pt x="3044" y="729"/>
                    <a:pt x="3067" y="770"/>
                    <a:pt x="3083" y="760"/>
                  </a:cubicBezTo>
                  <a:cubicBezTo>
                    <a:pt x="3099" y="749"/>
                    <a:pt x="3101" y="724"/>
                    <a:pt x="3101" y="724"/>
                  </a:cubicBezTo>
                  <a:cubicBezTo>
                    <a:pt x="3108" y="714"/>
                    <a:pt x="3108" y="714"/>
                    <a:pt x="3108" y="714"/>
                  </a:cubicBezTo>
                  <a:cubicBezTo>
                    <a:pt x="3108" y="714"/>
                    <a:pt x="3127" y="730"/>
                    <a:pt x="3140" y="721"/>
                  </a:cubicBezTo>
                  <a:cubicBezTo>
                    <a:pt x="3153" y="712"/>
                    <a:pt x="3152" y="694"/>
                    <a:pt x="3152" y="694"/>
                  </a:cubicBezTo>
                  <a:cubicBezTo>
                    <a:pt x="3152" y="694"/>
                    <a:pt x="3187" y="704"/>
                    <a:pt x="3201" y="688"/>
                  </a:cubicBezTo>
                  <a:cubicBezTo>
                    <a:pt x="3216" y="672"/>
                    <a:pt x="3177" y="661"/>
                    <a:pt x="3172" y="665"/>
                  </a:cubicBezTo>
                  <a:close/>
                  <a:moveTo>
                    <a:pt x="2983" y="872"/>
                  </a:moveTo>
                  <a:cubicBezTo>
                    <a:pt x="2963" y="876"/>
                    <a:pt x="2963" y="876"/>
                    <a:pt x="2963" y="876"/>
                  </a:cubicBezTo>
                  <a:cubicBezTo>
                    <a:pt x="2960" y="885"/>
                    <a:pt x="2960" y="885"/>
                    <a:pt x="2960" y="885"/>
                  </a:cubicBezTo>
                  <a:cubicBezTo>
                    <a:pt x="2983" y="882"/>
                    <a:pt x="2983" y="882"/>
                    <a:pt x="2983" y="882"/>
                  </a:cubicBezTo>
                  <a:lnTo>
                    <a:pt x="2983" y="872"/>
                  </a:lnTo>
                  <a:close/>
                  <a:moveTo>
                    <a:pt x="2758" y="861"/>
                  </a:moveTo>
                  <a:cubicBezTo>
                    <a:pt x="2746" y="862"/>
                    <a:pt x="2747" y="878"/>
                    <a:pt x="2761" y="878"/>
                  </a:cubicBezTo>
                  <a:cubicBezTo>
                    <a:pt x="2785" y="878"/>
                    <a:pt x="2771" y="859"/>
                    <a:pt x="2758" y="861"/>
                  </a:cubicBezTo>
                  <a:close/>
                  <a:moveTo>
                    <a:pt x="2555" y="832"/>
                  </a:moveTo>
                  <a:cubicBezTo>
                    <a:pt x="2565" y="822"/>
                    <a:pt x="2540" y="818"/>
                    <a:pt x="2540" y="818"/>
                  </a:cubicBezTo>
                  <a:cubicBezTo>
                    <a:pt x="2540" y="818"/>
                    <a:pt x="2540" y="847"/>
                    <a:pt x="2555" y="832"/>
                  </a:cubicBezTo>
                  <a:close/>
                  <a:moveTo>
                    <a:pt x="2800" y="969"/>
                  </a:moveTo>
                  <a:cubicBezTo>
                    <a:pt x="2777" y="971"/>
                    <a:pt x="2777" y="971"/>
                    <a:pt x="2777" y="971"/>
                  </a:cubicBezTo>
                  <a:cubicBezTo>
                    <a:pt x="2801" y="987"/>
                    <a:pt x="2801" y="987"/>
                    <a:pt x="2801" y="987"/>
                  </a:cubicBezTo>
                  <a:cubicBezTo>
                    <a:pt x="2820" y="978"/>
                    <a:pt x="2800" y="969"/>
                    <a:pt x="2800" y="969"/>
                  </a:cubicBezTo>
                  <a:close/>
                  <a:moveTo>
                    <a:pt x="2779" y="582"/>
                  </a:moveTo>
                  <a:cubicBezTo>
                    <a:pt x="2752" y="576"/>
                    <a:pt x="2779" y="594"/>
                    <a:pt x="2779" y="594"/>
                  </a:cubicBezTo>
                  <a:cubicBezTo>
                    <a:pt x="2795" y="592"/>
                    <a:pt x="2807" y="588"/>
                    <a:pt x="2779" y="582"/>
                  </a:cubicBezTo>
                  <a:close/>
                  <a:moveTo>
                    <a:pt x="2779" y="626"/>
                  </a:moveTo>
                  <a:cubicBezTo>
                    <a:pt x="2821" y="624"/>
                    <a:pt x="2821" y="624"/>
                    <a:pt x="2821" y="624"/>
                  </a:cubicBezTo>
                  <a:cubicBezTo>
                    <a:pt x="2821" y="613"/>
                    <a:pt x="2821" y="613"/>
                    <a:pt x="2821" y="613"/>
                  </a:cubicBezTo>
                  <a:cubicBezTo>
                    <a:pt x="2791" y="615"/>
                    <a:pt x="2791" y="615"/>
                    <a:pt x="2791" y="615"/>
                  </a:cubicBezTo>
                  <a:lnTo>
                    <a:pt x="2779" y="626"/>
                  </a:lnTo>
                  <a:close/>
                  <a:moveTo>
                    <a:pt x="3715" y="26"/>
                  </a:moveTo>
                  <a:cubicBezTo>
                    <a:pt x="3713" y="23"/>
                    <a:pt x="3658" y="28"/>
                    <a:pt x="3658" y="28"/>
                  </a:cubicBezTo>
                  <a:cubicBezTo>
                    <a:pt x="3660" y="18"/>
                    <a:pt x="3660" y="18"/>
                    <a:pt x="3660" y="18"/>
                  </a:cubicBezTo>
                  <a:cubicBezTo>
                    <a:pt x="3660" y="18"/>
                    <a:pt x="3625" y="10"/>
                    <a:pt x="3612" y="10"/>
                  </a:cubicBezTo>
                  <a:cubicBezTo>
                    <a:pt x="3599" y="10"/>
                    <a:pt x="3527" y="25"/>
                    <a:pt x="3527" y="25"/>
                  </a:cubicBezTo>
                  <a:cubicBezTo>
                    <a:pt x="3560" y="10"/>
                    <a:pt x="3560" y="10"/>
                    <a:pt x="3560" y="10"/>
                  </a:cubicBezTo>
                  <a:cubicBezTo>
                    <a:pt x="3515" y="12"/>
                    <a:pt x="3515" y="12"/>
                    <a:pt x="3515" y="12"/>
                  </a:cubicBezTo>
                  <a:cubicBezTo>
                    <a:pt x="3515" y="12"/>
                    <a:pt x="3479" y="0"/>
                    <a:pt x="3469" y="2"/>
                  </a:cubicBezTo>
                  <a:cubicBezTo>
                    <a:pt x="3458" y="4"/>
                    <a:pt x="3453" y="15"/>
                    <a:pt x="3453" y="15"/>
                  </a:cubicBezTo>
                  <a:cubicBezTo>
                    <a:pt x="3453" y="15"/>
                    <a:pt x="3427" y="3"/>
                    <a:pt x="3418" y="3"/>
                  </a:cubicBezTo>
                  <a:cubicBezTo>
                    <a:pt x="3409" y="3"/>
                    <a:pt x="3389" y="18"/>
                    <a:pt x="3389" y="18"/>
                  </a:cubicBezTo>
                  <a:cubicBezTo>
                    <a:pt x="3363" y="10"/>
                    <a:pt x="3363" y="10"/>
                    <a:pt x="3363" y="10"/>
                  </a:cubicBezTo>
                  <a:cubicBezTo>
                    <a:pt x="3290" y="7"/>
                    <a:pt x="3290" y="7"/>
                    <a:pt x="3290" y="7"/>
                  </a:cubicBezTo>
                  <a:cubicBezTo>
                    <a:pt x="3308" y="25"/>
                    <a:pt x="3308" y="25"/>
                    <a:pt x="3308" y="25"/>
                  </a:cubicBezTo>
                  <a:cubicBezTo>
                    <a:pt x="3266" y="11"/>
                    <a:pt x="3266" y="11"/>
                    <a:pt x="3266" y="11"/>
                  </a:cubicBezTo>
                  <a:cubicBezTo>
                    <a:pt x="3225" y="18"/>
                    <a:pt x="3225" y="18"/>
                    <a:pt x="3225" y="18"/>
                  </a:cubicBezTo>
                  <a:cubicBezTo>
                    <a:pt x="3225" y="18"/>
                    <a:pt x="3195" y="12"/>
                    <a:pt x="3179" y="12"/>
                  </a:cubicBezTo>
                  <a:cubicBezTo>
                    <a:pt x="3163" y="12"/>
                    <a:pt x="3114" y="24"/>
                    <a:pt x="3114" y="24"/>
                  </a:cubicBezTo>
                  <a:cubicBezTo>
                    <a:pt x="3172" y="42"/>
                    <a:pt x="3172" y="42"/>
                    <a:pt x="3172" y="42"/>
                  </a:cubicBezTo>
                  <a:cubicBezTo>
                    <a:pt x="3114" y="34"/>
                    <a:pt x="3114" y="34"/>
                    <a:pt x="3114" y="34"/>
                  </a:cubicBezTo>
                  <a:cubicBezTo>
                    <a:pt x="3114" y="34"/>
                    <a:pt x="3059" y="23"/>
                    <a:pt x="3034" y="25"/>
                  </a:cubicBezTo>
                  <a:cubicBezTo>
                    <a:pt x="3010" y="28"/>
                    <a:pt x="3018" y="42"/>
                    <a:pt x="3018" y="42"/>
                  </a:cubicBezTo>
                  <a:cubicBezTo>
                    <a:pt x="3018" y="42"/>
                    <a:pt x="2956" y="36"/>
                    <a:pt x="2943" y="36"/>
                  </a:cubicBezTo>
                  <a:cubicBezTo>
                    <a:pt x="2930" y="36"/>
                    <a:pt x="2830" y="46"/>
                    <a:pt x="2826" y="48"/>
                  </a:cubicBezTo>
                  <a:cubicBezTo>
                    <a:pt x="2823" y="50"/>
                    <a:pt x="2849" y="56"/>
                    <a:pt x="2849" y="56"/>
                  </a:cubicBezTo>
                  <a:cubicBezTo>
                    <a:pt x="2905" y="59"/>
                    <a:pt x="2905" y="59"/>
                    <a:pt x="2905" y="59"/>
                  </a:cubicBezTo>
                  <a:cubicBezTo>
                    <a:pt x="2850" y="67"/>
                    <a:pt x="2850" y="67"/>
                    <a:pt x="2850" y="67"/>
                  </a:cubicBezTo>
                  <a:cubicBezTo>
                    <a:pt x="2850" y="67"/>
                    <a:pt x="2870" y="76"/>
                    <a:pt x="2884" y="76"/>
                  </a:cubicBezTo>
                  <a:cubicBezTo>
                    <a:pt x="2898" y="76"/>
                    <a:pt x="2935" y="70"/>
                    <a:pt x="2935" y="70"/>
                  </a:cubicBezTo>
                  <a:cubicBezTo>
                    <a:pt x="2935" y="70"/>
                    <a:pt x="2960" y="62"/>
                    <a:pt x="2978" y="62"/>
                  </a:cubicBezTo>
                  <a:cubicBezTo>
                    <a:pt x="2997" y="62"/>
                    <a:pt x="3040" y="71"/>
                    <a:pt x="3040" y="71"/>
                  </a:cubicBezTo>
                  <a:cubicBezTo>
                    <a:pt x="3040" y="71"/>
                    <a:pt x="2989" y="72"/>
                    <a:pt x="2977" y="73"/>
                  </a:cubicBezTo>
                  <a:cubicBezTo>
                    <a:pt x="2965" y="74"/>
                    <a:pt x="2930" y="87"/>
                    <a:pt x="2930" y="87"/>
                  </a:cubicBezTo>
                  <a:cubicBezTo>
                    <a:pt x="2930" y="87"/>
                    <a:pt x="2958" y="87"/>
                    <a:pt x="2979" y="89"/>
                  </a:cubicBezTo>
                  <a:cubicBezTo>
                    <a:pt x="3001" y="91"/>
                    <a:pt x="3006" y="83"/>
                    <a:pt x="3006" y="83"/>
                  </a:cubicBezTo>
                  <a:cubicBezTo>
                    <a:pt x="3050" y="83"/>
                    <a:pt x="3050" y="83"/>
                    <a:pt x="3050" y="83"/>
                  </a:cubicBezTo>
                  <a:cubicBezTo>
                    <a:pt x="3050" y="83"/>
                    <a:pt x="3064" y="84"/>
                    <a:pt x="3081" y="84"/>
                  </a:cubicBezTo>
                  <a:cubicBezTo>
                    <a:pt x="3098" y="84"/>
                    <a:pt x="3138" y="73"/>
                    <a:pt x="3142" y="70"/>
                  </a:cubicBezTo>
                  <a:cubicBezTo>
                    <a:pt x="3147" y="66"/>
                    <a:pt x="3173" y="63"/>
                    <a:pt x="3186" y="59"/>
                  </a:cubicBezTo>
                  <a:cubicBezTo>
                    <a:pt x="3199" y="54"/>
                    <a:pt x="3220" y="59"/>
                    <a:pt x="3220" y="59"/>
                  </a:cubicBezTo>
                  <a:cubicBezTo>
                    <a:pt x="3162" y="76"/>
                    <a:pt x="3162" y="76"/>
                    <a:pt x="3162" y="76"/>
                  </a:cubicBezTo>
                  <a:cubicBezTo>
                    <a:pt x="3185" y="77"/>
                    <a:pt x="3185" y="77"/>
                    <a:pt x="3185" y="77"/>
                  </a:cubicBezTo>
                  <a:cubicBezTo>
                    <a:pt x="3153" y="87"/>
                    <a:pt x="3153" y="87"/>
                    <a:pt x="3153" y="87"/>
                  </a:cubicBezTo>
                  <a:cubicBezTo>
                    <a:pt x="3153" y="87"/>
                    <a:pt x="3040" y="92"/>
                    <a:pt x="3027" y="92"/>
                  </a:cubicBezTo>
                  <a:cubicBezTo>
                    <a:pt x="3014" y="92"/>
                    <a:pt x="3014" y="104"/>
                    <a:pt x="3014" y="104"/>
                  </a:cubicBezTo>
                  <a:cubicBezTo>
                    <a:pt x="3065" y="119"/>
                    <a:pt x="3065" y="119"/>
                    <a:pt x="3065" y="119"/>
                  </a:cubicBezTo>
                  <a:cubicBezTo>
                    <a:pt x="3065" y="119"/>
                    <a:pt x="3045" y="125"/>
                    <a:pt x="3033" y="125"/>
                  </a:cubicBezTo>
                  <a:cubicBezTo>
                    <a:pt x="3022" y="125"/>
                    <a:pt x="2974" y="99"/>
                    <a:pt x="2974" y="99"/>
                  </a:cubicBezTo>
                  <a:cubicBezTo>
                    <a:pt x="2974" y="99"/>
                    <a:pt x="2925" y="100"/>
                    <a:pt x="2912" y="100"/>
                  </a:cubicBezTo>
                  <a:cubicBezTo>
                    <a:pt x="2899" y="100"/>
                    <a:pt x="2891" y="115"/>
                    <a:pt x="2891" y="115"/>
                  </a:cubicBezTo>
                  <a:cubicBezTo>
                    <a:pt x="2912" y="126"/>
                    <a:pt x="2912" y="126"/>
                    <a:pt x="2912" y="126"/>
                  </a:cubicBezTo>
                  <a:cubicBezTo>
                    <a:pt x="2912" y="126"/>
                    <a:pt x="2923" y="142"/>
                    <a:pt x="2940" y="145"/>
                  </a:cubicBezTo>
                  <a:cubicBezTo>
                    <a:pt x="2956" y="148"/>
                    <a:pt x="2989" y="144"/>
                    <a:pt x="2989" y="144"/>
                  </a:cubicBezTo>
                  <a:cubicBezTo>
                    <a:pt x="2989" y="144"/>
                    <a:pt x="2981" y="153"/>
                    <a:pt x="2964" y="155"/>
                  </a:cubicBezTo>
                  <a:cubicBezTo>
                    <a:pt x="2948" y="157"/>
                    <a:pt x="2917" y="151"/>
                    <a:pt x="2909" y="149"/>
                  </a:cubicBezTo>
                  <a:cubicBezTo>
                    <a:pt x="2902" y="147"/>
                    <a:pt x="2846" y="157"/>
                    <a:pt x="2828" y="157"/>
                  </a:cubicBezTo>
                  <a:cubicBezTo>
                    <a:pt x="2809" y="157"/>
                    <a:pt x="2774" y="182"/>
                    <a:pt x="2774" y="182"/>
                  </a:cubicBezTo>
                  <a:cubicBezTo>
                    <a:pt x="2823" y="174"/>
                    <a:pt x="2823" y="174"/>
                    <a:pt x="2823" y="174"/>
                  </a:cubicBezTo>
                  <a:cubicBezTo>
                    <a:pt x="2821" y="186"/>
                    <a:pt x="2821" y="186"/>
                    <a:pt x="2821" y="186"/>
                  </a:cubicBezTo>
                  <a:cubicBezTo>
                    <a:pt x="2863" y="174"/>
                    <a:pt x="2863" y="174"/>
                    <a:pt x="2863" y="174"/>
                  </a:cubicBezTo>
                  <a:cubicBezTo>
                    <a:pt x="2816" y="192"/>
                    <a:pt x="2816" y="192"/>
                    <a:pt x="2816" y="192"/>
                  </a:cubicBezTo>
                  <a:cubicBezTo>
                    <a:pt x="2816" y="192"/>
                    <a:pt x="2824" y="203"/>
                    <a:pt x="2840" y="203"/>
                  </a:cubicBezTo>
                  <a:cubicBezTo>
                    <a:pt x="2857" y="203"/>
                    <a:pt x="2902" y="186"/>
                    <a:pt x="2902" y="186"/>
                  </a:cubicBezTo>
                  <a:cubicBezTo>
                    <a:pt x="2834" y="212"/>
                    <a:pt x="2834" y="212"/>
                    <a:pt x="2834" y="212"/>
                  </a:cubicBezTo>
                  <a:cubicBezTo>
                    <a:pt x="2789" y="209"/>
                    <a:pt x="2789" y="209"/>
                    <a:pt x="2789" y="209"/>
                  </a:cubicBezTo>
                  <a:cubicBezTo>
                    <a:pt x="2780" y="192"/>
                    <a:pt x="2780" y="192"/>
                    <a:pt x="2780" y="192"/>
                  </a:cubicBezTo>
                  <a:cubicBezTo>
                    <a:pt x="2780" y="192"/>
                    <a:pt x="2747" y="189"/>
                    <a:pt x="2737" y="191"/>
                  </a:cubicBezTo>
                  <a:cubicBezTo>
                    <a:pt x="2727" y="193"/>
                    <a:pt x="2741" y="218"/>
                    <a:pt x="2741" y="218"/>
                  </a:cubicBezTo>
                  <a:cubicBezTo>
                    <a:pt x="2741" y="218"/>
                    <a:pt x="2697" y="222"/>
                    <a:pt x="2691" y="222"/>
                  </a:cubicBezTo>
                  <a:cubicBezTo>
                    <a:pt x="2684" y="222"/>
                    <a:pt x="2654" y="237"/>
                    <a:pt x="2634" y="239"/>
                  </a:cubicBezTo>
                  <a:cubicBezTo>
                    <a:pt x="2622" y="240"/>
                    <a:pt x="2613" y="241"/>
                    <a:pt x="2610" y="241"/>
                  </a:cubicBezTo>
                  <a:cubicBezTo>
                    <a:pt x="2607" y="241"/>
                    <a:pt x="2626" y="247"/>
                    <a:pt x="2641" y="247"/>
                  </a:cubicBezTo>
                  <a:cubicBezTo>
                    <a:pt x="2656" y="247"/>
                    <a:pt x="2663" y="240"/>
                    <a:pt x="2663" y="240"/>
                  </a:cubicBezTo>
                  <a:cubicBezTo>
                    <a:pt x="2655" y="252"/>
                    <a:pt x="2655" y="252"/>
                    <a:pt x="2655" y="252"/>
                  </a:cubicBezTo>
                  <a:cubicBezTo>
                    <a:pt x="2680" y="247"/>
                    <a:pt x="2680" y="247"/>
                    <a:pt x="2680" y="247"/>
                  </a:cubicBezTo>
                  <a:cubicBezTo>
                    <a:pt x="2695" y="240"/>
                    <a:pt x="2695" y="240"/>
                    <a:pt x="2695" y="240"/>
                  </a:cubicBezTo>
                  <a:cubicBezTo>
                    <a:pt x="2695" y="248"/>
                    <a:pt x="2695" y="248"/>
                    <a:pt x="2695" y="248"/>
                  </a:cubicBezTo>
                  <a:cubicBezTo>
                    <a:pt x="2712" y="246"/>
                    <a:pt x="2712" y="246"/>
                    <a:pt x="2712" y="246"/>
                  </a:cubicBezTo>
                  <a:cubicBezTo>
                    <a:pt x="2728" y="244"/>
                    <a:pt x="2728" y="244"/>
                    <a:pt x="2728" y="244"/>
                  </a:cubicBezTo>
                  <a:cubicBezTo>
                    <a:pt x="2728" y="244"/>
                    <a:pt x="2729" y="253"/>
                    <a:pt x="2740" y="254"/>
                  </a:cubicBezTo>
                  <a:cubicBezTo>
                    <a:pt x="2751" y="255"/>
                    <a:pt x="2773" y="241"/>
                    <a:pt x="2773" y="241"/>
                  </a:cubicBezTo>
                  <a:cubicBezTo>
                    <a:pt x="2778" y="250"/>
                    <a:pt x="2778" y="250"/>
                    <a:pt x="2778" y="250"/>
                  </a:cubicBezTo>
                  <a:cubicBezTo>
                    <a:pt x="2796" y="240"/>
                    <a:pt x="2796" y="240"/>
                    <a:pt x="2796" y="240"/>
                  </a:cubicBezTo>
                  <a:cubicBezTo>
                    <a:pt x="2796" y="240"/>
                    <a:pt x="2802" y="248"/>
                    <a:pt x="2810" y="251"/>
                  </a:cubicBezTo>
                  <a:cubicBezTo>
                    <a:pt x="2819" y="253"/>
                    <a:pt x="2828" y="242"/>
                    <a:pt x="2828" y="242"/>
                  </a:cubicBezTo>
                  <a:cubicBezTo>
                    <a:pt x="2828" y="242"/>
                    <a:pt x="2837" y="250"/>
                    <a:pt x="2850" y="250"/>
                  </a:cubicBezTo>
                  <a:cubicBezTo>
                    <a:pt x="2863" y="250"/>
                    <a:pt x="2853" y="238"/>
                    <a:pt x="2853" y="238"/>
                  </a:cubicBezTo>
                  <a:cubicBezTo>
                    <a:pt x="2891" y="252"/>
                    <a:pt x="2891" y="252"/>
                    <a:pt x="2891" y="252"/>
                  </a:cubicBezTo>
                  <a:cubicBezTo>
                    <a:pt x="2891" y="252"/>
                    <a:pt x="2898" y="261"/>
                    <a:pt x="2902" y="261"/>
                  </a:cubicBezTo>
                  <a:cubicBezTo>
                    <a:pt x="2906" y="261"/>
                    <a:pt x="2964" y="248"/>
                    <a:pt x="2975" y="248"/>
                  </a:cubicBezTo>
                  <a:cubicBezTo>
                    <a:pt x="2986" y="248"/>
                    <a:pt x="3011" y="238"/>
                    <a:pt x="3015" y="231"/>
                  </a:cubicBezTo>
                  <a:cubicBezTo>
                    <a:pt x="3019" y="225"/>
                    <a:pt x="2973" y="230"/>
                    <a:pt x="2973" y="230"/>
                  </a:cubicBezTo>
                  <a:cubicBezTo>
                    <a:pt x="2973" y="230"/>
                    <a:pt x="2982" y="223"/>
                    <a:pt x="2975" y="220"/>
                  </a:cubicBezTo>
                  <a:cubicBezTo>
                    <a:pt x="2969" y="218"/>
                    <a:pt x="2943" y="220"/>
                    <a:pt x="2943" y="220"/>
                  </a:cubicBezTo>
                  <a:cubicBezTo>
                    <a:pt x="2905" y="214"/>
                    <a:pt x="2905" y="214"/>
                    <a:pt x="2905" y="214"/>
                  </a:cubicBezTo>
                  <a:cubicBezTo>
                    <a:pt x="2917" y="201"/>
                    <a:pt x="2917" y="201"/>
                    <a:pt x="2917" y="201"/>
                  </a:cubicBezTo>
                  <a:cubicBezTo>
                    <a:pt x="2959" y="215"/>
                    <a:pt x="2959" y="215"/>
                    <a:pt x="2959" y="215"/>
                  </a:cubicBezTo>
                  <a:cubicBezTo>
                    <a:pt x="2959" y="215"/>
                    <a:pt x="3014" y="212"/>
                    <a:pt x="3034" y="211"/>
                  </a:cubicBezTo>
                  <a:cubicBezTo>
                    <a:pt x="3055" y="210"/>
                    <a:pt x="3050" y="192"/>
                    <a:pt x="3050" y="192"/>
                  </a:cubicBezTo>
                  <a:cubicBezTo>
                    <a:pt x="3050" y="192"/>
                    <a:pt x="3075" y="187"/>
                    <a:pt x="3094" y="187"/>
                  </a:cubicBezTo>
                  <a:cubicBezTo>
                    <a:pt x="3112" y="187"/>
                    <a:pt x="3150" y="178"/>
                    <a:pt x="3150" y="178"/>
                  </a:cubicBezTo>
                  <a:cubicBezTo>
                    <a:pt x="3132" y="167"/>
                    <a:pt x="3132" y="167"/>
                    <a:pt x="3132" y="167"/>
                  </a:cubicBezTo>
                  <a:cubicBezTo>
                    <a:pt x="3132" y="167"/>
                    <a:pt x="3155" y="167"/>
                    <a:pt x="3180" y="161"/>
                  </a:cubicBezTo>
                  <a:cubicBezTo>
                    <a:pt x="3205" y="156"/>
                    <a:pt x="3147" y="146"/>
                    <a:pt x="3147" y="146"/>
                  </a:cubicBezTo>
                  <a:cubicBezTo>
                    <a:pt x="3147" y="146"/>
                    <a:pt x="3115" y="147"/>
                    <a:pt x="3104" y="143"/>
                  </a:cubicBezTo>
                  <a:cubicBezTo>
                    <a:pt x="3094" y="139"/>
                    <a:pt x="3152" y="125"/>
                    <a:pt x="3155" y="126"/>
                  </a:cubicBezTo>
                  <a:cubicBezTo>
                    <a:pt x="3158" y="127"/>
                    <a:pt x="3200" y="131"/>
                    <a:pt x="3200" y="131"/>
                  </a:cubicBezTo>
                  <a:cubicBezTo>
                    <a:pt x="3200" y="131"/>
                    <a:pt x="3248" y="129"/>
                    <a:pt x="3263" y="126"/>
                  </a:cubicBezTo>
                  <a:cubicBezTo>
                    <a:pt x="3278" y="122"/>
                    <a:pt x="3229" y="120"/>
                    <a:pt x="3247" y="113"/>
                  </a:cubicBezTo>
                  <a:cubicBezTo>
                    <a:pt x="3264" y="105"/>
                    <a:pt x="3296" y="119"/>
                    <a:pt x="3316" y="119"/>
                  </a:cubicBezTo>
                  <a:cubicBezTo>
                    <a:pt x="3335" y="119"/>
                    <a:pt x="3328" y="102"/>
                    <a:pt x="3328" y="102"/>
                  </a:cubicBezTo>
                  <a:cubicBezTo>
                    <a:pt x="3376" y="105"/>
                    <a:pt x="3376" y="105"/>
                    <a:pt x="3376" y="105"/>
                  </a:cubicBezTo>
                  <a:cubicBezTo>
                    <a:pt x="3379" y="91"/>
                    <a:pt x="3379" y="91"/>
                    <a:pt x="3379" y="91"/>
                  </a:cubicBezTo>
                  <a:cubicBezTo>
                    <a:pt x="3379" y="91"/>
                    <a:pt x="3392" y="95"/>
                    <a:pt x="3401" y="95"/>
                  </a:cubicBezTo>
                  <a:cubicBezTo>
                    <a:pt x="3409" y="95"/>
                    <a:pt x="3440" y="83"/>
                    <a:pt x="3440" y="83"/>
                  </a:cubicBezTo>
                  <a:cubicBezTo>
                    <a:pt x="3440" y="83"/>
                    <a:pt x="3499" y="73"/>
                    <a:pt x="3531" y="67"/>
                  </a:cubicBezTo>
                  <a:cubicBezTo>
                    <a:pt x="3564" y="62"/>
                    <a:pt x="3567" y="57"/>
                    <a:pt x="3562" y="57"/>
                  </a:cubicBezTo>
                  <a:cubicBezTo>
                    <a:pt x="3558" y="57"/>
                    <a:pt x="3491" y="60"/>
                    <a:pt x="3491" y="60"/>
                  </a:cubicBezTo>
                  <a:cubicBezTo>
                    <a:pt x="3474" y="67"/>
                    <a:pt x="3474" y="67"/>
                    <a:pt x="3474" y="67"/>
                  </a:cubicBezTo>
                  <a:cubicBezTo>
                    <a:pt x="3428" y="64"/>
                    <a:pt x="3428" y="64"/>
                    <a:pt x="3428" y="64"/>
                  </a:cubicBezTo>
                  <a:cubicBezTo>
                    <a:pt x="3481" y="61"/>
                    <a:pt x="3481" y="61"/>
                    <a:pt x="3481" y="61"/>
                  </a:cubicBezTo>
                  <a:cubicBezTo>
                    <a:pt x="3479" y="52"/>
                    <a:pt x="3479" y="52"/>
                    <a:pt x="3479" y="52"/>
                  </a:cubicBezTo>
                  <a:cubicBezTo>
                    <a:pt x="3512" y="57"/>
                    <a:pt x="3512" y="57"/>
                    <a:pt x="3512" y="57"/>
                  </a:cubicBezTo>
                  <a:cubicBezTo>
                    <a:pt x="3512" y="57"/>
                    <a:pt x="3517" y="49"/>
                    <a:pt x="3526" y="49"/>
                  </a:cubicBezTo>
                  <a:cubicBezTo>
                    <a:pt x="3534" y="49"/>
                    <a:pt x="3635" y="45"/>
                    <a:pt x="3653" y="44"/>
                  </a:cubicBezTo>
                  <a:cubicBezTo>
                    <a:pt x="3671" y="43"/>
                    <a:pt x="3718" y="30"/>
                    <a:pt x="3715" y="26"/>
                  </a:cubicBezTo>
                  <a:close/>
                  <a:moveTo>
                    <a:pt x="2687" y="644"/>
                  </a:moveTo>
                  <a:cubicBezTo>
                    <a:pt x="2722" y="650"/>
                    <a:pt x="2732" y="643"/>
                    <a:pt x="2747" y="633"/>
                  </a:cubicBezTo>
                  <a:cubicBezTo>
                    <a:pt x="2763" y="624"/>
                    <a:pt x="2759" y="608"/>
                    <a:pt x="2745" y="604"/>
                  </a:cubicBezTo>
                  <a:cubicBezTo>
                    <a:pt x="2731" y="601"/>
                    <a:pt x="2698" y="610"/>
                    <a:pt x="2698" y="610"/>
                  </a:cubicBezTo>
                  <a:cubicBezTo>
                    <a:pt x="2660" y="634"/>
                    <a:pt x="2652" y="639"/>
                    <a:pt x="2687" y="644"/>
                  </a:cubicBezTo>
                  <a:close/>
                  <a:moveTo>
                    <a:pt x="2674" y="560"/>
                  </a:moveTo>
                  <a:cubicBezTo>
                    <a:pt x="2658" y="565"/>
                    <a:pt x="2633" y="576"/>
                    <a:pt x="2657" y="571"/>
                  </a:cubicBezTo>
                  <a:cubicBezTo>
                    <a:pt x="2680" y="566"/>
                    <a:pt x="2700" y="558"/>
                    <a:pt x="2700" y="558"/>
                  </a:cubicBezTo>
                  <a:cubicBezTo>
                    <a:pt x="2724" y="540"/>
                    <a:pt x="2690" y="555"/>
                    <a:pt x="2674" y="560"/>
                  </a:cubicBezTo>
                  <a:close/>
                  <a:moveTo>
                    <a:pt x="2747" y="549"/>
                  </a:moveTo>
                  <a:cubicBezTo>
                    <a:pt x="2733" y="543"/>
                    <a:pt x="2722" y="562"/>
                    <a:pt x="2735" y="566"/>
                  </a:cubicBezTo>
                  <a:cubicBezTo>
                    <a:pt x="2735" y="566"/>
                    <a:pt x="2761" y="555"/>
                    <a:pt x="2747" y="549"/>
                  </a:cubicBezTo>
                  <a:close/>
                  <a:moveTo>
                    <a:pt x="2349" y="710"/>
                  </a:moveTo>
                  <a:cubicBezTo>
                    <a:pt x="2337" y="712"/>
                    <a:pt x="2327" y="729"/>
                    <a:pt x="2346" y="729"/>
                  </a:cubicBezTo>
                  <a:cubicBezTo>
                    <a:pt x="2357" y="729"/>
                    <a:pt x="2362" y="708"/>
                    <a:pt x="2349" y="710"/>
                  </a:cubicBezTo>
                  <a:close/>
                  <a:moveTo>
                    <a:pt x="2390" y="712"/>
                  </a:moveTo>
                  <a:cubicBezTo>
                    <a:pt x="2374" y="710"/>
                    <a:pt x="2385" y="727"/>
                    <a:pt x="2385" y="727"/>
                  </a:cubicBezTo>
                  <a:cubicBezTo>
                    <a:pt x="2396" y="726"/>
                    <a:pt x="2405" y="713"/>
                    <a:pt x="2390" y="712"/>
                  </a:cubicBezTo>
                  <a:close/>
                  <a:moveTo>
                    <a:pt x="2500" y="829"/>
                  </a:moveTo>
                  <a:cubicBezTo>
                    <a:pt x="2477" y="841"/>
                    <a:pt x="2509" y="849"/>
                    <a:pt x="2509" y="849"/>
                  </a:cubicBezTo>
                  <a:cubicBezTo>
                    <a:pt x="2532" y="836"/>
                    <a:pt x="2524" y="816"/>
                    <a:pt x="2500" y="829"/>
                  </a:cubicBezTo>
                  <a:close/>
                  <a:moveTo>
                    <a:pt x="2653" y="1691"/>
                  </a:moveTo>
                  <a:cubicBezTo>
                    <a:pt x="2633" y="1687"/>
                    <a:pt x="2622" y="1678"/>
                    <a:pt x="2622" y="1678"/>
                  </a:cubicBezTo>
                  <a:cubicBezTo>
                    <a:pt x="2612" y="1687"/>
                    <a:pt x="2612" y="1687"/>
                    <a:pt x="2612" y="1687"/>
                  </a:cubicBezTo>
                  <a:cubicBezTo>
                    <a:pt x="2612" y="1687"/>
                    <a:pt x="2629" y="1696"/>
                    <a:pt x="2633" y="1699"/>
                  </a:cubicBezTo>
                  <a:cubicBezTo>
                    <a:pt x="2637" y="1702"/>
                    <a:pt x="2656" y="1701"/>
                    <a:pt x="2656" y="1701"/>
                  </a:cubicBezTo>
                  <a:cubicBezTo>
                    <a:pt x="2656" y="1701"/>
                    <a:pt x="2666" y="1706"/>
                    <a:pt x="2676" y="1705"/>
                  </a:cubicBezTo>
                  <a:cubicBezTo>
                    <a:pt x="2687" y="1704"/>
                    <a:pt x="2691" y="1693"/>
                    <a:pt x="2691" y="1693"/>
                  </a:cubicBezTo>
                  <a:cubicBezTo>
                    <a:pt x="2691" y="1693"/>
                    <a:pt x="2674" y="1695"/>
                    <a:pt x="2653" y="1691"/>
                  </a:cubicBezTo>
                  <a:close/>
                  <a:moveTo>
                    <a:pt x="2731" y="1524"/>
                  </a:moveTo>
                  <a:cubicBezTo>
                    <a:pt x="2731" y="1524"/>
                    <a:pt x="2698" y="1516"/>
                    <a:pt x="2671" y="1515"/>
                  </a:cubicBezTo>
                  <a:cubicBezTo>
                    <a:pt x="2644" y="1514"/>
                    <a:pt x="2686" y="1526"/>
                    <a:pt x="2686" y="1526"/>
                  </a:cubicBezTo>
                  <a:cubicBezTo>
                    <a:pt x="2686" y="1536"/>
                    <a:pt x="2686" y="1536"/>
                    <a:pt x="2686" y="1536"/>
                  </a:cubicBezTo>
                  <a:cubicBezTo>
                    <a:pt x="2686" y="1536"/>
                    <a:pt x="2719" y="1541"/>
                    <a:pt x="2748" y="1546"/>
                  </a:cubicBezTo>
                  <a:cubicBezTo>
                    <a:pt x="2777" y="1551"/>
                    <a:pt x="2804" y="1540"/>
                    <a:pt x="2731" y="1524"/>
                  </a:cubicBezTo>
                  <a:close/>
                  <a:moveTo>
                    <a:pt x="2793" y="1702"/>
                  </a:moveTo>
                  <a:cubicBezTo>
                    <a:pt x="2780" y="1699"/>
                    <a:pt x="2766" y="1706"/>
                    <a:pt x="2761" y="1709"/>
                  </a:cubicBezTo>
                  <a:cubicBezTo>
                    <a:pt x="2765" y="1706"/>
                    <a:pt x="2774" y="1700"/>
                    <a:pt x="2783" y="1690"/>
                  </a:cubicBezTo>
                  <a:cubicBezTo>
                    <a:pt x="2795" y="1677"/>
                    <a:pt x="2764" y="1676"/>
                    <a:pt x="2750" y="1692"/>
                  </a:cubicBezTo>
                  <a:cubicBezTo>
                    <a:pt x="2744" y="1706"/>
                    <a:pt x="2744" y="1706"/>
                    <a:pt x="2744" y="1706"/>
                  </a:cubicBezTo>
                  <a:cubicBezTo>
                    <a:pt x="2736" y="1720"/>
                    <a:pt x="2736" y="1720"/>
                    <a:pt x="2736" y="1720"/>
                  </a:cubicBezTo>
                  <a:cubicBezTo>
                    <a:pt x="2773" y="1715"/>
                    <a:pt x="2773" y="1715"/>
                    <a:pt x="2773" y="1715"/>
                  </a:cubicBezTo>
                  <a:cubicBezTo>
                    <a:pt x="2773" y="1715"/>
                    <a:pt x="2810" y="1706"/>
                    <a:pt x="2793" y="1702"/>
                  </a:cubicBezTo>
                  <a:close/>
                  <a:moveTo>
                    <a:pt x="3058" y="1312"/>
                  </a:moveTo>
                  <a:cubicBezTo>
                    <a:pt x="3051" y="1320"/>
                    <a:pt x="3052" y="1335"/>
                    <a:pt x="3037" y="1324"/>
                  </a:cubicBezTo>
                  <a:cubicBezTo>
                    <a:pt x="3022" y="1313"/>
                    <a:pt x="3046" y="1306"/>
                    <a:pt x="3046" y="1306"/>
                  </a:cubicBezTo>
                  <a:cubicBezTo>
                    <a:pt x="3043" y="1289"/>
                    <a:pt x="3043" y="1289"/>
                    <a:pt x="3043" y="1289"/>
                  </a:cubicBezTo>
                  <a:cubicBezTo>
                    <a:pt x="3023" y="1288"/>
                    <a:pt x="3023" y="1288"/>
                    <a:pt x="3023" y="1288"/>
                  </a:cubicBezTo>
                  <a:cubicBezTo>
                    <a:pt x="3023" y="1288"/>
                    <a:pt x="2977" y="1308"/>
                    <a:pt x="2974" y="1312"/>
                  </a:cubicBezTo>
                  <a:cubicBezTo>
                    <a:pt x="2971" y="1316"/>
                    <a:pt x="2935" y="1320"/>
                    <a:pt x="2935" y="1320"/>
                  </a:cubicBezTo>
                  <a:cubicBezTo>
                    <a:pt x="2914" y="1334"/>
                    <a:pt x="2914" y="1334"/>
                    <a:pt x="2914" y="1334"/>
                  </a:cubicBezTo>
                  <a:cubicBezTo>
                    <a:pt x="2922" y="1319"/>
                    <a:pt x="2922" y="1319"/>
                    <a:pt x="2922" y="1319"/>
                  </a:cubicBezTo>
                  <a:cubicBezTo>
                    <a:pt x="2907" y="1308"/>
                    <a:pt x="2907" y="1308"/>
                    <a:pt x="2907" y="1308"/>
                  </a:cubicBezTo>
                  <a:cubicBezTo>
                    <a:pt x="2930" y="1313"/>
                    <a:pt x="2930" y="1313"/>
                    <a:pt x="2930" y="1313"/>
                  </a:cubicBezTo>
                  <a:cubicBezTo>
                    <a:pt x="2940" y="1305"/>
                    <a:pt x="2940" y="1305"/>
                    <a:pt x="2940" y="1305"/>
                  </a:cubicBezTo>
                  <a:cubicBezTo>
                    <a:pt x="2958" y="1304"/>
                    <a:pt x="2958" y="1304"/>
                    <a:pt x="2958" y="1304"/>
                  </a:cubicBezTo>
                  <a:cubicBezTo>
                    <a:pt x="2960" y="1291"/>
                    <a:pt x="2960" y="1291"/>
                    <a:pt x="2960" y="1291"/>
                  </a:cubicBezTo>
                  <a:cubicBezTo>
                    <a:pt x="2960" y="1291"/>
                    <a:pt x="2981" y="1294"/>
                    <a:pt x="2993" y="1289"/>
                  </a:cubicBezTo>
                  <a:cubicBezTo>
                    <a:pt x="3005" y="1284"/>
                    <a:pt x="3022" y="1275"/>
                    <a:pt x="3022" y="1275"/>
                  </a:cubicBezTo>
                  <a:cubicBezTo>
                    <a:pt x="3022" y="1275"/>
                    <a:pt x="3070" y="1280"/>
                    <a:pt x="3069" y="1275"/>
                  </a:cubicBezTo>
                  <a:cubicBezTo>
                    <a:pt x="3068" y="1270"/>
                    <a:pt x="3050" y="1262"/>
                    <a:pt x="3050" y="1262"/>
                  </a:cubicBezTo>
                  <a:cubicBezTo>
                    <a:pt x="3049" y="1246"/>
                    <a:pt x="3049" y="1246"/>
                    <a:pt x="3049" y="1246"/>
                  </a:cubicBezTo>
                  <a:cubicBezTo>
                    <a:pt x="3049" y="1246"/>
                    <a:pt x="3021" y="1255"/>
                    <a:pt x="3015" y="1254"/>
                  </a:cubicBezTo>
                  <a:cubicBezTo>
                    <a:pt x="3009" y="1253"/>
                    <a:pt x="3007" y="1241"/>
                    <a:pt x="3007" y="1241"/>
                  </a:cubicBezTo>
                  <a:cubicBezTo>
                    <a:pt x="2967" y="1253"/>
                    <a:pt x="2967" y="1253"/>
                    <a:pt x="2967" y="1253"/>
                  </a:cubicBezTo>
                  <a:cubicBezTo>
                    <a:pt x="2969" y="1233"/>
                    <a:pt x="2969" y="1233"/>
                    <a:pt x="2969" y="1233"/>
                  </a:cubicBezTo>
                  <a:cubicBezTo>
                    <a:pt x="2940" y="1243"/>
                    <a:pt x="2940" y="1243"/>
                    <a:pt x="2940" y="1243"/>
                  </a:cubicBezTo>
                  <a:cubicBezTo>
                    <a:pt x="2940" y="1243"/>
                    <a:pt x="2971" y="1208"/>
                    <a:pt x="2963" y="1204"/>
                  </a:cubicBezTo>
                  <a:cubicBezTo>
                    <a:pt x="2955" y="1200"/>
                    <a:pt x="2930" y="1200"/>
                    <a:pt x="2930" y="1200"/>
                  </a:cubicBezTo>
                  <a:cubicBezTo>
                    <a:pt x="2933" y="1184"/>
                    <a:pt x="2933" y="1184"/>
                    <a:pt x="2933" y="1184"/>
                  </a:cubicBezTo>
                  <a:cubicBezTo>
                    <a:pt x="2911" y="1184"/>
                    <a:pt x="2911" y="1184"/>
                    <a:pt x="2911" y="1184"/>
                  </a:cubicBezTo>
                  <a:cubicBezTo>
                    <a:pt x="2920" y="1170"/>
                    <a:pt x="2920" y="1170"/>
                    <a:pt x="2920" y="1170"/>
                  </a:cubicBezTo>
                  <a:cubicBezTo>
                    <a:pt x="2902" y="1154"/>
                    <a:pt x="2902" y="1154"/>
                    <a:pt x="2902" y="1154"/>
                  </a:cubicBezTo>
                  <a:cubicBezTo>
                    <a:pt x="2902" y="1154"/>
                    <a:pt x="2932" y="1161"/>
                    <a:pt x="2940" y="1155"/>
                  </a:cubicBezTo>
                  <a:cubicBezTo>
                    <a:pt x="2948" y="1149"/>
                    <a:pt x="2959" y="1144"/>
                    <a:pt x="2959" y="1144"/>
                  </a:cubicBezTo>
                  <a:cubicBezTo>
                    <a:pt x="2929" y="1126"/>
                    <a:pt x="2929" y="1126"/>
                    <a:pt x="2929" y="1126"/>
                  </a:cubicBezTo>
                  <a:cubicBezTo>
                    <a:pt x="2962" y="1107"/>
                    <a:pt x="2962" y="1107"/>
                    <a:pt x="2962" y="1107"/>
                  </a:cubicBezTo>
                  <a:cubicBezTo>
                    <a:pt x="2929" y="1092"/>
                    <a:pt x="2929" y="1092"/>
                    <a:pt x="2929" y="1092"/>
                  </a:cubicBezTo>
                  <a:cubicBezTo>
                    <a:pt x="2899" y="1093"/>
                    <a:pt x="2899" y="1093"/>
                    <a:pt x="2899" y="1093"/>
                  </a:cubicBezTo>
                  <a:cubicBezTo>
                    <a:pt x="2935" y="1080"/>
                    <a:pt x="2935" y="1080"/>
                    <a:pt x="2935" y="1080"/>
                  </a:cubicBezTo>
                  <a:cubicBezTo>
                    <a:pt x="2910" y="1074"/>
                    <a:pt x="2910" y="1074"/>
                    <a:pt x="2910" y="1074"/>
                  </a:cubicBezTo>
                  <a:cubicBezTo>
                    <a:pt x="2940" y="1060"/>
                    <a:pt x="2940" y="1060"/>
                    <a:pt x="2940" y="1060"/>
                  </a:cubicBezTo>
                  <a:cubicBezTo>
                    <a:pt x="2935" y="1044"/>
                    <a:pt x="2935" y="1044"/>
                    <a:pt x="2935" y="1044"/>
                  </a:cubicBezTo>
                  <a:cubicBezTo>
                    <a:pt x="2913" y="1042"/>
                    <a:pt x="2913" y="1042"/>
                    <a:pt x="2913" y="1042"/>
                  </a:cubicBezTo>
                  <a:cubicBezTo>
                    <a:pt x="2913" y="1042"/>
                    <a:pt x="2931" y="1032"/>
                    <a:pt x="2923" y="1013"/>
                  </a:cubicBezTo>
                  <a:cubicBezTo>
                    <a:pt x="2915" y="994"/>
                    <a:pt x="2907" y="997"/>
                    <a:pt x="2907" y="997"/>
                  </a:cubicBezTo>
                  <a:cubicBezTo>
                    <a:pt x="2916" y="983"/>
                    <a:pt x="2916" y="983"/>
                    <a:pt x="2916" y="983"/>
                  </a:cubicBezTo>
                  <a:cubicBezTo>
                    <a:pt x="2916" y="983"/>
                    <a:pt x="2892" y="994"/>
                    <a:pt x="2887" y="1001"/>
                  </a:cubicBezTo>
                  <a:cubicBezTo>
                    <a:pt x="2882" y="1008"/>
                    <a:pt x="2886" y="1014"/>
                    <a:pt x="2886" y="1014"/>
                  </a:cubicBezTo>
                  <a:cubicBezTo>
                    <a:pt x="2867" y="1008"/>
                    <a:pt x="2867" y="1008"/>
                    <a:pt x="2867" y="1008"/>
                  </a:cubicBezTo>
                  <a:cubicBezTo>
                    <a:pt x="2871" y="1030"/>
                    <a:pt x="2871" y="1030"/>
                    <a:pt x="2871" y="1030"/>
                  </a:cubicBezTo>
                  <a:cubicBezTo>
                    <a:pt x="2853" y="1029"/>
                    <a:pt x="2853" y="1029"/>
                    <a:pt x="2853" y="1029"/>
                  </a:cubicBezTo>
                  <a:cubicBezTo>
                    <a:pt x="2845" y="1043"/>
                    <a:pt x="2845" y="1043"/>
                    <a:pt x="2845" y="1043"/>
                  </a:cubicBezTo>
                  <a:cubicBezTo>
                    <a:pt x="2850" y="1049"/>
                    <a:pt x="2850" y="1049"/>
                    <a:pt x="2850" y="1049"/>
                  </a:cubicBezTo>
                  <a:cubicBezTo>
                    <a:pt x="2834" y="1050"/>
                    <a:pt x="2834" y="1050"/>
                    <a:pt x="2834" y="1050"/>
                  </a:cubicBezTo>
                  <a:cubicBezTo>
                    <a:pt x="2819" y="1080"/>
                    <a:pt x="2819" y="1080"/>
                    <a:pt x="2819" y="1080"/>
                  </a:cubicBezTo>
                  <a:cubicBezTo>
                    <a:pt x="2811" y="1080"/>
                    <a:pt x="2811" y="1080"/>
                    <a:pt x="2811" y="1080"/>
                  </a:cubicBezTo>
                  <a:cubicBezTo>
                    <a:pt x="2821" y="1055"/>
                    <a:pt x="2821" y="1055"/>
                    <a:pt x="2821" y="1055"/>
                  </a:cubicBezTo>
                  <a:cubicBezTo>
                    <a:pt x="2821" y="1055"/>
                    <a:pt x="2811" y="1040"/>
                    <a:pt x="2802" y="1049"/>
                  </a:cubicBezTo>
                  <a:cubicBezTo>
                    <a:pt x="2793" y="1058"/>
                    <a:pt x="2781" y="1071"/>
                    <a:pt x="2774" y="1072"/>
                  </a:cubicBezTo>
                  <a:cubicBezTo>
                    <a:pt x="2767" y="1073"/>
                    <a:pt x="2739" y="1094"/>
                    <a:pt x="2739" y="1094"/>
                  </a:cubicBezTo>
                  <a:cubicBezTo>
                    <a:pt x="2744" y="1079"/>
                    <a:pt x="2744" y="1079"/>
                    <a:pt x="2744" y="1079"/>
                  </a:cubicBezTo>
                  <a:cubicBezTo>
                    <a:pt x="2743" y="1068"/>
                    <a:pt x="2743" y="1068"/>
                    <a:pt x="2743" y="1068"/>
                  </a:cubicBezTo>
                  <a:cubicBezTo>
                    <a:pt x="2718" y="1089"/>
                    <a:pt x="2718" y="1089"/>
                    <a:pt x="2718" y="1089"/>
                  </a:cubicBezTo>
                  <a:cubicBezTo>
                    <a:pt x="2674" y="1099"/>
                    <a:pt x="2674" y="1099"/>
                    <a:pt x="2674" y="1099"/>
                  </a:cubicBezTo>
                  <a:cubicBezTo>
                    <a:pt x="2715" y="1085"/>
                    <a:pt x="2715" y="1085"/>
                    <a:pt x="2715" y="1085"/>
                  </a:cubicBezTo>
                  <a:cubicBezTo>
                    <a:pt x="2715" y="1085"/>
                    <a:pt x="2739" y="1058"/>
                    <a:pt x="2726" y="1052"/>
                  </a:cubicBezTo>
                  <a:cubicBezTo>
                    <a:pt x="2713" y="1046"/>
                    <a:pt x="2698" y="1052"/>
                    <a:pt x="2698" y="1052"/>
                  </a:cubicBezTo>
                  <a:cubicBezTo>
                    <a:pt x="2698" y="1052"/>
                    <a:pt x="2665" y="1067"/>
                    <a:pt x="2667" y="1056"/>
                  </a:cubicBezTo>
                  <a:cubicBezTo>
                    <a:pt x="2669" y="1045"/>
                    <a:pt x="2686" y="1042"/>
                    <a:pt x="2686" y="1042"/>
                  </a:cubicBezTo>
                  <a:cubicBezTo>
                    <a:pt x="2685" y="1049"/>
                    <a:pt x="2685" y="1049"/>
                    <a:pt x="2685" y="1049"/>
                  </a:cubicBezTo>
                  <a:cubicBezTo>
                    <a:pt x="2699" y="1044"/>
                    <a:pt x="2699" y="1044"/>
                    <a:pt x="2699" y="1044"/>
                  </a:cubicBezTo>
                  <a:cubicBezTo>
                    <a:pt x="2696" y="1025"/>
                    <a:pt x="2696" y="1025"/>
                    <a:pt x="2696" y="1025"/>
                  </a:cubicBezTo>
                  <a:cubicBezTo>
                    <a:pt x="2696" y="1025"/>
                    <a:pt x="2721" y="1011"/>
                    <a:pt x="2712" y="1004"/>
                  </a:cubicBezTo>
                  <a:cubicBezTo>
                    <a:pt x="2703" y="997"/>
                    <a:pt x="2676" y="993"/>
                    <a:pt x="2676" y="993"/>
                  </a:cubicBezTo>
                  <a:cubicBezTo>
                    <a:pt x="2676" y="993"/>
                    <a:pt x="2721" y="995"/>
                    <a:pt x="2724" y="983"/>
                  </a:cubicBezTo>
                  <a:cubicBezTo>
                    <a:pt x="2727" y="971"/>
                    <a:pt x="2730" y="968"/>
                    <a:pt x="2736" y="964"/>
                  </a:cubicBezTo>
                  <a:cubicBezTo>
                    <a:pt x="2742" y="960"/>
                    <a:pt x="2762" y="959"/>
                    <a:pt x="2752" y="950"/>
                  </a:cubicBezTo>
                  <a:cubicBezTo>
                    <a:pt x="2742" y="941"/>
                    <a:pt x="2732" y="957"/>
                    <a:pt x="2732" y="957"/>
                  </a:cubicBezTo>
                  <a:cubicBezTo>
                    <a:pt x="2726" y="940"/>
                    <a:pt x="2726" y="940"/>
                    <a:pt x="2726" y="940"/>
                  </a:cubicBezTo>
                  <a:cubicBezTo>
                    <a:pt x="2726" y="940"/>
                    <a:pt x="2695" y="941"/>
                    <a:pt x="2686" y="941"/>
                  </a:cubicBezTo>
                  <a:cubicBezTo>
                    <a:pt x="2677" y="941"/>
                    <a:pt x="2675" y="926"/>
                    <a:pt x="2683" y="923"/>
                  </a:cubicBezTo>
                  <a:cubicBezTo>
                    <a:pt x="2691" y="920"/>
                    <a:pt x="2692" y="913"/>
                    <a:pt x="2685" y="911"/>
                  </a:cubicBezTo>
                  <a:cubicBezTo>
                    <a:pt x="2678" y="909"/>
                    <a:pt x="2672" y="916"/>
                    <a:pt x="2672" y="916"/>
                  </a:cubicBezTo>
                  <a:cubicBezTo>
                    <a:pt x="2677" y="900"/>
                    <a:pt x="2677" y="900"/>
                    <a:pt x="2677" y="900"/>
                  </a:cubicBezTo>
                  <a:cubicBezTo>
                    <a:pt x="2653" y="904"/>
                    <a:pt x="2653" y="904"/>
                    <a:pt x="2653" y="904"/>
                  </a:cubicBezTo>
                  <a:cubicBezTo>
                    <a:pt x="2653" y="904"/>
                    <a:pt x="2657" y="875"/>
                    <a:pt x="2640" y="875"/>
                  </a:cubicBezTo>
                  <a:cubicBezTo>
                    <a:pt x="2623" y="875"/>
                    <a:pt x="2595" y="892"/>
                    <a:pt x="2595" y="892"/>
                  </a:cubicBezTo>
                  <a:cubicBezTo>
                    <a:pt x="2595" y="892"/>
                    <a:pt x="2587" y="881"/>
                    <a:pt x="2579" y="881"/>
                  </a:cubicBezTo>
                  <a:cubicBezTo>
                    <a:pt x="2571" y="881"/>
                    <a:pt x="2554" y="890"/>
                    <a:pt x="2554" y="890"/>
                  </a:cubicBezTo>
                  <a:cubicBezTo>
                    <a:pt x="2554" y="890"/>
                    <a:pt x="2508" y="868"/>
                    <a:pt x="2492" y="871"/>
                  </a:cubicBezTo>
                  <a:cubicBezTo>
                    <a:pt x="2476" y="874"/>
                    <a:pt x="2470" y="886"/>
                    <a:pt x="2470" y="886"/>
                  </a:cubicBezTo>
                  <a:cubicBezTo>
                    <a:pt x="2470" y="886"/>
                    <a:pt x="2449" y="896"/>
                    <a:pt x="2456" y="904"/>
                  </a:cubicBezTo>
                  <a:cubicBezTo>
                    <a:pt x="2463" y="912"/>
                    <a:pt x="2476" y="913"/>
                    <a:pt x="2470" y="921"/>
                  </a:cubicBezTo>
                  <a:cubicBezTo>
                    <a:pt x="2464" y="929"/>
                    <a:pt x="2439" y="945"/>
                    <a:pt x="2439" y="945"/>
                  </a:cubicBezTo>
                  <a:cubicBezTo>
                    <a:pt x="2421" y="952"/>
                    <a:pt x="2421" y="952"/>
                    <a:pt x="2421" y="952"/>
                  </a:cubicBezTo>
                  <a:cubicBezTo>
                    <a:pt x="2438" y="961"/>
                    <a:pt x="2438" y="961"/>
                    <a:pt x="2438" y="961"/>
                  </a:cubicBezTo>
                  <a:cubicBezTo>
                    <a:pt x="2438" y="961"/>
                    <a:pt x="2423" y="968"/>
                    <a:pt x="2422" y="977"/>
                  </a:cubicBezTo>
                  <a:cubicBezTo>
                    <a:pt x="2421" y="986"/>
                    <a:pt x="2429" y="993"/>
                    <a:pt x="2421" y="1003"/>
                  </a:cubicBezTo>
                  <a:cubicBezTo>
                    <a:pt x="2413" y="1013"/>
                    <a:pt x="2406" y="1005"/>
                    <a:pt x="2393" y="1013"/>
                  </a:cubicBezTo>
                  <a:cubicBezTo>
                    <a:pt x="2380" y="1021"/>
                    <a:pt x="2382" y="1034"/>
                    <a:pt x="2382" y="1034"/>
                  </a:cubicBezTo>
                  <a:cubicBezTo>
                    <a:pt x="2382" y="1034"/>
                    <a:pt x="2366" y="1037"/>
                    <a:pt x="2360" y="1043"/>
                  </a:cubicBezTo>
                  <a:cubicBezTo>
                    <a:pt x="2354" y="1049"/>
                    <a:pt x="2334" y="1054"/>
                    <a:pt x="2336" y="1062"/>
                  </a:cubicBezTo>
                  <a:cubicBezTo>
                    <a:pt x="2338" y="1070"/>
                    <a:pt x="2375" y="1084"/>
                    <a:pt x="2375" y="1093"/>
                  </a:cubicBezTo>
                  <a:cubicBezTo>
                    <a:pt x="2375" y="1102"/>
                    <a:pt x="2374" y="1167"/>
                    <a:pt x="2339" y="1187"/>
                  </a:cubicBezTo>
                  <a:cubicBezTo>
                    <a:pt x="2304" y="1207"/>
                    <a:pt x="2259" y="1242"/>
                    <a:pt x="2241" y="1243"/>
                  </a:cubicBezTo>
                  <a:cubicBezTo>
                    <a:pt x="2223" y="1244"/>
                    <a:pt x="2174" y="1247"/>
                    <a:pt x="2171" y="1256"/>
                  </a:cubicBezTo>
                  <a:cubicBezTo>
                    <a:pt x="2168" y="1265"/>
                    <a:pt x="2180" y="1293"/>
                    <a:pt x="2180" y="1298"/>
                  </a:cubicBezTo>
                  <a:cubicBezTo>
                    <a:pt x="2180" y="1303"/>
                    <a:pt x="2159" y="1324"/>
                    <a:pt x="2155" y="1339"/>
                  </a:cubicBezTo>
                  <a:cubicBezTo>
                    <a:pt x="2151" y="1354"/>
                    <a:pt x="2154" y="1387"/>
                    <a:pt x="2154" y="1387"/>
                  </a:cubicBezTo>
                  <a:cubicBezTo>
                    <a:pt x="2154" y="1387"/>
                    <a:pt x="2120" y="1404"/>
                    <a:pt x="2119" y="1409"/>
                  </a:cubicBezTo>
                  <a:cubicBezTo>
                    <a:pt x="2118" y="1414"/>
                    <a:pt x="2117" y="1431"/>
                    <a:pt x="2117" y="1431"/>
                  </a:cubicBezTo>
                  <a:cubicBezTo>
                    <a:pt x="2104" y="1447"/>
                    <a:pt x="2104" y="1447"/>
                    <a:pt x="2104" y="1447"/>
                  </a:cubicBezTo>
                  <a:cubicBezTo>
                    <a:pt x="2104" y="1447"/>
                    <a:pt x="2111" y="1423"/>
                    <a:pt x="2100" y="1422"/>
                  </a:cubicBezTo>
                  <a:cubicBezTo>
                    <a:pt x="2089" y="1421"/>
                    <a:pt x="2067" y="1435"/>
                    <a:pt x="2072" y="1446"/>
                  </a:cubicBezTo>
                  <a:cubicBezTo>
                    <a:pt x="2077" y="1457"/>
                    <a:pt x="2071" y="1466"/>
                    <a:pt x="2071" y="1466"/>
                  </a:cubicBezTo>
                  <a:cubicBezTo>
                    <a:pt x="2071" y="1466"/>
                    <a:pt x="2069" y="1446"/>
                    <a:pt x="2063" y="1441"/>
                  </a:cubicBezTo>
                  <a:cubicBezTo>
                    <a:pt x="2057" y="1436"/>
                    <a:pt x="2019" y="1447"/>
                    <a:pt x="2019" y="1447"/>
                  </a:cubicBezTo>
                  <a:cubicBezTo>
                    <a:pt x="2019" y="1447"/>
                    <a:pt x="2055" y="1426"/>
                    <a:pt x="2051" y="1413"/>
                  </a:cubicBezTo>
                  <a:cubicBezTo>
                    <a:pt x="2047" y="1400"/>
                    <a:pt x="2011" y="1389"/>
                    <a:pt x="2011" y="1389"/>
                  </a:cubicBezTo>
                  <a:cubicBezTo>
                    <a:pt x="2011" y="1389"/>
                    <a:pt x="2028" y="1386"/>
                    <a:pt x="2028" y="1379"/>
                  </a:cubicBezTo>
                  <a:cubicBezTo>
                    <a:pt x="2028" y="1372"/>
                    <a:pt x="2016" y="1346"/>
                    <a:pt x="2016" y="1346"/>
                  </a:cubicBezTo>
                  <a:cubicBezTo>
                    <a:pt x="2038" y="1331"/>
                    <a:pt x="2038" y="1331"/>
                    <a:pt x="2038" y="1331"/>
                  </a:cubicBezTo>
                  <a:cubicBezTo>
                    <a:pt x="2037" y="1316"/>
                    <a:pt x="2037" y="1316"/>
                    <a:pt x="2037" y="1316"/>
                  </a:cubicBezTo>
                  <a:cubicBezTo>
                    <a:pt x="2054" y="1305"/>
                    <a:pt x="2054" y="1305"/>
                    <a:pt x="2054" y="1305"/>
                  </a:cubicBezTo>
                  <a:cubicBezTo>
                    <a:pt x="2053" y="1280"/>
                    <a:pt x="2053" y="1280"/>
                    <a:pt x="2053" y="1280"/>
                  </a:cubicBezTo>
                  <a:cubicBezTo>
                    <a:pt x="2053" y="1280"/>
                    <a:pt x="2102" y="1253"/>
                    <a:pt x="2078" y="1241"/>
                  </a:cubicBezTo>
                  <a:cubicBezTo>
                    <a:pt x="2054" y="1229"/>
                    <a:pt x="1982" y="1233"/>
                    <a:pt x="1982" y="1233"/>
                  </a:cubicBezTo>
                  <a:cubicBezTo>
                    <a:pt x="1958" y="1241"/>
                    <a:pt x="1958" y="1241"/>
                    <a:pt x="1958" y="1241"/>
                  </a:cubicBezTo>
                  <a:cubicBezTo>
                    <a:pt x="1958" y="1241"/>
                    <a:pt x="1976" y="1220"/>
                    <a:pt x="1966" y="1215"/>
                  </a:cubicBezTo>
                  <a:cubicBezTo>
                    <a:pt x="1956" y="1210"/>
                    <a:pt x="1908" y="1200"/>
                    <a:pt x="1908" y="1200"/>
                  </a:cubicBezTo>
                  <a:cubicBezTo>
                    <a:pt x="1908" y="1200"/>
                    <a:pt x="1913" y="1178"/>
                    <a:pt x="1894" y="1164"/>
                  </a:cubicBezTo>
                  <a:cubicBezTo>
                    <a:pt x="1875" y="1150"/>
                    <a:pt x="1850" y="1149"/>
                    <a:pt x="1850" y="1149"/>
                  </a:cubicBezTo>
                  <a:cubicBezTo>
                    <a:pt x="1850" y="1149"/>
                    <a:pt x="1851" y="1137"/>
                    <a:pt x="1823" y="1136"/>
                  </a:cubicBezTo>
                  <a:cubicBezTo>
                    <a:pt x="1795" y="1135"/>
                    <a:pt x="1726" y="1147"/>
                    <a:pt x="1726" y="1147"/>
                  </a:cubicBezTo>
                  <a:cubicBezTo>
                    <a:pt x="1726" y="1147"/>
                    <a:pt x="1759" y="1137"/>
                    <a:pt x="1760" y="1125"/>
                  </a:cubicBezTo>
                  <a:cubicBezTo>
                    <a:pt x="1761" y="1113"/>
                    <a:pt x="1779" y="1061"/>
                    <a:pt x="1779" y="1061"/>
                  </a:cubicBezTo>
                  <a:cubicBezTo>
                    <a:pt x="1779" y="1061"/>
                    <a:pt x="1749" y="1055"/>
                    <a:pt x="1746" y="1057"/>
                  </a:cubicBezTo>
                  <a:cubicBezTo>
                    <a:pt x="1743" y="1059"/>
                    <a:pt x="1720" y="1075"/>
                    <a:pt x="1720" y="1075"/>
                  </a:cubicBezTo>
                  <a:cubicBezTo>
                    <a:pt x="1730" y="1056"/>
                    <a:pt x="1730" y="1056"/>
                    <a:pt x="1730" y="1056"/>
                  </a:cubicBezTo>
                  <a:cubicBezTo>
                    <a:pt x="1726" y="1041"/>
                    <a:pt x="1726" y="1041"/>
                    <a:pt x="1726" y="1041"/>
                  </a:cubicBezTo>
                  <a:cubicBezTo>
                    <a:pt x="1726" y="1041"/>
                    <a:pt x="1752" y="1019"/>
                    <a:pt x="1764" y="998"/>
                  </a:cubicBezTo>
                  <a:cubicBezTo>
                    <a:pt x="1776" y="977"/>
                    <a:pt x="1844" y="940"/>
                    <a:pt x="1844" y="940"/>
                  </a:cubicBezTo>
                  <a:cubicBezTo>
                    <a:pt x="1838" y="929"/>
                    <a:pt x="1838" y="929"/>
                    <a:pt x="1838" y="929"/>
                  </a:cubicBezTo>
                  <a:cubicBezTo>
                    <a:pt x="1881" y="915"/>
                    <a:pt x="1881" y="915"/>
                    <a:pt x="1881" y="915"/>
                  </a:cubicBezTo>
                  <a:cubicBezTo>
                    <a:pt x="1882" y="904"/>
                    <a:pt x="1882" y="904"/>
                    <a:pt x="1882" y="904"/>
                  </a:cubicBezTo>
                  <a:cubicBezTo>
                    <a:pt x="1909" y="900"/>
                    <a:pt x="1909" y="900"/>
                    <a:pt x="1909" y="900"/>
                  </a:cubicBezTo>
                  <a:cubicBezTo>
                    <a:pt x="1911" y="887"/>
                    <a:pt x="1911" y="887"/>
                    <a:pt x="1911" y="887"/>
                  </a:cubicBezTo>
                  <a:cubicBezTo>
                    <a:pt x="1932" y="884"/>
                    <a:pt x="1932" y="884"/>
                    <a:pt x="1932" y="884"/>
                  </a:cubicBezTo>
                  <a:cubicBezTo>
                    <a:pt x="1966" y="857"/>
                    <a:pt x="1966" y="857"/>
                    <a:pt x="1966" y="857"/>
                  </a:cubicBezTo>
                  <a:cubicBezTo>
                    <a:pt x="1966" y="857"/>
                    <a:pt x="2040" y="860"/>
                    <a:pt x="2040" y="847"/>
                  </a:cubicBezTo>
                  <a:cubicBezTo>
                    <a:pt x="2040" y="834"/>
                    <a:pt x="2020" y="819"/>
                    <a:pt x="2020" y="819"/>
                  </a:cubicBezTo>
                  <a:cubicBezTo>
                    <a:pt x="1980" y="824"/>
                    <a:pt x="1980" y="824"/>
                    <a:pt x="1980" y="824"/>
                  </a:cubicBezTo>
                  <a:cubicBezTo>
                    <a:pt x="1986" y="814"/>
                    <a:pt x="1986" y="814"/>
                    <a:pt x="1986" y="814"/>
                  </a:cubicBezTo>
                  <a:cubicBezTo>
                    <a:pt x="1950" y="800"/>
                    <a:pt x="1950" y="800"/>
                    <a:pt x="1950" y="800"/>
                  </a:cubicBezTo>
                  <a:cubicBezTo>
                    <a:pt x="1966" y="795"/>
                    <a:pt x="1966" y="795"/>
                    <a:pt x="1966" y="795"/>
                  </a:cubicBezTo>
                  <a:cubicBezTo>
                    <a:pt x="2021" y="811"/>
                    <a:pt x="2021" y="811"/>
                    <a:pt x="2021" y="811"/>
                  </a:cubicBezTo>
                  <a:cubicBezTo>
                    <a:pt x="2021" y="811"/>
                    <a:pt x="2042" y="833"/>
                    <a:pt x="2061" y="825"/>
                  </a:cubicBezTo>
                  <a:cubicBezTo>
                    <a:pt x="2080" y="817"/>
                    <a:pt x="2096" y="784"/>
                    <a:pt x="2103" y="789"/>
                  </a:cubicBezTo>
                  <a:cubicBezTo>
                    <a:pt x="2110" y="794"/>
                    <a:pt x="2131" y="804"/>
                    <a:pt x="2140" y="802"/>
                  </a:cubicBezTo>
                  <a:cubicBezTo>
                    <a:pt x="2140" y="802"/>
                    <a:pt x="2185" y="783"/>
                    <a:pt x="2203" y="776"/>
                  </a:cubicBezTo>
                  <a:cubicBezTo>
                    <a:pt x="2221" y="769"/>
                    <a:pt x="2255" y="750"/>
                    <a:pt x="2243" y="747"/>
                  </a:cubicBezTo>
                  <a:cubicBezTo>
                    <a:pt x="2231" y="744"/>
                    <a:pt x="2175" y="744"/>
                    <a:pt x="2175" y="744"/>
                  </a:cubicBezTo>
                  <a:cubicBezTo>
                    <a:pt x="2171" y="728"/>
                    <a:pt x="2171" y="728"/>
                    <a:pt x="2171" y="728"/>
                  </a:cubicBezTo>
                  <a:cubicBezTo>
                    <a:pt x="2115" y="708"/>
                    <a:pt x="2115" y="708"/>
                    <a:pt x="2115" y="708"/>
                  </a:cubicBezTo>
                  <a:cubicBezTo>
                    <a:pt x="2115" y="708"/>
                    <a:pt x="2171" y="700"/>
                    <a:pt x="2186" y="706"/>
                  </a:cubicBezTo>
                  <a:cubicBezTo>
                    <a:pt x="2201" y="712"/>
                    <a:pt x="2215" y="738"/>
                    <a:pt x="2230" y="738"/>
                  </a:cubicBezTo>
                  <a:cubicBezTo>
                    <a:pt x="2245" y="738"/>
                    <a:pt x="2324" y="700"/>
                    <a:pt x="2324" y="700"/>
                  </a:cubicBezTo>
                  <a:cubicBezTo>
                    <a:pt x="2305" y="692"/>
                    <a:pt x="2305" y="692"/>
                    <a:pt x="2305" y="692"/>
                  </a:cubicBezTo>
                  <a:cubicBezTo>
                    <a:pt x="2305" y="692"/>
                    <a:pt x="2319" y="680"/>
                    <a:pt x="2337" y="680"/>
                  </a:cubicBezTo>
                  <a:cubicBezTo>
                    <a:pt x="2355" y="680"/>
                    <a:pt x="2360" y="694"/>
                    <a:pt x="2360" y="694"/>
                  </a:cubicBezTo>
                  <a:cubicBezTo>
                    <a:pt x="2380" y="701"/>
                    <a:pt x="2380" y="701"/>
                    <a:pt x="2380" y="701"/>
                  </a:cubicBezTo>
                  <a:cubicBezTo>
                    <a:pt x="2381" y="688"/>
                    <a:pt x="2381" y="688"/>
                    <a:pt x="2381" y="688"/>
                  </a:cubicBezTo>
                  <a:cubicBezTo>
                    <a:pt x="2381" y="688"/>
                    <a:pt x="2395" y="705"/>
                    <a:pt x="2400" y="696"/>
                  </a:cubicBezTo>
                  <a:cubicBezTo>
                    <a:pt x="2405" y="687"/>
                    <a:pt x="2388" y="669"/>
                    <a:pt x="2388" y="669"/>
                  </a:cubicBezTo>
                  <a:cubicBezTo>
                    <a:pt x="2374" y="663"/>
                    <a:pt x="2374" y="663"/>
                    <a:pt x="2374" y="663"/>
                  </a:cubicBezTo>
                  <a:cubicBezTo>
                    <a:pt x="2401" y="658"/>
                    <a:pt x="2401" y="658"/>
                    <a:pt x="2401" y="658"/>
                  </a:cubicBezTo>
                  <a:cubicBezTo>
                    <a:pt x="2401" y="658"/>
                    <a:pt x="2415" y="697"/>
                    <a:pt x="2424" y="695"/>
                  </a:cubicBezTo>
                  <a:cubicBezTo>
                    <a:pt x="2433" y="693"/>
                    <a:pt x="2546" y="660"/>
                    <a:pt x="2532" y="641"/>
                  </a:cubicBezTo>
                  <a:cubicBezTo>
                    <a:pt x="2518" y="622"/>
                    <a:pt x="2507" y="607"/>
                    <a:pt x="2518" y="600"/>
                  </a:cubicBezTo>
                  <a:cubicBezTo>
                    <a:pt x="2529" y="593"/>
                    <a:pt x="2579" y="591"/>
                    <a:pt x="2580" y="585"/>
                  </a:cubicBezTo>
                  <a:cubicBezTo>
                    <a:pt x="2581" y="579"/>
                    <a:pt x="2570" y="553"/>
                    <a:pt x="2570" y="553"/>
                  </a:cubicBezTo>
                  <a:cubicBezTo>
                    <a:pt x="2558" y="538"/>
                    <a:pt x="2558" y="538"/>
                    <a:pt x="2558" y="538"/>
                  </a:cubicBezTo>
                  <a:cubicBezTo>
                    <a:pt x="2558" y="538"/>
                    <a:pt x="2496" y="520"/>
                    <a:pt x="2470" y="538"/>
                  </a:cubicBezTo>
                  <a:cubicBezTo>
                    <a:pt x="2444" y="556"/>
                    <a:pt x="2466" y="568"/>
                    <a:pt x="2466" y="568"/>
                  </a:cubicBezTo>
                  <a:cubicBezTo>
                    <a:pt x="2442" y="583"/>
                    <a:pt x="2442" y="583"/>
                    <a:pt x="2442" y="583"/>
                  </a:cubicBezTo>
                  <a:cubicBezTo>
                    <a:pt x="2428" y="583"/>
                    <a:pt x="2428" y="583"/>
                    <a:pt x="2428" y="583"/>
                  </a:cubicBezTo>
                  <a:cubicBezTo>
                    <a:pt x="2383" y="614"/>
                    <a:pt x="2383" y="614"/>
                    <a:pt x="2383" y="614"/>
                  </a:cubicBezTo>
                  <a:cubicBezTo>
                    <a:pt x="2366" y="621"/>
                    <a:pt x="2366" y="621"/>
                    <a:pt x="2366" y="621"/>
                  </a:cubicBezTo>
                  <a:cubicBezTo>
                    <a:pt x="2366" y="621"/>
                    <a:pt x="2354" y="639"/>
                    <a:pt x="2350" y="642"/>
                  </a:cubicBezTo>
                  <a:cubicBezTo>
                    <a:pt x="2346" y="645"/>
                    <a:pt x="2327" y="646"/>
                    <a:pt x="2327" y="646"/>
                  </a:cubicBezTo>
                  <a:cubicBezTo>
                    <a:pt x="2304" y="658"/>
                    <a:pt x="2304" y="658"/>
                    <a:pt x="2304" y="658"/>
                  </a:cubicBezTo>
                  <a:cubicBezTo>
                    <a:pt x="2304" y="658"/>
                    <a:pt x="2293" y="624"/>
                    <a:pt x="2299" y="613"/>
                  </a:cubicBezTo>
                  <a:cubicBezTo>
                    <a:pt x="2305" y="602"/>
                    <a:pt x="2336" y="607"/>
                    <a:pt x="2341" y="591"/>
                  </a:cubicBezTo>
                  <a:cubicBezTo>
                    <a:pt x="2346" y="575"/>
                    <a:pt x="2330" y="558"/>
                    <a:pt x="2327" y="558"/>
                  </a:cubicBezTo>
                  <a:cubicBezTo>
                    <a:pt x="2324" y="558"/>
                    <a:pt x="2271" y="582"/>
                    <a:pt x="2271" y="582"/>
                  </a:cubicBezTo>
                  <a:cubicBezTo>
                    <a:pt x="2252" y="603"/>
                    <a:pt x="2252" y="603"/>
                    <a:pt x="2252" y="603"/>
                  </a:cubicBezTo>
                  <a:cubicBezTo>
                    <a:pt x="2246" y="594"/>
                    <a:pt x="2246" y="594"/>
                    <a:pt x="2246" y="594"/>
                  </a:cubicBezTo>
                  <a:cubicBezTo>
                    <a:pt x="2264" y="576"/>
                    <a:pt x="2264" y="576"/>
                    <a:pt x="2264" y="576"/>
                  </a:cubicBezTo>
                  <a:cubicBezTo>
                    <a:pt x="2262" y="563"/>
                    <a:pt x="2262" y="563"/>
                    <a:pt x="2262" y="563"/>
                  </a:cubicBezTo>
                  <a:cubicBezTo>
                    <a:pt x="2292" y="552"/>
                    <a:pt x="2292" y="552"/>
                    <a:pt x="2292" y="552"/>
                  </a:cubicBezTo>
                  <a:cubicBezTo>
                    <a:pt x="2265" y="547"/>
                    <a:pt x="2265" y="547"/>
                    <a:pt x="2265" y="547"/>
                  </a:cubicBezTo>
                  <a:cubicBezTo>
                    <a:pt x="2270" y="537"/>
                    <a:pt x="2270" y="537"/>
                    <a:pt x="2270" y="537"/>
                  </a:cubicBezTo>
                  <a:cubicBezTo>
                    <a:pt x="2238" y="547"/>
                    <a:pt x="2238" y="547"/>
                    <a:pt x="2238" y="547"/>
                  </a:cubicBezTo>
                  <a:cubicBezTo>
                    <a:pt x="2224" y="539"/>
                    <a:pt x="2224" y="539"/>
                    <a:pt x="2224" y="539"/>
                  </a:cubicBezTo>
                  <a:cubicBezTo>
                    <a:pt x="2249" y="530"/>
                    <a:pt x="2249" y="530"/>
                    <a:pt x="2249" y="530"/>
                  </a:cubicBezTo>
                  <a:cubicBezTo>
                    <a:pt x="2250" y="520"/>
                    <a:pt x="2250" y="520"/>
                    <a:pt x="2250" y="520"/>
                  </a:cubicBezTo>
                  <a:cubicBezTo>
                    <a:pt x="2250" y="520"/>
                    <a:pt x="2286" y="528"/>
                    <a:pt x="2284" y="515"/>
                  </a:cubicBezTo>
                  <a:cubicBezTo>
                    <a:pt x="2282" y="502"/>
                    <a:pt x="2254" y="505"/>
                    <a:pt x="2266" y="488"/>
                  </a:cubicBezTo>
                  <a:cubicBezTo>
                    <a:pt x="2278" y="471"/>
                    <a:pt x="2289" y="446"/>
                    <a:pt x="2273" y="445"/>
                  </a:cubicBezTo>
                  <a:cubicBezTo>
                    <a:pt x="2248" y="435"/>
                    <a:pt x="2248" y="435"/>
                    <a:pt x="2248" y="435"/>
                  </a:cubicBezTo>
                  <a:cubicBezTo>
                    <a:pt x="2229" y="443"/>
                    <a:pt x="2229" y="443"/>
                    <a:pt x="2229" y="443"/>
                  </a:cubicBezTo>
                  <a:cubicBezTo>
                    <a:pt x="2229" y="443"/>
                    <a:pt x="2202" y="445"/>
                    <a:pt x="2201" y="449"/>
                  </a:cubicBezTo>
                  <a:cubicBezTo>
                    <a:pt x="2200" y="453"/>
                    <a:pt x="2208" y="462"/>
                    <a:pt x="2202" y="463"/>
                  </a:cubicBezTo>
                  <a:cubicBezTo>
                    <a:pt x="2196" y="464"/>
                    <a:pt x="2160" y="457"/>
                    <a:pt x="2152" y="466"/>
                  </a:cubicBezTo>
                  <a:cubicBezTo>
                    <a:pt x="2144" y="475"/>
                    <a:pt x="2127" y="484"/>
                    <a:pt x="2136" y="488"/>
                  </a:cubicBezTo>
                  <a:cubicBezTo>
                    <a:pt x="2145" y="492"/>
                    <a:pt x="2156" y="494"/>
                    <a:pt x="2156" y="494"/>
                  </a:cubicBezTo>
                  <a:cubicBezTo>
                    <a:pt x="2156" y="494"/>
                    <a:pt x="2107" y="507"/>
                    <a:pt x="2109" y="520"/>
                  </a:cubicBezTo>
                  <a:cubicBezTo>
                    <a:pt x="2111" y="533"/>
                    <a:pt x="2138" y="543"/>
                    <a:pt x="2138" y="543"/>
                  </a:cubicBezTo>
                  <a:cubicBezTo>
                    <a:pt x="2154" y="536"/>
                    <a:pt x="2154" y="536"/>
                    <a:pt x="2154" y="536"/>
                  </a:cubicBezTo>
                  <a:cubicBezTo>
                    <a:pt x="2154" y="536"/>
                    <a:pt x="2153" y="557"/>
                    <a:pt x="2159" y="554"/>
                  </a:cubicBezTo>
                  <a:cubicBezTo>
                    <a:pt x="2165" y="551"/>
                    <a:pt x="2194" y="546"/>
                    <a:pt x="2183" y="554"/>
                  </a:cubicBezTo>
                  <a:cubicBezTo>
                    <a:pt x="2172" y="562"/>
                    <a:pt x="2163" y="561"/>
                    <a:pt x="2163" y="561"/>
                  </a:cubicBezTo>
                  <a:cubicBezTo>
                    <a:pt x="2150" y="556"/>
                    <a:pt x="2150" y="556"/>
                    <a:pt x="2150" y="556"/>
                  </a:cubicBezTo>
                  <a:cubicBezTo>
                    <a:pt x="2148" y="565"/>
                    <a:pt x="2148" y="565"/>
                    <a:pt x="2148" y="565"/>
                  </a:cubicBezTo>
                  <a:cubicBezTo>
                    <a:pt x="2148" y="565"/>
                    <a:pt x="2112" y="571"/>
                    <a:pt x="2124" y="575"/>
                  </a:cubicBezTo>
                  <a:cubicBezTo>
                    <a:pt x="2136" y="579"/>
                    <a:pt x="2163" y="559"/>
                    <a:pt x="2157" y="572"/>
                  </a:cubicBezTo>
                  <a:cubicBezTo>
                    <a:pt x="2151" y="585"/>
                    <a:pt x="2132" y="594"/>
                    <a:pt x="2119" y="598"/>
                  </a:cubicBezTo>
                  <a:cubicBezTo>
                    <a:pt x="2106" y="602"/>
                    <a:pt x="2086" y="617"/>
                    <a:pt x="2086" y="617"/>
                  </a:cubicBezTo>
                  <a:cubicBezTo>
                    <a:pt x="2086" y="617"/>
                    <a:pt x="2064" y="605"/>
                    <a:pt x="2060" y="612"/>
                  </a:cubicBezTo>
                  <a:cubicBezTo>
                    <a:pt x="2056" y="619"/>
                    <a:pt x="2035" y="625"/>
                    <a:pt x="2036" y="635"/>
                  </a:cubicBezTo>
                  <a:cubicBezTo>
                    <a:pt x="2037" y="645"/>
                    <a:pt x="2030" y="654"/>
                    <a:pt x="2030" y="654"/>
                  </a:cubicBezTo>
                  <a:cubicBezTo>
                    <a:pt x="2026" y="645"/>
                    <a:pt x="2026" y="645"/>
                    <a:pt x="2026" y="645"/>
                  </a:cubicBezTo>
                  <a:cubicBezTo>
                    <a:pt x="2026" y="645"/>
                    <a:pt x="2001" y="644"/>
                    <a:pt x="2003" y="638"/>
                  </a:cubicBezTo>
                  <a:cubicBezTo>
                    <a:pt x="2005" y="632"/>
                    <a:pt x="2047" y="604"/>
                    <a:pt x="2047" y="604"/>
                  </a:cubicBezTo>
                  <a:cubicBezTo>
                    <a:pt x="2022" y="604"/>
                    <a:pt x="2022" y="604"/>
                    <a:pt x="2022" y="604"/>
                  </a:cubicBezTo>
                  <a:cubicBezTo>
                    <a:pt x="2022" y="604"/>
                    <a:pt x="2015" y="590"/>
                    <a:pt x="2008" y="590"/>
                  </a:cubicBezTo>
                  <a:cubicBezTo>
                    <a:pt x="2001" y="590"/>
                    <a:pt x="1985" y="596"/>
                    <a:pt x="1985" y="596"/>
                  </a:cubicBezTo>
                  <a:cubicBezTo>
                    <a:pt x="1985" y="596"/>
                    <a:pt x="1964" y="589"/>
                    <a:pt x="1961" y="597"/>
                  </a:cubicBezTo>
                  <a:cubicBezTo>
                    <a:pt x="1958" y="605"/>
                    <a:pt x="1956" y="612"/>
                    <a:pt x="1960" y="613"/>
                  </a:cubicBezTo>
                  <a:cubicBezTo>
                    <a:pt x="1964" y="614"/>
                    <a:pt x="1993" y="627"/>
                    <a:pt x="1983" y="630"/>
                  </a:cubicBezTo>
                  <a:cubicBezTo>
                    <a:pt x="1973" y="633"/>
                    <a:pt x="1955" y="618"/>
                    <a:pt x="1955" y="618"/>
                  </a:cubicBezTo>
                  <a:cubicBezTo>
                    <a:pt x="1941" y="609"/>
                    <a:pt x="1941" y="609"/>
                    <a:pt x="1941" y="609"/>
                  </a:cubicBezTo>
                  <a:cubicBezTo>
                    <a:pt x="1940" y="629"/>
                    <a:pt x="1940" y="629"/>
                    <a:pt x="1940" y="629"/>
                  </a:cubicBezTo>
                  <a:cubicBezTo>
                    <a:pt x="1940" y="629"/>
                    <a:pt x="1925" y="638"/>
                    <a:pt x="1916" y="636"/>
                  </a:cubicBezTo>
                  <a:cubicBezTo>
                    <a:pt x="1907" y="634"/>
                    <a:pt x="1874" y="625"/>
                    <a:pt x="1863" y="625"/>
                  </a:cubicBezTo>
                  <a:cubicBezTo>
                    <a:pt x="1852" y="625"/>
                    <a:pt x="1830" y="629"/>
                    <a:pt x="1819" y="628"/>
                  </a:cubicBezTo>
                  <a:cubicBezTo>
                    <a:pt x="1808" y="627"/>
                    <a:pt x="1791" y="610"/>
                    <a:pt x="1791" y="610"/>
                  </a:cubicBezTo>
                  <a:cubicBezTo>
                    <a:pt x="1752" y="613"/>
                    <a:pt x="1752" y="613"/>
                    <a:pt x="1752" y="613"/>
                  </a:cubicBezTo>
                  <a:cubicBezTo>
                    <a:pt x="1752" y="613"/>
                    <a:pt x="1737" y="599"/>
                    <a:pt x="1729" y="597"/>
                  </a:cubicBezTo>
                  <a:cubicBezTo>
                    <a:pt x="1721" y="595"/>
                    <a:pt x="1704" y="595"/>
                    <a:pt x="1692" y="601"/>
                  </a:cubicBezTo>
                  <a:cubicBezTo>
                    <a:pt x="1680" y="607"/>
                    <a:pt x="1685" y="609"/>
                    <a:pt x="1672" y="609"/>
                  </a:cubicBezTo>
                  <a:cubicBezTo>
                    <a:pt x="1659" y="609"/>
                    <a:pt x="1631" y="602"/>
                    <a:pt x="1624" y="611"/>
                  </a:cubicBezTo>
                  <a:cubicBezTo>
                    <a:pt x="1617" y="620"/>
                    <a:pt x="1605" y="646"/>
                    <a:pt x="1605" y="646"/>
                  </a:cubicBezTo>
                  <a:cubicBezTo>
                    <a:pt x="1597" y="666"/>
                    <a:pt x="1597" y="666"/>
                    <a:pt x="1597" y="666"/>
                  </a:cubicBezTo>
                  <a:cubicBezTo>
                    <a:pt x="1576" y="668"/>
                    <a:pt x="1576" y="668"/>
                    <a:pt x="1576" y="668"/>
                  </a:cubicBezTo>
                  <a:cubicBezTo>
                    <a:pt x="1571" y="687"/>
                    <a:pt x="1571" y="687"/>
                    <a:pt x="1571" y="687"/>
                  </a:cubicBezTo>
                  <a:cubicBezTo>
                    <a:pt x="1556" y="654"/>
                    <a:pt x="1556" y="654"/>
                    <a:pt x="1556" y="654"/>
                  </a:cubicBezTo>
                  <a:cubicBezTo>
                    <a:pt x="1556" y="654"/>
                    <a:pt x="1598" y="665"/>
                    <a:pt x="1587" y="646"/>
                  </a:cubicBezTo>
                  <a:cubicBezTo>
                    <a:pt x="1576" y="627"/>
                    <a:pt x="1544" y="625"/>
                    <a:pt x="1544" y="625"/>
                  </a:cubicBezTo>
                  <a:cubicBezTo>
                    <a:pt x="1546" y="616"/>
                    <a:pt x="1546" y="616"/>
                    <a:pt x="1546" y="616"/>
                  </a:cubicBezTo>
                  <a:cubicBezTo>
                    <a:pt x="1546" y="616"/>
                    <a:pt x="1477" y="629"/>
                    <a:pt x="1440" y="629"/>
                  </a:cubicBezTo>
                  <a:cubicBezTo>
                    <a:pt x="1403" y="629"/>
                    <a:pt x="1337" y="625"/>
                    <a:pt x="1350" y="619"/>
                  </a:cubicBezTo>
                  <a:cubicBezTo>
                    <a:pt x="1363" y="613"/>
                    <a:pt x="1447" y="616"/>
                    <a:pt x="1427" y="594"/>
                  </a:cubicBezTo>
                  <a:cubicBezTo>
                    <a:pt x="1407" y="572"/>
                    <a:pt x="1388" y="570"/>
                    <a:pt x="1364" y="572"/>
                  </a:cubicBezTo>
                  <a:cubicBezTo>
                    <a:pt x="1340" y="574"/>
                    <a:pt x="1301" y="560"/>
                    <a:pt x="1295" y="557"/>
                  </a:cubicBezTo>
                  <a:cubicBezTo>
                    <a:pt x="1289" y="554"/>
                    <a:pt x="1271" y="554"/>
                    <a:pt x="1271" y="554"/>
                  </a:cubicBezTo>
                  <a:cubicBezTo>
                    <a:pt x="1271" y="554"/>
                    <a:pt x="1223" y="527"/>
                    <a:pt x="1205" y="528"/>
                  </a:cubicBezTo>
                  <a:cubicBezTo>
                    <a:pt x="1187" y="529"/>
                    <a:pt x="1155" y="554"/>
                    <a:pt x="1155" y="554"/>
                  </a:cubicBezTo>
                  <a:cubicBezTo>
                    <a:pt x="1119" y="554"/>
                    <a:pt x="1119" y="554"/>
                    <a:pt x="1119" y="554"/>
                  </a:cubicBezTo>
                  <a:cubicBezTo>
                    <a:pt x="1139" y="542"/>
                    <a:pt x="1139" y="542"/>
                    <a:pt x="1139" y="542"/>
                  </a:cubicBezTo>
                  <a:cubicBezTo>
                    <a:pt x="1139" y="534"/>
                    <a:pt x="1139" y="534"/>
                    <a:pt x="1139" y="534"/>
                  </a:cubicBezTo>
                  <a:cubicBezTo>
                    <a:pt x="1156" y="514"/>
                    <a:pt x="1156" y="514"/>
                    <a:pt x="1156" y="514"/>
                  </a:cubicBezTo>
                  <a:cubicBezTo>
                    <a:pt x="1156" y="514"/>
                    <a:pt x="1117" y="532"/>
                    <a:pt x="1110" y="539"/>
                  </a:cubicBezTo>
                  <a:cubicBezTo>
                    <a:pt x="1103" y="546"/>
                    <a:pt x="1087" y="568"/>
                    <a:pt x="1072" y="553"/>
                  </a:cubicBezTo>
                  <a:cubicBezTo>
                    <a:pt x="1057" y="538"/>
                    <a:pt x="1078" y="522"/>
                    <a:pt x="1075" y="511"/>
                  </a:cubicBezTo>
                  <a:cubicBezTo>
                    <a:pt x="1072" y="500"/>
                    <a:pt x="1049" y="489"/>
                    <a:pt x="1046" y="498"/>
                  </a:cubicBezTo>
                  <a:cubicBezTo>
                    <a:pt x="1043" y="507"/>
                    <a:pt x="1056" y="513"/>
                    <a:pt x="1056" y="513"/>
                  </a:cubicBezTo>
                  <a:cubicBezTo>
                    <a:pt x="1056" y="513"/>
                    <a:pt x="1036" y="511"/>
                    <a:pt x="1025" y="515"/>
                  </a:cubicBezTo>
                  <a:cubicBezTo>
                    <a:pt x="1014" y="519"/>
                    <a:pt x="998" y="530"/>
                    <a:pt x="993" y="534"/>
                  </a:cubicBezTo>
                  <a:cubicBezTo>
                    <a:pt x="988" y="538"/>
                    <a:pt x="970" y="533"/>
                    <a:pt x="970" y="533"/>
                  </a:cubicBezTo>
                  <a:cubicBezTo>
                    <a:pt x="970" y="533"/>
                    <a:pt x="923" y="543"/>
                    <a:pt x="919" y="544"/>
                  </a:cubicBezTo>
                  <a:cubicBezTo>
                    <a:pt x="915" y="545"/>
                    <a:pt x="890" y="560"/>
                    <a:pt x="890" y="560"/>
                  </a:cubicBezTo>
                  <a:cubicBezTo>
                    <a:pt x="876" y="547"/>
                    <a:pt x="876" y="547"/>
                    <a:pt x="876" y="547"/>
                  </a:cubicBezTo>
                  <a:cubicBezTo>
                    <a:pt x="876" y="547"/>
                    <a:pt x="843" y="564"/>
                    <a:pt x="833" y="565"/>
                  </a:cubicBezTo>
                  <a:cubicBezTo>
                    <a:pt x="823" y="566"/>
                    <a:pt x="805" y="578"/>
                    <a:pt x="805" y="578"/>
                  </a:cubicBezTo>
                  <a:cubicBezTo>
                    <a:pt x="783" y="580"/>
                    <a:pt x="783" y="580"/>
                    <a:pt x="783" y="580"/>
                  </a:cubicBezTo>
                  <a:cubicBezTo>
                    <a:pt x="783" y="580"/>
                    <a:pt x="800" y="562"/>
                    <a:pt x="815" y="559"/>
                  </a:cubicBezTo>
                  <a:cubicBezTo>
                    <a:pt x="830" y="556"/>
                    <a:pt x="864" y="543"/>
                    <a:pt x="864" y="543"/>
                  </a:cubicBezTo>
                  <a:cubicBezTo>
                    <a:pt x="864" y="543"/>
                    <a:pt x="895" y="546"/>
                    <a:pt x="906" y="541"/>
                  </a:cubicBezTo>
                  <a:cubicBezTo>
                    <a:pt x="917" y="536"/>
                    <a:pt x="978" y="522"/>
                    <a:pt x="978" y="522"/>
                  </a:cubicBezTo>
                  <a:cubicBezTo>
                    <a:pt x="978" y="522"/>
                    <a:pt x="990" y="519"/>
                    <a:pt x="983" y="514"/>
                  </a:cubicBezTo>
                  <a:cubicBezTo>
                    <a:pt x="976" y="509"/>
                    <a:pt x="955" y="516"/>
                    <a:pt x="955" y="516"/>
                  </a:cubicBezTo>
                  <a:cubicBezTo>
                    <a:pt x="955" y="516"/>
                    <a:pt x="937" y="515"/>
                    <a:pt x="930" y="517"/>
                  </a:cubicBezTo>
                  <a:cubicBezTo>
                    <a:pt x="923" y="519"/>
                    <a:pt x="916" y="527"/>
                    <a:pt x="911" y="528"/>
                  </a:cubicBezTo>
                  <a:cubicBezTo>
                    <a:pt x="906" y="529"/>
                    <a:pt x="887" y="529"/>
                    <a:pt x="887" y="529"/>
                  </a:cubicBezTo>
                  <a:cubicBezTo>
                    <a:pt x="872" y="532"/>
                    <a:pt x="872" y="532"/>
                    <a:pt x="872" y="532"/>
                  </a:cubicBezTo>
                  <a:cubicBezTo>
                    <a:pt x="872" y="532"/>
                    <a:pt x="855" y="532"/>
                    <a:pt x="843" y="535"/>
                  </a:cubicBezTo>
                  <a:cubicBezTo>
                    <a:pt x="831" y="538"/>
                    <a:pt x="820" y="550"/>
                    <a:pt x="820" y="550"/>
                  </a:cubicBezTo>
                  <a:cubicBezTo>
                    <a:pt x="806" y="552"/>
                    <a:pt x="806" y="552"/>
                    <a:pt x="806" y="552"/>
                  </a:cubicBezTo>
                  <a:cubicBezTo>
                    <a:pt x="771" y="565"/>
                    <a:pt x="771" y="565"/>
                    <a:pt x="771" y="565"/>
                  </a:cubicBezTo>
                  <a:cubicBezTo>
                    <a:pt x="771" y="565"/>
                    <a:pt x="756" y="568"/>
                    <a:pt x="753" y="571"/>
                  </a:cubicBezTo>
                  <a:cubicBezTo>
                    <a:pt x="750" y="574"/>
                    <a:pt x="748" y="590"/>
                    <a:pt x="741" y="586"/>
                  </a:cubicBezTo>
                  <a:cubicBezTo>
                    <a:pt x="734" y="582"/>
                    <a:pt x="733" y="567"/>
                    <a:pt x="744" y="565"/>
                  </a:cubicBezTo>
                  <a:cubicBezTo>
                    <a:pt x="755" y="563"/>
                    <a:pt x="784" y="553"/>
                    <a:pt x="793" y="547"/>
                  </a:cubicBezTo>
                  <a:cubicBezTo>
                    <a:pt x="802" y="541"/>
                    <a:pt x="760" y="535"/>
                    <a:pt x="753" y="544"/>
                  </a:cubicBezTo>
                  <a:cubicBezTo>
                    <a:pt x="746" y="553"/>
                    <a:pt x="719" y="558"/>
                    <a:pt x="712" y="558"/>
                  </a:cubicBezTo>
                  <a:cubicBezTo>
                    <a:pt x="705" y="558"/>
                    <a:pt x="705" y="585"/>
                    <a:pt x="705" y="585"/>
                  </a:cubicBezTo>
                  <a:cubicBezTo>
                    <a:pt x="689" y="576"/>
                    <a:pt x="689" y="576"/>
                    <a:pt x="689" y="576"/>
                  </a:cubicBezTo>
                  <a:cubicBezTo>
                    <a:pt x="647" y="570"/>
                    <a:pt x="647" y="570"/>
                    <a:pt x="647" y="570"/>
                  </a:cubicBezTo>
                  <a:cubicBezTo>
                    <a:pt x="647" y="570"/>
                    <a:pt x="621" y="558"/>
                    <a:pt x="623" y="553"/>
                  </a:cubicBezTo>
                  <a:cubicBezTo>
                    <a:pt x="625" y="548"/>
                    <a:pt x="629" y="539"/>
                    <a:pt x="629" y="539"/>
                  </a:cubicBezTo>
                  <a:cubicBezTo>
                    <a:pt x="555" y="540"/>
                    <a:pt x="555" y="540"/>
                    <a:pt x="555" y="540"/>
                  </a:cubicBezTo>
                  <a:cubicBezTo>
                    <a:pt x="567" y="540"/>
                    <a:pt x="567" y="540"/>
                    <a:pt x="567" y="540"/>
                  </a:cubicBezTo>
                  <a:cubicBezTo>
                    <a:pt x="52" y="964"/>
                    <a:pt x="52" y="964"/>
                    <a:pt x="52" y="964"/>
                  </a:cubicBezTo>
                  <a:cubicBezTo>
                    <a:pt x="52" y="964"/>
                    <a:pt x="26" y="978"/>
                    <a:pt x="32" y="984"/>
                  </a:cubicBezTo>
                  <a:cubicBezTo>
                    <a:pt x="38" y="990"/>
                    <a:pt x="67" y="984"/>
                    <a:pt x="67" y="984"/>
                  </a:cubicBezTo>
                  <a:cubicBezTo>
                    <a:pt x="70" y="984"/>
                    <a:pt x="79" y="979"/>
                    <a:pt x="79" y="979"/>
                  </a:cubicBezTo>
                  <a:cubicBezTo>
                    <a:pt x="103" y="979"/>
                    <a:pt x="103" y="979"/>
                    <a:pt x="103" y="979"/>
                  </a:cubicBezTo>
                  <a:cubicBezTo>
                    <a:pt x="88" y="994"/>
                    <a:pt x="88" y="994"/>
                    <a:pt x="88" y="994"/>
                  </a:cubicBezTo>
                  <a:cubicBezTo>
                    <a:pt x="88" y="994"/>
                    <a:pt x="88" y="1003"/>
                    <a:pt x="88" y="1013"/>
                  </a:cubicBezTo>
                  <a:cubicBezTo>
                    <a:pt x="88" y="1024"/>
                    <a:pt x="107" y="1032"/>
                    <a:pt x="107" y="1032"/>
                  </a:cubicBezTo>
                  <a:cubicBezTo>
                    <a:pt x="107" y="1032"/>
                    <a:pt x="88" y="1051"/>
                    <a:pt x="93" y="1051"/>
                  </a:cubicBezTo>
                  <a:cubicBezTo>
                    <a:pt x="99" y="1051"/>
                    <a:pt x="115" y="1038"/>
                    <a:pt x="115" y="1038"/>
                  </a:cubicBezTo>
                  <a:cubicBezTo>
                    <a:pt x="115" y="1038"/>
                    <a:pt x="136" y="1031"/>
                    <a:pt x="143" y="1031"/>
                  </a:cubicBezTo>
                  <a:cubicBezTo>
                    <a:pt x="151" y="1031"/>
                    <a:pt x="157" y="1021"/>
                    <a:pt x="157" y="1021"/>
                  </a:cubicBezTo>
                  <a:cubicBezTo>
                    <a:pt x="169" y="1021"/>
                    <a:pt x="169" y="1021"/>
                    <a:pt x="169" y="1021"/>
                  </a:cubicBezTo>
                  <a:cubicBezTo>
                    <a:pt x="171" y="1013"/>
                    <a:pt x="171" y="1013"/>
                    <a:pt x="171" y="1013"/>
                  </a:cubicBezTo>
                  <a:cubicBezTo>
                    <a:pt x="171" y="1013"/>
                    <a:pt x="199" y="1003"/>
                    <a:pt x="217" y="1008"/>
                  </a:cubicBezTo>
                  <a:cubicBezTo>
                    <a:pt x="236" y="1014"/>
                    <a:pt x="209" y="1024"/>
                    <a:pt x="209" y="1024"/>
                  </a:cubicBezTo>
                  <a:cubicBezTo>
                    <a:pt x="209" y="1041"/>
                    <a:pt x="209" y="1041"/>
                    <a:pt x="209" y="1041"/>
                  </a:cubicBezTo>
                  <a:cubicBezTo>
                    <a:pt x="203" y="1052"/>
                    <a:pt x="203" y="1052"/>
                    <a:pt x="203" y="1052"/>
                  </a:cubicBezTo>
                  <a:cubicBezTo>
                    <a:pt x="203" y="1052"/>
                    <a:pt x="210" y="1054"/>
                    <a:pt x="216" y="1072"/>
                  </a:cubicBezTo>
                  <a:cubicBezTo>
                    <a:pt x="223" y="1089"/>
                    <a:pt x="206" y="1108"/>
                    <a:pt x="206" y="1108"/>
                  </a:cubicBezTo>
                  <a:cubicBezTo>
                    <a:pt x="206" y="1132"/>
                    <a:pt x="206" y="1132"/>
                    <a:pt x="206" y="1132"/>
                  </a:cubicBezTo>
                  <a:cubicBezTo>
                    <a:pt x="206" y="1132"/>
                    <a:pt x="200" y="1149"/>
                    <a:pt x="195" y="1162"/>
                  </a:cubicBezTo>
                  <a:cubicBezTo>
                    <a:pt x="190" y="1175"/>
                    <a:pt x="218" y="1176"/>
                    <a:pt x="218" y="1180"/>
                  </a:cubicBezTo>
                  <a:cubicBezTo>
                    <a:pt x="218" y="1185"/>
                    <a:pt x="225" y="1187"/>
                    <a:pt x="225" y="1187"/>
                  </a:cubicBezTo>
                  <a:cubicBezTo>
                    <a:pt x="225" y="1187"/>
                    <a:pt x="235" y="1186"/>
                    <a:pt x="235" y="1194"/>
                  </a:cubicBezTo>
                  <a:cubicBezTo>
                    <a:pt x="235" y="1202"/>
                    <a:pt x="208" y="1213"/>
                    <a:pt x="208" y="1213"/>
                  </a:cubicBezTo>
                  <a:cubicBezTo>
                    <a:pt x="208" y="1213"/>
                    <a:pt x="208" y="1229"/>
                    <a:pt x="198" y="1239"/>
                  </a:cubicBezTo>
                  <a:cubicBezTo>
                    <a:pt x="194" y="1243"/>
                    <a:pt x="173" y="1254"/>
                    <a:pt x="152" y="1264"/>
                  </a:cubicBezTo>
                  <a:cubicBezTo>
                    <a:pt x="150" y="1269"/>
                    <a:pt x="149" y="1274"/>
                    <a:pt x="148" y="1278"/>
                  </a:cubicBezTo>
                  <a:cubicBezTo>
                    <a:pt x="147" y="1285"/>
                    <a:pt x="142" y="1299"/>
                    <a:pt x="142" y="1299"/>
                  </a:cubicBezTo>
                  <a:cubicBezTo>
                    <a:pt x="133" y="1305"/>
                    <a:pt x="133" y="1305"/>
                    <a:pt x="133" y="1305"/>
                  </a:cubicBezTo>
                  <a:cubicBezTo>
                    <a:pt x="133" y="1305"/>
                    <a:pt x="142" y="1309"/>
                    <a:pt x="143" y="1316"/>
                  </a:cubicBezTo>
                  <a:cubicBezTo>
                    <a:pt x="144" y="1323"/>
                    <a:pt x="151" y="1326"/>
                    <a:pt x="151" y="1326"/>
                  </a:cubicBezTo>
                  <a:cubicBezTo>
                    <a:pt x="151" y="1326"/>
                    <a:pt x="201" y="1287"/>
                    <a:pt x="201" y="1296"/>
                  </a:cubicBezTo>
                  <a:cubicBezTo>
                    <a:pt x="201" y="1305"/>
                    <a:pt x="185" y="1306"/>
                    <a:pt x="183" y="1311"/>
                  </a:cubicBezTo>
                  <a:cubicBezTo>
                    <a:pt x="181" y="1316"/>
                    <a:pt x="185" y="1326"/>
                    <a:pt x="185" y="1326"/>
                  </a:cubicBezTo>
                  <a:cubicBezTo>
                    <a:pt x="194" y="1333"/>
                    <a:pt x="194" y="1333"/>
                    <a:pt x="194" y="1333"/>
                  </a:cubicBezTo>
                  <a:cubicBezTo>
                    <a:pt x="165" y="1332"/>
                    <a:pt x="165" y="1332"/>
                    <a:pt x="165" y="1332"/>
                  </a:cubicBezTo>
                  <a:cubicBezTo>
                    <a:pt x="165" y="1332"/>
                    <a:pt x="143" y="1359"/>
                    <a:pt x="153" y="1360"/>
                  </a:cubicBezTo>
                  <a:cubicBezTo>
                    <a:pt x="163" y="1361"/>
                    <a:pt x="169" y="1367"/>
                    <a:pt x="169" y="1367"/>
                  </a:cubicBezTo>
                  <a:cubicBezTo>
                    <a:pt x="169" y="1367"/>
                    <a:pt x="157" y="1388"/>
                    <a:pt x="164" y="1385"/>
                  </a:cubicBezTo>
                  <a:cubicBezTo>
                    <a:pt x="171" y="1382"/>
                    <a:pt x="212" y="1354"/>
                    <a:pt x="212" y="1354"/>
                  </a:cubicBezTo>
                  <a:cubicBezTo>
                    <a:pt x="211" y="1363"/>
                    <a:pt x="211" y="1363"/>
                    <a:pt x="211" y="1363"/>
                  </a:cubicBezTo>
                  <a:cubicBezTo>
                    <a:pt x="192" y="1374"/>
                    <a:pt x="192" y="1374"/>
                    <a:pt x="192" y="1374"/>
                  </a:cubicBezTo>
                  <a:cubicBezTo>
                    <a:pt x="207" y="1380"/>
                    <a:pt x="207" y="1380"/>
                    <a:pt x="207" y="1380"/>
                  </a:cubicBezTo>
                  <a:cubicBezTo>
                    <a:pt x="207" y="1380"/>
                    <a:pt x="202" y="1400"/>
                    <a:pt x="194" y="1398"/>
                  </a:cubicBezTo>
                  <a:cubicBezTo>
                    <a:pt x="186" y="1396"/>
                    <a:pt x="184" y="1387"/>
                    <a:pt x="184" y="1387"/>
                  </a:cubicBezTo>
                  <a:cubicBezTo>
                    <a:pt x="184" y="1387"/>
                    <a:pt x="151" y="1397"/>
                    <a:pt x="145" y="1403"/>
                  </a:cubicBezTo>
                  <a:cubicBezTo>
                    <a:pt x="139" y="1409"/>
                    <a:pt x="133" y="1417"/>
                    <a:pt x="133" y="1417"/>
                  </a:cubicBezTo>
                  <a:cubicBezTo>
                    <a:pt x="133" y="1417"/>
                    <a:pt x="151" y="1412"/>
                    <a:pt x="156" y="1412"/>
                  </a:cubicBezTo>
                  <a:cubicBezTo>
                    <a:pt x="161" y="1412"/>
                    <a:pt x="182" y="1412"/>
                    <a:pt x="182" y="1412"/>
                  </a:cubicBezTo>
                  <a:cubicBezTo>
                    <a:pt x="182" y="1412"/>
                    <a:pt x="146" y="1421"/>
                    <a:pt x="140" y="1424"/>
                  </a:cubicBezTo>
                  <a:cubicBezTo>
                    <a:pt x="134" y="1427"/>
                    <a:pt x="138" y="1435"/>
                    <a:pt x="138" y="1435"/>
                  </a:cubicBezTo>
                  <a:cubicBezTo>
                    <a:pt x="138" y="1435"/>
                    <a:pt x="105" y="1423"/>
                    <a:pt x="114" y="1437"/>
                  </a:cubicBezTo>
                  <a:cubicBezTo>
                    <a:pt x="123" y="1451"/>
                    <a:pt x="132" y="1455"/>
                    <a:pt x="132" y="1455"/>
                  </a:cubicBezTo>
                  <a:cubicBezTo>
                    <a:pt x="164" y="1444"/>
                    <a:pt x="164" y="1444"/>
                    <a:pt x="164" y="1444"/>
                  </a:cubicBezTo>
                  <a:cubicBezTo>
                    <a:pt x="173" y="1459"/>
                    <a:pt x="173" y="1459"/>
                    <a:pt x="173" y="1459"/>
                  </a:cubicBezTo>
                  <a:cubicBezTo>
                    <a:pt x="198" y="1445"/>
                    <a:pt x="198" y="1445"/>
                    <a:pt x="198" y="1445"/>
                  </a:cubicBezTo>
                  <a:cubicBezTo>
                    <a:pt x="198" y="1445"/>
                    <a:pt x="165" y="1479"/>
                    <a:pt x="176" y="1478"/>
                  </a:cubicBezTo>
                  <a:cubicBezTo>
                    <a:pt x="187" y="1477"/>
                    <a:pt x="217" y="1454"/>
                    <a:pt x="217" y="1454"/>
                  </a:cubicBezTo>
                  <a:cubicBezTo>
                    <a:pt x="217" y="1454"/>
                    <a:pt x="190" y="1484"/>
                    <a:pt x="194" y="1484"/>
                  </a:cubicBezTo>
                  <a:cubicBezTo>
                    <a:pt x="198" y="1484"/>
                    <a:pt x="216" y="1479"/>
                    <a:pt x="216" y="1479"/>
                  </a:cubicBezTo>
                  <a:cubicBezTo>
                    <a:pt x="216" y="1479"/>
                    <a:pt x="178" y="1508"/>
                    <a:pt x="190" y="1509"/>
                  </a:cubicBezTo>
                  <a:cubicBezTo>
                    <a:pt x="202" y="1510"/>
                    <a:pt x="229" y="1490"/>
                    <a:pt x="229" y="1490"/>
                  </a:cubicBezTo>
                  <a:cubicBezTo>
                    <a:pt x="229" y="1490"/>
                    <a:pt x="203" y="1518"/>
                    <a:pt x="210" y="1520"/>
                  </a:cubicBezTo>
                  <a:cubicBezTo>
                    <a:pt x="217" y="1522"/>
                    <a:pt x="233" y="1526"/>
                    <a:pt x="233" y="1529"/>
                  </a:cubicBezTo>
                  <a:cubicBezTo>
                    <a:pt x="233" y="1531"/>
                    <a:pt x="231" y="1548"/>
                    <a:pt x="228" y="1561"/>
                  </a:cubicBezTo>
                  <a:cubicBezTo>
                    <a:pt x="228" y="1561"/>
                    <a:pt x="228" y="1561"/>
                    <a:pt x="228" y="1561"/>
                  </a:cubicBezTo>
                  <a:cubicBezTo>
                    <a:pt x="1370" y="1561"/>
                    <a:pt x="1370" y="1561"/>
                    <a:pt x="1370" y="1561"/>
                  </a:cubicBezTo>
                  <a:cubicBezTo>
                    <a:pt x="1370" y="1561"/>
                    <a:pt x="1384" y="1526"/>
                    <a:pt x="1394" y="1537"/>
                  </a:cubicBezTo>
                  <a:cubicBezTo>
                    <a:pt x="1404" y="1547"/>
                    <a:pt x="1379" y="1557"/>
                    <a:pt x="1388" y="1566"/>
                  </a:cubicBezTo>
                  <a:cubicBezTo>
                    <a:pt x="1396" y="1574"/>
                    <a:pt x="1415" y="1575"/>
                    <a:pt x="1415" y="1575"/>
                  </a:cubicBezTo>
                  <a:cubicBezTo>
                    <a:pt x="1415" y="1575"/>
                    <a:pt x="1422" y="1585"/>
                    <a:pt x="1430" y="1585"/>
                  </a:cubicBezTo>
                  <a:cubicBezTo>
                    <a:pt x="1438" y="1585"/>
                    <a:pt x="1436" y="1573"/>
                    <a:pt x="1449" y="1573"/>
                  </a:cubicBezTo>
                  <a:cubicBezTo>
                    <a:pt x="1462" y="1573"/>
                    <a:pt x="1465" y="1593"/>
                    <a:pt x="1471" y="1593"/>
                  </a:cubicBezTo>
                  <a:cubicBezTo>
                    <a:pt x="1477" y="1593"/>
                    <a:pt x="1484" y="1596"/>
                    <a:pt x="1487" y="1593"/>
                  </a:cubicBezTo>
                  <a:cubicBezTo>
                    <a:pt x="1490" y="1590"/>
                    <a:pt x="1503" y="1614"/>
                    <a:pt x="1509" y="1608"/>
                  </a:cubicBezTo>
                  <a:cubicBezTo>
                    <a:pt x="1515" y="1602"/>
                    <a:pt x="1531" y="1591"/>
                    <a:pt x="1531" y="1591"/>
                  </a:cubicBezTo>
                  <a:cubicBezTo>
                    <a:pt x="1531" y="1601"/>
                    <a:pt x="1531" y="1601"/>
                    <a:pt x="1531" y="1601"/>
                  </a:cubicBezTo>
                  <a:cubicBezTo>
                    <a:pt x="1561" y="1600"/>
                    <a:pt x="1561" y="1600"/>
                    <a:pt x="1561" y="1600"/>
                  </a:cubicBezTo>
                  <a:cubicBezTo>
                    <a:pt x="1561" y="1600"/>
                    <a:pt x="1558" y="1606"/>
                    <a:pt x="1586" y="1606"/>
                  </a:cubicBezTo>
                  <a:cubicBezTo>
                    <a:pt x="1598" y="1598"/>
                    <a:pt x="1605" y="1585"/>
                    <a:pt x="1606" y="1582"/>
                  </a:cubicBezTo>
                  <a:cubicBezTo>
                    <a:pt x="1607" y="1578"/>
                    <a:pt x="1626" y="1586"/>
                    <a:pt x="1626" y="1586"/>
                  </a:cubicBezTo>
                  <a:cubicBezTo>
                    <a:pt x="1634" y="1580"/>
                    <a:pt x="1634" y="1580"/>
                    <a:pt x="1634" y="1580"/>
                  </a:cubicBezTo>
                  <a:cubicBezTo>
                    <a:pt x="1634" y="1580"/>
                    <a:pt x="1641" y="1568"/>
                    <a:pt x="1642" y="1565"/>
                  </a:cubicBezTo>
                  <a:cubicBezTo>
                    <a:pt x="1643" y="1562"/>
                    <a:pt x="1651" y="1575"/>
                    <a:pt x="1651" y="1575"/>
                  </a:cubicBezTo>
                  <a:cubicBezTo>
                    <a:pt x="1668" y="1572"/>
                    <a:pt x="1668" y="1572"/>
                    <a:pt x="1668" y="1572"/>
                  </a:cubicBezTo>
                  <a:cubicBezTo>
                    <a:pt x="1668" y="1572"/>
                    <a:pt x="1659" y="1562"/>
                    <a:pt x="1668" y="1555"/>
                  </a:cubicBezTo>
                  <a:cubicBezTo>
                    <a:pt x="1677" y="1548"/>
                    <a:pt x="1686" y="1563"/>
                    <a:pt x="1686" y="1563"/>
                  </a:cubicBezTo>
                  <a:cubicBezTo>
                    <a:pt x="1704" y="1563"/>
                    <a:pt x="1704" y="1563"/>
                    <a:pt x="1704" y="1563"/>
                  </a:cubicBezTo>
                  <a:cubicBezTo>
                    <a:pt x="1708" y="1567"/>
                    <a:pt x="1708" y="1567"/>
                    <a:pt x="1708" y="1567"/>
                  </a:cubicBezTo>
                  <a:cubicBezTo>
                    <a:pt x="1708" y="1567"/>
                    <a:pt x="1728" y="1568"/>
                    <a:pt x="1733" y="1573"/>
                  </a:cubicBezTo>
                  <a:cubicBezTo>
                    <a:pt x="1738" y="1578"/>
                    <a:pt x="1727" y="1604"/>
                    <a:pt x="1727" y="1604"/>
                  </a:cubicBezTo>
                  <a:cubicBezTo>
                    <a:pt x="1733" y="1611"/>
                    <a:pt x="1733" y="1611"/>
                    <a:pt x="1733" y="1611"/>
                  </a:cubicBezTo>
                  <a:cubicBezTo>
                    <a:pt x="1727" y="1626"/>
                    <a:pt x="1727" y="1626"/>
                    <a:pt x="1727" y="1626"/>
                  </a:cubicBezTo>
                  <a:cubicBezTo>
                    <a:pt x="1727" y="1626"/>
                    <a:pt x="1766" y="1603"/>
                    <a:pt x="1777" y="1610"/>
                  </a:cubicBezTo>
                  <a:cubicBezTo>
                    <a:pt x="1788" y="1617"/>
                    <a:pt x="1760" y="1627"/>
                    <a:pt x="1759" y="1631"/>
                  </a:cubicBezTo>
                  <a:cubicBezTo>
                    <a:pt x="1758" y="1635"/>
                    <a:pt x="1773" y="1638"/>
                    <a:pt x="1773" y="1643"/>
                  </a:cubicBezTo>
                  <a:cubicBezTo>
                    <a:pt x="1773" y="1648"/>
                    <a:pt x="1757" y="1654"/>
                    <a:pt x="1757" y="1659"/>
                  </a:cubicBezTo>
                  <a:cubicBezTo>
                    <a:pt x="1757" y="1664"/>
                    <a:pt x="1770" y="1664"/>
                    <a:pt x="1767" y="1671"/>
                  </a:cubicBezTo>
                  <a:cubicBezTo>
                    <a:pt x="1764" y="1678"/>
                    <a:pt x="1758" y="1679"/>
                    <a:pt x="1758" y="1679"/>
                  </a:cubicBezTo>
                  <a:cubicBezTo>
                    <a:pt x="1756" y="1685"/>
                    <a:pt x="1756" y="1685"/>
                    <a:pt x="1756" y="1685"/>
                  </a:cubicBezTo>
                  <a:cubicBezTo>
                    <a:pt x="1769" y="1685"/>
                    <a:pt x="1769" y="1685"/>
                    <a:pt x="1769" y="1685"/>
                  </a:cubicBezTo>
                  <a:cubicBezTo>
                    <a:pt x="1765" y="1700"/>
                    <a:pt x="1765" y="1700"/>
                    <a:pt x="1765" y="1700"/>
                  </a:cubicBezTo>
                  <a:cubicBezTo>
                    <a:pt x="1771" y="1700"/>
                    <a:pt x="1778" y="1701"/>
                    <a:pt x="1781" y="1701"/>
                  </a:cubicBezTo>
                  <a:cubicBezTo>
                    <a:pt x="1786" y="1700"/>
                    <a:pt x="1794" y="1703"/>
                    <a:pt x="1806" y="1704"/>
                  </a:cubicBezTo>
                  <a:cubicBezTo>
                    <a:pt x="1818" y="1705"/>
                    <a:pt x="1825" y="1703"/>
                    <a:pt x="1825" y="1703"/>
                  </a:cubicBezTo>
                  <a:cubicBezTo>
                    <a:pt x="1837" y="1703"/>
                    <a:pt x="1852" y="1715"/>
                    <a:pt x="1863" y="1715"/>
                  </a:cubicBezTo>
                  <a:cubicBezTo>
                    <a:pt x="1874" y="1715"/>
                    <a:pt x="1884" y="1715"/>
                    <a:pt x="1884" y="1715"/>
                  </a:cubicBezTo>
                  <a:cubicBezTo>
                    <a:pt x="1906" y="1715"/>
                    <a:pt x="1904" y="1729"/>
                    <a:pt x="1904" y="1738"/>
                  </a:cubicBezTo>
                  <a:cubicBezTo>
                    <a:pt x="1904" y="1747"/>
                    <a:pt x="1914" y="1736"/>
                    <a:pt x="1914" y="1746"/>
                  </a:cubicBezTo>
                  <a:cubicBezTo>
                    <a:pt x="1914" y="1756"/>
                    <a:pt x="1910" y="1759"/>
                    <a:pt x="1905" y="1764"/>
                  </a:cubicBezTo>
                  <a:cubicBezTo>
                    <a:pt x="1900" y="1769"/>
                    <a:pt x="1918" y="1777"/>
                    <a:pt x="1918" y="1777"/>
                  </a:cubicBezTo>
                  <a:cubicBezTo>
                    <a:pt x="1903" y="1776"/>
                    <a:pt x="1903" y="1776"/>
                    <a:pt x="1903" y="1776"/>
                  </a:cubicBezTo>
                  <a:cubicBezTo>
                    <a:pt x="1903" y="1776"/>
                    <a:pt x="1903" y="1785"/>
                    <a:pt x="1896" y="1793"/>
                  </a:cubicBezTo>
                  <a:cubicBezTo>
                    <a:pt x="1888" y="1800"/>
                    <a:pt x="1887" y="1793"/>
                    <a:pt x="1868" y="1783"/>
                  </a:cubicBezTo>
                  <a:cubicBezTo>
                    <a:pt x="1849" y="1773"/>
                    <a:pt x="1855" y="1754"/>
                    <a:pt x="1855" y="1754"/>
                  </a:cubicBezTo>
                  <a:cubicBezTo>
                    <a:pt x="1844" y="1749"/>
                    <a:pt x="1844" y="1749"/>
                    <a:pt x="1844" y="1749"/>
                  </a:cubicBezTo>
                  <a:cubicBezTo>
                    <a:pt x="1846" y="1761"/>
                    <a:pt x="1846" y="1761"/>
                    <a:pt x="1846" y="1761"/>
                  </a:cubicBezTo>
                  <a:cubicBezTo>
                    <a:pt x="1846" y="1761"/>
                    <a:pt x="1854" y="1774"/>
                    <a:pt x="1846" y="1788"/>
                  </a:cubicBezTo>
                  <a:cubicBezTo>
                    <a:pt x="1838" y="1802"/>
                    <a:pt x="1820" y="1806"/>
                    <a:pt x="1812" y="1819"/>
                  </a:cubicBezTo>
                  <a:cubicBezTo>
                    <a:pt x="1804" y="1832"/>
                    <a:pt x="1801" y="1844"/>
                    <a:pt x="1793" y="1853"/>
                  </a:cubicBezTo>
                  <a:cubicBezTo>
                    <a:pt x="1785" y="1861"/>
                    <a:pt x="1769" y="1868"/>
                    <a:pt x="1762" y="1864"/>
                  </a:cubicBezTo>
                  <a:cubicBezTo>
                    <a:pt x="1758" y="1869"/>
                    <a:pt x="1755" y="1873"/>
                    <a:pt x="1755" y="1873"/>
                  </a:cubicBezTo>
                  <a:cubicBezTo>
                    <a:pt x="1755" y="1873"/>
                    <a:pt x="1757" y="1894"/>
                    <a:pt x="1749" y="1894"/>
                  </a:cubicBezTo>
                  <a:cubicBezTo>
                    <a:pt x="1741" y="1894"/>
                    <a:pt x="1696" y="1916"/>
                    <a:pt x="1706" y="1926"/>
                  </a:cubicBezTo>
                  <a:cubicBezTo>
                    <a:pt x="1707" y="1926"/>
                    <a:pt x="1707" y="1927"/>
                    <a:pt x="1708" y="1928"/>
                  </a:cubicBezTo>
                  <a:cubicBezTo>
                    <a:pt x="1716" y="1924"/>
                    <a:pt x="1723" y="1921"/>
                    <a:pt x="1724" y="1921"/>
                  </a:cubicBezTo>
                  <a:cubicBezTo>
                    <a:pt x="1727" y="1921"/>
                    <a:pt x="1731" y="1926"/>
                    <a:pt x="1731" y="1926"/>
                  </a:cubicBezTo>
                  <a:cubicBezTo>
                    <a:pt x="1731" y="1926"/>
                    <a:pt x="1746" y="1912"/>
                    <a:pt x="1754" y="1910"/>
                  </a:cubicBezTo>
                  <a:cubicBezTo>
                    <a:pt x="1762" y="1908"/>
                    <a:pt x="1770" y="1911"/>
                    <a:pt x="1770" y="1911"/>
                  </a:cubicBezTo>
                  <a:cubicBezTo>
                    <a:pt x="1770" y="1911"/>
                    <a:pt x="1775" y="1890"/>
                    <a:pt x="1800" y="1889"/>
                  </a:cubicBezTo>
                  <a:cubicBezTo>
                    <a:pt x="1825" y="1888"/>
                    <a:pt x="1842" y="1895"/>
                    <a:pt x="1842" y="1895"/>
                  </a:cubicBezTo>
                  <a:cubicBezTo>
                    <a:pt x="1858" y="1881"/>
                    <a:pt x="1858" y="1881"/>
                    <a:pt x="1858" y="1881"/>
                  </a:cubicBezTo>
                  <a:cubicBezTo>
                    <a:pt x="1900" y="1883"/>
                    <a:pt x="1900" y="1883"/>
                    <a:pt x="1900" y="1883"/>
                  </a:cubicBezTo>
                  <a:cubicBezTo>
                    <a:pt x="1903" y="1880"/>
                    <a:pt x="1905" y="1878"/>
                    <a:pt x="1906" y="1876"/>
                  </a:cubicBezTo>
                  <a:cubicBezTo>
                    <a:pt x="1908" y="1870"/>
                    <a:pt x="1908" y="1866"/>
                    <a:pt x="1907" y="1862"/>
                  </a:cubicBezTo>
                  <a:cubicBezTo>
                    <a:pt x="1889" y="1866"/>
                    <a:pt x="1883" y="1865"/>
                    <a:pt x="1882" y="1858"/>
                  </a:cubicBezTo>
                  <a:cubicBezTo>
                    <a:pt x="1881" y="1848"/>
                    <a:pt x="1915" y="1826"/>
                    <a:pt x="1928" y="1826"/>
                  </a:cubicBezTo>
                  <a:cubicBezTo>
                    <a:pt x="1941" y="1826"/>
                    <a:pt x="1960" y="1821"/>
                    <a:pt x="1964" y="1821"/>
                  </a:cubicBezTo>
                  <a:cubicBezTo>
                    <a:pt x="1968" y="1821"/>
                    <a:pt x="1985" y="1815"/>
                    <a:pt x="1985" y="1815"/>
                  </a:cubicBezTo>
                  <a:cubicBezTo>
                    <a:pt x="1985" y="1815"/>
                    <a:pt x="2012" y="1825"/>
                    <a:pt x="2016" y="1825"/>
                  </a:cubicBezTo>
                  <a:cubicBezTo>
                    <a:pt x="2020" y="1825"/>
                    <a:pt x="2020" y="1809"/>
                    <a:pt x="2020" y="1809"/>
                  </a:cubicBezTo>
                  <a:cubicBezTo>
                    <a:pt x="2020" y="1809"/>
                    <a:pt x="2027" y="1800"/>
                    <a:pt x="2037" y="1803"/>
                  </a:cubicBezTo>
                  <a:cubicBezTo>
                    <a:pt x="2040" y="1804"/>
                    <a:pt x="2042" y="1805"/>
                    <a:pt x="2043" y="1806"/>
                  </a:cubicBezTo>
                  <a:cubicBezTo>
                    <a:pt x="2045" y="1805"/>
                    <a:pt x="2047" y="1804"/>
                    <a:pt x="2048" y="1804"/>
                  </a:cubicBezTo>
                  <a:cubicBezTo>
                    <a:pt x="2054" y="1804"/>
                    <a:pt x="2056" y="1802"/>
                    <a:pt x="2064" y="1802"/>
                  </a:cubicBezTo>
                  <a:cubicBezTo>
                    <a:pt x="2072" y="1802"/>
                    <a:pt x="2106" y="1764"/>
                    <a:pt x="2123" y="1764"/>
                  </a:cubicBezTo>
                  <a:cubicBezTo>
                    <a:pt x="2140" y="1764"/>
                    <a:pt x="2271" y="1764"/>
                    <a:pt x="2271" y="1764"/>
                  </a:cubicBezTo>
                  <a:cubicBezTo>
                    <a:pt x="2271" y="1764"/>
                    <a:pt x="2271" y="1749"/>
                    <a:pt x="2283" y="1749"/>
                  </a:cubicBezTo>
                  <a:cubicBezTo>
                    <a:pt x="2295" y="1749"/>
                    <a:pt x="2303" y="1748"/>
                    <a:pt x="2303" y="1748"/>
                  </a:cubicBezTo>
                  <a:cubicBezTo>
                    <a:pt x="2303" y="1748"/>
                    <a:pt x="2314" y="1727"/>
                    <a:pt x="2323" y="1727"/>
                  </a:cubicBezTo>
                  <a:cubicBezTo>
                    <a:pt x="2333" y="1727"/>
                    <a:pt x="2340" y="1734"/>
                    <a:pt x="2340" y="1727"/>
                  </a:cubicBezTo>
                  <a:cubicBezTo>
                    <a:pt x="2340" y="1720"/>
                    <a:pt x="2343" y="1698"/>
                    <a:pt x="2349" y="1698"/>
                  </a:cubicBezTo>
                  <a:cubicBezTo>
                    <a:pt x="2355" y="1698"/>
                    <a:pt x="2363" y="1690"/>
                    <a:pt x="2363" y="1690"/>
                  </a:cubicBezTo>
                  <a:cubicBezTo>
                    <a:pt x="2363" y="1676"/>
                    <a:pt x="2363" y="1676"/>
                    <a:pt x="2363" y="1676"/>
                  </a:cubicBezTo>
                  <a:cubicBezTo>
                    <a:pt x="2390" y="1657"/>
                    <a:pt x="2390" y="1657"/>
                    <a:pt x="2390" y="1657"/>
                  </a:cubicBezTo>
                  <a:cubicBezTo>
                    <a:pt x="2390" y="1657"/>
                    <a:pt x="2401" y="1636"/>
                    <a:pt x="2414" y="1636"/>
                  </a:cubicBezTo>
                  <a:cubicBezTo>
                    <a:pt x="2427" y="1636"/>
                    <a:pt x="2418" y="1645"/>
                    <a:pt x="2430" y="1645"/>
                  </a:cubicBezTo>
                  <a:cubicBezTo>
                    <a:pt x="2442" y="1645"/>
                    <a:pt x="2469" y="1634"/>
                    <a:pt x="2469" y="1651"/>
                  </a:cubicBezTo>
                  <a:cubicBezTo>
                    <a:pt x="2469" y="1668"/>
                    <a:pt x="2439" y="1725"/>
                    <a:pt x="2442" y="1728"/>
                  </a:cubicBezTo>
                  <a:cubicBezTo>
                    <a:pt x="2445" y="1731"/>
                    <a:pt x="2453" y="1735"/>
                    <a:pt x="2453" y="1735"/>
                  </a:cubicBezTo>
                  <a:cubicBezTo>
                    <a:pt x="2453" y="1735"/>
                    <a:pt x="2439" y="1748"/>
                    <a:pt x="2444" y="1753"/>
                  </a:cubicBezTo>
                  <a:cubicBezTo>
                    <a:pt x="2449" y="1758"/>
                    <a:pt x="2457" y="1755"/>
                    <a:pt x="2457" y="1755"/>
                  </a:cubicBezTo>
                  <a:cubicBezTo>
                    <a:pt x="2458" y="1759"/>
                    <a:pt x="2458" y="1759"/>
                    <a:pt x="2458" y="1759"/>
                  </a:cubicBezTo>
                  <a:cubicBezTo>
                    <a:pt x="2462" y="1761"/>
                    <a:pt x="2472" y="1765"/>
                    <a:pt x="2484" y="1760"/>
                  </a:cubicBezTo>
                  <a:cubicBezTo>
                    <a:pt x="2499" y="1754"/>
                    <a:pt x="2511" y="1738"/>
                    <a:pt x="2511" y="1738"/>
                  </a:cubicBezTo>
                  <a:cubicBezTo>
                    <a:pt x="2517" y="1752"/>
                    <a:pt x="2517" y="1752"/>
                    <a:pt x="2517" y="1752"/>
                  </a:cubicBezTo>
                  <a:cubicBezTo>
                    <a:pt x="2517" y="1752"/>
                    <a:pt x="2549" y="1738"/>
                    <a:pt x="2554" y="1734"/>
                  </a:cubicBezTo>
                  <a:cubicBezTo>
                    <a:pt x="2559" y="1730"/>
                    <a:pt x="2580" y="1724"/>
                    <a:pt x="2580" y="1724"/>
                  </a:cubicBezTo>
                  <a:cubicBezTo>
                    <a:pt x="2590" y="1725"/>
                    <a:pt x="2590" y="1725"/>
                    <a:pt x="2590" y="1725"/>
                  </a:cubicBezTo>
                  <a:cubicBezTo>
                    <a:pt x="2561" y="1748"/>
                    <a:pt x="2561" y="1748"/>
                    <a:pt x="2561" y="1748"/>
                  </a:cubicBezTo>
                  <a:cubicBezTo>
                    <a:pt x="2622" y="1742"/>
                    <a:pt x="2622" y="1742"/>
                    <a:pt x="2622" y="1742"/>
                  </a:cubicBezTo>
                  <a:cubicBezTo>
                    <a:pt x="2622" y="1742"/>
                    <a:pt x="2593" y="1745"/>
                    <a:pt x="2592" y="1751"/>
                  </a:cubicBezTo>
                  <a:cubicBezTo>
                    <a:pt x="2591" y="1757"/>
                    <a:pt x="2587" y="1764"/>
                    <a:pt x="2587" y="1764"/>
                  </a:cubicBezTo>
                  <a:cubicBezTo>
                    <a:pt x="2587" y="1764"/>
                    <a:pt x="2568" y="1753"/>
                    <a:pt x="2561" y="1756"/>
                  </a:cubicBezTo>
                  <a:cubicBezTo>
                    <a:pt x="2554" y="1759"/>
                    <a:pt x="2486" y="1793"/>
                    <a:pt x="2483" y="1801"/>
                  </a:cubicBezTo>
                  <a:cubicBezTo>
                    <a:pt x="2480" y="1809"/>
                    <a:pt x="2474" y="1833"/>
                    <a:pt x="2479" y="1834"/>
                  </a:cubicBezTo>
                  <a:cubicBezTo>
                    <a:pt x="2484" y="1835"/>
                    <a:pt x="2491" y="1829"/>
                    <a:pt x="2491" y="1829"/>
                  </a:cubicBezTo>
                  <a:cubicBezTo>
                    <a:pt x="2491" y="1829"/>
                    <a:pt x="2489" y="1845"/>
                    <a:pt x="2498" y="1843"/>
                  </a:cubicBezTo>
                  <a:cubicBezTo>
                    <a:pt x="2507" y="1841"/>
                    <a:pt x="2513" y="1828"/>
                    <a:pt x="2513" y="1828"/>
                  </a:cubicBezTo>
                  <a:cubicBezTo>
                    <a:pt x="2513" y="1828"/>
                    <a:pt x="2539" y="1825"/>
                    <a:pt x="2553" y="1813"/>
                  </a:cubicBezTo>
                  <a:cubicBezTo>
                    <a:pt x="2567" y="1801"/>
                    <a:pt x="2582" y="1780"/>
                    <a:pt x="2582" y="1780"/>
                  </a:cubicBezTo>
                  <a:cubicBezTo>
                    <a:pt x="2582" y="1780"/>
                    <a:pt x="2582" y="1796"/>
                    <a:pt x="2596" y="1793"/>
                  </a:cubicBezTo>
                  <a:cubicBezTo>
                    <a:pt x="2610" y="1790"/>
                    <a:pt x="2644" y="1775"/>
                    <a:pt x="2655" y="1772"/>
                  </a:cubicBezTo>
                  <a:cubicBezTo>
                    <a:pt x="2666" y="1769"/>
                    <a:pt x="2718" y="1756"/>
                    <a:pt x="2718" y="1756"/>
                  </a:cubicBezTo>
                  <a:cubicBezTo>
                    <a:pt x="2709" y="1746"/>
                    <a:pt x="2709" y="1746"/>
                    <a:pt x="2709" y="1746"/>
                  </a:cubicBezTo>
                  <a:cubicBezTo>
                    <a:pt x="2713" y="1733"/>
                    <a:pt x="2713" y="1733"/>
                    <a:pt x="2713" y="1733"/>
                  </a:cubicBezTo>
                  <a:cubicBezTo>
                    <a:pt x="2692" y="1737"/>
                    <a:pt x="2692" y="1737"/>
                    <a:pt x="2692" y="1737"/>
                  </a:cubicBezTo>
                  <a:cubicBezTo>
                    <a:pt x="2691" y="1721"/>
                    <a:pt x="2691" y="1721"/>
                    <a:pt x="2691" y="1721"/>
                  </a:cubicBezTo>
                  <a:cubicBezTo>
                    <a:pt x="2691" y="1721"/>
                    <a:pt x="2667" y="1735"/>
                    <a:pt x="2661" y="1734"/>
                  </a:cubicBezTo>
                  <a:cubicBezTo>
                    <a:pt x="2655" y="1733"/>
                    <a:pt x="2657" y="1724"/>
                    <a:pt x="2657" y="1724"/>
                  </a:cubicBezTo>
                  <a:cubicBezTo>
                    <a:pt x="2657" y="1724"/>
                    <a:pt x="2625" y="1727"/>
                    <a:pt x="2619" y="1722"/>
                  </a:cubicBezTo>
                  <a:cubicBezTo>
                    <a:pt x="2613" y="1717"/>
                    <a:pt x="2605" y="1707"/>
                    <a:pt x="2614" y="1707"/>
                  </a:cubicBezTo>
                  <a:cubicBezTo>
                    <a:pt x="2623" y="1707"/>
                    <a:pt x="2610" y="1694"/>
                    <a:pt x="2599" y="1697"/>
                  </a:cubicBezTo>
                  <a:cubicBezTo>
                    <a:pt x="2588" y="1700"/>
                    <a:pt x="2584" y="1681"/>
                    <a:pt x="2584" y="1676"/>
                  </a:cubicBezTo>
                  <a:cubicBezTo>
                    <a:pt x="2584" y="1671"/>
                    <a:pt x="2596" y="1658"/>
                    <a:pt x="2596" y="1658"/>
                  </a:cubicBezTo>
                  <a:cubicBezTo>
                    <a:pt x="2580" y="1657"/>
                    <a:pt x="2580" y="1657"/>
                    <a:pt x="2580" y="1657"/>
                  </a:cubicBezTo>
                  <a:cubicBezTo>
                    <a:pt x="2580" y="1657"/>
                    <a:pt x="2599" y="1642"/>
                    <a:pt x="2606" y="1634"/>
                  </a:cubicBezTo>
                  <a:cubicBezTo>
                    <a:pt x="2613" y="1626"/>
                    <a:pt x="2632" y="1607"/>
                    <a:pt x="2632" y="1607"/>
                  </a:cubicBezTo>
                  <a:cubicBezTo>
                    <a:pt x="2622" y="1604"/>
                    <a:pt x="2622" y="1604"/>
                    <a:pt x="2622" y="1604"/>
                  </a:cubicBezTo>
                  <a:cubicBezTo>
                    <a:pt x="2608" y="1622"/>
                    <a:pt x="2608" y="1622"/>
                    <a:pt x="2608" y="1622"/>
                  </a:cubicBezTo>
                  <a:cubicBezTo>
                    <a:pt x="2593" y="1614"/>
                    <a:pt x="2593" y="1614"/>
                    <a:pt x="2593" y="1614"/>
                  </a:cubicBezTo>
                  <a:cubicBezTo>
                    <a:pt x="2574" y="1628"/>
                    <a:pt x="2574" y="1628"/>
                    <a:pt x="2574" y="1628"/>
                  </a:cubicBezTo>
                  <a:cubicBezTo>
                    <a:pt x="2571" y="1615"/>
                    <a:pt x="2571" y="1615"/>
                    <a:pt x="2571" y="1615"/>
                  </a:cubicBezTo>
                  <a:cubicBezTo>
                    <a:pt x="2552" y="1608"/>
                    <a:pt x="2552" y="1608"/>
                    <a:pt x="2552" y="1608"/>
                  </a:cubicBezTo>
                  <a:cubicBezTo>
                    <a:pt x="2537" y="1610"/>
                    <a:pt x="2537" y="1610"/>
                    <a:pt x="2537" y="1610"/>
                  </a:cubicBezTo>
                  <a:cubicBezTo>
                    <a:pt x="2574" y="1597"/>
                    <a:pt x="2574" y="1597"/>
                    <a:pt x="2574" y="1597"/>
                  </a:cubicBezTo>
                  <a:cubicBezTo>
                    <a:pt x="2574" y="1597"/>
                    <a:pt x="2581" y="1607"/>
                    <a:pt x="2591" y="1606"/>
                  </a:cubicBezTo>
                  <a:cubicBezTo>
                    <a:pt x="2601" y="1605"/>
                    <a:pt x="2624" y="1587"/>
                    <a:pt x="2624" y="1587"/>
                  </a:cubicBezTo>
                  <a:cubicBezTo>
                    <a:pt x="2624" y="1587"/>
                    <a:pt x="2650" y="1592"/>
                    <a:pt x="2651" y="1585"/>
                  </a:cubicBezTo>
                  <a:cubicBezTo>
                    <a:pt x="2652" y="1578"/>
                    <a:pt x="2644" y="1567"/>
                    <a:pt x="2644" y="1567"/>
                  </a:cubicBezTo>
                  <a:cubicBezTo>
                    <a:pt x="2660" y="1566"/>
                    <a:pt x="2660" y="1566"/>
                    <a:pt x="2660" y="1566"/>
                  </a:cubicBezTo>
                  <a:cubicBezTo>
                    <a:pt x="2660" y="1566"/>
                    <a:pt x="2651" y="1543"/>
                    <a:pt x="2609" y="1543"/>
                  </a:cubicBezTo>
                  <a:cubicBezTo>
                    <a:pt x="2567" y="1543"/>
                    <a:pt x="2517" y="1564"/>
                    <a:pt x="2494" y="1569"/>
                  </a:cubicBezTo>
                  <a:cubicBezTo>
                    <a:pt x="2471" y="1574"/>
                    <a:pt x="2434" y="1597"/>
                    <a:pt x="2427" y="1603"/>
                  </a:cubicBezTo>
                  <a:cubicBezTo>
                    <a:pt x="2420" y="1609"/>
                    <a:pt x="2378" y="1642"/>
                    <a:pt x="2368" y="1650"/>
                  </a:cubicBezTo>
                  <a:cubicBezTo>
                    <a:pt x="2358" y="1658"/>
                    <a:pt x="2322" y="1663"/>
                    <a:pt x="2322" y="1663"/>
                  </a:cubicBezTo>
                  <a:cubicBezTo>
                    <a:pt x="2322" y="1663"/>
                    <a:pt x="2372" y="1635"/>
                    <a:pt x="2381" y="1626"/>
                  </a:cubicBezTo>
                  <a:cubicBezTo>
                    <a:pt x="2390" y="1617"/>
                    <a:pt x="2403" y="1603"/>
                    <a:pt x="2403" y="1603"/>
                  </a:cubicBezTo>
                  <a:cubicBezTo>
                    <a:pt x="2388" y="1594"/>
                    <a:pt x="2388" y="1594"/>
                    <a:pt x="2388" y="1594"/>
                  </a:cubicBezTo>
                  <a:cubicBezTo>
                    <a:pt x="2388" y="1594"/>
                    <a:pt x="2409" y="1602"/>
                    <a:pt x="2414" y="1597"/>
                  </a:cubicBezTo>
                  <a:cubicBezTo>
                    <a:pt x="2419" y="1592"/>
                    <a:pt x="2469" y="1559"/>
                    <a:pt x="2481" y="1550"/>
                  </a:cubicBezTo>
                  <a:cubicBezTo>
                    <a:pt x="2493" y="1541"/>
                    <a:pt x="2531" y="1535"/>
                    <a:pt x="2535" y="1537"/>
                  </a:cubicBezTo>
                  <a:cubicBezTo>
                    <a:pt x="2539" y="1539"/>
                    <a:pt x="2561" y="1501"/>
                    <a:pt x="2591" y="1496"/>
                  </a:cubicBezTo>
                  <a:cubicBezTo>
                    <a:pt x="2621" y="1491"/>
                    <a:pt x="2697" y="1487"/>
                    <a:pt x="2713" y="1487"/>
                  </a:cubicBezTo>
                  <a:cubicBezTo>
                    <a:pt x="2729" y="1487"/>
                    <a:pt x="2788" y="1504"/>
                    <a:pt x="2798" y="1502"/>
                  </a:cubicBezTo>
                  <a:cubicBezTo>
                    <a:pt x="2808" y="1500"/>
                    <a:pt x="2829" y="1489"/>
                    <a:pt x="2839" y="1488"/>
                  </a:cubicBezTo>
                  <a:cubicBezTo>
                    <a:pt x="2849" y="1487"/>
                    <a:pt x="2880" y="1482"/>
                    <a:pt x="2892" y="1473"/>
                  </a:cubicBezTo>
                  <a:cubicBezTo>
                    <a:pt x="2904" y="1464"/>
                    <a:pt x="2930" y="1439"/>
                    <a:pt x="2940" y="1437"/>
                  </a:cubicBezTo>
                  <a:cubicBezTo>
                    <a:pt x="2950" y="1435"/>
                    <a:pt x="2967" y="1436"/>
                    <a:pt x="2967" y="1436"/>
                  </a:cubicBezTo>
                  <a:cubicBezTo>
                    <a:pt x="2967" y="1436"/>
                    <a:pt x="2980" y="1424"/>
                    <a:pt x="2990" y="1424"/>
                  </a:cubicBezTo>
                  <a:cubicBezTo>
                    <a:pt x="3000" y="1424"/>
                    <a:pt x="3001" y="1429"/>
                    <a:pt x="3018" y="1421"/>
                  </a:cubicBezTo>
                  <a:cubicBezTo>
                    <a:pt x="3018" y="1421"/>
                    <a:pt x="3083" y="1404"/>
                    <a:pt x="3077" y="1394"/>
                  </a:cubicBezTo>
                  <a:cubicBezTo>
                    <a:pt x="3071" y="1384"/>
                    <a:pt x="3052" y="1371"/>
                    <a:pt x="3052" y="1371"/>
                  </a:cubicBezTo>
                  <a:cubicBezTo>
                    <a:pt x="3052" y="1371"/>
                    <a:pt x="3076" y="1373"/>
                    <a:pt x="3076" y="1364"/>
                  </a:cubicBezTo>
                  <a:cubicBezTo>
                    <a:pt x="3076" y="1355"/>
                    <a:pt x="3072" y="1343"/>
                    <a:pt x="3072" y="1343"/>
                  </a:cubicBezTo>
                  <a:cubicBezTo>
                    <a:pt x="3072" y="1343"/>
                    <a:pt x="3100" y="1347"/>
                    <a:pt x="3094" y="1331"/>
                  </a:cubicBezTo>
                  <a:cubicBezTo>
                    <a:pt x="3088" y="1315"/>
                    <a:pt x="3065" y="1304"/>
                    <a:pt x="3058" y="1312"/>
                  </a:cubicBezTo>
                  <a:close/>
                  <a:moveTo>
                    <a:pt x="969" y="735"/>
                  </a:moveTo>
                  <a:cubicBezTo>
                    <a:pt x="976" y="730"/>
                    <a:pt x="1004" y="720"/>
                    <a:pt x="1004" y="720"/>
                  </a:cubicBezTo>
                  <a:cubicBezTo>
                    <a:pt x="1004" y="720"/>
                    <a:pt x="999" y="712"/>
                    <a:pt x="1005" y="709"/>
                  </a:cubicBezTo>
                  <a:cubicBezTo>
                    <a:pt x="1011" y="706"/>
                    <a:pt x="1029" y="715"/>
                    <a:pt x="1051" y="709"/>
                  </a:cubicBezTo>
                  <a:cubicBezTo>
                    <a:pt x="1073" y="703"/>
                    <a:pt x="1053" y="691"/>
                    <a:pt x="1034" y="691"/>
                  </a:cubicBezTo>
                  <a:cubicBezTo>
                    <a:pt x="1015" y="691"/>
                    <a:pt x="1010" y="698"/>
                    <a:pt x="999" y="703"/>
                  </a:cubicBezTo>
                  <a:cubicBezTo>
                    <a:pt x="988" y="708"/>
                    <a:pt x="989" y="698"/>
                    <a:pt x="989" y="698"/>
                  </a:cubicBezTo>
                  <a:cubicBezTo>
                    <a:pt x="977" y="703"/>
                    <a:pt x="977" y="703"/>
                    <a:pt x="977" y="703"/>
                  </a:cubicBezTo>
                  <a:cubicBezTo>
                    <a:pt x="954" y="700"/>
                    <a:pt x="954" y="700"/>
                    <a:pt x="954" y="700"/>
                  </a:cubicBezTo>
                  <a:cubicBezTo>
                    <a:pt x="954" y="700"/>
                    <a:pt x="933" y="710"/>
                    <a:pt x="924" y="707"/>
                  </a:cubicBezTo>
                  <a:cubicBezTo>
                    <a:pt x="915" y="704"/>
                    <a:pt x="950" y="694"/>
                    <a:pt x="960" y="689"/>
                  </a:cubicBezTo>
                  <a:cubicBezTo>
                    <a:pt x="970" y="684"/>
                    <a:pt x="979" y="690"/>
                    <a:pt x="992" y="690"/>
                  </a:cubicBezTo>
                  <a:cubicBezTo>
                    <a:pt x="1005" y="690"/>
                    <a:pt x="1001" y="681"/>
                    <a:pt x="1001" y="681"/>
                  </a:cubicBezTo>
                  <a:cubicBezTo>
                    <a:pt x="1071" y="676"/>
                    <a:pt x="1071" y="676"/>
                    <a:pt x="1071" y="676"/>
                  </a:cubicBezTo>
                  <a:cubicBezTo>
                    <a:pt x="1071" y="676"/>
                    <a:pt x="1106" y="666"/>
                    <a:pt x="1119" y="664"/>
                  </a:cubicBezTo>
                  <a:cubicBezTo>
                    <a:pt x="1132" y="662"/>
                    <a:pt x="1140" y="669"/>
                    <a:pt x="1140" y="669"/>
                  </a:cubicBezTo>
                  <a:cubicBezTo>
                    <a:pt x="1140" y="669"/>
                    <a:pt x="1143" y="663"/>
                    <a:pt x="1150" y="660"/>
                  </a:cubicBezTo>
                  <a:cubicBezTo>
                    <a:pt x="1157" y="657"/>
                    <a:pt x="1179" y="667"/>
                    <a:pt x="1179" y="667"/>
                  </a:cubicBezTo>
                  <a:cubicBezTo>
                    <a:pt x="1179" y="667"/>
                    <a:pt x="1157" y="673"/>
                    <a:pt x="1149" y="677"/>
                  </a:cubicBezTo>
                  <a:cubicBezTo>
                    <a:pt x="1141" y="681"/>
                    <a:pt x="1107" y="683"/>
                    <a:pt x="1107" y="683"/>
                  </a:cubicBezTo>
                  <a:cubicBezTo>
                    <a:pt x="1105" y="691"/>
                    <a:pt x="1105" y="691"/>
                    <a:pt x="1105" y="691"/>
                  </a:cubicBezTo>
                  <a:cubicBezTo>
                    <a:pt x="1123" y="691"/>
                    <a:pt x="1123" y="691"/>
                    <a:pt x="1123" y="691"/>
                  </a:cubicBezTo>
                  <a:cubicBezTo>
                    <a:pt x="1123" y="691"/>
                    <a:pt x="1134" y="694"/>
                    <a:pt x="1138" y="694"/>
                  </a:cubicBezTo>
                  <a:cubicBezTo>
                    <a:pt x="1142" y="694"/>
                    <a:pt x="1168" y="691"/>
                    <a:pt x="1182" y="690"/>
                  </a:cubicBezTo>
                  <a:cubicBezTo>
                    <a:pt x="1196" y="689"/>
                    <a:pt x="1176" y="680"/>
                    <a:pt x="1176" y="680"/>
                  </a:cubicBezTo>
                  <a:cubicBezTo>
                    <a:pt x="1213" y="679"/>
                    <a:pt x="1213" y="679"/>
                    <a:pt x="1213" y="679"/>
                  </a:cubicBezTo>
                  <a:cubicBezTo>
                    <a:pt x="1213" y="679"/>
                    <a:pt x="1208" y="692"/>
                    <a:pt x="1189" y="698"/>
                  </a:cubicBezTo>
                  <a:cubicBezTo>
                    <a:pt x="1170" y="704"/>
                    <a:pt x="1158" y="711"/>
                    <a:pt x="1158" y="711"/>
                  </a:cubicBezTo>
                  <a:cubicBezTo>
                    <a:pt x="1158" y="711"/>
                    <a:pt x="1157" y="723"/>
                    <a:pt x="1149" y="725"/>
                  </a:cubicBezTo>
                  <a:cubicBezTo>
                    <a:pt x="1141" y="727"/>
                    <a:pt x="1119" y="716"/>
                    <a:pt x="1119" y="716"/>
                  </a:cubicBezTo>
                  <a:cubicBezTo>
                    <a:pt x="1114" y="723"/>
                    <a:pt x="1114" y="723"/>
                    <a:pt x="1114" y="723"/>
                  </a:cubicBezTo>
                  <a:cubicBezTo>
                    <a:pt x="1104" y="714"/>
                    <a:pt x="1104" y="714"/>
                    <a:pt x="1104" y="714"/>
                  </a:cubicBezTo>
                  <a:cubicBezTo>
                    <a:pt x="1094" y="724"/>
                    <a:pt x="1094" y="724"/>
                    <a:pt x="1094" y="724"/>
                  </a:cubicBezTo>
                  <a:cubicBezTo>
                    <a:pt x="1094" y="724"/>
                    <a:pt x="1086" y="718"/>
                    <a:pt x="1080" y="725"/>
                  </a:cubicBezTo>
                  <a:cubicBezTo>
                    <a:pt x="1074" y="732"/>
                    <a:pt x="1086" y="738"/>
                    <a:pt x="1086" y="738"/>
                  </a:cubicBezTo>
                  <a:cubicBezTo>
                    <a:pt x="1065" y="741"/>
                    <a:pt x="1065" y="741"/>
                    <a:pt x="1065" y="741"/>
                  </a:cubicBezTo>
                  <a:cubicBezTo>
                    <a:pt x="1065" y="741"/>
                    <a:pt x="1050" y="751"/>
                    <a:pt x="1047" y="751"/>
                  </a:cubicBezTo>
                  <a:cubicBezTo>
                    <a:pt x="1044" y="751"/>
                    <a:pt x="1001" y="764"/>
                    <a:pt x="990" y="760"/>
                  </a:cubicBezTo>
                  <a:cubicBezTo>
                    <a:pt x="979" y="756"/>
                    <a:pt x="1018" y="749"/>
                    <a:pt x="1033" y="746"/>
                  </a:cubicBezTo>
                  <a:cubicBezTo>
                    <a:pt x="1048" y="743"/>
                    <a:pt x="1070" y="726"/>
                    <a:pt x="1057" y="724"/>
                  </a:cubicBezTo>
                  <a:cubicBezTo>
                    <a:pt x="1044" y="722"/>
                    <a:pt x="992" y="751"/>
                    <a:pt x="979" y="753"/>
                  </a:cubicBezTo>
                  <a:cubicBezTo>
                    <a:pt x="966" y="755"/>
                    <a:pt x="940" y="751"/>
                    <a:pt x="931" y="746"/>
                  </a:cubicBezTo>
                  <a:cubicBezTo>
                    <a:pt x="922" y="741"/>
                    <a:pt x="962" y="740"/>
                    <a:pt x="969" y="735"/>
                  </a:cubicBezTo>
                  <a:close/>
                  <a:moveTo>
                    <a:pt x="1324" y="872"/>
                  </a:moveTo>
                  <a:cubicBezTo>
                    <a:pt x="1324" y="869"/>
                    <a:pt x="1312" y="855"/>
                    <a:pt x="1308" y="862"/>
                  </a:cubicBezTo>
                  <a:cubicBezTo>
                    <a:pt x="1304" y="869"/>
                    <a:pt x="1305" y="876"/>
                    <a:pt x="1305" y="876"/>
                  </a:cubicBezTo>
                  <a:cubicBezTo>
                    <a:pt x="1305" y="876"/>
                    <a:pt x="1291" y="868"/>
                    <a:pt x="1285" y="870"/>
                  </a:cubicBezTo>
                  <a:cubicBezTo>
                    <a:pt x="1279" y="872"/>
                    <a:pt x="1283" y="879"/>
                    <a:pt x="1283" y="879"/>
                  </a:cubicBezTo>
                  <a:cubicBezTo>
                    <a:pt x="1266" y="881"/>
                    <a:pt x="1266" y="881"/>
                    <a:pt x="1266" y="881"/>
                  </a:cubicBezTo>
                  <a:cubicBezTo>
                    <a:pt x="1266" y="881"/>
                    <a:pt x="1254" y="877"/>
                    <a:pt x="1239" y="887"/>
                  </a:cubicBezTo>
                  <a:cubicBezTo>
                    <a:pt x="1224" y="897"/>
                    <a:pt x="1195" y="916"/>
                    <a:pt x="1181" y="919"/>
                  </a:cubicBezTo>
                  <a:cubicBezTo>
                    <a:pt x="1167" y="922"/>
                    <a:pt x="1147" y="928"/>
                    <a:pt x="1147" y="928"/>
                  </a:cubicBezTo>
                  <a:cubicBezTo>
                    <a:pt x="1147" y="928"/>
                    <a:pt x="1116" y="920"/>
                    <a:pt x="1108" y="928"/>
                  </a:cubicBezTo>
                  <a:cubicBezTo>
                    <a:pt x="1100" y="936"/>
                    <a:pt x="1094" y="947"/>
                    <a:pt x="1094" y="947"/>
                  </a:cubicBezTo>
                  <a:cubicBezTo>
                    <a:pt x="1065" y="947"/>
                    <a:pt x="1065" y="947"/>
                    <a:pt x="1065" y="947"/>
                  </a:cubicBezTo>
                  <a:cubicBezTo>
                    <a:pt x="1059" y="953"/>
                    <a:pt x="1059" y="953"/>
                    <a:pt x="1059" y="953"/>
                  </a:cubicBezTo>
                  <a:cubicBezTo>
                    <a:pt x="1059" y="953"/>
                    <a:pt x="1045" y="950"/>
                    <a:pt x="1038" y="952"/>
                  </a:cubicBezTo>
                  <a:cubicBezTo>
                    <a:pt x="1031" y="954"/>
                    <a:pt x="1012" y="957"/>
                    <a:pt x="1005" y="956"/>
                  </a:cubicBezTo>
                  <a:cubicBezTo>
                    <a:pt x="998" y="955"/>
                    <a:pt x="987" y="947"/>
                    <a:pt x="984" y="948"/>
                  </a:cubicBezTo>
                  <a:cubicBezTo>
                    <a:pt x="981" y="949"/>
                    <a:pt x="963" y="946"/>
                    <a:pt x="963" y="942"/>
                  </a:cubicBezTo>
                  <a:cubicBezTo>
                    <a:pt x="963" y="938"/>
                    <a:pt x="985" y="939"/>
                    <a:pt x="985" y="939"/>
                  </a:cubicBezTo>
                  <a:cubicBezTo>
                    <a:pt x="985" y="939"/>
                    <a:pt x="994" y="929"/>
                    <a:pt x="997" y="929"/>
                  </a:cubicBezTo>
                  <a:cubicBezTo>
                    <a:pt x="1000" y="929"/>
                    <a:pt x="1008" y="937"/>
                    <a:pt x="1018" y="937"/>
                  </a:cubicBezTo>
                  <a:cubicBezTo>
                    <a:pt x="1028" y="937"/>
                    <a:pt x="1028" y="929"/>
                    <a:pt x="1028" y="929"/>
                  </a:cubicBezTo>
                  <a:cubicBezTo>
                    <a:pt x="1039" y="929"/>
                    <a:pt x="1039" y="929"/>
                    <a:pt x="1039" y="929"/>
                  </a:cubicBezTo>
                  <a:cubicBezTo>
                    <a:pt x="1039" y="929"/>
                    <a:pt x="1049" y="911"/>
                    <a:pt x="1059" y="910"/>
                  </a:cubicBezTo>
                  <a:cubicBezTo>
                    <a:pt x="1069" y="909"/>
                    <a:pt x="1072" y="918"/>
                    <a:pt x="1090" y="911"/>
                  </a:cubicBezTo>
                  <a:cubicBezTo>
                    <a:pt x="1108" y="904"/>
                    <a:pt x="1093" y="882"/>
                    <a:pt x="1093" y="882"/>
                  </a:cubicBezTo>
                  <a:cubicBezTo>
                    <a:pt x="1093" y="882"/>
                    <a:pt x="1071" y="868"/>
                    <a:pt x="1085" y="862"/>
                  </a:cubicBezTo>
                  <a:cubicBezTo>
                    <a:pt x="1091" y="859"/>
                    <a:pt x="1099" y="872"/>
                    <a:pt x="1099" y="872"/>
                  </a:cubicBezTo>
                  <a:cubicBezTo>
                    <a:pt x="1107" y="871"/>
                    <a:pt x="1107" y="871"/>
                    <a:pt x="1107" y="871"/>
                  </a:cubicBezTo>
                  <a:cubicBezTo>
                    <a:pt x="1119" y="882"/>
                    <a:pt x="1119" y="882"/>
                    <a:pt x="1119" y="882"/>
                  </a:cubicBezTo>
                  <a:cubicBezTo>
                    <a:pt x="1119" y="882"/>
                    <a:pt x="1133" y="881"/>
                    <a:pt x="1137" y="884"/>
                  </a:cubicBezTo>
                  <a:cubicBezTo>
                    <a:pt x="1141" y="887"/>
                    <a:pt x="1130" y="902"/>
                    <a:pt x="1153" y="901"/>
                  </a:cubicBezTo>
                  <a:cubicBezTo>
                    <a:pt x="1176" y="900"/>
                    <a:pt x="1176" y="895"/>
                    <a:pt x="1176" y="895"/>
                  </a:cubicBezTo>
                  <a:cubicBezTo>
                    <a:pt x="1187" y="896"/>
                    <a:pt x="1187" y="896"/>
                    <a:pt x="1187" y="896"/>
                  </a:cubicBezTo>
                  <a:cubicBezTo>
                    <a:pt x="1187" y="896"/>
                    <a:pt x="1227" y="880"/>
                    <a:pt x="1241" y="871"/>
                  </a:cubicBezTo>
                  <a:cubicBezTo>
                    <a:pt x="1255" y="862"/>
                    <a:pt x="1277" y="855"/>
                    <a:pt x="1295" y="854"/>
                  </a:cubicBezTo>
                  <a:cubicBezTo>
                    <a:pt x="1313" y="853"/>
                    <a:pt x="1351" y="857"/>
                    <a:pt x="1348" y="861"/>
                  </a:cubicBezTo>
                  <a:cubicBezTo>
                    <a:pt x="1345" y="865"/>
                    <a:pt x="1324" y="875"/>
                    <a:pt x="1324" y="872"/>
                  </a:cubicBezTo>
                  <a:close/>
                  <a:moveTo>
                    <a:pt x="1405" y="1355"/>
                  </a:moveTo>
                  <a:cubicBezTo>
                    <a:pt x="1405" y="1355"/>
                    <a:pt x="1402" y="1384"/>
                    <a:pt x="1403" y="1393"/>
                  </a:cubicBezTo>
                  <a:cubicBezTo>
                    <a:pt x="1404" y="1402"/>
                    <a:pt x="1399" y="1411"/>
                    <a:pt x="1396" y="1416"/>
                  </a:cubicBezTo>
                  <a:cubicBezTo>
                    <a:pt x="1393" y="1421"/>
                    <a:pt x="1400" y="1422"/>
                    <a:pt x="1403" y="1433"/>
                  </a:cubicBezTo>
                  <a:cubicBezTo>
                    <a:pt x="1406" y="1444"/>
                    <a:pt x="1382" y="1471"/>
                    <a:pt x="1382" y="1471"/>
                  </a:cubicBezTo>
                  <a:cubicBezTo>
                    <a:pt x="1368" y="1466"/>
                    <a:pt x="1368" y="1466"/>
                    <a:pt x="1368" y="1466"/>
                  </a:cubicBezTo>
                  <a:cubicBezTo>
                    <a:pt x="1368" y="1466"/>
                    <a:pt x="1365" y="1485"/>
                    <a:pt x="1348" y="1482"/>
                  </a:cubicBezTo>
                  <a:cubicBezTo>
                    <a:pt x="1331" y="1479"/>
                    <a:pt x="1387" y="1431"/>
                    <a:pt x="1387" y="1419"/>
                  </a:cubicBezTo>
                  <a:cubicBezTo>
                    <a:pt x="1387" y="1407"/>
                    <a:pt x="1366" y="1427"/>
                    <a:pt x="1366" y="1427"/>
                  </a:cubicBezTo>
                  <a:cubicBezTo>
                    <a:pt x="1379" y="1406"/>
                    <a:pt x="1379" y="1406"/>
                    <a:pt x="1379" y="1406"/>
                  </a:cubicBezTo>
                  <a:cubicBezTo>
                    <a:pt x="1379" y="1406"/>
                    <a:pt x="1383" y="1393"/>
                    <a:pt x="1372" y="1390"/>
                  </a:cubicBezTo>
                  <a:cubicBezTo>
                    <a:pt x="1361" y="1387"/>
                    <a:pt x="1367" y="1407"/>
                    <a:pt x="1354" y="1407"/>
                  </a:cubicBezTo>
                  <a:cubicBezTo>
                    <a:pt x="1341" y="1407"/>
                    <a:pt x="1351" y="1376"/>
                    <a:pt x="1351" y="1376"/>
                  </a:cubicBezTo>
                  <a:cubicBezTo>
                    <a:pt x="1351" y="1376"/>
                    <a:pt x="1345" y="1370"/>
                    <a:pt x="1343" y="1361"/>
                  </a:cubicBezTo>
                  <a:cubicBezTo>
                    <a:pt x="1341" y="1352"/>
                    <a:pt x="1365" y="1352"/>
                    <a:pt x="1367" y="1346"/>
                  </a:cubicBezTo>
                  <a:cubicBezTo>
                    <a:pt x="1369" y="1340"/>
                    <a:pt x="1347" y="1349"/>
                    <a:pt x="1343" y="1340"/>
                  </a:cubicBezTo>
                  <a:cubicBezTo>
                    <a:pt x="1342" y="1338"/>
                    <a:pt x="1372" y="1307"/>
                    <a:pt x="1382" y="1303"/>
                  </a:cubicBezTo>
                  <a:cubicBezTo>
                    <a:pt x="1392" y="1299"/>
                    <a:pt x="1391" y="1306"/>
                    <a:pt x="1395" y="1307"/>
                  </a:cubicBezTo>
                  <a:cubicBezTo>
                    <a:pt x="1399" y="1308"/>
                    <a:pt x="1410" y="1305"/>
                    <a:pt x="1418" y="1322"/>
                  </a:cubicBezTo>
                  <a:cubicBezTo>
                    <a:pt x="1426" y="1339"/>
                    <a:pt x="1405" y="1355"/>
                    <a:pt x="1405" y="1355"/>
                  </a:cubicBezTo>
                  <a:close/>
                  <a:moveTo>
                    <a:pt x="156" y="1459"/>
                  </a:moveTo>
                  <a:cubicBezTo>
                    <a:pt x="146" y="1456"/>
                    <a:pt x="147" y="1473"/>
                    <a:pt x="147" y="1473"/>
                  </a:cubicBezTo>
                  <a:cubicBezTo>
                    <a:pt x="155" y="1473"/>
                    <a:pt x="166" y="1462"/>
                    <a:pt x="156" y="1459"/>
                  </a:cubicBezTo>
                  <a:close/>
                  <a:moveTo>
                    <a:pt x="2216" y="1197"/>
                  </a:moveTo>
                  <a:cubicBezTo>
                    <a:pt x="2248" y="1196"/>
                    <a:pt x="2259" y="1170"/>
                    <a:pt x="2228" y="1170"/>
                  </a:cubicBezTo>
                  <a:cubicBezTo>
                    <a:pt x="2196" y="1171"/>
                    <a:pt x="2216" y="1197"/>
                    <a:pt x="2216" y="1197"/>
                  </a:cubicBezTo>
                  <a:close/>
                  <a:moveTo>
                    <a:pt x="2456" y="825"/>
                  </a:moveTo>
                  <a:cubicBezTo>
                    <a:pt x="2456" y="825"/>
                    <a:pt x="2433" y="822"/>
                    <a:pt x="2423" y="814"/>
                  </a:cubicBezTo>
                  <a:cubicBezTo>
                    <a:pt x="2413" y="806"/>
                    <a:pt x="2418" y="785"/>
                    <a:pt x="2418" y="785"/>
                  </a:cubicBezTo>
                  <a:cubicBezTo>
                    <a:pt x="2397" y="769"/>
                    <a:pt x="2397" y="769"/>
                    <a:pt x="2397" y="769"/>
                  </a:cubicBezTo>
                  <a:cubicBezTo>
                    <a:pt x="2370" y="772"/>
                    <a:pt x="2370" y="772"/>
                    <a:pt x="2370" y="772"/>
                  </a:cubicBezTo>
                  <a:cubicBezTo>
                    <a:pt x="2366" y="763"/>
                    <a:pt x="2366" y="763"/>
                    <a:pt x="2366" y="763"/>
                  </a:cubicBezTo>
                  <a:cubicBezTo>
                    <a:pt x="2353" y="741"/>
                    <a:pt x="2353" y="741"/>
                    <a:pt x="2353" y="741"/>
                  </a:cubicBezTo>
                  <a:cubicBezTo>
                    <a:pt x="2330" y="745"/>
                    <a:pt x="2330" y="745"/>
                    <a:pt x="2330" y="745"/>
                  </a:cubicBezTo>
                  <a:cubicBezTo>
                    <a:pt x="2317" y="738"/>
                    <a:pt x="2317" y="738"/>
                    <a:pt x="2317" y="738"/>
                  </a:cubicBezTo>
                  <a:cubicBezTo>
                    <a:pt x="2329" y="727"/>
                    <a:pt x="2329" y="727"/>
                    <a:pt x="2329" y="727"/>
                  </a:cubicBezTo>
                  <a:cubicBezTo>
                    <a:pt x="2327" y="710"/>
                    <a:pt x="2327" y="710"/>
                    <a:pt x="2327" y="710"/>
                  </a:cubicBezTo>
                  <a:cubicBezTo>
                    <a:pt x="2293" y="728"/>
                    <a:pt x="2293" y="728"/>
                    <a:pt x="2293" y="728"/>
                  </a:cubicBezTo>
                  <a:cubicBezTo>
                    <a:pt x="2276" y="736"/>
                    <a:pt x="2276" y="736"/>
                    <a:pt x="2276" y="736"/>
                  </a:cubicBezTo>
                  <a:cubicBezTo>
                    <a:pt x="2257" y="764"/>
                    <a:pt x="2257" y="764"/>
                    <a:pt x="2257" y="764"/>
                  </a:cubicBezTo>
                  <a:cubicBezTo>
                    <a:pt x="2257" y="764"/>
                    <a:pt x="2226" y="771"/>
                    <a:pt x="2224" y="777"/>
                  </a:cubicBezTo>
                  <a:cubicBezTo>
                    <a:pt x="2222" y="783"/>
                    <a:pt x="2234" y="790"/>
                    <a:pt x="2224" y="793"/>
                  </a:cubicBezTo>
                  <a:cubicBezTo>
                    <a:pt x="2215" y="797"/>
                    <a:pt x="2186" y="807"/>
                    <a:pt x="2186" y="807"/>
                  </a:cubicBezTo>
                  <a:cubicBezTo>
                    <a:pt x="2203" y="815"/>
                    <a:pt x="2203" y="815"/>
                    <a:pt x="2203" y="815"/>
                  </a:cubicBezTo>
                  <a:cubicBezTo>
                    <a:pt x="2203" y="815"/>
                    <a:pt x="2230" y="811"/>
                    <a:pt x="2231" y="814"/>
                  </a:cubicBezTo>
                  <a:cubicBezTo>
                    <a:pt x="2231" y="817"/>
                    <a:pt x="2225" y="822"/>
                    <a:pt x="2225" y="833"/>
                  </a:cubicBezTo>
                  <a:cubicBezTo>
                    <a:pt x="2225" y="844"/>
                    <a:pt x="2268" y="845"/>
                    <a:pt x="2287" y="835"/>
                  </a:cubicBezTo>
                  <a:cubicBezTo>
                    <a:pt x="2306" y="826"/>
                    <a:pt x="2296" y="808"/>
                    <a:pt x="2324" y="809"/>
                  </a:cubicBezTo>
                  <a:cubicBezTo>
                    <a:pt x="2351" y="809"/>
                    <a:pt x="2355" y="818"/>
                    <a:pt x="2355" y="818"/>
                  </a:cubicBezTo>
                  <a:cubicBezTo>
                    <a:pt x="2386" y="823"/>
                    <a:pt x="2386" y="823"/>
                    <a:pt x="2386" y="823"/>
                  </a:cubicBezTo>
                  <a:cubicBezTo>
                    <a:pt x="2390" y="834"/>
                    <a:pt x="2390" y="834"/>
                    <a:pt x="2390" y="834"/>
                  </a:cubicBezTo>
                  <a:cubicBezTo>
                    <a:pt x="2452" y="838"/>
                    <a:pt x="2452" y="838"/>
                    <a:pt x="2452" y="838"/>
                  </a:cubicBezTo>
                  <a:lnTo>
                    <a:pt x="2456" y="825"/>
                  </a:lnTo>
                  <a:close/>
                  <a:moveTo>
                    <a:pt x="2393" y="886"/>
                  </a:moveTo>
                  <a:cubicBezTo>
                    <a:pt x="2352" y="899"/>
                    <a:pt x="2393" y="913"/>
                    <a:pt x="2393" y="913"/>
                  </a:cubicBezTo>
                  <a:cubicBezTo>
                    <a:pt x="2415" y="897"/>
                    <a:pt x="2434" y="872"/>
                    <a:pt x="2393" y="886"/>
                  </a:cubicBez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6" name="Freeform 183"/>
            <p:cNvSpPr>
              <a:spLocks noChangeAspect="1"/>
            </p:cNvSpPr>
            <p:nvPr/>
          </p:nvSpPr>
          <p:spPr bwMode="auto">
            <a:xfrm>
              <a:off x="1397" y="2341"/>
              <a:ext cx="204" cy="320"/>
            </a:xfrm>
            <a:custGeom>
              <a:avLst/>
              <a:gdLst>
                <a:gd name="T0" fmla="*/ 196 w 630"/>
                <a:gd name="T1" fmla="*/ 280 h 993"/>
                <a:gd name="T2" fmla="*/ 186 w 630"/>
                <a:gd name="T3" fmla="*/ 275 h 993"/>
                <a:gd name="T4" fmla="*/ 188 w 630"/>
                <a:gd name="T5" fmla="*/ 265 h 993"/>
                <a:gd name="T6" fmla="*/ 197 w 630"/>
                <a:gd name="T7" fmla="*/ 269 h 993"/>
                <a:gd name="T8" fmla="*/ 195 w 630"/>
                <a:gd name="T9" fmla="*/ 257 h 993"/>
                <a:gd name="T10" fmla="*/ 196 w 630"/>
                <a:gd name="T11" fmla="*/ 240 h 993"/>
                <a:gd name="T12" fmla="*/ 197 w 630"/>
                <a:gd name="T13" fmla="*/ 224 h 993"/>
                <a:gd name="T14" fmla="*/ 193 w 630"/>
                <a:gd name="T15" fmla="*/ 204 h 993"/>
                <a:gd name="T16" fmla="*/ 180 w 630"/>
                <a:gd name="T17" fmla="*/ 190 h 993"/>
                <a:gd name="T18" fmla="*/ 173 w 630"/>
                <a:gd name="T19" fmla="*/ 190 h 993"/>
                <a:gd name="T20" fmla="*/ 169 w 630"/>
                <a:gd name="T21" fmla="*/ 181 h 993"/>
                <a:gd name="T22" fmla="*/ 170 w 630"/>
                <a:gd name="T23" fmla="*/ 163 h 993"/>
                <a:gd name="T24" fmla="*/ 145 w 630"/>
                <a:gd name="T25" fmla="*/ 174 h 993"/>
                <a:gd name="T26" fmla="*/ 129 w 630"/>
                <a:gd name="T27" fmla="*/ 164 h 993"/>
                <a:gd name="T28" fmla="*/ 127 w 630"/>
                <a:gd name="T29" fmla="*/ 150 h 993"/>
                <a:gd name="T30" fmla="*/ 120 w 630"/>
                <a:gd name="T31" fmla="*/ 135 h 993"/>
                <a:gd name="T32" fmla="*/ 120 w 630"/>
                <a:gd name="T33" fmla="*/ 128 h 993"/>
                <a:gd name="T34" fmla="*/ 119 w 630"/>
                <a:gd name="T35" fmla="*/ 119 h 993"/>
                <a:gd name="T36" fmla="*/ 126 w 630"/>
                <a:gd name="T37" fmla="*/ 107 h 993"/>
                <a:gd name="T38" fmla="*/ 130 w 630"/>
                <a:gd name="T39" fmla="*/ 89 h 993"/>
                <a:gd name="T40" fmla="*/ 137 w 630"/>
                <a:gd name="T41" fmla="*/ 85 h 993"/>
                <a:gd name="T42" fmla="*/ 153 w 630"/>
                <a:gd name="T43" fmla="*/ 79 h 993"/>
                <a:gd name="T44" fmla="*/ 159 w 630"/>
                <a:gd name="T45" fmla="*/ 77 h 993"/>
                <a:gd name="T46" fmla="*/ 171 w 630"/>
                <a:gd name="T47" fmla="*/ 76 h 993"/>
                <a:gd name="T48" fmla="*/ 176 w 630"/>
                <a:gd name="T49" fmla="*/ 73 h 993"/>
                <a:gd name="T50" fmla="*/ 170 w 630"/>
                <a:gd name="T51" fmla="*/ 67 h 993"/>
                <a:gd name="T52" fmla="*/ 168 w 630"/>
                <a:gd name="T53" fmla="*/ 55 h 993"/>
                <a:gd name="T54" fmla="*/ 164 w 630"/>
                <a:gd name="T55" fmla="*/ 44 h 993"/>
                <a:gd name="T56" fmla="*/ 153 w 630"/>
                <a:gd name="T57" fmla="*/ 42 h 993"/>
                <a:gd name="T58" fmla="*/ 141 w 630"/>
                <a:gd name="T59" fmla="*/ 44 h 993"/>
                <a:gd name="T60" fmla="*/ 126 w 630"/>
                <a:gd name="T61" fmla="*/ 34 h 993"/>
                <a:gd name="T62" fmla="*/ 118 w 630"/>
                <a:gd name="T63" fmla="*/ 24 h 993"/>
                <a:gd name="T64" fmla="*/ 111 w 630"/>
                <a:gd name="T65" fmla="*/ 18 h 993"/>
                <a:gd name="T66" fmla="*/ 106 w 630"/>
                <a:gd name="T67" fmla="*/ 11 h 993"/>
                <a:gd name="T68" fmla="*/ 85 w 630"/>
                <a:gd name="T69" fmla="*/ 0 h 993"/>
                <a:gd name="T70" fmla="*/ 90 w 630"/>
                <a:gd name="T71" fmla="*/ 0 h 993"/>
                <a:gd name="T72" fmla="*/ 92 w 630"/>
                <a:gd name="T73" fmla="*/ 10 h 993"/>
                <a:gd name="T74" fmla="*/ 90 w 630"/>
                <a:gd name="T75" fmla="*/ 19 h 993"/>
                <a:gd name="T76" fmla="*/ 71 w 630"/>
                <a:gd name="T77" fmla="*/ 46 h 993"/>
                <a:gd name="T78" fmla="*/ 48 w 630"/>
                <a:gd name="T79" fmla="*/ 60 h 993"/>
                <a:gd name="T80" fmla="*/ 46 w 630"/>
                <a:gd name="T81" fmla="*/ 65 h 993"/>
                <a:gd name="T82" fmla="*/ 41 w 630"/>
                <a:gd name="T83" fmla="*/ 81 h 993"/>
                <a:gd name="T84" fmla="*/ 33 w 630"/>
                <a:gd name="T85" fmla="*/ 87 h 993"/>
                <a:gd name="T86" fmla="*/ 22 w 630"/>
                <a:gd name="T87" fmla="*/ 78 h 993"/>
                <a:gd name="T88" fmla="*/ 13 w 630"/>
                <a:gd name="T89" fmla="*/ 79 h 993"/>
                <a:gd name="T90" fmla="*/ 12 w 630"/>
                <a:gd name="T91" fmla="*/ 72 h 993"/>
                <a:gd name="T92" fmla="*/ 14 w 630"/>
                <a:gd name="T93" fmla="*/ 61 h 993"/>
                <a:gd name="T94" fmla="*/ 0 w 630"/>
                <a:gd name="T95" fmla="*/ 82 h 993"/>
                <a:gd name="T96" fmla="*/ 3 w 630"/>
                <a:gd name="T97" fmla="*/ 91 h 993"/>
                <a:gd name="T98" fmla="*/ 3 w 630"/>
                <a:gd name="T99" fmla="*/ 107 h 993"/>
                <a:gd name="T100" fmla="*/ 28 w 630"/>
                <a:gd name="T101" fmla="*/ 127 h 993"/>
                <a:gd name="T102" fmla="*/ 41 w 630"/>
                <a:gd name="T103" fmla="*/ 149 h 993"/>
                <a:gd name="T104" fmla="*/ 55 w 630"/>
                <a:gd name="T105" fmla="*/ 176 h 993"/>
                <a:gd name="T106" fmla="*/ 69 w 630"/>
                <a:gd name="T107" fmla="*/ 200 h 993"/>
                <a:gd name="T108" fmla="*/ 86 w 630"/>
                <a:gd name="T109" fmla="*/ 230 h 993"/>
                <a:gd name="T110" fmla="*/ 98 w 630"/>
                <a:gd name="T111" fmla="*/ 259 h 993"/>
                <a:gd name="T112" fmla="*/ 130 w 630"/>
                <a:gd name="T113" fmla="*/ 280 h 993"/>
                <a:gd name="T114" fmla="*/ 167 w 630"/>
                <a:gd name="T115" fmla="*/ 303 h 993"/>
                <a:gd name="T116" fmla="*/ 175 w 630"/>
                <a:gd name="T117" fmla="*/ 312 h 993"/>
                <a:gd name="T118" fmla="*/ 186 w 630"/>
                <a:gd name="T119" fmla="*/ 320 h 993"/>
                <a:gd name="T120" fmla="*/ 193 w 630"/>
                <a:gd name="T121" fmla="*/ 307 h 993"/>
                <a:gd name="T122" fmla="*/ 195 w 630"/>
                <a:gd name="T123" fmla="*/ 299 h 993"/>
                <a:gd name="T124" fmla="*/ 204 w 630"/>
                <a:gd name="T125" fmla="*/ 286 h 99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630" h="993">
                  <a:moveTo>
                    <a:pt x="622" y="880"/>
                  </a:moveTo>
                  <a:cubicBezTo>
                    <a:pt x="622" y="880"/>
                    <a:pt x="612" y="873"/>
                    <a:pt x="604" y="869"/>
                  </a:cubicBezTo>
                  <a:cubicBezTo>
                    <a:pt x="596" y="865"/>
                    <a:pt x="593" y="857"/>
                    <a:pt x="593" y="857"/>
                  </a:cubicBezTo>
                  <a:cubicBezTo>
                    <a:pt x="593" y="857"/>
                    <a:pt x="579" y="859"/>
                    <a:pt x="575" y="854"/>
                  </a:cubicBezTo>
                  <a:cubicBezTo>
                    <a:pt x="580" y="840"/>
                    <a:pt x="580" y="840"/>
                    <a:pt x="580" y="840"/>
                  </a:cubicBezTo>
                  <a:cubicBezTo>
                    <a:pt x="580" y="840"/>
                    <a:pt x="576" y="825"/>
                    <a:pt x="581" y="821"/>
                  </a:cubicBezTo>
                  <a:cubicBezTo>
                    <a:pt x="584" y="818"/>
                    <a:pt x="598" y="830"/>
                    <a:pt x="607" y="838"/>
                  </a:cubicBezTo>
                  <a:cubicBezTo>
                    <a:pt x="607" y="836"/>
                    <a:pt x="607" y="835"/>
                    <a:pt x="607" y="835"/>
                  </a:cubicBezTo>
                  <a:cubicBezTo>
                    <a:pt x="612" y="824"/>
                    <a:pt x="612" y="824"/>
                    <a:pt x="612" y="824"/>
                  </a:cubicBezTo>
                  <a:cubicBezTo>
                    <a:pt x="612" y="824"/>
                    <a:pt x="604" y="813"/>
                    <a:pt x="603" y="799"/>
                  </a:cubicBezTo>
                  <a:cubicBezTo>
                    <a:pt x="601" y="784"/>
                    <a:pt x="616" y="776"/>
                    <a:pt x="620" y="766"/>
                  </a:cubicBezTo>
                  <a:cubicBezTo>
                    <a:pt x="624" y="757"/>
                    <a:pt x="605" y="744"/>
                    <a:pt x="605" y="744"/>
                  </a:cubicBezTo>
                  <a:cubicBezTo>
                    <a:pt x="618" y="724"/>
                    <a:pt x="618" y="724"/>
                    <a:pt x="618" y="724"/>
                  </a:cubicBezTo>
                  <a:cubicBezTo>
                    <a:pt x="609" y="694"/>
                    <a:pt x="609" y="694"/>
                    <a:pt x="609" y="694"/>
                  </a:cubicBezTo>
                  <a:cubicBezTo>
                    <a:pt x="609" y="694"/>
                    <a:pt x="619" y="683"/>
                    <a:pt x="620" y="677"/>
                  </a:cubicBezTo>
                  <a:cubicBezTo>
                    <a:pt x="622" y="670"/>
                    <a:pt x="612" y="645"/>
                    <a:pt x="597" y="632"/>
                  </a:cubicBezTo>
                  <a:cubicBezTo>
                    <a:pt x="586" y="621"/>
                    <a:pt x="579" y="600"/>
                    <a:pt x="577" y="591"/>
                  </a:cubicBezTo>
                  <a:cubicBezTo>
                    <a:pt x="568" y="590"/>
                    <a:pt x="560" y="590"/>
                    <a:pt x="556" y="590"/>
                  </a:cubicBezTo>
                  <a:cubicBezTo>
                    <a:pt x="545" y="590"/>
                    <a:pt x="549" y="599"/>
                    <a:pt x="541" y="599"/>
                  </a:cubicBezTo>
                  <a:cubicBezTo>
                    <a:pt x="533" y="599"/>
                    <a:pt x="533" y="591"/>
                    <a:pt x="533" y="591"/>
                  </a:cubicBezTo>
                  <a:cubicBezTo>
                    <a:pt x="526" y="592"/>
                    <a:pt x="526" y="592"/>
                    <a:pt x="526" y="592"/>
                  </a:cubicBezTo>
                  <a:cubicBezTo>
                    <a:pt x="526" y="592"/>
                    <a:pt x="525" y="572"/>
                    <a:pt x="523" y="562"/>
                  </a:cubicBezTo>
                  <a:cubicBezTo>
                    <a:pt x="521" y="552"/>
                    <a:pt x="526" y="538"/>
                    <a:pt x="528" y="534"/>
                  </a:cubicBezTo>
                  <a:cubicBezTo>
                    <a:pt x="530" y="530"/>
                    <a:pt x="525" y="507"/>
                    <a:pt x="525" y="507"/>
                  </a:cubicBezTo>
                  <a:cubicBezTo>
                    <a:pt x="491" y="537"/>
                    <a:pt x="491" y="537"/>
                    <a:pt x="491" y="537"/>
                  </a:cubicBezTo>
                  <a:cubicBezTo>
                    <a:pt x="449" y="541"/>
                    <a:pt x="449" y="541"/>
                    <a:pt x="449" y="541"/>
                  </a:cubicBezTo>
                  <a:cubicBezTo>
                    <a:pt x="449" y="541"/>
                    <a:pt x="441" y="522"/>
                    <a:pt x="438" y="515"/>
                  </a:cubicBezTo>
                  <a:cubicBezTo>
                    <a:pt x="435" y="508"/>
                    <a:pt x="399" y="509"/>
                    <a:pt x="399" y="509"/>
                  </a:cubicBezTo>
                  <a:cubicBezTo>
                    <a:pt x="399" y="509"/>
                    <a:pt x="414" y="496"/>
                    <a:pt x="416" y="491"/>
                  </a:cubicBezTo>
                  <a:cubicBezTo>
                    <a:pt x="418" y="486"/>
                    <a:pt x="396" y="471"/>
                    <a:pt x="391" y="465"/>
                  </a:cubicBezTo>
                  <a:cubicBezTo>
                    <a:pt x="386" y="459"/>
                    <a:pt x="373" y="438"/>
                    <a:pt x="373" y="438"/>
                  </a:cubicBezTo>
                  <a:cubicBezTo>
                    <a:pt x="371" y="420"/>
                    <a:pt x="371" y="420"/>
                    <a:pt x="371" y="420"/>
                  </a:cubicBezTo>
                  <a:cubicBezTo>
                    <a:pt x="371" y="420"/>
                    <a:pt x="356" y="414"/>
                    <a:pt x="356" y="409"/>
                  </a:cubicBezTo>
                  <a:cubicBezTo>
                    <a:pt x="356" y="404"/>
                    <a:pt x="371" y="396"/>
                    <a:pt x="371" y="396"/>
                  </a:cubicBezTo>
                  <a:cubicBezTo>
                    <a:pt x="365" y="392"/>
                    <a:pt x="365" y="392"/>
                    <a:pt x="365" y="392"/>
                  </a:cubicBezTo>
                  <a:cubicBezTo>
                    <a:pt x="365" y="392"/>
                    <a:pt x="360" y="378"/>
                    <a:pt x="368" y="370"/>
                  </a:cubicBezTo>
                  <a:cubicBezTo>
                    <a:pt x="376" y="362"/>
                    <a:pt x="389" y="345"/>
                    <a:pt x="395" y="354"/>
                  </a:cubicBezTo>
                  <a:cubicBezTo>
                    <a:pt x="401" y="363"/>
                    <a:pt x="391" y="338"/>
                    <a:pt x="389" y="331"/>
                  </a:cubicBezTo>
                  <a:cubicBezTo>
                    <a:pt x="387" y="324"/>
                    <a:pt x="402" y="315"/>
                    <a:pt x="402" y="315"/>
                  </a:cubicBezTo>
                  <a:cubicBezTo>
                    <a:pt x="403" y="277"/>
                    <a:pt x="403" y="277"/>
                    <a:pt x="403" y="277"/>
                  </a:cubicBezTo>
                  <a:cubicBezTo>
                    <a:pt x="419" y="277"/>
                    <a:pt x="419" y="277"/>
                    <a:pt x="419" y="277"/>
                  </a:cubicBezTo>
                  <a:cubicBezTo>
                    <a:pt x="419" y="277"/>
                    <a:pt x="420" y="269"/>
                    <a:pt x="422" y="265"/>
                  </a:cubicBezTo>
                  <a:cubicBezTo>
                    <a:pt x="424" y="261"/>
                    <a:pt x="450" y="244"/>
                    <a:pt x="450" y="244"/>
                  </a:cubicBezTo>
                  <a:cubicBezTo>
                    <a:pt x="471" y="244"/>
                    <a:pt x="471" y="244"/>
                    <a:pt x="471" y="244"/>
                  </a:cubicBezTo>
                  <a:cubicBezTo>
                    <a:pt x="473" y="237"/>
                    <a:pt x="473" y="237"/>
                    <a:pt x="473" y="237"/>
                  </a:cubicBezTo>
                  <a:cubicBezTo>
                    <a:pt x="492" y="240"/>
                    <a:pt x="492" y="240"/>
                    <a:pt x="492" y="240"/>
                  </a:cubicBezTo>
                  <a:cubicBezTo>
                    <a:pt x="492" y="240"/>
                    <a:pt x="503" y="225"/>
                    <a:pt x="513" y="224"/>
                  </a:cubicBezTo>
                  <a:cubicBezTo>
                    <a:pt x="523" y="223"/>
                    <a:pt x="527" y="236"/>
                    <a:pt x="527" y="236"/>
                  </a:cubicBezTo>
                  <a:cubicBezTo>
                    <a:pt x="527" y="236"/>
                    <a:pt x="534" y="239"/>
                    <a:pt x="539" y="236"/>
                  </a:cubicBezTo>
                  <a:cubicBezTo>
                    <a:pt x="541" y="235"/>
                    <a:pt x="542" y="231"/>
                    <a:pt x="543" y="227"/>
                  </a:cubicBezTo>
                  <a:cubicBezTo>
                    <a:pt x="532" y="223"/>
                    <a:pt x="532" y="223"/>
                    <a:pt x="532" y="223"/>
                  </a:cubicBezTo>
                  <a:cubicBezTo>
                    <a:pt x="526" y="207"/>
                    <a:pt x="526" y="207"/>
                    <a:pt x="526" y="207"/>
                  </a:cubicBezTo>
                  <a:cubicBezTo>
                    <a:pt x="526" y="207"/>
                    <a:pt x="512" y="212"/>
                    <a:pt x="509" y="206"/>
                  </a:cubicBezTo>
                  <a:cubicBezTo>
                    <a:pt x="506" y="201"/>
                    <a:pt x="515" y="171"/>
                    <a:pt x="520" y="171"/>
                  </a:cubicBezTo>
                  <a:cubicBezTo>
                    <a:pt x="525" y="171"/>
                    <a:pt x="533" y="163"/>
                    <a:pt x="533" y="148"/>
                  </a:cubicBezTo>
                  <a:cubicBezTo>
                    <a:pt x="533" y="134"/>
                    <a:pt x="505" y="135"/>
                    <a:pt x="505" y="135"/>
                  </a:cubicBezTo>
                  <a:cubicBezTo>
                    <a:pt x="505" y="135"/>
                    <a:pt x="497" y="123"/>
                    <a:pt x="493" y="122"/>
                  </a:cubicBezTo>
                  <a:cubicBezTo>
                    <a:pt x="489" y="121"/>
                    <a:pt x="481" y="130"/>
                    <a:pt x="472" y="130"/>
                  </a:cubicBezTo>
                  <a:cubicBezTo>
                    <a:pt x="464" y="130"/>
                    <a:pt x="463" y="123"/>
                    <a:pt x="449" y="120"/>
                  </a:cubicBezTo>
                  <a:cubicBezTo>
                    <a:pt x="435" y="117"/>
                    <a:pt x="434" y="138"/>
                    <a:pt x="434" y="138"/>
                  </a:cubicBezTo>
                  <a:cubicBezTo>
                    <a:pt x="434" y="138"/>
                    <a:pt x="412" y="138"/>
                    <a:pt x="393" y="133"/>
                  </a:cubicBezTo>
                  <a:cubicBezTo>
                    <a:pt x="374" y="128"/>
                    <a:pt x="389" y="113"/>
                    <a:pt x="388" y="106"/>
                  </a:cubicBezTo>
                  <a:cubicBezTo>
                    <a:pt x="387" y="98"/>
                    <a:pt x="369" y="97"/>
                    <a:pt x="369" y="97"/>
                  </a:cubicBezTo>
                  <a:cubicBezTo>
                    <a:pt x="369" y="97"/>
                    <a:pt x="367" y="79"/>
                    <a:pt x="364" y="73"/>
                  </a:cubicBezTo>
                  <a:cubicBezTo>
                    <a:pt x="362" y="67"/>
                    <a:pt x="354" y="70"/>
                    <a:pt x="354" y="70"/>
                  </a:cubicBezTo>
                  <a:cubicBezTo>
                    <a:pt x="343" y="57"/>
                    <a:pt x="343" y="57"/>
                    <a:pt x="343" y="57"/>
                  </a:cubicBezTo>
                  <a:cubicBezTo>
                    <a:pt x="335" y="57"/>
                    <a:pt x="335" y="57"/>
                    <a:pt x="335" y="57"/>
                  </a:cubicBezTo>
                  <a:cubicBezTo>
                    <a:pt x="327" y="33"/>
                    <a:pt x="327" y="33"/>
                    <a:pt x="327" y="33"/>
                  </a:cubicBezTo>
                  <a:cubicBezTo>
                    <a:pt x="327" y="33"/>
                    <a:pt x="297" y="9"/>
                    <a:pt x="290" y="5"/>
                  </a:cubicBezTo>
                  <a:cubicBezTo>
                    <a:pt x="284" y="1"/>
                    <a:pt x="274" y="1"/>
                    <a:pt x="264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69" y="0"/>
                    <a:pt x="273" y="1"/>
                    <a:pt x="278" y="1"/>
                  </a:cubicBezTo>
                  <a:cubicBezTo>
                    <a:pt x="279" y="19"/>
                    <a:pt x="268" y="19"/>
                    <a:pt x="268" y="19"/>
                  </a:cubicBezTo>
                  <a:cubicBezTo>
                    <a:pt x="284" y="31"/>
                    <a:pt x="284" y="31"/>
                    <a:pt x="284" y="31"/>
                  </a:cubicBezTo>
                  <a:cubicBezTo>
                    <a:pt x="287" y="53"/>
                    <a:pt x="287" y="53"/>
                    <a:pt x="287" y="53"/>
                  </a:cubicBezTo>
                  <a:cubicBezTo>
                    <a:pt x="277" y="58"/>
                    <a:pt x="277" y="58"/>
                    <a:pt x="277" y="58"/>
                  </a:cubicBezTo>
                  <a:cubicBezTo>
                    <a:pt x="269" y="87"/>
                    <a:pt x="269" y="87"/>
                    <a:pt x="269" y="87"/>
                  </a:cubicBezTo>
                  <a:cubicBezTo>
                    <a:pt x="269" y="87"/>
                    <a:pt x="241" y="128"/>
                    <a:pt x="218" y="143"/>
                  </a:cubicBezTo>
                  <a:cubicBezTo>
                    <a:pt x="195" y="157"/>
                    <a:pt x="174" y="157"/>
                    <a:pt x="161" y="168"/>
                  </a:cubicBezTo>
                  <a:cubicBezTo>
                    <a:pt x="147" y="179"/>
                    <a:pt x="147" y="186"/>
                    <a:pt x="147" y="186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42" y="201"/>
                    <a:pt x="142" y="201"/>
                    <a:pt x="142" y="201"/>
                  </a:cubicBezTo>
                  <a:cubicBezTo>
                    <a:pt x="142" y="201"/>
                    <a:pt x="134" y="206"/>
                    <a:pt x="132" y="216"/>
                  </a:cubicBezTo>
                  <a:cubicBezTo>
                    <a:pt x="131" y="225"/>
                    <a:pt x="128" y="252"/>
                    <a:pt x="128" y="252"/>
                  </a:cubicBezTo>
                  <a:cubicBezTo>
                    <a:pt x="128" y="252"/>
                    <a:pt x="119" y="254"/>
                    <a:pt x="115" y="256"/>
                  </a:cubicBezTo>
                  <a:cubicBezTo>
                    <a:pt x="111" y="259"/>
                    <a:pt x="116" y="270"/>
                    <a:pt x="103" y="270"/>
                  </a:cubicBezTo>
                  <a:cubicBezTo>
                    <a:pt x="89" y="270"/>
                    <a:pt x="93" y="246"/>
                    <a:pt x="88" y="241"/>
                  </a:cubicBezTo>
                  <a:cubicBezTo>
                    <a:pt x="82" y="237"/>
                    <a:pt x="69" y="243"/>
                    <a:pt x="69" y="243"/>
                  </a:cubicBezTo>
                  <a:cubicBezTo>
                    <a:pt x="60" y="232"/>
                    <a:pt x="60" y="232"/>
                    <a:pt x="60" y="232"/>
                  </a:cubicBezTo>
                  <a:cubicBezTo>
                    <a:pt x="60" y="232"/>
                    <a:pt x="50" y="250"/>
                    <a:pt x="40" y="246"/>
                  </a:cubicBezTo>
                  <a:cubicBezTo>
                    <a:pt x="31" y="241"/>
                    <a:pt x="47" y="232"/>
                    <a:pt x="47" y="232"/>
                  </a:cubicBezTo>
                  <a:cubicBezTo>
                    <a:pt x="37" y="224"/>
                    <a:pt x="37" y="224"/>
                    <a:pt x="37" y="224"/>
                  </a:cubicBezTo>
                  <a:cubicBezTo>
                    <a:pt x="37" y="224"/>
                    <a:pt x="50" y="212"/>
                    <a:pt x="58" y="203"/>
                  </a:cubicBezTo>
                  <a:cubicBezTo>
                    <a:pt x="67" y="194"/>
                    <a:pt x="43" y="188"/>
                    <a:pt x="43" y="188"/>
                  </a:cubicBezTo>
                  <a:cubicBezTo>
                    <a:pt x="43" y="188"/>
                    <a:pt x="17" y="216"/>
                    <a:pt x="9" y="223"/>
                  </a:cubicBezTo>
                  <a:cubicBezTo>
                    <a:pt x="1" y="230"/>
                    <a:pt x="0" y="241"/>
                    <a:pt x="0" y="254"/>
                  </a:cubicBezTo>
                  <a:cubicBezTo>
                    <a:pt x="0" y="267"/>
                    <a:pt x="12" y="264"/>
                    <a:pt x="12" y="264"/>
                  </a:cubicBezTo>
                  <a:cubicBezTo>
                    <a:pt x="9" y="282"/>
                    <a:pt x="9" y="282"/>
                    <a:pt x="9" y="282"/>
                  </a:cubicBezTo>
                  <a:cubicBezTo>
                    <a:pt x="9" y="282"/>
                    <a:pt x="26" y="292"/>
                    <a:pt x="27" y="304"/>
                  </a:cubicBezTo>
                  <a:cubicBezTo>
                    <a:pt x="28" y="316"/>
                    <a:pt x="8" y="317"/>
                    <a:pt x="8" y="331"/>
                  </a:cubicBezTo>
                  <a:cubicBezTo>
                    <a:pt x="8" y="345"/>
                    <a:pt x="42" y="347"/>
                    <a:pt x="51" y="352"/>
                  </a:cubicBezTo>
                  <a:cubicBezTo>
                    <a:pt x="59" y="357"/>
                    <a:pt x="82" y="389"/>
                    <a:pt x="85" y="394"/>
                  </a:cubicBezTo>
                  <a:cubicBezTo>
                    <a:pt x="87" y="398"/>
                    <a:pt x="99" y="418"/>
                    <a:pt x="99" y="424"/>
                  </a:cubicBezTo>
                  <a:cubicBezTo>
                    <a:pt x="99" y="430"/>
                    <a:pt x="123" y="456"/>
                    <a:pt x="126" y="462"/>
                  </a:cubicBezTo>
                  <a:cubicBezTo>
                    <a:pt x="130" y="468"/>
                    <a:pt x="164" y="522"/>
                    <a:pt x="164" y="522"/>
                  </a:cubicBezTo>
                  <a:cubicBezTo>
                    <a:pt x="169" y="547"/>
                    <a:pt x="169" y="547"/>
                    <a:pt x="169" y="547"/>
                  </a:cubicBezTo>
                  <a:cubicBezTo>
                    <a:pt x="169" y="547"/>
                    <a:pt x="197" y="602"/>
                    <a:pt x="197" y="609"/>
                  </a:cubicBezTo>
                  <a:cubicBezTo>
                    <a:pt x="197" y="616"/>
                    <a:pt x="205" y="616"/>
                    <a:pt x="214" y="622"/>
                  </a:cubicBezTo>
                  <a:cubicBezTo>
                    <a:pt x="222" y="628"/>
                    <a:pt x="218" y="635"/>
                    <a:pt x="220" y="647"/>
                  </a:cubicBezTo>
                  <a:cubicBezTo>
                    <a:pt x="221" y="658"/>
                    <a:pt x="255" y="699"/>
                    <a:pt x="267" y="715"/>
                  </a:cubicBezTo>
                  <a:cubicBezTo>
                    <a:pt x="279" y="732"/>
                    <a:pt x="270" y="754"/>
                    <a:pt x="270" y="762"/>
                  </a:cubicBezTo>
                  <a:cubicBezTo>
                    <a:pt x="270" y="771"/>
                    <a:pt x="293" y="796"/>
                    <a:pt x="304" y="803"/>
                  </a:cubicBezTo>
                  <a:cubicBezTo>
                    <a:pt x="314" y="810"/>
                    <a:pt x="324" y="826"/>
                    <a:pt x="332" y="835"/>
                  </a:cubicBezTo>
                  <a:cubicBezTo>
                    <a:pt x="340" y="843"/>
                    <a:pt x="386" y="861"/>
                    <a:pt x="400" y="869"/>
                  </a:cubicBezTo>
                  <a:cubicBezTo>
                    <a:pt x="415" y="877"/>
                    <a:pt x="442" y="883"/>
                    <a:pt x="463" y="901"/>
                  </a:cubicBezTo>
                  <a:cubicBezTo>
                    <a:pt x="484" y="919"/>
                    <a:pt x="516" y="939"/>
                    <a:pt x="516" y="939"/>
                  </a:cubicBezTo>
                  <a:cubicBezTo>
                    <a:pt x="522" y="954"/>
                    <a:pt x="522" y="954"/>
                    <a:pt x="522" y="954"/>
                  </a:cubicBezTo>
                  <a:cubicBezTo>
                    <a:pt x="522" y="954"/>
                    <a:pt x="533" y="962"/>
                    <a:pt x="540" y="968"/>
                  </a:cubicBezTo>
                  <a:cubicBezTo>
                    <a:pt x="547" y="974"/>
                    <a:pt x="574" y="992"/>
                    <a:pt x="574" y="992"/>
                  </a:cubicBezTo>
                  <a:cubicBezTo>
                    <a:pt x="574" y="993"/>
                    <a:pt x="574" y="993"/>
                    <a:pt x="574" y="993"/>
                  </a:cubicBezTo>
                  <a:cubicBezTo>
                    <a:pt x="580" y="989"/>
                    <a:pt x="589" y="983"/>
                    <a:pt x="596" y="977"/>
                  </a:cubicBezTo>
                  <a:cubicBezTo>
                    <a:pt x="608" y="968"/>
                    <a:pt x="596" y="954"/>
                    <a:pt x="596" y="954"/>
                  </a:cubicBezTo>
                  <a:cubicBezTo>
                    <a:pt x="608" y="946"/>
                    <a:pt x="608" y="946"/>
                    <a:pt x="608" y="946"/>
                  </a:cubicBezTo>
                  <a:cubicBezTo>
                    <a:pt x="601" y="929"/>
                    <a:pt x="601" y="929"/>
                    <a:pt x="601" y="929"/>
                  </a:cubicBezTo>
                  <a:cubicBezTo>
                    <a:pt x="601" y="929"/>
                    <a:pt x="611" y="919"/>
                    <a:pt x="620" y="912"/>
                  </a:cubicBezTo>
                  <a:cubicBezTo>
                    <a:pt x="626" y="908"/>
                    <a:pt x="629" y="897"/>
                    <a:pt x="630" y="889"/>
                  </a:cubicBezTo>
                  <a:lnTo>
                    <a:pt x="622" y="88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7" name="Freeform 184"/>
            <p:cNvSpPr>
              <a:spLocks noChangeAspect="1" noEditPoints="1"/>
            </p:cNvSpPr>
            <p:nvPr/>
          </p:nvSpPr>
          <p:spPr bwMode="auto">
            <a:xfrm>
              <a:off x="1580" y="2509"/>
              <a:ext cx="196" cy="230"/>
            </a:xfrm>
            <a:custGeom>
              <a:avLst/>
              <a:gdLst>
                <a:gd name="T0" fmla="*/ 0 w 604"/>
                <a:gd name="T1" fmla="*/ 23 h 712"/>
                <a:gd name="T2" fmla="*/ 194 w 604"/>
                <a:gd name="T3" fmla="*/ 162 h 712"/>
                <a:gd name="T4" fmla="*/ 190 w 604"/>
                <a:gd name="T5" fmla="*/ 136 h 712"/>
                <a:gd name="T6" fmla="*/ 182 w 604"/>
                <a:gd name="T7" fmla="*/ 117 h 712"/>
                <a:gd name="T8" fmla="*/ 152 w 604"/>
                <a:gd name="T9" fmla="*/ 101 h 712"/>
                <a:gd name="T10" fmla="*/ 150 w 604"/>
                <a:gd name="T11" fmla="*/ 94 h 712"/>
                <a:gd name="T12" fmla="*/ 146 w 604"/>
                <a:gd name="T13" fmla="*/ 81 h 712"/>
                <a:gd name="T14" fmla="*/ 136 w 604"/>
                <a:gd name="T15" fmla="*/ 68 h 712"/>
                <a:gd name="T16" fmla="*/ 119 w 604"/>
                <a:gd name="T17" fmla="*/ 61 h 712"/>
                <a:gd name="T18" fmla="*/ 104 w 604"/>
                <a:gd name="T19" fmla="*/ 53 h 712"/>
                <a:gd name="T20" fmla="*/ 94 w 604"/>
                <a:gd name="T21" fmla="*/ 49 h 712"/>
                <a:gd name="T22" fmla="*/ 84 w 604"/>
                <a:gd name="T23" fmla="*/ 49 h 712"/>
                <a:gd name="T24" fmla="*/ 75 w 604"/>
                <a:gd name="T25" fmla="*/ 42 h 712"/>
                <a:gd name="T26" fmla="*/ 68 w 604"/>
                <a:gd name="T27" fmla="*/ 31 h 712"/>
                <a:gd name="T28" fmla="*/ 65 w 604"/>
                <a:gd name="T29" fmla="*/ 17 h 712"/>
                <a:gd name="T30" fmla="*/ 68 w 604"/>
                <a:gd name="T31" fmla="*/ 1 h 712"/>
                <a:gd name="T32" fmla="*/ 59 w 604"/>
                <a:gd name="T33" fmla="*/ 2 h 712"/>
                <a:gd name="T34" fmla="*/ 49 w 604"/>
                <a:gd name="T35" fmla="*/ 4 h 712"/>
                <a:gd name="T36" fmla="*/ 34 w 604"/>
                <a:gd name="T37" fmla="*/ 12 h 712"/>
                <a:gd name="T38" fmla="*/ 25 w 604"/>
                <a:gd name="T39" fmla="*/ 18 h 712"/>
                <a:gd name="T40" fmla="*/ 16 w 604"/>
                <a:gd name="T41" fmla="*/ 26 h 712"/>
                <a:gd name="T42" fmla="*/ 3 w 604"/>
                <a:gd name="T43" fmla="*/ 23 h 712"/>
                <a:gd name="T44" fmla="*/ 17 w 604"/>
                <a:gd name="T45" fmla="*/ 51 h 712"/>
                <a:gd name="T46" fmla="*/ 16 w 604"/>
                <a:gd name="T47" fmla="*/ 66 h 712"/>
                <a:gd name="T48" fmla="*/ 17 w 604"/>
                <a:gd name="T49" fmla="*/ 79 h 712"/>
                <a:gd name="T50" fmla="*/ 14 w 604"/>
                <a:gd name="T51" fmla="*/ 98 h 712"/>
                <a:gd name="T52" fmla="*/ 13 w 604"/>
                <a:gd name="T53" fmla="*/ 103 h 712"/>
                <a:gd name="T54" fmla="*/ 20 w 604"/>
                <a:gd name="T55" fmla="*/ 110 h 712"/>
                <a:gd name="T56" fmla="*/ 25 w 604"/>
                <a:gd name="T57" fmla="*/ 116 h 712"/>
                <a:gd name="T58" fmla="*/ 20 w 604"/>
                <a:gd name="T59" fmla="*/ 119 h 712"/>
                <a:gd name="T60" fmla="*/ 11 w 604"/>
                <a:gd name="T61" fmla="*/ 132 h 712"/>
                <a:gd name="T62" fmla="*/ 13 w 604"/>
                <a:gd name="T63" fmla="*/ 138 h 712"/>
                <a:gd name="T64" fmla="*/ 21 w 604"/>
                <a:gd name="T65" fmla="*/ 145 h 712"/>
                <a:gd name="T66" fmla="*/ 34 w 604"/>
                <a:gd name="T67" fmla="*/ 170 h 712"/>
                <a:gd name="T68" fmla="*/ 34 w 604"/>
                <a:gd name="T69" fmla="*/ 179 h 712"/>
                <a:gd name="T70" fmla="*/ 33 w 604"/>
                <a:gd name="T71" fmla="*/ 190 h 712"/>
                <a:gd name="T72" fmla="*/ 43 w 604"/>
                <a:gd name="T73" fmla="*/ 203 h 712"/>
                <a:gd name="T74" fmla="*/ 48 w 604"/>
                <a:gd name="T75" fmla="*/ 221 h 712"/>
                <a:gd name="T76" fmla="*/ 61 w 604"/>
                <a:gd name="T77" fmla="*/ 229 h 712"/>
                <a:gd name="T78" fmla="*/ 65 w 604"/>
                <a:gd name="T79" fmla="*/ 223 h 712"/>
                <a:gd name="T80" fmla="*/ 69 w 604"/>
                <a:gd name="T81" fmla="*/ 218 h 712"/>
                <a:gd name="T82" fmla="*/ 78 w 604"/>
                <a:gd name="T83" fmla="*/ 216 h 712"/>
                <a:gd name="T84" fmla="*/ 103 w 604"/>
                <a:gd name="T85" fmla="*/ 228 h 712"/>
                <a:gd name="T86" fmla="*/ 121 w 604"/>
                <a:gd name="T87" fmla="*/ 214 h 712"/>
                <a:gd name="T88" fmla="*/ 131 w 604"/>
                <a:gd name="T89" fmla="*/ 196 h 712"/>
                <a:gd name="T90" fmla="*/ 134 w 604"/>
                <a:gd name="T91" fmla="*/ 180 h 712"/>
                <a:gd name="T92" fmla="*/ 158 w 604"/>
                <a:gd name="T93" fmla="*/ 170 h 712"/>
                <a:gd name="T94" fmla="*/ 186 w 604"/>
                <a:gd name="T95" fmla="*/ 176 h 712"/>
                <a:gd name="T96" fmla="*/ 195 w 604"/>
                <a:gd name="T97" fmla="*/ 179 h 712"/>
                <a:gd name="T98" fmla="*/ 196 w 604"/>
                <a:gd name="T99" fmla="*/ 164 h 71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604" h="712">
                  <a:moveTo>
                    <a:pt x="0" y="70"/>
                  </a:moveTo>
                  <a:cubicBezTo>
                    <a:pt x="1" y="70"/>
                    <a:pt x="1" y="70"/>
                    <a:pt x="1" y="70"/>
                  </a:cubicBezTo>
                  <a:cubicBezTo>
                    <a:pt x="1" y="70"/>
                    <a:pt x="1" y="70"/>
                    <a:pt x="0" y="70"/>
                  </a:cubicBezTo>
                  <a:close/>
                  <a:moveTo>
                    <a:pt x="599" y="500"/>
                  </a:moveTo>
                  <a:cubicBezTo>
                    <a:pt x="599" y="500"/>
                    <a:pt x="604" y="474"/>
                    <a:pt x="604" y="460"/>
                  </a:cubicBezTo>
                  <a:cubicBezTo>
                    <a:pt x="604" y="446"/>
                    <a:pt x="595" y="428"/>
                    <a:pt x="584" y="421"/>
                  </a:cubicBezTo>
                  <a:cubicBezTo>
                    <a:pt x="573" y="414"/>
                    <a:pt x="564" y="413"/>
                    <a:pt x="557" y="404"/>
                  </a:cubicBezTo>
                  <a:cubicBezTo>
                    <a:pt x="550" y="395"/>
                    <a:pt x="561" y="361"/>
                    <a:pt x="561" y="361"/>
                  </a:cubicBezTo>
                  <a:cubicBezTo>
                    <a:pt x="561" y="361"/>
                    <a:pt x="484" y="363"/>
                    <a:pt x="471" y="354"/>
                  </a:cubicBezTo>
                  <a:cubicBezTo>
                    <a:pt x="458" y="345"/>
                    <a:pt x="468" y="314"/>
                    <a:pt x="468" y="314"/>
                  </a:cubicBezTo>
                  <a:cubicBezTo>
                    <a:pt x="468" y="314"/>
                    <a:pt x="452" y="300"/>
                    <a:pt x="450" y="294"/>
                  </a:cubicBezTo>
                  <a:cubicBezTo>
                    <a:pt x="448" y="288"/>
                    <a:pt x="463" y="290"/>
                    <a:pt x="463" y="290"/>
                  </a:cubicBezTo>
                  <a:cubicBezTo>
                    <a:pt x="461" y="269"/>
                    <a:pt x="461" y="269"/>
                    <a:pt x="461" y="269"/>
                  </a:cubicBezTo>
                  <a:cubicBezTo>
                    <a:pt x="461" y="269"/>
                    <a:pt x="454" y="257"/>
                    <a:pt x="450" y="250"/>
                  </a:cubicBezTo>
                  <a:cubicBezTo>
                    <a:pt x="446" y="243"/>
                    <a:pt x="451" y="240"/>
                    <a:pt x="450" y="230"/>
                  </a:cubicBezTo>
                  <a:cubicBezTo>
                    <a:pt x="449" y="220"/>
                    <a:pt x="429" y="211"/>
                    <a:pt x="418" y="209"/>
                  </a:cubicBezTo>
                  <a:cubicBezTo>
                    <a:pt x="407" y="207"/>
                    <a:pt x="396" y="212"/>
                    <a:pt x="386" y="211"/>
                  </a:cubicBezTo>
                  <a:cubicBezTo>
                    <a:pt x="376" y="210"/>
                    <a:pt x="367" y="190"/>
                    <a:pt x="367" y="190"/>
                  </a:cubicBezTo>
                  <a:cubicBezTo>
                    <a:pt x="367" y="190"/>
                    <a:pt x="351" y="189"/>
                    <a:pt x="340" y="184"/>
                  </a:cubicBezTo>
                  <a:cubicBezTo>
                    <a:pt x="329" y="179"/>
                    <a:pt x="321" y="167"/>
                    <a:pt x="320" y="163"/>
                  </a:cubicBezTo>
                  <a:cubicBezTo>
                    <a:pt x="319" y="159"/>
                    <a:pt x="312" y="166"/>
                    <a:pt x="304" y="166"/>
                  </a:cubicBezTo>
                  <a:cubicBezTo>
                    <a:pt x="296" y="166"/>
                    <a:pt x="290" y="152"/>
                    <a:pt x="290" y="152"/>
                  </a:cubicBezTo>
                  <a:cubicBezTo>
                    <a:pt x="290" y="152"/>
                    <a:pt x="280" y="159"/>
                    <a:pt x="276" y="158"/>
                  </a:cubicBezTo>
                  <a:cubicBezTo>
                    <a:pt x="272" y="157"/>
                    <a:pt x="268" y="157"/>
                    <a:pt x="258" y="153"/>
                  </a:cubicBezTo>
                  <a:cubicBezTo>
                    <a:pt x="248" y="149"/>
                    <a:pt x="252" y="138"/>
                    <a:pt x="249" y="133"/>
                  </a:cubicBezTo>
                  <a:cubicBezTo>
                    <a:pt x="246" y="128"/>
                    <a:pt x="230" y="130"/>
                    <a:pt x="230" y="130"/>
                  </a:cubicBezTo>
                  <a:cubicBezTo>
                    <a:pt x="224" y="110"/>
                    <a:pt x="224" y="110"/>
                    <a:pt x="224" y="110"/>
                  </a:cubicBezTo>
                  <a:cubicBezTo>
                    <a:pt x="224" y="110"/>
                    <a:pt x="217" y="106"/>
                    <a:pt x="210" y="97"/>
                  </a:cubicBezTo>
                  <a:cubicBezTo>
                    <a:pt x="203" y="88"/>
                    <a:pt x="210" y="82"/>
                    <a:pt x="210" y="73"/>
                  </a:cubicBezTo>
                  <a:cubicBezTo>
                    <a:pt x="210" y="64"/>
                    <a:pt x="201" y="56"/>
                    <a:pt x="200" y="52"/>
                  </a:cubicBezTo>
                  <a:cubicBezTo>
                    <a:pt x="199" y="48"/>
                    <a:pt x="207" y="35"/>
                    <a:pt x="207" y="35"/>
                  </a:cubicBezTo>
                  <a:cubicBezTo>
                    <a:pt x="207" y="35"/>
                    <a:pt x="215" y="8"/>
                    <a:pt x="211" y="4"/>
                  </a:cubicBezTo>
                  <a:cubicBezTo>
                    <a:pt x="207" y="0"/>
                    <a:pt x="194" y="8"/>
                    <a:pt x="193" y="12"/>
                  </a:cubicBezTo>
                  <a:cubicBezTo>
                    <a:pt x="192" y="16"/>
                    <a:pt x="183" y="6"/>
                    <a:pt x="183" y="6"/>
                  </a:cubicBezTo>
                  <a:cubicBezTo>
                    <a:pt x="174" y="14"/>
                    <a:pt x="174" y="14"/>
                    <a:pt x="174" y="14"/>
                  </a:cubicBezTo>
                  <a:cubicBezTo>
                    <a:pt x="174" y="14"/>
                    <a:pt x="164" y="13"/>
                    <a:pt x="151" y="13"/>
                  </a:cubicBezTo>
                  <a:cubicBezTo>
                    <a:pt x="138" y="13"/>
                    <a:pt x="128" y="39"/>
                    <a:pt x="128" y="39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00" y="56"/>
                    <a:pt x="100" y="56"/>
                    <a:pt x="100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63" y="78"/>
                    <a:pt x="50" y="81"/>
                  </a:cubicBezTo>
                  <a:cubicBezTo>
                    <a:pt x="37" y="84"/>
                    <a:pt x="34" y="73"/>
                    <a:pt x="34" y="73"/>
                  </a:cubicBezTo>
                  <a:cubicBezTo>
                    <a:pt x="34" y="73"/>
                    <a:pt x="21" y="72"/>
                    <a:pt x="9" y="71"/>
                  </a:cubicBezTo>
                  <a:cubicBezTo>
                    <a:pt x="11" y="80"/>
                    <a:pt x="18" y="101"/>
                    <a:pt x="29" y="112"/>
                  </a:cubicBezTo>
                  <a:cubicBezTo>
                    <a:pt x="44" y="125"/>
                    <a:pt x="54" y="150"/>
                    <a:pt x="52" y="157"/>
                  </a:cubicBezTo>
                  <a:cubicBezTo>
                    <a:pt x="51" y="163"/>
                    <a:pt x="41" y="174"/>
                    <a:pt x="41" y="174"/>
                  </a:cubicBezTo>
                  <a:cubicBezTo>
                    <a:pt x="50" y="204"/>
                    <a:pt x="50" y="204"/>
                    <a:pt x="50" y="204"/>
                  </a:cubicBezTo>
                  <a:cubicBezTo>
                    <a:pt x="37" y="224"/>
                    <a:pt x="37" y="224"/>
                    <a:pt x="37" y="224"/>
                  </a:cubicBezTo>
                  <a:cubicBezTo>
                    <a:pt x="37" y="224"/>
                    <a:pt x="56" y="237"/>
                    <a:pt x="52" y="246"/>
                  </a:cubicBezTo>
                  <a:cubicBezTo>
                    <a:pt x="48" y="256"/>
                    <a:pt x="33" y="264"/>
                    <a:pt x="35" y="279"/>
                  </a:cubicBezTo>
                  <a:cubicBezTo>
                    <a:pt x="36" y="293"/>
                    <a:pt x="44" y="304"/>
                    <a:pt x="44" y="304"/>
                  </a:cubicBezTo>
                  <a:cubicBezTo>
                    <a:pt x="39" y="315"/>
                    <a:pt x="39" y="315"/>
                    <a:pt x="39" y="315"/>
                  </a:cubicBezTo>
                  <a:cubicBezTo>
                    <a:pt x="39" y="315"/>
                    <a:pt x="39" y="316"/>
                    <a:pt x="39" y="318"/>
                  </a:cubicBezTo>
                  <a:cubicBezTo>
                    <a:pt x="44" y="322"/>
                    <a:pt x="47" y="326"/>
                    <a:pt x="47" y="326"/>
                  </a:cubicBezTo>
                  <a:cubicBezTo>
                    <a:pt x="62" y="339"/>
                    <a:pt x="62" y="339"/>
                    <a:pt x="62" y="339"/>
                  </a:cubicBezTo>
                  <a:cubicBezTo>
                    <a:pt x="63" y="351"/>
                    <a:pt x="63" y="351"/>
                    <a:pt x="63" y="351"/>
                  </a:cubicBezTo>
                  <a:cubicBezTo>
                    <a:pt x="76" y="359"/>
                    <a:pt x="76" y="359"/>
                    <a:pt x="76" y="359"/>
                  </a:cubicBezTo>
                  <a:cubicBezTo>
                    <a:pt x="68" y="376"/>
                    <a:pt x="68" y="376"/>
                    <a:pt x="68" y="376"/>
                  </a:cubicBezTo>
                  <a:cubicBezTo>
                    <a:pt x="62" y="369"/>
                    <a:pt x="62" y="369"/>
                    <a:pt x="62" y="369"/>
                  </a:cubicBezTo>
                  <a:cubicBezTo>
                    <a:pt x="61" y="377"/>
                    <a:pt x="58" y="388"/>
                    <a:pt x="52" y="392"/>
                  </a:cubicBezTo>
                  <a:cubicBezTo>
                    <a:pt x="43" y="399"/>
                    <a:pt x="33" y="409"/>
                    <a:pt x="33" y="409"/>
                  </a:cubicBezTo>
                  <a:cubicBezTo>
                    <a:pt x="40" y="426"/>
                    <a:pt x="40" y="426"/>
                    <a:pt x="40" y="426"/>
                  </a:cubicBezTo>
                  <a:cubicBezTo>
                    <a:pt x="39" y="427"/>
                    <a:pt x="39" y="427"/>
                    <a:pt x="39" y="427"/>
                  </a:cubicBezTo>
                  <a:cubicBezTo>
                    <a:pt x="50" y="449"/>
                    <a:pt x="50" y="449"/>
                    <a:pt x="50" y="449"/>
                  </a:cubicBezTo>
                  <a:cubicBezTo>
                    <a:pt x="64" y="449"/>
                    <a:pt x="64" y="449"/>
                    <a:pt x="64" y="449"/>
                  </a:cubicBezTo>
                  <a:cubicBezTo>
                    <a:pt x="73" y="501"/>
                    <a:pt x="73" y="501"/>
                    <a:pt x="73" y="501"/>
                  </a:cubicBezTo>
                  <a:cubicBezTo>
                    <a:pt x="73" y="501"/>
                    <a:pt x="109" y="513"/>
                    <a:pt x="105" y="525"/>
                  </a:cubicBezTo>
                  <a:cubicBezTo>
                    <a:pt x="101" y="537"/>
                    <a:pt x="93" y="543"/>
                    <a:pt x="93" y="543"/>
                  </a:cubicBezTo>
                  <a:cubicBezTo>
                    <a:pt x="104" y="554"/>
                    <a:pt x="104" y="554"/>
                    <a:pt x="104" y="554"/>
                  </a:cubicBezTo>
                  <a:cubicBezTo>
                    <a:pt x="104" y="554"/>
                    <a:pt x="89" y="566"/>
                    <a:pt x="93" y="575"/>
                  </a:cubicBezTo>
                  <a:cubicBezTo>
                    <a:pt x="97" y="585"/>
                    <a:pt x="102" y="588"/>
                    <a:pt x="102" y="588"/>
                  </a:cubicBezTo>
                  <a:cubicBezTo>
                    <a:pt x="102" y="605"/>
                    <a:pt x="102" y="605"/>
                    <a:pt x="102" y="605"/>
                  </a:cubicBezTo>
                  <a:cubicBezTo>
                    <a:pt x="102" y="605"/>
                    <a:pt x="131" y="616"/>
                    <a:pt x="134" y="627"/>
                  </a:cubicBezTo>
                  <a:cubicBezTo>
                    <a:pt x="136" y="638"/>
                    <a:pt x="134" y="668"/>
                    <a:pt x="134" y="668"/>
                  </a:cubicBezTo>
                  <a:cubicBezTo>
                    <a:pt x="147" y="684"/>
                    <a:pt x="147" y="684"/>
                    <a:pt x="147" y="684"/>
                  </a:cubicBezTo>
                  <a:cubicBezTo>
                    <a:pt x="147" y="684"/>
                    <a:pt x="146" y="710"/>
                    <a:pt x="158" y="711"/>
                  </a:cubicBezTo>
                  <a:cubicBezTo>
                    <a:pt x="170" y="712"/>
                    <a:pt x="188" y="708"/>
                    <a:pt x="188" y="708"/>
                  </a:cubicBezTo>
                  <a:cubicBezTo>
                    <a:pt x="188" y="689"/>
                    <a:pt x="188" y="689"/>
                    <a:pt x="188" y="689"/>
                  </a:cubicBezTo>
                  <a:cubicBezTo>
                    <a:pt x="199" y="691"/>
                    <a:pt x="199" y="691"/>
                    <a:pt x="199" y="691"/>
                  </a:cubicBezTo>
                  <a:cubicBezTo>
                    <a:pt x="199" y="677"/>
                    <a:pt x="199" y="677"/>
                    <a:pt x="199" y="677"/>
                  </a:cubicBezTo>
                  <a:cubicBezTo>
                    <a:pt x="214" y="674"/>
                    <a:pt x="214" y="674"/>
                    <a:pt x="214" y="674"/>
                  </a:cubicBezTo>
                  <a:cubicBezTo>
                    <a:pt x="222" y="657"/>
                    <a:pt x="222" y="657"/>
                    <a:pt x="222" y="657"/>
                  </a:cubicBezTo>
                  <a:cubicBezTo>
                    <a:pt x="222" y="657"/>
                    <a:pt x="227" y="666"/>
                    <a:pt x="241" y="670"/>
                  </a:cubicBezTo>
                  <a:cubicBezTo>
                    <a:pt x="254" y="674"/>
                    <a:pt x="296" y="673"/>
                    <a:pt x="296" y="673"/>
                  </a:cubicBezTo>
                  <a:cubicBezTo>
                    <a:pt x="318" y="707"/>
                    <a:pt x="318" y="707"/>
                    <a:pt x="318" y="707"/>
                  </a:cubicBezTo>
                  <a:cubicBezTo>
                    <a:pt x="323" y="670"/>
                    <a:pt x="323" y="670"/>
                    <a:pt x="323" y="670"/>
                  </a:cubicBezTo>
                  <a:cubicBezTo>
                    <a:pt x="374" y="664"/>
                    <a:pt x="374" y="664"/>
                    <a:pt x="374" y="664"/>
                  </a:cubicBezTo>
                  <a:cubicBezTo>
                    <a:pt x="397" y="681"/>
                    <a:pt x="397" y="681"/>
                    <a:pt x="397" y="681"/>
                  </a:cubicBezTo>
                  <a:cubicBezTo>
                    <a:pt x="397" y="681"/>
                    <a:pt x="405" y="613"/>
                    <a:pt x="403" y="607"/>
                  </a:cubicBezTo>
                  <a:cubicBezTo>
                    <a:pt x="402" y="600"/>
                    <a:pt x="387" y="578"/>
                    <a:pt x="394" y="574"/>
                  </a:cubicBezTo>
                  <a:cubicBezTo>
                    <a:pt x="401" y="570"/>
                    <a:pt x="413" y="558"/>
                    <a:pt x="413" y="558"/>
                  </a:cubicBezTo>
                  <a:cubicBezTo>
                    <a:pt x="417" y="539"/>
                    <a:pt x="417" y="539"/>
                    <a:pt x="417" y="539"/>
                  </a:cubicBezTo>
                  <a:cubicBezTo>
                    <a:pt x="486" y="527"/>
                    <a:pt x="486" y="527"/>
                    <a:pt x="486" y="527"/>
                  </a:cubicBezTo>
                  <a:cubicBezTo>
                    <a:pt x="539" y="518"/>
                    <a:pt x="539" y="518"/>
                    <a:pt x="539" y="518"/>
                  </a:cubicBezTo>
                  <a:cubicBezTo>
                    <a:pt x="574" y="546"/>
                    <a:pt x="574" y="546"/>
                    <a:pt x="574" y="546"/>
                  </a:cubicBezTo>
                  <a:cubicBezTo>
                    <a:pt x="587" y="569"/>
                    <a:pt x="587" y="569"/>
                    <a:pt x="587" y="569"/>
                  </a:cubicBezTo>
                  <a:cubicBezTo>
                    <a:pt x="587" y="563"/>
                    <a:pt x="602" y="555"/>
                    <a:pt x="602" y="555"/>
                  </a:cubicBezTo>
                  <a:cubicBezTo>
                    <a:pt x="602" y="555"/>
                    <a:pt x="590" y="545"/>
                    <a:pt x="588" y="540"/>
                  </a:cubicBezTo>
                  <a:cubicBezTo>
                    <a:pt x="586" y="535"/>
                    <a:pt x="603" y="508"/>
                    <a:pt x="603" y="508"/>
                  </a:cubicBezTo>
                  <a:lnTo>
                    <a:pt x="599" y="500"/>
                  </a:lnTo>
                  <a:close/>
                </a:path>
              </a:pathLst>
            </a:custGeom>
            <a:pattFill prst="wdUpDiag">
              <a:fgClr>
                <a:schemeClr val="accent1">
                  <a:lumMod val="50000"/>
                </a:schemeClr>
              </a:fgClr>
              <a:bgClr>
                <a:schemeClr val="bg1"/>
              </a:bgClr>
            </a:patt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8" name="Freeform 185"/>
            <p:cNvSpPr>
              <a:spLocks noChangeAspect="1"/>
            </p:cNvSpPr>
            <p:nvPr/>
          </p:nvSpPr>
          <p:spPr bwMode="auto">
            <a:xfrm>
              <a:off x="3428" y="1553"/>
              <a:ext cx="258" cy="145"/>
            </a:xfrm>
            <a:custGeom>
              <a:avLst/>
              <a:gdLst>
                <a:gd name="T0" fmla="*/ 247 w 798"/>
                <a:gd name="T1" fmla="*/ 79 h 447"/>
                <a:gd name="T2" fmla="*/ 241 w 798"/>
                <a:gd name="T3" fmla="*/ 75 h 447"/>
                <a:gd name="T4" fmla="*/ 233 w 798"/>
                <a:gd name="T5" fmla="*/ 69 h 447"/>
                <a:gd name="T6" fmla="*/ 230 w 798"/>
                <a:gd name="T7" fmla="*/ 72 h 447"/>
                <a:gd name="T8" fmla="*/ 223 w 798"/>
                <a:gd name="T9" fmla="*/ 74 h 447"/>
                <a:gd name="T10" fmla="*/ 213 w 798"/>
                <a:gd name="T11" fmla="*/ 69 h 447"/>
                <a:gd name="T12" fmla="*/ 223 w 798"/>
                <a:gd name="T13" fmla="*/ 57 h 447"/>
                <a:gd name="T14" fmla="*/ 211 w 798"/>
                <a:gd name="T15" fmla="*/ 60 h 447"/>
                <a:gd name="T16" fmla="*/ 201 w 798"/>
                <a:gd name="T17" fmla="*/ 67 h 447"/>
                <a:gd name="T18" fmla="*/ 193 w 798"/>
                <a:gd name="T19" fmla="*/ 77 h 447"/>
                <a:gd name="T20" fmla="*/ 185 w 798"/>
                <a:gd name="T21" fmla="*/ 84 h 447"/>
                <a:gd name="T22" fmla="*/ 165 w 798"/>
                <a:gd name="T23" fmla="*/ 74 h 447"/>
                <a:gd name="T24" fmla="*/ 152 w 798"/>
                <a:gd name="T25" fmla="*/ 61 h 447"/>
                <a:gd name="T26" fmla="*/ 143 w 798"/>
                <a:gd name="T27" fmla="*/ 44 h 447"/>
                <a:gd name="T28" fmla="*/ 123 w 798"/>
                <a:gd name="T29" fmla="*/ 34 h 447"/>
                <a:gd name="T30" fmla="*/ 88 w 798"/>
                <a:gd name="T31" fmla="*/ 35 h 447"/>
                <a:gd name="T32" fmla="*/ 57 w 798"/>
                <a:gd name="T33" fmla="*/ 12 h 447"/>
                <a:gd name="T34" fmla="*/ 56 w 798"/>
                <a:gd name="T35" fmla="*/ 24 h 447"/>
                <a:gd name="T36" fmla="*/ 48 w 798"/>
                <a:gd name="T37" fmla="*/ 18 h 447"/>
                <a:gd name="T38" fmla="*/ 47 w 798"/>
                <a:gd name="T39" fmla="*/ 7 h 447"/>
                <a:gd name="T40" fmla="*/ 34 w 798"/>
                <a:gd name="T41" fmla="*/ 6 h 447"/>
                <a:gd name="T42" fmla="*/ 38 w 798"/>
                <a:gd name="T43" fmla="*/ 15 h 447"/>
                <a:gd name="T44" fmla="*/ 30 w 798"/>
                <a:gd name="T45" fmla="*/ 12 h 447"/>
                <a:gd name="T46" fmla="*/ 33 w 798"/>
                <a:gd name="T47" fmla="*/ 1 h 447"/>
                <a:gd name="T48" fmla="*/ 0 w 798"/>
                <a:gd name="T49" fmla="*/ 10 h 447"/>
                <a:gd name="T50" fmla="*/ 12 w 798"/>
                <a:gd name="T51" fmla="*/ 70 h 447"/>
                <a:gd name="T52" fmla="*/ 30 w 798"/>
                <a:gd name="T53" fmla="*/ 73 h 447"/>
                <a:gd name="T54" fmla="*/ 36 w 798"/>
                <a:gd name="T55" fmla="*/ 57 h 447"/>
                <a:gd name="T56" fmla="*/ 45 w 798"/>
                <a:gd name="T57" fmla="*/ 55 h 447"/>
                <a:gd name="T58" fmla="*/ 45 w 798"/>
                <a:gd name="T59" fmla="*/ 49 h 447"/>
                <a:gd name="T60" fmla="*/ 50 w 798"/>
                <a:gd name="T61" fmla="*/ 52 h 447"/>
                <a:gd name="T62" fmla="*/ 55 w 798"/>
                <a:gd name="T63" fmla="*/ 54 h 447"/>
                <a:gd name="T64" fmla="*/ 65 w 798"/>
                <a:gd name="T65" fmla="*/ 56 h 447"/>
                <a:gd name="T66" fmla="*/ 71 w 798"/>
                <a:gd name="T67" fmla="*/ 64 h 447"/>
                <a:gd name="T68" fmla="*/ 79 w 798"/>
                <a:gd name="T69" fmla="*/ 74 h 447"/>
                <a:gd name="T70" fmla="*/ 90 w 798"/>
                <a:gd name="T71" fmla="*/ 73 h 447"/>
                <a:gd name="T72" fmla="*/ 101 w 798"/>
                <a:gd name="T73" fmla="*/ 83 h 447"/>
                <a:gd name="T74" fmla="*/ 109 w 798"/>
                <a:gd name="T75" fmla="*/ 95 h 447"/>
                <a:gd name="T76" fmla="*/ 123 w 798"/>
                <a:gd name="T77" fmla="*/ 103 h 447"/>
                <a:gd name="T78" fmla="*/ 135 w 798"/>
                <a:gd name="T79" fmla="*/ 113 h 447"/>
                <a:gd name="T80" fmla="*/ 144 w 798"/>
                <a:gd name="T81" fmla="*/ 116 h 447"/>
                <a:gd name="T82" fmla="*/ 154 w 798"/>
                <a:gd name="T83" fmla="*/ 122 h 447"/>
                <a:gd name="T84" fmla="*/ 167 w 798"/>
                <a:gd name="T85" fmla="*/ 126 h 447"/>
                <a:gd name="T86" fmla="*/ 177 w 798"/>
                <a:gd name="T87" fmla="*/ 138 h 447"/>
                <a:gd name="T88" fmla="*/ 182 w 798"/>
                <a:gd name="T89" fmla="*/ 142 h 447"/>
                <a:gd name="T90" fmla="*/ 188 w 798"/>
                <a:gd name="T91" fmla="*/ 144 h 447"/>
                <a:gd name="T92" fmla="*/ 193 w 798"/>
                <a:gd name="T93" fmla="*/ 143 h 447"/>
                <a:gd name="T94" fmla="*/ 195 w 798"/>
                <a:gd name="T95" fmla="*/ 144 h 447"/>
                <a:gd name="T96" fmla="*/ 201 w 798"/>
                <a:gd name="T97" fmla="*/ 129 h 447"/>
                <a:gd name="T98" fmla="*/ 195 w 798"/>
                <a:gd name="T99" fmla="*/ 115 h 447"/>
                <a:gd name="T100" fmla="*/ 186 w 798"/>
                <a:gd name="T101" fmla="*/ 110 h 447"/>
                <a:gd name="T102" fmla="*/ 183 w 798"/>
                <a:gd name="T103" fmla="*/ 104 h 447"/>
                <a:gd name="T104" fmla="*/ 197 w 798"/>
                <a:gd name="T105" fmla="*/ 99 h 447"/>
                <a:gd name="T106" fmla="*/ 196 w 798"/>
                <a:gd name="T107" fmla="*/ 91 h 447"/>
                <a:gd name="T108" fmla="*/ 202 w 798"/>
                <a:gd name="T109" fmla="*/ 86 h 447"/>
                <a:gd name="T110" fmla="*/ 211 w 798"/>
                <a:gd name="T111" fmla="*/ 84 h 447"/>
                <a:gd name="T112" fmla="*/ 224 w 798"/>
                <a:gd name="T113" fmla="*/ 81 h 447"/>
                <a:gd name="T114" fmla="*/ 227 w 798"/>
                <a:gd name="T115" fmla="*/ 92 h 447"/>
                <a:gd name="T116" fmla="*/ 240 w 798"/>
                <a:gd name="T117" fmla="*/ 93 h 447"/>
                <a:gd name="T118" fmla="*/ 248 w 798"/>
                <a:gd name="T119" fmla="*/ 88 h 447"/>
                <a:gd name="T120" fmla="*/ 255 w 798"/>
                <a:gd name="T121" fmla="*/ 82 h 44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98" h="447">
                  <a:moveTo>
                    <a:pt x="769" y="248"/>
                  </a:moveTo>
                  <a:cubicBezTo>
                    <a:pt x="764" y="243"/>
                    <a:pt x="764" y="243"/>
                    <a:pt x="764" y="243"/>
                  </a:cubicBezTo>
                  <a:cubicBezTo>
                    <a:pt x="751" y="241"/>
                    <a:pt x="751" y="241"/>
                    <a:pt x="751" y="241"/>
                  </a:cubicBezTo>
                  <a:cubicBezTo>
                    <a:pt x="745" y="230"/>
                    <a:pt x="745" y="230"/>
                    <a:pt x="745" y="230"/>
                  </a:cubicBezTo>
                  <a:cubicBezTo>
                    <a:pt x="732" y="230"/>
                    <a:pt x="732" y="230"/>
                    <a:pt x="732" y="230"/>
                  </a:cubicBezTo>
                  <a:cubicBezTo>
                    <a:pt x="721" y="212"/>
                    <a:pt x="721" y="212"/>
                    <a:pt x="721" y="212"/>
                  </a:cubicBezTo>
                  <a:cubicBezTo>
                    <a:pt x="721" y="222"/>
                    <a:pt x="721" y="222"/>
                    <a:pt x="721" y="222"/>
                  </a:cubicBezTo>
                  <a:cubicBezTo>
                    <a:pt x="712" y="222"/>
                    <a:pt x="712" y="222"/>
                    <a:pt x="712" y="222"/>
                  </a:cubicBezTo>
                  <a:cubicBezTo>
                    <a:pt x="713" y="231"/>
                    <a:pt x="713" y="231"/>
                    <a:pt x="713" y="231"/>
                  </a:cubicBezTo>
                  <a:cubicBezTo>
                    <a:pt x="713" y="231"/>
                    <a:pt x="694" y="233"/>
                    <a:pt x="689" y="229"/>
                  </a:cubicBezTo>
                  <a:cubicBezTo>
                    <a:pt x="684" y="225"/>
                    <a:pt x="683" y="220"/>
                    <a:pt x="683" y="220"/>
                  </a:cubicBezTo>
                  <a:cubicBezTo>
                    <a:pt x="660" y="212"/>
                    <a:pt x="660" y="212"/>
                    <a:pt x="660" y="212"/>
                  </a:cubicBezTo>
                  <a:cubicBezTo>
                    <a:pt x="660" y="212"/>
                    <a:pt x="696" y="183"/>
                    <a:pt x="694" y="178"/>
                  </a:cubicBezTo>
                  <a:cubicBezTo>
                    <a:pt x="693" y="177"/>
                    <a:pt x="692" y="176"/>
                    <a:pt x="690" y="175"/>
                  </a:cubicBezTo>
                  <a:cubicBezTo>
                    <a:pt x="671" y="184"/>
                    <a:pt x="671" y="184"/>
                    <a:pt x="671" y="184"/>
                  </a:cubicBezTo>
                  <a:cubicBezTo>
                    <a:pt x="653" y="185"/>
                    <a:pt x="653" y="185"/>
                    <a:pt x="653" y="185"/>
                  </a:cubicBezTo>
                  <a:cubicBezTo>
                    <a:pt x="645" y="203"/>
                    <a:pt x="645" y="203"/>
                    <a:pt x="645" y="203"/>
                  </a:cubicBezTo>
                  <a:cubicBezTo>
                    <a:pt x="645" y="203"/>
                    <a:pt x="633" y="205"/>
                    <a:pt x="623" y="208"/>
                  </a:cubicBezTo>
                  <a:cubicBezTo>
                    <a:pt x="612" y="211"/>
                    <a:pt x="613" y="229"/>
                    <a:pt x="613" y="229"/>
                  </a:cubicBezTo>
                  <a:cubicBezTo>
                    <a:pt x="613" y="229"/>
                    <a:pt x="605" y="229"/>
                    <a:pt x="596" y="236"/>
                  </a:cubicBezTo>
                  <a:cubicBezTo>
                    <a:pt x="587" y="243"/>
                    <a:pt x="595" y="267"/>
                    <a:pt x="595" y="267"/>
                  </a:cubicBezTo>
                  <a:cubicBezTo>
                    <a:pt x="595" y="267"/>
                    <a:pt x="584" y="261"/>
                    <a:pt x="573" y="259"/>
                  </a:cubicBezTo>
                  <a:cubicBezTo>
                    <a:pt x="563" y="256"/>
                    <a:pt x="580" y="243"/>
                    <a:pt x="573" y="233"/>
                  </a:cubicBezTo>
                  <a:cubicBezTo>
                    <a:pt x="567" y="224"/>
                    <a:pt x="520" y="233"/>
                    <a:pt x="509" y="228"/>
                  </a:cubicBezTo>
                  <a:cubicBezTo>
                    <a:pt x="499" y="223"/>
                    <a:pt x="497" y="199"/>
                    <a:pt x="488" y="188"/>
                  </a:cubicBezTo>
                  <a:cubicBezTo>
                    <a:pt x="479" y="177"/>
                    <a:pt x="479" y="191"/>
                    <a:pt x="469" y="188"/>
                  </a:cubicBezTo>
                  <a:cubicBezTo>
                    <a:pt x="460" y="185"/>
                    <a:pt x="467" y="137"/>
                    <a:pt x="461" y="136"/>
                  </a:cubicBezTo>
                  <a:cubicBezTo>
                    <a:pt x="456" y="135"/>
                    <a:pt x="441" y="136"/>
                    <a:pt x="441" y="136"/>
                  </a:cubicBezTo>
                  <a:cubicBezTo>
                    <a:pt x="441" y="136"/>
                    <a:pt x="411" y="93"/>
                    <a:pt x="404" y="93"/>
                  </a:cubicBezTo>
                  <a:cubicBezTo>
                    <a:pt x="397" y="93"/>
                    <a:pt x="379" y="105"/>
                    <a:pt x="379" y="105"/>
                  </a:cubicBezTo>
                  <a:cubicBezTo>
                    <a:pt x="379" y="105"/>
                    <a:pt x="341" y="101"/>
                    <a:pt x="325" y="101"/>
                  </a:cubicBezTo>
                  <a:cubicBezTo>
                    <a:pt x="309" y="101"/>
                    <a:pt x="272" y="108"/>
                    <a:pt x="272" y="108"/>
                  </a:cubicBezTo>
                  <a:cubicBezTo>
                    <a:pt x="223" y="60"/>
                    <a:pt x="223" y="60"/>
                    <a:pt x="223" y="60"/>
                  </a:cubicBezTo>
                  <a:cubicBezTo>
                    <a:pt x="177" y="38"/>
                    <a:pt x="177" y="38"/>
                    <a:pt x="177" y="38"/>
                  </a:cubicBezTo>
                  <a:cubicBezTo>
                    <a:pt x="181" y="47"/>
                    <a:pt x="186" y="56"/>
                    <a:pt x="183" y="61"/>
                  </a:cubicBezTo>
                  <a:cubicBezTo>
                    <a:pt x="178" y="70"/>
                    <a:pt x="174" y="75"/>
                    <a:pt x="174" y="75"/>
                  </a:cubicBezTo>
                  <a:cubicBezTo>
                    <a:pt x="174" y="75"/>
                    <a:pt x="162" y="76"/>
                    <a:pt x="154" y="70"/>
                  </a:cubicBezTo>
                  <a:cubicBezTo>
                    <a:pt x="146" y="64"/>
                    <a:pt x="149" y="55"/>
                    <a:pt x="149" y="55"/>
                  </a:cubicBezTo>
                  <a:cubicBezTo>
                    <a:pt x="142" y="36"/>
                    <a:pt x="142" y="36"/>
                    <a:pt x="142" y="36"/>
                  </a:cubicBezTo>
                  <a:cubicBezTo>
                    <a:pt x="145" y="23"/>
                    <a:pt x="145" y="23"/>
                    <a:pt x="145" y="23"/>
                  </a:cubicBezTo>
                  <a:cubicBezTo>
                    <a:pt x="112" y="7"/>
                    <a:pt x="112" y="7"/>
                    <a:pt x="112" y="7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6" y="20"/>
                    <a:pt x="119" y="28"/>
                    <a:pt x="119" y="37"/>
                  </a:cubicBezTo>
                  <a:cubicBezTo>
                    <a:pt x="119" y="46"/>
                    <a:pt x="116" y="45"/>
                    <a:pt x="116" y="45"/>
                  </a:cubicBezTo>
                  <a:cubicBezTo>
                    <a:pt x="116" y="45"/>
                    <a:pt x="117" y="55"/>
                    <a:pt x="106" y="57"/>
                  </a:cubicBezTo>
                  <a:cubicBezTo>
                    <a:pt x="95" y="59"/>
                    <a:pt x="98" y="39"/>
                    <a:pt x="92" y="37"/>
                  </a:cubicBezTo>
                  <a:cubicBezTo>
                    <a:pt x="86" y="35"/>
                    <a:pt x="99" y="21"/>
                    <a:pt x="99" y="21"/>
                  </a:cubicBezTo>
                  <a:cubicBezTo>
                    <a:pt x="103" y="3"/>
                    <a:pt x="103" y="3"/>
                    <a:pt x="103" y="3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35" y="218"/>
                    <a:pt x="35" y="218"/>
                    <a:pt x="35" y="218"/>
                  </a:cubicBezTo>
                  <a:cubicBezTo>
                    <a:pt x="36" y="218"/>
                    <a:pt x="36" y="217"/>
                    <a:pt x="37" y="217"/>
                  </a:cubicBezTo>
                  <a:cubicBezTo>
                    <a:pt x="44" y="217"/>
                    <a:pt x="48" y="224"/>
                    <a:pt x="48" y="224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92" y="224"/>
                    <a:pt x="77" y="208"/>
                    <a:pt x="79" y="195"/>
                  </a:cubicBezTo>
                  <a:cubicBezTo>
                    <a:pt x="80" y="181"/>
                    <a:pt x="112" y="175"/>
                    <a:pt x="112" y="175"/>
                  </a:cubicBezTo>
                  <a:cubicBezTo>
                    <a:pt x="112" y="175"/>
                    <a:pt x="112" y="164"/>
                    <a:pt x="116" y="163"/>
                  </a:cubicBezTo>
                  <a:cubicBezTo>
                    <a:pt x="120" y="161"/>
                    <a:pt x="139" y="169"/>
                    <a:pt x="139" y="169"/>
                  </a:cubicBezTo>
                  <a:cubicBezTo>
                    <a:pt x="119" y="151"/>
                    <a:pt x="119" y="151"/>
                    <a:pt x="119" y="151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43" y="145"/>
                    <a:pt x="143" y="145"/>
                    <a:pt x="143" y="145"/>
                  </a:cubicBezTo>
                  <a:cubicBezTo>
                    <a:pt x="155" y="161"/>
                    <a:pt x="155" y="161"/>
                    <a:pt x="155" y="161"/>
                  </a:cubicBezTo>
                  <a:cubicBezTo>
                    <a:pt x="171" y="160"/>
                    <a:pt x="171" y="160"/>
                    <a:pt x="171" y="160"/>
                  </a:cubicBezTo>
                  <a:cubicBezTo>
                    <a:pt x="169" y="168"/>
                    <a:pt x="169" y="168"/>
                    <a:pt x="169" y="168"/>
                  </a:cubicBezTo>
                  <a:cubicBezTo>
                    <a:pt x="179" y="172"/>
                    <a:pt x="179" y="172"/>
                    <a:pt x="179" y="172"/>
                  </a:cubicBezTo>
                  <a:cubicBezTo>
                    <a:pt x="179" y="172"/>
                    <a:pt x="192" y="169"/>
                    <a:pt x="201" y="173"/>
                  </a:cubicBezTo>
                  <a:cubicBezTo>
                    <a:pt x="211" y="177"/>
                    <a:pt x="209" y="192"/>
                    <a:pt x="209" y="192"/>
                  </a:cubicBezTo>
                  <a:cubicBezTo>
                    <a:pt x="219" y="197"/>
                    <a:pt x="219" y="197"/>
                    <a:pt x="219" y="197"/>
                  </a:cubicBezTo>
                  <a:cubicBezTo>
                    <a:pt x="219" y="197"/>
                    <a:pt x="207" y="209"/>
                    <a:pt x="212" y="219"/>
                  </a:cubicBezTo>
                  <a:cubicBezTo>
                    <a:pt x="217" y="228"/>
                    <a:pt x="243" y="227"/>
                    <a:pt x="243" y="227"/>
                  </a:cubicBezTo>
                  <a:cubicBezTo>
                    <a:pt x="279" y="231"/>
                    <a:pt x="279" y="231"/>
                    <a:pt x="279" y="231"/>
                  </a:cubicBezTo>
                  <a:cubicBezTo>
                    <a:pt x="279" y="225"/>
                    <a:pt x="279" y="225"/>
                    <a:pt x="279" y="225"/>
                  </a:cubicBezTo>
                  <a:cubicBezTo>
                    <a:pt x="303" y="237"/>
                    <a:pt x="303" y="237"/>
                    <a:pt x="303" y="237"/>
                  </a:cubicBezTo>
                  <a:cubicBezTo>
                    <a:pt x="312" y="256"/>
                    <a:pt x="312" y="256"/>
                    <a:pt x="312" y="256"/>
                  </a:cubicBezTo>
                  <a:cubicBezTo>
                    <a:pt x="325" y="271"/>
                    <a:pt x="325" y="271"/>
                    <a:pt x="325" y="271"/>
                  </a:cubicBezTo>
                  <a:cubicBezTo>
                    <a:pt x="325" y="271"/>
                    <a:pt x="333" y="283"/>
                    <a:pt x="336" y="293"/>
                  </a:cubicBezTo>
                  <a:cubicBezTo>
                    <a:pt x="339" y="304"/>
                    <a:pt x="351" y="309"/>
                    <a:pt x="357" y="312"/>
                  </a:cubicBezTo>
                  <a:cubicBezTo>
                    <a:pt x="364" y="315"/>
                    <a:pt x="377" y="317"/>
                    <a:pt x="381" y="319"/>
                  </a:cubicBezTo>
                  <a:cubicBezTo>
                    <a:pt x="385" y="320"/>
                    <a:pt x="397" y="336"/>
                    <a:pt x="397" y="336"/>
                  </a:cubicBezTo>
                  <a:cubicBezTo>
                    <a:pt x="417" y="348"/>
                    <a:pt x="417" y="348"/>
                    <a:pt x="417" y="348"/>
                  </a:cubicBezTo>
                  <a:cubicBezTo>
                    <a:pt x="435" y="349"/>
                    <a:pt x="435" y="349"/>
                    <a:pt x="435" y="349"/>
                  </a:cubicBezTo>
                  <a:cubicBezTo>
                    <a:pt x="444" y="357"/>
                    <a:pt x="444" y="357"/>
                    <a:pt x="444" y="357"/>
                  </a:cubicBezTo>
                  <a:cubicBezTo>
                    <a:pt x="455" y="360"/>
                    <a:pt x="455" y="360"/>
                    <a:pt x="455" y="360"/>
                  </a:cubicBezTo>
                  <a:cubicBezTo>
                    <a:pt x="455" y="360"/>
                    <a:pt x="469" y="371"/>
                    <a:pt x="476" y="376"/>
                  </a:cubicBezTo>
                  <a:cubicBezTo>
                    <a:pt x="483" y="381"/>
                    <a:pt x="501" y="389"/>
                    <a:pt x="501" y="389"/>
                  </a:cubicBezTo>
                  <a:cubicBezTo>
                    <a:pt x="516" y="387"/>
                    <a:pt x="516" y="387"/>
                    <a:pt x="516" y="387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405"/>
                    <a:pt x="537" y="417"/>
                    <a:pt x="548" y="425"/>
                  </a:cubicBezTo>
                  <a:cubicBezTo>
                    <a:pt x="554" y="430"/>
                    <a:pt x="555" y="434"/>
                    <a:pt x="555" y="437"/>
                  </a:cubicBezTo>
                  <a:cubicBezTo>
                    <a:pt x="563" y="437"/>
                    <a:pt x="563" y="437"/>
                    <a:pt x="563" y="437"/>
                  </a:cubicBezTo>
                  <a:cubicBezTo>
                    <a:pt x="571" y="431"/>
                    <a:pt x="571" y="431"/>
                    <a:pt x="571" y="431"/>
                  </a:cubicBezTo>
                  <a:cubicBezTo>
                    <a:pt x="580" y="445"/>
                    <a:pt x="580" y="445"/>
                    <a:pt x="580" y="445"/>
                  </a:cubicBezTo>
                  <a:cubicBezTo>
                    <a:pt x="591" y="440"/>
                    <a:pt x="591" y="440"/>
                    <a:pt x="591" y="440"/>
                  </a:cubicBezTo>
                  <a:cubicBezTo>
                    <a:pt x="596" y="440"/>
                    <a:pt x="596" y="440"/>
                    <a:pt x="596" y="440"/>
                  </a:cubicBezTo>
                  <a:cubicBezTo>
                    <a:pt x="596" y="440"/>
                    <a:pt x="600" y="443"/>
                    <a:pt x="605" y="447"/>
                  </a:cubicBezTo>
                  <a:cubicBezTo>
                    <a:pt x="604" y="446"/>
                    <a:pt x="603" y="446"/>
                    <a:pt x="603" y="445"/>
                  </a:cubicBezTo>
                  <a:cubicBezTo>
                    <a:pt x="602" y="439"/>
                    <a:pt x="601" y="430"/>
                    <a:pt x="605" y="426"/>
                  </a:cubicBezTo>
                  <a:cubicBezTo>
                    <a:pt x="612" y="418"/>
                    <a:pt x="622" y="408"/>
                    <a:pt x="622" y="397"/>
                  </a:cubicBezTo>
                  <a:cubicBezTo>
                    <a:pt x="622" y="386"/>
                    <a:pt x="609" y="387"/>
                    <a:pt x="603" y="377"/>
                  </a:cubicBezTo>
                  <a:cubicBezTo>
                    <a:pt x="597" y="367"/>
                    <a:pt x="608" y="358"/>
                    <a:pt x="603" y="353"/>
                  </a:cubicBezTo>
                  <a:cubicBezTo>
                    <a:pt x="598" y="348"/>
                    <a:pt x="582" y="347"/>
                    <a:pt x="582" y="347"/>
                  </a:cubicBezTo>
                  <a:cubicBezTo>
                    <a:pt x="575" y="339"/>
                    <a:pt x="575" y="339"/>
                    <a:pt x="575" y="339"/>
                  </a:cubicBezTo>
                  <a:cubicBezTo>
                    <a:pt x="561" y="336"/>
                    <a:pt x="561" y="336"/>
                    <a:pt x="561" y="336"/>
                  </a:cubicBezTo>
                  <a:cubicBezTo>
                    <a:pt x="561" y="336"/>
                    <a:pt x="561" y="326"/>
                    <a:pt x="567" y="321"/>
                  </a:cubicBezTo>
                  <a:cubicBezTo>
                    <a:pt x="573" y="316"/>
                    <a:pt x="592" y="328"/>
                    <a:pt x="607" y="319"/>
                  </a:cubicBezTo>
                  <a:cubicBezTo>
                    <a:pt x="622" y="310"/>
                    <a:pt x="610" y="305"/>
                    <a:pt x="610" y="305"/>
                  </a:cubicBezTo>
                  <a:cubicBezTo>
                    <a:pt x="620" y="296"/>
                    <a:pt x="620" y="296"/>
                    <a:pt x="620" y="296"/>
                  </a:cubicBezTo>
                  <a:cubicBezTo>
                    <a:pt x="607" y="282"/>
                    <a:pt x="607" y="282"/>
                    <a:pt x="607" y="282"/>
                  </a:cubicBezTo>
                  <a:cubicBezTo>
                    <a:pt x="607" y="282"/>
                    <a:pt x="626" y="287"/>
                    <a:pt x="632" y="281"/>
                  </a:cubicBezTo>
                  <a:cubicBezTo>
                    <a:pt x="638" y="275"/>
                    <a:pt x="625" y="268"/>
                    <a:pt x="626" y="264"/>
                  </a:cubicBezTo>
                  <a:cubicBezTo>
                    <a:pt x="627" y="260"/>
                    <a:pt x="629" y="251"/>
                    <a:pt x="635" y="251"/>
                  </a:cubicBezTo>
                  <a:cubicBezTo>
                    <a:pt x="641" y="251"/>
                    <a:pt x="644" y="265"/>
                    <a:pt x="652" y="260"/>
                  </a:cubicBezTo>
                  <a:cubicBezTo>
                    <a:pt x="660" y="255"/>
                    <a:pt x="671" y="243"/>
                    <a:pt x="675" y="241"/>
                  </a:cubicBezTo>
                  <a:cubicBezTo>
                    <a:pt x="679" y="239"/>
                    <a:pt x="694" y="251"/>
                    <a:pt x="694" y="251"/>
                  </a:cubicBezTo>
                  <a:cubicBezTo>
                    <a:pt x="678" y="272"/>
                    <a:pt x="678" y="272"/>
                    <a:pt x="678" y="272"/>
                  </a:cubicBezTo>
                  <a:cubicBezTo>
                    <a:pt x="678" y="272"/>
                    <a:pt x="698" y="278"/>
                    <a:pt x="701" y="283"/>
                  </a:cubicBezTo>
                  <a:cubicBezTo>
                    <a:pt x="708" y="280"/>
                    <a:pt x="717" y="277"/>
                    <a:pt x="721" y="276"/>
                  </a:cubicBezTo>
                  <a:cubicBezTo>
                    <a:pt x="728" y="274"/>
                    <a:pt x="732" y="290"/>
                    <a:pt x="741" y="286"/>
                  </a:cubicBezTo>
                  <a:cubicBezTo>
                    <a:pt x="750" y="282"/>
                    <a:pt x="752" y="273"/>
                    <a:pt x="752" y="273"/>
                  </a:cubicBezTo>
                  <a:cubicBezTo>
                    <a:pt x="766" y="271"/>
                    <a:pt x="766" y="271"/>
                    <a:pt x="766" y="271"/>
                  </a:cubicBezTo>
                  <a:cubicBezTo>
                    <a:pt x="766" y="265"/>
                    <a:pt x="766" y="265"/>
                    <a:pt x="766" y="265"/>
                  </a:cubicBezTo>
                  <a:cubicBezTo>
                    <a:pt x="766" y="265"/>
                    <a:pt x="778" y="266"/>
                    <a:pt x="788" y="254"/>
                  </a:cubicBezTo>
                  <a:cubicBezTo>
                    <a:pt x="798" y="242"/>
                    <a:pt x="769" y="248"/>
                    <a:pt x="769" y="248"/>
                  </a:cubicBezTo>
                  <a:close/>
                </a:path>
              </a:pathLst>
            </a:custGeom>
            <a:noFill/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89" name="Freeform 186"/>
            <p:cNvSpPr>
              <a:spLocks noChangeAspect="1" noEditPoints="1"/>
            </p:cNvSpPr>
            <p:nvPr/>
          </p:nvSpPr>
          <p:spPr bwMode="auto">
            <a:xfrm>
              <a:off x="3288" y="1388"/>
              <a:ext cx="540" cy="252"/>
            </a:xfrm>
            <a:custGeom>
              <a:avLst/>
              <a:gdLst>
                <a:gd name="T0" fmla="*/ 176 w 1673"/>
                <a:gd name="T1" fmla="*/ 168 h 778"/>
                <a:gd name="T2" fmla="*/ 534 w 1673"/>
                <a:gd name="T3" fmla="*/ 106 h 778"/>
                <a:gd name="T4" fmla="*/ 525 w 1673"/>
                <a:gd name="T5" fmla="*/ 98 h 778"/>
                <a:gd name="T6" fmla="*/ 478 w 1673"/>
                <a:gd name="T7" fmla="*/ 73 h 778"/>
                <a:gd name="T8" fmla="*/ 443 w 1673"/>
                <a:gd name="T9" fmla="*/ 67 h 778"/>
                <a:gd name="T10" fmla="*/ 363 w 1673"/>
                <a:gd name="T11" fmla="*/ 23 h 778"/>
                <a:gd name="T12" fmla="*/ 350 w 1673"/>
                <a:gd name="T13" fmla="*/ 25 h 778"/>
                <a:gd name="T14" fmla="*/ 328 w 1673"/>
                <a:gd name="T15" fmla="*/ 32 h 778"/>
                <a:gd name="T16" fmla="*/ 314 w 1673"/>
                <a:gd name="T17" fmla="*/ 23 h 778"/>
                <a:gd name="T18" fmla="*/ 293 w 1673"/>
                <a:gd name="T19" fmla="*/ 12 h 778"/>
                <a:gd name="T20" fmla="*/ 262 w 1673"/>
                <a:gd name="T21" fmla="*/ 1 h 778"/>
                <a:gd name="T22" fmla="*/ 218 w 1673"/>
                <a:gd name="T23" fmla="*/ 17 h 778"/>
                <a:gd name="T24" fmla="*/ 168 w 1673"/>
                <a:gd name="T25" fmla="*/ 31 h 778"/>
                <a:gd name="T26" fmla="*/ 172 w 1673"/>
                <a:gd name="T27" fmla="*/ 40 h 778"/>
                <a:gd name="T28" fmla="*/ 170 w 1673"/>
                <a:gd name="T29" fmla="*/ 62 h 778"/>
                <a:gd name="T30" fmla="*/ 157 w 1673"/>
                <a:gd name="T31" fmla="*/ 79 h 778"/>
                <a:gd name="T32" fmla="*/ 115 w 1673"/>
                <a:gd name="T33" fmla="*/ 80 h 778"/>
                <a:gd name="T34" fmla="*/ 91 w 1673"/>
                <a:gd name="T35" fmla="*/ 70 h 778"/>
                <a:gd name="T36" fmla="*/ 64 w 1673"/>
                <a:gd name="T37" fmla="*/ 61 h 778"/>
                <a:gd name="T38" fmla="*/ 28 w 1673"/>
                <a:gd name="T39" fmla="*/ 73 h 778"/>
                <a:gd name="T40" fmla="*/ 5 w 1673"/>
                <a:gd name="T41" fmla="*/ 81 h 778"/>
                <a:gd name="T42" fmla="*/ 3 w 1673"/>
                <a:gd name="T43" fmla="*/ 104 h 778"/>
                <a:gd name="T44" fmla="*/ 24 w 1673"/>
                <a:gd name="T45" fmla="*/ 128 h 778"/>
                <a:gd name="T46" fmla="*/ 44 w 1673"/>
                <a:gd name="T47" fmla="*/ 149 h 778"/>
                <a:gd name="T48" fmla="*/ 93 w 1673"/>
                <a:gd name="T49" fmla="*/ 147 h 778"/>
                <a:gd name="T50" fmla="*/ 114 w 1673"/>
                <a:gd name="T51" fmla="*/ 170 h 778"/>
                <a:gd name="T52" fmla="*/ 109 w 1673"/>
                <a:gd name="T53" fmla="*/ 172 h 778"/>
                <a:gd name="T54" fmla="*/ 70 w 1673"/>
                <a:gd name="T55" fmla="*/ 176 h 778"/>
                <a:gd name="T56" fmla="*/ 74 w 1673"/>
                <a:gd name="T57" fmla="*/ 194 h 778"/>
                <a:gd name="T58" fmla="*/ 88 w 1673"/>
                <a:gd name="T59" fmla="*/ 212 h 778"/>
                <a:gd name="T60" fmla="*/ 106 w 1673"/>
                <a:gd name="T61" fmla="*/ 230 h 778"/>
                <a:gd name="T62" fmla="*/ 132 w 1673"/>
                <a:gd name="T63" fmla="*/ 223 h 778"/>
                <a:gd name="T64" fmla="*/ 151 w 1673"/>
                <a:gd name="T65" fmla="*/ 236 h 778"/>
                <a:gd name="T66" fmla="*/ 173 w 1673"/>
                <a:gd name="T67" fmla="*/ 166 h 778"/>
                <a:gd name="T68" fmla="*/ 188 w 1673"/>
                <a:gd name="T69" fmla="*/ 159 h 778"/>
                <a:gd name="T70" fmla="*/ 195 w 1673"/>
                <a:gd name="T71" fmla="*/ 155 h 778"/>
                <a:gd name="T72" fmla="*/ 188 w 1673"/>
                <a:gd name="T73" fmla="*/ 149 h 778"/>
                <a:gd name="T74" fmla="*/ 205 w 1673"/>
                <a:gd name="T75" fmla="*/ 147 h 778"/>
                <a:gd name="T76" fmla="*/ 190 w 1673"/>
                <a:gd name="T77" fmla="*/ 160 h 778"/>
                <a:gd name="T78" fmla="*/ 197 w 1673"/>
                <a:gd name="T79" fmla="*/ 178 h 778"/>
                <a:gd name="T80" fmla="*/ 262 w 1673"/>
                <a:gd name="T81" fmla="*/ 200 h 778"/>
                <a:gd name="T82" fmla="*/ 291 w 1673"/>
                <a:gd name="T83" fmla="*/ 226 h 778"/>
                <a:gd name="T84" fmla="*/ 325 w 1673"/>
                <a:gd name="T85" fmla="*/ 249 h 778"/>
                <a:gd name="T86" fmla="*/ 341 w 1673"/>
                <a:gd name="T87" fmla="*/ 233 h 778"/>
                <a:gd name="T88" fmla="*/ 362 w 1673"/>
                <a:gd name="T89" fmla="*/ 222 h 778"/>
                <a:gd name="T90" fmla="*/ 390 w 1673"/>
                <a:gd name="T91" fmla="*/ 218 h 778"/>
                <a:gd name="T92" fmla="*/ 408 w 1673"/>
                <a:gd name="T93" fmla="*/ 210 h 778"/>
                <a:gd name="T94" fmla="*/ 453 w 1673"/>
                <a:gd name="T95" fmla="*/ 211 h 778"/>
                <a:gd name="T96" fmla="*/ 475 w 1673"/>
                <a:gd name="T97" fmla="*/ 219 h 778"/>
                <a:gd name="T98" fmla="*/ 485 w 1673"/>
                <a:gd name="T99" fmla="*/ 213 h 778"/>
                <a:gd name="T100" fmla="*/ 479 w 1673"/>
                <a:gd name="T101" fmla="*/ 190 h 778"/>
                <a:gd name="T102" fmla="*/ 489 w 1673"/>
                <a:gd name="T103" fmla="*/ 168 h 778"/>
                <a:gd name="T104" fmla="*/ 497 w 1673"/>
                <a:gd name="T105" fmla="*/ 166 h 778"/>
                <a:gd name="T106" fmla="*/ 521 w 1673"/>
                <a:gd name="T107" fmla="*/ 141 h 778"/>
                <a:gd name="T108" fmla="*/ 530 w 1673"/>
                <a:gd name="T109" fmla="*/ 129 h 778"/>
                <a:gd name="T110" fmla="*/ 447 w 1673"/>
                <a:gd name="T111" fmla="*/ 151 h 778"/>
                <a:gd name="T112" fmla="*/ 426 w 1673"/>
                <a:gd name="T113" fmla="*/ 151 h 778"/>
                <a:gd name="T114" fmla="*/ 402 w 1673"/>
                <a:gd name="T115" fmla="*/ 149 h 778"/>
                <a:gd name="T116" fmla="*/ 386 w 1673"/>
                <a:gd name="T117" fmla="*/ 158 h 778"/>
                <a:gd name="T118" fmla="*/ 387 w 1673"/>
                <a:gd name="T119" fmla="*/ 176 h 778"/>
                <a:gd name="T120" fmla="*/ 385 w 1673"/>
                <a:gd name="T121" fmla="*/ 145 h 778"/>
                <a:gd name="T122" fmla="*/ 422 w 1673"/>
                <a:gd name="T123" fmla="*/ 148 h 778"/>
                <a:gd name="T124" fmla="*/ 447 w 1673"/>
                <a:gd name="T125" fmla="*/ 151 h 77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673" h="778">
                  <a:moveTo>
                    <a:pt x="565" y="505"/>
                  </a:moveTo>
                  <a:cubicBezTo>
                    <a:pt x="558" y="500"/>
                    <a:pt x="557" y="497"/>
                    <a:pt x="557" y="497"/>
                  </a:cubicBezTo>
                  <a:cubicBezTo>
                    <a:pt x="548" y="511"/>
                    <a:pt x="548" y="511"/>
                    <a:pt x="548" y="511"/>
                  </a:cubicBezTo>
                  <a:cubicBezTo>
                    <a:pt x="545" y="518"/>
                    <a:pt x="545" y="518"/>
                    <a:pt x="545" y="518"/>
                  </a:cubicBezTo>
                  <a:cubicBezTo>
                    <a:pt x="578" y="534"/>
                    <a:pt x="578" y="534"/>
                    <a:pt x="578" y="534"/>
                  </a:cubicBezTo>
                  <a:cubicBezTo>
                    <a:pt x="580" y="525"/>
                    <a:pt x="580" y="525"/>
                    <a:pt x="580" y="525"/>
                  </a:cubicBezTo>
                  <a:cubicBezTo>
                    <a:pt x="580" y="525"/>
                    <a:pt x="572" y="510"/>
                    <a:pt x="565" y="505"/>
                  </a:cubicBezTo>
                  <a:close/>
                  <a:moveTo>
                    <a:pt x="1655" y="327"/>
                  </a:moveTo>
                  <a:cubicBezTo>
                    <a:pt x="1656" y="321"/>
                    <a:pt x="1666" y="322"/>
                    <a:pt x="1673" y="324"/>
                  </a:cubicBezTo>
                  <a:cubicBezTo>
                    <a:pt x="1649" y="298"/>
                    <a:pt x="1649" y="298"/>
                    <a:pt x="1649" y="298"/>
                  </a:cubicBezTo>
                  <a:cubicBezTo>
                    <a:pt x="1636" y="282"/>
                    <a:pt x="1636" y="282"/>
                    <a:pt x="1636" y="282"/>
                  </a:cubicBezTo>
                  <a:cubicBezTo>
                    <a:pt x="1625" y="304"/>
                    <a:pt x="1625" y="304"/>
                    <a:pt x="1625" y="304"/>
                  </a:cubicBezTo>
                  <a:cubicBezTo>
                    <a:pt x="1578" y="300"/>
                    <a:pt x="1578" y="300"/>
                    <a:pt x="1578" y="300"/>
                  </a:cubicBezTo>
                  <a:cubicBezTo>
                    <a:pt x="1578" y="300"/>
                    <a:pt x="1562" y="272"/>
                    <a:pt x="1561" y="268"/>
                  </a:cubicBezTo>
                  <a:cubicBezTo>
                    <a:pt x="1560" y="264"/>
                    <a:pt x="1525" y="259"/>
                    <a:pt x="1525" y="259"/>
                  </a:cubicBezTo>
                  <a:cubicBezTo>
                    <a:pt x="1525" y="259"/>
                    <a:pt x="1504" y="230"/>
                    <a:pt x="1481" y="226"/>
                  </a:cubicBezTo>
                  <a:cubicBezTo>
                    <a:pt x="1458" y="222"/>
                    <a:pt x="1442" y="243"/>
                    <a:pt x="1430" y="244"/>
                  </a:cubicBezTo>
                  <a:cubicBezTo>
                    <a:pt x="1418" y="246"/>
                    <a:pt x="1404" y="230"/>
                    <a:pt x="1404" y="230"/>
                  </a:cubicBezTo>
                  <a:cubicBezTo>
                    <a:pt x="1404" y="230"/>
                    <a:pt x="1386" y="228"/>
                    <a:pt x="1382" y="227"/>
                  </a:cubicBezTo>
                  <a:cubicBezTo>
                    <a:pt x="1378" y="226"/>
                    <a:pt x="1382" y="210"/>
                    <a:pt x="1372" y="207"/>
                  </a:cubicBezTo>
                  <a:cubicBezTo>
                    <a:pt x="1361" y="204"/>
                    <a:pt x="1365" y="234"/>
                    <a:pt x="1348" y="236"/>
                  </a:cubicBezTo>
                  <a:cubicBezTo>
                    <a:pt x="1330" y="239"/>
                    <a:pt x="1306" y="200"/>
                    <a:pt x="1292" y="187"/>
                  </a:cubicBezTo>
                  <a:cubicBezTo>
                    <a:pt x="1277" y="174"/>
                    <a:pt x="1205" y="107"/>
                    <a:pt x="1200" y="104"/>
                  </a:cubicBezTo>
                  <a:cubicBezTo>
                    <a:pt x="1194" y="102"/>
                    <a:pt x="1126" y="70"/>
                    <a:pt x="1126" y="70"/>
                  </a:cubicBezTo>
                  <a:cubicBezTo>
                    <a:pt x="1126" y="70"/>
                    <a:pt x="1146" y="58"/>
                    <a:pt x="1138" y="47"/>
                  </a:cubicBezTo>
                  <a:cubicBezTo>
                    <a:pt x="1130" y="36"/>
                    <a:pt x="1118" y="58"/>
                    <a:pt x="1118" y="58"/>
                  </a:cubicBezTo>
                  <a:cubicBezTo>
                    <a:pt x="1094" y="66"/>
                    <a:pt x="1094" y="66"/>
                    <a:pt x="1094" y="66"/>
                  </a:cubicBezTo>
                  <a:cubicBezTo>
                    <a:pt x="1085" y="76"/>
                    <a:pt x="1085" y="76"/>
                    <a:pt x="1085" y="76"/>
                  </a:cubicBezTo>
                  <a:cubicBezTo>
                    <a:pt x="1085" y="76"/>
                    <a:pt x="1077" y="78"/>
                    <a:pt x="1070" y="82"/>
                  </a:cubicBezTo>
                  <a:cubicBezTo>
                    <a:pt x="1064" y="86"/>
                    <a:pt x="1072" y="94"/>
                    <a:pt x="1064" y="100"/>
                  </a:cubicBezTo>
                  <a:cubicBezTo>
                    <a:pt x="1056" y="107"/>
                    <a:pt x="1041" y="91"/>
                    <a:pt x="1034" y="88"/>
                  </a:cubicBezTo>
                  <a:cubicBezTo>
                    <a:pt x="1028" y="86"/>
                    <a:pt x="1026" y="99"/>
                    <a:pt x="1016" y="98"/>
                  </a:cubicBezTo>
                  <a:cubicBezTo>
                    <a:pt x="1005" y="96"/>
                    <a:pt x="1026" y="80"/>
                    <a:pt x="1017" y="71"/>
                  </a:cubicBezTo>
                  <a:cubicBezTo>
                    <a:pt x="1008" y="62"/>
                    <a:pt x="1002" y="74"/>
                    <a:pt x="1002" y="74"/>
                  </a:cubicBezTo>
                  <a:cubicBezTo>
                    <a:pt x="985" y="63"/>
                    <a:pt x="985" y="63"/>
                    <a:pt x="985" y="63"/>
                  </a:cubicBezTo>
                  <a:cubicBezTo>
                    <a:pt x="972" y="71"/>
                    <a:pt x="972" y="71"/>
                    <a:pt x="972" y="71"/>
                  </a:cubicBezTo>
                  <a:cubicBezTo>
                    <a:pt x="953" y="50"/>
                    <a:pt x="953" y="50"/>
                    <a:pt x="953" y="50"/>
                  </a:cubicBezTo>
                  <a:cubicBezTo>
                    <a:pt x="946" y="60"/>
                    <a:pt x="946" y="60"/>
                    <a:pt x="946" y="60"/>
                  </a:cubicBezTo>
                  <a:cubicBezTo>
                    <a:pt x="946" y="60"/>
                    <a:pt x="918" y="64"/>
                    <a:pt x="913" y="64"/>
                  </a:cubicBezTo>
                  <a:cubicBezTo>
                    <a:pt x="908" y="64"/>
                    <a:pt x="909" y="43"/>
                    <a:pt x="909" y="36"/>
                  </a:cubicBezTo>
                  <a:cubicBezTo>
                    <a:pt x="909" y="30"/>
                    <a:pt x="897" y="30"/>
                    <a:pt x="897" y="30"/>
                  </a:cubicBezTo>
                  <a:cubicBezTo>
                    <a:pt x="897" y="30"/>
                    <a:pt x="892" y="12"/>
                    <a:pt x="884" y="7"/>
                  </a:cubicBezTo>
                  <a:cubicBezTo>
                    <a:pt x="876" y="2"/>
                    <a:pt x="869" y="11"/>
                    <a:pt x="864" y="11"/>
                  </a:cubicBezTo>
                  <a:cubicBezTo>
                    <a:pt x="858" y="11"/>
                    <a:pt x="845" y="0"/>
                    <a:pt x="812" y="2"/>
                  </a:cubicBezTo>
                  <a:cubicBezTo>
                    <a:pt x="778" y="3"/>
                    <a:pt x="781" y="23"/>
                    <a:pt x="781" y="23"/>
                  </a:cubicBezTo>
                  <a:cubicBezTo>
                    <a:pt x="781" y="23"/>
                    <a:pt x="761" y="30"/>
                    <a:pt x="740" y="35"/>
                  </a:cubicBezTo>
                  <a:cubicBezTo>
                    <a:pt x="718" y="40"/>
                    <a:pt x="690" y="36"/>
                    <a:pt x="682" y="36"/>
                  </a:cubicBezTo>
                  <a:cubicBezTo>
                    <a:pt x="674" y="36"/>
                    <a:pt x="674" y="52"/>
                    <a:pt x="674" y="52"/>
                  </a:cubicBezTo>
                  <a:cubicBezTo>
                    <a:pt x="632" y="52"/>
                    <a:pt x="632" y="52"/>
                    <a:pt x="632" y="52"/>
                  </a:cubicBezTo>
                  <a:cubicBezTo>
                    <a:pt x="628" y="64"/>
                    <a:pt x="628" y="64"/>
                    <a:pt x="628" y="64"/>
                  </a:cubicBezTo>
                  <a:cubicBezTo>
                    <a:pt x="628" y="64"/>
                    <a:pt x="596" y="63"/>
                    <a:pt x="550" y="70"/>
                  </a:cubicBezTo>
                  <a:cubicBezTo>
                    <a:pt x="505" y="76"/>
                    <a:pt x="521" y="95"/>
                    <a:pt x="521" y="95"/>
                  </a:cubicBezTo>
                  <a:cubicBezTo>
                    <a:pt x="540" y="96"/>
                    <a:pt x="540" y="96"/>
                    <a:pt x="540" y="96"/>
                  </a:cubicBezTo>
                  <a:cubicBezTo>
                    <a:pt x="529" y="108"/>
                    <a:pt x="529" y="108"/>
                    <a:pt x="529" y="108"/>
                  </a:cubicBezTo>
                  <a:cubicBezTo>
                    <a:pt x="529" y="108"/>
                    <a:pt x="572" y="116"/>
                    <a:pt x="572" y="123"/>
                  </a:cubicBezTo>
                  <a:cubicBezTo>
                    <a:pt x="572" y="130"/>
                    <a:pt x="534" y="123"/>
                    <a:pt x="534" y="123"/>
                  </a:cubicBezTo>
                  <a:cubicBezTo>
                    <a:pt x="528" y="134"/>
                    <a:pt x="528" y="134"/>
                    <a:pt x="528" y="134"/>
                  </a:cubicBezTo>
                  <a:cubicBezTo>
                    <a:pt x="528" y="134"/>
                    <a:pt x="541" y="151"/>
                    <a:pt x="540" y="158"/>
                  </a:cubicBezTo>
                  <a:cubicBezTo>
                    <a:pt x="538" y="164"/>
                    <a:pt x="505" y="170"/>
                    <a:pt x="505" y="170"/>
                  </a:cubicBezTo>
                  <a:cubicBezTo>
                    <a:pt x="528" y="190"/>
                    <a:pt x="528" y="190"/>
                    <a:pt x="528" y="190"/>
                  </a:cubicBezTo>
                  <a:cubicBezTo>
                    <a:pt x="528" y="190"/>
                    <a:pt x="578" y="187"/>
                    <a:pt x="582" y="226"/>
                  </a:cubicBezTo>
                  <a:cubicBezTo>
                    <a:pt x="586" y="264"/>
                    <a:pt x="526" y="234"/>
                    <a:pt x="526" y="234"/>
                  </a:cubicBezTo>
                  <a:cubicBezTo>
                    <a:pt x="520" y="250"/>
                    <a:pt x="520" y="250"/>
                    <a:pt x="520" y="250"/>
                  </a:cubicBezTo>
                  <a:cubicBezTo>
                    <a:pt x="520" y="250"/>
                    <a:pt x="497" y="246"/>
                    <a:pt x="486" y="244"/>
                  </a:cubicBezTo>
                  <a:cubicBezTo>
                    <a:pt x="476" y="243"/>
                    <a:pt x="464" y="222"/>
                    <a:pt x="456" y="220"/>
                  </a:cubicBezTo>
                  <a:cubicBezTo>
                    <a:pt x="448" y="219"/>
                    <a:pt x="437" y="228"/>
                    <a:pt x="421" y="232"/>
                  </a:cubicBezTo>
                  <a:cubicBezTo>
                    <a:pt x="405" y="236"/>
                    <a:pt x="394" y="220"/>
                    <a:pt x="385" y="222"/>
                  </a:cubicBezTo>
                  <a:cubicBezTo>
                    <a:pt x="376" y="223"/>
                    <a:pt x="358" y="243"/>
                    <a:pt x="356" y="247"/>
                  </a:cubicBezTo>
                  <a:cubicBezTo>
                    <a:pt x="353" y="251"/>
                    <a:pt x="312" y="220"/>
                    <a:pt x="301" y="223"/>
                  </a:cubicBezTo>
                  <a:cubicBezTo>
                    <a:pt x="290" y="226"/>
                    <a:pt x="313" y="243"/>
                    <a:pt x="305" y="250"/>
                  </a:cubicBezTo>
                  <a:cubicBezTo>
                    <a:pt x="297" y="256"/>
                    <a:pt x="289" y="236"/>
                    <a:pt x="289" y="236"/>
                  </a:cubicBezTo>
                  <a:cubicBezTo>
                    <a:pt x="282" y="216"/>
                    <a:pt x="282" y="216"/>
                    <a:pt x="282" y="216"/>
                  </a:cubicBezTo>
                  <a:cubicBezTo>
                    <a:pt x="258" y="218"/>
                    <a:pt x="258" y="218"/>
                    <a:pt x="258" y="218"/>
                  </a:cubicBezTo>
                  <a:cubicBezTo>
                    <a:pt x="258" y="218"/>
                    <a:pt x="256" y="206"/>
                    <a:pt x="252" y="202"/>
                  </a:cubicBezTo>
                  <a:cubicBezTo>
                    <a:pt x="248" y="198"/>
                    <a:pt x="224" y="203"/>
                    <a:pt x="214" y="202"/>
                  </a:cubicBezTo>
                  <a:cubicBezTo>
                    <a:pt x="205" y="200"/>
                    <a:pt x="204" y="187"/>
                    <a:pt x="197" y="187"/>
                  </a:cubicBezTo>
                  <a:cubicBezTo>
                    <a:pt x="190" y="187"/>
                    <a:pt x="177" y="200"/>
                    <a:pt x="161" y="200"/>
                  </a:cubicBezTo>
                  <a:cubicBezTo>
                    <a:pt x="145" y="200"/>
                    <a:pt x="153" y="187"/>
                    <a:pt x="130" y="188"/>
                  </a:cubicBezTo>
                  <a:cubicBezTo>
                    <a:pt x="108" y="190"/>
                    <a:pt x="130" y="198"/>
                    <a:pt x="122" y="208"/>
                  </a:cubicBezTo>
                  <a:cubicBezTo>
                    <a:pt x="114" y="219"/>
                    <a:pt x="86" y="224"/>
                    <a:pt x="86" y="224"/>
                  </a:cubicBezTo>
                  <a:cubicBezTo>
                    <a:pt x="86" y="239"/>
                    <a:pt x="86" y="239"/>
                    <a:pt x="86" y="239"/>
                  </a:cubicBezTo>
                  <a:cubicBezTo>
                    <a:pt x="68" y="248"/>
                    <a:pt x="68" y="248"/>
                    <a:pt x="68" y="248"/>
                  </a:cubicBezTo>
                  <a:cubicBezTo>
                    <a:pt x="68" y="248"/>
                    <a:pt x="86" y="263"/>
                    <a:pt x="72" y="278"/>
                  </a:cubicBezTo>
                  <a:cubicBezTo>
                    <a:pt x="57" y="292"/>
                    <a:pt x="29" y="250"/>
                    <a:pt x="17" y="251"/>
                  </a:cubicBezTo>
                  <a:cubicBezTo>
                    <a:pt x="5" y="252"/>
                    <a:pt x="13" y="271"/>
                    <a:pt x="13" y="279"/>
                  </a:cubicBezTo>
                  <a:cubicBezTo>
                    <a:pt x="13" y="287"/>
                    <a:pt x="0" y="284"/>
                    <a:pt x="0" y="284"/>
                  </a:cubicBezTo>
                  <a:cubicBezTo>
                    <a:pt x="2" y="308"/>
                    <a:pt x="2" y="308"/>
                    <a:pt x="2" y="308"/>
                  </a:cubicBezTo>
                  <a:cubicBezTo>
                    <a:pt x="2" y="308"/>
                    <a:pt x="8" y="314"/>
                    <a:pt x="8" y="322"/>
                  </a:cubicBezTo>
                  <a:cubicBezTo>
                    <a:pt x="8" y="330"/>
                    <a:pt x="0" y="342"/>
                    <a:pt x="0" y="358"/>
                  </a:cubicBezTo>
                  <a:cubicBezTo>
                    <a:pt x="0" y="374"/>
                    <a:pt x="10" y="364"/>
                    <a:pt x="22" y="370"/>
                  </a:cubicBezTo>
                  <a:cubicBezTo>
                    <a:pt x="34" y="375"/>
                    <a:pt x="20" y="390"/>
                    <a:pt x="32" y="395"/>
                  </a:cubicBezTo>
                  <a:cubicBezTo>
                    <a:pt x="44" y="400"/>
                    <a:pt x="68" y="391"/>
                    <a:pt x="73" y="394"/>
                  </a:cubicBezTo>
                  <a:cubicBezTo>
                    <a:pt x="78" y="396"/>
                    <a:pt x="117" y="436"/>
                    <a:pt x="117" y="444"/>
                  </a:cubicBezTo>
                  <a:cubicBezTo>
                    <a:pt x="117" y="452"/>
                    <a:pt x="94" y="443"/>
                    <a:pt x="94" y="451"/>
                  </a:cubicBezTo>
                  <a:cubicBezTo>
                    <a:pt x="94" y="459"/>
                    <a:pt x="129" y="470"/>
                    <a:pt x="129" y="470"/>
                  </a:cubicBezTo>
                  <a:cubicBezTo>
                    <a:pt x="136" y="460"/>
                    <a:pt x="136" y="460"/>
                    <a:pt x="136" y="460"/>
                  </a:cubicBezTo>
                  <a:cubicBezTo>
                    <a:pt x="136" y="460"/>
                    <a:pt x="145" y="462"/>
                    <a:pt x="152" y="455"/>
                  </a:cubicBezTo>
                  <a:cubicBezTo>
                    <a:pt x="158" y="448"/>
                    <a:pt x="208" y="427"/>
                    <a:pt x="214" y="430"/>
                  </a:cubicBezTo>
                  <a:cubicBezTo>
                    <a:pt x="221" y="432"/>
                    <a:pt x="242" y="448"/>
                    <a:pt x="252" y="448"/>
                  </a:cubicBezTo>
                  <a:cubicBezTo>
                    <a:pt x="261" y="448"/>
                    <a:pt x="269" y="430"/>
                    <a:pt x="289" y="455"/>
                  </a:cubicBezTo>
                  <a:cubicBezTo>
                    <a:pt x="309" y="480"/>
                    <a:pt x="293" y="488"/>
                    <a:pt x="290" y="496"/>
                  </a:cubicBezTo>
                  <a:cubicBezTo>
                    <a:pt x="288" y="504"/>
                    <a:pt x="309" y="520"/>
                    <a:pt x="316" y="523"/>
                  </a:cubicBezTo>
                  <a:cubicBezTo>
                    <a:pt x="322" y="526"/>
                    <a:pt x="333" y="511"/>
                    <a:pt x="341" y="507"/>
                  </a:cubicBezTo>
                  <a:cubicBezTo>
                    <a:pt x="349" y="503"/>
                    <a:pt x="352" y="516"/>
                    <a:pt x="352" y="524"/>
                  </a:cubicBezTo>
                  <a:cubicBezTo>
                    <a:pt x="352" y="532"/>
                    <a:pt x="364" y="542"/>
                    <a:pt x="364" y="542"/>
                  </a:cubicBezTo>
                  <a:cubicBezTo>
                    <a:pt x="337" y="543"/>
                    <a:pt x="337" y="543"/>
                    <a:pt x="337" y="543"/>
                  </a:cubicBezTo>
                  <a:cubicBezTo>
                    <a:pt x="337" y="543"/>
                    <a:pt x="338" y="563"/>
                    <a:pt x="325" y="554"/>
                  </a:cubicBezTo>
                  <a:cubicBezTo>
                    <a:pt x="312" y="544"/>
                    <a:pt x="338" y="531"/>
                    <a:pt x="338" y="531"/>
                  </a:cubicBezTo>
                  <a:cubicBezTo>
                    <a:pt x="338" y="531"/>
                    <a:pt x="290" y="528"/>
                    <a:pt x="282" y="526"/>
                  </a:cubicBezTo>
                  <a:cubicBezTo>
                    <a:pt x="274" y="523"/>
                    <a:pt x="232" y="515"/>
                    <a:pt x="232" y="515"/>
                  </a:cubicBezTo>
                  <a:cubicBezTo>
                    <a:pt x="240" y="538"/>
                    <a:pt x="240" y="538"/>
                    <a:pt x="240" y="538"/>
                  </a:cubicBezTo>
                  <a:cubicBezTo>
                    <a:pt x="240" y="538"/>
                    <a:pt x="224" y="531"/>
                    <a:pt x="218" y="544"/>
                  </a:cubicBezTo>
                  <a:cubicBezTo>
                    <a:pt x="213" y="558"/>
                    <a:pt x="249" y="559"/>
                    <a:pt x="248" y="567"/>
                  </a:cubicBezTo>
                  <a:cubicBezTo>
                    <a:pt x="246" y="575"/>
                    <a:pt x="198" y="550"/>
                    <a:pt x="193" y="562"/>
                  </a:cubicBezTo>
                  <a:cubicBezTo>
                    <a:pt x="188" y="574"/>
                    <a:pt x="221" y="582"/>
                    <a:pt x="221" y="582"/>
                  </a:cubicBezTo>
                  <a:cubicBezTo>
                    <a:pt x="221" y="582"/>
                    <a:pt x="221" y="590"/>
                    <a:pt x="228" y="598"/>
                  </a:cubicBezTo>
                  <a:cubicBezTo>
                    <a:pt x="234" y="606"/>
                    <a:pt x="248" y="622"/>
                    <a:pt x="248" y="622"/>
                  </a:cubicBezTo>
                  <a:cubicBezTo>
                    <a:pt x="246" y="636"/>
                    <a:pt x="246" y="636"/>
                    <a:pt x="246" y="636"/>
                  </a:cubicBezTo>
                  <a:cubicBezTo>
                    <a:pt x="269" y="639"/>
                    <a:pt x="269" y="639"/>
                    <a:pt x="269" y="639"/>
                  </a:cubicBezTo>
                  <a:cubicBezTo>
                    <a:pt x="274" y="654"/>
                    <a:pt x="274" y="654"/>
                    <a:pt x="274" y="654"/>
                  </a:cubicBezTo>
                  <a:cubicBezTo>
                    <a:pt x="274" y="654"/>
                    <a:pt x="309" y="654"/>
                    <a:pt x="320" y="664"/>
                  </a:cubicBezTo>
                  <a:cubicBezTo>
                    <a:pt x="330" y="675"/>
                    <a:pt x="308" y="686"/>
                    <a:pt x="306" y="696"/>
                  </a:cubicBezTo>
                  <a:cubicBezTo>
                    <a:pt x="305" y="707"/>
                    <a:pt x="316" y="708"/>
                    <a:pt x="316" y="708"/>
                  </a:cubicBezTo>
                  <a:cubicBezTo>
                    <a:pt x="317" y="704"/>
                    <a:pt x="323" y="707"/>
                    <a:pt x="328" y="709"/>
                  </a:cubicBezTo>
                  <a:cubicBezTo>
                    <a:pt x="330" y="703"/>
                    <a:pt x="336" y="683"/>
                    <a:pt x="344" y="682"/>
                  </a:cubicBezTo>
                  <a:cubicBezTo>
                    <a:pt x="349" y="681"/>
                    <a:pt x="357" y="682"/>
                    <a:pt x="363" y="683"/>
                  </a:cubicBezTo>
                  <a:cubicBezTo>
                    <a:pt x="364" y="681"/>
                    <a:pt x="364" y="679"/>
                    <a:pt x="365" y="678"/>
                  </a:cubicBezTo>
                  <a:cubicBezTo>
                    <a:pt x="368" y="674"/>
                    <a:pt x="400" y="686"/>
                    <a:pt x="408" y="690"/>
                  </a:cubicBezTo>
                  <a:cubicBezTo>
                    <a:pt x="416" y="694"/>
                    <a:pt x="426" y="707"/>
                    <a:pt x="426" y="707"/>
                  </a:cubicBezTo>
                  <a:cubicBezTo>
                    <a:pt x="426" y="707"/>
                    <a:pt x="444" y="732"/>
                    <a:pt x="454" y="738"/>
                  </a:cubicBezTo>
                  <a:cubicBezTo>
                    <a:pt x="463" y="742"/>
                    <a:pt x="464" y="732"/>
                    <a:pt x="468" y="729"/>
                  </a:cubicBezTo>
                  <a:cubicBezTo>
                    <a:pt x="468" y="729"/>
                    <a:pt x="468" y="729"/>
                    <a:pt x="468" y="729"/>
                  </a:cubicBezTo>
                  <a:cubicBezTo>
                    <a:pt x="433" y="542"/>
                    <a:pt x="433" y="542"/>
                    <a:pt x="433" y="542"/>
                  </a:cubicBezTo>
                  <a:cubicBezTo>
                    <a:pt x="529" y="511"/>
                    <a:pt x="529" y="511"/>
                    <a:pt x="529" y="511"/>
                  </a:cubicBezTo>
                  <a:cubicBezTo>
                    <a:pt x="536" y="514"/>
                    <a:pt x="536" y="514"/>
                    <a:pt x="536" y="514"/>
                  </a:cubicBezTo>
                  <a:cubicBezTo>
                    <a:pt x="536" y="513"/>
                    <a:pt x="536" y="513"/>
                    <a:pt x="536" y="513"/>
                  </a:cubicBezTo>
                  <a:cubicBezTo>
                    <a:pt x="536" y="513"/>
                    <a:pt x="540" y="501"/>
                    <a:pt x="541" y="491"/>
                  </a:cubicBezTo>
                  <a:cubicBezTo>
                    <a:pt x="542" y="481"/>
                    <a:pt x="561" y="486"/>
                    <a:pt x="561" y="486"/>
                  </a:cubicBezTo>
                  <a:cubicBezTo>
                    <a:pt x="566" y="501"/>
                    <a:pt x="566" y="501"/>
                    <a:pt x="566" y="501"/>
                  </a:cubicBezTo>
                  <a:cubicBezTo>
                    <a:pt x="566" y="501"/>
                    <a:pt x="580" y="495"/>
                    <a:pt x="582" y="492"/>
                  </a:cubicBezTo>
                  <a:cubicBezTo>
                    <a:pt x="584" y="489"/>
                    <a:pt x="568" y="471"/>
                    <a:pt x="568" y="471"/>
                  </a:cubicBezTo>
                  <a:cubicBezTo>
                    <a:pt x="578" y="471"/>
                    <a:pt x="578" y="471"/>
                    <a:pt x="578" y="471"/>
                  </a:cubicBezTo>
                  <a:cubicBezTo>
                    <a:pt x="587" y="480"/>
                    <a:pt x="587" y="480"/>
                    <a:pt x="587" y="480"/>
                  </a:cubicBezTo>
                  <a:cubicBezTo>
                    <a:pt x="604" y="479"/>
                    <a:pt x="604" y="479"/>
                    <a:pt x="604" y="479"/>
                  </a:cubicBezTo>
                  <a:cubicBezTo>
                    <a:pt x="604" y="479"/>
                    <a:pt x="618" y="483"/>
                    <a:pt x="621" y="479"/>
                  </a:cubicBezTo>
                  <a:cubicBezTo>
                    <a:pt x="624" y="475"/>
                    <a:pt x="619" y="471"/>
                    <a:pt x="615" y="471"/>
                  </a:cubicBezTo>
                  <a:cubicBezTo>
                    <a:pt x="611" y="471"/>
                    <a:pt x="603" y="466"/>
                    <a:pt x="603" y="466"/>
                  </a:cubicBezTo>
                  <a:cubicBezTo>
                    <a:pt x="603" y="466"/>
                    <a:pt x="587" y="470"/>
                    <a:pt x="584" y="460"/>
                  </a:cubicBezTo>
                  <a:cubicBezTo>
                    <a:pt x="581" y="450"/>
                    <a:pt x="604" y="452"/>
                    <a:pt x="604" y="452"/>
                  </a:cubicBezTo>
                  <a:cubicBezTo>
                    <a:pt x="613" y="444"/>
                    <a:pt x="613" y="444"/>
                    <a:pt x="613" y="444"/>
                  </a:cubicBezTo>
                  <a:cubicBezTo>
                    <a:pt x="613" y="444"/>
                    <a:pt x="625" y="461"/>
                    <a:pt x="628" y="461"/>
                  </a:cubicBezTo>
                  <a:cubicBezTo>
                    <a:pt x="631" y="461"/>
                    <a:pt x="636" y="455"/>
                    <a:pt x="636" y="455"/>
                  </a:cubicBezTo>
                  <a:cubicBezTo>
                    <a:pt x="636" y="455"/>
                    <a:pt x="645" y="465"/>
                    <a:pt x="642" y="471"/>
                  </a:cubicBezTo>
                  <a:cubicBezTo>
                    <a:pt x="639" y="477"/>
                    <a:pt x="625" y="481"/>
                    <a:pt x="625" y="481"/>
                  </a:cubicBezTo>
                  <a:cubicBezTo>
                    <a:pt x="625" y="481"/>
                    <a:pt x="617" y="488"/>
                    <a:pt x="613" y="492"/>
                  </a:cubicBezTo>
                  <a:cubicBezTo>
                    <a:pt x="609" y="496"/>
                    <a:pt x="593" y="491"/>
                    <a:pt x="590" y="493"/>
                  </a:cubicBezTo>
                  <a:cubicBezTo>
                    <a:pt x="587" y="495"/>
                    <a:pt x="587" y="506"/>
                    <a:pt x="587" y="506"/>
                  </a:cubicBezTo>
                  <a:cubicBezTo>
                    <a:pt x="587" y="506"/>
                    <a:pt x="602" y="512"/>
                    <a:pt x="606" y="513"/>
                  </a:cubicBezTo>
                  <a:cubicBezTo>
                    <a:pt x="610" y="514"/>
                    <a:pt x="613" y="523"/>
                    <a:pt x="607" y="532"/>
                  </a:cubicBezTo>
                  <a:cubicBezTo>
                    <a:pt x="604" y="536"/>
                    <a:pt x="607" y="542"/>
                    <a:pt x="610" y="549"/>
                  </a:cubicBezTo>
                  <a:cubicBezTo>
                    <a:pt x="656" y="571"/>
                    <a:pt x="656" y="571"/>
                    <a:pt x="656" y="571"/>
                  </a:cubicBezTo>
                  <a:cubicBezTo>
                    <a:pt x="705" y="619"/>
                    <a:pt x="705" y="619"/>
                    <a:pt x="705" y="619"/>
                  </a:cubicBezTo>
                  <a:cubicBezTo>
                    <a:pt x="705" y="619"/>
                    <a:pt x="742" y="612"/>
                    <a:pt x="758" y="612"/>
                  </a:cubicBezTo>
                  <a:cubicBezTo>
                    <a:pt x="774" y="612"/>
                    <a:pt x="812" y="616"/>
                    <a:pt x="812" y="616"/>
                  </a:cubicBezTo>
                  <a:cubicBezTo>
                    <a:pt x="812" y="616"/>
                    <a:pt x="830" y="604"/>
                    <a:pt x="837" y="604"/>
                  </a:cubicBezTo>
                  <a:cubicBezTo>
                    <a:pt x="844" y="604"/>
                    <a:pt x="874" y="647"/>
                    <a:pt x="874" y="647"/>
                  </a:cubicBezTo>
                  <a:cubicBezTo>
                    <a:pt x="874" y="647"/>
                    <a:pt x="889" y="646"/>
                    <a:pt x="894" y="647"/>
                  </a:cubicBezTo>
                  <a:cubicBezTo>
                    <a:pt x="900" y="648"/>
                    <a:pt x="893" y="696"/>
                    <a:pt x="902" y="699"/>
                  </a:cubicBezTo>
                  <a:cubicBezTo>
                    <a:pt x="912" y="702"/>
                    <a:pt x="912" y="688"/>
                    <a:pt x="921" y="699"/>
                  </a:cubicBezTo>
                  <a:cubicBezTo>
                    <a:pt x="930" y="710"/>
                    <a:pt x="932" y="734"/>
                    <a:pt x="942" y="739"/>
                  </a:cubicBezTo>
                  <a:cubicBezTo>
                    <a:pt x="953" y="744"/>
                    <a:pt x="1000" y="735"/>
                    <a:pt x="1006" y="744"/>
                  </a:cubicBezTo>
                  <a:cubicBezTo>
                    <a:pt x="1013" y="754"/>
                    <a:pt x="996" y="767"/>
                    <a:pt x="1006" y="770"/>
                  </a:cubicBezTo>
                  <a:cubicBezTo>
                    <a:pt x="1017" y="772"/>
                    <a:pt x="1028" y="778"/>
                    <a:pt x="1028" y="778"/>
                  </a:cubicBezTo>
                  <a:cubicBezTo>
                    <a:pt x="1028" y="778"/>
                    <a:pt x="1020" y="754"/>
                    <a:pt x="1029" y="747"/>
                  </a:cubicBezTo>
                  <a:cubicBezTo>
                    <a:pt x="1038" y="740"/>
                    <a:pt x="1046" y="740"/>
                    <a:pt x="1046" y="740"/>
                  </a:cubicBezTo>
                  <a:cubicBezTo>
                    <a:pt x="1046" y="740"/>
                    <a:pt x="1045" y="722"/>
                    <a:pt x="1056" y="719"/>
                  </a:cubicBezTo>
                  <a:cubicBezTo>
                    <a:pt x="1066" y="716"/>
                    <a:pt x="1078" y="714"/>
                    <a:pt x="1078" y="714"/>
                  </a:cubicBezTo>
                  <a:cubicBezTo>
                    <a:pt x="1086" y="696"/>
                    <a:pt x="1086" y="696"/>
                    <a:pt x="1086" y="696"/>
                  </a:cubicBezTo>
                  <a:cubicBezTo>
                    <a:pt x="1104" y="695"/>
                    <a:pt x="1104" y="695"/>
                    <a:pt x="1104" y="695"/>
                  </a:cubicBezTo>
                  <a:cubicBezTo>
                    <a:pt x="1123" y="686"/>
                    <a:pt x="1123" y="686"/>
                    <a:pt x="1123" y="686"/>
                  </a:cubicBezTo>
                  <a:cubicBezTo>
                    <a:pt x="1117" y="683"/>
                    <a:pt x="1107" y="683"/>
                    <a:pt x="1107" y="683"/>
                  </a:cubicBezTo>
                  <a:cubicBezTo>
                    <a:pt x="1107" y="683"/>
                    <a:pt x="1108" y="654"/>
                    <a:pt x="1131" y="653"/>
                  </a:cubicBezTo>
                  <a:cubicBezTo>
                    <a:pt x="1154" y="652"/>
                    <a:pt x="1185" y="672"/>
                    <a:pt x="1185" y="672"/>
                  </a:cubicBezTo>
                  <a:cubicBezTo>
                    <a:pt x="1208" y="672"/>
                    <a:pt x="1208" y="672"/>
                    <a:pt x="1208" y="672"/>
                  </a:cubicBezTo>
                  <a:cubicBezTo>
                    <a:pt x="1219" y="678"/>
                    <a:pt x="1219" y="678"/>
                    <a:pt x="1219" y="678"/>
                  </a:cubicBezTo>
                  <a:cubicBezTo>
                    <a:pt x="1219" y="678"/>
                    <a:pt x="1211" y="643"/>
                    <a:pt x="1214" y="640"/>
                  </a:cubicBezTo>
                  <a:cubicBezTo>
                    <a:pt x="1217" y="637"/>
                    <a:pt x="1230" y="635"/>
                    <a:pt x="1240" y="635"/>
                  </a:cubicBezTo>
                  <a:cubicBezTo>
                    <a:pt x="1250" y="635"/>
                    <a:pt x="1260" y="647"/>
                    <a:pt x="1264" y="647"/>
                  </a:cubicBezTo>
                  <a:cubicBezTo>
                    <a:pt x="1268" y="647"/>
                    <a:pt x="1296" y="653"/>
                    <a:pt x="1296" y="653"/>
                  </a:cubicBezTo>
                  <a:cubicBezTo>
                    <a:pt x="1308" y="649"/>
                    <a:pt x="1308" y="649"/>
                    <a:pt x="1308" y="649"/>
                  </a:cubicBezTo>
                  <a:cubicBezTo>
                    <a:pt x="1308" y="649"/>
                    <a:pt x="1356" y="649"/>
                    <a:pt x="1364" y="648"/>
                  </a:cubicBezTo>
                  <a:cubicBezTo>
                    <a:pt x="1372" y="647"/>
                    <a:pt x="1402" y="651"/>
                    <a:pt x="1402" y="651"/>
                  </a:cubicBezTo>
                  <a:cubicBezTo>
                    <a:pt x="1434" y="650"/>
                    <a:pt x="1434" y="650"/>
                    <a:pt x="1434" y="650"/>
                  </a:cubicBezTo>
                  <a:cubicBezTo>
                    <a:pt x="1442" y="658"/>
                    <a:pt x="1442" y="658"/>
                    <a:pt x="1442" y="658"/>
                  </a:cubicBezTo>
                  <a:cubicBezTo>
                    <a:pt x="1454" y="658"/>
                    <a:pt x="1454" y="658"/>
                    <a:pt x="1454" y="658"/>
                  </a:cubicBezTo>
                  <a:cubicBezTo>
                    <a:pt x="1471" y="676"/>
                    <a:pt x="1471" y="676"/>
                    <a:pt x="1471" y="676"/>
                  </a:cubicBezTo>
                  <a:cubicBezTo>
                    <a:pt x="1499" y="676"/>
                    <a:pt x="1499" y="676"/>
                    <a:pt x="1499" y="676"/>
                  </a:cubicBezTo>
                  <a:cubicBezTo>
                    <a:pt x="1513" y="681"/>
                    <a:pt x="1513" y="681"/>
                    <a:pt x="1513" y="681"/>
                  </a:cubicBezTo>
                  <a:cubicBezTo>
                    <a:pt x="1512" y="680"/>
                    <a:pt x="1512" y="680"/>
                    <a:pt x="1512" y="680"/>
                  </a:cubicBezTo>
                  <a:cubicBezTo>
                    <a:pt x="1507" y="675"/>
                    <a:pt x="1503" y="664"/>
                    <a:pt x="1503" y="659"/>
                  </a:cubicBezTo>
                  <a:cubicBezTo>
                    <a:pt x="1503" y="654"/>
                    <a:pt x="1517" y="656"/>
                    <a:pt x="1517" y="656"/>
                  </a:cubicBezTo>
                  <a:cubicBezTo>
                    <a:pt x="1517" y="656"/>
                    <a:pt x="1506" y="644"/>
                    <a:pt x="1506" y="641"/>
                  </a:cubicBezTo>
                  <a:cubicBezTo>
                    <a:pt x="1506" y="638"/>
                    <a:pt x="1522" y="641"/>
                    <a:pt x="1522" y="634"/>
                  </a:cubicBezTo>
                  <a:cubicBezTo>
                    <a:pt x="1522" y="627"/>
                    <a:pt x="1492" y="596"/>
                    <a:pt x="1484" y="587"/>
                  </a:cubicBezTo>
                  <a:cubicBezTo>
                    <a:pt x="1476" y="578"/>
                    <a:pt x="1476" y="552"/>
                    <a:pt x="1476" y="552"/>
                  </a:cubicBezTo>
                  <a:cubicBezTo>
                    <a:pt x="1476" y="552"/>
                    <a:pt x="1458" y="555"/>
                    <a:pt x="1451" y="546"/>
                  </a:cubicBezTo>
                  <a:cubicBezTo>
                    <a:pt x="1444" y="537"/>
                    <a:pt x="1475" y="530"/>
                    <a:pt x="1481" y="529"/>
                  </a:cubicBezTo>
                  <a:cubicBezTo>
                    <a:pt x="1487" y="528"/>
                    <a:pt x="1511" y="518"/>
                    <a:pt x="1516" y="518"/>
                  </a:cubicBezTo>
                  <a:cubicBezTo>
                    <a:pt x="1521" y="518"/>
                    <a:pt x="1530" y="532"/>
                    <a:pt x="1530" y="532"/>
                  </a:cubicBezTo>
                  <a:cubicBezTo>
                    <a:pt x="1543" y="525"/>
                    <a:pt x="1543" y="525"/>
                    <a:pt x="1543" y="525"/>
                  </a:cubicBezTo>
                  <a:cubicBezTo>
                    <a:pt x="1543" y="525"/>
                    <a:pt x="1550" y="539"/>
                    <a:pt x="1559" y="528"/>
                  </a:cubicBezTo>
                  <a:cubicBezTo>
                    <a:pt x="1568" y="517"/>
                    <a:pt x="1545" y="515"/>
                    <a:pt x="1541" y="513"/>
                  </a:cubicBezTo>
                  <a:cubicBezTo>
                    <a:pt x="1537" y="511"/>
                    <a:pt x="1541" y="459"/>
                    <a:pt x="1541" y="447"/>
                  </a:cubicBezTo>
                  <a:cubicBezTo>
                    <a:pt x="1541" y="435"/>
                    <a:pt x="1540" y="420"/>
                    <a:pt x="1546" y="420"/>
                  </a:cubicBezTo>
                  <a:cubicBezTo>
                    <a:pt x="1552" y="420"/>
                    <a:pt x="1577" y="432"/>
                    <a:pt x="1585" y="434"/>
                  </a:cubicBezTo>
                  <a:cubicBezTo>
                    <a:pt x="1593" y="436"/>
                    <a:pt x="1614" y="434"/>
                    <a:pt x="1614" y="434"/>
                  </a:cubicBezTo>
                  <a:cubicBezTo>
                    <a:pt x="1623" y="442"/>
                    <a:pt x="1623" y="442"/>
                    <a:pt x="1623" y="442"/>
                  </a:cubicBezTo>
                  <a:cubicBezTo>
                    <a:pt x="1634" y="430"/>
                    <a:pt x="1634" y="430"/>
                    <a:pt x="1634" y="430"/>
                  </a:cubicBezTo>
                  <a:cubicBezTo>
                    <a:pt x="1634" y="430"/>
                    <a:pt x="1642" y="431"/>
                    <a:pt x="1649" y="426"/>
                  </a:cubicBezTo>
                  <a:cubicBezTo>
                    <a:pt x="1656" y="421"/>
                    <a:pt x="1650" y="410"/>
                    <a:pt x="1641" y="397"/>
                  </a:cubicBezTo>
                  <a:cubicBezTo>
                    <a:pt x="1632" y="384"/>
                    <a:pt x="1622" y="375"/>
                    <a:pt x="1627" y="361"/>
                  </a:cubicBezTo>
                  <a:cubicBezTo>
                    <a:pt x="1632" y="347"/>
                    <a:pt x="1661" y="357"/>
                    <a:pt x="1667" y="348"/>
                  </a:cubicBezTo>
                  <a:cubicBezTo>
                    <a:pt x="1673" y="339"/>
                    <a:pt x="1654" y="336"/>
                    <a:pt x="1655" y="327"/>
                  </a:cubicBezTo>
                  <a:close/>
                  <a:moveTo>
                    <a:pt x="1385" y="465"/>
                  </a:moveTo>
                  <a:cubicBezTo>
                    <a:pt x="1380" y="470"/>
                    <a:pt x="1363" y="466"/>
                    <a:pt x="1363" y="466"/>
                  </a:cubicBezTo>
                  <a:cubicBezTo>
                    <a:pt x="1363" y="466"/>
                    <a:pt x="1361" y="472"/>
                    <a:pt x="1356" y="473"/>
                  </a:cubicBezTo>
                  <a:cubicBezTo>
                    <a:pt x="1351" y="474"/>
                    <a:pt x="1340" y="464"/>
                    <a:pt x="1340" y="464"/>
                  </a:cubicBezTo>
                  <a:cubicBezTo>
                    <a:pt x="1320" y="467"/>
                    <a:pt x="1320" y="467"/>
                    <a:pt x="1320" y="467"/>
                  </a:cubicBezTo>
                  <a:cubicBezTo>
                    <a:pt x="1299" y="463"/>
                    <a:pt x="1299" y="463"/>
                    <a:pt x="1299" y="463"/>
                  </a:cubicBezTo>
                  <a:cubicBezTo>
                    <a:pt x="1287" y="464"/>
                    <a:pt x="1287" y="464"/>
                    <a:pt x="1287" y="464"/>
                  </a:cubicBezTo>
                  <a:cubicBezTo>
                    <a:pt x="1270" y="459"/>
                    <a:pt x="1270" y="459"/>
                    <a:pt x="1270" y="459"/>
                  </a:cubicBezTo>
                  <a:cubicBezTo>
                    <a:pt x="1270" y="459"/>
                    <a:pt x="1259" y="460"/>
                    <a:pt x="1246" y="460"/>
                  </a:cubicBezTo>
                  <a:cubicBezTo>
                    <a:pt x="1233" y="460"/>
                    <a:pt x="1236" y="454"/>
                    <a:pt x="1236" y="454"/>
                  </a:cubicBezTo>
                  <a:cubicBezTo>
                    <a:pt x="1236" y="454"/>
                    <a:pt x="1228" y="462"/>
                    <a:pt x="1222" y="464"/>
                  </a:cubicBezTo>
                  <a:cubicBezTo>
                    <a:pt x="1216" y="466"/>
                    <a:pt x="1215" y="476"/>
                    <a:pt x="1209" y="484"/>
                  </a:cubicBezTo>
                  <a:cubicBezTo>
                    <a:pt x="1203" y="492"/>
                    <a:pt x="1195" y="489"/>
                    <a:pt x="1195" y="489"/>
                  </a:cubicBezTo>
                  <a:cubicBezTo>
                    <a:pt x="1199" y="507"/>
                    <a:pt x="1199" y="507"/>
                    <a:pt x="1199" y="507"/>
                  </a:cubicBezTo>
                  <a:cubicBezTo>
                    <a:pt x="1191" y="514"/>
                    <a:pt x="1191" y="514"/>
                    <a:pt x="1191" y="514"/>
                  </a:cubicBezTo>
                  <a:cubicBezTo>
                    <a:pt x="1201" y="525"/>
                    <a:pt x="1201" y="525"/>
                    <a:pt x="1201" y="525"/>
                  </a:cubicBezTo>
                  <a:cubicBezTo>
                    <a:pt x="1200" y="542"/>
                    <a:pt x="1200" y="542"/>
                    <a:pt x="1200" y="542"/>
                  </a:cubicBezTo>
                  <a:cubicBezTo>
                    <a:pt x="1196" y="541"/>
                    <a:pt x="1167" y="507"/>
                    <a:pt x="1167" y="507"/>
                  </a:cubicBezTo>
                  <a:cubicBezTo>
                    <a:pt x="1167" y="507"/>
                    <a:pt x="1163" y="492"/>
                    <a:pt x="1163" y="481"/>
                  </a:cubicBezTo>
                  <a:cubicBezTo>
                    <a:pt x="1163" y="470"/>
                    <a:pt x="1181" y="467"/>
                    <a:pt x="1185" y="466"/>
                  </a:cubicBezTo>
                  <a:cubicBezTo>
                    <a:pt x="1189" y="465"/>
                    <a:pt x="1187" y="454"/>
                    <a:pt x="1193" y="448"/>
                  </a:cubicBezTo>
                  <a:cubicBezTo>
                    <a:pt x="1199" y="442"/>
                    <a:pt x="1224" y="448"/>
                    <a:pt x="1228" y="448"/>
                  </a:cubicBezTo>
                  <a:cubicBezTo>
                    <a:pt x="1232" y="448"/>
                    <a:pt x="1240" y="442"/>
                    <a:pt x="1253" y="443"/>
                  </a:cubicBezTo>
                  <a:cubicBezTo>
                    <a:pt x="1266" y="444"/>
                    <a:pt x="1274" y="451"/>
                    <a:pt x="1281" y="452"/>
                  </a:cubicBezTo>
                  <a:cubicBezTo>
                    <a:pt x="1288" y="453"/>
                    <a:pt x="1293" y="456"/>
                    <a:pt x="1306" y="458"/>
                  </a:cubicBezTo>
                  <a:cubicBezTo>
                    <a:pt x="1319" y="460"/>
                    <a:pt x="1315" y="449"/>
                    <a:pt x="1328" y="449"/>
                  </a:cubicBezTo>
                  <a:cubicBezTo>
                    <a:pt x="1341" y="449"/>
                    <a:pt x="1360" y="454"/>
                    <a:pt x="1360" y="454"/>
                  </a:cubicBezTo>
                  <a:cubicBezTo>
                    <a:pt x="1360" y="454"/>
                    <a:pt x="1370" y="445"/>
                    <a:pt x="1384" y="443"/>
                  </a:cubicBezTo>
                  <a:cubicBezTo>
                    <a:pt x="1398" y="441"/>
                    <a:pt x="1390" y="460"/>
                    <a:pt x="1385" y="46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0" name="Freeform 187"/>
            <p:cNvSpPr>
              <a:spLocks noChangeAspect="1"/>
            </p:cNvSpPr>
            <p:nvPr/>
          </p:nvSpPr>
          <p:spPr bwMode="auto">
            <a:xfrm>
              <a:off x="3100" y="2523"/>
              <a:ext cx="164" cy="288"/>
            </a:xfrm>
            <a:custGeom>
              <a:avLst/>
              <a:gdLst>
                <a:gd name="T0" fmla="*/ 164 w 508"/>
                <a:gd name="T1" fmla="*/ 68 h 891"/>
                <a:gd name="T2" fmla="*/ 161 w 508"/>
                <a:gd name="T3" fmla="*/ 55 h 891"/>
                <a:gd name="T4" fmla="*/ 162 w 508"/>
                <a:gd name="T5" fmla="*/ 50 h 891"/>
                <a:gd name="T6" fmla="*/ 162 w 508"/>
                <a:gd name="T7" fmla="*/ 34 h 891"/>
                <a:gd name="T8" fmla="*/ 163 w 508"/>
                <a:gd name="T9" fmla="*/ 4 h 891"/>
                <a:gd name="T10" fmla="*/ 160 w 508"/>
                <a:gd name="T11" fmla="*/ 0 h 891"/>
                <a:gd name="T12" fmla="*/ 137 w 508"/>
                <a:gd name="T13" fmla="*/ 12 h 891"/>
                <a:gd name="T14" fmla="*/ 127 w 508"/>
                <a:gd name="T15" fmla="*/ 15 h 891"/>
                <a:gd name="T16" fmla="*/ 114 w 508"/>
                <a:gd name="T17" fmla="*/ 21 h 891"/>
                <a:gd name="T18" fmla="*/ 105 w 508"/>
                <a:gd name="T19" fmla="*/ 20 h 891"/>
                <a:gd name="T20" fmla="*/ 90 w 508"/>
                <a:gd name="T21" fmla="*/ 16 h 891"/>
                <a:gd name="T22" fmla="*/ 77 w 508"/>
                <a:gd name="T23" fmla="*/ 20 h 891"/>
                <a:gd name="T24" fmla="*/ 72 w 508"/>
                <a:gd name="T25" fmla="*/ 29 h 891"/>
                <a:gd name="T26" fmla="*/ 74 w 508"/>
                <a:gd name="T27" fmla="*/ 47 h 891"/>
                <a:gd name="T28" fmla="*/ 76 w 508"/>
                <a:gd name="T29" fmla="*/ 54 h 891"/>
                <a:gd name="T30" fmla="*/ 91 w 508"/>
                <a:gd name="T31" fmla="*/ 75 h 891"/>
                <a:gd name="T32" fmla="*/ 87 w 508"/>
                <a:gd name="T33" fmla="*/ 97 h 891"/>
                <a:gd name="T34" fmla="*/ 79 w 508"/>
                <a:gd name="T35" fmla="*/ 108 h 891"/>
                <a:gd name="T36" fmla="*/ 76 w 508"/>
                <a:gd name="T37" fmla="*/ 110 h 891"/>
                <a:gd name="T38" fmla="*/ 65 w 508"/>
                <a:gd name="T39" fmla="*/ 96 h 891"/>
                <a:gd name="T40" fmla="*/ 67 w 508"/>
                <a:gd name="T41" fmla="*/ 90 h 891"/>
                <a:gd name="T42" fmla="*/ 68 w 508"/>
                <a:gd name="T43" fmla="*/ 85 h 891"/>
                <a:gd name="T44" fmla="*/ 67 w 508"/>
                <a:gd name="T45" fmla="*/ 76 h 891"/>
                <a:gd name="T46" fmla="*/ 61 w 508"/>
                <a:gd name="T47" fmla="*/ 70 h 891"/>
                <a:gd name="T48" fmla="*/ 48 w 508"/>
                <a:gd name="T49" fmla="*/ 61 h 891"/>
                <a:gd name="T50" fmla="*/ 14 w 508"/>
                <a:gd name="T51" fmla="*/ 73 h 891"/>
                <a:gd name="T52" fmla="*/ 2 w 508"/>
                <a:gd name="T53" fmla="*/ 79 h 891"/>
                <a:gd name="T54" fmla="*/ 5 w 508"/>
                <a:gd name="T55" fmla="*/ 96 h 891"/>
                <a:gd name="T56" fmla="*/ 21 w 508"/>
                <a:gd name="T57" fmla="*/ 100 h 891"/>
                <a:gd name="T58" fmla="*/ 29 w 508"/>
                <a:gd name="T59" fmla="*/ 104 h 891"/>
                <a:gd name="T60" fmla="*/ 39 w 508"/>
                <a:gd name="T61" fmla="*/ 107 h 891"/>
                <a:gd name="T62" fmla="*/ 42 w 508"/>
                <a:gd name="T63" fmla="*/ 115 h 891"/>
                <a:gd name="T64" fmla="*/ 42 w 508"/>
                <a:gd name="T65" fmla="*/ 121 h 891"/>
                <a:gd name="T66" fmla="*/ 42 w 508"/>
                <a:gd name="T67" fmla="*/ 128 h 891"/>
                <a:gd name="T68" fmla="*/ 42 w 508"/>
                <a:gd name="T69" fmla="*/ 140 h 891"/>
                <a:gd name="T70" fmla="*/ 38 w 508"/>
                <a:gd name="T71" fmla="*/ 145 h 891"/>
                <a:gd name="T72" fmla="*/ 38 w 508"/>
                <a:gd name="T73" fmla="*/ 156 h 891"/>
                <a:gd name="T74" fmla="*/ 40 w 508"/>
                <a:gd name="T75" fmla="*/ 167 h 891"/>
                <a:gd name="T76" fmla="*/ 34 w 508"/>
                <a:gd name="T77" fmla="*/ 175 h 891"/>
                <a:gd name="T78" fmla="*/ 31 w 508"/>
                <a:gd name="T79" fmla="*/ 184 h 891"/>
                <a:gd name="T80" fmla="*/ 31 w 508"/>
                <a:gd name="T81" fmla="*/ 189 h 891"/>
                <a:gd name="T82" fmla="*/ 18 w 508"/>
                <a:gd name="T83" fmla="*/ 227 h 891"/>
                <a:gd name="T84" fmla="*/ 25 w 508"/>
                <a:gd name="T85" fmla="*/ 261 h 891"/>
                <a:gd name="T86" fmla="*/ 25 w 508"/>
                <a:gd name="T87" fmla="*/ 268 h 891"/>
                <a:gd name="T88" fmla="*/ 27 w 508"/>
                <a:gd name="T89" fmla="*/ 278 h 891"/>
                <a:gd name="T90" fmla="*/ 32 w 508"/>
                <a:gd name="T91" fmla="*/ 283 h 891"/>
                <a:gd name="T92" fmla="*/ 37 w 508"/>
                <a:gd name="T93" fmla="*/ 282 h 891"/>
                <a:gd name="T94" fmla="*/ 35 w 508"/>
                <a:gd name="T95" fmla="*/ 265 h 891"/>
                <a:gd name="T96" fmla="*/ 78 w 508"/>
                <a:gd name="T97" fmla="*/ 238 h 891"/>
                <a:gd name="T98" fmla="*/ 74 w 508"/>
                <a:gd name="T99" fmla="*/ 230 h 891"/>
                <a:gd name="T100" fmla="*/ 78 w 508"/>
                <a:gd name="T101" fmla="*/ 210 h 891"/>
                <a:gd name="T102" fmla="*/ 79 w 508"/>
                <a:gd name="T103" fmla="*/ 202 h 891"/>
                <a:gd name="T104" fmla="*/ 77 w 508"/>
                <a:gd name="T105" fmla="*/ 198 h 891"/>
                <a:gd name="T106" fmla="*/ 73 w 508"/>
                <a:gd name="T107" fmla="*/ 179 h 891"/>
                <a:gd name="T108" fmla="*/ 72 w 508"/>
                <a:gd name="T109" fmla="*/ 163 h 891"/>
                <a:gd name="T110" fmla="*/ 86 w 508"/>
                <a:gd name="T111" fmla="*/ 147 h 891"/>
                <a:gd name="T112" fmla="*/ 101 w 508"/>
                <a:gd name="T113" fmla="*/ 135 h 891"/>
                <a:gd name="T114" fmla="*/ 135 w 508"/>
                <a:gd name="T115" fmla="*/ 112 h 891"/>
                <a:gd name="T116" fmla="*/ 148 w 508"/>
                <a:gd name="T117" fmla="*/ 101 h 891"/>
                <a:gd name="T118" fmla="*/ 161 w 508"/>
                <a:gd name="T119" fmla="*/ 85 h 891"/>
                <a:gd name="T120" fmla="*/ 164 w 508"/>
                <a:gd name="T121" fmla="*/ 74 h 89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508" h="891">
                  <a:moveTo>
                    <a:pt x="508" y="229"/>
                  </a:moveTo>
                  <a:cubicBezTo>
                    <a:pt x="508" y="221"/>
                    <a:pt x="507" y="210"/>
                    <a:pt x="507" y="210"/>
                  </a:cubicBezTo>
                  <a:cubicBezTo>
                    <a:pt x="499" y="211"/>
                    <a:pt x="499" y="211"/>
                    <a:pt x="499" y="211"/>
                  </a:cubicBezTo>
                  <a:cubicBezTo>
                    <a:pt x="499" y="170"/>
                    <a:pt x="499" y="170"/>
                    <a:pt x="499" y="170"/>
                  </a:cubicBezTo>
                  <a:cubicBezTo>
                    <a:pt x="491" y="162"/>
                    <a:pt x="491" y="162"/>
                    <a:pt x="491" y="162"/>
                  </a:cubicBezTo>
                  <a:cubicBezTo>
                    <a:pt x="502" y="155"/>
                    <a:pt x="502" y="155"/>
                    <a:pt x="502" y="155"/>
                  </a:cubicBezTo>
                  <a:cubicBezTo>
                    <a:pt x="495" y="124"/>
                    <a:pt x="495" y="124"/>
                    <a:pt x="495" y="124"/>
                  </a:cubicBezTo>
                  <a:cubicBezTo>
                    <a:pt x="503" y="104"/>
                    <a:pt x="503" y="104"/>
                    <a:pt x="503" y="104"/>
                  </a:cubicBezTo>
                  <a:cubicBezTo>
                    <a:pt x="493" y="78"/>
                    <a:pt x="493" y="78"/>
                    <a:pt x="493" y="78"/>
                  </a:cubicBezTo>
                  <a:cubicBezTo>
                    <a:pt x="493" y="78"/>
                    <a:pt x="505" y="21"/>
                    <a:pt x="505" y="13"/>
                  </a:cubicBezTo>
                  <a:cubicBezTo>
                    <a:pt x="505" y="5"/>
                    <a:pt x="497" y="0"/>
                    <a:pt x="497" y="0"/>
                  </a:cubicBezTo>
                  <a:cubicBezTo>
                    <a:pt x="497" y="0"/>
                    <a:pt x="497" y="0"/>
                    <a:pt x="497" y="0"/>
                  </a:cubicBezTo>
                  <a:cubicBezTo>
                    <a:pt x="444" y="37"/>
                    <a:pt x="444" y="37"/>
                    <a:pt x="444" y="37"/>
                  </a:cubicBezTo>
                  <a:cubicBezTo>
                    <a:pt x="425" y="38"/>
                    <a:pt x="425" y="38"/>
                    <a:pt x="425" y="38"/>
                  </a:cubicBezTo>
                  <a:cubicBezTo>
                    <a:pt x="425" y="38"/>
                    <a:pt x="404" y="51"/>
                    <a:pt x="400" y="52"/>
                  </a:cubicBezTo>
                  <a:cubicBezTo>
                    <a:pt x="396" y="53"/>
                    <a:pt x="393" y="45"/>
                    <a:pt x="393" y="45"/>
                  </a:cubicBezTo>
                  <a:cubicBezTo>
                    <a:pt x="377" y="45"/>
                    <a:pt x="377" y="45"/>
                    <a:pt x="377" y="45"/>
                  </a:cubicBezTo>
                  <a:cubicBezTo>
                    <a:pt x="377" y="45"/>
                    <a:pt x="361" y="63"/>
                    <a:pt x="354" y="66"/>
                  </a:cubicBezTo>
                  <a:cubicBezTo>
                    <a:pt x="347" y="69"/>
                    <a:pt x="343" y="67"/>
                    <a:pt x="343" y="67"/>
                  </a:cubicBezTo>
                  <a:cubicBezTo>
                    <a:pt x="343" y="67"/>
                    <a:pt x="329" y="59"/>
                    <a:pt x="325" y="61"/>
                  </a:cubicBezTo>
                  <a:cubicBezTo>
                    <a:pt x="321" y="63"/>
                    <a:pt x="316" y="72"/>
                    <a:pt x="311" y="72"/>
                  </a:cubicBezTo>
                  <a:cubicBezTo>
                    <a:pt x="306" y="72"/>
                    <a:pt x="287" y="51"/>
                    <a:pt x="279" y="51"/>
                  </a:cubicBezTo>
                  <a:cubicBezTo>
                    <a:pt x="271" y="51"/>
                    <a:pt x="267" y="61"/>
                    <a:pt x="267" y="61"/>
                  </a:cubicBezTo>
                  <a:cubicBezTo>
                    <a:pt x="267" y="61"/>
                    <a:pt x="250" y="62"/>
                    <a:pt x="237" y="62"/>
                  </a:cubicBezTo>
                  <a:cubicBezTo>
                    <a:pt x="236" y="66"/>
                    <a:pt x="236" y="70"/>
                    <a:pt x="236" y="72"/>
                  </a:cubicBezTo>
                  <a:cubicBezTo>
                    <a:pt x="236" y="75"/>
                    <a:pt x="233" y="81"/>
                    <a:pt x="224" y="89"/>
                  </a:cubicBezTo>
                  <a:cubicBezTo>
                    <a:pt x="215" y="97"/>
                    <a:pt x="225" y="104"/>
                    <a:pt x="229" y="109"/>
                  </a:cubicBezTo>
                  <a:cubicBezTo>
                    <a:pt x="233" y="114"/>
                    <a:pt x="233" y="132"/>
                    <a:pt x="228" y="144"/>
                  </a:cubicBezTo>
                  <a:cubicBezTo>
                    <a:pt x="225" y="151"/>
                    <a:pt x="225" y="159"/>
                    <a:pt x="226" y="164"/>
                  </a:cubicBezTo>
                  <a:cubicBezTo>
                    <a:pt x="229" y="165"/>
                    <a:pt x="233" y="165"/>
                    <a:pt x="235" y="166"/>
                  </a:cubicBezTo>
                  <a:cubicBezTo>
                    <a:pt x="239" y="169"/>
                    <a:pt x="257" y="196"/>
                    <a:pt x="261" y="204"/>
                  </a:cubicBezTo>
                  <a:cubicBezTo>
                    <a:pt x="265" y="212"/>
                    <a:pt x="275" y="222"/>
                    <a:pt x="281" y="231"/>
                  </a:cubicBezTo>
                  <a:cubicBezTo>
                    <a:pt x="287" y="240"/>
                    <a:pt x="270" y="258"/>
                    <a:pt x="270" y="258"/>
                  </a:cubicBezTo>
                  <a:cubicBezTo>
                    <a:pt x="270" y="258"/>
                    <a:pt x="274" y="293"/>
                    <a:pt x="268" y="300"/>
                  </a:cubicBezTo>
                  <a:cubicBezTo>
                    <a:pt x="262" y="307"/>
                    <a:pt x="244" y="299"/>
                    <a:pt x="238" y="317"/>
                  </a:cubicBezTo>
                  <a:cubicBezTo>
                    <a:pt x="232" y="335"/>
                    <a:pt x="242" y="323"/>
                    <a:pt x="246" y="333"/>
                  </a:cubicBezTo>
                  <a:cubicBezTo>
                    <a:pt x="250" y="343"/>
                    <a:pt x="243" y="360"/>
                    <a:pt x="232" y="358"/>
                  </a:cubicBezTo>
                  <a:cubicBezTo>
                    <a:pt x="221" y="356"/>
                    <a:pt x="235" y="346"/>
                    <a:pt x="234" y="340"/>
                  </a:cubicBezTo>
                  <a:cubicBezTo>
                    <a:pt x="233" y="334"/>
                    <a:pt x="202" y="314"/>
                    <a:pt x="202" y="314"/>
                  </a:cubicBezTo>
                  <a:cubicBezTo>
                    <a:pt x="202" y="297"/>
                    <a:pt x="202" y="297"/>
                    <a:pt x="202" y="297"/>
                  </a:cubicBezTo>
                  <a:cubicBezTo>
                    <a:pt x="202" y="297"/>
                    <a:pt x="197" y="297"/>
                    <a:pt x="195" y="294"/>
                  </a:cubicBezTo>
                  <a:cubicBezTo>
                    <a:pt x="193" y="291"/>
                    <a:pt x="208" y="279"/>
                    <a:pt x="208" y="279"/>
                  </a:cubicBezTo>
                  <a:cubicBezTo>
                    <a:pt x="200" y="266"/>
                    <a:pt x="200" y="266"/>
                    <a:pt x="200" y="266"/>
                  </a:cubicBezTo>
                  <a:cubicBezTo>
                    <a:pt x="210" y="263"/>
                    <a:pt x="210" y="263"/>
                    <a:pt x="210" y="263"/>
                  </a:cubicBezTo>
                  <a:cubicBezTo>
                    <a:pt x="213" y="242"/>
                    <a:pt x="213" y="242"/>
                    <a:pt x="213" y="242"/>
                  </a:cubicBezTo>
                  <a:cubicBezTo>
                    <a:pt x="213" y="242"/>
                    <a:pt x="207" y="243"/>
                    <a:pt x="208" y="234"/>
                  </a:cubicBezTo>
                  <a:cubicBezTo>
                    <a:pt x="209" y="225"/>
                    <a:pt x="205" y="214"/>
                    <a:pt x="205" y="214"/>
                  </a:cubicBezTo>
                  <a:cubicBezTo>
                    <a:pt x="199" y="211"/>
                    <a:pt x="189" y="218"/>
                    <a:pt x="189" y="218"/>
                  </a:cubicBezTo>
                  <a:cubicBezTo>
                    <a:pt x="169" y="221"/>
                    <a:pt x="169" y="221"/>
                    <a:pt x="169" y="221"/>
                  </a:cubicBezTo>
                  <a:cubicBezTo>
                    <a:pt x="148" y="189"/>
                    <a:pt x="148" y="189"/>
                    <a:pt x="148" y="189"/>
                  </a:cubicBezTo>
                  <a:cubicBezTo>
                    <a:pt x="148" y="189"/>
                    <a:pt x="104" y="209"/>
                    <a:pt x="95" y="214"/>
                  </a:cubicBezTo>
                  <a:cubicBezTo>
                    <a:pt x="85" y="219"/>
                    <a:pt x="43" y="227"/>
                    <a:pt x="43" y="227"/>
                  </a:cubicBezTo>
                  <a:cubicBezTo>
                    <a:pt x="31" y="238"/>
                    <a:pt x="31" y="238"/>
                    <a:pt x="31" y="238"/>
                  </a:cubicBezTo>
                  <a:cubicBezTo>
                    <a:pt x="31" y="238"/>
                    <a:pt x="11" y="239"/>
                    <a:pt x="5" y="243"/>
                  </a:cubicBezTo>
                  <a:cubicBezTo>
                    <a:pt x="0" y="247"/>
                    <a:pt x="15" y="261"/>
                    <a:pt x="15" y="261"/>
                  </a:cubicBezTo>
                  <a:cubicBezTo>
                    <a:pt x="17" y="297"/>
                    <a:pt x="17" y="297"/>
                    <a:pt x="17" y="297"/>
                  </a:cubicBezTo>
                  <a:cubicBezTo>
                    <a:pt x="56" y="297"/>
                    <a:pt x="56" y="297"/>
                    <a:pt x="56" y="297"/>
                  </a:cubicBezTo>
                  <a:cubicBezTo>
                    <a:pt x="64" y="309"/>
                    <a:pt x="64" y="309"/>
                    <a:pt x="64" y="309"/>
                  </a:cubicBezTo>
                  <a:cubicBezTo>
                    <a:pt x="79" y="306"/>
                    <a:pt x="79" y="306"/>
                    <a:pt x="79" y="306"/>
                  </a:cubicBezTo>
                  <a:cubicBezTo>
                    <a:pt x="89" y="322"/>
                    <a:pt x="89" y="322"/>
                    <a:pt x="89" y="322"/>
                  </a:cubicBezTo>
                  <a:cubicBezTo>
                    <a:pt x="89" y="322"/>
                    <a:pt x="99" y="319"/>
                    <a:pt x="107" y="319"/>
                  </a:cubicBezTo>
                  <a:cubicBezTo>
                    <a:pt x="115" y="319"/>
                    <a:pt x="120" y="331"/>
                    <a:pt x="120" y="331"/>
                  </a:cubicBezTo>
                  <a:cubicBezTo>
                    <a:pt x="120" y="331"/>
                    <a:pt x="135" y="331"/>
                    <a:pt x="139" y="339"/>
                  </a:cubicBezTo>
                  <a:cubicBezTo>
                    <a:pt x="143" y="347"/>
                    <a:pt x="129" y="357"/>
                    <a:pt x="129" y="357"/>
                  </a:cubicBezTo>
                  <a:cubicBezTo>
                    <a:pt x="137" y="366"/>
                    <a:pt x="137" y="366"/>
                    <a:pt x="137" y="366"/>
                  </a:cubicBezTo>
                  <a:cubicBezTo>
                    <a:pt x="131" y="375"/>
                    <a:pt x="131" y="375"/>
                    <a:pt x="131" y="375"/>
                  </a:cubicBezTo>
                  <a:cubicBezTo>
                    <a:pt x="137" y="383"/>
                    <a:pt x="137" y="383"/>
                    <a:pt x="137" y="383"/>
                  </a:cubicBezTo>
                  <a:cubicBezTo>
                    <a:pt x="137" y="383"/>
                    <a:pt x="132" y="390"/>
                    <a:pt x="129" y="395"/>
                  </a:cubicBezTo>
                  <a:cubicBezTo>
                    <a:pt x="127" y="401"/>
                    <a:pt x="135" y="407"/>
                    <a:pt x="137" y="421"/>
                  </a:cubicBezTo>
                  <a:cubicBezTo>
                    <a:pt x="140" y="434"/>
                    <a:pt x="131" y="434"/>
                    <a:pt x="131" y="434"/>
                  </a:cubicBezTo>
                  <a:cubicBezTo>
                    <a:pt x="131" y="443"/>
                    <a:pt x="131" y="443"/>
                    <a:pt x="131" y="443"/>
                  </a:cubicBezTo>
                  <a:cubicBezTo>
                    <a:pt x="117" y="450"/>
                    <a:pt x="117" y="450"/>
                    <a:pt x="117" y="450"/>
                  </a:cubicBezTo>
                  <a:cubicBezTo>
                    <a:pt x="131" y="466"/>
                    <a:pt x="131" y="466"/>
                    <a:pt x="131" y="466"/>
                  </a:cubicBezTo>
                  <a:cubicBezTo>
                    <a:pt x="131" y="466"/>
                    <a:pt x="119" y="477"/>
                    <a:pt x="117" y="482"/>
                  </a:cubicBezTo>
                  <a:cubicBezTo>
                    <a:pt x="116" y="487"/>
                    <a:pt x="133" y="498"/>
                    <a:pt x="135" y="505"/>
                  </a:cubicBezTo>
                  <a:cubicBezTo>
                    <a:pt x="136" y="511"/>
                    <a:pt x="125" y="518"/>
                    <a:pt x="125" y="518"/>
                  </a:cubicBezTo>
                  <a:cubicBezTo>
                    <a:pt x="125" y="518"/>
                    <a:pt x="123" y="525"/>
                    <a:pt x="121" y="533"/>
                  </a:cubicBezTo>
                  <a:cubicBezTo>
                    <a:pt x="120" y="541"/>
                    <a:pt x="105" y="542"/>
                    <a:pt x="105" y="542"/>
                  </a:cubicBezTo>
                  <a:cubicBezTo>
                    <a:pt x="104" y="565"/>
                    <a:pt x="104" y="565"/>
                    <a:pt x="104" y="565"/>
                  </a:cubicBezTo>
                  <a:cubicBezTo>
                    <a:pt x="96" y="570"/>
                    <a:pt x="96" y="570"/>
                    <a:pt x="96" y="570"/>
                  </a:cubicBezTo>
                  <a:cubicBezTo>
                    <a:pt x="105" y="583"/>
                    <a:pt x="105" y="583"/>
                    <a:pt x="105" y="583"/>
                  </a:cubicBezTo>
                  <a:cubicBezTo>
                    <a:pt x="95" y="586"/>
                    <a:pt x="95" y="586"/>
                    <a:pt x="95" y="586"/>
                  </a:cubicBezTo>
                  <a:cubicBezTo>
                    <a:pt x="48" y="642"/>
                    <a:pt x="48" y="642"/>
                    <a:pt x="48" y="642"/>
                  </a:cubicBezTo>
                  <a:cubicBezTo>
                    <a:pt x="48" y="642"/>
                    <a:pt x="55" y="693"/>
                    <a:pt x="57" y="702"/>
                  </a:cubicBezTo>
                  <a:cubicBezTo>
                    <a:pt x="59" y="711"/>
                    <a:pt x="80" y="743"/>
                    <a:pt x="79" y="752"/>
                  </a:cubicBezTo>
                  <a:cubicBezTo>
                    <a:pt x="78" y="761"/>
                    <a:pt x="78" y="809"/>
                    <a:pt x="78" y="809"/>
                  </a:cubicBezTo>
                  <a:cubicBezTo>
                    <a:pt x="60" y="833"/>
                    <a:pt x="60" y="833"/>
                    <a:pt x="60" y="833"/>
                  </a:cubicBezTo>
                  <a:cubicBezTo>
                    <a:pt x="76" y="830"/>
                    <a:pt x="76" y="830"/>
                    <a:pt x="76" y="830"/>
                  </a:cubicBezTo>
                  <a:cubicBezTo>
                    <a:pt x="76" y="830"/>
                    <a:pt x="71" y="847"/>
                    <a:pt x="73" y="854"/>
                  </a:cubicBezTo>
                  <a:cubicBezTo>
                    <a:pt x="76" y="861"/>
                    <a:pt x="83" y="861"/>
                    <a:pt x="83" y="861"/>
                  </a:cubicBezTo>
                  <a:cubicBezTo>
                    <a:pt x="87" y="877"/>
                    <a:pt x="87" y="877"/>
                    <a:pt x="87" y="877"/>
                  </a:cubicBezTo>
                  <a:cubicBezTo>
                    <a:pt x="91" y="876"/>
                    <a:pt x="95" y="875"/>
                    <a:pt x="98" y="877"/>
                  </a:cubicBezTo>
                  <a:cubicBezTo>
                    <a:pt x="102" y="879"/>
                    <a:pt x="107" y="885"/>
                    <a:pt x="111" y="891"/>
                  </a:cubicBezTo>
                  <a:cubicBezTo>
                    <a:pt x="113" y="883"/>
                    <a:pt x="115" y="876"/>
                    <a:pt x="115" y="871"/>
                  </a:cubicBezTo>
                  <a:cubicBezTo>
                    <a:pt x="116" y="856"/>
                    <a:pt x="107" y="845"/>
                    <a:pt x="107" y="845"/>
                  </a:cubicBezTo>
                  <a:cubicBezTo>
                    <a:pt x="107" y="845"/>
                    <a:pt x="88" y="839"/>
                    <a:pt x="109" y="819"/>
                  </a:cubicBezTo>
                  <a:cubicBezTo>
                    <a:pt x="130" y="799"/>
                    <a:pt x="165" y="785"/>
                    <a:pt x="186" y="773"/>
                  </a:cubicBezTo>
                  <a:cubicBezTo>
                    <a:pt x="207" y="761"/>
                    <a:pt x="242" y="744"/>
                    <a:pt x="242" y="735"/>
                  </a:cubicBezTo>
                  <a:cubicBezTo>
                    <a:pt x="242" y="726"/>
                    <a:pt x="242" y="718"/>
                    <a:pt x="242" y="718"/>
                  </a:cubicBezTo>
                  <a:cubicBezTo>
                    <a:pt x="242" y="718"/>
                    <a:pt x="231" y="727"/>
                    <a:pt x="230" y="713"/>
                  </a:cubicBezTo>
                  <a:cubicBezTo>
                    <a:pt x="229" y="699"/>
                    <a:pt x="249" y="684"/>
                    <a:pt x="247" y="674"/>
                  </a:cubicBezTo>
                  <a:cubicBezTo>
                    <a:pt x="245" y="664"/>
                    <a:pt x="241" y="650"/>
                    <a:pt x="241" y="650"/>
                  </a:cubicBezTo>
                  <a:cubicBezTo>
                    <a:pt x="248" y="631"/>
                    <a:pt x="248" y="631"/>
                    <a:pt x="248" y="631"/>
                  </a:cubicBezTo>
                  <a:cubicBezTo>
                    <a:pt x="246" y="626"/>
                    <a:pt x="246" y="626"/>
                    <a:pt x="246" y="626"/>
                  </a:cubicBezTo>
                  <a:cubicBezTo>
                    <a:pt x="235" y="639"/>
                    <a:pt x="235" y="639"/>
                    <a:pt x="235" y="639"/>
                  </a:cubicBezTo>
                  <a:cubicBezTo>
                    <a:pt x="238" y="612"/>
                    <a:pt x="238" y="612"/>
                    <a:pt x="238" y="612"/>
                  </a:cubicBezTo>
                  <a:cubicBezTo>
                    <a:pt x="238" y="612"/>
                    <a:pt x="223" y="597"/>
                    <a:pt x="222" y="587"/>
                  </a:cubicBezTo>
                  <a:cubicBezTo>
                    <a:pt x="221" y="577"/>
                    <a:pt x="230" y="567"/>
                    <a:pt x="225" y="555"/>
                  </a:cubicBezTo>
                  <a:cubicBezTo>
                    <a:pt x="220" y="543"/>
                    <a:pt x="208" y="554"/>
                    <a:pt x="208" y="541"/>
                  </a:cubicBezTo>
                  <a:cubicBezTo>
                    <a:pt x="208" y="528"/>
                    <a:pt x="219" y="507"/>
                    <a:pt x="222" y="503"/>
                  </a:cubicBezTo>
                  <a:cubicBezTo>
                    <a:pt x="225" y="499"/>
                    <a:pt x="249" y="493"/>
                    <a:pt x="252" y="484"/>
                  </a:cubicBezTo>
                  <a:cubicBezTo>
                    <a:pt x="255" y="475"/>
                    <a:pt x="260" y="460"/>
                    <a:pt x="267" y="455"/>
                  </a:cubicBezTo>
                  <a:cubicBezTo>
                    <a:pt x="274" y="450"/>
                    <a:pt x="279" y="455"/>
                    <a:pt x="287" y="449"/>
                  </a:cubicBezTo>
                  <a:cubicBezTo>
                    <a:pt x="295" y="443"/>
                    <a:pt x="310" y="435"/>
                    <a:pt x="312" y="419"/>
                  </a:cubicBezTo>
                  <a:cubicBezTo>
                    <a:pt x="314" y="403"/>
                    <a:pt x="331" y="385"/>
                    <a:pt x="348" y="377"/>
                  </a:cubicBezTo>
                  <a:cubicBezTo>
                    <a:pt x="365" y="369"/>
                    <a:pt x="409" y="355"/>
                    <a:pt x="417" y="348"/>
                  </a:cubicBezTo>
                  <a:cubicBezTo>
                    <a:pt x="425" y="341"/>
                    <a:pt x="458" y="324"/>
                    <a:pt x="458" y="324"/>
                  </a:cubicBezTo>
                  <a:cubicBezTo>
                    <a:pt x="458" y="314"/>
                    <a:pt x="458" y="314"/>
                    <a:pt x="458" y="314"/>
                  </a:cubicBezTo>
                  <a:cubicBezTo>
                    <a:pt x="458" y="314"/>
                    <a:pt x="476" y="295"/>
                    <a:pt x="476" y="290"/>
                  </a:cubicBezTo>
                  <a:cubicBezTo>
                    <a:pt x="476" y="285"/>
                    <a:pt x="498" y="263"/>
                    <a:pt x="498" y="263"/>
                  </a:cubicBezTo>
                  <a:cubicBezTo>
                    <a:pt x="496" y="254"/>
                    <a:pt x="496" y="254"/>
                    <a:pt x="496" y="254"/>
                  </a:cubicBezTo>
                  <a:cubicBezTo>
                    <a:pt x="496" y="254"/>
                    <a:pt x="508" y="237"/>
                    <a:pt x="508" y="22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1" name="Freeform 188"/>
            <p:cNvSpPr>
              <a:spLocks noChangeAspect="1"/>
            </p:cNvSpPr>
            <p:nvPr/>
          </p:nvSpPr>
          <p:spPr bwMode="auto">
            <a:xfrm>
              <a:off x="3140" y="2506"/>
              <a:ext cx="53" cy="134"/>
            </a:xfrm>
            <a:custGeom>
              <a:avLst/>
              <a:gdLst>
                <a:gd name="T0" fmla="*/ 51 w 162"/>
                <a:gd name="T1" fmla="*/ 92 h 416"/>
                <a:gd name="T2" fmla="*/ 44 w 162"/>
                <a:gd name="T3" fmla="*/ 84 h 416"/>
                <a:gd name="T4" fmla="*/ 36 w 162"/>
                <a:gd name="T5" fmla="*/ 72 h 416"/>
                <a:gd name="T6" fmla="*/ 33 w 162"/>
                <a:gd name="T7" fmla="*/ 71 h 416"/>
                <a:gd name="T8" fmla="*/ 34 w 162"/>
                <a:gd name="T9" fmla="*/ 74 h 416"/>
                <a:gd name="T10" fmla="*/ 37 w 162"/>
                <a:gd name="T11" fmla="*/ 76 h 416"/>
                <a:gd name="T12" fmla="*/ 37 w 162"/>
                <a:gd name="T13" fmla="*/ 85 h 416"/>
                <a:gd name="T14" fmla="*/ 34 w 162"/>
                <a:gd name="T15" fmla="*/ 81 h 416"/>
                <a:gd name="T16" fmla="*/ 29 w 162"/>
                <a:gd name="T17" fmla="*/ 83 h 416"/>
                <a:gd name="T18" fmla="*/ 28 w 162"/>
                <a:gd name="T19" fmla="*/ 75 h 416"/>
                <a:gd name="T20" fmla="*/ 27 w 162"/>
                <a:gd name="T21" fmla="*/ 71 h 416"/>
                <a:gd name="T22" fmla="*/ 27 w 162"/>
                <a:gd name="T23" fmla="*/ 63 h 416"/>
                <a:gd name="T24" fmla="*/ 21 w 162"/>
                <a:gd name="T25" fmla="*/ 55 h 416"/>
                <a:gd name="T26" fmla="*/ 19 w 162"/>
                <a:gd name="T27" fmla="*/ 50 h 416"/>
                <a:gd name="T28" fmla="*/ 25 w 162"/>
                <a:gd name="T29" fmla="*/ 41 h 416"/>
                <a:gd name="T30" fmla="*/ 27 w 162"/>
                <a:gd name="T31" fmla="*/ 35 h 416"/>
                <a:gd name="T32" fmla="*/ 27 w 162"/>
                <a:gd name="T33" fmla="*/ 29 h 416"/>
                <a:gd name="T34" fmla="*/ 26 w 162"/>
                <a:gd name="T35" fmla="*/ 16 h 416"/>
                <a:gd name="T36" fmla="*/ 21 w 162"/>
                <a:gd name="T37" fmla="*/ 12 h 416"/>
                <a:gd name="T38" fmla="*/ 20 w 162"/>
                <a:gd name="T39" fmla="*/ 3 h 416"/>
                <a:gd name="T40" fmla="*/ 13 w 162"/>
                <a:gd name="T41" fmla="*/ 3 h 416"/>
                <a:gd name="T42" fmla="*/ 11 w 162"/>
                <a:gd name="T43" fmla="*/ 0 h 416"/>
                <a:gd name="T44" fmla="*/ 7 w 162"/>
                <a:gd name="T45" fmla="*/ 0 h 416"/>
                <a:gd name="T46" fmla="*/ 7 w 162"/>
                <a:gd name="T47" fmla="*/ 3 h 416"/>
                <a:gd name="T48" fmla="*/ 11 w 162"/>
                <a:gd name="T49" fmla="*/ 5 h 416"/>
                <a:gd name="T50" fmla="*/ 12 w 162"/>
                <a:gd name="T51" fmla="*/ 14 h 416"/>
                <a:gd name="T52" fmla="*/ 15 w 162"/>
                <a:gd name="T53" fmla="*/ 13 h 416"/>
                <a:gd name="T54" fmla="*/ 15 w 162"/>
                <a:gd name="T55" fmla="*/ 17 h 416"/>
                <a:gd name="T56" fmla="*/ 17 w 162"/>
                <a:gd name="T57" fmla="*/ 21 h 416"/>
                <a:gd name="T58" fmla="*/ 10 w 162"/>
                <a:gd name="T59" fmla="*/ 24 h 416"/>
                <a:gd name="T60" fmla="*/ 10 w 162"/>
                <a:gd name="T61" fmla="*/ 28 h 416"/>
                <a:gd name="T62" fmla="*/ 12 w 162"/>
                <a:gd name="T63" fmla="*/ 30 h 416"/>
                <a:gd name="T64" fmla="*/ 11 w 162"/>
                <a:gd name="T65" fmla="*/ 34 h 416"/>
                <a:gd name="T66" fmla="*/ 11 w 162"/>
                <a:gd name="T67" fmla="*/ 49 h 416"/>
                <a:gd name="T68" fmla="*/ 14 w 162"/>
                <a:gd name="T69" fmla="*/ 51 h 416"/>
                <a:gd name="T70" fmla="*/ 5 w 162"/>
                <a:gd name="T71" fmla="*/ 56 h 416"/>
                <a:gd name="T72" fmla="*/ 5 w 162"/>
                <a:gd name="T73" fmla="*/ 64 h 416"/>
                <a:gd name="T74" fmla="*/ 0 w 162"/>
                <a:gd name="T75" fmla="*/ 73 h 416"/>
                <a:gd name="T76" fmla="*/ 8 w 162"/>
                <a:gd name="T77" fmla="*/ 79 h 416"/>
                <a:gd name="T78" fmla="*/ 14 w 162"/>
                <a:gd name="T79" fmla="*/ 89 h 416"/>
                <a:gd name="T80" fmla="*/ 21 w 162"/>
                <a:gd name="T81" fmla="*/ 88 h 416"/>
                <a:gd name="T82" fmla="*/ 26 w 162"/>
                <a:gd name="T83" fmla="*/ 87 h 416"/>
                <a:gd name="T84" fmla="*/ 27 w 162"/>
                <a:gd name="T85" fmla="*/ 93 h 416"/>
                <a:gd name="T86" fmla="*/ 29 w 162"/>
                <a:gd name="T87" fmla="*/ 96 h 416"/>
                <a:gd name="T88" fmla="*/ 28 w 162"/>
                <a:gd name="T89" fmla="*/ 103 h 416"/>
                <a:gd name="T90" fmla="*/ 25 w 162"/>
                <a:gd name="T91" fmla="*/ 104 h 416"/>
                <a:gd name="T92" fmla="*/ 27 w 162"/>
                <a:gd name="T93" fmla="*/ 108 h 416"/>
                <a:gd name="T94" fmla="*/ 23 w 162"/>
                <a:gd name="T95" fmla="*/ 113 h 416"/>
                <a:gd name="T96" fmla="*/ 25 w 162"/>
                <a:gd name="T97" fmla="*/ 114 h 416"/>
                <a:gd name="T98" fmla="*/ 25 w 162"/>
                <a:gd name="T99" fmla="*/ 119 h 416"/>
                <a:gd name="T100" fmla="*/ 36 w 162"/>
                <a:gd name="T101" fmla="*/ 128 h 416"/>
                <a:gd name="T102" fmla="*/ 35 w 162"/>
                <a:gd name="T103" fmla="*/ 133 h 416"/>
                <a:gd name="T104" fmla="*/ 40 w 162"/>
                <a:gd name="T105" fmla="*/ 125 h 416"/>
                <a:gd name="T106" fmla="*/ 37 w 162"/>
                <a:gd name="T107" fmla="*/ 120 h 416"/>
                <a:gd name="T108" fmla="*/ 47 w 162"/>
                <a:gd name="T109" fmla="*/ 115 h 416"/>
                <a:gd name="T110" fmla="*/ 47 w 162"/>
                <a:gd name="T111" fmla="*/ 101 h 416"/>
                <a:gd name="T112" fmla="*/ 51 w 162"/>
                <a:gd name="T113" fmla="*/ 92 h 4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62" h="416">
                  <a:moveTo>
                    <a:pt x="156" y="287"/>
                  </a:moveTo>
                  <a:cubicBezTo>
                    <a:pt x="150" y="278"/>
                    <a:pt x="140" y="268"/>
                    <a:pt x="136" y="260"/>
                  </a:cubicBezTo>
                  <a:cubicBezTo>
                    <a:pt x="132" y="252"/>
                    <a:pt x="114" y="225"/>
                    <a:pt x="110" y="222"/>
                  </a:cubicBezTo>
                  <a:cubicBezTo>
                    <a:pt x="108" y="221"/>
                    <a:pt x="104" y="221"/>
                    <a:pt x="101" y="220"/>
                  </a:cubicBezTo>
                  <a:cubicBezTo>
                    <a:pt x="101" y="225"/>
                    <a:pt x="103" y="228"/>
                    <a:pt x="105" y="229"/>
                  </a:cubicBezTo>
                  <a:cubicBezTo>
                    <a:pt x="110" y="231"/>
                    <a:pt x="114" y="237"/>
                    <a:pt x="114" y="237"/>
                  </a:cubicBezTo>
                  <a:cubicBezTo>
                    <a:pt x="114" y="237"/>
                    <a:pt x="119" y="262"/>
                    <a:pt x="113" y="264"/>
                  </a:cubicBezTo>
                  <a:cubicBezTo>
                    <a:pt x="107" y="266"/>
                    <a:pt x="105" y="253"/>
                    <a:pt x="105" y="253"/>
                  </a:cubicBezTo>
                  <a:cubicBezTo>
                    <a:pt x="105" y="253"/>
                    <a:pt x="93" y="259"/>
                    <a:pt x="90" y="257"/>
                  </a:cubicBezTo>
                  <a:cubicBezTo>
                    <a:pt x="87" y="255"/>
                    <a:pt x="87" y="241"/>
                    <a:pt x="86" y="234"/>
                  </a:cubicBezTo>
                  <a:cubicBezTo>
                    <a:pt x="85" y="227"/>
                    <a:pt x="83" y="224"/>
                    <a:pt x="81" y="220"/>
                  </a:cubicBezTo>
                  <a:cubicBezTo>
                    <a:pt x="79" y="216"/>
                    <a:pt x="81" y="203"/>
                    <a:pt x="81" y="195"/>
                  </a:cubicBezTo>
                  <a:cubicBezTo>
                    <a:pt x="81" y="187"/>
                    <a:pt x="76" y="181"/>
                    <a:pt x="64" y="171"/>
                  </a:cubicBezTo>
                  <a:cubicBezTo>
                    <a:pt x="52" y="161"/>
                    <a:pt x="61" y="163"/>
                    <a:pt x="59" y="154"/>
                  </a:cubicBezTo>
                  <a:cubicBezTo>
                    <a:pt x="57" y="145"/>
                    <a:pt x="67" y="137"/>
                    <a:pt x="77" y="126"/>
                  </a:cubicBezTo>
                  <a:cubicBezTo>
                    <a:pt x="87" y="115"/>
                    <a:pt x="83" y="113"/>
                    <a:pt x="84" y="108"/>
                  </a:cubicBezTo>
                  <a:cubicBezTo>
                    <a:pt x="85" y="103"/>
                    <a:pt x="81" y="98"/>
                    <a:pt x="81" y="90"/>
                  </a:cubicBezTo>
                  <a:cubicBezTo>
                    <a:pt x="81" y="82"/>
                    <a:pt x="79" y="67"/>
                    <a:pt x="78" y="51"/>
                  </a:cubicBezTo>
                  <a:cubicBezTo>
                    <a:pt x="77" y="35"/>
                    <a:pt x="75" y="44"/>
                    <a:pt x="64" y="37"/>
                  </a:cubicBezTo>
                  <a:cubicBezTo>
                    <a:pt x="53" y="30"/>
                    <a:pt x="61" y="21"/>
                    <a:pt x="60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9"/>
                    <a:pt x="34" y="9"/>
                    <a:pt x="35" y="16"/>
                  </a:cubicBezTo>
                  <a:cubicBezTo>
                    <a:pt x="36" y="23"/>
                    <a:pt x="34" y="42"/>
                    <a:pt x="37" y="42"/>
                  </a:cubicBezTo>
                  <a:cubicBezTo>
                    <a:pt x="40" y="42"/>
                    <a:pt x="46" y="41"/>
                    <a:pt x="46" y="41"/>
                  </a:cubicBezTo>
                  <a:cubicBezTo>
                    <a:pt x="46" y="54"/>
                    <a:pt x="46" y="54"/>
                    <a:pt x="46" y="54"/>
                  </a:cubicBezTo>
                  <a:cubicBezTo>
                    <a:pt x="46" y="54"/>
                    <a:pt x="58" y="57"/>
                    <a:pt x="52" y="64"/>
                  </a:cubicBezTo>
                  <a:cubicBezTo>
                    <a:pt x="46" y="71"/>
                    <a:pt x="30" y="75"/>
                    <a:pt x="30" y="75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7" y="92"/>
                    <a:pt x="37" y="92"/>
                    <a:pt x="37" y="92"/>
                  </a:cubicBezTo>
                  <a:cubicBezTo>
                    <a:pt x="33" y="105"/>
                    <a:pt x="33" y="105"/>
                    <a:pt x="33" y="105"/>
                  </a:cubicBezTo>
                  <a:cubicBezTo>
                    <a:pt x="34" y="153"/>
                    <a:pt x="34" y="153"/>
                    <a:pt x="34" y="153"/>
                  </a:cubicBezTo>
                  <a:cubicBezTo>
                    <a:pt x="34" y="153"/>
                    <a:pt x="45" y="150"/>
                    <a:pt x="42" y="157"/>
                  </a:cubicBezTo>
                  <a:cubicBezTo>
                    <a:pt x="39" y="164"/>
                    <a:pt x="14" y="175"/>
                    <a:pt x="14" y="175"/>
                  </a:cubicBezTo>
                  <a:cubicBezTo>
                    <a:pt x="16" y="200"/>
                    <a:pt x="16" y="200"/>
                    <a:pt x="16" y="200"/>
                  </a:cubicBezTo>
                  <a:cubicBezTo>
                    <a:pt x="16" y="200"/>
                    <a:pt x="0" y="223"/>
                    <a:pt x="1" y="226"/>
                  </a:cubicBezTo>
                  <a:cubicBezTo>
                    <a:pt x="2" y="229"/>
                    <a:pt x="23" y="245"/>
                    <a:pt x="23" y="245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64" y="274"/>
                    <a:pt x="64" y="274"/>
                    <a:pt x="64" y="274"/>
                  </a:cubicBezTo>
                  <a:cubicBezTo>
                    <a:pt x="64" y="274"/>
                    <a:pt x="74" y="267"/>
                    <a:pt x="80" y="270"/>
                  </a:cubicBezTo>
                  <a:cubicBezTo>
                    <a:pt x="80" y="270"/>
                    <a:pt x="84" y="281"/>
                    <a:pt x="83" y="290"/>
                  </a:cubicBezTo>
                  <a:cubicBezTo>
                    <a:pt x="82" y="299"/>
                    <a:pt x="88" y="298"/>
                    <a:pt x="88" y="298"/>
                  </a:cubicBezTo>
                  <a:cubicBezTo>
                    <a:pt x="85" y="319"/>
                    <a:pt x="85" y="319"/>
                    <a:pt x="85" y="319"/>
                  </a:cubicBezTo>
                  <a:cubicBezTo>
                    <a:pt x="75" y="322"/>
                    <a:pt x="75" y="322"/>
                    <a:pt x="75" y="322"/>
                  </a:cubicBezTo>
                  <a:cubicBezTo>
                    <a:pt x="83" y="335"/>
                    <a:pt x="83" y="335"/>
                    <a:pt x="83" y="335"/>
                  </a:cubicBezTo>
                  <a:cubicBezTo>
                    <a:pt x="83" y="335"/>
                    <a:pt x="68" y="347"/>
                    <a:pt x="70" y="350"/>
                  </a:cubicBezTo>
                  <a:cubicBezTo>
                    <a:pt x="72" y="353"/>
                    <a:pt x="77" y="353"/>
                    <a:pt x="77" y="353"/>
                  </a:cubicBezTo>
                  <a:cubicBezTo>
                    <a:pt x="77" y="370"/>
                    <a:pt x="77" y="370"/>
                    <a:pt x="77" y="370"/>
                  </a:cubicBezTo>
                  <a:cubicBezTo>
                    <a:pt x="77" y="370"/>
                    <a:pt x="108" y="390"/>
                    <a:pt x="109" y="396"/>
                  </a:cubicBezTo>
                  <a:cubicBezTo>
                    <a:pt x="110" y="402"/>
                    <a:pt x="96" y="412"/>
                    <a:pt x="107" y="414"/>
                  </a:cubicBezTo>
                  <a:cubicBezTo>
                    <a:pt x="118" y="416"/>
                    <a:pt x="125" y="399"/>
                    <a:pt x="121" y="389"/>
                  </a:cubicBezTo>
                  <a:cubicBezTo>
                    <a:pt x="117" y="379"/>
                    <a:pt x="107" y="391"/>
                    <a:pt x="113" y="373"/>
                  </a:cubicBezTo>
                  <a:cubicBezTo>
                    <a:pt x="119" y="355"/>
                    <a:pt x="137" y="363"/>
                    <a:pt x="143" y="356"/>
                  </a:cubicBezTo>
                  <a:cubicBezTo>
                    <a:pt x="149" y="349"/>
                    <a:pt x="145" y="314"/>
                    <a:pt x="145" y="314"/>
                  </a:cubicBezTo>
                  <a:cubicBezTo>
                    <a:pt x="145" y="314"/>
                    <a:pt x="162" y="296"/>
                    <a:pt x="156" y="28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2" name="Freeform 189"/>
            <p:cNvSpPr>
              <a:spLocks noChangeAspect="1"/>
            </p:cNvSpPr>
            <p:nvPr/>
          </p:nvSpPr>
          <p:spPr bwMode="auto">
            <a:xfrm>
              <a:off x="2977" y="2484"/>
              <a:ext cx="182" cy="173"/>
            </a:xfrm>
            <a:custGeom>
              <a:avLst/>
              <a:gdLst>
                <a:gd name="T0" fmla="*/ 178 w 563"/>
                <a:gd name="T1" fmla="*/ 35 h 536"/>
                <a:gd name="T2" fmla="*/ 175 w 563"/>
                <a:gd name="T3" fmla="*/ 27 h 536"/>
                <a:gd name="T4" fmla="*/ 170 w 563"/>
                <a:gd name="T5" fmla="*/ 22 h 536"/>
                <a:gd name="T6" fmla="*/ 162 w 563"/>
                <a:gd name="T7" fmla="*/ 19 h 536"/>
                <a:gd name="T8" fmla="*/ 157 w 563"/>
                <a:gd name="T9" fmla="*/ 16 h 536"/>
                <a:gd name="T10" fmla="*/ 149 w 563"/>
                <a:gd name="T11" fmla="*/ 12 h 536"/>
                <a:gd name="T12" fmla="*/ 141 w 563"/>
                <a:gd name="T13" fmla="*/ 8 h 536"/>
                <a:gd name="T14" fmla="*/ 135 w 563"/>
                <a:gd name="T15" fmla="*/ 8 h 536"/>
                <a:gd name="T16" fmla="*/ 130 w 563"/>
                <a:gd name="T17" fmla="*/ 0 h 536"/>
                <a:gd name="T18" fmla="*/ 108 w 563"/>
                <a:gd name="T19" fmla="*/ 5 h 536"/>
                <a:gd name="T20" fmla="*/ 99 w 563"/>
                <a:gd name="T21" fmla="*/ 18 h 536"/>
                <a:gd name="T22" fmla="*/ 103 w 563"/>
                <a:gd name="T23" fmla="*/ 28 h 536"/>
                <a:gd name="T24" fmla="*/ 98 w 563"/>
                <a:gd name="T25" fmla="*/ 61 h 536"/>
                <a:gd name="T26" fmla="*/ 113 w 563"/>
                <a:gd name="T27" fmla="*/ 74 h 536"/>
                <a:gd name="T28" fmla="*/ 118 w 563"/>
                <a:gd name="T29" fmla="*/ 69 h 536"/>
                <a:gd name="T30" fmla="*/ 119 w 563"/>
                <a:gd name="T31" fmla="*/ 91 h 536"/>
                <a:gd name="T32" fmla="*/ 111 w 563"/>
                <a:gd name="T33" fmla="*/ 91 h 536"/>
                <a:gd name="T34" fmla="*/ 105 w 563"/>
                <a:gd name="T35" fmla="*/ 81 h 536"/>
                <a:gd name="T36" fmla="*/ 99 w 563"/>
                <a:gd name="T37" fmla="*/ 74 h 536"/>
                <a:gd name="T38" fmla="*/ 91 w 563"/>
                <a:gd name="T39" fmla="*/ 70 h 536"/>
                <a:gd name="T40" fmla="*/ 86 w 563"/>
                <a:gd name="T41" fmla="*/ 66 h 536"/>
                <a:gd name="T42" fmla="*/ 80 w 563"/>
                <a:gd name="T43" fmla="*/ 58 h 536"/>
                <a:gd name="T44" fmla="*/ 53 w 563"/>
                <a:gd name="T45" fmla="*/ 61 h 536"/>
                <a:gd name="T46" fmla="*/ 41 w 563"/>
                <a:gd name="T47" fmla="*/ 54 h 536"/>
                <a:gd name="T48" fmla="*/ 38 w 563"/>
                <a:gd name="T49" fmla="*/ 49 h 536"/>
                <a:gd name="T50" fmla="*/ 33 w 563"/>
                <a:gd name="T51" fmla="*/ 46 h 536"/>
                <a:gd name="T52" fmla="*/ 35 w 563"/>
                <a:gd name="T53" fmla="*/ 57 h 536"/>
                <a:gd name="T54" fmla="*/ 32 w 563"/>
                <a:gd name="T55" fmla="*/ 70 h 536"/>
                <a:gd name="T56" fmla="*/ 30 w 563"/>
                <a:gd name="T57" fmla="*/ 75 h 536"/>
                <a:gd name="T58" fmla="*/ 27 w 563"/>
                <a:gd name="T59" fmla="*/ 85 h 536"/>
                <a:gd name="T60" fmla="*/ 0 w 563"/>
                <a:gd name="T61" fmla="*/ 138 h 536"/>
                <a:gd name="T62" fmla="*/ 2 w 563"/>
                <a:gd name="T63" fmla="*/ 145 h 536"/>
                <a:gd name="T64" fmla="*/ 26 w 563"/>
                <a:gd name="T65" fmla="*/ 165 h 536"/>
                <a:gd name="T66" fmla="*/ 35 w 563"/>
                <a:gd name="T67" fmla="*/ 161 h 536"/>
                <a:gd name="T68" fmla="*/ 45 w 563"/>
                <a:gd name="T69" fmla="*/ 163 h 536"/>
                <a:gd name="T70" fmla="*/ 57 w 563"/>
                <a:gd name="T71" fmla="*/ 167 h 536"/>
                <a:gd name="T72" fmla="*/ 65 w 563"/>
                <a:gd name="T73" fmla="*/ 168 h 536"/>
                <a:gd name="T74" fmla="*/ 86 w 563"/>
                <a:gd name="T75" fmla="*/ 158 h 536"/>
                <a:gd name="T76" fmla="*/ 104 w 563"/>
                <a:gd name="T77" fmla="*/ 145 h 536"/>
                <a:gd name="T78" fmla="*/ 115 w 563"/>
                <a:gd name="T79" fmla="*/ 131 h 536"/>
                <a:gd name="T80" fmla="*/ 128 w 563"/>
                <a:gd name="T81" fmla="*/ 124 h 536"/>
                <a:gd name="T82" fmla="*/ 133 w 563"/>
                <a:gd name="T83" fmla="*/ 117 h 536"/>
                <a:gd name="T84" fmla="*/ 154 w 563"/>
                <a:gd name="T85" fmla="*/ 109 h 536"/>
                <a:gd name="T86" fmla="*/ 164 w 563"/>
                <a:gd name="T87" fmla="*/ 95 h 536"/>
                <a:gd name="T88" fmla="*/ 168 w 563"/>
                <a:gd name="T89" fmla="*/ 78 h 536"/>
                <a:gd name="T90" fmla="*/ 174 w 563"/>
                <a:gd name="T91" fmla="*/ 71 h 536"/>
                <a:gd name="T92" fmla="*/ 175 w 563"/>
                <a:gd name="T93" fmla="*/ 52 h 536"/>
                <a:gd name="T94" fmla="*/ 173 w 563"/>
                <a:gd name="T95" fmla="*/ 46 h 536"/>
                <a:gd name="T96" fmla="*/ 178 w 563"/>
                <a:gd name="T97" fmla="*/ 39 h 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63" h="536">
                  <a:moveTo>
                    <a:pt x="551" y="122"/>
                  </a:moveTo>
                  <a:cubicBezTo>
                    <a:pt x="551" y="109"/>
                    <a:pt x="551" y="109"/>
                    <a:pt x="551" y="109"/>
                  </a:cubicBezTo>
                  <a:cubicBezTo>
                    <a:pt x="551" y="109"/>
                    <a:pt x="545" y="110"/>
                    <a:pt x="542" y="110"/>
                  </a:cubicBezTo>
                  <a:cubicBezTo>
                    <a:pt x="539" y="110"/>
                    <a:pt x="541" y="91"/>
                    <a:pt x="540" y="84"/>
                  </a:cubicBezTo>
                  <a:cubicBezTo>
                    <a:pt x="539" y="77"/>
                    <a:pt x="525" y="77"/>
                    <a:pt x="525" y="77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4" y="59"/>
                    <a:pt x="514" y="59"/>
                    <a:pt x="514" y="59"/>
                  </a:cubicBezTo>
                  <a:cubicBezTo>
                    <a:pt x="502" y="60"/>
                    <a:pt x="502" y="60"/>
                    <a:pt x="502" y="60"/>
                  </a:cubicBezTo>
                  <a:cubicBezTo>
                    <a:pt x="500" y="49"/>
                    <a:pt x="500" y="49"/>
                    <a:pt x="500" y="49"/>
                  </a:cubicBezTo>
                  <a:cubicBezTo>
                    <a:pt x="500" y="49"/>
                    <a:pt x="490" y="55"/>
                    <a:pt x="485" y="51"/>
                  </a:cubicBezTo>
                  <a:cubicBezTo>
                    <a:pt x="480" y="47"/>
                    <a:pt x="473" y="38"/>
                    <a:pt x="473" y="38"/>
                  </a:cubicBezTo>
                  <a:cubicBezTo>
                    <a:pt x="473" y="38"/>
                    <a:pt x="464" y="41"/>
                    <a:pt x="461" y="38"/>
                  </a:cubicBezTo>
                  <a:cubicBezTo>
                    <a:pt x="458" y="35"/>
                    <a:pt x="456" y="23"/>
                    <a:pt x="456" y="23"/>
                  </a:cubicBezTo>
                  <a:cubicBezTo>
                    <a:pt x="456" y="23"/>
                    <a:pt x="444" y="27"/>
                    <a:pt x="436" y="26"/>
                  </a:cubicBezTo>
                  <a:cubicBezTo>
                    <a:pt x="434" y="31"/>
                    <a:pt x="431" y="36"/>
                    <a:pt x="428" y="38"/>
                  </a:cubicBezTo>
                  <a:cubicBezTo>
                    <a:pt x="420" y="42"/>
                    <a:pt x="419" y="25"/>
                    <a:pt x="419" y="25"/>
                  </a:cubicBezTo>
                  <a:cubicBezTo>
                    <a:pt x="419" y="25"/>
                    <a:pt x="411" y="20"/>
                    <a:pt x="400" y="16"/>
                  </a:cubicBezTo>
                  <a:cubicBezTo>
                    <a:pt x="393" y="13"/>
                    <a:pt x="398" y="6"/>
                    <a:pt x="402" y="0"/>
                  </a:cubicBezTo>
                  <a:cubicBezTo>
                    <a:pt x="394" y="4"/>
                    <a:pt x="387" y="6"/>
                    <a:pt x="383" y="7"/>
                  </a:cubicBezTo>
                  <a:cubicBezTo>
                    <a:pt x="370" y="10"/>
                    <a:pt x="333" y="15"/>
                    <a:pt x="333" y="15"/>
                  </a:cubicBezTo>
                  <a:cubicBezTo>
                    <a:pt x="333" y="15"/>
                    <a:pt x="333" y="28"/>
                    <a:pt x="333" y="35"/>
                  </a:cubicBezTo>
                  <a:cubicBezTo>
                    <a:pt x="333" y="42"/>
                    <a:pt x="306" y="57"/>
                    <a:pt x="306" y="57"/>
                  </a:cubicBezTo>
                  <a:cubicBezTo>
                    <a:pt x="306" y="57"/>
                    <a:pt x="312" y="64"/>
                    <a:pt x="315" y="66"/>
                  </a:cubicBezTo>
                  <a:cubicBezTo>
                    <a:pt x="318" y="68"/>
                    <a:pt x="320" y="87"/>
                    <a:pt x="320" y="87"/>
                  </a:cubicBezTo>
                  <a:cubicBezTo>
                    <a:pt x="320" y="87"/>
                    <a:pt x="324" y="121"/>
                    <a:pt x="324" y="135"/>
                  </a:cubicBezTo>
                  <a:cubicBezTo>
                    <a:pt x="324" y="149"/>
                    <a:pt x="302" y="171"/>
                    <a:pt x="304" y="189"/>
                  </a:cubicBezTo>
                  <a:cubicBezTo>
                    <a:pt x="306" y="207"/>
                    <a:pt x="317" y="202"/>
                    <a:pt x="323" y="209"/>
                  </a:cubicBezTo>
                  <a:cubicBezTo>
                    <a:pt x="329" y="216"/>
                    <a:pt x="341" y="230"/>
                    <a:pt x="351" y="230"/>
                  </a:cubicBezTo>
                  <a:cubicBezTo>
                    <a:pt x="361" y="230"/>
                    <a:pt x="358" y="217"/>
                    <a:pt x="358" y="217"/>
                  </a:cubicBezTo>
                  <a:cubicBezTo>
                    <a:pt x="364" y="214"/>
                    <a:pt x="364" y="214"/>
                    <a:pt x="364" y="214"/>
                  </a:cubicBezTo>
                  <a:cubicBezTo>
                    <a:pt x="372" y="214"/>
                    <a:pt x="372" y="214"/>
                    <a:pt x="372" y="214"/>
                  </a:cubicBezTo>
                  <a:cubicBezTo>
                    <a:pt x="372" y="214"/>
                    <a:pt x="373" y="279"/>
                    <a:pt x="367" y="282"/>
                  </a:cubicBezTo>
                  <a:cubicBezTo>
                    <a:pt x="361" y="285"/>
                    <a:pt x="359" y="271"/>
                    <a:pt x="359" y="271"/>
                  </a:cubicBezTo>
                  <a:cubicBezTo>
                    <a:pt x="344" y="281"/>
                    <a:pt x="344" y="281"/>
                    <a:pt x="344" y="281"/>
                  </a:cubicBezTo>
                  <a:cubicBezTo>
                    <a:pt x="332" y="281"/>
                    <a:pt x="332" y="281"/>
                    <a:pt x="332" y="281"/>
                  </a:cubicBezTo>
                  <a:cubicBezTo>
                    <a:pt x="332" y="281"/>
                    <a:pt x="329" y="258"/>
                    <a:pt x="324" y="251"/>
                  </a:cubicBezTo>
                  <a:cubicBezTo>
                    <a:pt x="319" y="244"/>
                    <a:pt x="313" y="247"/>
                    <a:pt x="313" y="247"/>
                  </a:cubicBezTo>
                  <a:cubicBezTo>
                    <a:pt x="313" y="247"/>
                    <a:pt x="311" y="236"/>
                    <a:pt x="305" y="228"/>
                  </a:cubicBezTo>
                  <a:cubicBezTo>
                    <a:pt x="299" y="220"/>
                    <a:pt x="294" y="228"/>
                    <a:pt x="290" y="228"/>
                  </a:cubicBezTo>
                  <a:cubicBezTo>
                    <a:pt x="286" y="228"/>
                    <a:pt x="287" y="220"/>
                    <a:pt x="282" y="216"/>
                  </a:cubicBezTo>
                  <a:cubicBezTo>
                    <a:pt x="277" y="212"/>
                    <a:pt x="275" y="218"/>
                    <a:pt x="267" y="217"/>
                  </a:cubicBezTo>
                  <a:cubicBezTo>
                    <a:pt x="259" y="216"/>
                    <a:pt x="267" y="207"/>
                    <a:pt x="267" y="203"/>
                  </a:cubicBezTo>
                  <a:cubicBezTo>
                    <a:pt x="267" y="199"/>
                    <a:pt x="257" y="199"/>
                    <a:pt x="253" y="194"/>
                  </a:cubicBezTo>
                  <a:cubicBezTo>
                    <a:pt x="249" y="189"/>
                    <a:pt x="258" y="184"/>
                    <a:pt x="246" y="179"/>
                  </a:cubicBezTo>
                  <a:cubicBezTo>
                    <a:pt x="234" y="174"/>
                    <a:pt x="237" y="200"/>
                    <a:pt x="232" y="204"/>
                  </a:cubicBezTo>
                  <a:cubicBezTo>
                    <a:pt x="227" y="208"/>
                    <a:pt x="175" y="195"/>
                    <a:pt x="165" y="188"/>
                  </a:cubicBezTo>
                  <a:cubicBezTo>
                    <a:pt x="155" y="181"/>
                    <a:pt x="159" y="162"/>
                    <a:pt x="159" y="162"/>
                  </a:cubicBezTo>
                  <a:cubicBezTo>
                    <a:pt x="128" y="168"/>
                    <a:pt x="128" y="168"/>
                    <a:pt x="128" y="168"/>
                  </a:cubicBezTo>
                  <a:cubicBezTo>
                    <a:pt x="128" y="168"/>
                    <a:pt x="142" y="178"/>
                    <a:pt x="125" y="177"/>
                  </a:cubicBezTo>
                  <a:cubicBezTo>
                    <a:pt x="108" y="176"/>
                    <a:pt x="117" y="151"/>
                    <a:pt x="117" y="151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1" y="144"/>
                    <a:pt x="101" y="144"/>
                    <a:pt x="101" y="144"/>
                  </a:cubicBezTo>
                  <a:cubicBezTo>
                    <a:pt x="96" y="154"/>
                    <a:pt x="96" y="154"/>
                    <a:pt x="96" y="154"/>
                  </a:cubicBezTo>
                  <a:cubicBezTo>
                    <a:pt x="96" y="154"/>
                    <a:pt x="110" y="175"/>
                    <a:pt x="107" y="178"/>
                  </a:cubicBezTo>
                  <a:cubicBezTo>
                    <a:pt x="104" y="181"/>
                    <a:pt x="96" y="183"/>
                    <a:pt x="96" y="183"/>
                  </a:cubicBezTo>
                  <a:cubicBezTo>
                    <a:pt x="98" y="218"/>
                    <a:pt x="98" y="218"/>
                    <a:pt x="98" y="218"/>
                  </a:cubicBezTo>
                  <a:cubicBezTo>
                    <a:pt x="106" y="229"/>
                    <a:pt x="106" y="229"/>
                    <a:pt x="106" y="229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2"/>
                    <a:pt x="99" y="248"/>
                    <a:pt x="97" y="255"/>
                  </a:cubicBezTo>
                  <a:cubicBezTo>
                    <a:pt x="95" y="262"/>
                    <a:pt x="84" y="262"/>
                    <a:pt x="84" y="262"/>
                  </a:cubicBezTo>
                  <a:cubicBezTo>
                    <a:pt x="1" y="260"/>
                    <a:pt x="1" y="260"/>
                    <a:pt x="1" y="260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6" y="437"/>
                    <a:pt x="6" y="437"/>
                    <a:pt x="6" y="437"/>
                  </a:cubicBezTo>
                  <a:cubicBezTo>
                    <a:pt x="6" y="449"/>
                    <a:pt x="6" y="449"/>
                    <a:pt x="6" y="449"/>
                  </a:cubicBezTo>
                  <a:cubicBezTo>
                    <a:pt x="64" y="507"/>
                    <a:pt x="64" y="507"/>
                    <a:pt x="64" y="507"/>
                  </a:cubicBezTo>
                  <a:cubicBezTo>
                    <a:pt x="79" y="511"/>
                    <a:pt x="79" y="511"/>
                    <a:pt x="79" y="511"/>
                  </a:cubicBezTo>
                  <a:cubicBezTo>
                    <a:pt x="92" y="503"/>
                    <a:pt x="92" y="503"/>
                    <a:pt x="92" y="503"/>
                  </a:cubicBezTo>
                  <a:cubicBezTo>
                    <a:pt x="92" y="503"/>
                    <a:pt x="99" y="498"/>
                    <a:pt x="108" y="498"/>
                  </a:cubicBezTo>
                  <a:cubicBezTo>
                    <a:pt x="117" y="498"/>
                    <a:pt x="118" y="506"/>
                    <a:pt x="118" y="506"/>
                  </a:cubicBezTo>
                  <a:cubicBezTo>
                    <a:pt x="138" y="504"/>
                    <a:pt x="138" y="504"/>
                    <a:pt x="138" y="504"/>
                  </a:cubicBezTo>
                  <a:cubicBezTo>
                    <a:pt x="151" y="517"/>
                    <a:pt x="151" y="517"/>
                    <a:pt x="151" y="517"/>
                  </a:cubicBezTo>
                  <a:cubicBezTo>
                    <a:pt x="151" y="517"/>
                    <a:pt x="175" y="513"/>
                    <a:pt x="177" y="517"/>
                  </a:cubicBezTo>
                  <a:cubicBezTo>
                    <a:pt x="179" y="521"/>
                    <a:pt x="185" y="527"/>
                    <a:pt x="189" y="527"/>
                  </a:cubicBezTo>
                  <a:cubicBezTo>
                    <a:pt x="193" y="527"/>
                    <a:pt x="195" y="515"/>
                    <a:pt x="202" y="521"/>
                  </a:cubicBezTo>
                  <a:cubicBezTo>
                    <a:pt x="209" y="527"/>
                    <a:pt x="210" y="536"/>
                    <a:pt x="228" y="527"/>
                  </a:cubicBezTo>
                  <a:cubicBezTo>
                    <a:pt x="246" y="518"/>
                    <a:pt x="267" y="491"/>
                    <a:pt x="267" y="491"/>
                  </a:cubicBezTo>
                  <a:cubicBezTo>
                    <a:pt x="267" y="491"/>
                    <a:pt x="269" y="475"/>
                    <a:pt x="276" y="468"/>
                  </a:cubicBezTo>
                  <a:cubicBezTo>
                    <a:pt x="283" y="461"/>
                    <a:pt x="322" y="450"/>
                    <a:pt x="323" y="449"/>
                  </a:cubicBezTo>
                  <a:cubicBezTo>
                    <a:pt x="324" y="448"/>
                    <a:pt x="321" y="425"/>
                    <a:pt x="321" y="425"/>
                  </a:cubicBezTo>
                  <a:cubicBezTo>
                    <a:pt x="321" y="425"/>
                    <a:pt x="339" y="411"/>
                    <a:pt x="356" y="405"/>
                  </a:cubicBezTo>
                  <a:cubicBezTo>
                    <a:pt x="369" y="400"/>
                    <a:pt x="387" y="400"/>
                    <a:pt x="396" y="401"/>
                  </a:cubicBezTo>
                  <a:cubicBezTo>
                    <a:pt x="395" y="385"/>
                    <a:pt x="395" y="385"/>
                    <a:pt x="395" y="385"/>
                  </a:cubicBezTo>
                  <a:cubicBezTo>
                    <a:pt x="395" y="385"/>
                    <a:pt x="380" y="371"/>
                    <a:pt x="385" y="367"/>
                  </a:cubicBezTo>
                  <a:cubicBezTo>
                    <a:pt x="391" y="363"/>
                    <a:pt x="411" y="362"/>
                    <a:pt x="411" y="362"/>
                  </a:cubicBezTo>
                  <a:cubicBezTo>
                    <a:pt x="423" y="351"/>
                    <a:pt x="423" y="351"/>
                    <a:pt x="423" y="351"/>
                  </a:cubicBezTo>
                  <a:cubicBezTo>
                    <a:pt x="423" y="351"/>
                    <a:pt x="465" y="343"/>
                    <a:pt x="475" y="338"/>
                  </a:cubicBezTo>
                  <a:cubicBezTo>
                    <a:pt x="484" y="333"/>
                    <a:pt x="528" y="313"/>
                    <a:pt x="528" y="313"/>
                  </a:cubicBezTo>
                  <a:cubicBezTo>
                    <a:pt x="528" y="313"/>
                    <a:pt x="507" y="297"/>
                    <a:pt x="506" y="294"/>
                  </a:cubicBezTo>
                  <a:cubicBezTo>
                    <a:pt x="505" y="291"/>
                    <a:pt x="521" y="268"/>
                    <a:pt x="521" y="268"/>
                  </a:cubicBezTo>
                  <a:cubicBezTo>
                    <a:pt x="519" y="243"/>
                    <a:pt x="519" y="243"/>
                    <a:pt x="519" y="243"/>
                  </a:cubicBezTo>
                  <a:cubicBezTo>
                    <a:pt x="519" y="243"/>
                    <a:pt x="544" y="232"/>
                    <a:pt x="547" y="225"/>
                  </a:cubicBezTo>
                  <a:cubicBezTo>
                    <a:pt x="550" y="218"/>
                    <a:pt x="539" y="221"/>
                    <a:pt x="539" y="221"/>
                  </a:cubicBezTo>
                  <a:cubicBezTo>
                    <a:pt x="538" y="173"/>
                    <a:pt x="538" y="173"/>
                    <a:pt x="538" y="173"/>
                  </a:cubicBezTo>
                  <a:cubicBezTo>
                    <a:pt x="542" y="160"/>
                    <a:pt x="542" y="160"/>
                    <a:pt x="542" y="160"/>
                  </a:cubicBezTo>
                  <a:cubicBezTo>
                    <a:pt x="535" y="154"/>
                    <a:pt x="535" y="154"/>
                    <a:pt x="535" y="154"/>
                  </a:cubicBezTo>
                  <a:cubicBezTo>
                    <a:pt x="535" y="143"/>
                    <a:pt x="535" y="143"/>
                    <a:pt x="535" y="143"/>
                  </a:cubicBezTo>
                  <a:cubicBezTo>
                    <a:pt x="535" y="143"/>
                    <a:pt x="551" y="139"/>
                    <a:pt x="557" y="132"/>
                  </a:cubicBezTo>
                  <a:cubicBezTo>
                    <a:pt x="563" y="125"/>
                    <a:pt x="551" y="122"/>
                    <a:pt x="55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3" name="Freeform 190"/>
            <p:cNvSpPr>
              <a:spLocks noChangeAspect="1"/>
            </p:cNvSpPr>
            <p:nvPr/>
          </p:nvSpPr>
          <p:spPr bwMode="auto">
            <a:xfrm>
              <a:off x="2831" y="2248"/>
              <a:ext cx="291" cy="328"/>
            </a:xfrm>
            <a:custGeom>
              <a:avLst/>
              <a:gdLst>
                <a:gd name="T0" fmla="*/ 270 w 902"/>
                <a:gd name="T1" fmla="*/ 85 h 1016"/>
                <a:gd name="T2" fmla="*/ 275 w 902"/>
                <a:gd name="T3" fmla="*/ 74 h 1016"/>
                <a:gd name="T4" fmla="*/ 287 w 902"/>
                <a:gd name="T5" fmla="*/ 53 h 1016"/>
                <a:gd name="T6" fmla="*/ 282 w 902"/>
                <a:gd name="T7" fmla="*/ 41 h 1016"/>
                <a:gd name="T8" fmla="*/ 280 w 902"/>
                <a:gd name="T9" fmla="*/ 32 h 1016"/>
                <a:gd name="T10" fmla="*/ 265 w 902"/>
                <a:gd name="T11" fmla="*/ 13 h 1016"/>
                <a:gd name="T12" fmla="*/ 247 w 902"/>
                <a:gd name="T13" fmla="*/ 20 h 1016"/>
                <a:gd name="T14" fmla="*/ 230 w 902"/>
                <a:gd name="T15" fmla="*/ 4 h 1016"/>
                <a:gd name="T16" fmla="*/ 213 w 902"/>
                <a:gd name="T17" fmla="*/ 3 h 1016"/>
                <a:gd name="T18" fmla="*/ 197 w 902"/>
                <a:gd name="T19" fmla="*/ 7 h 1016"/>
                <a:gd name="T20" fmla="*/ 181 w 902"/>
                <a:gd name="T21" fmla="*/ 10 h 1016"/>
                <a:gd name="T22" fmla="*/ 164 w 902"/>
                <a:gd name="T23" fmla="*/ 10 h 1016"/>
                <a:gd name="T24" fmla="*/ 149 w 902"/>
                <a:gd name="T25" fmla="*/ 20 h 1016"/>
                <a:gd name="T26" fmla="*/ 127 w 902"/>
                <a:gd name="T27" fmla="*/ 17 h 1016"/>
                <a:gd name="T28" fmla="*/ 112 w 902"/>
                <a:gd name="T29" fmla="*/ 5 h 1016"/>
                <a:gd name="T30" fmla="*/ 97 w 902"/>
                <a:gd name="T31" fmla="*/ 23 h 1016"/>
                <a:gd name="T32" fmla="*/ 97 w 902"/>
                <a:gd name="T33" fmla="*/ 33 h 1016"/>
                <a:gd name="T34" fmla="*/ 89 w 902"/>
                <a:gd name="T35" fmla="*/ 70 h 1016"/>
                <a:gd name="T36" fmla="*/ 85 w 902"/>
                <a:gd name="T37" fmla="*/ 93 h 1016"/>
                <a:gd name="T38" fmla="*/ 69 w 902"/>
                <a:gd name="T39" fmla="*/ 116 h 1016"/>
                <a:gd name="T40" fmla="*/ 60 w 902"/>
                <a:gd name="T41" fmla="*/ 154 h 1016"/>
                <a:gd name="T42" fmla="*/ 42 w 902"/>
                <a:gd name="T43" fmla="*/ 174 h 1016"/>
                <a:gd name="T44" fmla="*/ 27 w 902"/>
                <a:gd name="T45" fmla="*/ 172 h 1016"/>
                <a:gd name="T46" fmla="*/ 14 w 902"/>
                <a:gd name="T47" fmla="*/ 173 h 1016"/>
                <a:gd name="T48" fmla="*/ 3 w 902"/>
                <a:gd name="T49" fmla="*/ 182 h 1016"/>
                <a:gd name="T50" fmla="*/ 4 w 902"/>
                <a:gd name="T51" fmla="*/ 199 h 1016"/>
                <a:gd name="T52" fmla="*/ 18 w 902"/>
                <a:gd name="T53" fmla="*/ 196 h 1016"/>
                <a:gd name="T54" fmla="*/ 32 w 902"/>
                <a:gd name="T55" fmla="*/ 197 h 1016"/>
                <a:gd name="T56" fmla="*/ 49 w 902"/>
                <a:gd name="T57" fmla="*/ 197 h 1016"/>
                <a:gd name="T58" fmla="*/ 65 w 902"/>
                <a:gd name="T59" fmla="*/ 196 h 1016"/>
                <a:gd name="T60" fmla="*/ 72 w 902"/>
                <a:gd name="T61" fmla="*/ 214 h 1016"/>
                <a:gd name="T62" fmla="*/ 77 w 902"/>
                <a:gd name="T63" fmla="*/ 229 h 1016"/>
                <a:gd name="T64" fmla="*/ 87 w 902"/>
                <a:gd name="T65" fmla="*/ 234 h 1016"/>
                <a:gd name="T66" fmla="*/ 95 w 902"/>
                <a:gd name="T67" fmla="*/ 234 h 1016"/>
                <a:gd name="T68" fmla="*/ 109 w 902"/>
                <a:gd name="T69" fmla="*/ 232 h 1016"/>
                <a:gd name="T70" fmla="*/ 111 w 902"/>
                <a:gd name="T71" fmla="*/ 217 h 1016"/>
                <a:gd name="T72" fmla="*/ 126 w 902"/>
                <a:gd name="T73" fmla="*/ 219 h 1016"/>
                <a:gd name="T74" fmla="*/ 146 w 902"/>
                <a:gd name="T75" fmla="*/ 227 h 1016"/>
                <a:gd name="T76" fmla="*/ 149 w 902"/>
                <a:gd name="T77" fmla="*/ 241 h 1016"/>
                <a:gd name="T78" fmla="*/ 146 w 902"/>
                <a:gd name="T79" fmla="*/ 258 h 1016"/>
                <a:gd name="T80" fmla="*/ 152 w 902"/>
                <a:gd name="T81" fmla="*/ 281 h 1016"/>
                <a:gd name="T82" fmla="*/ 156 w 902"/>
                <a:gd name="T83" fmla="*/ 286 h 1016"/>
                <a:gd name="T84" fmla="*/ 170 w 902"/>
                <a:gd name="T85" fmla="*/ 284 h 1016"/>
                <a:gd name="T86" fmla="*/ 179 w 902"/>
                <a:gd name="T87" fmla="*/ 282 h 1016"/>
                <a:gd name="T88" fmla="*/ 187 w 902"/>
                <a:gd name="T89" fmla="*/ 293 h 1016"/>
                <a:gd name="T90" fmla="*/ 200 w 902"/>
                <a:gd name="T91" fmla="*/ 297 h 1016"/>
                <a:gd name="T92" fmla="*/ 228 w 902"/>
                <a:gd name="T93" fmla="*/ 299 h 1016"/>
                <a:gd name="T94" fmla="*/ 238 w 902"/>
                <a:gd name="T95" fmla="*/ 306 h 1016"/>
                <a:gd name="T96" fmla="*/ 248 w 902"/>
                <a:gd name="T97" fmla="*/ 316 h 1016"/>
                <a:gd name="T98" fmla="*/ 258 w 902"/>
                <a:gd name="T99" fmla="*/ 327 h 1016"/>
                <a:gd name="T100" fmla="*/ 267 w 902"/>
                <a:gd name="T101" fmla="*/ 305 h 1016"/>
                <a:gd name="T102" fmla="*/ 260 w 902"/>
                <a:gd name="T103" fmla="*/ 310 h 1016"/>
                <a:gd name="T104" fmla="*/ 251 w 902"/>
                <a:gd name="T105" fmla="*/ 280 h 1016"/>
                <a:gd name="T106" fmla="*/ 246 w 902"/>
                <a:gd name="T107" fmla="*/ 254 h 1016"/>
                <a:gd name="T108" fmla="*/ 270 w 902"/>
                <a:gd name="T109" fmla="*/ 238 h 1016"/>
                <a:gd name="T110" fmla="*/ 274 w 902"/>
                <a:gd name="T111" fmla="*/ 229 h 1016"/>
                <a:gd name="T112" fmla="*/ 267 w 902"/>
                <a:gd name="T113" fmla="*/ 212 h 1016"/>
                <a:gd name="T114" fmla="*/ 261 w 902"/>
                <a:gd name="T115" fmla="*/ 190 h 1016"/>
                <a:gd name="T116" fmla="*/ 259 w 902"/>
                <a:gd name="T117" fmla="*/ 162 h 1016"/>
                <a:gd name="T118" fmla="*/ 263 w 902"/>
                <a:gd name="T119" fmla="*/ 152 h 1016"/>
                <a:gd name="T120" fmla="*/ 256 w 902"/>
                <a:gd name="T121" fmla="*/ 140 h 1016"/>
                <a:gd name="T122" fmla="*/ 258 w 902"/>
                <a:gd name="T123" fmla="*/ 124 h 10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902" h="1016">
                  <a:moveTo>
                    <a:pt x="828" y="315"/>
                  </a:moveTo>
                  <a:cubicBezTo>
                    <a:pt x="828" y="295"/>
                    <a:pt x="828" y="295"/>
                    <a:pt x="828" y="295"/>
                  </a:cubicBezTo>
                  <a:cubicBezTo>
                    <a:pt x="838" y="264"/>
                    <a:pt x="838" y="264"/>
                    <a:pt x="838" y="264"/>
                  </a:cubicBezTo>
                  <a:cubicBezTo>
                    <a:pt x="840" y="247"/>
                    <a:pt x="840" y="247"/>
                    <a:pt x="840" y="247"/>
                  </a:cubicBezTo>
                  <a:cubicBezTo>
                    <a:pt x="853" y="239"/>
                    <a:pt x="853" y="239"/>
                    <a:pt x="853" y="239"/>
                  </a:cubicBezTo>
                  <a:cubicBezTo>
                    <a:pt x="853" y="230"/>
                    <a:pt x="853" y="230"/>
                    <a:pt x="853" y="230"/>
                  </a:cubicBezTo>
                  <a:cubicBezTo>
                    <a:pt x="869" y="222"/>
                    <a:pt x="869" y="222"/>
                    <a:pt x="869" y="222"/>
                  </a:cubicBezTo>
                  <a:cubicBezTo>
                    <a:pt x="869" y="222"/>
                    <a:pt x="902" y="182"/>
                    <a:pt x="902" y="174"/>
                  </a:cubicBezTo>
                  <a:cubicBezTo>
                    <a:pt x="902" y="166"/>
                    <a:pt x="890" y="163"/>
                    <a:pt x="890" y="163"/>
                  </a:cubicBezTo>
                  <a:cubicBezTo>
                    <a:pt x="890" y="163"/>
                    <a:pt x="879" y="164"/>
                    <a:pt x="876" y="158"/>
                  </a:cubicBezTo>
                  <a:cubicBezTo>
                    <a:pt x="873" y="153"/>
                    <a:pt x="882" y="142"/>
                    <a:pt x="883" y="137"/>
                  </a:cubicBezTo>
                  <a:cubicBezTo>
                    <a:pt x="884" y="131"/>
                    <a:pt x="873" y="127"/>
                    <a:pt x="873" y="127"/>
                  </a:cubicBezTo>
                  <a:cubicBezTo>
                    <a:pt x="886" y="113"/>
                    <a:pt x="886" y="113"/>
                    <a:pt x="886" y="113"/>
                  </a:cubicBezTo>
                  <a:cubicBezTo>
                    <a:pt x="880" y="100"/>
                    <a:pt x="880" y="100"/>
                    <a:pt x="880" y="100"/>
                  </a:cubicBezTo>
                  <a:cubicBezTo>
                    <a:pt x="869" y="98"/>
                    <a:pt x="869" y="98"/>
                    <a:pt x="869" y="98"/>
                  </a:cubicBezTo>
                  <a:cubicBezTo>
                    <a:pt x="866" y="84"/>
                    <a:pt x="866" y="84"/>
                    <a:pt x="866" y="84"/>
                  </a:cubicBezTo>
                  <a:cubicBezTo>
                    <a:pt x="866" y="84"/>
                    <a:pt x="847" y="80"/>
                    <a:pt x="839" y="68"/>
                  </a:cubicBezTo>
                  <a:cubicBezTo>
                    <a:pt x="831" y="56"/>
                    <a:pt x="827" y="39"/>
                    <a:pt x="820" y="39"/>
                  </a:cubicBezTo>
                  <a:cubicBezTo>
                    <a:pt x="813" y="39"/>
                    <a:pt x="814" y="57"/>
                    <a:pt x="803" y="57"/>
                  </a:cubicBezTo>
                  <a:cubicBezTo>
                    <a:pt x="792" y="57"/>
                    <a:pt x="791" y="45"/>
                    <a:pt x="782" y="45"/>
                  </a:cubicBezTo>
                  <a:cubicBezTo>
                    <a:pt x="773" y="45"/>
                    <a:pt x="765" y="61"/>
                    <a:pt x="765" y="61"/>
                  </a:cubicBezTo>
                  <a:cubicBezTo>
                    <a:pt x="734" y="46"/>
                    <a:pt x="734" y="46"/>
                    <a:pt x="734" y="46"/>
                  </a:cubicBezTo>
                  <a:cubicBezTo>
                    <a:pt x="734" y="32"/>
                    <a:pt x="734" y="32"/>
                    <a:pt x="734" y="32"/>
                  </a:cubicBezTo>
                  <a:cubicBezTo>
                    <a:pt x="713" y="13"/>
                    <a:pt x="713" y="13"/>
                    <a:pt x="713" y="13"/>
                  </a:cubicBezTo>
                  <a:cubicBezTo>
                    <a:pt x="709" y="5"/>
                    <a:pt x="709" y="5"/>
                    <a:pt x="709" y="5"/>
                  </a:cubicBezTo>
                  <a:cubicBezTo>
                    <a:pt x="709" y="5"/>
                    <a:pt x="705" y="16"/>
                    <a:pt x="685" y="21"/>
                  </a:cubicBezTo>
                  <a:cubicBezTo>
                    <a:pt x="665" y="26"/>
                    <a:pt x="659" y="10"/>
                    <a:pt x="659" y="10"/>
                  </a:cubicBezTo>
                  <a:cubicBezTo>
                    <a:pt x="638" y="13"/>
                    <a:pt x="638" y="13"/>
                    <a:pt x="638" y="13"/>
                  </a:cubicBezTo>
                  <a:cubicBezTo>
                    <a:pt x="638" y="13"/>
                    <a:pt x="630" y="0"/>
                    <a:pt x="623" y="1"/>
                  </a:cubicBezTo>
                  <a:cubicBezTo>
                    <a:pt x="616" y="2"/>
                    <a:pt x="611" y="23"/>
                    <a:pt x="611" y="23"/>
                  </a:cubicBezTo>
                  <a:cubicBezTo>
                    <a:pt x="611" y="23"/>
                    <a:pt x="593" y="28"/>
                    <a:pt x="589" y="28"/>
                  </a:cubicBezTo>
                  <a:cubicBezTo>
                    <a:pt x="585" y="28"/>
                    <a:pt x="576" y="18"/>
                    <a:pt x="576" y="18"/>
                  </a:cubicBezTo>
                  <a:cubicBezTo>
                    <a:pt x="560" y="32"/>
                    <a:pt x="560" y="32"/>
                    <a:pt x="560" y="32"/>
                  </a:cubicBezTo>
                  <a:cubicBezTo>
                    <a:pt x="548" y="32"/>
                    <a:pt x="548" y="32"/>
                    <a:pt x="548" y="32"/>
                  </a:cubicBezTo>
                  <a:cubicBezTo>
                    <a:pt x="548" y="32"/>
                    <a:pt x="535" y="41"/>
                    <a:pt x="529" y="46"/>
                  </a:cubicBezTo>
                  <a:cubicBezTo>
                    <a:pt x="523" y="51"/>
                    <a:pt x="509" y="30"/>
                    <a:pt x="509" y="30"/>
                  </a:cubicBezTo>
                  <a:cubicBezTo>
                    <a:pt x="509" y="30"/>
                    <a:pt x="502" y="43"/>
                    <a:pt x="495" y="46"/>
                  </a:cubicBezTo>
                  <a:cubicBezTo>
                    <a:pt x="488" y="49"/>
                    <a:pt x="493" y="63"/>
                    <a:pt x="484" y="70"/>
                  </a:cubicBezTo>
                  <a:cubicBezTo>
                    <a:pt x="475" y="77"/>
                    <a:pt x="462" y="63"/>
                    <a:pt x="462" y="63"/>
                  </a:cubicBezTo>
                  <a:cubicBezTo>
                    <a:pt x="462" y="63"/>
                    <a:pt x="444" y="63"/>
                    <a:pt x="434" y="64"/>
                  </a:cubicBezTo>
                  <a:cubicBezTo>
                    <a:pt x="424" y="65"/>
                    <a:pt x="418" y="53"/>
                    <a:pt x="418" y="53"/>
                  </a:cubicBezTo>
                  <a:cubicBezTo>
                    <a:pt x="418" y="53"/>
                    <a:pt x="409" y="53"/>
                    <a:pt x="394" y="53"/>
                  </a:cubicBezTo>
                  <a:cubicBezTo>
                    <a:pt x="379" y="53"/>
                    <a:pt x="391" y="38"/>
                    <a:pt x="388" y="34"/>
                  </a:cubicBezTo>
                  <a:cubicBezTo>
                    <a:pt x="385" y="30"/>
                    <a:pt x="372" y="32"/>
                    <a:pt x="372" y="32"/>
                  </a:cubicBezTo>
                  <a:cubicBezTo>
                    <a:pt x="372" y="32"/>
                    <a:pt x="375" y="17"/>
                    <a:pt x="346" y="15"/>
                  </a:cubicBezTo>
                  <a:cubicBezTo>
                    <a:pt x="317" y="13"/>
                    <a:pt x="327" y="32"/>
                    <a:pt x="317" y="46"/>
                  </a:cubicBezTo>
                  <a:cubicBezTo>
                    <a:pt x="307" y="60"/>
                    <a:pt x="308" y="49"/>
                    <a:pt x="300" y="59"/>
                  </a:cubicBezTo>
                  <a:cubicBezTo>
                    <a:pt x="292" y="69"/>
                    <a:pt x="302" y="72"/>
                    <a:pt x="302" y="72"/>
                  </a:cubicBezTo>
                  <a:cubicBezTo>
                    <a:pt x="302" y="82"/>
                    <a:pt x="302" y="82"/>
                    <a:pt x="302" y="82"/>
                  </a:cubicBezTo>
                  <a:cubicBezTo>
                    <a:pt x="292" y="96"/>
                    <a:pt x="292" y="96"/>
                    <a:pt x="292" y="96"/>
                  </a:cubicBezTo>
                  <a:cubicBezTo>
                    <a:pt x="301" y="103"/>
                    <a:pt x="301" y="103"/>
                    <a:pt x="301" y="103"/>
                  </a:cubicBezTo>
                  <a:cubicBezTo>
                    <a:pt x="301" y="103"/>
                    <a:pt x="301" y="114"/>
                    <a:pt x="301" y="122"/>
                  </a:cubicBezTo>
                  <a:cubicBezTo>
                    <a:pt x="301" y="130"/>
                    <a:pt x="286" y="159"/>
                    <a:pt x="277" y="169"/>
                  </a:cubicBezTo>
                  <a:cubicBezTo>
                    <a:pt x="268" y="179"/>
                    <a:pt x="275" y="206"/>
                    <a:pt x="276" y="217"/>
                  </a:cubicBezTo>
                  <a:cubicBezTo>
                    <a:pt x="277" y="228"/>
                    <a:pt x="267" y="236"/>
                    <a:pt x="265" y="244"/>
                  </a:cubicBezTo>
                  <a:cubicBezTo>
                    <a:pt x="263" y="252"/>
                    <a:pt x="272" y="259"/>
                    <a:pt x="272" y="270"/>
                  </a:cubicBezTo>
                  <a:cubicBezTo>
                    <a:pt x="272" y="281"/>
                    <a:pt x="262" y="289"/>
                    <a:pt x="262" y="289"/>
                  </a:cubicBezTo>
                  <a:cubicBezTo>
                    <a:pt x="259" y="321"/>
                    <a:pt x="259" y="321"/>
                    <a:pt x="259" y="321"/>
                  </a:cubicBezTo>
                  <a:cubicBezTo>
                    <a:pt x="259" y="321"/>
                    <a:pt x="253" y="336"/>
                    <a:pt x="243" y="343"/>
                  </a:cubicBezTo>
                  <a:cubicBezTo>
                    <a:pt x="233" y="350"/>
                    <a:pt x="220" y="356"/>
                    <a:pt x="213" y="359"/>
                  </a:cubicBezTo>
                  <a:cubicBezTo>
                    <a:pt x="206" y="362"/>
                    <a:pt x="206" y="385"/>
                    <a:pt x="205" y="394"/>
                  </a:cubicBezTo>
                  <a:cubicBezTo>
                    <a:pt x="204" y="403"/>
                    <a:pt x="186" y="410"/>
                    <a:pt x="186" y="410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70" y="507"/>
                    <a:pt x="170" y="507"/>
                    <a:pt x="170" y="507"/>
                  </a:cubicBezTo>
                  <a:cubicBezTo>
                    <a:pt x="170" y="507"/>
                    <a:pt x="160" y="510"/>
                    <a:pt x="154" y="510"/>
                  </a:cubicBezTo>
                  <a:cubicBezTo>
                    <a:pt x="148" y="510"/>
                    <a:pt x="136" y="531"/>
                    <a:pt x="129" y="540"/>
                  </a:cubicBezTo>
                  <a:cubicBezTo>
                    <a:pt x="122" y="549"/>
                    <a:pt x="119" y="554"/>
                    <a:pt x="104" y="554"/>
                  </a:cubicBezTo>
                  <a:cubicBezTo>
                    <a:pt x="89" y="554"/>
                    <a:pt x="107" y="531"/>
                    <a:pt x="100" y="524"/>
                  </a:cubicBezTo>
                  <a:cubicBezTo>
                    <a:pt x="93" y="517"/>
                    <a:pt x="83" y="533"/>
                    <a:pt x="83" y="533"/>
                  </a:cubicBezTo>
                  <a:cubicBezTo>
                    <a:pt x="70" y="532"/>
                    <a:pt x="70" y="532"/>
                    <a:pt x="70" y="532"/>
                  </a:cubicBezTo>
                  <a:cubicBezTo>
                    <a:pt x="70" y="532"/>
                    <a:pt x="71" y="548"/>
                    <a:pt x="59" y="553"/>
                  </a:cubicBezTo>
                  <a:cubicBezTo>
                    <a:pt x="47" y="558"/>
                    <a:pt x="43" y="537"/>
                    <a:pt x="43" y="537"/>
                  </a:cubicBezTo>
                  <a:cubicBezTo>
                    <a:pt x="36" y="540"/>
                    <a:pt x="36" y="540"/>
                    <a:pt x="36" y="540"/>
                  </a:cubicBezTo>
                  <a:cubicBezTo>
                    <a:pt x="33" y="548"/>
                    <a:pt x="33" y="548"/>
                    <a:pt x="33" y="548"/>
                  </a:cubicBezTo>
                  <a:cubicBezTo>
                    <a:pt x="9" y="565"/>
                    <a:pt x="9" y="565"/>
                    <a:pt x="9" y="565"/>
                  </a:cubicBezTo>
                  <a:cubicBezTo>
                    <a:pt x="9" y="565"/>
                    <a:pt x="21" y="591"/>
                    <a:pt x="13" y="595"/>
                  </a:cubicBezTo>
                  <a:cubicBezTo>
                    <a:pt x="10" y="597"/>
                    <a:pt x="5" y="599"/>
                    <a:pt x="0" y="602"/>
                  </a:cubicBezTo>
                  <a:cubicBezTo>
                    <a:pt x="4" y="605"/>
                    <a:pt x="11" y="612"/>
                    <a:pt x="12" y="617"/>
                  </a:cubicBezTo>
                  <a:cubicBezTo>
                    <a:pt x="35" y="607"/>
                    <a:pt x="35" y="607"/>
                    <a:pt x="35" y="607"/>
                  </a:cubicBezTo>
                  <a:cubicBezTo>
                    <a:pt x="52" y="609"/>
                    <a:pt x="52" y="609"/>
                    <a:pt x="52" y="609"/>
                  </a:cubicBezTo>
                  <a:cubicBezTo>
                    <a:pt x="57" y="607"/>
                    <a:pt x="57" y="607"/>
                    <a:pt x="57" y="607"/>
                  </a:cubicBezTo>
                  <a:cubicBezTo>
                    <a:pt x="65" y="609"/>
                    <a:pt x="65" y="609"/>
                    <a:pt x="65" y="609"/>
                  </a:cubicBezTo>
                  <a:cubicBezTo>
                    <a:pt x="80" y="605"/>
                    <a:pt x="80" y="605"/>
                    <a:pt x="80" y="605"/>
                  </a:cubicBezTo>
                  <a:cubicBezTo>
                    <a:pt x="80" y="605"/>
                    <a:pt x="91" y="612"/>
                    <a:pt x="98" y="611"/>
                  </a:cubicBezTo>
                  <a:cubicBezTo>
                    <a:pt x="105" y="610"/>
                    <a:pt x="123" y="607"/>
                    <a:pt x="123" y="607"/>
                  </a:cubicBezTo>
                  <a:cubicBezTo>
                    <a:pt x="123" y="607"/>
                    <a:pt x="136" y="609"/>
                    <a:pt x="141" y="609"/>
                  </a:cubicBezTo>
                  <a:cubicBezTo>
                    <a:pt x="146" y="609"/>
                    <a:pt x="153" y="609"/>
                    <a:pt x="153" y="609"/>
                  </a:cubicBezTo>
                  <a:cubicBezTo>
                    <a:pt x="163" y="606"/>
                    <a:pt x="163" y="606"/>
                    <a:pt x="163" y="606"/>
                  </a:cubicBezTo>
                  <a:cubicBezTo>
                    <a:pt x="177" y="607"/>
                    <a:pt x="177" y="607"/>
                    <a:pt x="177" y="607"/>
                  </a:cubicBezTo>
                  <a:cubicBezTo>
                    <a:pt x="177" y="607"/>
                    <a:pt x="195" y="599"/>
                    <a:pt x="200" y="608"/>
                  </a:cubicBezTo>
                  <a:cubicBezTo>
                    <a:pt x="205" y="617"/>
                    <a:pt x="211" y="621"/>
                    <a:pt x="211" y="621"/>
                  </a:cubicBezTo>
                  <a:cubicBezTo>
                    <a:pt x="212" y="651"/>
                    <a:pt x="212" y="651"/>
                    <a:pt x="212" y="651"/>
                  </a:cubicBezTo>
                  <a:cubicBezTo>
                    <a:pt x="212" y="651"/>
                    <a:pt x="222" y="658"/>
                    <a:pt x="223" y="664"/>
                  </a:cubicBezTo>
                  <a:cubicBezTo>
                    <a:pt x="224" y="670"/>
                    <a:pt x="222" y="686"/>
                    <a:pt x="222" y="686"/>
                  </a:cubicBezTo>
                  <a:cubicBezTo>
                    <a:pt x="222" y="686"/>
                    <a:pt x="228" y="689"/>
                    <a:pt x="233" y="695"/>
                  </a:cubicBezTo>
                  <a:cubicBezTo>
                    <a:pt x="238" y="701"/>
                    <a:pt x="240" y="709"/>
                    <a:pt x="240" y="709"/>
                  </a:cubicBezTo>
                  <a:cubicBezTo>
                    <a:pt x="246" y="717"/>
                    <a:pt x="246" y="717"/>
                    <a:pt x="246" y="717"/>
                  </a:cubicBezTo>
                  <a:cubicBezTo>
                    <a:pt x="249" y="727"/>
                    <a:pt x="249" y="727"/>
                    <a:pt x="249" y="727"/>
                  </a:cubicBezTo>
                  <a:cubicBezTo>
                    <a:pt x="270" y="726"/>
                    <a:pt x="270" y="726"/>
                    <a:pt x="270" y="726"/>
                  </a:cubicBezTo>
                  <a:cubicBezTo>
                    <a:pt x="277" y="731"/>
                    <a:pt x="277" y="731"/>
                    <a:pt x="277" y="731"/>
                  </a:cubicBezTo>
                  <a:cubicBezTo>
                    <a:pt x="281" y="724"/>
                    <a:pt x="281" y="724"/>
                    <a:pt x="281" y="724"/>
                  </a:cubicBezTo>
                  <a:cubicBezTo>
                    <a:pt x="296" y="724"/>
                    <a:pt x="296" y="724"/>
                    <a:pt x="296" y="724"/>
                  </a:cubicBezTo>
                  <a:cubicBezTo>
                    <a:pt x="303" y="718"/>
                    <a:pt x="303" y="718"/>
                    <a:pt x="303" y="718"/>
                  </a:cubicBezTo>
                  <a:cubicBezTo>
                    <a:pt x="307" y="723"/>
                    <a:pt x="307" y="723"/>
                    <a:pt x="307" y="723"/>
                  </a:cubicBezTo>
                  <a:cubicBezTo>
                    <a:pt x="337" y="720"/>
                    <a:pt x="337" y="720"/>
                    <a:pt x="337" y="720"/>
                  </a:cubicBezTo>
                  <a:cubicBezTo>
                    <a:pt x="337" y="720"/>
                    <a:pt x="336" y="706"/>
                    <a:pt x="339" y="702"/>
                  </a:cubicBezTo>
                  <a:cubicBezTo>
                    <a:pt x="342" y="698"/>
                    <a:pt x="349" y="698"/>
                    <a:pt x="349" y="693"/>
                  </a:cubicBezTo>
                  <a:cubicBezTo>
                    <a:pt x="349" y="688"/>
                    <a:pt x="338" y="676"/>
                    <a:pt x="343" y="672"/>
                  </a:cubicBezTo>
                  <a:cubicBezTo>
                    <a:pt x="348" y="668"/>
                    <a:pt x="377" y="671"/>
                    <a:pt x="377" y="671"/>
                  </a:cubicBezTo>
                  <a:cubicBezTo>
                    <a:pt x="377" y="671"/>
                    <a:pt x="377" y="663"/>
                    <a:pt x="386" y="666"/>
                  </a:cubicBezTo>
                  <a:cubicBezTo>
                    <a:pt x="395" y="669"/>
                    <a:pt x="391" y="678"/>
                    <a:pt x="391" y="678"/>
                  </a:cubicBezTo>
                  <a:cubicBezTo>
                    <a:pt x="392" y="686"/>
                    <a:pt x="392" y="686"/>
                    <a:pt x="392" y="686"/>
                  </a:cubicBezTo>
                  <a:cubicBezTo>
                    <a:pt x="452" y="685"/>
                    <a:pt x="452" y="685"/>
                    <a:pt x="452" y="685"/>
                  </a:cubicBezTo>
                  <a:cubicBezTo>
                    <a:pt x="452" y="703"/>
                    <a:pt x="452" y="703"/>
                    <a:pt x="452" y="703"/>
                  </a:cubicBezTo>
                  <a:cubicBezTo>
                    <a:pt x="445" y="713"/>
                    <a:pt x="445" y="713"/>
                    <a:pt x="445" y="713"/>
                  </a:cubicBezTo>
                  <a:cubicBezTo>
                    <a:pt x="448" y="727"/>
                    <a:pt x="448" y="727"/>
                    <a:pt x="448" y="727"/>
                  </a:cubicBezTo>
                  <a:cubicBezTo>
                    <a:pt x="448" y="727"/>
                    <a:pt x="461" y="740"/>
                    <a:pt x="461" y="747"/>
                  </a:cubicBezTo>
                  <a:cubicBezTo>
                    <a:pt x="461" y="754"/>
                    <a:pt x="453" y="763"/>
                    <a:pt x="453" y="763"/>
                  </a:cubicBezTo>
                  <a:cubicBezTo>
                    <a:pt x="456" y="779"/>
                    <a:pt x="456" y="779"/>
                    <a:pt x="456" y="779"/>
                  </a:cubicBezTo>
                  <a:cubicBezTo>
                    <a:pt x="456" y="779"/>
                    <a:pt x="451" y="791"/>
                    <a:pt x="451" y="799"/>
                  </a:cubicBezTo>
                  <a:cubicBezTo>
                    <a:pt x="451" y="807"/>
                    <a:pt x="457" y="815"/>
                    <a:pt x="464" y="822"/>
                  </a:cubicBezTo>
                  <a:cubicBezTo>
                    <a:pt x="471" y="829"/>
                    <a:pt x="475" y="847"/>
                    <a:pt x="475" y="847"/>
                  </a:cubicBezTo>
                  <a:cubicBezTo>
                    <a:pt x="475" y="847"/>
                    <a:pt x="474" y="862"/>
                    <a:pt x="471" y="869"/>
                  </a:cubicBezTo>
                  <a:cubicBezTo>
                    <a:pt x="468" y="876"/>
                    <a:pt x="465" y="888"/>
                    <a:pt x="468" y="892"/>
                  </a:cubicBezTo>
                  <a:cubicBezTo>
                    <a:pt x="471" y="896"/>
                    <a:pt x="479" y="898"/>
                    <a:pt x="479" y="898"/>
                  </a:cubicBezTo>
                  <a:cubicBezTo>
                    <a:pt x="485" y="886"/>
                    <a:pt x="485" y="886"/>
                    <a:pt x="485" y="886"/>
                  </a:cubicBezTo>
                  <a:cubicBezTo>
                    <a:pt x="503" y="890"/>
                    <a:pt x="503" y="890"/>
                    <a:pt x="503" y="890"/>
                  </a:cubicBezTo>
                  <a:cubicBezTo>
                    <a:pt x="519" y="885"/>
                    <a:pt x="519" y="885"/>
                    <a:pt x="519" y="885"/>
                  </a:cubicBezTo>
                  <a:cubicBezTo>
                    <a:pt x="519" y="885"/>
                    <a:pt x="519" y="880"/>
                    <a:pt x="526" y="880"/>
                  </a:cubicBezTo>
                  <a:cubicBezTo>
                    <a:pt x="533" y="880"/>
                    <a:pt x="537" y="887"/>
                    <a:pt x="537" y="887"/>
                  </a:cubicBezTo>
                  <a:cubicBezTo>
                    <a:pt x="551" y="885"/>
                    <a:pt x="551" y="885"/>
                    <a:pt x="551" y="885"/>
                  </a:cubicBezTo>
                  <a:cubicBezTo>
                    <a:pt x="556" y="875"/>
                    <a:pt x="556" y="875"/>
                    <a:pt x="556" y="875"/>
                  </a:cubicBezTo>
                  <a:cubicBezTo>
                    <a:pt x="561" y="884"/>
                    <a:pt x="561" y="884"/>
                    <a:pt x="561" y="884"/>
                  </a:cubicBezTo>
                  <a:cubicBezTo>
                    <a:pt x="572" y="882"/>
                    <a:pt x="572" y="882"/>
                    <a:pt x="572" y="882"/>
                  </a:cubicBezTo>
                  <a:cubicBezTo>
                    <a:pt x="572" y="882"/>
                    <a:pt x="563" y="907"/>
                    <a:pt x="580" y="908"/>
                  </a:cubicBezTo>
                  <a:cubicBezTo>
                    <a:pt x="597" y="909"/>
                    <a:pt x="583" y="899"/>
                    <a:pt x="583" y="899"/>
                  </a:cubicBezTo>
                  <a:cubicBezTo>
                    <a:pt x="614" y="893"/>
                    <a:pt x="614" y="893"/>
                    <a:pt x="614" y="893"/>
                  </a:cubicBezTo>
                  <a:cubicBezTo>
                    <a:pt x="614" y="893"/>
                    <a:pt x="610" y="912"/>
                    <a:pt x="620" y="919"/>
                  </a:cubicBezTo>
                  <a:cubicBezTo>
                    <a:pt x="630" y="926"/>
                    <a:pt x="682" y="939"/>
                    <a:pt x="687" y="935"/>
                  </a:cubicBezTo>
                  <a:cubicBezTo>
                    <a:pt x="692" y="931"/>
                    <a:pt x="689" y="905"/>
                    <a:pt x="701" y="910"/>
                  </a:cubicBezTo>
                  <a:cubicBezTo>
                    <a:pt x="713" y="915"/>
                    <a:pt x="704" y="920"/>
                    <a:pt x="708" y="925"/>
                  </a:cubicBezTo>
                  <a:cubicBezTo>
                    <a:pt x="712" y="930"/>
                    <a:pt x="722" y="930"/>
                    <a:pt x="722" y="934"/>
                  </a:cubicBezTo>
                  <a:cubicBezTo>
                    <a:pt x="722" y="938"/>
                    <a:pt x="714" y="947"/>
                    <a:pt x="722" y="948"/>
                  </a:cubicBezTo>
                  <a:cubicBezTo>
                    <a:pt x="730" y="949"/>
                    <a:pt x="732" y="943"/>
                    <a:pt x="737" y="947"/>
                  </a:cubicBezTo>
                  <a:cubicBezTo>
                    <a:pt x="742" y="951"/>
                    <a:pt x="741" y="959"/>
                    <a:pt x="745" y="959"/>
                  </a:cubicBezTo>
                  <a:cubicBezTo>
                    <a:pt x="749" y="959"/>
                    <a:pt x="754" y="951"/>
                    <a:pt x="760" y="959"/>
                  </a:cubicBezTo>
                  <a:cubicBezTo>
                    <a:pt x="766" y="967"/>
                    <a:pt x="768" y="978"/>
                    <a:pt x="768" y="978"/>
                  </a:cubicBezTo>
                  <a:cubicBezTo>
                    <a:pt x="768" y="978"/>
                    <a:pt x="774" y="975"/>
                    <a:pt x="779" y="982"/>
                  </a:cubicBezTo>
                  <a:cubicBezTo>
                    <a:pt x="784" y="989"/>
                    <a:pt x="787" y="1012"/>
                    <a:pt x="787" y="1012"/>
                  </a:cubicBezTo>
                  <a:cubicBezTo>
                    <a:pt x="799" y="1012"/>
                    <a:pt x="799" y="1012"/>
                    <a:pt x="799" y="1012"/>
                  </a:cubicBezTo>
                  <a:cubicBezTo>
                    <a:pt x="814" y="1002"/>
                    <a:pt x="814" y="1002"/>
                    <a:pt x="814" y="1002"/>
                  </a:cubicBezTo>
                  <a:cubicBezTo>
                    <a:pt x="814" y="1002"/>
                    <a:pt x="816" y="1016"/>
                    <a:pt x="822" y="1013"/>
                  </a:cubicBezTo>
                  <a:cubicBezTo>
                    <a:pt x="828" y="1010"/>
                    <a:pt x="827" y="945"/>
                    <a:pt x="827" y="945"/>
                  </a:cubicBezTo>
                  <a:cubicBezTo>
                    <a:pt x="819" y="945"/>
                    <a:pt x="819" y="945"/>
                    <a:pt x="819" y="945"/>
                  </a:cubicBezTo>
                  <a:cubicBezTo>
                    <a:pt x="813" y="948"/>
                    <a:pt x="813" y="948"/>
                    <a:pt x="813" y="948"/>
                  </a:cubicBezTo>
                  <a:cubicBezTo>
                    <a:pt x="813" y="948"/>
                    <a:pt x="816" y="961"/>
                    <a:pt x="806" y="961"/>
                  </a:cubicBezTo>
                  <a:cubicBezTo>
                    <a:pt x="796" y="961"/>
                    <a:pt x="784" y="947"/>
                    <a:pt x="778" y="940"/>
                  </a:cubicBezTo>
                  <a:cubicBezTo>
                    <a:pt x="772" y="933"/>
                    <a:pt x="761" y="938"/>
                    <a:pt x="759" y="920"/>
                  </a:cubicBezTo>
                  <a:cubicBezTo>
                    <a:pt x="757" y="902"/>
                    <a:pt x="779" y="880"/>
                    <a:pt x="779" y="866"/>
                  </a:cubicBezTo>
                  <a:cubicBezTo>
                    <a:pt x="779" y="852"/>
                    <a:pt x="775" y="818"/>
                    <a:pt x="775" y="818"/>
                  </a:cubicBezTo>
                  <a:cubicBezTo>
                    <a:pt x="775" y="818"/>
                    <a:pt x="773" y="799"/>
                    <a:pt x="770" y="797"/>
                  </a:cubicBezTo>
                  <a:cubicBezTo>
                    <a:pt x="767" y="795"/>
                    <a:pt x="761" y="788"/>
                    <a:pt x="761" y="788"/>
                  </a:cubicBezTo>
                  <a:cubicBezTo>
                    <a:pt x="761" y="788"/>
                    <a:pt x="788" y="773"/>
                    <a:pt x="788" y="766"/>
                  </a:cubicBezTo>
                  <a:cubicBezTo>
                    <a:pt x="788" y="759"/>
                    <a:pt x="788" y="746"/>
                    <a:pt x="788" y="746"/>
                  </a:cubicBezTo>
                  <a:cubicBezTo>
                    <a:pt x="788" y="746"/>
                    <a:pt x="825" y="741"/>
                    <a:pt x="838" y="738"/>
                  </a:cubicBezTo>
                  <a:cubicBezTo>
                    <a:pt x="842" y="737"/>
                    <a:pt x="849" y="735"/>
                    <a:pt x="857" y="731"/>
                  </a:cubicBezTo>
                  <a:cubicBezTo>
                    <a:pt x="860" y="728"/>
                    <a:pt x="862" y="726"/>
                    <a:pt x="862" y="726"/>
                  </a:cubicBezTo>
                  <a:cubicBezTo>
                    <a:pt x="862" y="726"/>
                    <a:pt x="855" y="714"/>
                    <a:pt x="850" y="710"/>
                  </a:cubicBezTo>
                  <a:cubicBezTo>
                    <a:pt x="846" y="706"/>
                    <a:pt x="849" y="688"/>
                    <a:pt x="849" y="681"/>
                  </a:cubicBezTo>
                  <a:cubicBezTo>
                    <a:pt x="849" y="674"/>
                    <a:pt x="837" y="678"/>
                    <a:pt x="834" y="677"/>
                  </a:cubicBezTo>
                  <a:cubicBezTo>
                    <a:pt x="831" y="676"/>
                    <a:pt x="828" y="666"/>
                    <a:pt x="828" y="658"/>
                  </a:cubicBezTo>
                  <a:cubicBezTo>
                    <a:pt x="828" y="650"/>
                    <a:pt x="819" y="649"/>
                    <a:pt x="812" y="642"/>
                  </a:cubicBezTo>
                  <a:cubicBezTo>
                    <a:pt x="805" y="635"/>
                    <a:pt x="803" y="618"/>
                    <a:pt x="804" y="612"/>
                  </a:cubicBezTo>
                  <a:cubicBezTo>
                    <a:pt x="805" y="606"/>
                    <a:pt x="810" y="596"/>
                    <a:pt x="810" y="589"/>
                  </a:cubicBezTo>
                  <a:cubicBezTo>
                    <a:pt x="810" y="582"/>
                    <a:pt x="800" y="582"/>
                    <a:pt x="796" y="572"/>
                  </a:cubicBezTo>
                  <a:cubicBezTo>
                    <a:pt x="792" y="562"/>
                    <a:pt x="796" y="550"/>
                    <a:pt x="797" y="538"/>
                  </a:cubicBezTo>
                  <a:cubicBezTo>
                    <a:pt x="798" y="526"/>
                    <a:pt x="799" y="515"/>
                    <a:pt x="802" y="502"/>
                  </a:cubicBezTo>
                  <a:cubicBezTo>
                    <a:pt x="804" y="494"/>
                    <a:pt x="810" y="495"/>
                    <a:pt x="814" y="498"/>
                  </a:cubicBezTo>
                  <a:cubicBezTo>
                    <a:pt x="814" y="496"/>
                    <a:pt x="814" y="494"/>
                    <a:pt x="814" y="494"/>
                  </a:cubicBezTo>
                  <a:cubicBezTo>
                    <a:pt x="814" y="494"/>
                    <a:pt x="816" y="480"/>
                    <a:pt x="816" y="471"/>
                  </a:cubicBezTo>
                  <a:cubicBezTo>
                    <a:pt x="816" y="462"/>
                    <a:pt x="801" y="454"/>
                    <a:pt x="801" y="454"/>
                  </a:cubicBezTo>
                  <a:cubicBezTo>
                    <a:pt x="795" y="434"/>
                    <a:pt x="795" y="434"/>
                    <a:pt x="795" y="434"/>
                  </a:cubicBezTo>
                  <a:cubicBezTo>
                    <a:pt x="795" y="434"/>
                    <a:pt x="795" y="434"/>
                    <a:pt x="795" y="434"/>
                  </a:cubicBezTo>
                  <a:cubicBezTo>
                    <a:pt x="791" y="433"/>
                    <a:pt x="787" y="432"/>
                    <a:pt x="786" y="428"/>
                  </a:cubicBezTo>
                  <a:cubicBezTo>
                    <a:pt x="782" y="420"/>
                    <a:pt x="804" y="410"/>
                    <a:pt x="806" y="406"/>
                  </a:cubicBezTo>
                  <a:cubicBezTo>
                    <a:pt x="807" y="403"/>
                    <a:pt x="797" y="392"/>
                    <a:pt x="799" y="384"/>
                  </a:cubicBezTo>
                  <a:cubicBezTo>
                    <a:pt x="800" y="376"/>
                    <a:pt x="824" y="365"/>
                    <a:pt x="824" y="365"/>
                  </a:cubicBezTo>
                  <a:lnTo>
                    <a:pt x="828" y="315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4" name="Freeform 191"/>
            <p:cNvSpPr>
              <a:spLocks noChangeAspect="1"/>
            </p:cNvSpPr>
            <p:nvPr/>
          </p:nvSpPr>
          <p:spPr bwMode="auto">
            <a:xfrm>
              <a:off x="3087" y="2384"/>
              <a:ext cx="28" cy="36"/>
            </a:xfrm>
            <a:custGeom>
              <a:avLst/>
              <a:gdLst>
                <a:gd name="T0" fmla="*/ 7 w 87"/>
                <a:gd name="T1" fmla="*/ 16 h 112"/>
                <a:gd name="T2" fmla="*/ 6 w 87"/>
                <a:gd name="T3" fmla="*/ 23 h 112"/>
                <a:gd name="T4" fmla="*/ 8 w 87"/>
                <a:gd name="T5" fmla="*/ 36 h 112"/>
                <a:gd name="T6" fmla="*/ 14 w 87"/>
                <a:gd name="T7" fmla="*/ 33 h 112"/>
                <a:gd name="T8" fmla="*/ 20 w 87"/>
                <a:gd name="T9" fmla="*/ 22 h 112"/>
                <a:gd name="T10" fmla="*/ 26 w 87"/>
                <a:gd name="T11" fmla="*/ 18 h 112"/>
                <a:gd name="T12" fmla="*/ 25 w 87"/>
                <a:gd name="T13" fmla="*/ 15 h 112"/>
                <a:gd name="T14" fmla="*/ 28 w 87"/>
                <a:gd name="T15" fmla="*/ 14 h 112"/>
                <a:gd name="T16" fmla="*/ 28 w 87"/>
                <a:gd name="T17" fmla="*/ 11 h 112"/>
                <a:gd name="T18" fmla="*/ 21 w 87"/>
                <a:gd name="T19" fmla="*/ 7 h 112"/>
                <a:gd name="T20" fmla="*/ 23 w 87"/>
                <a:gd name="T21" fmla="*/ 0 h 112"/>
                <a:gd name="T22" fmla="*/ 25 w 87"/>
                <a:gd name="T23" fmla="*/ 0 h 112"/>
                <a:gd name="T24" fmla="*/ 24 w 87"/>
                <a:gd name="T25" fmla="*/ 0 h 112"/>
                <a:gd name="T26" fmla="*/ 14 w 87"/>
                <a:gd name="T27" fmla="*/ 0 h 112"/>
                <a:gd name="T28" fmla="*/ 13 w 87"/>
                <a:gd name="T29" fmla="*/ 5 h 112"/>
                <a:gd name="T30" fmla="*/ 7 w 87"/>
                <a:gd name="T31" fmla="*/ 8 h 112"/>
                <a:gd name="T32" fmla="*/ 3 w 87"/>
                <a:gd name="T33" fmla="*/ 4 h 112"/>
                <a:gd name="T34" fmla="*/ 0 w 87"/>
                <a:gd name="T35" fmla="*/ 4 h 112"/>
                <a:gd name="T36" fmla="*/ 2 w 87"/>
                <a:gd name="T37" fmla="*/ 10 h 112"/>
                <a:gd name="T38" fmla="*/ 7 w 87"/>
                <a:gd name="T39" fmla="*/ 16 h 1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87" h="112">
                  <a:moveTo>
                    <a:pt x="21" y="49"/>
                  </a:moveTo>
                  <a:cubicBezTo>
                    <a:pt x="21" y="58"/>
                    <a:pt x="19" y="72"/>
                    <a:pt x="19" y="72"/>
                  </a:cubicBezTo>
                  <a:cubicBezTo>
                    <a:pt x="19" y="72"/>
                    <a:pt x="19" y="99"/>
                    <a:pt x="25" y="112"/>
                  </a:cubicBezTo>
                  <a:cubicBezTo>
                    <a:pt x="29" y="112"/>
                    <a:pt x="35" y="110"/>
                    <a:pt x="45" y="103"/>
                  </a:cubicBezTo>
                  <a:cubicBezTo>
                    <a:pt x="61" y="91"/>
                    <a:pt x="54" y="81"/>
                    <a:pt x="61" y="68"/>
                  </a:cubicBezTo>
                  <a:cubicBezTo>
                    <a:pt x="68" y="55"/>
                    <a:pt x="80" y="56"/>
                    <a:pt x="80" y="56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33"/>
                    <a:pt x="87" y="33"/>
                    <a:pt x="87" y="33"/>
                  </a:cubicBezTo>
                  <a:cubicBezTo>
                    <a:pt x="87" y="33"/>
                    <a:pt x="63" y="32"/>
                    <a:pt x="65" y="23"/>
                  </a:cubicBezTo>
                  <a:cubicBezTo>
                    <a:pt x="67" y="14"/>
                    <a:pt x="71" y="0"/>
                    <a:pt x="71" y="0"/>
                  </a:cubicBezTo>
                  <a:cubicBezTo>
                    <a:pt x="71" y="0"/>
                    <a:pt x="74" y="0"/>
                    <a:pt x="77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9" y="17"/>
                    <a:pt x="39" y="17"/>
                    <a:pt x="39" y="17"/>
                  </a:cubicBezTo>
                  <a:cubicBezTo>
                    <a:pt x="39" y="17"/>
                    <a:pt x="26" y="24"/>
                    <a:pt x="22" y="24"/>
                  </a:cubicBezTo>
                  <a:cubicBezTo>
                    <a:pt x="18" y="24"/>
                    <a:pt x="9" y="11"/>
                    <a:pt x="9" y="11"/>
                  </a:cubicBezTo>
                  <a:cubicBezTo>
                    <a:pt x="9" y="11"/>
                    <a:pt x="5" y="12"/>
                    <a:pt x="0" y="1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32"/>
                    <a:pt x="21" y="40"/>
                    <a:pt x="21" y="4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5" name="Freeform 192"/>
            <p:cNvSpPr>
              <a:spLocks noChangeAspect="1" noEditPoints="1"/>
            </p:cNvSpPr>
            <p:nvPr/>
          </p:nvSpPr>
          <p:spPr bwMode="auto">
            <a:xfrm>
              <a:off x="3096" y="2360"/>
              <a:ext cx="165" cy="187"/>
            </a:xfrm>
            <a:custGeom>
              <a:avLst/>
              <a:gdLst>
                <a:gd name="T0" fmla="*/ 154 w 510"/>
                <a:gd name="T1" fmla="*/ 154 h 579"/>
                <a:gd name="T2" fmla="*/ 148 w 510"/>
                <a:gd name="T3" fmla="*/ 131 h 579"/>
                <a:gd name="T4" fmla="*/ 148 w 510"/>
                <a:gd name="T5" fmla="*/ 116 h 579"/>
                <a:gd name="T6" fmla="*/ 141 w 510"/>
                <a:gd name="T7" fmla="*/ 94 h 579"/>
                <a:gd name="T8" fmla="*/ 147 w 510"/>
                <a:gd name="T9" fmla="*/ 64 h 579"/>
                <a:gd name="T10" fmla="*/ 127 w 510"/>
                <a:gd name="T11" fmla="*/ 38 h 579"/>
                <a:gd name="T12" fmla="*/ 70 w 510"/>
                <a:gd name="T13" fmla="*/ 0 h 579"/>
                <a:gd name="T14" fmla="*/ 67 w 510"/>
                <a:gd name="T15" fmla="*/ 0 h 579"/>
                <a:gd name="T16" fmla="*/ 63 w 510"/>
                <a:gd name="T17" fmla="*/ 10 h 579"/>
                <a:gd name="T18" fmla="*/ 67 w 510"/>
                <a:gd name="T19" fmla="*/ 19 h 579"/>
                <a:gd name="T20" fmla="*/ 52 w 510"/>
                <a:gd name="T21" fmla="*/ 23 h 579"/>
                <a:gd name="T22" fmla="*/ 52 w 510"/>
                <a:gd name="T23" fmla="*/ 32 h 579"/>
                <a:gd name="T24" fmla="*/ 49 w 510"/>
                <a:gd name="T25" fmla="*/ 24 h 579"/>
                <a:gd name="T26" fmla="*/ 40 w 510"/>
                <a:gd name="T27" fmla="*/ 21 h 579"/>
                <a:gd name="T28" fmla="*/ 34 w 510"/>
                <a:gd name="T29" fmla="*/ 26 h 579"/>
                <a:gd name="T30" fmla="*/ 36 w 510"/>
                <a:gd name="T31" fmla="*/ 1 h 579"/>
                <a:gd name="T32" fmla="*/ 17 w 510"/>
                <a:gd name="T33" fmla="*/ 0 h 579"/>
                <a:gd name="T34" fmla="*/ 19 w 510"/>
                <a:gd name="T35" fmla="*/ 10 h 579"/>
                <a:gd name="T36" fmla="*/ 21 w 510"/>
                <a:gd name="T37" fmla="*/ 21 h 579"/>
                <a:gd name="T38" fmla="*/ 12 w 510"/>
                <a:gd name="T39" fmla="*/ 31 h 579"/>
                <a:gd name="T40" fmla="*/ 19 w 510"/>
                <a:gd name="T41" fmla="*/ 38 h 579"/>
                <a:gd name="T42" fmla="*/ 17 w 510"/>
                <a:gd name="T43" fmla="*/ 42 h 579"/>
                <a:gd name="T44" fmla="*/ 6 w 510"/>
                <a:gd name="T45" fmla="*/ 57 h 579"/>
                <a:gd name="T46" fmla="*/ 0 w 510"/>
                <a:gd name="T47" fmla="*/ 63 h 579"/>
                <a:gd name="T48" fmla="*/ 3 w 510"/>
                <a:gd name="T49" fmla="*/ 73 h 579"/>
                <a:gd name="T50" fmla="*/ 3 w 510"/>
                <a:gd name="T51" fmla="*/ 90 h 579"/>
                <a:gd name="T52" fmla="*/ 17 w 510"/>
                <a:gd name="T53" fmla="*/ 104 h 579"/>
                <a:gd name="T54" fmla="*/ 18 w 510"/>
                <a:gd name="T55" fmla="*/ 119 h 579"/>
                <a:gd name="T56" fmla="*/ 22 w 510"/>
                <a:gd name="T57" fmla="*/ 132 h 579"/>
                <a:gd name="T58" fmla="*/ 30 w 510"/>
                <a:gd name="T59" fmla="*/ 136 h 579"/>
                <a:gd name="T60" fmla="*/ 38 w 510"/>
                <a:gd name="T61" fmla="*/ 140 h 579"/>
                <a:gd name="T62" fmla="*/ 44 w 510"/>
                <a:gd name="T63" fmla="*/ 143 h 579"/>
                <a:gd name="T64" fmla="*/ 51 w 510"/>
                <a:gd name="T65" fmla="*/ 146 h 579"/>
                <a:gd name="T66" fmla="*/ 58 w 510"/>
                <a:gd name="T67" fmla="*/ 149 h 579"/>
                <a:gd name="T68" fmla="*/ 69 w 510"/>
                <a:gd name="T69" fmla="*/ 146 h 579"/>
                <a:gd name="T70" fmla="*/ 75 w 510"/>
                <a:gd name="T71" fmla="*/ 166 h 579"/>
                <a:gd name="T72" fmla="*/ 75 w 510"/>
                <a:gd name="T73" fmla="*/ 174 h 579"/>
                <a:gd name="T74" fmla="*/ 81 w 510"/>
                <a:gd name="T75" fmla="*/ 184 h 579"/>
                <a:gd name="T76" fmla="*/ 94 w 510"/>
                <a:gd name="T77" fmla="*/ 180 h 579"/>
                <a:gd name="T78" fmla="*/ 109 w 510"/>
                <a:gd name="T79" fmla="*/ 183 h 579"/>
                <a:gd name="T80" fmla="*/ 119 w 510"/>
                <a:gd name="T81" fmla="*/ 185 h 579"/>
                <a:gd name="T82" fmla="*/ 131 w 510"/>
                <a:gd name="T83" fmla="*/ 178 h 579"/>
                <a:gd name="T84" fmla="*/ 142 w 510"/>
                <a:gd name="T85" fmla="*/ 176 h 579"/>
                <a:gd name="T86" fmla="*/ 165 w 510"/>
                <a:gd name="T87" fmla="*/ 164 h 579"/>
                <a:gd name="T88" fmla="*/ 156 w 510"/>
                <a:gd name="T89" fmla="*/ 77 h 579"/>
                <a:gd name="T90" fmla="*/ 156 w 510"/>
                <a:gd name="T91" fmla="*/ 77 h 579"/>
                <a:gd name="T92" fmla="*/ 155 w 510"/>
                <a:gd name="T93" fmla="*/ 95 h 579"/>
                <a:gd name="T94" fmla="*/ 148 w 510"/>
                <a:gd name="T95" fmla="*/ 81 h 57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510" h="579">
                  <a:moveTo>
                    <a:pt x="507" y="496"/>
                  </a:moveTo>
                  <a:cubicBezTo>
                    <a:pt x="507" y="496"/>
                    <a:pt x="479" y="489"/>
                    <a:pt x="477" y="478"/>
                  </a:cubicBezTo>
                  <a:cubicBezTo>
                    <a:pt x="475" y="467"/>
                    <a:pt x="473" y="436"/>
                    <a:pt x="473" y="436"/>
                  </a:cubicBezTo>
                  <a:cubicBezTo>
                    <a:pt x="458" y="405"/>
                    <a:pt x="458" y="405"/>
                    <a:pt x="458" y="405"/>
                  </a:cubicBezTo>
                  <a:cubicBezTo>
                    <a:pt x="467" y="374"/>
                    <a:pt x="467" y="374"/>
                    <a:pt x="467" y="374"/>
                  </a:cubicBezTo>
                  <a:cubicBezTo>
                    <a:pt x="456" y="360"/>
                    <a:pt x="456" y="360"/>
                    <a:pt x="456" y="360"/>
                  </a:cubicBezTo>
                  <a:cubicBezTo>
                    <a:pt x="456" y="360"/>
                    <a:pt x="476" y="325"/>
                    <a:pt x="471" y="317"/>
                  </a:cubicBezTo>
                  <a:cubicBezTo>
                    <a:pt x="466" y="309"/>
                    <a:pt x="439" y="302"/>
                    <a:pt x="436" y="290"/>
                  </a:cubicBezTo>
                  <a:cubicBezTo>
                    <a:pt x="433" y="278"/>
                    <a:pt x="450" y="239"/>
                    <a:pt x="451" y="232"/>
                  </a:cubicBezTo>
                  <a:cubicBezTo>
                    <a:pt x="452" y="226"/>
                    <a:pt x="454" y="203"/>
                    <a:pt x="455" y="198"/>
                  </a:cubicBezTo>
                  <a:cubicBezTo>
                    <a:pt x="380" y="128"/>
                    <a:pt x="380" y="128"/>
                    <a:pt x="380" y="128"/>
                  </a:cubicBezTo>
                  <a:cubicBezTo>
                    <a:pt x="380" y="128"/>
                    <a:pt x="388" y="122"/>
                    <a:pt x="391" y="118"/>
                  </a:cubicBezTo>
                  <a:cubicBezTo>
                    <a:pt x="394" y="114"/>
                    <a:pt x="382" y="105"/>
                    <a:pt x="382" y="105"/>
                  </a:cubicBezTo>
                  <a:cubicBezTo>
                    <a:pt x="216" y="1"/>
                    <a:pt x="216" y="1"/>
                    <a:pt x="216" y="1"/>
                  </a:cubicBezTo>
                  <a:cubicBezTo>
                    <a:pt x="206" y="1"/>
                    <a:pt x="206" y="1"/>
                    <a:pt x="206" y="1"/>
                  </a:cubicBezTo>
                  <a:cubicBezTo>
                    <a:pt x="206" y="1"/>
                    <a:pt x="206" y="1"/>
                    <a:pt x="206" y="1"/>
                  </a:cubicBezTo>
                  <a:cubicBezTo>
                    <a:pt x="206" y="10"/>
                    <a:pt x="209" y="24"/>
                    <a:pt x="209" y="24"/>
                  </a:cubicBezTo>
                  <a:cubicBezTo>
                    <a:pt x="194" y="31"/>
                    <a:pt x="194" y="31"/>
                    <a:pt x="194" y="31"/>
                  </a:cubicBezTo>
                  <a:cubicBezTo>
                    <a:pt x="194" y="31"/>
                    <a:pt x="181" y="40"/>
                    <a:pt x="176" y="55"/>
                  </a:cubicBezTo>
                  <a:cubicBezTo>
                    <a:pt x="171" y="70"/>
                    <a:pt x="206" y="59"/>
                    <a:pt x="206" y="59"/>
                  </a:cubicBezTo>
                  <a:cubicBezTo>
                    <a:pt x="206" y="59"/>
                    <a:pt x="187" y="75"/>
                    <a:pt x="181" y="78"/>
                  </a:cubicBezTo>
                  <a:cubicBezTo>
                    <a:pt x="175" y="81"/>
                    <a:pt x="171" y="72"/>
                    <a:pt x="162" y="71"/>
                  </a:cubicBezTo>
                  <a:cubicBezTo>
                    <a:pt x="153" y="70"/>
                    <a:pt x="154" y="89"/>
                    <a:pt x="154" y="89"/>
                  </a:cubicBezTo>
                  <a:cubicBezTo>
                    <a:pt x="161" y="99"/>
                    <a:pt x="161" y="99"/>
                    <a:pt x="161" y="99"/>
                  </a:cubicBezTo>
                  <a:cubicBezTo>
                    <a:pt x="161" y="99"/>
                    <a:pt x="158" y="100"/>
                    <a:pt x="148" y="99"/>
                  </a:cubicBezTo>
                  <a:cubicBezTo>
                    <a:pt x="138" y="98"/>
                    <a:pt x="150" y="73"/>
                    <a:pt x="150" y="73"/>
                  </a:cubicBezTo>
                  <a:cubicBezTo>
                    <a:pt x="138" y="78"/>
                    <a:pt x="138" y="78"/>
                    <a:pt x="138" y="78"/>
                  </a:cubicBezTo>
                  <a:cubicBezTo>
                    <a:pt x="138" y="78"/>
                    <a:pt x="130" y="66"/>
                    <a:pt x="123" y="66"/>
                  </a:cubicBezTo>
                  <a:cubicBezTo>
                    <a:pt x="113" y="66"/>
                    <a:pt x="114" y="92"/>
                    <a:pt x="109" y="92"/>
                  </a:cubicBezTo>
                  <a:cubicBezTo>
                    <a:pt x="104" y="92"/>
                    <a:pt x="104" y="80"/>
                    <a:pt x="104" y="80"/>
                  </a:cubicBezTo>
                  <a:cubicBezTo>
                    <a:pt x="104" y="80"/>
                    <a:pt x="99" y="54"/>
                    <a:pt x="101" y="40"/>
                  </a:cubicBezTo>
                  <a:cubicBezTo>
                    <a:pt x="103" y="26"/>
                    <a:pt x="111" y="8"/>
                    <a:pt x="112" y="2"/>
                  </a:cubicBezTo>
                  <a:cubicBezTo>
                    <a:pt x="112" y="1"/>
                    <a:pt x="112" y="1"/>
                    <a:pt x="112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56" y="23"/>
                    <a:pt x="60" y="31"/>
                  </a:cubicBezTo>
                  <a:cubicBezTo>
                    <a:pt x="64" y="39"/>
                    <a:pt x="58" y="44"/>
                    <a:pt x="58" y="44"/>
                  </a:cubicBezTo>
                  <a:cubicBezTo>
                    <a:pt x="58" y="44"/>
                    <a:pt x="64" y="52"/>
                    <a:pt x="64" y="64"/>
                  </a:cubicBezTo>
                  <a:cubicBezTo>
                    <a:pt x="64" y="76"/>
                    <a:pt x="44" y="74"/>
                    <a:pt x="44" y="74"/>
                  </a:cubicBezTo>
                  <a:cubicBezTo>
                    <a:pt x="44" y="74"/>
                    <a:pt x="40" y="88"/>
                    <a:pt x="38" y="97"/>
                  </a:cubicBezTo>
                  <a:cubicBezTo>
                    <a:pt x="36" y="106"/>
                    <a:pt x="60" y="107"/>
                    <a:pt x="60" y="107"/>
                  </a:cubicBezTo>
                  <a:cubicBezTo>
                    <a:pt x="59" y="118"/>
                    <a:pt x="59" y="118"/>
                    <a:pt x="59" y="118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30"/>
                    <a:pt x="41" y="129"/>
                    <a:pt x="34" y="142"/>
                  </a:cubicBezTo>
                  <a:cubicBezTo>
                    <a:pt x="27" y="155"/>
                    <a:pt x="34" y="165"/>
                    <a:pt x="18" y="177"/>
                  </a:cubicBezTo>
                  <a:cubicBezTo>
                    <a:pt x="11" y="182"/>
                    <a:pt x="6" y="184"/>
                    <a:pt x="2" y="185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6" y="205"/>
                    <a:pt x="9" y="209"/>
                  </a:cubicBezTo>
                  <a:cubicBezTo>
                    <a:pt x="12" y="213"/>
                    <a:pt x="8" y="226"/>
                    <a:pt x="8" y="226"/>
                  </a:cubicBezTo>
                  <a:cubicBezTo>
                    <a:pt x="8" y="226"/>
                    <a:pt x="19" y="256"/>
                    <a:pt x="15" y="261"/>
                  </a:cubicBezTo>
                  <a:cubicBezTo>
                    <a:pt x="11" y="266"/>
                    <a:pt x="8" y="269"/>
                    <a:pt x="9" y="279"/>
                  </a:cubicBezTo>
                  <a:cubicBezTo>
                    <a:pt x="10" y="289"/>
                    <a:pt x="18" y="294"/>
                    <a:pt x="24" y="296"/>
                  </a:cubicBezTo>
                  <a:cubicBezTo>
                    <a:pt x="30" y="298"/>
                    <a:pt x="47" y="316"/>
                    <a:pt x="51" y="322"/>
                  </a:cubicBezTo>
                  <a:cubicBezTo>
                    <a:pt x="55" y="328"/>
                    <a:pt x="51" y="337"/>
                    <a:pt x="49" y="345"/>
                  </a:cubicBezTo>
                  <a:cubicBezTo>
                    <a:pt x="47" y="353"/>
                    <a:pt x="56" y="370"/>
                    <a:pt x="56" y="370"/>
                  </a:cubicBezTo>
                  <a:cubicBezTo>
                    <a:pt x="74" y="394"/>
                    <a:pt x="74" y="394"/>
                    <a:pt x="74" y="394"/>
                  </a:cubicBezTo>
                  <a:cubicBezTo>
                    <a:pt x="74" y="394"/>
                    <a:pt x="72" y="401"/>
                    <a:pt x="69" y="409"/>
                  </a:cubicBezTo>
                  <a:cubicBezTo>
                    <a:pt x="77" y="410"/>
                    <a:pt x="89" y="406"/>
                    <a:pt x="89" y="406"/>
                  </a:cubicBezTo>
                  <a:cubicBezTo>
                    <a:pt x="89" y="406"/>
                    <a:pt x="91" y="418"/>
                    <a:pt x="94" y="421"/>
                  </a:cubicBezTo>
                  <a:cubicBezTo>
                    <a:pt x="97" y="424"/>
                    <a:pt x="106" y="421"/>
                    <a:pt x="106" y="421"/>
                  </a:cubicBezTo>
                  <a:cubicBezTo>
                    <a:pt x="106" y="421"/>
                    <a:pt x="113" y="430"/>
                    <a:pt x="118" y="434"/>
                  </a:cubicBezTo>
                  <a:cubicBezTo>
                    <a:pt x="123" y="438"/>
                    <a:pt x="133" y="432"/>
                    <a:pt x="133" y="432"/>
                  </a:cubicBezTo>
                  <a:cubicBezTo>
                    <a:pt x="135" y="443"/>
                    <a:pt x="135" y="443"/>
                    <a:pt x="135" y="443"/>
                  </a:cubicBezTo>
                  <a:cubicBezTo>
                    <a:pt x="147" y="442"/>
                    <a:pt x="147" y="442"/>
                    <a:pt x="147" y="442"/>
                  </a:cubicBezTo>
                  <a:cubicBezTo>
                    <a:pt x="158" y="452"/>
                    <a:pt x="158" y="452"/>
                    <a:pt x="158" y="452"/>
                  </a:cubicBezTo>
                  <a:cubicBezTo>
                    <a:pt x="173" y="451"/>
                    <a:pt x="173" y="451"/>
                    <a:pt x="173" y="451"/>
                  </a:cubicBezTo>
                  <a:cubicBezTo>
                    <a:pt x="179" y="461"/>
                    <a:pt x="179" y="461"/>
                    <a:pt x="179" y="461"/>
                  </a:cubicBezTo>
                  <a:cubicBezTo>
                    <a:pt x="198" y="461"/>
                    <a:pt x="198" y="461"/>
                    <a:pt x="198" y="461"/>
                  </a:cubicBezTo>
                  <a:cubicBezTo>
                    <a:pt x="198" y="461"/>
                    <a:pt x="202" y="448"/>
                    <a:pt x="212" y="453"/>
                  </a:cubicBezTo>
                  <a:cubicBezTo>
                    <a:pt x="222" y="458"/>
                    <a:pt x="230" y="479"/>
                    <a:pt x="230" y="479"/>
                  </a:cubicBezTo>
                  <a:cubicBezTo>
                    <a:pt x="232" y="514"/>
                    <a:pt x="232" y="514"/>
                    <a:pt x="232" y="514"/>
                  </a:cubicBezTo>
                  <a:cubicBezTo>
                    <a:pt x="232" y="514"/>
                    <a:pt x="237" y="515"/>
                    <a:pt x="237" y="522"/>
                  </a:cubicBezTo>
                  <a:cubicBezTo>
                    <a:pt x="237" y="529"/>
                    <a:pt x="234" y="531"/>
                    <a:pt x="231" y="539"/>
                  </a:cubicBezTo>
                  <a:cubicBezTo>
                    <a:pt x="228" y="547"/>
                    <a:pt x="250" y="557"/>
                    <a:pt x="250" y="557"/>
                  </a:cubicBezTo>
                  <a:cubicBezTo>
                    <a:pt x="249" y="569"/>
                    <a:pt x="249" y="569"/>
                    <a:pt x="249" y="569"/>
                  </a:cubicBezTo>
                  <a:cubicBezTo>
                    <a:pt x="262" y="569"/>
                    <a:pt x="280" y="568"/>
                    <a:pt x="280" y="568"/>
                  </a:cubicBezTo>
                  <a:cubicBezTo>
                    <a:pt x="280" y="568"/>
                    <a:pt x="284" y="558"/>
                    <a:pt x="292" y="558"/>
                  </a:cubicBezTo>
                  <a:cubicBezTo>
                    <a:pt x="300" y="558"/>
                    <a:pt x="319" y="579"/>
                    <a:pt x="324" y="579"/>
                  </a:cubicBezTo>
                  <a:cubicBezTo>
                    <a:pt x="329" y="579"/>
                    <a:pt x="334" y="570"/>
                    <a:pt x="338" y="568"/>
                  </a:cubicBezTo>
                  <a:cubicBezTo>
                    <a:pt x="342" y="566"/>
                    <a:pt x="356" y="574"/>
                    <a:pt x="356" y="574"/>
                  </a:cubicBezTo>
                  <a:cubicBezTo>
                    <a:pt x="356" y="574"/>
                    <a:pt x="360" y="576"/>
                    <a:pt x="367" y="573"/>
                  </a:cubicBezTo>
                  <a:cubicBezTo>
                    <a:pt x="374" y="570"/>
                    <a:pt x="390" y="552"/>
                    <a:pt x="390" y="552"/>
                  </a:cubicBezTo>
                  <a:cubicBezTo>
                    <a:pt x="406" y="552"/>
                    <a:pt x="406" y="552"/>
                    <a:pt x="406" y="552"/>
                  </a:cubicBezTo>
                  <a:cubicBezTo>
                    <a:pt x="406" y="552"/>
                    <a:pt x="409" y="560"/>
                    <a:pt x="413" y="559"/>
                  </a:cubicBezTo>
                  <a:cubicBezTo>
                    <a:pt x="417" y="558"/>
                    <a:pt x="438" y="545"/>
                    <a:pt x="438" y="545"/>
                  </a:cubicBezTo>
                  <a:cubicBezTo>
                    <a:pt x="457" y="544"/>
                    <a:pt x="457" y="544"/>
                    <a:pt x="457" y="544"/>
                  </a:cubicBezTo>
                  <a:cubicBezTo>
                    <a:pt x="510" y="507"/>
                    <a:pt x="510" y="507"/>
                    <a:pt x="510" y="507"/>
                  </a:cubicBezTo>
                  <a:lnTo>
                    <a:pt x="507" y="496"/>
                  </a:lnTo>
                  <a:close/>
                  <a:moveTo>
                    <a:pt x="481" y="237"/>
                  </a:moveTo>
                  <a:cubicBezTo>
                    <a:pt x="497" y="235"/>
                    <a:pt x="483" y="196"/>
                    <a:pt x="476" y="204"/>
                  </a:cubicBezTo>
                  <a:cubicBezTo>
                    <a:pt x="468" y="212"/>
                    <a:pt x="468" y="239"/>
                    <a:pt x="481" y="237"/>
                  </a:cubicBezTo>
                  <a:close/>
                  <a:moveTo>
                    <a:pt x="452" y="278"/>
                  </a:moveTo>
                  <a:cubicBezTo>
                    <a:pt x="452" y="278"/>
                    <a:pt x="468" y="296"/>
                    <a:pt x="478" y="294"/>
                  </a:cubicBezTo>
                  <a:cubicBezTo>
                    <a:pt x="487" y="292"/>
                    <a:pt x="470" y="272"/>
                    <a:pt x="470" y="272"/>
                  </a:cubicBezTo>
                  <a:cubicBezTo>
                    <a:pt x="470" y="272"/>
                    <a:pt x="474" y="251"/>
                    <a:pt x="458" y="251"/>
                  </a:cubicBezTo>
                  <a:cubicBezTo>
                    <a:pt x="442" y="251"/>
                    <a:pt x="452" y="278"/>
                    <a:pt x="452" y="27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6" name="Freeform 193"/>
            <p:cNvSpPr>
              <a:spLocks noChangeAspect="1" noEditPoints="1"/>
            </p:cNvSpPr>
            <p:nvPr/>
          </p:nvSpPr>
          <p:spPr bwMode="auto">
            <a:xfrm>
              <a:off x="3097" y="2269"/>
              <a:ext cx="85" cy="101"/>
            </a:xfrm>
            <a:custGeom>
              <a:avLst/>
              <a:gdLst>
                <a:gd name="T0" fmla="*/ 65 w 266"/>
                <a:gd name="T1" fmla="*/ 91 h 314"/>
                <a:gd name="T2" fmla="*/ 68 w 266"/>
                <a:gd name="T3" fmla="*/ 91 h 314"/>
                <a:gd name="T4" fmla="*/ 69 w 266"/>
                <a:gd name="T5" fmla="*/ 91 h 314"/>
                <a:gd name="T6" fmla="*/ 65 w 266"/>
                <a:gd name="T7" fmla="*/ 91 h 314"/>
                <a:gd name="T8" fmla="*/ 84 w 266"/>
                <a:gd name="T9" fmla="*/ 41 h 314"/>
                <a:gd name="T10" fmla="*/ 79 w 266"/>
                <a:gd name="T11" fmla="*/ 31 h 314"/>
                <a:gd name="T12" fmla="*/ 81 w 266"/>
                <a:gd name="T13" fmla="*/ 28 h 314"/>
                <a:gd name="T14" fmla="*/ 75 w 266"/>
                <a:gd name="T15" fmla="*/ 20 h 314"/>
                <a:gd name="T16" fmla="*/ 75 w 266"/>
                <a:gd name="T17" fmla="*/ 18 h 314"/>
                <a:gd name="T18" fmla="*/ 72 w 266"/>
                <a:gd name="T19" fmla="*/ 14 h 314"/>
                <a:gd name="T20" fmla="*/ 73 w 266"/>
                <a:gd name="T21" fmla="*/ 9 h 314"/>
                <a:gd name="T22" fmla="*/ 69 w 266"/>
                <a:gd name="T23" fmla="*/ 7 h 314"/>
                <a:gd name="T24" fmla="*/ 66 w 266"/>
                <a:gd name="T25" fmla="*/ 0 h 314"/>
                <a:gd name="T26" fmla="*/ 64 w 266"/>
                <a:gd name="T27" fmla="*/ 0 h 314"/>
                <a:gd name="T28" fmla="*/ 57 w 266"/>
                <a:gd name="T29" fmla="*/ 8 h 314"/>
                <a:gd name="T30" fmla="*/ 51 w 266"/>
                <a:gd name="T31" fmla="*/ 5 h 314"/>
                <a:gd name="T32" fmla="*/ 48 w 266"/>
                <a:gd name="T33" fmla="*/ 8 h 314"/>
                <a:gd name="T34" fmla="*/ 43 w 266"/>
                <a:gd name="T35" fmla="*/ 8 h 314"/>
                <a:gd name="T36" fmla="*/ 38 w 266"/>
                <a:gd name="T37" fmla="*/ 13 h 314"/>
                <a:gd name="T38" fmla="*/ 34 w 266"/>
                <a:gd name="T39" fmla="*/ 7 h 314"/>
                <a:gd name="T40" fmla="*/ 32 w 266"/>
                <a:gd name="T41" fmla="*/ 7 h 314"/>
                <a:gd name="T42" fmla="*/ 29 w 266"/>
                <a:gd name="T43" fmla="*/ 9 h 314"/>
                <a:gd name="T44" fmla="*/ 23 w 266"/>
                <a:gd name="T45" fmla="*/ 7 h 314"/>
                <a:gd name="T46" fmla="*/ 18 w 266"/>
                <a:gd name="T47" fmla="*/ 11 h 314"/>
                <a:gd name="T48" fmla="*/ 20 w 266"/>
                <a:gd name="T49" fmla="*/ 15 h 314"/>
                <a:gd name="T50" fmla="*/ 16 w 266"/>
                <a:gd name="T51" fmla="*/ 20 h 314"/>
                <a:gd name="T52" fmla="*/ 19 w 266"/>
                <a:gd name="T53" fmla="*/ 23 h 314"/>
                <a:gd name="T54" fmla="*/ 17 w 266"/>
                <a:gd name="T55" fmla="*/ 30 h 314"/>
                <a:gd name="T56" fmla="*/ 21 w 266"/>
                <a:gd name="T57" fmla="*/ 31 h 314"/>
                <a:gd name="T58" fmla="*/ 25 w 266"/>
                <a:gd name="T59" fmla="*/ 35 h 314"/>
                <a:gd name="T60" fmla="*/ 14 w 266"/>
                <a:gd name="T61" fmla="*/ 50 h 314"/>
                <a:gd name="T62" fmla="*/ 9 w 266"/>
                <a:gd name="T63" fmla="*/ 53 h 314"/>
                <a:gd name="T64" fmla="*/ 9 w 266"/>
                <a:gd name="T65" fmla="*/ 56 h 314"/>
                <a:gd name="T66" fmla="*/ 5 w 266"/>
                <a:gd name="T67" fmla="*/ 58 h 314"/>
                <a:gd name="T68" fmla="*/ 4 w 266"/>
                <a:gd name="T69" fmla="*/ 64 h 314"/>
                <a:gd name="T70" fmla="*/ 1 w 266"/>
                <a:gd name="T71" fmla="*/ 74 h 314"/>
                <a:gd name="T72" fmla="*/ 1 w 266"/>
                <a:gd name="T73" fmla="*/ 80 h 314"/>
                <a:gd name="T74" fmla="*/ 0 w 266"/>
                <a:gd name="T75" fmla="*/ 96 h 314"/>
                <a:gd name="T76" fmla="*/ 3 w 266"/>
                <a:gd name="T77" fmla="*/ 96 h 314"/>
                <a:gd name="T78" fmla="*/ 7 w 266"/>
                <a:gd name="T79" fmla="*/ 99 h 314"/>
                <a:gd name="T80" fmla="*/ 11 w 266"/>
                <a:gd name="T81" fmla="*/ 91 h 314"/>
                <a:gd name="T82" fmla="*/ 16 w 266"/>
                <a:gd name="T83" fmla="*/ 91 h 314"/>
                <a:gd name="T84" fmla="*/ 35 w 266"/>
                <a:gd name="T85" fmla="*/ 91 h 314"/>
                <a:gd name="T86" fmla="*/ 33 w 266"/>
                <a:gd name="T87" fmla="*/ 85 h 314"/>
                <a:gd name="T88" fmla="*/ 35 w 266"/>
                <a:gd name="T89" fmla="*/ 79 h 314"/>
                <a:gd name="T90" fmla="*/ 38 w 266"/>
                <a:gd name="T91" fmla="*/ 72 h 314"/>
                <a:gd name="T92" fmla="*/ 51 w 266"/>
                <a:gd name="T93" fmla="*/ 69 h 314"/>
                <a:gd name="T94" fmla="*/ 56 w 266"/>
                <a:gd name="T95" fmla="*/ 65 h 314"/>
                <a:gd name="T96" fmla="*/ 58 w 266"/>
                <a:gd name="T97" fmla="*/ 70 h 314"/>
                <a:gd name="T98" fmla="*/ 64 w 266"/>
                <a:gd name="T99" fmla="*/ 69 h 314"/>
                <a:gd name="T100" fmla="*/ 66 w 266"/>
                <a:gd name="T101" fmla="*/ 70 h 314"/>
                <a:gd name="T102" fmla="*/ 66 w 266"/>
                <a:gd name="T103" fmla="*/ 70 h 314"/>
                <a:gd name="T104" fmla="*/ 70 w 266"/>
                <a:gd name="T105" fmla="*/ 65 h 314"/>
                <a:gd name="T106" fmla="*/ 70 w 266"/>
                <a:gd name="T107" fmla="*/ 61 h 314"/>
                <a:gd name="T108" fmla="*/ 74 w 266"/>
                <a:gd name="T109" fmla="*/ 58 h 314"/>
                <a:gd name="T110" fmla="*/ 75 w 266"/>
                <a:gd name="T111" fmla="*/ 53 h 314"/>
                <a:gd name="T112" fmla="*/ 79 w 266"/>
                <a:gd name="T113" fmla="*/ 51 h 314"/>
                <a:gd name="T114" fmla="*/ 80 w 266"/>
                <a:gd name="T115" fmla="*/ 47 h 314"/>
                <a:gd name="T116" fmla="*/ 84 w 266"/>
                <a:gd name="T117" fmla="*/ 41 h 31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66" h="314">
                  <a:moveTo>
                    <a:pt x="204" y="283"/>
                  </a:moveTo>
                  <a:cubicBezTo>
                    <a:pt x="214" y="283"/>
                    <a:pt x="214" y="283"/>
                    <a:pt x="214" y="283"/>
                  </a:cubicBezTo>
                  <a:cubicBezTo>
                    <a:pt x="215" y="282"/>
                    <a:pt x="215" y="282"/>
                    <a:pt x="215" y="282"/>
                  </a:cubicBezTo>
                  <a:cubicBezTo>
                    <a:pt x="209" y="282"/>
                    <a:pt x="204" y="282"/>
                    <a:pt x="204" y="283"/>
                  </a:cubicBezTo>
                  <a:close/>
                  <a:moveTo>
                    <a:pt x="262" y="127"/>
                  </a:moveTo>
                  <a:cubicBezTo>
                    <a:pt x="258" y="121"/>
                    <a:pt x="245" y="102"/>
                    <a:pt x="246" y="97"/>
                  </a:cubicBezTo>
                  <a:cubicBezTo>
                    <a:pt x="247" y="92"/>
                    <a:pt x="255" y="87"/>
                    <a:pt x="255" y="87"/>
                  </a:cubicBezTo>
                  <a:cubicBezTo>
                    <a:pt x="234" y="62"/>
                    <a:pt x="234" y="62"/>
                    <a:pt x="234" y="62"/>
                  </a:cubicBezTo>
                  <a:cubicBezTo>
                    <a:pt x="235" y="57"/>
                    <a:pt x="235" y="57"/>
                    <a:pt x="235" y="57"/>
                  </a:cubicBezTo>
                  <a:cubicBezTo>
                    <a:pt x="235" y="57"/>
                    <a:pt x="224" y="48"/>
                    <a:pt x="226" y="42"/>
                  </a:cubicBezTo>
                  <a:cubicBezTo>
                    <a:pt x="228" y="36"/>
                    <a:pt x="228" y="27"/>
                    <a:pt x="228" y="27"/>
                  </a:cubicBezTo>
                  <a:cubicBezTo>
                    <a:pt x="228" y="27"/>
                    <a:pt x="215" y="35"/>
                    <a:pt x="215" y="22"/>
                  </a:cubicBezTo>
                  <a:cubicBezTo>
                    <a:pt x="215" y="9"/>
                    <a:pt x="208" y="0"/>
                    <a:pt x="208" y="0"/>
                  </a:cubicBezTo>
                  <a:cubicBezTo>
                    <a:pt x="200" y="0"/>
                    <a:pt x="200" y="0"/>
                    <a:pt x="200" y="0"/>
                  </a:cubicBezTo>
                  <a:cubicBezTo>
                    <a:pt x="200" y="0"/>
                    <a:pt x="191" y="27"/>
                    <a:pt x="178" y="25"/>
                  </a:cubicBezTo>
                  <a:cubicBezTo>
                    <a:pt x="165" y="23"/>
                    <a:pt x="166" y="17"/>
                    <a:pt x="161" y="17"/>
                  </a:cubicBezTo>
                  <a:cubicBezTo>
                    <a:pt x="156" y="17"/>
                    <a:pt x="149" y="25"/>
                    <a:pt x="149" y="25"/>
                  </a:cubicBezTo>
                  <a:cubicBezTo>
                    <a:pt x="133" y="24"/>
                    <a:pt x="133" y="24"/>
                    <a:pt x="133" y="24"/>
                  </a:cubicBezTo>
                  <a:cubicBezTo>
                    <a:pt x="120" y="39"/>
                    <a:pt x="120" y="39"/>
                    <a:pt x="120" y="39"/>
                  </a:cubicBezTo>
                  <a:cubicBezTo>
                    <a:pt x="106" y="21"/>
                    <a:pt x="106" y="21"/>
                    <a:pt x="106" y="21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9" y="22"/>
                    <a:pt x="98" y="30"/>
                    <a:pt x="92" y="29"/>
                  </a:cubicBezTo>
                  <a:cubicBezTo>
                    <a:pt x="86" y="28"/>
                    <a:pt x="77" y="21"/>
                    <a:pt x="72" y="21"/>
                  </a:cubicBezTo>
                  <a:cubicBezTo>
                    <a:pt x="67" y="21"/>
                    <a:pt x="56" y="34"/>
                    <a:pt x="56" y="34"/>
                  </a:cubicBezTo>
                  <a:cubicBezTo>
                    <a:pt x="62" y="47"/>
                    <a:pt x="62" y="47"/>
                    <a:pt x="62" y="47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9" y="61"/>
                    <a:pt x="60" y="65"/>
                    <a:pt x="59" y="71"/>
                  </a:cubicBezTo>
                  <a:cubicBezTo>
                    <a:pt x="58" y="76"/>
                    <a:pt x="49" y="87"/>
                    <a:pt x="52" y="92"/>
                  </a:cubicBezTo>
                  <a:cubicBezTo>
                    <a:pt x="55" y="98"/>
                    <a:pt x="66" y="97"/>
                    <a:pt x="66" y="97"/>
                  </a:cubicBezTo>
                  <a:cubicBezTo>
                    <a:pt x="66" y="97"/>
                    <a:pt x="78" y="100"/>
                    <a:pt x="78" y="108"/>
                  </a:cubicBezTo>
                  <a:cubicBezTo>
                    <a:pt x="78" y="116"/>
                    <a:pt x="45" y="156"/>
                    <a:pt x="45" y="156"/>
                  </a:cubicBezTo>
                  <a:cubicBezTo>
                    <a:pt x="29" y="164"/>
                    <a:pt x="29" y="164"/>
                    <a:pt x="29" y="164"/>
                  </a:cubicBezTo>
                  <a:cubicBezTo>
                    <a:pt x="29" y="173"/>
                    <a:pt x="29" y="173"/>
                    <a:pt x="29" y="173"/>
                  </a:cubicBezTo>
                  <a:cubicBezTo>
                    <a:pt x="16" y="181"/>
                    <a:pt x="16" y="181"/>
                    <a:pt x="16" y="181"/>
                  </a:cubicBezTo>
                  <a:cubicBezTo>
                    <a:pt x="14" y="198"/>
                    <a:pt x="14" y="198"/>
                    <a:pt x="14" y="198"/>
                  </a:cubicBezTo>
                  <a:cubicBezTo>
                    <a:pt x="4" y="229"/>
                    <a:pt x="4" y="229"/>
                    <a:pt x="4" y="229"/>
                  </a:cubicBezTo>
                  <a:cubicBezTo>
                    <a:pt x="4" y="249"/>
                    <a:pt x="4" y="249"/>
                    <a:pt x="4" y="249"/>
                  </a:cubicBezTo>
                  <a:cubicBezTo>
                    <a:pt x="0" y="299"/>
                    <a:pt x="0" y="299"/>
                    <a:pt x="0" y="299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299"/>
                    <a:pt x="16" y="314"/>
                    <a:pt x="22" y="307"/>
                  </a:cubicBezTo>
                  <a:cubicBezTo>
                    <a:pt x="29" y="299"/>
                    <a:pt x="33" y="283"/>
                    <a:pt x="33" y="283"/>
                  </a:cubicBezTo>
                  <a:cubicBezTo>
                    <a:pt x="49" y="282"/>
                    <a:pt x="49" y="282"/>
                    <a:pt x="49" y="282"/>
                  </a:cubicBezTo>
                  <a:cubicBezTo>
                    <a:pt x="110" y="282"/>
                    <a:pt x="110" y="282"/>
                    <a:pt x="110" y="282"/>
                  </a:cubicBezTo>
                  <a:cubicBezTo>
                    <a:pt x="110" y="277"/>
                    <a:pt x="104" y="271"/>
                    <a:pt x="102" y="265"/>
                  </a:cubicBezTo>
                  <a:cubicBezTo>
                    <a:pt x="100" y="258"/>
                    <a:pt x="107" y="250"/>
                    <a:pt x="111" y="246"/>
                  </a:cubicBezTo>
                  <a:cubicBezTo>
                    <a:pt x="115" y="242"/>
                    <a:pt x="109" y="230"/>
                    <a:pt x="118" y="223"/>
                  </a:cubicBezTo>
                  <a:cubicBezTo>
                    <a:pt x="127" y="216"/>
                    <a:pt x="157" y="218"/>
                    <a:pt x="160" y="216"/>
                  </a:cubicBezTo>
                  <a:cubicBezTo>
                    <a:pt x="163" y="214"/>
                    <a:pt x="170" y="202"/>
                    <a:pt x="176" y="202"/>
                  </a:cubicBezTo>
                  <a:cubicBezTo>
                    <a:pt x="182" y="202"/>
                    <a:pt x="182" y="219"/>
                    <a:pt x="182" y="219"/>
                  </a:cubicBezTo>
                  <a:cubicBezTo>
                    <a:pt x="182" y="219"/>
                    <a:pt x="189" y="212"/>
                    <a:pt x="200" y="215"/>
                  </a:cubicBezTo>
                  <a:cubicBezTo>
                    <a:pt x="202" y="215"/>
                    <a:pt x="204" y="216"/>
                    <a:pt x="207" y="217"/>
                  </a:cubicBezTo>
                  <a:cubicBezTo>
                    <a:pt x="207" y="218"/>
                    <a:pt x="207" y="218"/>
                    <a:pt x="207" y="219"/>
                  </a:cubicBezTo>
                  <a:cubicBezTo>
                    <a:pt x="207" y="208"/>
                    <a:pt x="218" y="201"/>
                    <a:pt x="218" y="201"/>
                  </a:cubicBezTo>
                  <a:cubicBezTo>
                    <a:pt x="219" y="190"/>
                    <a:pt x="219" y="190"/>
                    <a:pt x="219" y="190"/>
                  </a:cubicBezTo>
                  <a:cubicBezTo>
                    <a:pt x="231" y="179"/>
                    <a:pt x="231" y="179"/>
                    <a:pt x="231" y="179"/>
                  </a:cubicBezTo>
                  <a:cubicBezTo>
                    <a:pt x="231" y="179"/>
                    <a:pt x="227" y="170"/>
                    <a:pt x="234" y="164"/>
                  </a:cubicBezTo>
                  <a:cubicBezTo>
                    <a:pt x="241" y="158"/>
                    <a:pt x="247" y="160"/>
                    <a:pt x="247" y="160"/>
                  </a:cubicBezTo>
                  <a:cubicBezTo>
                    <a:pt x="251" y="145"/>
                    <a:pt x="251" y="145"/>
                    <a:pt x="251" y="145"/>
                  </a:cubicBezTo>
                  <a:cubicBezTo>
                    <a:pt x="251" y="145"/>
                    <a:pt x="266" y="133"/>
                    <a:pt x="262" y="12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7" name="Freeform 194"/>
            <p:cNvSpPr>
              <a:spLocks noChangeAspect="1"/>
            </p:cNvSpPr>
            <p:nvPr/>
          </p:nvSpPr>
          <p:spPr bwMode="auto">
            <a:xfrm>
              <a:off x="3162" y="2260"/>
              <a:ext cx="123" cy="164"/>
            </a:xfrm>
            <a:custGeom>
              <a:avLst/>
              <a:gdLst>
                <a:gd name="T0" fmla="*/ 110 w 378"/>
                <a:gd name="T1" fmla="*/ 32 h 509"/>
                <a:gd name="T2" fmla="*/ 116 w 378"/>
                <a:gd name="T3" fmla="*/ 25 h 509"/>
                <a:gd name="T4" fmla="*/ 123 w 378"/>
                <a:gd name="T5" fmla="*/ 14 h 509"/>
                <a:gd name="T6" fmla="*/ 118 w 378"/>
                <a:gd name="T7" fmla="*/ 12 h 509"/>
                <a:gd name="T8" fmla="*/ 116 w 378"/>
                <a:gd name="T9" fmla="*/ 13 h 509"/>
                <a:gd name="T10" fmla="*/ 111 w 378"/>
                <a:gd name="T11" fmla="*/ 13 h 509"/>
                <a:gd name="T12" fmla="*/ 105 w 378"/>
                <a:gd name="T13" fmla="*/ 7 h 509"/>
                <a:gd name="T14" fmla="*/ 102 w 378"/>
                <a:gd name="T15" fmla="*/ 10 h 509"/>
                <a:gd name="T16" fmla="*/ 92 w 378"/>
                <a:gd name="T17" fmla="*/ 15 h 509"/>
                <a:gd name="T18" fmla="*/ 90 w 378"/>
                <a:gd name="T19" fmla="*/ 18 h 509"/>
                <a:gd name="T20" fmla="*/ 86 w 378"/>
                <a:gd name="T21" fmla="*/ 23 h 509"/>
                <a:gd name="T22" fmla="*/ 76 w 378"/>
                <a:gd name="T23" fmla="*/ 20 h 509"/>
                <a:gd name="T24" fmla="*/ 63 w 378"/>
                <a:gd name="T25" fmla="*/ 18 h 509"/>
                <a:gd name="T26" fmla="*/ 47 w 378"/>
                <a:gd name="T27" fmla="*/ 5 h 509"/>
                <a:gd name="T28" fmla="*/ 31 w 378"/>
                <a:gd name="T29" fmla="*/ 5 h 509"/>
                <a:gd name="T30" fmla="*/ 29 w 378"/>
                <a:gd name="T31" fmla="*/ 0 h 509"/>
                <a:gd name="T32" fmla="*/ 25 w 378"/>
                <a:gd name="T33" fmla="*/ 3 h 509"/>
                <a:gd name="T34" fmla="*/ 6 w 378"/>
                <a:gd name="T35" fmla="*/ 3 h 509"/>
                <a:gd name="T36" fmla="*/ 1 w 378"/>
                <a:gd name="T37" fmla="*/ 9 h 509"/>
                <a:gd name="T38" fmla="*/ 3 w 378"/>
                <a:gd name="T39" fmla="*/ 16 h 509"/>
                <a:gd name="T40" fmla="*/ 7 w 378"/>
                <a:gd name="T41" fmla="*/ 18 h 509"/>
                <a:gd name="T42" fmla="*/ 7 w 378"/>
                <a:gd name="T43" fmla="*/ 23 h 509"/>
                <a:gd name="T44" fmla="*/ 10 w 378"/>
                <a:gd name="T45" fmla="*/ 28 h 509"/>
                <a:gd name="T46" fmla="*/ 9 w 378"/>
                <a:gd name="T47" fmla="*/ 29 h 509"/>
                <a:gd name="T48" fmla="*/ 16 w 378"/>
                <a:gd name="T49" fmla="*/ 37 h 509"/>
                <a:gd name="T50" fmla="*/ 13 w 378"/>
                <a:gd name="T51" fmla="*/ 41 h 509"/>
                <a:gd name="T52" fmla="*/ 19 w 378"/>
                <a:gd name="T53" fmla="*/ 50 h 509"/>
                <a:gd name="T54" fmla="*/ 15 w 378"/>
                <a:gd name="T55" fmla="*/ 56 h 509"/>
                <a:gd name="T56" fmla="*/ 14 w 378"/>
                <a:gd name="T57" fmla="*/ 61 h 509"/>
                <a:gd name="T58" fmla="*/ 9 w 378"/>
                <a:gd name="T59" fmla="*/ 62 h 509"/>
                <a:gd name="T60" fmla="*/ 8 w 378"/>
                <a:gd name="T61" fmla="*/ 67 h 509"/>
                <a:gd name="T62" fmla="*/ 5 w 378"/>
                <a:gd name="T63" fmla="*/ 71 h 509"/>
                <a:gd name="T64" fmla="*/ 4 w 378"/>
                <a:gd name="T65" fmla="*/ 74 h 509"/>
                <a:gd name="T66" fmla="*/ 1 w 378"/>
                <a:gd name="T67" fmla="*/ 80 h 509"/>
                <a:gd name="T68" fmla="*/ 6 w 378"/>
                <a:gd name="T69" fmla="*/ 87 h 509"/>
                <a:gd name="T70" fmla="*/ 8 w 378"/>
                <a:gd name="T71" fmla="*/ 84 h 509"/>
                <a:gd name="T72" fmla="*/ 13 w 378"/>
                <a:gd name="T73" fmla="*/ 84 h 509"/>
                <a:gd name="T74" fmla="*/ 14 w 378"/>
                <a:gd name="T75" fmla="*/ 88 h 509"/>
                <a:gd name="T76" fmla="*/ 11 w 378"/>
                <a:gd name="T77" fmla="*/ 89 h 509"/>
                <a:gd name="T78" fmla="*/ 7 w 378"/>
                <a:gd name="T79" fmla="*/ 91 h 509"/>
                <a:gd name="T80" fmla="*/ 3 w 378"/>
                <a:gd name="T81" fmla="*/ 91 h 509"/>
                <a:gd name="T82" fmla="*/ 4 w 378"/>
                <a:gd name="T83" fmla="*/ 97 h 509"/>
                <a:gd name="T84" fmla="*/ 3 w 378"/>
                <a:gd name="T85" fmla="*/ 101 h 509"/>
                <a:gd name="T86" fmla="*/ 57 w 378"/>
                <a:gd name="T87" fmla="*/ 134 h 509"/>
                <a:gd name="T88" fmla="*/ 60 w 378"/>
                <a:gd name="T89" fmla="*/ 138 h 509"/>
                <a:gd name="T90" fmla="*/ 56 w 378"/>
                <a:gd name="T91" fmla="*/ 141 h 509"/>
                <a:gd name="T92" fmla="*/ 81 w 378"/>
                <a:gd name="T93" fmla="*/ 164 h 509"/>
                <a:gd name="T94" fmla="*/ 81 w 378"/>
                <a:gd name="T95" fmla="*/ 164 h 509"/>
                <a:gd name="T96" fmla="*/ 85 w 378"/>
                <a:gd name="T97" fmla="*/ 163 h 509"/>
                <a:gd name="T98" fmla="*/ 91 w 378"/>
                <a:gd name="T99" fmla="*/ 149 h 509"/>
                <a:gd name="T100" fmla="*/ 91 w 378"/>
                <a:gd name="T101" fmla="*/ 142 h 509"/>
                <a:gd name="T102" fmla="*/ 97 w 378"/>
                <a:gd name="T103" fmla="*/ 137 h 509"/>
                <a:gd name="T104" fmla="*/ 98 w 378"/>
                <a:gd name="T105" fmla="*/ 128 h 509"/>
                <a:gd name="T106" fmla="*/ 105 w 378"/>
                <a:gd name="T107" fmla="*/ 125 h 509"/>
                <a:gd name="T108" fmla="*/ 107 w 378"/>
                <a:gd name="T109" fmla="*/ 116 h 509"/>
                <a:gd name="T110" fmla="*/ 117 w 378"/>
                <a:gd name="T111" fmla="*/ 113 h 509"/>
                <a:gd name="T112" fmla="*/ 118 w 378"/>
                <a:gd name="T113" fmla="*/ 111 h 509"/>
                <a:gd name="T114" fmla="*/ 109 w 378"/>
                <a:gd name="T115" fmla="*/ 98 h 509"/>
                <a:gd name="T116" fmla="*/ 110 w 378"/>
                <a:gd name="T117" fmla="*/ 32 h 50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78" h="509">
                  <a:moveTo>
                    <a:pt x="337" y="100"/>
                  </a:moveTo>
                  <a:cubicBezTo>
                    <a:pt x="337" y="100"/>
                    <a:pt x="351" y="87"/>
                    <a:pt x="358" y="79"/>
                  </a:cubicBezTo>
                  <a:cubicBezTo>
                    <a:pt x="365" y="71"/>
                    <a:pt x="378" y="43"/>
                    <a:pt x="378" y="43"/>
                  </a:cubicBezTo>
                  <a:cubicBezTo>
                    <a:pt x="362" y="37"/>
                    <a:pt x="362" y="37"/>
                    <a:pt x="362" y="37"/>
                  </a:cubicBezTo>
                  <a:cubicBezTo>
                    <a:pt x="358" y="41"/>
                    <a:pt x="358" y="41"/>
                    <a:pt x="358" y="41"/>
                  </a:cubicBezTo>
                  <a:cubicBezTo>
                    <a:pt x="340" y="40"/>
                    <a:pt x="340" y="40"/>
                    <a:pt x="340" y="40"/>
                  </a:cubicBezTo>
                  <a:cubicBezTo>
                    <a:pt x="324" y="23"/>
                    <a:pt x="324" y="23"/>
                    <a:pt x="324" y="23"/>
                  </a:cubicBezTo>
                  <a:cubicBezTo>
                    <a:pt x="312" y="32"/>
                    <a:pt x="312" y="32"/>
                    <a:pt x="312" y="32"/>
                  </a:cubicBezTo>
                  <a:cubicBezTo>
                    <a:pt x="312" y="32"/>
                    <a:pt x="290" y="40"/>
                    <a:pt x="283" y="46"/>
                  </a:cubicBezTo>
                  <a:cubicBezTo>
                    <a:pt x="276" y="52"/>
                    <a:pt x="278" y="56"/>
                    <a:pt x="278" y="56"/>
                  </a:cubicBezTo>
                  <a:cubicBezTo>
                    <a:pt x="265" y="70"/>
                    <a:pt x="265" y="70"/>
                    <a:pt x="265" y="70"/>
                  </a:cubicBezTo>
                  <a:cubicBezTo>
                    <a:pt x="265" y="70"/>
                    <a:pt x="247" y="63"/>
                    <a:pt x="234" y="61"/>
                  </a:cubicBezTo>
                  <a:cubicBezTo>
                    <a:pt x="221" y="59"/>
                    <a:pt x="194" y="57"/>
                    <a:pt x="194" y="57"/>
                  </a:cubicBezTo>
                  <a:cubicBezTo>
                    <a:pt x="143" y="17"/>
                    <a:pt x="143" y="17"/>
                    <a:pt x="143" y="17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77" y="8"/>
                    <a:pt x="77" y="8"/>
                    <a:pt x="77" y="8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3" y="29"/>
                    <a:pt x="10" y="38"/>
                    <a:pt x="10" y="51"/>
                  </a:cubicBezTo>
                  <a:cubicBezTo>
                    <a:pt x="10" y="64"/>
                    <a:pt x="23" y="56"/>
                    <a:pt x="23" y="56"/>
                  </a:cubicBezTo>
                  <a:cubicBezTo>
                    <a:pt x="23" y="56"/>
                    <a:pt x="23" y="65"/>
                    <a:pt x="21" y="71"/>
                  </a:cubicBezTo>
                  <a:cubicBezTo>
                    <a:pt x="19" y="77"/>
                    <a:pt x="30" y="86"/>
                    <a:pt x="30" y="86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50" y="116"/>
                    <a:pt x="50" y="116"/>
                    <a:pt x="50" y="116"/>
                  </a:cubicBezTo>
                  <a:cubicBezTo>
                    <a:pt x="50" y="116"/>
                    <a:pt x="42" y="121"/>
                    <a:pt x="41" y="126"/>
                  </a:cubicBezTo>
                  <a:cubicBezTo>
                    <a:pt x="40" y="131"/>
                    <a:pt x="53" y="150"/>
                    <a:pt x="57" y="156"/>
                  </a:cubicBezTo>
                  <a:cubicBezTo>
                    <a:pt x="61" y="162"/>
                    <a:pt x="46" y="174"/>
                    <a:pt x="46" y="174"/>
                  </a:cubicBezTo>
                  <a:cubicBezTo>
                    <a:pt x="42" y="189"/>
                    <a:pt x="42" y="189"/>
                    <a:pt x="42" y="189"/>
                  </a:cubicBezTo>
                  <a:cubicBezTo>
                    <a:pt x="42" y="189"/>
                    <a:pt x="36" y="187"/>
                    <a:pt x="29" y="193"/>
                  </a:cubicBezTo>
                  <a:cubicBezTo>
                    <a:pt x="22" y="199"/>
                    <a:pt x="26" y="208"/>
                    <a:pt x="26" y="208"/>
                  </a:cubicBezTo>
                  <a:cubicBezTo>
                    <a:pt x="14" y="219"/>
                    <a:pt x="14" y="219"/>
                    <a:pt x="14" y="219"/>
                  </a:cubicBezTo>
                  <a:cubicBezTo>
                    <a:pt x="13" y="230"/>
                    <a:pt x="13" y="230"/>
                    <a:pt x="13" y="230"/>
                  </a:cubicBezTo>
                  <a:cubicBezTo>
                    <a:pt x="13" y="230"/>
                    <a:pt x="2" y="237"/>
                    <a:pt x="2" y="248"/>
                  </a:cubicBezTo>
                  <a:cubicBezTo>
                    <a:pt x="2" y="259"/>
                    <a:pt x="11" y="269"/>
                    <a:pt x="18" y="270"/>
                  </a:cubicBezTo>
                  <a:cubicBezTo>
                    <a:pt x="25" y="271"/>
                    <a:pt x="25" y="262"/>
                    <a:pt x="25" y="262"/>
                  </a:cubicBezTo>
                  <a:cubicBezTo>
                    <a:pt x="39" y="261"/>
                    <a:pt x="39" y="261"/>
                    <a:pt x="39" y="261"/>
                  </a:cubicBezTo>
                  <a:cubicBezTo>
                    <a:pt x="42" y="273"/>
                    <a:pt x="42" y="273"/>
                    <a:pt x="42" y="273"/>
                  </a:cubicBezTo>
                  <a:cubicBezTo>
                    <a:pt x="33" y="275"/>
                    <a:pt x="33" y="275"/>
                    <a:pt x="33" y="275"/>
                  </a:cubicBezTo>
                  <a:cubicBezTo>
                    <a:pt x="23" y="283"/>
                    <a:pt x="23" y="283"/>
                    <a:pt x="23" y="283"/>
                  </a:cubicBezTo>
                  <a:cubicBezTo>
                    <a:pt x="23" y="283"/>
                    <a:pt x="18" y="273"/>
                    <a:pt x="9" y="283"/>
                  </a:cubicBezTo>
                  <a:cubicBezTo>
                    <a:pt x="0" y="293"/>
                    <a:pt x="13" y="302"/>
                    <a:pt x="13" y="302"/>
                  </a:cubicBezTo>
                  <a:cubicBezTo>
                    <a:pt x="9" y="312"/>
                    <a:pt x="9" y="312"/>
                    <a:pt x="9" y="312"/>
                  </a:cubicBezTo>
                  <a:cubicBezTo>
                    <a:pt x="175" y="416"/>
                    <a:pt x="175" y="416"/>
                    <a:pt x="175" y="416"/>
                  </a:cubicBezTo>
                  <a:cubicBezTo>
                    <a:pt x="175" y="416"/>
                    <a:pt x="187" y="425"/>
                    <a:pt x="184" y="429"/>
                  </a:cubicBezTo>
                  <a:cubicBezTo>
                    <a:pt x="181" y="433"/>
                    <a:pt x="173" y="439"/>
                    <a:pt x="173" y="439"/>
                  </a:cubicBezTo>
                  <a:cubicBezTo>
                    <a:pt x="248" y="509"/>
                    <a:pt x="248" y="509"/>
                    <a:pt x="248" y="509"/>
                  </a:cubicBezTo>
                  <a:cubicBezTo>
                    <a:pt x="248" y="508"/>
                    <a:pt x="248" y="508"/>
                    <a:pt x="248" y="508"/>
                  </a:cubicBezTo>
                  <a:cubicBezTo>
                    <a:pt x="261" y="505"/>
                    <a:pt x="261" y="505"/>
                    <a:pt x="261" y="505"/>
                  </a:cubicBezTo>
                  <a:cubicBezTo>
                    <a:pt x="281" y="463"/>
                    <a:pt x="281" y="463"/>
                    <a:pt x="281" y="463"/>
                  </a:cubicBezTo>
                  <a:cubicBezTo>
                    <a:pt x="281" y="463"/>
                    <a:pt x="279" y="448"/>
                    <a:pt x="279" y="441"/>
                  </a:cubicBezTo>
                  <a:cubicBezTo>
                    <a:pt x="279" y="434"/>
                    <a:pt x="300" y="434"/>
                    <a:pt x="299" y="424"/>
                  </a:cubicBezTo>
                  <a:cubicBezTo>
                    <a:pt x="298" y="414"/>
                    <a:pt x="293" y="401"/>
                    <a:pt x="301" y="398"/>
                  </a:cubicBezTo>
                  <a:cubicBezTo>
                    <a:pt x="309" y="395"/>
                    <a:pt x="324" y="388"/>
                    <a:pt x="324" y="388"/>
                  </a:cubicBezTo>
                  <a:cubicBezTo>
                    <a:pt x="328" y="361"/>
                    <a:pt x="328" y="361"/>
                    <a:pt x="328" y="361"/>
                  </a:cubicBezTo>
                  <a:cubicBezTo>
                    <a:pt x="328" y="361"/>
                    <a:pt x="352" y="366"/>
                    <a:pt x="360" y="351"/>
                  </a:cubicBezTo>
                  <a:cubicBezTo>
                    <a:pt x="361" y="349"/>
                    <a:pt x="362" y="346"/>
                    <a:pt x="364" y="343"/>
                  </a:cubicBezTo>
                  <a:cubicBezTo>
                    <a:pt x="336" y="303"/>
                    <a:pt x="336" y="303"/>
                    <a:pt x="336" y="303"/>
                  </a:cubicBezTo>
                  <a:lnTo>
                    <a:pt x="337" y="10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8" name="Freeform 195"/>
            <p:cNvSpPr>
              <a:spLocks noChangeAspect="1"/>
            </p:cNvSpPr>
            <p:nvPr/>
          </p:nvSpPr>
          <p:spPr bwMode="auto">
            <a:xfrm>
              <a:off x="1330" y="2148"/>
              <a:ext cx="53" cy="49"/>
            </a:xfrm>
            <a:custGeom>
              <a:avLst/>
              <a:gdLst>
                <a:gd name="T0" fmla="*/ 48 w 162"/>
                <a:gd name="T1" fmla="*/ 43 h 152"/>
                <a:gd name="T2" fmla="*/ 52 w 162"/>
                <a:gd name="T3" fmla="*/ 39 h 152"/>
                <a:gd name="T4" fmla="*/ 47 w 162"/>
                <a:gd name="T5" fmla="*/ 37 h 152"/>
                <a:gd name="T6" fmla="*/ 47 w 162"/>
                <a:gd name="T7" fmla="*/ 30 h 152"/>
                <a:gd name="T8" fmla="*/ 53 w 162"/>
                <a:gd name="T9" fmla="*/ 28 h 152"/>
                <a:gd name="T10" fmla="*/ 46 w 162"/>
                <a:gd name="T11" fmla="*/ 21 h 152"/>
                <a:gd name="T12" fmla="*/ 41 w 162"/>
                <a:gd name="T13" fmla="*/ 13 h 152"/>
                <a:gd name="T14" fmla="*/ 40 w 162"/>
                <a:gd name="T15" fmla="*/ 8 h 152"/>
                <a:gd name="T16" fmla="*/ 40 w 162"/>
                <a:gd name="T17" fmla="*/ 7 h 152"/>
                <a:gd name="T18" fmla="*/ 40 w 162"/>
                <a:gd name="T19" fmla="*/ 7 h 152"/>
                <a:gd name="T20" fmla="*/ 33 w 162"/>
                <a:gd name="T21" fmla="*/ 8 h 152"/>
                <a:gd name="T22" fmla="*/ 29 w 162"/>
                <a:gd name="T23" fmla="*/ 5 h 152"/>
                <a:gd name="T24" fmla="*/ 23 w 162"/>
                <a:gd name="T25" fmla="*/ 2 h 152"/>
                <a:gd name="T26" fmla="*/ 19 w 162"/>
                <a:gd name="T27" fmla="*/ 4 h 152"/>
                <a:gd name="T28" fmla="*/ 11 w 162"/>
                <a:gd name="T29" fmla="*/ 0 h 152"/>
                <a:gd name="T30" fmla="*/ 6 w 162"/>
                <a:gd name="T31" fmla="*/ 1 h 152"/>
                <a:gd name="T32" fmla="*/ 6 w 162"/>
                <a:gd name="T33" fmla="*/ 1 h 152"/>
                <a:gd name="T34" fmla="*/ 3 w 162"/>
                <a:gd name="T35" fmla="*/ 6 h 152"/>
                <a:gd name="T36" fmla="*/ 7 w 162"/>
                <a:gd name="T37" fmla="*/ 10 h 152"/>
                <a:gd name="T38" fmla="*/ 3 w 162"/>
                <a:gd name="T39" fmla="*/ 19 h 152"/>
                <a:gd name="T40" fmla="*/ 11 w 162"/>
                <a:gd name="T41" fmla="*/ 23 h 152"/>
                <a:gd name="T42" fmla="*/ 17 w 162"/>
                <a:gd name="T43" fmla="*/ 27 h 152"/>
                <a:gd name="T44" fmla="*/ 17 w 162"/>
                <a:gd name="T45" fmla="*/ 22 h 152"/>
                <a:gd name="T46" fmla="*/ 11 w 162"/>
                <a:gd name="T47" fmla="*/ 16 h 152"/>
                <a:gd name="T48" fmla="*/ 22 w 162"/>
                <a:gd name="T49" fmla="*/ 23 h 152"/>
                <a:gd name="T50" fmla="*/ 22 w 162"/>
                <a:gd name="T51" fmla="*/ 29 h 152"/>
                <a:gd name="T52" fmla="*/ 31 w 162"/>
                <a:gd name="T53" fmla="*/ 30 h 152"/>
                <a:gd name="T54" fmla="*/ 35 w 162"/>
                <a:gd name="T55" fmla="*/ 39 h 152"/>
                <a:gd name="T56" fmla="*/ 35 w 162"/>
                <a:gd name="T57" fmla="*/ 44 h 152"/>
                <a:gd name="T58" fmla="*/ 43 w 162"/>
                <a:gd name="T59" fmla="*/ 48 h 152"/>
                <a:gd name="T60" fmla="*/ 40 w 162"/>
                <a:gd name="T61" fmla="*/ 43 h 152"/>
                <a:gd name="T62" fmla="*/ 46 w 162"/>
                <a:gd name="T63" fmla="*/ 49 h 152"/>
                <a:gd name="T64" fmla="*/ 47 w 162"/>
                <a:gd name="T65" fmla="*/ 47 h 152"/>
                <a:gd name="T66" fmla="*/ 48 w 162"/>
                <a:gd name="T67" fmla="*/ 43 h 15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62" h="152">
                  <a:moveTo>
                    <a:pt x="146" y="133"/>
                  </a:moveTo>
                  <a:cubicBezTo>
                    <a:pt x="146" y="133"/>
                    <a:pt x="159" y="127"/>
                    <a:pt x="159" y="122"/>
                  </a:cubicBezTo>
                  <a:cubicBezTo>
                    <a:pt x="159" y="117"/>
                    <a:pt x="145" y="115"/>
                    <a:pt x="145" y="115"/>
                  </a:cubicBezTo>
                  <a:cubicBezTo>
                    <a:pt x="145" y="115"/>
                    <a:pt x="135" y="96"/>
                    <a:pt x="145" y="93"/>
                  </a:cubicBezTo>
                  <a:cubicBezTo>
                    <a:pt x="151" y="91"/>
                    <a:pt x="158" y="88"/>
                    <a:pt x="162" y="87"/>
                  </a:cubicBezTo>
                  <a:cubicBezTo>
                    <a:pt x="154" y="82"/>
                    <a:pt x="143" y="75"/>
                    <a:pt x="140" y="66"/>
                  </a:cubicBezTo>
                  <a:cubicBezTo>
                    <a:pt x="136" y="53"/>
                    <a:pt x="124" y="39"/>
                    <a:pt x="124" y="39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22" y="24"/>
                    <a:pt x="122" y="24"/>
                    <a:pt x="122" y="23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15" y="25"/>
                    <a:pt x="107" y="26"/>
                    <a:pt x="101" y="26"/>
                  </a:cubicBezTo>
                  <a:cubicBezTo>
                    <a:pt x="89" y="26"/>
                    <a:pt x="89" y="14"/>
                    <a:pt x="89" y="14"/>
                  </a:cubicBezTo>
                  <a:cubicBezTo>
                    <a:pt x="89" y="14"/>
                    <a:pt x="84" y="8"/>
                    <a:pt x="71" y="7"/>
                  </a:cubicBezTo>
                  <a:cubicBezTo>
                    <a:pt x="58" y="6"/>
                    <a:pt x="59" y="12"/>
                    <a:pt x="59" y="12"/>
                  </a:cubicBezTo>
                  <a:cubicBezTo>
                    <a:pt x="59" y="12"/>
                    <a:pt x="39" y="3"/>
                    <a:pt x="33" y="1"/>
                  </a:cubicBezTo>
                  <a:cubicBezTo>
                    <a:pt x="29" y="0"/>
                    <a:pt x="23" y="1"/>
                    <a:pt x="19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0" y="19"/>
                    <a:pt x="10" y="19"/>
                    <a:pt x="10" y="19"/>
                  </a:cubicBezTo>
                  <a:cubicBezTo>
                    <a:pt x="10" y="19"/>
                    <a:pt x="26" y="28"/>
                    <a:pt x="20" y="32"/>
                  </a:cubicBezTo>
                  <a:cubicBezTo>
                    <a:pt x="14" y="36"/>
                    <a:pt x="0" y="46"/>
                    <a:pt x="9" y="60"/>
                  </a:cubicBezTo>
                  <a:cubicBezTo>
                    <a:pt x="18" y="74"/>
                    <a:pt x="33" y="72"/>
                    <a:pt x="33" y="72"/>
                  </a:cubicBezTo>
                  <a:cubicBezTo>
                    <a:pt x="33" y="72"/>
                    <a:pt x="50" y="92"/>
                    <a:pt x="53" y="85"/>
                  </a:cubicBezTo>
                  <a:cubicBezTo>
                    <a:pt x="56" y="78"/>
                    <a:pt x="51" y="67"/>
                    <a:pt x="51" y="67"/>
                  </a:cubicBezTo>
                  <a:cubicBezTo>
                    <a:pt x="51" y="67"/>
                    <a:pt x="24" y="49"/>
                    <a:pt x="33" y="49"/>
                  </a:cubicBezTo>
                  <a:cubicBezTo>
                    <a:pt x="42" y="49"/>
                    <a:pt x="67" y="70"/>
                    <a:pt x="67" y="70"/>
                  </a:cubicBezTo>
                  <a:cubicBezTo>
                    <a:pt x="67" y="70"/>
                    <a:pt x="64" y="89"/>
                    <a:pt x="68" y="89"/>
                  </a:cubicBezTo>
                  <a:cubicBezTo>
                    <a:pt x="72" y="89"/>
                    <a:pt x="95" y="94"/>
                    <a:pt x="95" y="94"/>
                  </a:cubicBezTo>
                  <a:cubicBezTo>
                    <a:pt x="108" y="121"/>
                    <a:pt x="108" y="121"/>
                    <a:pt x="108" y="121"/>
                  </a:cubicBezTo>
                  <a:cubicBezTo>
                    <a:pt x="108" y="121"/>
                    <a:pt x="99" y="129"/>
                    <a:pt x="108" y="138"/>
                  </a:cubicBezTo>
                  <a:cubicBezTo>
                    <a:pt x="117" y="147"/>
                    <a:pt x="131" y="150"/>
                    <a:pt x="131" y="150"/>
                  </a:cubicBezTo>
                  <a:cubicBezTo>
                    <a:pt x="122" y="133"/>
                    <a:pt x="122" y="133"/>
                    <a:pt x="122" y="133"/>
                  </a:cubicBezTo>
                  <a:cubicBezTo>
                    <a:pt x="141" y="152"/>
                    <a:pt x="141" y="152"/>
                    <a:pt x="141" y="152"/>
                  </a:cubicBezTo>
                  <a:cubicBezTo>
                    <a:pt x="145" y="147"/>
                    <a:pt x="145" y="147"/>
                    <a:pt x="145" y="147"/>
                  </a:cubicBezTo>
                  <a:lnTo>
                    <a:pt x="146" y="13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199" name="Freeform 196"/>
            <p:cNvSpPr>
              <a:spLocks noChangeAspect="1"/>
            </p:cNvSpPr>
            <p:nvPr/>
          </p:nvSpPr>
          <p:spPr bwMode="auto">
            <a:xfrm>
              <a:off x="1312" y="2084"/>
              <a:ext cx="70" cy="72"/>
            </a:xfrm>
            <a:custGeom>
              <a:avLst/>
              <a:gdLst>
                <a:gd name="T0" fmla="*/ 70 w 39"/>
                <a:gd name="T1" fmla="*/ 5 h 40"/>
                <a:gd name="T2" fmla="*/ 68 w 39"/>
                <a:gd name="T3" fmla="*/ 2 h 40"/>
                <a:gd name="T4" fmla="*/ 61 w 39"/>
                <a:gd name="T5" fmla="*/ 2 h 40"/>
                <a:gd name="T6" fmla="*/ 57 w 39"/>
                <a:gd name="T7" fmla="*/ 2 h 40"/>
                <a:gd name="T8" fmla="*/ 54 w 39"/>
                <a:gd name="T9" fmla="*/ 5 h 40"/>
                <a:gd name="T10" fmla="*/ 47 w 39"/>
                <a:gd name="T11" fmla="*/ 2 h 40"/>
                <a:gd name="T12" fmla="*/ 43 w 39"/>
                <a:gd name="T13" fmla="*/ 7 h 40"/>
                <a:gd name="T14" fmla="*/ 38 w 39"/>
                <a:gd name="T15" fmla="*/ 7 h 40"/>
                <a:gd name="T16" fmla="*/ 38 w 39"/>
                <a:gd name="T17" fmla="*/ 11 h 40"/>
                <a:gd name="T18" fmla="*/ 31 w 39"/>
                <a:gd name="T19" fmla="*/ 18 h 40"/>
                <a:gd name="T20" fmla="*/ 25 w 39"/>
                <a:gd name="T21" fmla="*/ 14 h 40"/>
                <a:gd name="T22" fmla="*/ 22 w 39"/>
                <a:gd name="T23" fmla="*/ 20 h 40"/>
                <a:gd name="T24" fmla="*/ 14 w 39"/>
                <a:gd name="T25" fmla="*/ 20 h 40"/>
                <a:gd name="T26" fmla="*/ 14 w 39"/>
                <a:gd name="T27" fmla="*/ 27 h 40"/>
                <a:gd name="T28" fmla="*/ 11 w 39"/>
                <a:gd name="T29" fmla="*/ 29 h 40"/>
                <a:gd name="T30" fmla="*/ 11 w 39"/>
                <a:gd name="T31" fmla="*/ 32 h 40"/>
                <a:gd name="T32" fmla="*/ 7 w 39"/>
                <a:gd name="T33" fmla="*/ 32 h 40"/>
                <a:gd name="T34" fmla="*/ 0 w 39"/>
                <a:gd name="T35" fmla="*/ 32 h 40"/>
                <a:gd name="T36" fmla="*/ 11 w 39"/>
                <a:gd name="T37" fmla="*/ 45 h 40"/>
                <a:gd name="T38" fmla="*/ 16 w 39"/>
                <a:gd name="T39" fmla="*/ 56 h 40"/>
                <a:gd name="T40" fmla="*/ 25 w 39"/>
                <a:gd name="T41" fmla="*/ 65 h 40"/>
                <a:gd name="T42" fmla="*/ 31 w 39"/>
                <a:gd name="T43" fmla="*/ 65 h 40"/>
                <a:gd name="T44" fmla="*/ 31 w 39"/>
                <a:gd name="T45" fmla="*/ 63 h 40"/>
                <a:gd name="T46" fmla="*/ 27 w 39"/>
                <a:gd name="T47" fmla="*/ 61 h 40"/>
                <a:gd name="T48" fmla="*/ 31 w 39"/>
                <a:gd name="T49" fmla="*/ 58 h 40"/>
                <a:gd name="T50" fmla="*/ 29 w 39"/>
                <a:gd name="T51" fmla="*/ 56 h 40"/>
                <a:gd name="T52" fmla="*/ 25 w 39"/>
                <a:gd name="T53" fmla="*/ 58 h 40"/>
                <a:gd name="T54" fmla="*/ 25 w 39"/>
                <a:gd name="T55" fmla="*/ 49 h 40"/>
                <a:gd name="T56" fmla="*/ 39 w 39"/>
                <a:gd name="T57" fmla="*/ 59 h 40"/>
                <a:gd name="T58" fmla="*/ 41 w 39"/>
                <a:gd name="T59" fmla="*/ 67 h 40"/>
                <a:gd name="T60" fmla="*/ 43 w 39"/>
                <a:gd name="T61" fmla="*/ 67 h 40"/>
                <a:gd name="T62" fmla="*/ 48 w 39"/>
                <a:gd name="T63" fmla="*/ 68 h 40"/>
                <a:gd name="T64" fmla="*/ 52 w 39"/>
                <a:gd name="T65" fmla="*/ 72 h 40"/>
                <a:gd name="T66" fmla="*/ 59 w 39"/>
                <a:gd name="T67" fmla="*/ 70 h 40"/>
                <a:gd name="T68" fmla="*/ 54 w 39"/>
                <a:gd name="T69" fmla="*/ 61 h 40"/>
                <a:gd name="T70" fmla="*/ 57 w 39"/>
                <a:gd name="T71" fmla="*/ 56 h 40"/>
                <a:gd name="T72" fmla="*/ 57 w 39"/>
                <a:gd name="T73" fmla="*/ 49 h 40"/>
                <a:gd name="T74" fmla="*/ 57 w 39"/>
                <a:gd name="T75" fmla="*/ 38 h 40"/>
                <a:gd name="T76" fmla="*/ 61 w 39"/>
                <a:gd name="T77" fmla="*/ 43 h 40"/>
                <a:gd name="T78" fmla="*/ 63 w 39"/>
                <a:gd name="T79" fmla="*/ 25 h 40"/>
                <a:gd name="T80" fmla="*/ 66 w 39"/>
                <a:gd name="T81" fmla="*/ 14 h 40"/>
                <a:gd name="T82" fmla="*/ 70 w 39"/>
                <a:gd name="T83" fmla="*/ 5 h 4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9" h="40">
                  <a:moveTo>
                    <a:pt x="39" y="3"/>
                  </a:moveTo>
                  <a:cubicBezTo>
                    <a:pt x="38" y="2"/>
                    <a:pt x="37" y="1"/>
                    <a:pt x="38" y="1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1"/>
                    <a:pt x="33" y="1"/>
                    <a:pt x="32" y="1"/>
                  </a:cubicBezTo>
                  <a:cubicBezTo>
                    <a:pt x="32" y="1"/>
                    <a:pt x="32" y="2"/>
                    <a:pt x="30" y="3"/>
                  </a:cubicBezTo>
                  <a:cubicBezTo>
                    <a:pt x="28" y="3"/>
                    <a:pt x="27" y="1"/>
                    <a:pt x="26" y="1"/>
                  </a:cubicBezTo>
                  <a:cubicBezTo>
                    <a:pt x="24" y="0"/>
                    <a:pt x="24" y="4"/>
                    <a:pt x="24" y="4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6"/>
                    <a:pt x="19" y="10"/>
                    <a:pt x="17" y="10"/>
                  </a:cubicBezTo>
                  <a:cubicBezTo>
                    <a:pt x="14" y="10"/>
                    <a:pt x="15" y="9"/>
                    <a:pt x="14" y="8"/>
                  </a:cubicBezTo>
                  <a:cubicBezTo>
                    <a:pt x="13" y="8"/>
                    <a:pt x="12" y="11"/>
                    <a:pt x="12" y="11"/>
                  </a:cubicBezTo>
                  <a:cubicBezTo>
                    <a:pt x="12" y="11"/>
                    <a:pt x="11" y="11"/>
                    <a:pt x="8" y="11"/>
                  </a:cubicBezTo>
                  <a:cubicBezTo>
                    <a:pt x="6" y="11"/>
                    <a:pt x="8" y="15"/>
                    <a:pt x="8" y="15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6" y="16"/>
                    <a:pt x="7" y="17"/>
                    <a:pt x="6" y="18"/>
                  </a:cubicBezTo>
                  <a:cubicBezTo>
                    <a:pt x="5" y="18"/>
                    <a:pt x="4" y="18"/>
                    <a:pt x="4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6" y="25"/>
                    <a:pt x="7" y="30"/>
                    <a:pt x="9" y="31"/>
                  </a:cubicBezTo>
                  <a:cubicBezTo>
                    <a:pt x="11" y="33"/>
                    <a:pt x="14" y="35"/>
                    <a:pt x="14" y="36"/>
                  </a:cubicBezTo>
                  <a:cubicBezTo>
                    <a:pt x="15" y="36"/>
                    <a:pt x="16" y="35"/>
                    <a:pt x="17" y="36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6" y="35"/>
                    <a:pt x="14" y="34"/>
                    <a:pt x="15" y="34"/>
                  </a:cubicBezTo>
                  <a:cubicBezTo>
                    <a:pt x="15" y="33"/>
                    <a:pt x="18" y="34"/>
                    <a:pt x="17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6" y="31"/>
                    <a:pt x="14" y="32"/>
                    <a:pt x="14" y="32"/>
                  </a:cubicBezTo>
                  <a:cubicBezTo>
                    <a:pt x="14" y="31"/>
                    <a:pt x="13" y="26"/>
                    <a:pt x="14" y="27"/>
                  </a:cubicBezTo>
                  <a:cubicBezTo>
                    <a:pt x="15" y="27"/>
                    <a:pt x="21" y="32"/>
                    <a:pt x="22" y="33"/>
                  </a:cubicBezTo>
                  <a:cubicBezTo>
                    <a:pt x="23" y="34"/>
                    <a:pt x="23" y="35"/>
                    <a:pt x="23" y="37"/>
                  </a:cubicBezTo>
                  <a:cubicBezTo>
                    <a:pt x="23" y="37"/>
                    <a:pt x="23" y="37"/>
                    <a:pt x="24" y="37"/>
                  </a:cubicBezTo>
                  <a:cubicBezTo>
                    <a:pt x="26" y="37"/>
                    <a:pt x="27" y="38"/>
                    <a:pt x="27" y="38"/>
                  </a:cubicBezTo>
                  <a:cubicBezTo>
                    <a:pt x="27" y="38"/>
                    <a:pt x="27" y="40"/>
                    <a:pt x="29" y="40"/>
                  </a:cubicBezTo>
                  <a:cubicBezTo>
                    <a:pt x="30" y="40"/>
                    <a:pt x="31" y="40"/>
                    <a:pt x="33" y="39"/>
                  </a:cubicBezTo>
                  <a:cubicBezTo>
                    <a:pt x="32" y="39"/>
                    <a:pt x="30" y="37"/>
                    <a:pt x="30" y="34"/>
                  </a:cubicBezTo>
                  <a:cubicBezTo>
                    <a:pt x="30" y="32"/>
                    <a:pt x="32" y="32"/>
                    <a:pt x="32" y="31"/>
                  </a:cubicBezTo>
                  <a:cubicBezTo>
                    <a:pt x="32" y="29"/>
                    <a:pt x="32" y="27"/>
                    <a:pt x="32" y="27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5" y="14"/>
                    <a:pt x="36" y="10"/>
                    <a:pt x="37" y="8"/>
                  </a:cubicBezTo>
                  <a:cubicBezTo>
                    <a:pt x="39" y="7"/>
                    <a:pt x="39" y="4"/>
                    <a:pt x="39" y="3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00" name="Freeform 197"/>
            <p:cNvSpPr>
              <a:spLocks noChangeAspect="1" noEditPoints="1"/>
            </p:cNvSpPr>
            <p:nvPr/>
          </p:nvSpPr>
          <p:spPr bwMode="auto">
            <a:xfrm>
              <a:off x="4792" y="2371"/>
              <a:ext cx="236" cy="157"/>
            </a:xfrm>
            <a:custGeom>
              <a:avLst/>
              <a:gdLst>
                <a:gd name="T0" fmla="*/ 96 w 2171"/>
                <a:gd name="T1" fmla="*/ 6 h 1470"/>
                <a:gd name="T2" fmla="*/ 107 w 2171"/>
                <a:gd name="T3" fmla="*/ 2 h 1470"/>
                <a:gd name="T4" fmla="*/ 168 w 2171"/>
                <a:gd name="T5" fmla="*/ 55 h 1470"/>
                <a:gd name="T6" fmla="*/ 154 w 2171"/>
                <a:gd name="T7" fmla="*/ 67 h 1470"/>
                <a:gd name="T8" fmla="*/ 131 w 2171"/>
                <a:gd name="T9" fmla="*/ 73 h 1470"/>
                <a:gd name="T10" fmla="*/ 129 w 2171"/>
                <a:gd name="T11" fmla="*/ 82 h 1470"/>
                <a:gd name="T12" fmla="*/ 153 w 2171"/>
                <a:gd name="T13" fmla="*/ 80 h 1470"/>
                <a:gd name="T14" fmla="*/ 169 w 2171"/>
                <a:gd name="T15" fmla="*/ 73 h 1470"/>
                <a:gd name="T16" fmla="*/ 173 w 2171"/>
                <a:gd name="T17" fmla="*/ 66 h 1470"/>
                <a:gd name="T18" fmla="*/ 179 w 2171"/>
                <a:gd name="T19" fmla="*/ 45 h 1470"/>
                <a:gd name="T20" fmla="*/ 182 w 2171"/>
                <a:gd name="T21" fmla="*/ 30 h 1470"/>
                <a:gd name="T22" fmla="*/ 168 w 2171"/>
                <a:gd name="T23" fmla="*/ 18 h 1470"/>
                <a:gd name="T24" fmla="*/ 160 w 2171"/>
                <a:gd name="T25" fmla="*/ 10 h 1470"/>
                <a:gd name="T26" fmla="*/ 167 w 2171"/>
                <a:gd name="T27" fmla="*/ 22 h 1470"/>
                <a:gd name="T28" fmla="*/ 186 w 2171"/>
                <a:gd name="T29" fmla="*/ 39 h 1470"/>
                <a:gd name="T30" fmla="*/ 193 w 2171"/>
                <a:gd name="T31" fmla="*/ 42 h 1470"/>
                <a:gd name="T32" fmla="*/ 235 w 2171"/>
                <a:gd name="T33" fmla="*/ 80 h 1470"/>
                <a:gd name="T34" fmla="*/ 214 w 2171"/>
                <a:gd name="T35" fmla="*/ 59 h 1470"/>
                <a:gd name="T36" fmla="*/ 216 w 2171"/>
                <a:gd name="T37" fmla="*/ 72 h 1470"/>
                <a:gd name="T38" fmla="*/ 236 w 2171"/>
                <a:gd name="T39" fmla="*/ 96 h 1470"/>
                <a:gd name="T40" fmla="*/ 146 w 2171"/>
                <a:gd name="T41" fmla="*/ 145 h 1470"/>
                <a:gd name="T42" fmla="*/ 141 w 2171"/>
                <a:gd name="T43" fmla="*/ 136 h 1470"/>
                <a:gd name="T44" fmla="*/ 132 w 2171"/>
                <a:gd name="T45" fmla="*/ 124 h 1470"/>
                <a:gd name="T46" fmla="*/ 121 w 2171"/>
                <a:gd name="T47" fmla="*/ 120 h 1470"/>
                <a:gd name="T48" fmla="*/ 115 w 2171"/>
                <a:gd name="T49" fmla="*/ 108 h 1470"/>
                <a:gd name="T50" fmla="*/ 98 w 2171"/>
                <a:gd name="T51" fmla="*/ 88 h 1470"/>
                <a:gd name="T52" fmla="*/ 100 w 2171"/>
                <a:gd name="T53" fmla="*/ 70 h 1470"/>
                <a:gd name="T54" fmla="*/ 83 w 2171"/>
                <a:gd name="T55" fmla="*/ 54 h 1470"/>
                <a:gd name="T56" fmla="*/ 65 w 2171"/>
                <a:gd name="T57" fmla="*/ 36 h 1470"/>
                <a:gd name="T58" fmla="*/ 49 w 2171"/>
                <a:gd name="T59" fmla="*/ 29 h 1470"/>
                <a:gd name="T60" fmla="*/ 16 w 2171"/>
                <a:gd name="T61" fmla="*/ 16 h 1470"/>
                <a:gd name="T62" fmla="*/ 10 w 2171"/>
                <a:gd name="T63" fmla="*/ 18 h 1470"/>
                <a:gd name="T64" fmla="*/ 8 w 2171"/>
                <a:gd name="T65" fmla="*/ 68 h 1470"/>
                <a:gd name="T66" fmla="*/ 4 w 2171"/>
                <a:gd name="T67" fmla="*/ 89 h 1470"/>
                <a:gd name="T68" fmla="*/ 7 w 2171"/>
                <a:gd name="T69" fmla="*/ 105 h 1470"/>
                <a:gd name="T70" fmla="*/ 6 w 2171"/>
                <a:gd name="T71" fmla="*/ 118 h 1470"/>
                <a:gd name="T72" fmla="*/ 24 w 2171"/>
                <a:gd name="T73" fmla="*/ 127 h 1470"/>
                <a:gd name="T74" fmla="*/ 41 w 2171"/>
                <a:gd name="T75" fmla="*/ 124 h 1470"/>
                <a:gd name="T76" fmla="*/ 45 w 2171"/>
                <a:gd name="T77" fmla="*/ 113 h 1470"/>
                <a:gd name="T78" fmla="*/ 49 w 2171"/>
                <a:gd name="T79" fmla="*/ 108 h 1470"/>
                <a:gd name="T80" fmla="*/ 53 w 2171"/>
                <a:gd name="T81" fmla="*/ 104 h 1470"/>
                <a:gd name="T82" fmla="*/ 68 w 2171"/>
                <a:gd name="T83" fmla="*/ 106 h 1470"/>
                <a:gd name="T84" fmla="*/ 89 w 2171"/>
                <a:gd name="T85" fmla="*/ 124 h 1470"/>
                <a:gd name="T86" fmla="*/ 107 w 2171"/>
                <a:gd name="T87" fmla="*/ 146 h 1470"/>
                <a:gd name="T88" fmla="*/ 148 w 2171"/>
                <a:gd name="T89" fmla="*/ 157 h 1470"/>
                <a:gd name="T90" fmla="*/ 146 w 2171"/>
                <a:gd name="T91" fmla="*/ 145 h 14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171" h="1470">
                  <a:moveTo>
                    <a:pt x="984" y="20"/>
                  </a:moveTo>
                  <a:cubicBezTo>
                    <a:pt x="945" y="0"/>
                    <a:pt x="880" y="58"/>
                    <a:pt x="880" y="58"/>
                  </a:cubicBezTo>
                  <a:cubicBezTo>
                    <a:pt x="936" y="93"/>
                    <a:pt x="936" y="93"/>
                    <a:pt x="936" y="93"/>
                  </a:cubicBezTo>
                  <a:cubicBezTo>
                    <a:pt x="989" y="104"/>
                    <a:pt x="1022" y="42"/>
                    <a:pt x="984" y="20"/>
                  </a:cubicBezTo>
                  <a:close/>
                  <a:moveTo>
                    <a:pt x="1510" y="448"/>
                  </a:moveTo>
                  <a:cubicBezTo>
                    <a:pt x="1483" y="477"/>
                    <a:pt x="1550" y="513"/>
                    <a:pt x="1550" y="513"/>
                  </a:cubicBezTo>
                  <a:cubicBezTo>
                    <a:pt x="1554" y="551"/>
                    <a:pt x="1554" y="551"/>
                    <a:pt x="1554" y="551"/>
                  </a:cubicBezTo>
                  <a:cubicBezTo>
                    <a:pt x="1415" y="626"/>
                    <a:pt x="1415" y="626"/>
                    <a:pt x="1415" y="626"/>
                  </a:cubicBezTo>
                  <a:cubicBezTo>
                    <a:pt x="1415" y="626"/>
                    <a:pt x="1344" y="619"/>
                    <a:pt x="1297" y="628"/>
                  </a:cubicBezTo>
                  <a:cubicBezTo>
                    <a:pt x="1248" y="637"/>
                    <a:pt x="1231" y="666"/>
                    <a:pt x="1202" y="684"/>
                  </a:cubicBezTo>
                  <a:cubicBezTo>
                    <a:pt x="1171" y="702"/>
                    <a:pt x="1153" y="666"/>
                    <a:pt x="1135" y="702"/>
                  </a:cubicBezTo>
                  <a:cubicBezTo>
                    <a:pt x="1184" y="770"/>
                    <a:pt x="1184" y="770"/>
                    <a:pt x="1184" y="770"/>
                  </a:cubicBezTo>
                  <a:cubicBezTo>
                    <a:pt x="1377" y="779"/>
                    <a:pt x="1377" y="779"/>
                    <a:pt x="1377" y="779"/>
                  </a:cubicBezTo>
                  <a:cubicBezTo>
                    <a:pt x="1410" y="753"/>
                    <a:pt x="1410" y="753"/>
                    <a:pt x="1410" y="753"/>
                  </a:cubicBezTo>
                  <a:cubicBezTo>
                    <a:pt x="1410" y="753"/>
                    <a:pt x="1446" y="753"/>
                    <a:pt x="1483" y="748"/>
                  </a:cubicBezTo>
                  <a:cubicBezTo>
                    <a:pt x="1525" y="744"/>
                    <a:pt x="1554" y="684"/>
                    <a:pt x="1554" y="684"/>
                  </a:cubicBezTo>
                  <a:cubicBezTo>
                    <a:pt x="1612" y="668"/>
                    <a:pt x="1612" y="668"/>
                    <a:pt x="1612" y="668"/>
                  </a:cubicBezTo>
                  <a:cubicBezTo>
                    <a:pt x="1594" y="617"/>
                    <a:pt x="1594" y="617"/>
                    <a:pt x="1594" y="617"/>
                  </a:cubicBezTo>
                  <a:cubicBezTo>
                    <a:pt x="1647" y="626"/>
                    <a:pt x="1647" y="626"/>
                    <a:pt x="1647" y="626"/>
                  </a:cubicBezTo>
                  <a:cubicBezTo>
                    <a:pt x="1647" y="626"/>
                    <a:pt x="1672" y="471"/>
                    <a:pt x="1650" y="420"/>
                  </a:cubicBezTo>
                  <a:cubicBezTo>
                    <a:pt x="1630" y="366"/>
                    <a:pt x="1537" y="422"/>
                    <a:pt x="1510" y="448"/>
                  </a:cubicBezTo>
                  <a:close/>
                  <a:moveTo>
                    <a:pt x="1676" y="282"/>
                  </a:moveTo>
                  <a:cubicBezTo>
                    <a:pt x="1650" y="282"/>
                    <a:pt x="1650" y="282"/>
                    <a:pt x="1650" y="282"/>
                  </a:cubicBezTo>
                  <a:cubicBezTo>
                    <a:pt x="1650" y="282"/>
                    <a:pt x="1559" y="180"/>
                    <a:pt x="1545" y="173"/>
                  </a:cubicBezTo>
                  <a:cubicBezTo>
                    <a:pt x="1534" y="164"/>
                    <a:pt x="1510" y="164"/>
                    <a:pt x="1510" y="164"/>
                  </a:cubicBezTo>
                  <a:cubicBezTo>
                    <a:pt x="1468" y="93"/>
                    <a:pt x="1468" y="93"/>
                    <a:pt x="1468" y="93"/>
                  </a:cubicBezTo>
                  <a:cubicBezTo>
                    <a:pt x="1446" y="189"/>
                    <a:pt x="1446" y="189"/>
                    <a:pt x="1446" y="189"/>
                  </a:cubicBezTo>
                  <a:cubicBezTo>
                    <a:pt x="1534" y="206"/>
                    <a:pt x="1534" y="206"/>
                    <a:pt x="1534" y="206"/>
                  </a:cubicBezTo>
                  <a:cubicBezTo>
                    <a:pt x="1534" y="206"/>
                    <a:pt x="1603" y="289"/>
                    <a:pt x="1621" y="306"/>
                  </a:cubicBezTo>
                  <a:cubicBezTo>
                    <a:pt x="1639" y="320"/>
                    <a:pt x="1698" y="326"/>
                    <a:pt x="1712" y="366"/>
                  </a:cubicBezTo>
                  <a:cubicBezTo>
                    <a:pt x="1725" y="404"/>
                    <a:pt x="1672" y="535"/>
                    <a:pt x="1752" y="542"/>
                  </a:cubicBezTo>
                  <a:cubicBezTo>
                    <a:pt x="1796" y="546"/>
                    <a:pt x="1820" y="448"/>
                    <a:pt x="1780" y="393"/>
                  </a:cubicBezTo>
                  <a:cubicBezTo>
                    <a:pt x="1743" y="335"/>
                    <a:pt x="1676" y="282"/>
                    <a:pt x="1676" y="282"/>
                  </a:cubicBezTo>
                  <a:close/>
                  <a:moveTo>
                    <a:pt x="2164" y="746"/>
                  </a:moveTo>
                  <a:cubicBezTo>
                    <a:pt x="2042" y="606"/>
                    <a:pt x="2042" y="606"/>
                    <a:pt x="2042" y="606"/>
                  </a:cubicBezTo>
                  <a:cubicBezTo>
                    <a:pt x="2042" y="606"/>
                    <a:pt x="2031" y="531"/>
                    <a:pt x="1973" y="555"/>
                  </a:cubicBezTo>
                  <a:cubicBezTo>
                    <a:pt x="1942" y="568"/>
                    <a:pt x="1960" y="617"/>
                    <a:pt x="1960" y="617"/>
                  </a:cubicBezTo>
                  <a:cubicBezTo>
                    <a:pt x="1991" y="675"/>
                    <a:pt x="1991" y="675"/>
                    <a:pt x="1991" y="675"/>
                  </a:cubicBezTo>
                  <a:cubicBezTo>
                    <a:pt x="2042" y="770"/>
                    <a:pt x="2042" y="770"/>
                    <a:pt x="2042" y="770"/>
                  </a:cubicBezTo>
                  <a:cubicBezTo>
                    <a:pt x="2171" y="899"/>
                    <a:pt x="2171" y="899"/>
                    <a:pt x="2171" y="899"/>
                  </a:cubicBezTo>
                  <a:lnTo>
                    <a:pt x="2164" y="746"/>
                  </a:lnTo>
                  <a:close/>
                  <a:moveTo>
                    <a:pt x="1344" y="1357"/>
                  </a:moveTo>
                  <a:cubicBezTo>
                    <a:pt x="1264" y="1306"/>
                    <a:pt x="1264" y="1306"/>
                    <a:pt x="1264" y="1306"/>
                  </a:cubicBezTo>
                  <a:cubicBezTo>
                    <a:pt x="1299" y="1277"/>
                    <a:pt x="1299" y="1277"/>
                    <a:pt x="1299" y="1277"/>
                  </a:cubicBezTo>
                  <a:cubicBezTo>
                    <a:pt x="1299" y="1277"/>
                    <a:pt x="1228" y="1272"/>
                    <a:pt x="1206" y="1252"/>
                  </a:cubicBezTo>
                  <a:cubicBezTo>
                    <a:pt x="1188" y="1232"/>
                    <a:pt x="1213" y="1190"/>
                    <a:pt x="1213" y="1161"/>
                  </a:cubicBezTo>
                  <a:cubicBezTo>
                    <a:pt x="1213" y="1135"/>
                    <a:pt x="1115" y="1186"/>
                    <a:pt x="1115" y="1186"/>
                  </a:cubicBezTo>
                  <a:cubicBezTo>
                    <a:pt x="1111" y="1123"/>
                    <a:pt x="1111" y="1123"/>
                    <a:pt x="1111" y="1123"/>
                  </a:cubicBezTo>
                  <a:cubicBezTo>
                    <a:pt x="1062" y="1099"/>
                    <a:pt x="1062" y="1099"/>
                    <a:pt x="1062" y="1099"/>
                  </a:cubicBezTo>
                  <a:cubicBezTo>
                    <a:pt x="1062" y="1010"/>
                    <a:pt x="1062" y="1010"/>
                    <a:pt x="1062" y="1010"/>
                  </a:cubicBezTo>
                  <a:cubicBezTo>
                    <a:pt x="953" y="932"/>
                    <a:pt x="953" y="932"/>
                    <a:pt x="953" y="932"/>
                  </a:cubicBezTo>
                  <a:cubicBezTo>
                    <a:pt x="905" y="821"/>
                    <a:pt x="905" y="821"/>
                    <a:pt x="905" y="821"/>
                  </a:cubicBezTo>
                  <a:cubicBezTo>
                    <a:pt x="905" y="821"/>
                    <a:pt x="1018" y="781"/>
                    <a:pt x="1018" y="735"/>
                  </a:cubicBezTo>
                  <a:cubicBezTo>
                    <a:pt x="1018" y="686"/>
                    <a:pt x="916" y="659"/>
                    <a:pt x="916" y="659"/>
                  </a:cubicBezTo>
                  <a:cubicBezTo>
                    <a:pt x="909" y="646"/>
                    <a:pt x="760" y="606"/>
                    <a:pt x="760" y="606"/>
                  </a:cubicBezTo>
                  <a:cubicBezTo>
                    <a:pt x="760" y="606"/>
                    <a:pt x="749" y="566"/>
                    <a:pt x="760" y="506"/>
                  </a:cubicBezTo>
                  <a:cubicBezTo>
                    <a:pt x="774" y="448"/>
                    <a:pt x="690" y="440"/>
                    <a:pt x="690" y="440"/>
                  </a:cubicBezTo>
                  <a:cubicBezTo>
                    <a:pt x="594" y="337"/>
                    <a:pt x="594" y="337"/>
                    <a:pt x="594" y="337"/>
                  </a:cubicBezTo>
                  <a:cubicBezTo>
                    <a:pt x="521" y="342"/>
                    <a:pt x="521" y="342"/>
                    <a:pt x="521" y="342"/>
                  </a:cubicBezTo>
                  <a:cubicBezTo>
                    <a:pt x="448" y="273"/>
                    <a:pt x="448" y="273"/>
                    <a:pt x="448" y="273"/>
                  </a:cubicBezTo>
                  <a:cubicBezTo>
                    <a:pt x="390" y="260"/>
                    <a:pt x="390" y="260"/>
                    <a:pt x="390" y="260"/>
                  </a:cubicBezTo>
                  <a:cubicBezTo>
                    <a:pt x="146" y="146"/>
                    <a:pt x="146" y="146"/>
                    <a:pt x="146" y="146"/>
                  </a:cubicBezTo>
                  <a:cubicBezTo>
                    <a:pt x="98" y="164"/>
                    <a:pt x="98" y="164"/>
                    <a:pt x="98" y="164"/>
                  </a:cubicBezTo>
                  <a:cubicBezTo>
                    <a:pt x="95" y="164"/>
                    <a:pt x="95" y="164"/>
                    <a:pt x="95" y="164"/>
                  </a:cubicBezTo>
                  <a:cubicBezTo>
                    <a:pt x="95" y="224"/>
                    <a:pt x="89" y="417"/>
                    <a:pt x="89" y="464"/>
                  </a:cubicBezTo>
                  <a:cubicBezTo>
                    <a:pt x="89" y="524"/>
                    <a:pt x="64" y="591"/>
                    <a:pt x="71" y="635"/>
                  </a:cubicBezTo>
                  <a:cubicBezTo>
                    <a:pt x="78" y="679"/>
                    <a:pt x="80" y="757"/>
                    <a:pt x="80" y="757"/>
                  </a:cubicBezTo>
                  <a:cubicBezTo>
                    <a:pt x="80" y="757"/>
                    <a:pt x="0" y="813"/>
                    <a:pt x="33" y="830"/>
                  </a:cubicBezTo>
                  <a:cubicBezTo>
                    <a:pt x="64" y="850"/>
                    <a:pt x="78" y="844"/>
                    <a:pt x="78" y="844"/>
                  </a:cubicBezTo>
                  <a:cubicBezTo>
                    <a:pt x="78" y="844"/>
                    <a:pt x="69" y="955"/>
                    <a:pt x="62" y="979"/>
                  </a:cubicBezTo>
                  <a:cubicBezTo>
                    <a:pt x="55" y="1001"/>
                    <a:pt x="44" y="1057"/>
                    <a:pt x="44" y="1057"/>
                  </a:cubicBezTo>
                  <a:cubicBezTo>
                    <a:pt x="55" y="1106"/>
                    <a:pt x="55" y="1106"/>
                    <a:pt x="55" y="1106"/>
                  </a:cubicBezTo>
                  <a:cubicBezTo>
                    <a:pt x="51" y="1201"/>
                    <a:pt x="51" y="1201"/>
                    <a:pt x="51" y="1201"/>
                  </a:cubicBezTo>
                  <a:cubicBezTo>
                    <a:pt x="100" y="1212"/>
                    <a:pt x="222" y="1186"/>
                    <a:pt x="222" y="1186"/>
                  </a:cubicBezTo>
                  <a:cubicBezTo>
                    <a:pt x="262" y="1221"/>
                    <a:pt x="262" y="1221"/>
                    <a:pt x="262" y="1221"/>
                  </a:cubicBezTo>
                  <a:cubicBezTo>
                    <a:pt x="262" y="1221"/>
                    <a:pt x="339" y="1192"/>
                    <a:pt x="375" y="1161"/>
                  </a:cubicBezTo>
                  <a:cubicBezTo>
                    <a:pt x="410" y="1130"/>
                    <a:pt x="211" y="1039"/>
                    <a:pt x="211" y="1039"/>
                  </a:cubicBezTo>
                  <a:cubicBezTo>
                    <a:pt x="211" y="1039"/>
                    <a:pt x="375" y="1064"/>
                    <a:pt x="410" y="1057"/>
                  </a:cubicBezTo>
                  <a:cubicBezTo>
                    <a:pt x="446" y="1048"/>
                    <a:pt x="386" y="986"/>
                    <a:pt x="386" y="986"/>
                  </a:cubicBezTo>
                  <a:cubicBezTo>
                    <a:pt x="386" y="986"/>
                    <a:pt x="435" y="1021"/>
                    <a:pt x="448" y="1012"/>
                  </a:cubicBezTo>
                  <a:cubicBezTo>
                    <a:pt x="463" y="1006"/>
                    <a:pt x="435" y="937"/>
                    <a:pt x="435" y="937"/>
                  </a:cubicBezTo>
                  <a:cubicBezTo>
                    <a:pt x="435" y="937"/>
                    <a:pt x="463" y="964"/>
                    <a:pt x="483" y="970"/>
                  </a:cubicBezTo>
                  <a:cubicBezTo>
                    <a:pt x="501" y="972"/>
                    <a:pt x="532" y="935"/>
                    <a:pt x="550" y="932"/>
                  </a:cubicBezTo>
                  <a:cubicBezTo>
                    <a:pt x="570" y="926"/>
                    <a:pt x="601" y="986"/>
                    <a:pt x="621" y="997"/>
                  </a:cubicBezTo>
                  <a:cubicBezTo>
                    <a:pt x="639" y="1010"/>
                    <a:pt x="714" y="995"/>
                    <a:pt x="767" y="1024"/>
                  </a:cubicBezTo>
                  <a:cubicBezTo>
                    <a:pt x="823" y="1057"/>
                    <a:pt x="803" y="1126"/>
                    <a:pt x="823" y="1161"/>
                  </a:cubicBezTo>
                  <a:cubicBezTo>
                    <a:pt x="840" y="1199"/>
                    <a:pt x="880" y="1175"/>
                    <a:pt x="898" y="1192"/>
                  </a:cubicBezTo>
                  <a:cubicBezTo>
                    <a:pt x="913" y="1212"/>
                    <a:pt x="940" y="1337"/>
                    <a:pt x="980" y="1366"/>
                  </a:cubicBezTo>
                  <a:cubicBezTo>
                    <a:pt x="1027" y="1397"/>
                    <a:pt x="1215" y="1379"/>
                    <a:pt x="1242" y="1390"/>
                  </a:cubicBezTo>
                  <a:cubicBezTo>
                    <a:pt x="1270" y="1401"/>
                    <a:pt x="1328" y="1470"/>
                    <a:pt x="1364" y="1470"/>
                  </a:cubicBezTo>
                  <a:cubicBezTo>
                    <a:pt x="1401" y="1470"/>
                    <a:pt x="1337" y="1390"/>
                    <a:pt x="1337" y="1390"/>
                  </a:cubicBezTo>
                  <a:lnTo>
                    <a:pt x="1344" y="1357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  <p:sp>
          <p:nvSpPr>
            <p:cNvPr id="201" name="Freeform 198"/>
            <p:cNvSpPr>
              <a:spLocks noChangeAspect="1" noEditPoints="1"/>
            </p:cNvSpPr>
            <p:nvPr/>
          </p:nvSpPr>
          <p:spPr bwMode="auto">
            <a:xfrm>
              <a:off x="4536" y="2485"/>
              <a:ext cx="54" cy="25"/>
            </a:xfrm>
            <a:custGeom>
              <a:avLst/>
              <a:gdLst>
                <a:gd name="T0" fmla="*/ 49 w 30"/>
                <a:gd name="T1" fmla="*/ 0 h 14"/>
                <a:gd name="T2" fmla="*/ 45 w 30"/>
                <a:gd name="T3" fmla="*/ 5 h 14"/>
                <a:gd name="T4" fmla="*/ 27 w 30"/>
                <a:gd name="T5" fmla="*/ 5 h 14"/>
                <a:gd name="T6" fmla="*/ 22 w 30"/>
                <a:gd name="T7" fmla="*/ 11 h 14"/>
                <a:gd name="T8" fmla="*/ 16 w 30"/>
                <a:gd name="T9" fmla="*/ 11 h 14"/>
                <a:gd name="T10" fmla="*/ 20 w 30"/>
                <a:gd name="T11" fmla="*/ 14 h 14"/>
                <a:gd name="T12" fmla="*/ 16 w 30"/>
                <a:gd name="T13" fmla="*/ 21 h 14"/>
                <a:gd name="T14" fmla="*/ 16 w 30"/>
                <a:gd name="T15" fmla="*/ 25 h 14"/>
                <a:gd name="T16" fmla="*/ 18 w 30"/>
                <a:gd name="T17" fmla="*/ 23 h 14"/>
                <a:gd name="T18" fmla="*/ 22 w 30"/>
                <a:gd name="T19" fmla="*/ 21 h 14"/>
                <a:gd name="T20" fmla="*/ 29 w 30"/>
                <a:gd name="T21" fmla="*/ 16 h 14"/>
                <a:gd name="T22" fmla="*/ 36 w 30"/>
                <a:gd name="T23" fmla="*/ 18 h 14"/>
                <a:gd name="T24" fmla="*/ 54 w 30"/>
                <a:gd name="T25" fmla="*/ 4 h 14"/>
                <a:gd name="T26" fmla="*/ 49 w 30"/>
                <a:gd name="T27" fmla="*/ 0 h 14"/>
                <a:gd name="T28" fmla="*/ 0 w 30"/>
                <a:gd name="T29" fmla="*/ 18 h 14"/>
                <a:gd name="T30" fmla="*/ 2 w 30"/>
                <a:gd name="T31" fmla="*/ 21 h 14"/>
                <a:gd name="T32" fmla="*/ 7 w 30"/>
                <a:gd name="T33" fmla="*/ 20 h 14"/>
                <a:gd name="T34" fmla="*/ 9 w 30"/>
                <a:gd name="T35" fmla="*/ 16 h 14"/>
                <a:gd name="T36" fmla="*/ 4 w 30"/>
                <a:gd name="T37" fmla="*/ 14 h 14"/>
                <a:gd name="T38" fmla="*/ 0 w 30"/>
                <a:gd name="T39" fmla="*/ 18 h 1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0" h="14">
                  <a:moveTo>
                    <a:pt x="27" y="0"/>
                  </a:move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17" y="3"/>
                    <a:pt x="15" y="3"/>
                  </a:cubicBezTo>
                  <a:cubicBezTo>
                    <a:pt x="13" y="3"/>
                    <a:pt x="12" y="6"/>
                    <a:pt x="12" y="6"/>
                  </a:cubicBezTo>
                  <a:cubicBezTo>
                    <a:pt x="12" y="6"/>
                    <a:pt x="11" y="6"/>
                    <a:pt x="9" y="6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1" y="8"/>
                    <a:pt x="10" y="10"/>
                    <a:pt x="9" y="12"/>
                  </a:cubicBezTo>
                  <a:cubicBezTo>
                    <a:pt x="8" y="13"/>
                    <a:pt x="9" y="13"/>
                    <a:pt x="9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16" y="9"/>
                    <a:pt x="17" y="11"/>
                    <a:pt x="20" y="10"/>
                  </a:cubicBezTo>
                  <a:cubicBezTo>
                    <a:pt x="22" y="10"/>
                    <a:pt x="30" y="2"/>
                    <a:pt x="30" y="2"/>
                  </a:cubicBezTo>
                  <a:lnTo>
                    <a:pt x="27" y="0"/>
                  </a:lnTo>
                  <a:close/>
                  <a:moveTo>
                    <a:pt x="0" y="10"/>
                  </a:moveTo>
                  <a:cubicBezTo>
                    <a:pt x="1" y="12"/>
                    <a:pt x="1" y="12"/>
                    <a:pt x="1" y="12"/>
                  </a:cubicBezTo>
                  <a:cubicBezTo>
                    <a:pt x="2" y="10"/>
                    <a:pt x="4" y="11"/>
                    <a:pt x="4" y="11"/>
                  </a:cubicBezTo>
                  <a:cubicBezTo>
                    <a:pt x="4" y="11"/>
                    <a:pt x="4" y="10"/>
                    <a:pt x="5" y="9"/>
                  </a:cubicBezTo>
                  <a:cubicBezTo>
                    <a:pt x="2" y="8"/>
                    <a:pt x="2" y="8"/>
                    <a:pt x="2" y="8"/>
                  </a:cubicBez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3175" cap="flat" cmpd="sng">
              <a:solidFill>
                <a:srgbClr val="0D3C6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 dirty="0">
                <a:solidFill>
                  <a:srgbClr val="002C59"/>
                </a:solidFill>
              </a:endParaRPr>
            </a:p>
          </p:txBody>
        </p:sp>
      </p:grpSp>
      <p:sp>
        <p:nvSpPr>
          <p:cNvPr id="202" name="Textfeld 201"/>
          <p:cNvSpPr txBox="1"/>
          <p:nvPr/>
        </p:nvSpPr>
        <p:spPr>
          <a:xfrm>
            <a:off x="3420198" y="5344902"/>
            <a:ext cx="4130614" cy="696484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es-CO" sz="1000" b="1" dirty="0">
                <a:solidFill>
                  <a:srgbClr val="002C59"/>
                </a:solidFill>
              </a:rPr>
              <a:t>Negrita:      </a:t>
            </a:r>
            <a:r>
              <a:rPr lang="es-CO" sz="900" b="1" dirty="0">
                <a:solidFill>
                  <a:srgbClr val="002C59"/>
                </a:solidFill>
              </a:rPr>
              <a:t>NICSP devengado adoptado / en la aplicación</a:t>
            </a:r>
          </a:p>
          <a:p>
            <a:r>
              <a:rPr lang="es-CO" sz="1000" b="1" dirty="0">
                <a:solidFill>
                  <a:srgbClr val="002C59"/>
                </a:solidFill>
              </a:rPr>
              <a:t>Medio:        </a:t>
            </a:r>
            <a:r>
              <a:rPr lang="es-CO" sz="900" b="1" dirty="0">
                <a:solidFill>
                  <a:srgbClr val="002C59"/>
                </a:solidFill>
              </a:rPr>
              <a:t>Devengado, cumplimiento general con NICSP</a:t>
            </a:r>
          </a:p>
          <a:p>
            <a:r>
              <a:rPr lang="es-CO" sz="1000" b="1" dirty="0">
                <a:solidFill>
                  <a:srgbClr val="002C59"/>
                </a:solidFill>
              </a:rPr>
              <a:t>Cruzado:    </a:t>
            </a:r>
            <a:r>
              <a:rPr lang="es-CO" sz="900" b="1" dirty="0">
                <a:solidFill>
                  <a:srgbClr val="002C59"/>
                </a:solidFill>
              </a:rPr>
              <a:t>Cumplimiento parcial </a:t>
            </a:r>
          </a:p>
          <a:p>
            <a:r>
              <a:rPr lang="es-CO" sz="1000" b="1" dirty="0">
                <a:solidFill>
                  <a:srgbClr val="002C59"/>
                </a:solidFill>
              </a:rPr>
              <a:t>Claro:         </a:t>
            </a:r>
            <a:r>
              <a:rPr lang="es-CO" sz="900" b="1" dirty="0">
                <a:solidFill>
                  <a:srgbClr val="002C59"/>
                </a:solidFill>
              </a:rPr>
              <a:t>Adopción de las NICSP basada en efectivo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4532" y="1166287"/>
            <a:ext cx="1601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/>
              <a:t>Adopción</a:t>
            </a:r>
          </a:p>
        </p:txBody>
      </p:sp>
    </p:spTree>
    <p:extLst>
      <p:ext uri="{BB962C8B-B14F-4D97-AF65-F5344CB8AC3E}">
        <p14:creationId xmlns:p14="http://schemas.microsoft.com/office/powerpoint/2010/main" val="3358118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/>
          </p:nvPr>
        </p:nvSpPr>
        <p:spPr>
          <a:xfrm>
            <a:off x="211949" y="573088"/>
            <a:ext cx="8220517" cy="844550"/>
          </a:xfrm>
        </p:spPr>
        <p:txBody>
          <a:bodyPr/>
          <a:lstStyle/>
          <a:p>
            <a:r>
              <a:rPr lang="es-CO" dirty="0">
                <a:latin typeface="+mj-lt"/>
                <a:cs typeface="Times New Roman" pitchFamily="18" charset="0"/>
              </a:rPr>
              <a:t>NICSP Implementación</a:t>
            </a:r>
          </a:p>
        </p:txBody>
      </p:sp>
      <p:sp>
        <p:nvSpPr>
          <p:cNvPr id="5" name="Textplatzhalter 3"/>
          <p:cNvSpPr txBox="1">
            <a:spLocks/>
          </p:cNvSpPr>
          <p:nvPr/>
        </p:nvSpPr>
        <p:spPr>
          <a:xfrm>
            <a:off x="90834" y="1253008"/>
            <a:ext cx="8847275" cy="51552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9pPr>
          </a:lstStyle>
          <a:p>
            <a:r>
              <a:rPr lang="es-CO" b="1" dirty="0">
                <a:solidFill>
                  <a:srgbClr val="0064A6"/>
                </a:solidFill>
              </a:rPr>
              <a:t>Nivel de adopción e implementación que se espera lograr hasta 2020</a:t>
            </a:r>
          </a:p>
          <a:p>
            <a:endParaRPr lang="es-CO" dirty="0"/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1362516" y="2107276"/>
            <a:ext cx="6930924" cy="3756433"/>
            <a:chOff x="1008" y="772"/>
            <a:chExt cx="3456" cy="1944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08" y="772"/>
              <a:ext cx="3456" cy="1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06934" tIns="53467" rIns="106934" bIns="53467" numCol="1" anchor="t" anchorCtr="0" compatLnSpc="1">
              <a:prstTxWarp prst="textNoShape">
                <a:avLst/>
              </a:prstTxWarp>
            </a:bodyPr>
            <a:lstStyle/>
            <a:p>
              <a:endParaRPr lang="en-US" sz="2339"/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730"/>
              <a:ext cx="3459" cy="2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tangle 7"/>
          <p:cNvSpPr/>
          <p:nvPr/>
        </p:nvSpPr>
        <p:spPr>
          <a:xfrm>
            <a:off x="300225" y="5893057"/>
            <a:ext cx="92676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err="1"/>
              <a:t>Referencia</a:t>
            </a:r>
            <a:r>
              <a:rPr lang="en-US" sz="1000" b="1" dirty="0"/>
              <a:t>: </a:t>
            </a:r>
            <a:r>
              <a:rPr lang="en-US" sz="936" i="1" dirty="0"/>
              <a:t>PWC Global Survey on Accounting and Reporting by Central Governments (2013)</a:t>
            </a:r>
          </a:p>
        </p:txBody>
      </p:sp>
    </p:spTree>
    <p:extLst>
      <p:ext uri="{BB962C8B-B14F-4D97-AF65-F5344CB8AC3E}">
        <p14:creationId xmlns:p14="http://schemas.microsoft.com/office/powerpoint/2010/main" val="3636763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O" dirty="0">
                <a:latin typeface="+mj-lt"/>
                <a:cs typeface="Times New Roman" pitchFamily="18" charset="0"/>
              </a:rPr>
              <a:t>Preguntas, Discusión e Información Adicional</a:t>
            </a:r>
          </a:p>
        </p:txBody>
      </p:sp>
      <p:sp>
        <p:nvSpPr>
          <p:cNvPr id="20482" name="Content Placeholder 6"/>
          <p:cNvSpPr>
            <a:spLocks noGrp="1"/>
          </p:cNvSpPr>
          <p:nvPr>
            <p:ph idx="1"/>
          </p:nvPr>
        </p:nvSpPr>
        <p:spPr bwMode="auto">
          <a:xfrm>
            <a:off x="199837" y="1524000"/>
            <a:ext cx="8835162" cy="441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200" b="1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CO" sz="2200" b="1" dirty="0">
                <a:solidFill>
                  <a:schemeClr val="tx1"/>
                </a:solidFill>
                <a:cs typeface="Times New Roman" pitchFamily="18" charset="0"/>
              </a:rPr>
              <a:t>Visite nuestro sitio web: 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</a:rPr>
              <a:t>http://www.ipsasb.org/ </a:t>
            </a:r>
            <a:endParaRPr lang="es-CO" sz="22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CO" sz="2200" b="1" dirty="0">
                <a:solidFill>
                  <a:schemeClr val="tx1"/>
                </a:solidFill>
                <a:cs typeface="Times New Roman" pitchFamily="18" charset="0"/>
              </a:rPr>
              <a:t>O ponerse en contacto con nosotros por correo electrónico: </a:t>
            </a:r>
            <a:br>
              <a:rPr lang="es-CO" sz="2200" dirty="0">
                <a:cs typeface="Times New Roman" pitchFamily="18" charset="0"/>
              </a:rPr>
            </a:br>
            <a:r>
              <a:rPr lang="es-CO" sz="2200" dirty="0">
                <a:cs typeface="Times New Roman" pitchFamily="18" charset="0"/>
              </a:rPr>
              <a:t>	- </a:t>
            </a:r>
            <a:r>
              <a:rPr lang="es-CO" sz="2200" b="1" dirty="0">
                <a:solidFill>
                  <a:schemeClr val="tx1"/>
                </a:solidFill>
                <a:cs typeface="Times New Roman" pitchFamily="18" charset="0"/>
              </a:rPr>
              <a:t>Presidente Comité NICSP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: 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  <a:hlinkClick r:id="rId2"/>
              </a:rPr>
              <a:t>iancarruthers@ipsasb.org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</a:rPr>
              <a:t> </a:t>
            </a:r>
            <a:br>
              <a:rPr lang="es-CO" sz="2200" dirty="0">
                <a:cs typeface="Times New Roman" pitchFamily="18" charset="0"/>
              </a:rPr>
            </a:br>
            <a:r>
              <a:rPr lang="es-CO" sz="2200" dirty="0">
                <a:cs typeface="Times New Roman" pitchFamily="18" charset="0"/>
              </a:rPr>
              <a:t>	- </a:t>
            </a:r>
            <a:r>
              <a:rPr lang="es-CO" sz="2200" b="1" dirty="0">
                <a:solidFill>
                  <a:schemeClr val="tx1"/>
                </a:solidFill>
                <a:cs typeface="Times New Roman" pitchFamily="18" charset="0"/>
              </a:rPr>
              <a:t>Director técnico interino: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  <a:hlinkClick r:id="rId3"/>
              </a:rPr>
              <a:t>johnstanford@ipsasb.org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s-CO" sz="2200" dirty="0">
              <a:solidFill>
                <a:srgbClr val="E58D23"/>
              </a:solidFill>
              <a:cs typeface="Times New Roman" pitchFamily="18" charset="0"/>
            </a:endParaRPr>
          </a:p>
        </p:txBody>
      </p:sp>
      <p:pic>
        <p:nvPicPr>
          <p:cNvPr id="103428" name="Picture 4" descr="http://www.eko-punkt.de/fileadmin/user_upload/ekopunkt/bilder/Fragezeichen_545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785" y="1555868"/>
            <a:ext cx="8352430" cy="222531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381000" y="254336"/>
            <a:ext cx="7884934" cy="736264"/>
          </a:xfrm>
        </p:spPr>
        <p:txBody>
          <a:bodyPr/>
          <a:lstStyle/>
          <a:p>
            <a:pPr eaLnBrk="1" hangingPunct="1"/>
            <a:r>
              <a:rPr lang="es-CO" dirty="0">
                <a:latin typeface="+mj-lt"/>
                <a:cs typeface="Times New Roman" pitchFamily="18" charset="0"/>
              </a:rPr>
              <a:t>Comité NICSP: Objetivo estratégico - a partir de 2015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8031114"/>
              </p:ext>
            </p:extLst>
          </p:nvPr>
        </p:nvGraphicFramePr>
        <p:xfrm>
          <a:off x="193168" y="1487834"/>
          <a:ext cx="8829719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38538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5522"/>
            <a:ext cx="7543800" cy="533400"/>
          </a:xfrm>
        </p:spPr>
        <p:txBody>
          <a:bodyPr/>
          <a:lstStyle/>
          <a:p>
            <a:r>
              <a:rPr lang="es-CO" dirty="0"/>
              <a:t>Plan de trabajo a partir de 2016 - proyectos clave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483930"/>
              </p:ext>
            </p:extLst>
          </p:nvPr>
        </p:nvGraphicFramePr>
        <p:xfrm>
          <a:off x="381000" y="1606584"/>
          <a:ext cx="8583891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1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0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9025">
                <a:tc>
                  <a:txBody>
                    <a:bodyPr/>
                    <a:lstStyle/>
                    <a:p>
                      <a:r>
                        <a:rPr lang="es-CO" sz="2400" noProof="0" dirty="0"/>
                        <a:t>Proyectos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Especifico para el sector público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Convergencia</a:t>
                      </a:r>
                      <a:r>
                        <a:rPr lang="es-CO" baseline="0" noProof="0" dirty="0"/>
                        <a:t> con las NIIF</a:t>
                      </a:r>
                      <a:endParaRPr lang="es-C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Beneficios sociales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Instrumentos Financieros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Ingresos </a:t>
                      </a:r>
                      <a:r>
                        <a:rPr lang="es-CO" b="1" baseline="0" noProof="0" dirty="0"/>
                        <a:t>&amp; Gastos Sin Contraprestación</a:t>
                      </a:r>
                      <a:endParaRPr lang="es-CO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b="1" noProof="0" dirty="0"/>
                        <a:t>Bienes del patrimonio histórico, artístico y/o cultural</a:t>
                      </a:r>
                      <a:endParaRPr lang="es-CO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Medición</a:t>
                      </a:r>
                      <a:r>
                        <a:rPr lang="es-CO" b="1" baseline="0" noProof="0" dirty="0"/>
                        <a:t> del sector público (todavía no empezado)</a:t>
                      </a:r>
                      <a:endParaRPr lang="es-CO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Activos</a:t>
                      </a:r>
                      <a:r>
                        <a:rPr lang="es-CO" b="1" baseline="0" noProof="0" dirty="0"/>
                        <a:t> de infraestructura (todavía no empezado)</a:t>
                      </a:r>
                      <a:endParaRPr lang="es-CO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O" b="1" noProof="0" dirty="0"/>
                        <a:t>Arrendamientos </a:t>
                      </a:r>
                      <a:r>
                        <a:rPr lang="es-CO" b="1" baseline="0" noProof="0" dirty="0"/>
                        <a:t>(todavía no empezado)</a:t>
                      </a:r>
                      <a:endParaRPr lang="es-CO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CO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noProof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277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Alcance especifico de los proyectos actuales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s-CO" b="1" dirty="0"/>
              <a:t>Beneficios Sociales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97169516"/>
              </p:ext>
            </p:extLst>
          </p:nvPr>
        </p:nvGraphicFramePr>
        <p:xfrm>
          <a:off x="180950" y="1509007"/>
          <a:ext cx="873899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600750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601394"/>
              </p:ext>
            </p:extLst>
          </p:nvPr>
        </p:nvGraphicFramePr>
        <p:xfrm>
          <a:off x="381000" y="1524000"/>
          <a:ext cx="8458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0" dirty="0"/>
              <a:t>Opciones de reconocimiento y medición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s-CO" b="1" dirty="0"/>
              <a:t>Beneficios Sociales</a:t>
            </a:r>
          </a:p>
        </p:txBody>
      </p:sp>
    </p:spTree>
    <p:extLst>
      <p:ext uri="{BB962C8B-B14F-4D97-AF65-F5344CB8AC3E}">
        <p14:creationId xmlns:p14="http://schemas.microsoft.com/office/powerpoint/2010/main" val="24647255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Opción 1 – posibles puntos de reconocimiento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s-CO" dirty="0"/>
              <a:t>Beneficios Sociales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172028" y="1470710"/>
            <a:ext cx="8602579" cy="4306360"/>
            <a:chOff x="0" y="0"/>
            <a:chExt cx="7940040" cy="3963605"/>
          </a:xfrm>
        </p:grpSpPr>
        <p:grpSp>
          <p:nvGrpSpPr>
            <p:cNvPr id="30" name="Group 29"/>
            <p:cNvGrpSpPr/>
            <p:nvPr/>
          </p:nvGrpSpPr>
          <p:grpSpPr>
            <a:xfrm>
              <a:off x="0" y="0"/>
              <a:ext cx="7940040" cy="2912045"/>
              <a:chOff x="0" y="0"/>
              <a:chExt cx="7940040" cy="2912045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H="1">
                <a:off x="762000" y="2203385"/>
                <a:ext cx="0" cy="1836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>
                <a:off x="7109460" y="2203385"/>
                <a:ext cx="0" cy="1836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5433060" y="2203385"/>
                <a:ext cx="0" cy="1836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H="1">
                <a:off x="3749040" y="2203385"/>
                <a:ext cx="0" cy="18351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2179320" y="2203385"/>
                <a:ext cx="0" cy="1836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Rectangle 40"/>
              <p:cNvSpPr/>
              <p:nvPr/>
            </p:nvSpPr>
            <p:spPr>
              <a:xfrm>
                <a:off x="0" y="632460"/>
                <a:ext cx="7940040" cy="150845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CO" dirty="0"/>
              </a:p>
            </p:txBody>
          </p:sp>
          <p:sp>
            <p:nvSpPr>
              <p:cNvPr id="42" name="TextBox 5"/>
              <p:cNvSpPr txBox="1"/>
              <p:nvPr/>
            </p:nvSpPr>
            <p:spPr>
              <a:xfrm>
                <a:off x="6256020" y="632460"/>
                <a:ext cx="1680845" cy="100584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Cumplimiento con los criterios de elegibilidad para recibir el beneficio siguiente</a:t>
                </a:r>
                <a:endParaRPr lang="es-CO" sz="12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Demanda aprobada</a:t>
                </a:r>
                <a:endParaRPr lang="es-CO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 eaLnBrk="0" fontAlgn="base" hangingPunct="0">
                  <a:spcAft>
                    <a:spcPts val="0"/>
                  </a:spcAft>
                </a:pPr>
                <a:r>
                  <a:rPr lang="es-CO" sz="1200" kern="1200" dirty="0"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Fecha de pago ha llegado</a:t>
                </a:r>
                <a:endParaRPr lang="es-CO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3" name="TextBox 5"/>
              <p:cNvSpPr txBox="1"/>
              <p:nvPr/>
            </p:nvSpPr>
            <p:spPr>
              <a:xfrm>
                <a:off x="4724400" y="632460"/>
                <a:ext cx="1411605" cy="96774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Cumplimiento con los criterios de elegibilidad para recibir el beneficio siguiente</a:t>
                </a:r>
                <a:endParaRPr lang="es-CO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 eaLnBrk="0" fontAlgn="base" hangingPunct="0">
                  <a:spcAft>
                    <a:spcPts val="0"/>
                  </a:spcAft>
                </a:pPr>
                <a:r>
                  <a:rPr lang="es-CO" sz="1200" kern="1200" dirty="0"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Demanda aprobada</a:t>
                </a:r>
                <a:endParaRPr lang="es-CO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4" name="TextBox 5"/>
              <p:cNvSpPr txBox="1"/>
              <p:nvPr/>
            </p:nvSpPr>
            <p:spPr>
              <a:xfrm>
                <a:off x="3040380" y="632460"/>
                <a:ext cx="1417320" cy="7924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Cumplimiento con los criterios de elegibilidad para recibir el beneficio siguiente</a:t>
                </a:r>
              </a:p>
            </p:txBody>
          </p:sp>
          <p:sp>
            <p:nvSpPr>
              <p:cNvPr id="45" name="TextBox 5"/>
              <p:cNvSpPr txBox="1"/>
              <p:nvPr/>
            </p:nvSpPr>
            <p:spPr>
              <a:xfrm>
                <a:off x="1508760" y="632460"/>
                <a:ext cx="1348740" cy="5638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kern="1200" dirty="0"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Cumplimiento inicial con los </a:t>
                </a: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criterios de elegibilidad</a:t>
                </a:r>
                <a:r>
                  <a:rPr lang="es-CO" sz="1200" kern="1200" dirty="0"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46" name="TextBox 5"/>
              <p:cNvSpPr txBox="1"/>
              <p:nvPr/>
            </p:nvSpPr>
            <p:spPr>
              <a:xfrm>
                <a:off x="83820" y="632460"/>
                <a:ext cx="1463040" cy="100584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Ocurran e</a:t>
                </a:r>
                <a:r>
                  <a:rPr lang="es-CO" sz="1200" kern="1200" dirty="0">
                    <a:solidFill>
                      <a:srgbClr val="FFFF00"/>
                    </a:solidFill>
                    <a:effectLst/>
                    <a:latin typeface="Arial" panose="020B0604020202020204" pitchFamily="34" charset="0"/>
                  </a:rPr>
                  <a:t>ventos participativos principales</a:t>
                </a:r>
                <a:endParaRPr lang="es-CO" sz="1200" dirty="0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  <a:p>
                <a:pPr algn="ctr" eaLnBrk="0" hangingPunct="0">
                  <a:spcAft>
                    <a:spcPts val="0"/>
                  </a:spcAft>
                </a:pPr>
                <a:endParaRPr lang="es-CO" sz="1200" dirty="0">
                  <a:solidFill>
                    <a:srgbClr val="FFFF00"/>
                  </a:solidFill>
                  <a:latin typeface="Arial" panose="020B0604020202020204" pitchFamily="34" charset="0"/>
                </a:endParaRPr>
              </a:p>
              <a:p>
                <a:pPr algn="ctr" eaLnBrk="0" hangingPunct="0">
                  <a:spcAft>
                    <a:spcPts val="0"/>
                  </a:spcAft>
                </a:pPr>
                <a:r>
                  <a:rPr lang="es-CO" sz="1200" dirty="0">
                    <a:solidFill>
                      <a:srgbClr val="FFFF00"/>
                    </a:solidFill>
                    <a:latin typeface="Arial" panose="020B0604020202020204" pitchFamily="34" charset="0"/>
                  </a:rPr>
                  <a:t>Cumplimiento parcial con los criterios de elegibilidad </a:t>
                </a:r>
                <a:endParaRPr lang="es-CO" sz="1200" kern="1200" dirty="0">
                  <a:solidFill>
                    <a:srgbClr val="FFFF00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Text Box 60"/>
              <p:cNvSpPr txBox="1"/>
              <p:nvPr/>
            </p:nvSpPr>
            <p:spPr>
              <a:xfrm>
                <a:off x="144780" y="2363405"/>
                <a:ext cx="1226820" cy="54864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Eventos participativos principales 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Text Box 61"/>
              <p:cNvSpPr txBox="1"/>
              <p:nvPr/>
            </p:nvSpPr>
            <p:spPr>
              <a:xfrm>
                <a:off x="3040380" y="2363405"/>
                <a:ext cx="1500226" cy="54864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ES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Cumplimiento con los criterios de elegibilidad para recibir el beneficio 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Text Box 62"/>
              <p:cNvSpPr txBox="1"/>
              <p:nvPr/>
            </p:nvSpPr>
            <p:spPr>
              <a:xfrm>
                <a:off x="1636471" y="2356090"/>
                <a:ext cx="1038759" cy="54864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Umbral de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criterios de elegibilidad  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Text Box 63"/>
              <p:cNvSpPr txBox="1"/>
              <p:nvPr/>
            </p:nvSpPr>
            <p:spPr>
              <a:xfrm>
                <a:off x="5029200" y="2363405"/>
                <a:ext cx="807720" cy="39624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Demanda aprobada</a:t>
                </a:r>
              </a:p>
            </p:txBody>
          </p:sp>
          <p:sp>
            <p:nvSpPr>
              <p:cNvPr id="51" name="Text Box 64"/>
              <p:cNvSpPr txBox="1"/>
              <p:nvPr/>
            </p:nvSpPr>
            <p:spPr>
              <a:xfrm>
                <a:off x="6637020" y="2363405"/>
                <a:ext cx="937260" cy="39624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Demanda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exigible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s-CO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Text Box 65"/>
              <p:cNvSpPr txBox="1"/>
              <p:nvPr/>
            </p:nvSpPr>
            <p:spPr>
              <a:xfrm>
                <a:off x="83819" y="0"/>
                <a:ext cx="1150315" cy="51816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Primer punto de reconocimiento</a:t>
                </a:r>
                <a:endParaRPr lang="es-CO" sz="1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Text Box 66"/>
              <p:cNvSpPr txBox="1"/>
              <p:nvPr/>
            </p:nvSpPr>
            <p:spPr>
              <a:xfrm>
                <a:off x="6793687" y="0"/>
                <a:ext cx="1146353" cy="51816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s-CO" sz="1000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Último punto de reconocimiento</a:t>
                </a:r>
                <a:endParaRPr lang="es-CO" sz="11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>
                <a:off x="1175614" y="259080"/>
                <a:ext cx="5676595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Freeform 30"/>
            <p:cNvSpPr/>
            <p:nvPr/>
          </p:nvSpPr>
          <p:spPr>
            <a:xfrm>
              <a:off x="2766060" y="594360"/>
              <a:ext cx="274320" cy="1700782"/>
            </a:xfrm>
            <a:custGeom>
              <a:avLst/>
              <a:gdLst>
                <a:gd name="connsiteX0" fmla="*/ 53340 w 274320"/>
                <a:gd name="connsiteY0" fmla="*/ 0 h 853440"/>
                <a:gd name="connsiteX1" fmla="*/ 198120 w 274320"/>
                <a:gd name="connsiteY1" fmla="*/ 190500 h 853440"/>
                <a:gd name="connsiteX2" fmla="*/ 0 w 274320"/>
                <a:gd name="connsiteY2" fmla="*/ 373380 h 853440"/>
                <a:gd name="connsiteX3" fmla="*/ 274320 w 274320"/>
                <a:gd name="connsiteY3" fmla="*/ 495300 h 853440"/>
                <a:gd name="connsiteX4" fmla="*/ 114300 w 274320"/>
                <a:gd name="connsiteY4" fmla="*/ 609600 h 853440"/>
                <a:gd name="connsiteX5" fmla="*/ 251460 w 274320"/>
                <a:gd name="connsiteY5" fmla="*/ 754380 h 853440"/>
                <a:gd name="connsiteX6" fmla="*/ 99060 w 274320"/>
                <a:gd name="connsiteY6" fmla="*/ 853440 h 853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4320" h="853440">
                  <a:moveTo>
                    <a:pt x="53340" y="0"/>
                  </a:moveTo>
                  <a:lnTo>
                    <a:pt x="198120" y="190500"/>
                  </a:lnTo>
                  <a:lnTo>
                    <a:pt x="0" y="373380"/>
                  </a:lnTo>
                  <a:lnTo>
                    <a:pt x="274320" y="495300"/>
                  </a:lnTo>
                  <a:lnTo>
                    <a:pt x="114300" y="609600"/>
                  </a:lnTo>
                  <a:lnTo>
                    <a:pt x="251460" y="754380"/>
                  </a:lnTo>
                  <a:lnTo>
                    <a:pt x="99060" y="853440"/>
                  </a:lnTo>
                </a:path>
              </a:pathLst>
            </a:custGeom>
            <a:noFill/>
            <a:ln w="444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 dirty="0"/>
            </a:p>
          </p:txBody>
        </p:sp>
        <p:sp>
          <p:nvSpPr>
            <p:cNvPr id="32" name="Right Brace 31"/>
            <p:cNvSpPr/>
            <p:nvPr/>
          </p:nvSpPr>
          <p:spPr>
            <a:xfrm rot="5400000">
              <a:off x="1352550" y="1815525"/>
              <a:ext cx="243841" cy="2583180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 dirty="0"/>
            </a:p>
          </p:txBody>
        </p:sp>
        <p:sp>
          <p:nvSpPr>
            <p:cNvPr id="33" name="Right Brace 32"/>
            <p:cNvSpPr/>
            <p:nvPr/>
          </p:nvSpPr>
          <p:spPr>
            <a:xfrm rot="5400000">
              <a:off x="5391150" y="687765"/>
              <a:ext cx="244800" cy="4852800"/>
            </a:xfrm>
            <a:prstGeom prst="rightBrac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CO" dirty="0"/>
            </a:p>
          </p:txBody>
        </p:sp>
        <p:sp>
          <p:nvSpPr>
            <p:cNvPr id="34" name="Text Box 47"/>
            <p:cNvSpPr txBox="1"/>
            <p:nvPr/>
          </p:nvSpPr>
          <p:spPr>
            <a:xfrm>
              <a:off x="83820" y="3354005"/>
              <a:ext cx="2773680" cy="6096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Las exigencias  para cumplir con los </a:t>
              </a:r>
              <a:r>
                <a:rPr lang="es-CO" sz="1100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criterios de elegibilidad en curso (incluso revalidación) afectan la medición pero no el reconocimiento</a:t>
              </a:r>
              <a:endParaRPr lang="es-CO" sz="11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 Box 48"/>
            <p:cNvSpPr txBox="1"/>
            <p:nvPr/>
          </p:nvSpPr>
          <p:spPr>
            <a:xfrm>
              <a:off x="3931920" y="3354005"/>
              <a:ext cx="3157080" cy="60960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CO" sz="1100" b="1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Las exigencias para cumplir con los criterios de elegibilidad en curso (incluso revalidación) afectan la medición y el reconocimiento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459021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Instrumentos Financieros: cobertura y enfoque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45" y="1271675"/>
            <a:ext cx="8928287" cy="4295628"/>
          </a:xfrm>
        </p:spPr>
        <p:txBody>
          <a:bodyPr/>
          <a:lstStyle/>
          <a:p>
            <a:pPr lvl="0" algn="just"/>
            <a:r>
              <a:rPr lang="es-CO" b="1" dirty="0"/>
              <a:t>Instrumentos Financieros específicos del sector público</a:t>
            </a:r>
          </a:p>
          <a:p>
            <a:pPr lvl="1" algn="just"/>
            <a:r>
              <a:rPr lang="es-CO" sz="2400" b="1" dirty="0"/>
              <a:t>2016 Documento de Consulta (DC) cubrirá elementos de autoridad monetaria (oro monetario, billetes y moneda en circulación, elementos del FMI)</a:t>
            </a:r>
          </a:p>
          <a:p>
            <a:pPr lvl="1" algn="just"/>
            <a:r>
              <a:rPr lang="es-CO" sz="2400" b="1" dirty="0"/>
              <a:t>Contribuciones estatuarias por cobrar y por pagar</a:t>
            </a:r>
            <a:br>
              <a:rPr lang="es-CO" sz="2400" b="1" dirty="0"/>
            </a:br>
            <a:r>
              <a:rPr lang="es-CO" sz="2400" b="1" dirty="0"/>
              <a:t>	- Proyecto de Ingresos &amp; Gastos Sin Contraprestación</a:t>
            </a:r>
          </a:p>
          <a:p>
            <a:pPr lvl="1" algn="just"/>
            <a:r>
              <a:rPr lang="es-CO" sz="2400" b="1" dirty="0"/>
              <a:t>Titularización (“</a:t>
            </a:r>
            <a:r>
              <a:rPr lang="es-CO" sz="2400" b="1" dirty="0" err="1"/>
              <a:t>securitization</a:t>
            </a:r>
            <a:r>
              <a:rPr lang="es-CO" sz="2400" b="1" dirty="0"/>
              <a:t>”) - actualización NICSP 29</a:t>
            </a:r>
          </a:p>
          <a:p>
            <a:pPr lvl="0" algn="just"/>
            <a:r>
              <a:rPr lang="es-CO" b="1" dirty="0"/>
              <a:t>Reconocimiento y Medición (actualización de NICSP 29 considerando NIIF 9) </a:t>
            </a:r>
            <a:r>
              <a:rPr lang="es-CO" b="1" dirty="0">
                <a:sym typeface="Wingdings" panose="05000000000000000000" pitchFamily="2" charset="2"/>
              </a:rPr>
              <a:t> Borrador de norma 2016 (</a:t>
            </a:r>
            <a:r>
              <a:rPr lang="es-CO" b="1" dirty="0"/>
              <a:t>todavía no empezado)</a:t>
            </a:r>
          </a:p>
        </p:txBody>
      </p:sp>
    </p:spTree>
    <p:extLst>
      <p:ext uri="{BB962C8B-B14F-4D97-AF65-F5344CB8AC3E}">
        <p14:creationId xmlns:p14="http://schemas.microsoft.com/office/powerpoint/2010/main" val="173217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7912"/>
            <a:ext cx="7543800" cy="533400"/>
          </a:xfrm>
        </p:spPr>
        <p:txBody>
          <a:bodyPr/>
          <a:lstStyle/>
          <a:p>
            <a:r>
              <a:rPr lang="es-CO" dirty="0"/>
              <a:t>Ingresos &amp; Gastos Sin Contraprestación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68" y="1311411"/>
            <a:ext cx="8847274" cy="4114800"/>
          </a:xfrm>
        </p:spPr>
        <p:txBody>
          <a:bodyPr/>
          <a:lstStyle/>
          <a:p>
            <a:pPr algn="just"/>
            <a:r>
              <a:rPr lang="es-CO" b="1" dirty="0"/>
              <a:t>DC individual para responder a la necesidad de simetría entre ingresos y gastos sin contraprestación  (p.ej. subvenciones)</a:t>
            </a:r>
          </a:p>
          <a:p>
            <a:pPr algn="just"/>
            <a:r>
              <a:rPr lang="es-CO" b="1" dirty="0"/>
              <a:t>Debate importante sobre la aplicación de definiciones de elementos del marco conceptual (MC)</a:t>
            </a:r>
          </a:p>
          <a:p>
            <a:pPr lvl="0" algn="just"/>
            <a:r>
              <a:rPr lang="es-CO" b="1" dirty="0"/>
              <a:t>Gastos sin contraprestación fuera del proyecto de beneficios sociales, p.ej. Educación, Salud y Defensa</a:t>
            </a:r>
          </a:p>
          <a:p>
            <a:pPr lvl="0" algn="just"/>
            <a:r>
              <a:rPr lang="es-CO" b="1" dirty="0"/>
              <a:t>Evaluación de la posibilidad de aplicar NIIF 15 enfoque de obligación de desempeño para ingresos del sector público</a:t>
            </a:r>
          </a:p>
          <a:p>
            <a:pPr algn="just"/>
            <a:r>
              <a:rPr lang="es-CO" b="1" dirty="0"/>
              <a:t>Norma para ingresos sin contraprestación “residuales” como sucesor para NICSP 23</a:t>
            </a:r>
          </a:p>
          <a:p>
            <a:pPr marL="0" indent="0" algn="just">
              <a:buNone/>
            </a:pP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28316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59" y="457200"/>
            <a:ext cx="8084264" cy="533400"/>
          </a:xfrm>
        </p:spPr>
        <p:txBody>
          <a:bodyPr/>
          <a:lstStyle/>
          <a:p>
            <a:r>
              <a:rPr lang="es-ES" dirty="0"/>
              <a:t>Bienes del patrimonio histórico, artístico y/o cultural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446" y="1393382"/>
            <a:ext cx="8889664" cy="4513464"/>
          </a:xfrm>
        </p:spPr>
        <p:txBody>
          <a:bodyPr/>
          <a:lstStyle/>
          <a:p>
            <a:pPr lvl="0" algn="just"/>
            <a:r>
              <a:rPr lang="es-CO" b="1" dirty="0"/>
              <a:t>Proporcionar exigencias y orientación para reemplazar la orientación provisional de NICSP 17 </a:t>
            </a:r>
          </a:p>
          <a:p>
            <a:pPr lvl="0" algn="just"/>
            <a:r>
              <a:rPr lang="es-CO" b="1" dirty="0"/>
              <a:t>DC como primer paso</a:t>
            </a:r>
          </a:p>
          <a:p>
            <a:pPr lvl="0" algn="just"/>
            <a:r>
              <a:rPr lang="es-ES" b="1" dirty="0"/>
              <a:t>Bienes del patrimonio histórico artístico y/o cultural definidos</a:t>
            </a:r>
            <a:endParaRPr lang="es-CO" b="1" dirty="0"/>
          </a:p>
          <a:p>
            <a:pPr lvl="0" algn="just"/>
            <a:r>
              <a:rPr lang="es-CO" b="1" dirty="0"/>
              <a:t>Definiciones de categorías basada en las </a:t>
            </a:r>
            <a:r>
              <a:rPr lang="es-CO" b="1" dirty="0" err="1"/>
              <a:t>Convenciónes</a:t>
            </a:r>
            <a:r>
              <a:rPr lang="es-CO" b="1" dirty="0"/>
              <a:t> de la UNESCO</a:t>
            </a:r>
          </a:p>
          <a:p>
            <a:pPr lvl="0" algn="just"/>
            <a:r>
              <a:rPr lang="es-CO" b="1" dirty="0"/>
              <a:t>Discusión en términos del MC sobre definiciones de activos y pasivos</a:t>
            </a:r>
          </a:p>
          <a:p>
            <a:pPr lvl="0" algn="just"/>
            <a:r>
              <a:rPr lang="es-CO" b="1" dirty="0"/>
              <a:t>Impacto del MC sobre reconocimiento, medición y revelación </a:t>
            </a:r>
          </a:p>
        </p:txBody>
      </p:sp>
    </p:spTree>
    <p:extLst>
      <p:ext uri="{BB962C8B-B14F-4D97-AF65-F5344CB8AC3E}">
        <p14:creationId xmlns:p14="http://schemas.microsoft.com/office/powerpoint/2010/main" val="3153596200"/>
      </p:ext>
    </p:extLst>
  </p:cSld>
  <p:clrMapOvr>
    <a:masterClrMapping/>
  </p:clrMapOvr>
</p:sld>
</file>

<file path=ppt/theme/theme1.xml><?xml version="1.0" encoding="utf-8"?>
<a:theme xmlns:a="http://schemas.openxmlformats.org/drawingml/2006/main" name="Strategic Report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trategic Report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Strategic Report</Template>
  <TotalTime>89</TotalTime>
  <Words>892</Words>
  <Application>Microsoft Office PowerPoint</Application>
  <PresentationFormat>Carta (216 x 279 mm)</PresentationFormat>
  <Paragraphs>133</Paragraphs>
  <Slides>14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Strategic Report</vt:lpstr>
      <vt:lpstr>1_Blank Presentation</vt:lpstr>
      <vt:lpstr>2_Blank Presentation</vt:lpstr>
      <vt:lpstr>3_Strategic Report</vt:lpstr>
      <vt:lpstr>Comité NICSP: Mirando al futuro</vt:lpstr>
      <vt:lpstr>Comité NICSP: Objetivo estratégico - a partir de 2015</vt:lpstr>
      <vt:lpstr>Plan de trabajo a partir de 2016 - proyectos clave</vt:lpstr>
      <vt:lpstr>Alcance especifico de los proyectos actuales</vt:lpstr>
      <vt:lpstr>Opciones de reconocimiento y medición</vt:lpstr>
      <vt:lpstr>Opción 1 – posibles puntos de reconocimiento</vt:lpstr>
      <vt:lpstr>Instrumentos Financieros: cobertura y enfoque</vt:lpstr>
      <vt:lpstr>Ingresos &amp; Gastos Sin Contraprestación</vt:lpstr>
      <vt:lpstr>Bienes del patrimonio histórico, artístico y/o cultural</vt:lpstr>
      <vt:lpstr>Aumentar la adopción de las NICSP: Establecimiento de relaciones</vt:lpstr>
      <vt:lpstr>Aumentar la adopción de las NICSP:  Promoción / Conciencia</vt:lpstr>
      <vt:lpstr>NICSP: Estado actual de la adopción de las normas</vt:lpstr>
      <vt:lpstr>NICSP Implementación</vt:lpstr>
      <vt:lpstr>Preguntas, Discusión e Información Adicional</vt:lpstr>
    </vt:vector>
  </TitlesOfParts>
  <Company>IFAC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Report – [Insert Board/Committee Acronym here]</dc:title>
  <dc:creator>JYounts</dc:creator>
  <cp:lastModifiedBy>Carlos Estrada</cp:lastModifiedBy>
  <cp:revision>240</cp:revision>
  <cp:lastPrinted>2011-09-27T17:54:21Z</cp:lastPrinted>
  <dcterms:created xsi:type="dcterms:W3CDTF">2011-10-31T16:59:54Z</dcterms:created>
  <dcterms:modified xsi:type="dcterms:W3CDTF">2021-05-27T15:56:41Z</dcterms:modified>
</cp:coreProperties>
</file>