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82"/>
  </p:notesMasterIdLst>
  <p:handoutMasterIdLst>
    <p:handoutMasterId r:id="rId83"/>
  </p:handoutMasterIdLst>
  <p:sldIdLst>
    <p:sldId id="327" r:id="rId2"/>
    <p:sldId id="543" r:id="rId3"/>
    <p:sldId id="571" r:id="rId4"/>
    <p:sldId id="509" r:id="rId5"/>
    <p:sldId id="510" r:id="rId6"/>
    <p:sldId id="508" r:id="rId7"/>
    <p:sldId id="511" r:id="rId8"/>
    <p:sldId id="516" r:id="rId9"/>
    <p:sldId id="517" r:id="rId10"/>
    <p:sldId id="518" r:id="rId11"/>
    <p:sldId id="424" r:id="rId12"/>
    <p:sldId id="495" r:id="rId13"/>
    <p:sldId id="493" r:id="rId14"/>
    <p:sldId id="520" r:id="rId15"/>
    <p:sldId id="567" r:id="rId16"/>
    <p:sldId id="568" r:id="rId17"/>
    <p:sldId id="521" r:id="rId18"/>
    <p:sldId id="504" r:id="rId19"/>
    <p:sldId id="522" r:id="rId20"/>
    <p:sldId id="523" r:id="rId21"/>
    <p:sldId id="524" r:id="rId22"/>
    <p:sldId id="547" r:id="rId23"/>
    <p:sldId id="525" r:id="rId24"/>
    <p:sldId id="526" r:id="rId25"/>
    <p:sldId id="463" r:id="rId26"/>
    <p:sldId id="389" r:id="rId27"/>
    <p:sldId id="428" r:id="rId28"/>
    <p:sldId id="470" r:id="rId29"/>
    <p:sldId id="471" r:id="rId30"/>
    <p:sldId id="441" r:id="rId31"/>
    <p:sldId id="485" r:id="rId32"/>
    <p:sldId id="444" r:id="rId33"/>
    <p:sldId id="446" r:id="rId34"/>
    <p:sldId id="499" r:id="rId35"/>
    <p:sldId id="506" r:id="rId36"/>
    <p:sldId id="503" r:id="rId37"/>
    <p:sldId id="486" r:id="rId38"/>
    <p:sldId id="430" r:id="rId39"/>
    <p:sldId id="529" r:id="rId40"/>
    <p:sldId id="431" r:id="rId41"/>
    <p:sldId id="530" r:id="rId42"/>
    <p:sldId id="531" r:id="rId43"/>
    <p:sldId id="532" r:id="rId44"/>
    <p:sldId id="538" r:id="rId45"/>
    <p:sldId id="539" r:id="rId46"/>
    <p:sldId id="540" r:id="rId47"/>
    <p:sldId id="536" r:id="rId48"/>
    <p:sldId id="432" r:id="rId49"/>
    <p:sldId id="534" r:id="rId50"/>
    <p:sldId id="433" r:id="rId51"/>
    <p:sldId id="434" r:id="rId52"/>
    <p:sldId id="390" r:id="rId53"/>
    <p:sldId id="450" r:id="rId54"/>
    <p:sldId id="456" r:id="rId55"/>
    <p:sldId id="451" r:id="rId56"/>
    <p:sldId id="452" r:id="rId57"/>
    <p:sldId id="453" r:id="rId58"/>
    <p:sldId id="454" r:id="rId59"/>
    <p:sldId id="449" r:id="rId60"/>
    <p:sldId id="455" r:id="rId61"/>
    <p:sldId id="551" r:id="rId62"/>
    <p:sldId id="552" r:id="rId63"/>
    <p:sldId id="553" r:id="rId64"/>
    <p:sldId id="554" r:id="rId65"/>
    <p:sldId id="555" r:id="rId66"/>
    <p:sldId id="556" r:id="rId67"/>
    <p:sldId id="557" r:id="rId68"/>
    <p:sldId id="558" r:id="rId69"/>
    <p:sldId id="559" r:id="rId70"/>
    <p:sldId id="560" r:id="rId71"/>
    <p:sldId id="561" r:id="rId72"/>
    <p:sldId id="562" r:id="rId73"/>
    <p:sldId id="563" r:id="rId74"/>
    <p:sldId id="564" r:id="rId75"/>
    <p:sldId id="569" r:id="rId76"/>
    <p:sldId id="570" r:id="rId77"/>
    <p:sldId id="420" r:id="rId78"/>
    <p:sldId id="488" r:id="rId79"/>
    <p:sldId id="542" r:id="rId80"/>
    <p:sldId id="548" r:id="rId81"/>
  </p:sldIdLst>
  <p:sldSz cx="9144000" cy="5715000" type="screen16x10"/>
  <p:notesSz cx="7010400" cy="9296400"/>
  <p:defaultTex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p:defaultTextStyle>
  <p:extLst>
    <p:ext uri="{521415D9-36F7-43E2-AB2F-B90AF26B5E84}">
      <p14:sectionLst xmlns:p14="http://schemas.microsoft.com/office/powerpoint/2010/main">
        <p14:section name="Sección predeterminada" id="{DC6F5581-CFA5-46E1-8274-79D279CB7D19}">
          <p14:sldIdLst>
            <p14:sldId id="327"/>
            <p14:sldId id="543"/>
            <p14:sldId id="571"/>
            <p14:sldId id="509"/>
            <p14:sldId id="510"/>
            <p14:sldId id="508"/>
            <p14:sldId id="511"/>
            <p14:sldId id="516"/>
            <p14:sldId id="517"/>
            <p14:sldId id="518"/>
            <p14:sldId id="424"/>
            <p14:sldId id="495"/>
            <p14:sldId id="493"/>
            <p14:sldId id="520"/>
            <p14:sldId id="567"/>
            <p14:sldId id="568"/>
            <p14:sldId id="521"/>
            <p14:sldId id="504"/>
            <p14:sldId id="522"/>
            <p14:sldId id="523"/>
            <p14:sldId id="524"/>
            <p14:sldId id="547"/>
            <p14:sldId id="525"/>
            <p14:sldId id="526"/>
            <p14:sldId id="463"/>
            <p14:sldId id="389"/>
            <p14:sldId id="428"/>
            <p14:sldId id="470"/>
            <p14:sldId id="471"/>
            <p14:sldId id="441"/>
            <p14:sldId id="485"/>
            <p14:sldId id="444"/>
            <p14:sldId id="446"/>
            <p14:sldId id="499"/>
            <p14:sldId id="506"/>
            <p14:sldId id="503"/>
            <p14:sldId id="486"/>
            <p14:sldId id="430"/>
            <p14:sldId id="529"/>
            <p14:sldId id="431"/>
            <p14:sldId id="530"/>
            <p14:sldId id="531"/>
            <p14:sldId id="532"/>
            <p14:sldId id="538"/>
            <p14:sldId id="539"/>
            <p14:sldId id="540"/>
            <p14:sldId id="536"/>
            <p14:sldId id="432"/>
            <p14:sldId id="534"/>
            <p14:sldId id="433"/>
            <p14:sldId id="434"/>
            <p14:sldId id="390"/>
            <p14:sldId id="450"/>
            <p14:sldId id="456"/>
            <p14:sldId id="451"/>
            <p14:sldId id="452"/>
            <p14:sldId id="453"/>
            <p14:sldId id="454"/>
            <p14:sldId id="449"/>
            <p14:sldId id="455"/>
            <p14:sldId id="551"/>
            <p14:sldId id="552"/>
            <p14:sldId id="553"/>
            <p14:sldId id="554"/>
            <p14:sldId id="555"/>
            <p14:sldId id="556"/>
            <p14:sldId id="557"/>
            <p14:sldId id="558"/>
            <p14:sldId id="559"/>
            <p14:sldId id="560"/>
            <p14:sldId id="561"/>
            <p14:sldId id="562"/>
            <p14:sldId id="563"/>
            <p14:sldId id="564"/>
            <p14:sldId id="569"/>
            <p14:sldId id="570"/>
            <p14:sldId id="420"/>
            <p14:sldId id="488"/>
            <p14:sldId id="542"/>
            <p14:sldId id="548"/>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FFFF"/>
    <a:srgbClr val="00918E"/>
    <a:srgbClr val="FFFBEB"/>
    <a:srgbClr val="FFF0C1"/>
    <a:srgbClr val="FFCC99"/>
    <a:srgbClr val="FFEBEB"/>
    <a:srgbClr val="008080"/>
    <a:srgbClr val="CCFFCC"/>
    <a:srgbClr val="FF6600"/>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17" autoAdjust="0"/>
    <p:restoredTop sz="91437" autoAdjust="0"/>
  </p:normalViewPr>
  <p:slideViewPr>
    <p:cSldViewPr snapToObjects="1">
      <p:cViewPr varScale="1">
        <p:scale>
          <a:sx n="79" d="100"/>
          <a:sy n="79" d="100"/>
        </p:scale>
        <p:origin x="678" y="8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575214346531"/>
          <c:y val="2.9315371723112938E-3"/>
          <c:w val="0.81293417960886294"/>
          <c:h val="0.99706846282768868"/>
        </c:manualLayout>
      </c:layout>
      <c:pieChart>
        <c:varyColors val="1"/>
        <c:ser>
          <c:idx val="0"/>
          <c:order val="0"/>
          <c:spPr>
            <a:effectLst>
              <a:outerShdw blurRad="50800" dist="38100" dir="2700000" algn="tl" rotWithShape="0">
                <a:prstClr val="black">
                  <a:alpha val="40000"/>
                </a:prstClr>
              </a:outerShdw>
            </a:effectLst>
          </c:spPr>
          <c:explosion val="10"/>
          <c:dPt>
            <c:idx val="0"/>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C7-4B22-A769-304FEBD0D9F3}"/>
              </c:ext>
            </c:extLst>
          </c:dPt>
          <c:dPt>
            <c:idx val="1"/>
            <c:bubble3D val="0"/>
            <c:spPr>
              <a:solidFill>
                <a:srgbClr val="FDEAB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C7-4B22-A769-304FEBD0D9F3}"/>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C7-4B22-A769-304FEBD0D9F3}"/>
              </c:ext>
            </c:extLst>
          </c:dPt>
          <c:dLbls>
            <c:dLbl>
              <c:idx val="0"/>
              <c:layout>
                <c:manualLayout>
                  <c:x val="0.15816080280119071"/>
                  <c:y val="0.10743205894443918"/>
                </c:manualLayout>
              </c:layout>
              <c:numFmt formatCode="0.0%" sourceLinked="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15:layout>
                    <c:manualLayout>
                      <c:w val="0.35804863801672537"/>
                      <c:h val="0.22687562849824491"/>
                    </c:manualLayout>
                  </c15:layout>
                </c:ext>
                <c:ext xmlns:c16="http://schemas.microsoft.com/office/drawing/2014/chart" uri="{C3380CC4-5D6E-409C-BE32-E72D297353CC}">
                  <c16:uniqueId val="{00000001-7DC7-4B22-A769-304FEBD0D9F3}"/>
                </c:ext>
              </c:extLst>
            </c:dLbl>
            <c:dLbl>
              <c:idx val="1"/>
              <c:layout>
                <c:manualLayout>
                  <c:x val="-7.4614328837344826E-2"/>
                  <c:y val="-4.9281302449803617E-2"/>
                </c:manualLayout>
              </c:layout>
              <c:numFmt formatCode="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C7-4B22-A769-304FEBD0D9F3}"/>
                </c:ext>
              </c:extLst>
            </c:dLbl>
            <c:dLbl>
              <c:idx val="2"/>
              <c:delete val="1"/>
              <c:extLst>
                <c:ext xmlns:c15="http://schemas.microsoft.com/office/drawing/2012/chart" uri="{CE6537A1-D6FC-4f65-9D91-7224C49458BB}"/>
                <c:ext xmlns:c16="http://schemas.microsoft.com/office/drawing/2014/chart" uri="{C3380CC4-5D6E-409C-BE32-E72D297353CC}">
                  <c16:uniqueId val="{00000005-7DC7-4B22-A769-304FEBD0D9F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Adecuado</c:v>
                </c:pt>
                <c:pt idx="1">
                  <c:v>Satisfactorio</c:v>
                </c:pt>
                <c:pt idx="2">
                  <c:v>Deficiente</c:v>
                </c:pt>
              </c:strCache>
            </c:strRef>
          </c:cat>
          <c:val>
            <c:numRef>
              <c:f>Hoja1!$B$1:$B$3</c:f>
              <c:numCache>
                <c:formatCode>0</c:formatCode>
                <c:ptCount val="3"/>
                <c:pt idx="0">
                  <c:v>321</c:v>
                </c:pt>
                <c:pt idx="1">
                  <c:v>28</c:v>
                </c:pt>
                <c:pt idx="2">
                  <c:v>1</c:v>
                </c:pt>
              </c:numCache>
            </c:numRef>
          </c:val>
          <c:extLst>
            <c:ext xmlns:c16="http://schemas.microsoft.com/office/drawing/2014/chart" uri="{C3380CC4-5D6E-409C-BE32-E72D297353CC}">
              <c16:uniqueId val="{00000006-7DC7-4B22-A769-304FEBD0D9F3}"/>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5144297878431"/>
          <c:y val="5.7715122694602602E-4"/>
          <c:w val="0.67235855533152245"/>
          <c:h val="0.95142873921943683"/>
        </c:manualLayout>
      </c:layout>
      <c:pieChart>
        <c:varyColors val="1"/>
        <c:ser>
          <c:idx val="0"/>
          <c:order val="0"/>
          <c:spPr>
            <a:effectLst>
              <a:outerShdw blurRad="50800" dist="38100" dir="2700000" algn="tl" rotWithShape="0">
                <a:prstClr val="black">
                  <a:alpha val="40000"/>
                </a:prstClr>
              </a:outerShdw>
            </a:effectLst>
          </c:spPr>
          <c:explosion val="6"/>
          <c:dPt>
            <c:idx val="0"/>
            <c:bubble3D val="0"/>
            <c:spPr>
              <a:solidFill>
                <a:schemeClr val="accent3">
                  <a:lumMod val="8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4-452A-8D01-A7412D47A91E}"/>
              </c:ext>
            </c:extLst>
          </c:dPt>
          <c:dPt>
            <c:idx val="1"/>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4-452A-8D01-A7412D47A91E}"/>
              </c:ext>
            </c:extLst>
          </c:dPt>
          <c:dPt>
            <c:idx val="2"/>
            <c:bubble3D val="0"/>
            <c:spPr>
              <a:solidFill>
                <a:schemeClr val="accent5">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4-452A-8D01-A7412D47A91E}"/>
              </c:ext>
            </c:extLst>
          </c:dPt>
          <c:dPt>
            <c:idx val="3"/>
            <c:bubble3D val="0"/>
            <c:spPr>
              <a:solidFill>
                <a:srgbClr val="FF0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424-452A-8D01-A7412D47A91E}"/>
              </c:ext>
            </c:extLst>
          </c:dPt>
          <c:dLbls>
            <c:dLbl>
              <c:idx val="0"/>
              <c:layout>
                <c:manualLayout>
                  <c:x val="0.21368149266343592"/>
                  <c:y val="-0.1175611893806148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424-452A-8D01-A7412D47A91E}"/>
                </c:ext>
              </c:extLst>
            </c:dLbl>
            <c:dLbl>
              <c:idx val="1"/>
              <c:layout>
                <c:manualLayout>
                  <c:x val="-0.23603705746473833"/>
                  <c:y val="0.1380378437491980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424-452A-8D01-A7412D47A91E}"/>
                </c:ext>
              </c:extLst>
            </c:dLbl>
            <c:dLbl>
              <c:idx val="2"/>
              <c:layout>
                <c:manualLayout>
                  <c:x val="6.5552934042089422E-2"/>
                  <c:y val="-0.128834705320925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424-452A-8D01-A7412D47A91E}"/>
                </c:ext>
              </c:extLst>
            </c:dLbl>
            <c:dLbl>
              <c:idx val="3"/>
              <c:layout>
                <c:manualLayout>
                  <c:x val="-3.7205908828183566E-2"/>
                  <c:y val="3.9061381531853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424-452A-8D01-A7412D47A91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Hoja1!$A$1:$A$4</c:f>
              <c:strCache>
                <c:ptCount val="4"/>
                <c:pt idx="0">
                  <c:v>Adecuado</c:v>
                </c:pt>
                <c:pt idx="1">
                  <c:v>Satisfactorio</c:v>
                </c:pt>
                <c:pt idx="2">
                  <c:v>Deficiente</c:v>
                </c:pt>
                <c:pt idx="3">
                  <c:v>Inadecuado</c:v>
                </c:pt>
              </c:strCache>
            </c:strRef>
          </c:cat>
          <c:val>
            <c:numRef>
              <c:f>Hoja1!$B$1:$B$4</c:f>
              <c:numCache>
                <c:formatCode>0</c:formatCode>
                <c:ptCount val="4"/>
                <c:pt idx="0">
                  <c:v>2040</c:v>
                </c:pt>
                <c:pt idx="1">
                  <c:v>977</c:v>
                </c:pt>
                <c:pt idx="2">
                  <c:v>36</c:v>
                </c:pt>
                <c:pt idx="3">
                  <c:v>4</c:v>
                </c:pt>
              </c:numCache>
            </c:numRef>
          </c:val>
          <c:extLst>
            <c:ext xmlns:c16="http://schemas.microsoft.com/office/drawing/2014/chart" uri="{C3380CC4-5D6E-409C-BE32-E72D297353CC}">
              <c16:uniqueId val="{00000008-1424-452A-8D01-A7412D47A91E}"/>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image" Target="../media/image76.jpeg"/></Relationships>
</file>

<file path=ppt/diagrams/_rels/data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image" Target="../media/image7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image" Target="../media/image76.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image" Target="../media/image76.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dgm:spPr>
      <dgm:t>
        <a:bodyPr/>
        <a:lstStyle/>
        <a:p>
          <a:r>
            <a:rPr lang="es-MX" sz="2000" b="1" dirty="0">
              <a:ln/>
              <a:solidFill>
                <a:sysClr val="windowText" lastClr="000000"/>
              </a:solidFill>
              <a:effectLst/>
              <a:latin typeface="Calibri"/>
              <a:ea typeface="+mn-ea"/>
              <a:cs typeface="Arial" charset="0"/>
            </a:rPr>
            <a:t>Características </a:t>
          </a:r>
          <a:br>
            <a:rPr lang="es-MX" sz="2000" b="1" dirty="0">
              <a:ln/>
              <a:solidFill>
                <a:sysClr val="windowText" lastClr="000000"/>
              </a:solidFill>
              <a:effectLst/>
              <a:latin typeface="Calibri"/>
              <a:ea typeface="+mn-ea"/>
              <a:cs typeface="Arial" charset="0"/>
            </a:rPr>
          </a:br>
          <a:r>
            <a:rPr lang="es-MX" sz="2000" b="1" dirty="0">
              <a:ln/>
              <a:solidFill>
                <a:sysClr val="windowText" lastClr="000000"/>
              </a:solidFill>
              <a:effectLst/>
              <a:latin typeface="Calibri"/>
              <a:ea typeface="+mn-ea"/>
              <a:cs typeface="Arial" charset="0"/>
            </a:rPr>
            <a:t>de la Regulación</a:t>
          </a:r>
          <a:endParaRPr lang="es-CO" sz="2000" dirty="0"/>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dirty="0">
            <a:solidFill>
              <a:schemeClr val="tx2"/>
            </a:solidFill>
          </a:endParaRP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dirty="0">
            <a:solidFill>
              <a:schemeClr val="tx2"/>
            </a:solidFill>
          </a:endParaRP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dirty="0">
            <a:solidFill>
              <a:schemeClr val="tx2"/>
            </a:solidFill>
          </a:endParaRP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dirty="0">
            <a:solidFill>
              <a:schemeClr val="tx2"/>
            </a:solidFill>
          </a:endParaRP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dirty="0">
            <a:solidFill>
              <a:schemeClr val="tx2"/>
            </a:solidFill>
          </a:endParaRP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7478"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141538"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1F26D509-F41F-4E3F-A301-A9DE149FDDF1}"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E11D8B2F-1A66-4736-923E-486D85592E7A}" type="presOf" srcId="{48E8CBAB-F5D0-4B24-8FA0-E535BB617C97}" destId="{FCF521CD-AD6D-4C88-A48F-5E13F78FC8EE}"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B90A5836-2D6F-4DDB-9352-990042953DF9}" type="presOf" srcId="{FB629528-DAA5-40D2-B86A-E19515209CC7}" destId="{F95522B1-8ADB-4A40-BC42-D1B9A67F5F6E}" srcOrd="1" destOrd="0" presId="urn:microsoft.com/office/officeart/2008/layout/HorizontalMultiLevelHierarchy"/>
    <dgm:cxn modelId="{945D3B3B-64CF-4594-AECE-4B86104578F2}" type="presOf" srcId="{7D490A62-47FB-42F7-A914-2B030FEFFB7A}" destId="{25FAA211-9CE9-4B6A-AFB1-BDBE8719087F}" srcOrd="0" destOrd="0" presId="urn:microsoft.com/office/officeart/2008/layout/HorizontalMultiLevelHierarchy"/>
    <dgm:cxn modelId="{5769195F-9231-4421-B34C-3AB7FF10084D}" srcId="{B06AFFC7-37FB-4CFA-8523-830443625740}" destId="{C144FA0B-4470-481F-954B-FAF9E3EF7788}" srcOrd="2" destOrd="0" parTransId="{3F33BF13-8759-4875-8AF9-182784F8188D}" sibTransId="{41895D8C-0608-4C9D-94D0-C5F1A6E8DA03}"/>
    <dgm:cxn modelId="{9ADAF063-0A4A-47E4-AD29-521E5DEA7652}" type="presOf" srcId="{B294D2B7-588F-4B9C-957B-E8D12C3308AB}" destId="{CB2627FF-F7E5-4E13-A337-1ABDF23067D4}" srcOrd="1" destOrd="0" presId="urn:microsoft.com/office/officeart/2008/layout/HorizontalMultiLevelHierarchy"/>
    <dgm:cxn modelId="{FEEA6E6B-1F47-4752-BD74-5687A87C2A43}" type="presOf" srcId="{48E8CBAB-F5D0-4B24-8FA0-E535BB617C97}" destId="{3E43D36D-C2EE-493F-BD68-27B8904E1EE0}" srcOrd="1" destOrd="0" presId="urn:microsoft.com/office/officeart/2008/layout/HorizontalMultiLevelHierarchy"/>
    <dgm:cxn modelId="{28C44C55-9143-49D5-8295-56F9F834DF4B}" type="presOf" srcId="{F8D6053C-1E2C-464D-8B89-3C06D5E4A35C}" destId="{A7CB8463-5EED-45A4-918F-667F778F71F7}" srcOrd="0" destOrd="0" presId="urn:microsoft.com/office/officeart/2008/layout/HorizontalMultiLevelHierarchy"/>
    <dgm:cxn modelId="{8BA8B778-3997-4802-8CA9-F56B1994EB76}" type="presOf" srcId="{B06AFFC7-37FB-4CFA-8523-830443625740}" destId="{671FBE74-29FA-4A1F-ACDF-6F3AC087BBC9}" srcOrd="0" destOrd="0" presId="urn:microsoft.com/office/officeart/2008/layout/HorizontalMultiLevelHierarchy"/>
    <dgm:cxn modelId="{B90F247F-5EBE-4605-B82E-C354F93D70B1}" type="presOf" srcId="{FC5B205F-75F6-4AEC-A265-669716D43956}" destId="{21B318A2-96FD-4BB9-A6AE-CAB0583A7B08}" srcOrd="0" destOrd="0" presId="urn:microsoft.com/office/officeart/2008/layout/HorizontalMultiLevelHierarchy"/>
    <dgm:cxn modelId="{2E6CE296-C33E-49DB-A605-608645A1EFA5}" type="presOf" srcId="{6DD015EC-290A-4226-BA96-A4EE2E83B270}" destId="{CE7D4E97-B8EF-4ACB-BCA8-9F5BED8B2DE8}" srcOrd="0" destOrd="0" presId="urn:microsoft.com/office/officeart/2008/layout/HorizontalMultiLevelHierarchy"/>
    <dgm:cxn modelId="{F5C854A6-4A2D-4F38-881F-8998D193C7BF}" type="presOf" srcId="{B294D2B7-588F-4B9C-957B-E8D12C3308AB}" destId="{40DF29DC-20F0-46F8-93F3-87C46B8DF249}" srcOrd="0" destOrd="0" presId="urn:microsoft.com/office/officeart/2008/layout/HorizontalMultiLevelHierarchy"/>
    <dgm:cxn modelId="{1724F8AD-ADD7-4B58-9C61-E0D5C4FA3808}" type="presOf" srcId="{3F33BF13-8759-4875-8AF9-182784F8188D}" destId="{8AB2B216-2838-40CC-B9CF-26E3F952EE83}" srcOrd="1" destOrd="0" presId="urn:microsoft.com/office/officeart/2008/layout/HorizontalMultiLevelHierarchy"/>
    <dgm:cxn modelId="{B1D8FCAE-2CBA-44D3-8AA4-749EDBB374D6}" type="presOf" srcId="{FB629528-DAA5-40D2-B86A-E19515209CC7}" destId="{44D9C6FF-651A-41CA-BCAA-7DEEE29405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44C398B8-6AE9-4BC9-9CF0-C7F7E4AF48F5}" type="presOf" srcId="{BE992B86-A5A0-40AF-933C-DB2F4277586E}" destId="{121A6B93-80D1-4436-8B11-834F342661FF}" srcOrd="0" destOrd="0" presId="urn:microsoft.com/office/officeart/2008/layout/HorizontalMultiLevelHierarchy"/>
    <dgm:cxn modelId="{61A8B4BE-9FD9-4246-8E4E-17EA6FA7F10F}" type="presOf" srcId="{C144FA0B-4470-481F-954B-FAF9E3EF7788}" destId="{54290EC1-06CC-43E4-8A52-EF3555EC440C}"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A2F128E4-5163-4550-B0D9-0354B0856BAC}" type="presOf" srcId="{3F33BF13-8759-4875-8AF9-182784F8188D}" destId="{BC2473AD-EEBA-4768-9ADB-AA025D6163CD}" srcOrd="0"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E7025FA-C9A3-4672-808D-4CE4EFAD6286}" type="presOf" srcId="{F8D6053C-1E2C-464D-8B89-3C06D5E4A35C}" destId="{B3D6590F-7017-47C1-BDD0-DC62BD3ADCDB}" srcOrd="1" destOrd="0" presId="urn:microsoft.com/office/officeart/2008/layout/HorizontalMultiLevelHierarchy"/>
    <dgm:cxn modelId="{557BEB88-3627-45E1-AD36-E4B198B4E99A}" type="presParOf" srcId="{121A6B93-80D1-4436-8B11-834F342661FF}" destId="{4C3AA5AB-059C-4998-87DC-9288D6B713F2}" srcOrd="0" destOrd="0" presId="urn:microsoft.com/office/officeart/2008/layout/HorizontalMultiLevelHierarchy"/>
    <dgm:cxn modelId="{2D88A511-F5DA-4D6C-BEBB-A8FBB372E2F8}" type="presParOf" srcId="{4C3AA5AB-059C-4998-87DC-9288D6B713F2}" destId="{671FBE74-29FA-4A1F-ACDF-6F3AC087BBC9}" srcOrd="0" destOrd="0" presId="urn:microsoft.com/office/officeart/2008/layout/HorizontalMultiLevelHierarchy"/>
    <dgm:cxn modelId="{38AB388A-9894-4079-A6B8-10EECF45B2B4}" type="presParOf" srcId="{4C3AA5AB-059C-4998-87DC-9288D6B713F2}" destId="{422B2378-4DD4-4466-A880-9A57B0A2E2DB}" srcOrd="1" destOrd="0" presId="urn:microsoft.com/office/officeart/2008/layout/HorizontalMultiLevelHierarchy"/>
    <dgm:cxn modelId="{C33B7864-98E1-42FB-BBFD-3DA8FBF4FCCC}" type="presParOf" srcId="{422B2378-4DD4-4466-A880-9A57B0A2E2DB}" destId="{44D9C6FF-651A-41CA-BCAA-7DEEE2940549}" srcOrd="0" destOrd="0" presId="urn:microsoft.com/office/officeart/2008/layout/HorizontalMultiLevelHierarchy"/>
    <dgm:cxn modelId="{8A433D2C-5E7D-45D7-9E34-187A78D2BD0C}" type="presParOf" srcId="{44D9C6FF-651A-41CA-BCAA-7DEEE2940549}" destId="{F95522B1-8ADB-4A40-BC42-D1B9A67F5F6E}" srcOrd="0" destOrd="0" presId="urn:microsoft.com/office/officeart/2008/layout/HorizontalMultiLevelHierarchy"/>
    <dgm:cxn modelId="{791FBD52-C169-4509-B022-7D1520A5837E}" type="presParOf" srcId="{422B2378-4DD4-4466-A880-9A57B0A2E2DB}" destId="{42DDADE3-B1C5-46E3-9083-CA77CC1E86FF}" srcOrd="1" destOrd="0" presId="urn:microsoft.com/office/officeart/2008/layout/HorizontalMultiLevelHierarchy"/>
    <dgm:cxn modelId="{5952C9A6-30B1-4B1A-AF64-EFABE8108D3E}" type="presParOf" srcId="{42DDADE3-B1C5-46E3-9083-CA77CC1E86FF}" destId="{25FAA211-9CE9-4B6A-AFB1-BDBE8719087F}" srcOrd="0" destOrd="0" presId="urn:microsoft.com/office/officeart/2008/layout/HorizontalMultiLevelHierarchy"/>
    <dgm:cxn modelId="{0A2CEE61-CC7B-44B1-890D-E501DE1F8E99}" type="presParOf" srcId="{42DDADE3-B1C5-46E3-9083-CA77CC1E86FF}" destId="{DF340B5F-9FDC-403E-9DEE-F1ACD4AB6336}" srcOrd="1" destOrd="0" presId="urn:microsoft.com/office/officeart/2008/layout/HorizontalMultiLevelHierarchy"/>
    <dgm:cxn modelId="{CA82F315-81B0-4BB2-B237-84FA20880892}" type="presParOf" srcId="{422B2378-4DD4-4466-A880-9A57B0A2E2DB}" destId="{A7CB8463-5EED-45A4-918F-667F778F71F7}" srcOrd="2" destOrd="0" presId="urn:microsoft.com/office/officeart/2008/layout/HorizontalMultiLevelHierarchy"/>
    <dgm:cxn modelId="{1145077F-F808-4288-8F36-4D8AA34B9A57}" type="presParOf" srcId="{A7CB8463-5EED-45A4-918F-667F778F71F7}" destId="{B3D6590F-7017-47C1-BDD0-DC62BD3ADCDB}" srcOrd="0" destOrd="0" presId="urn:microsoft.com/office/officeart/2008/layout/HorizontalMultiLevelHierarchy"/>
    <dgm:cxn modelId="{61CFF47C-E1B7-4AAC-A11F-29B17770CCC1}" type="presParOf" srcId="{422B2378-4DD4-4466-A880-9A57B0A2E2DB}" destId="{4ECEA96D-52FC-4504-B27D-706C23DE982A}" srcOrd="3" destOrd="0" presId="urn:microsoft.com/office/officeart/2008/layout/HorizontalMultiLevelHierarchy"/>
    <dgm:cxn modelId="{13D42075-7BE7-4903-B4E9-44A212EFC196}" type="presParOf" srcId="{4ECEA96D-52FC-4504-B27D-706C23DE982A}" destId="{77DB3F99-9157-41EC-9D7E-0F6396431F86}" srcOrd="0" destOrd="0" presId="urn:microsoft.com/office/officeart/2008/layout/HorizontalMultiLevelHierarchy"/>
    <dgm:cxn modelId="{09DEBB14-F2D6-4FB2-9E25-E387B4E4A714}" type="presParOf" srcId="{4ECEA96D-52FC-4504-B27D-706C23DE982A}" destId="{D9D50778-AEA1-4E53-B7A8-BA9A507357FB}" srcOrd="1" destOrd="0" presId="urn:microsoft.com/office/officeart/2008/layout/HorizontalMultiLevelHierarchy"/>
    <dgm:cxn modelId="{903D8F81-B4B0-417F-8962-297321421BE7}" type="presParOf" srcId="{422B2378-4DD4-4466-A880-9A57B0A2E2DB}" destId="{BC2473AD-EEBA-4768-9ADB-AA025D6163CD}" srcOrd="4" destOrd="0" presId="urn:microsoft.com/office/officeart/2008/layout/HorizontalMultiLevelHierarchy"/>
    <dgm:cxn modelId="{59A067A3-14E1-4CC0-8F6A-6832D718B0FD}" type="presParOf" srcId="{BC2473AD-EEBA-4768-9ADB-AA025D6163CD}" destId="{8AB2B216-2838-40CC-B9CF-26E3F952EE83}" srcOrd="0" destOrd="0" presId="urn:microsoft.com/office/officeart/2008/layout/HorizontalMultiLevelHierarchy"/>
    <dgm:cxn modelId="{ED20E4BF-A3FD-4E8B-B695-02A71ECE33FE}" type="presParOf" srcId="{422B2378-4DD4-4466-A880-9A57B0A2E2DB}" destId="{5F1B75C3-E7EF-4526-893D-77AC33FD872D}" srcOrd="5" destOrd="0" presId="urn:microsoft.com/office/officeart/2008/layout/HorizontalMultiLevelHierarchy"/>
    <dgm:cxn modelId="{E78B8773-B70E-4CBC-B1A5-62440414C631}" type="presParOf" srcId="{5F1B75C3-E7EF-4526-893D-77AC33FD872D}" destId="{54290EC1-06CC-43E4-8A52-EF3555EC440C}" srcOrd="0" destOrd="0" presId="urn:microsoft.com/office/officeart/2008/layout/HorizontalMultiLevelHierarchy"/>
    <dgm:cxn modelId="{2E2D1E82-79A0-4D65-80A2-42CF46ADB529}" type="presParOf" srcId="{5F1B75C3-E7EF-4526-893D-77AC33FD872D}" destId="{F06C9DFD-04B5-4F2A-81C7-78DC3FC1C57E}" srcOrd="1" destOrd="0" presId="urn:microsoft.com/office/officeart/2008/layout/HorizontalMultiLevelHierarchy"/>
    <dgm:cxn modelId="{7C37DCCB-299A-40BC-980F-377DDC723E62}" type="presParOf" srcId="{422B2378-4DD4-4466-A880-9A57B0A2E2DB}" destId="{40DF29DC-20F0-46F8-93F3-87C46B8DF249}" srcOrd="6" destOrd="0" presId="urn:microsoft.com/office/officeart/2008/layout/HorizontalMultiLevelHierarchy"/>
    <dgm:cxn modelId="{26899BEF-3684-4182-9F99-938ABD9A3F1E}" type="presParOf" srcId="{40DF29DC-20F0-46F8-93F3-87C46B8DF249}" destId="{CB2627FF-F7E5-4E13-A337-1ABDF23067D4}" srcOrd="0" destOrd="0" presId="urn:microsoft.com/office/officeart/2008/layout/HorizontalMultiLevelHierarchy"/>
    <dgm:cxn modelId="{376A0D7F-C03B-4FC8-9D47-CF08EC77B139}" type="presParOf" srcId="{422B2378-4DD4-4466-A880-9A57B0A2E2DB}" destId="{C0CC00E2-D7BA-4D54-9198-EC8315394DE5}" srcOrd="7" destOrd="0" presId="urn:microsoft.com/office/officeart/2008/layout/HorizontalMultiLevelHierarchy"/>
    <dgm:cxn modelId="{FDBE87EA-D203-4313-8075-998FEB218DA9}" type="presParOf" srcId="{C0CC00E2-D7BA-4D54-9198-EC8315394DE5}" destId="{CE7D4E97-B8EF-4ACB-BCA8-9F5BED8B2DE8}" srcOrd="0" destOrd="0" presId="urn:microsoft.com/office/officeart/2008/layout/HorizontalMultiLevelHierarchy"/>
    <dgm:cxn modelId="{6F9DD07D-49E8-42A2-B2FF-CD60F37F82B5}" type="presParOf" srcId="{C0CC00E2-D7BA-4D54-9198-EC8315394DE5}" destId="{962E0BEA-3CD8-4B29-B3A3-BE862E748055}" srcOrd="1" destOrd="0" presId="urn:microsoft.com/office/officeart/2008/layout/HorizontalMultiLevelHierarchy"/>
    <dgm:cxn modelId="{A93AD694-F90C-4470-9F38-C740B66A07EA}" type="presParOf" srcId="{422B2378-4DD4-4466-A880-9A57B0A2E2DB}" destId="{FCF521CD-AD6D-4C88-A48F-5E13F78FC8EE}" srcOrd="8" destOrd="0" presId="urn:microsoft.com/office/officeart/2008/layout/HorizontalMultiLevelHierarchy"/>
    <dgm:cxn modelId="{24300D32-D54C-4C78-BCC9-FF56A149119E}" type="presParOf" srcId="{FCF521CD-AD6D-4C88-A48F-5E13F78FC8EE}" destId="{3E43D36D-C2EE-493F-BD68-27B8904E1EE0}" srcOrd="0" destOrd="0" presId="urn:microsoft.com/office/officeart/2008/layout/HorizontalMultiLevelHierarchy"/>
    <dgm:cxn modelId="{6BC72108-CB44-483E-82B3-D621DCD69F08}" type="presParOf" srcId="{422B2378-4DD4-4466-A880-9A57B0A2E2DB}" destId="{263D3040-B643-445F-870F-B8A8577F7B8F}" srcOrd="9" destOrd="0" presId="urn:microsoft.com/office/officeart/2008/layout/HorizontalMultiLevelHierarchy"/>
    <dgm:cxn modelId="{C779432F-2956-4F2D-921F-CA34F00B7A9E}" type="presParOf" srcId="{263D3040-B643-445F-870F-B8A8577F7B8F}" destId="{21B318A2-96FD-4BB9-A6AE-CAB0583A7B08}" srcOrd="0" destOrd="0" presId="urn:microsoft.com/office/officeart/2008/layout/HorizontalMultiLevelHierarchy"/>
    <dgm:cxn modelId="{615F058B-4AD9-4AF7-8470-5D204A11DDB8}"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700" b="0" dirty="0">
              <a:solidFill>
                <a:sysClr val="windowText" lastClr="000000"/>
              </a:solidFill>
              <a:effectLst>
                <a:outerShdw blurRad="38100" dist="38100" dir="2700000" algn="tl">
                  <a:srgbClr val="C0C0C0"/>
                </a:outerShdw>
              </a:effectLst>
              <a:latin typeface="Calibri"/>
              <a:cs typeface="+mn-cs"/>
            </a:rPr>
            <a:t>1</a:t>
          </a:r>
          <a:r>
            <a:rPr lang="es-MX" sz="17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7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90713"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7476"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D8EC62B-8834-42B9-BBC2-1AEAC48A37D5}" srcId="{C262232D-FAFA-4B8E-8C8C-19FC086DE6A3}" destId="{036FE566-7592-4280-B2AC-79B6C09B8864}" srcOrd="2" destOrd="0" parTransId="{8D52007B-04F7-4809-9EFF-C41160ACC4F1}" sibTransId="{7E1F5562-4D5D-4614-8649-2FB7583DF66B}"/>
    <dgm:cxn modelId="{6FEF2635-B850-4DED-A693-91DA773BA1DF}" type="presOf" srcId="{8D52007B-04F7-4809-9EFF-C41160ACC4F1}" destId="{245F6F13-71EA-44A2-A0FE-712885068A4F}" srcOrd="0" destOrd="0" presId="urn:microsoft.com/office/officeart/2005/8/layout/radial2"/>
    <dgm:cxn modelId="{8D968091-BEFC-4246-93C7-D12138B37A0B}" type="presOf" srcId="{AF211E25-4738-4034-A58A-C2733435E09F}" destId="{F6CC1EB0-ABCB-44B4-8579-08A554B2F6CD}" srcOrd="0" destOrd="0" presId="urn:microsoft.com/office/officeart/2005/8/layout/radial2"/>
    <dgm:cxn modelId="{5953F392-97FD-4117-930F-09A718086212}" type="presOf" srcId="{CD02E64A-805D-41E6-9618-D62982B94046}" destId="{4CBEE7F2-FA8F-455D-899D-D2E2389A34C1}"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D69B4-895A-4B24-A104-126C823F2F93}" type="presOf" srcId="{C262232D-FAFA-4B8E-8C8C-19FC086DE6A3}" destId="{959930D8-02B3-4AB6-858E-0A8BCB48164F}" srcOrd="0" destOrd="0" presId="urn:microsoft.com/office/officeart/2005/8/layout/radial2"/>
    <dgm:cxn modelId="{1BCAAABF-5E52-4CA9-A3D1-369ECB3B4B17}" type="presOf" srcId="{9DF46E10-A583-4C14-BB0E-F78E0980C81E}" destId="{1E02EFE4-F98A-4C9F-8D40-C3EDA9D04BF9}" srcOrd="0" destOrd="0" presId="urn:microsoft.com/office/officeart/2005/8/layout/radial2"/>
    <dgm:cxn modelId="{DCB1DAC2-858B-43AA-8FB7-E7047D956872}" srcId="{C262232D-FAFA-4B8E-8C8C-19FC086DE6A3}" destId="{9DF46E10-A583-4C14-BB0E-F78E0980C81E}" srcOrd="0" destOrd="0" parTransId="{AF211E25-4738-4034-A58A-C2733435E09F}" sibTransId="{12FCC170-E7E4-4CAF-941F-D50F94DAF2FB}"/>
    <dgm:cxn modelId="{A6FECBEF-7309-4252-876C-B660895AC828}" type="presOf" srcId="{036FE566-7592-4280-B2AC-79B6C09B8864}" destId="{E43465F4-A339-482C-87DC-E675E3944F47}" srcOrd="0" destOrd="0" presId="urn:microsoft.com/office/officeart/2005/8/layout/radial2"/>
    <dgm:cxn modelId="{95AC9FFE-F448-4990-9022-CB0DE09B54B0}" type="presOf" srcId="{A4EB43E1-84F9-4518-8458-6AE7597D75B1}" destId="{FA9F25C7-5FCF-4FFD-86EA-D574DC3E22F3}" srcOrd="0" destOrd="0" presId="urn:microsoft.com/office/officeart/2005/8/layout/radial2"/>
    <dgm:cxn modelId="{D25D7FA0-1240-4DE4-95A4-0CF6C7B3310C}" type="presParOf" srcId="{959930D8-02B3-4AB6-858E-0A8BCB48164F}" destId="{FCCB4666-85D5-43AB-A3F5-8FF69B0D82EF}" srcOrd="0" destOrd="0" presId="urn:microsoft.com/office/officeart/2005/8/layout/radial2"/>
    <dgm:cxn modelId="{DE44273A-28B3-4159-8DCF-C80BE4202EEB}" type="presParOf" srcId="{FCCB4666-85D5-43AB-A3F5-8FF69B0D82EF}" destId="{052B49CE-7C29-4ADB-8E02-1DEC9A1415EB}" srcOrd="0" destOrd="0" presId="urn:microsoft.com/office/officeart/2005/8/layout/radial2"/>
    <dgm:cxn modelId="{F8A8F7A7-42EE-4C3C-B705-53F96A6A2525}" type="presParOf" srcId="{052B49CE-7C29-4ADB-8E02-1DEC9A1415EB}" destId="{41CBC5EF-B56F-494A-8939-980D2B9D1EDF}" srcOrd="0" destOrd="0" presId="urn:microsoft.com/office/officeart/2005/8/layout/radial2"/>
    <dgm:cxn modelId="{9393F20E-C260-4159-B852-688498D329AE}" type="presParOf" srcId="{052B49CE-7C29-4ADB-8E02-1DEC9A1415EB}" destId="{8CC992E8-A0C8-476F-9F40-4E8F09CEECCF}" srcOrd="1" destOrd="0" presId="urn:microsoft.com/office/officeart/2005/8/layout/radial2"/>
    <dgm:cxn modelId="{C27D32CF-AC2F-423E-A32D-000888EF66C3}" type="presParOf" srcId="{FCCB4666-85D5-43AB-A3F5-8FF69B0D82EF}" destId="{F6CC1EB0-ABCB-44B4-8579-08A554B2F6CD}" srcOrd="1" destOrd="0" presId="urn:microsoft.com/office/officeart/2005/8/layout/radial2"/>
    <dgm:cxn modelId="{1215FB27-0000-4EB3-86F0-A187E951F566}" type="presParOf" srcId="{FCCB4666-85D5-43AB-A3F5-8FF69B0D82EF}" destId="{1356F96D-77F2-48B3-8353-640EDFF686F7}" srcOrd="2" destOrd="0" presId="urn:microsoft.com/office/officeart/2005/8/layout/radial2"/>
    <dgm:cxn modelId="{20E8209D-D651-4101-896F-B3CC05CC94FC}" type="presParOf" srcId="{1356F96D-77F2-48B3-8353-640EDFF686F7}" destId="{1E02EFE4-F98A-4C9F-8D40-C3EDA9D04BF9}" srcOrd="0" destOrd="0" presId="urn:microsoft.com/office/officeart/2005/8/layout/radial2"/>
    <dgm:cxn modelId="{C45C5931-DF59-4D4E-A0B3-AC887F6E3B86}" type="presParOf" srcId="{1356F96D-77F2-48B3-8353-640EDFF686F7}" destId="{68493437-8682-438F-97A3-4D236F9B846C}" srcOrd="1" destOrd="0" presId="urn:microsoft.com/office/officeart/2005/8/layout/radial2"/>
    <dgm:cxn modelId="{848DF349-127E-4886-942E-E575B867C15A}" type="presParOf" srcId="{FCCB4666-85D5-43AB-A3F5-8FF69B0D82EF}" destId="{FA9F25C7-5FCF-4FFD-86EA-D574DC3E22F3}" srcOrd="3" destOrd="0" presId="urn:microsoft.com/office/officeart/2005/8/layout/radial2"/>
    <dgm:cxn modelId="{107AE8C0-33C5-493A-BBD7-4C8098D89603}" type="presParOf" srcId="{FCCB4666-85D5-43AB-A3F5-8FF69B0D82EF}" destId="{19898688-C174-4E10-A236-D6989DE48053}" srcOrd="4" destOrd="0" presId="urn:microsoft.com/office/officeart/2005/8/layout/radial2"/>
    <dgm:cxn modelId="{7562D909-0891-4D11-92B6-8D53C160893F}" type="presParOf" srcId="{19898688-C174-4E10-A236-D6989DE48053}" destId="{4CBEE7F2-FA8F-455D-899D-D2E2389A34C1}" srcOrd="0" destOrd="0" presId="urn:microsoft.com/office/officeart/2005/8/layout/radial2"/>
    <dgm:cxn modelId="{0031599C-944D-4038-9DA6-3216A1D6283C}" type="presParOf" srcId="{19898688-C174-4E10-A236-D6989DE48053}" destId="{66445095-13CE-4215-A68E-3EADCCD396C6}" srcOrd="1" destOrd="0" presId="urn:microsoft.com/office/officeart/2005/8/layout/radial2"/>
    <dgm:cxn modelId="{F46457E5-4657-4A16-B42A-2954B984C907}" type="presParOf" srcId="{FCCB4666-85D5-43AB-A3F5-8FF69B0D82EF}" destId="{245F6F13-71EA-44A2-A0FE-712885068A4F}" srcOrd="5" destOrd="0" presId="urn:microsoft.com/office/officeart/2005/8/layout/radial2"/>
    <dgm:cxn modelId="{8D89F339-4610-48A8-A3BC-C529900317C7}" type="presParOf" srcId="{FCCB4666-85D5-43AB-A3F5-8FF69B0D82EF}" destId="{CD85E822-E639-44B9-A75E-28464151390E}" srcOrd="6" destOrd="0" presId="urn:microsoft.com/office/officeart/2005/8/layout/radial2"/>
    <dgm:cxn modelId="{8251BCB9-5CB1-4BED-BD8B-BCEF2D87304A}" type="presParOf" srcId="{CD85E822-E639-44B9-A75E-28464151390E}" destId="{E43465F4-A339-482C-87DC-E675E3944F47}" srcOrd="0" destOrd="0" presId="urn:microsoft.com/office/officeart/2005/8/layout/radial2"/>
    <dgm:cxn modelId="{3F180125-D984-4DA5-BA52-BFF3FC981E2C}"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F33F3-1889-4722-B558-96B6DE98491D}"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CO"/>
        </a:p>
      </dgm:t>
    </dgm:pt>
    <dgm:pt modelId="{CB165148-5BF6-4A63-93C4-7240E03F027D}">
      <dgm:prSet phldrT="[Texto]" custT="1"/>
      <dgm:spPr>
        <a:ln>
          <a:solidFill>
            <a:schemeClr val="tx2"/>
          </a:solidFill>
        </a:ln>
        <a:effectLst>
          <a:glow rad="63500">
            <a:schemeClr val="accent6">
              <a:satMod val="175000"/>
              <a:alpha val="40000"/>
            </a:schemeClr>
          </a:glow>
        </a:effectLst>
      </dgm:spPr>
      <dgm:t>
        <a:bodyPr/>
        <a:lstStyle/>
        <a:p>
          <a:r>
            <a:rPr lang="es-CO" sz="2200" b="1" dirty="0"/>
            <a:t>REFERENTE TEÓRICO Y METODOLÓGICO DE LA REGULACIÓN  CONTABLE PÚBLICA  (Res. 628/15)</a:t>
          </a:r>
        </a:p>
      </dgm:t>
    </dgm:pt>
    <dgm:pt modelId="{A71BCB51-14DF-4C6C-964F-177B597F9131}" type="parTrans" cxnId="{E1B3AA7E-9366-405D-A141-42B07FB939AE}">
      <dgm:prSet/>
      <dgm:spPr/>
      <dgm:t>
        <a:bodyPr/>
        <a:lstStyle/>
        <a:p>
          <a:endParaRPr lang="es-CO"/>
        </a:p>
      </dgm:t>
    </dgm:pt>
    <dgm:pt modelId="{B097B47F-CF4D-420B-A1D6-B554168BB9FC}" type="sibTrans" cxnId="{E1B3AA7E-9366-405D-A141-42B07FB939AE}">
      <dgm:prSet/>
      <dgm:spPr/>
      <dgm:t>
        <a:bodyPr/>
        <a:lstStyle/>
        <a:p>
          <a:endParaRPr lang="es-CO"/>
        </a:p>
      </dgm:t>
    </dgm:pt>
    <dgm:pt modelId="{1C97AA97-7EA5-471B-95B1-97E650C6F324}">
      <dgm:prSet phldrT="[Texto]" custT="1"/>
      <dgm:spPr/>
      <dgm:t>
        <a:bodyPr/>
        <a:lstStyle/>
        <a:p>
          <a:r>
            <a:rPr lang="es-ES" sz="1600" b="1" dirty="0">
              <a:latin typeface="Calibri" panose="020F0502020204030204" pitchFamily="34" charset="0"/>
            </a:rPr>
            <a:t>MARCOS NORMATIVOS </a:t>
          </a:r>
          <a:endParaRPr lang="es-CO" sz="1600" dirty="0"/>
        </a:p>
      </dgm:t>
    </dgm:pt>
    <dgm:pt modelId="{A191E3D8-130C-451C-BAD4-943436F60AAB}" type="parTrans" cxnId="{A5D23EB1-D077-4205-8994-D63855391967}">
      <dgm:prSet/>
      <dgm:spPr/>
      <dgm:t>
        <a:bodyPr/>
        <a:lstStyle/>
        <a:p>
          <a:endParaRPr lang="es-CO"/>
        </a:p>
      </dgm:t>
    </dgm:pt>
    <dgm:pt modelId="{F64BACFE-3024-4AAA-9349-812681E6906C}" type="sibTrans" cxnId="{A5D23EB1-D077-4205-8994-D63855391967}">
      <dgm:prSet/>
      <dgm:spPr/>
      <dgm:t>
        <a:bodyPr/>
        <a:lstStyle/>
        <a:p>
          <a:endParaRPr lang="es-CO"/>
        </a:p>
      </dgm:t>
    </dgm:pt>
    <dgm:pt modelId="{2792BD21-AAC5-4DC7-8514-56BC573F732C}">
      <dgm:prSet phldrT="[Texto]" custT="1"/>
      <dgm:spPr>
        <a:ln>
          <a:solidFill>
            <a:srgbClr val="0033FF"/>
          </a:solidFill>
        </a:ln>
      </dgm:spPr>
      <dgm:t>
        <a:bodyPr/>
        <a:lstStyle/>
        <a:p>
          <a:r>
            <a:rPr lang="es-ES" sz="1600" b="1" dirty="0"/>
            <a:t>Marco Normativo para Entidades de Gobierno </a:t>
          </a:r>
        </a:p>
        <a:p>
          <a:r>
            <a:rPr lang="es-ES" sz="1200" b="1" dirty="0"/>
            <a:t>(Res. 533/15 y modificaciones)</a:t>
          </a:r>
          <a:endParaRPr lang="es-CO" sz="1200" b="1" dirty="0"/>
        </a:p>
      </dgm:t>
    </dgm:pt>
    <dgm:pt modelId="{3DC0FA5D-7A29-4E9C-B478-1DDB0B79D97A}" type="parTrans" cxnId="{4A95FFF9-C758-498D-AE69-92B176AF60F7}">
      <dgm:prSet/>
      <dgm:spPr/>
      <dgm:t>
        <a:bodyPr/>
        <a:lstStyle/>
        <a:p>
          <a:endParaRPr lang="es-CO"/>
        </a:p>
      </dgm:t>
    </dgm:pt>
    <dgm:pt modelId="{00BF0660-9A5B-4A02-B13B-E20815B54549}" type="sibTrans" cxnId="{4A95FFF9-C758-498D-AE69-92B176AF60F7}">
      <dgm:prSet/>
      <dgm:spPr/>
      <dgm:t>
        <a:bodyPr/>
        <a:lstStyle/>
        <a:p>
          <a:endParaRPr lang="es-CO"/>
        </a:p>
      </dgm:t>
    </dgm:pt>
    <dgm:pt modelId="{8947E0D6-8E29-4585-B2B2-64309D5041E9}">
      <dgm:prSet custT="1"/>
      <dgm:spPr>
        <a:ln>
          <a:solidFill>
            <a:srgbClr val="0033FF"/>
          </a:solidFill>
        </a:ln>
      </dgm:spPr>
      <dgm:t>
        <a:bodyPr/>
        <a:lstStyle/>
        <a:p>
          <a:r>
            <a:rPr lang="es-ES" sz="1500" b="1" kern="1200" dirty="0"/>
            <a:t>Marco Normativo para Empresas que no Cotizan en el Mercado de Valores</a:t>
          </a:r>
        </a:p>
        <a:p>
          <a:r>
            <a:rPr lang="es-ES" sz="1200" b="1" kern="1200" dirty="0">
              <a:solidFill>
                <a:prstClr val="black"/>
              </a:solidFill>
              <a:latin typeface="Calibri"/>
              <a:ea typeface="+mn-ea"/>
              <a:cs typeface="+mn-cs"/>
            </a:rPr>
            <a:t>(Res. 414/14 y modificaciones)</a:t>
          </a:r>
        </a:p>
      </dgm:t>
    </dgm:pt>
    <dgm:pt modelId="{3923460F-1E5D-4B03-BC84-3C840F30BE50}" type="parTrans" cxnId="{3C020403-6DE7-43EC-9490-056F217CE4C8}">
      <dgm:prSet/>
      <dgm:spPr>
        <a:ln>
          <a:solidFill>
            <a:schemeClr val="accent2"/>
          </a:solidFill>
        </a:ln>
      </dgm:spPr>
      <dgm:t>
        <a:bodyPr/>
        <a:lstStyle/>
        <a:p>
          <a:endParaRPr lang="es-CO"/>
        </a:p>
      </dgm:t>
    </dgm:pt>
    <dgm:pt modelId="{A87F3EFF-72F8-4B41-93AC-2970C30AF3A0}" type="sibTrans" cxnId="{3C020403-6DE7-43EC-9490-056F217CE4C8}">
      <dgm:prSet/>
      <dgm:spPr/>
      <dgm:t>
        <a:bodyPr/>
        <a:lstStyle/>
        <a:p>
          <a:endParaRPr lang="es-CO"/>
        </a:p>
      </dgm:t>
    </dgm:pt>
    <dgm:pt modelId="{6D19F0BA-7D5F-4E03-9304-97382CE2E5D8}">
      <dgm:prSet custT="1"/>
      <dgm:spPr>
        <a:ln>
          <a:solidFill>
            <a:srgbClr val="FFC000"/>
          </a:solidFill>
        </a:ln>
      </dgm:spPr>
      <dgm:t>
        <a:bodyPr/>
        <a:lstStyle/>
        <a:p>
          <a:r>
            <a:rPr lang="es-ES" sz="1600" b="1" dirty="0">
              <a:latin typeface="Calibri" panose="020F0502020204030204" pitchFamily="34" charset="0"/>
            </a:rPr>
            <a:t>Catálogo General de Cuentas </a:t>
          </a:r>
          <a:r>
            <a:rPr lang="es-ES" sz="1600" b="1" dirty="0"/>
            <a:t>(Res. 620/15) </a:t>
          </a:r>
          <a:endParaRPr lang="es-CO" sz="1600" b="1" dirty="0"/>
        </a:p>
      </dgm:t>
    </dgm:pt>
    <dgm:pt modelId="{4922207B-E3D9-4C9E-97FD-973F8CB6E881}" type="parTrans" cxnId="{D39429F5-09F6-4C6C-8793-D4214121A5FC}">
      <dgm:prSet/>
      <dgm:spPr/>
      <dgm:t>
        <a:bodyPr/>
        <a:lstStyle/>
        <a:p>
          <a:endParaRPr lang="es-CO"/>
        </a:p>
      </dgm:t>
    </dgm:pt>
    <dgm:pt modelId="{FC87091C-807E-4448-96E4-21D5C10165E9}" type="sibTrans" cxnId="{D39429F5-09F6-4C6C-8793-D4214121A5FC}">
      <dgm:prSet/>
      <dgm:spPr/>
      <dgm:t>
        <a:bodyPr/>
        <a:lstStyle/>
        <a:p>
          <a:endParaRPr lang="es-CO"/>
        </a:p>
      </dgm:t>
    </dgm:pt>
    <dgm:pt modelId="{CF50F48F-B7BB-403C-B22A-39C751DB4DE0}">
      <dgm:prSet custT="1"/>
      <dgm:spPr>
        <a:ln>
          <a:solidFill>
            <a:srgbClr val="FFC000"/>
          </a:solidFill>
        </a:ln>
      </dgm:spPr>
      <dgm:t>
        <a:bodyPr/>
        <a:lstStyle/>
        <a:p>
          <a:r>
            <a:rPr lang="es-ES" sz="1600" b="1" dirty="0">
              <a:latin typeface="Calibri" panose="020F0502020204030204" pitchFamily="34" charset="0"/>
            </a:rPr>
            <a:t>Marco Conceptual</a:t>
          </a:r>
          <a:endParaRPr lang="es-CO" sz="1600" b="1" dirty="0"/>
        </a:p>
      </dgm:t>
    </dgm:pt>
    <dgm:pt modelId="{F8AA064A-AC18-4C8A-AE32-975698833A24}" type="parTrans" cxnId="{84C624E9-9C94-414C-B32C-5B7FA8F9F16C}">
      <dgm:prSet/>
      <dgm:spPr/>
      <dgm:t>
        <a:bodyPr/>
        <a:lstStyle/>
        <a:p>
          <a:endParaRPr lang="es-CO"/>
        </a:p>
      </dgm:t>
    </dgm:pt>
    <dgm:pt modelId="{8632FC8F-26AF-4C33-98FD-153F8020F16E}" type="sibTrans" cxnId="{84C624E9-9C94-414C-B32C-5B7FA8F9F16C}">
      <dgm:prSet/>
      <dgm:spPr/>
      <dgm:t>
        <a:bodyPr/>
        <a:lstStyle/>
        <a:p>
          <a:endParaRPr lang="es-CO"/>
        </a:p>
      </dgm:t>
    </dgm:pt>
    <dgm:pt modelId="{F61FA0A9-6220-4263-AA08-67F5E8C52899}">
      <dgm:prSet custT="1"/>
      <dgm:spPr>
        <a:ln>
          <a:solidFill>
            <a:srgbClr val="FFC000"/>
          </a:solidFill>
        </a:ln>
      </dgm:spPr>
      <dgm:t>
        <a:bodyPr/>
        <a:lstStyle/>
        <a:p>
          <a:r>
            <a:rPr lang="es-ES" sz="1600" b="1" dirty="0">
              <a:latin typeface="Calibri" panose="020F0502020204030204" pitchFamily="34" charset="0"/>
            </a:rPr>
            <a:t>Normas</a:t>
          </a:r>
          <a:endParaRPr lang="es-CO" sz="1600" b="1" dirty="0"/>
        </a:p>
      </dgm:t>
    </dgm:pt>
    <dgm:pt modelId="{59A2AB7B-8630-4509-BE20-6718788BA57E}" type="parTrans" cxnId="{C82EE104-A0D9-4629-9ADC-D489BC7AE4D0}">
      <dgm:prSet/>
      <dgm:spPr/>
      <dgm:t>
        <a:bodyPr/>
        <a:lstStyle/>
        <a:p>
          <a:endParaRPr lang="es-CO"/>
        </a:p>
      </dgm:t>
    </dgm:pt>
    <dgm:pt modelId="{3781BDC9-BE37-423E-869B-4B0CBB4A9782}" type="sibTrans" cxnId="{C82EE104-A0D9-4629-9ADC-D489BC7AE4D0}">
      <dgm:prSet/>
      <dgm:spPr/>
      <dgm:t>
        <a:bodyPr/>
        <a:lstStyle/>
        <a:p>
          <a:endParaRPr lang="es-CO"/>
        </a:p>
      </dgm:t>
    </dgm:pt>
    <dgm:pt modelId="{D40AE4A0-3AAA-4D05-99A7-F7C31519930C}">
      <dgm:prSet custT="1"/>
      <dgm:spPr>
        <a:ln>
          <a:solidFill>
            <a:srgbClr val="FFC000"/>
          </a:solidFill>
        </a:ln>
      </dgm:spPr>
      <dgm:t>
        <a:bodyPr/>
        <a:lstStyle/>
        <a:p>
          <a:r>
            <a:rPr lang="es-CO" sz="1600" b="1" dirty="0"/>
            <a:t>Procedimientos Contables</a:t>
          </a:r>
        </a:p>
      </dgm:t>
    </dgm:pt>
    <dgm:pt modelId="{20DE32FF-54D2-4CE9-8BD0-63579B12DF57}" type="parTrans" cxnId="{CFA9317B-C09B-49B8-B133-3F561D5CA6F8}">
      <dgm:prSet/>
      <dgm:spPr/>
      <dgm:t>
        <a:bodyPr/>
        <a:lstStyle/>
        <a:p>
          <a:endParaRPr lang="es-CO"/>
        </a:p>
      </dgm:t>
    </dgm:pt>
    <dgm:pt modelId="{AF5CF216-8939-46FE-B958-F56D361C169A}" type="sibTrans" cxnId="{CFA9317B-C09B-49B8-B133-3F561D5CA6F8}">
      <dgm:prSet/>
      <dgm:spPr/>
      <dgm:t>
        <a:bodyPr/>
        <a:lstStyle/>
        <a:p>
          <a:endParaRPr lang="es-CO"/>
        </a:p>
      </dgm:t>
    </dgm:pt>
    <dgm:pt modelId="{6DDF5E7E-784D-46C9-AF46-D5F3A17D5364}">
      <dgm:prSet custT="1"/>
      <dgm:spPr>
        <a:ln>
          <a:solidFill>
            <a:srgbClr val="FFC000"/>
          </a:solidFill>
        </a:ln>
      </dgm:spPr>
      <dgm:t>
        <a:bodyPr/>
        <a:lstStyle/>
        <a:p>
          <a:r>
            <a:rPr lang="es-ES" sz="1600" b="1" dirty="0">
              <a:latin typeface="Calibri" panose="020F0502020204030204" pitchFamily="34" charset="0"/>
            </a:rPr>
            <a:t>Guías de Aplicación</a:t>
          </a:r>
          <a:endParaRPr lang="es-CO" sz="1600" b="1" dirty="0"/>
        </a:p>
      </dgm:t>
    </dgm:pt>
    <dgm:pt modelId="{75218083-F8F1-4E16-B110-3EE625654741}" type="parTrans" cxnId="{B45A1D5D-48E2-4888-B27B-DD0B4B6CCBBE}">
      <dgm:prSet/>
      <dgm:spPr/>
      <dgm:t>
        <a:bodyPr/>
        <a:lstStyle/>
        <a:p>
          <a:endParaRPr lang="es-CO"/>
        </a:p>
      </dgm:t>
    </dgm:pt>
    <dgm:pt modelId="{116A7539-7E77-4268-A401-EFA2DD7B1DC6}" type="sibTrans" cxnId="{B45A1D5D-48E2-4888-B27B-DD0B4B6CCBBE}">
      <dgm:prSet/>
      <dgm:spPr/>
      <dgm:t>
        <a:bodyPr/>
        <a:lstStyle/>
        <a:p>
          <a:endParaRPr lang="es-CO"/>
        </a:p>
      </dgm:t>
    </dgm:pt>
    <dgm:pt modelId="{B629B40B-C17A-4EAC-B59B-E5D9911F9CA7}">
      <dgm:prSet custT="1"/>
      <dgm:spPr>
        <a:ln>
          <a:solidFill>
            <a:srgbClr val="FFC000"/>
          </a:solidFill>
        </a:ln>
      </dgm:spPr>
      <dgm:t>
        <a:bodyPr/>
        <a:lstStyle/>
        <a:p>
          <a:r>
            <a:rPr lang="es-ES" sz="1600" b="1" dirty="0">
              <a:latin typeface="Calibri" panose="020F0502020204030204" pitchFamily="34" charset="0"/>
            </a:rPr>
            <a:t>Doctrina contable</a:t>
          </a:r>
          <a:endParaRPr lang="es-CO" sz="1600" b="1" dirty="0"/>
        </a:p>
      </dgm:t>
    </dgm:pt>
    <dgm:pt modelId="{5F93B434-F68D-4A6D-A345-FA8521C11FE2}" type="parTrans" cxnId="{2923969C-3741-42EF-9948-AFCE2DDD7067}">
      <dgm:prSet/>
      <dgm:spPr/>
      <dgm:t>
        <a:bodyPr/>
        <a:lstStyle/>
        <a:p>
          <a:endParaRPr lang="es-CO"/>
        </a:p>
      </dgm:t>
    </dgm:pt>
    <dgm:pt modelId="{96187FB6-B71F-4FA8-81F1-06CDC468A475}" type="sibTrans" cxnId="{2923969C-3741-42EF-9948-AFCE2DDD7067}">
      <dgm:prSet/>
      <dgm:spPr/>
      <dgm:t>
        <a:bodyPr/>
        <a:lstStyle/>
        <a:p>
          <a:endParaRPr lang="es-CO"/>
        </a:p>
      </dgm:t>
    </dgm:pt>
    <dgm:pt modelId="{6ED6BCAC-C566-4597-8DDC-2084209397A3}">
      <dgm:prSet custT="1"/>
      <dgm:spPr>
        <a:ln>
          <a:solidFill>
            <a:srgbClr val="FFC000"/>
          </a:solidFill>
        </a:ln>
      </dgm:spPr>
      <dgm:t>
        <a:bodyPr/>
        <a:lstStyle/>
        <a:p>
          <a:r>
            <a:rPr lang="es-ES" sz="1500" b="1" dirty="0"/>
            <a:t>Marco Conceptual</a:t>
          </a:r>
        </a:p>
      </dgm:t>
    </dgm:pt>
    <dgm:pt modelId="{2E518784-B93A-4989-8574-33566078200F}" type="parTrans" cxnId="{8995BEE5-E064-46B3-8DBE-24D829D7C15D}">
      <dgm:prSet/>
      <dgm:spPr/>
      <dgm:t>
        <a:bodyPr/>
        <a:lstStyle/>
        <a:p>
          <a:endParaRPr lang="es-CO"/>
        </a:p>
      </dgm:t>
    </dgm:pt>
    <dgm:pt modelId="{D2CC74F3-F2B5-4EF7-A645-04732F95F13A}" type="sibTrans" cxnId="{8995BEE5-E064-46B3-8DBE-24D829D7C15D}">
      <dgm:prSet/>
      <dgm:spPr/>
      <dgm:t>
        <a:bodyPr/>
        <a:lstStyle/>
        <a:p>
          <a:endParaRPr lang="es-CO"/>
        </a:p>
      </dgm:t>
    </dgm:pt>
    <dgm:pt modelId="{682542BA-590E-484D-A6F9-4753D91A2284}">
      <dgm:prSet custT="1"/>
      <dgm:spPr>
        <a:ln>
          <a:solidFill>
            <a:srgbClr val="FFC000"/>
          </a:solidFill>
        </a:ln>
      </dgm:spPr>
      <dgm:t>
        <a:bodyPr/>
        <a:lstStyle/>
        <a:p>
          <a:r>
            <a:rPr lang="es-ES" sz="1500" b="1" dirty="0"/>
            <a:t>Normas</a:t>
          </a:r>
          <a:endParaRPr lang="es-CO" sz="1500" b="1" dirty="0"/>
        </a:p>
      </dgm:t>
    </dgm:pt>
    <dgm:pt modelId="{9B40879D-5DBF-4776-AC3F-0F69812B37DB}" type="parTrans" cxnId="{18031EC1-C1C7-4DE7-88D5-235A32E02BEC}">
      <dgm:prSet/>
      <dgm:spPr/>
      <dgm:t>
        <a:bodyPr/>
        <a:lstStyle/>
        <a:p>
          <a:endParaRPr lang="es-CO"/>
        </a:p>
      </dgm:t>
    </dgm:pt>
    <dgm:pt modelId="{E501D285-6064-4166-B9E4-A8C469377D5E}" type="sibTrans" cxnId="{18031EC1-C1C7-4DE7-88D5-235A32E02BEC}">
      <dgm:prSet/>
      <dgm:spPr/>
      <dgm:t>
        <a:bodyPr/>
        <a:lstStyle/>
        <a:p>
          <a:endParaRPr lang="es-CO"/>
        </a:p>
      </dgm:t>
    </dgm:pt>
    <dgm:pt modelId="{7A0390A3-9D66-4B3C-83FF-CB860E394F9B}">
      <dgm:prSet custT="1"/>
      <dgm:spPr>
        <a:ln>
          <a:solidFill>
            <a:srgbClr val="FFC000"/>
          </a:solidFill>
        </a:ln>
      </dgm:spPr>
      <dgm:t>
        <a:bodyPr/>
        <a:lstStyle/>
        <a:p>
          <a:r>
            <a:rPr lang="es-CO" sz="1300" b="1" dirty="0"/>
            <a:t>Procedimientos Contables</a:t>
          </a:r>
        </a:p>
      </dgm:t>
    </dgm:pt>
    <dgm:pt modelId="{ED5111D7-A46E-4F5C-A935-ABCEC9E447AF}" type="parTrans" cxnId="{76B5351E-C3DC-4A39-91EF-4691725968A4}">
      <dgm:prSet/>
      <dgm:spPr/>
      <dgm:t>
        <a:bodyPr/>
        <a:lstStyle/>
        <a:p>
          <a:endParaRPr lang="es-CO"/>
        </a:p>
      </dgm:t>
    </dgm:pt>
    <dgm:pt modelId="{A6EA7E29-0E29-49BB-9106-6B3F583B681A}" type="sibTrans" cxnId="{76B5351E-C3DC-4A39-91EF-4691725968A4}">
      <dgm:prSet/>
      <dgm:spPr/>
      <dgm:t>
        <a:bodyPr/>
        <a:lstStyle/>
        <a:p>
          <a:endParaRPr lang="es-CO"/>
        </a:p>
      </dgm:t>
    </dgm:pt>
    <dgm:pt modelId="{986A9FC2-EAD3-4CE5-A931-4412BF50443B}">
      <dgm:prSet custT="1"/>
      <dgm:spPr>
        <a:ln>
          <a:solidFill>
            <a:srgbClr val="FFC000"/>
          </a:solidFill>
        </a:ln>
      </dgm:spPr>
      <dgm:t>
        <a:bodyPr/>
        <a:lstStyle/>
        <a:p>
          <a:r>
            <a:rPr lang="es-ES" sz="1500" b="1" dirty="0"/>
            <a:t>Guías de Aplicación</a:t>
          </a:r>
          <a:endParaRPr lang="es-CO" sz="1500" b="1" dirty="0"/>
        </a:p>
      </dgm:t>
    </dgm:pt>
    <dgm:pt modelId="{B87246B1-24A9-4BAF-B03D-FAF2461565F8}" type="parTrans" cxnId="{6C9435BF-6256-4DC5-B746-A7698C50E4E6}">
      <dgm:prSet/>
      <dgm:spPr/>
      <dgm:t>
        <a:bodyPr/>
        <a:lstStyle/>
        <a:p>
          <a:endParaRPr lang="es-CO"/>
        </a:p>
      </dgm:t>
    </dgm:pt>
    <dgm:pt modelId="{8C0D37EE-E437-48DF-A33E-D963D04BC24E}" type="sibTrans" cxnId="{6C9435BF-6256-4DC5-B746-A7698C50E4E6}">
      <dgm:prSet/>
      <dgm:spPr/>
      <dgm:t>
        <a:bodyPr/>
        <a:lstStyle/>
        <a:p>
          <a:endParaRPr lang="es-CO"/>
        </a:p>
      </dgm:t>
    </dgm:pt>
    <dgm:pt modelId="{F7E33759-AB08-450F-85F7-501D7BAD5752}">
      <dgm:prSet custT="1"/>
      <dgm:spPr>
        <a:ln>
          <a:solidFill>
            <a:srgbClr val="FFC000"/>
          </a:solidFill>
        </a:ln>
      </dgm:spPr>
      <dgm:t>
        <a:bodyPr/>
        <a:lstStyle/>
        <a:p>
          <a:r>
            <a:rPr lang="es-ES" sz="1200" b="1" dirty="0"/>
            <a:t>Catálogo General de Cuentas   (Res. 139/15) </a:t>
          </a:r>
          <a:endParaRPr lang="es-CO" sz="1200" dirty="0"/>
        </a:p>
      </dgm:t>
    </dgm:pt>
    <dgm:pt modelId="{BECB257D-8E4A-4423-8A09-845D95A91857}" type="parTrans" cxnId="{E1347730-6F8A-4DC5-854B-330A7074AE6A}">
      <dgm:prSet/>
      <dgm:spPr/>
      <dgm:t>
        <a:bodyPr/>
        <a:lstStyle/>
        <a:p>
          <a:endParaRPr lang="es-CO"/>
        </a:p>
      </dgm:t>
    </dgm:pt>
    <dgm:pt modelId="{2A27E2E2-1C7D-4554-9E2E-4DDA9CF1E33C}" type="sibTrans" cxnId="{E1347730-6F8A-4DC5-854B-330A7074AE6A}">
      <dgm:prSet/>
      <dgm:spPr/>
      <dgm:t>
        <a:bodyPr/>
        <a:lstStyle/>
        <a:p>
          <a:endParaRPr lang="es-CO"/>
        </a:p>
      </dgm:t>
    </dgm:pt>
    <dgm:pt modelId="{6B8D1138-D499-4056-86C7-BF7915F9647F}">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Marco Conceptual</a:t>
          </a:r>
          <a:endParaRPr lang="es-ES" sz="1600" b="1" dirty="0"/>
        </a:p>
      </dgm:t>
    </dgm:pt>
    <dgm:pt modelId="{FD0CE115-10FE-485A-9EBB-6D5A7FFCFBA9}" type="parTrans" cxnId="{4F92FED5-115E-4510-B2AB-BCD8604A54D2}">
      <dgm:prSet/>
      <dgm:spPr/>
      <dgm:t>
        <a:bodyPr/>
        <a:lstStyle/>
        <a:p>
          <a:endParaRPr lang="es-CO"/>
        </a:p>
      </dgm:t>
    </dgm:pt>
    <dgm:pt modelId="{0AAF7391-B497-47D1-BCB8-95C11AF43460}" type="sibTrans" cxnId="{4F92FED5-115E-4510-B2AB-BCD8604A54D2}">
      <dgm:prSet/>
      <dgm:spPr/>
      <dgm:t>
        <a:bodyPr/>
        <a:lstStyle/>
        <a:p>
          <a:endParaRPr lang="es-CO"/>
        </a:p>
      </dgm:t>
    </dgm:pt>
    <dgm:pt modelId="{6761663E-0875-4E27-A780-5AFAB1634509}">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Normas</a:t>
          </a:r>
          <a:endParaRPr lang="es-CO" sz="1600" b="1" dirty="0"/>
        </a:p>
      </dgm:t>
    </dgm:pt>
    <dgm:pt modelId="{1F7F271D-5F7C-4DCD-BBDE-7D21F03209DD}" type="parTrans" cxnId="{7831B9FC-C9D2-4C6A-9D0A-4822ED664412}">
      <dgm:prSet/>
      <dgm:spPr/>
      <dgm:t>
        <a:bodyPr/>
        <a:lstStyle/>
        <a:p>
          <a:endParaRPr lang="es-CO"/>
        </a:p>
      </dgm:t>
    </dgm:pt>
    <dgm:pt modelId="{A61B96BB-5D8D-44D6-A8C4-730995BB34B9}" type="sibTrans" cxnId="{7831B9FC-C9D2-4C6A-9D0A-4822ED664412}">
      <dgm:prSet/>
      <dgm:spPr/>
      <dgm:t>
        <a:bodyPr/>
        <a:lstStyle/>
        <a:p>
          <a:endParaRPr lang="es-CO"/>
        </a:p>
      </dgm:t>
    </dgm:pt>
    <dgm:pt modelId="{346710C0-1412-4CF5-BC80-CF3580776501}">
      <dgm:prSet custT="1"/>
      <dgm:spPr>
        <a:ln>
          <a:solidFill>
            <a:srgbClr val="FFC000"/>
          </a:solidFill>
        </a:ln>
        <a:effectLst>
          <a:glow rad="139700">
            <a:schemeClr val="accent5">
              <a:satMod val="175000"/>
              <a:alpha val="40000"/>
            </a:schemeClr>
          </a:glow>
        </a:effectLst>
      </dgm:spPr>
      <dgm:t>
        <a:bodyPr/>
        <a:lstStyle/>
        <a:p>
          <a:r>
            <a:rPr lang="es-CO" sz="1600" b="1" dirty="0"/>
            <a:t>Guías de Aplicación</a:t>
          </a:r>
        </a:p>
      </dgm:t>
    </dgm:pt>
    <dgm:pt modelId="{1E072B72-C6BA-4478-A76B-E7A6D9BF0C85}" type="parTrans" cxnId="{25C95E65-ABB8-426D-8865-8825B6058A3F}">
      <dgm:prSet/>
      <dgm:spPr/>
      <dgm:t>
        <a:bodyPr/>
        <a:lstStyle/>
        <a:p>
          <a:endParaRPr lang="es-CO"/>
        </a:p>
      </dgm:t>
    </dgm:pt>
    <dgm:pt modelId="{1B322B0D-9A11-4333-B625-80E39F0CC3F3}" type="sibTrans" cxnId="{25C95E65-ABB8-426D-8865-8825B6058A3F}">
      <dgm:prSet/>
      <dgm:spPr/>
      <dgm:t>
        <a:bodyPr/>
        <a:lstStyle/>
        <a:p>
          <a:endParaRPr lang="es-CO"/>
        </a:p>
      </dgm:t>
    </dgm:pt>
    <dgm:pt modelId="{B33F8C53-28D3-4532-A762-0853501417B6}">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Interpretaciones</a:t>
          </a:r>
          <a:endParaRPr lang="es-CO" sz="1600" b="1" dirty="0"/>
        </a:p>
      </dgm:t>
    </dgm:pt>
    <dgm:pt modelId="{81CDFE5E-C947-4188-9E5E-C0AA33547780}" type="parTrans" cxnId="{8015559B-C6F9-4B04-950E-241E3892EA5D}">
      <dgm:prSet/>
      <dgm:spPr/>
      <dgm:t>
        <a:bodyPr/>
        <a:lstStyle/>
        <a:p>
          <a:endParaRPr lang="es-CO"/>
        </a:p>
      </dgm:t>
    </dgm:pt>
    <dgm:pt modelId="{7EB7C443-16A9-4C26-9592-CBC1A7F7E002}" type="sibTrans" cxnId="{8015559B-C6F9-4B04-950E-241E3892EA5D}">
      <dgm:prSet/>
      <dgm:spPr/>
      <dgm:t>
        <a:bodyPr/>
        <a:lstStyle/>
        <a:p>
          <a:endParaRPr lang="es-CO"/>
        </a:p>
      </dgm:t>
    </dgm:pt>
    <dgm:pt modelId="{F1AC85E0-B146-4B09-8E3C-3A94EDB8CEA6}">
      <dgm:prSet custT="1"/>
      <dgm:spPr>
        <a:ln>
          <a:solidFill>
            <a:srgbClr val="FFC000"/>
          </a:solidFill>
        </a:ln>
      </dgm:spPr>
      <dgm:t>
        <a:bodyPr/>
        <a:lstStyle/>
        <a:p>
          <a:r>
            <a:rPr lang="es-ES" sz="1600" b="1" dirty="0">
              <a:latin typeface="Calibri" panose="020F0502020204030204" pitchFamily="34" charset="0"/>
            </a:rPr>
            <a:t>Doctrina Contable</a:t>
          </a:r>
          <a:endParaRPr lang="es-CO" sz="1600" b="1" dirty="0"/>
        </a:p>
      </dgm:t>
    </dgm:pt>
    <dgm:pt modelId="{8D24DFB6-41F9-4933-8239-85C210910AE5}" type="parTrans" cxnId="{BD8DFD0C-7ADD-449A-B233-BCB579A59C18}">
      <dgm:prSet/>
      <dgm:spPr/>
      <dgm:t>
        <a:bodyPr/>
        <a:lstStyle/>
        <a:p>
          <a:endParaRPr lang="es-CO"/>
        </a:p>
      </dgm:t>
    </dgm:pt>
    <dgm:pt modelId="{F2F4F401-A232-4B05-878C-28CE5449C2DF}" type="sibTrans" cxnId="{BD8DFD0C-7ADD-449A-B233-BCB579A59C18}">
      <dgm:prSet/>
      <dgm:spPr/>
      <dgm:t>
        <a:bodyPr/>
        <a:lstStyle/>
        <a:p>
          <a:endParaRPr lang="es-CO"/>
        </a:p>
      </dgm:t>
    </dgm:pt>
    <dgm:pt modelId="{8B17F87A-5163-427F-B289-F51D23571C40}">
      <dgm:prSet custT="1"/>
      <dgm:spPr>
        <a:ln>
          <a:solidFill>
            <a:srgbClr val="FFC000"/>
          </a:solidFill>
        </a:ln>
      </dgm:spPr>
      <dgm:t>
        <a:bodyPr/>
        <a:lstStyle/>
        <a:p>
          <a:r>
            <a:rPr lang="es-ES" sz="1500" b="1" dirty="0">
              <a:latin typeface="Calibri" panose="020F0502020204030204" pitchFamily="34" charset="0"/>
            </a:rPr>
            <a:t>Catálogo General de Cuentas </a:t>
          </a:r>
          <a:r>
            <a:rPr lang="es-ES" sz="1500" b="1" dirty="0"/>
            <a:t>(Res. 117/15)</a:t>
          </a:r>
          <a:endParaRPr lang="es-CO" sz="1500" b="1" dirty="0"/>
        </a:p>
      </dgm:t>
    </dgm:pt>
    <dgm:pt modelId="{67DB5399-92A8-405C-8795-9D0207966A5D}" type="parTrans" cxnId="{2CA76FD5-1E70-4D5F-A5CE-C316228C3CC0}">
      <dgm:prSet/>
      <dgm:spPr/>
      <dgm:t>
        <a:bodyPr/>
        <a:lstStyle/>
        <a:p>
          <a:endParaRPr lang="es-CO"/>
        </a:p>
      </dgm:t>
    </dgm:pt>
    <dgm:pt modelId="{63A59A8D-49CD-499C-A242-5856855B53B0}" type="sibTrans" cxnId="{2CA76FD5-1E70-4D5F-A5CE-C316228C3CC0}">
      <dgm:prSet/>
      <dgm:spPr/>
      <dgm:t>
        <a:bodyPr/>
        <a:lstStyle/>
        <a:p>
          <a:endParaRPr lang="es-CO"/>
        </a:p>
      </dgm:t>
    </dgm:pt>
    <dgm:pt modelId="{CE7C1E0B-20AE-4061-99E5-FBE3BDF5581A}">
      <dgm:prSet custT="1"/>
      <dgm:spPr>
        <a:ln>
          <a:solidFill>
            <a:srgbClr val="FFC000"/>
          </a:solidFill>
        </a:ln>
      </dgm:spPr>
      <dgm:t>
        <a:bodyPr/>
        <a:lstStyle/>
        <a:p>
          <a:r>
            <a:rPr lang="es-ES" sz="1600" b="1" dirty="0"/>
            <a:t>General</a:t>
          </a:r>
        </a:p>
      </dgm:t>
    </dgm:pt>
    <dgm:pt modelId="{2C262D12-3ACC-426F-A045-73A87A05D5EA}" type="parTrans" cxnId="{194383B3-BF5F-43B8-8109-982197BD791B}">
      <dgm:prSet/>
      <dgm:spPr/>
      <dgm:t>
        <a:bodyPr/>
        <a:lstStyle/>
        <a:p>
          <a:endParaRPr lang="es-CO"/>
        </a:p>
      </dgm:t>
    </dgm:pt>
    <dgm:pt modelId="{97DBF4A0-BC42-486F-8AFA-B7B550DF3E03}" type="sibTrans" cxnId="{194383B3-BF5F-43B8-8109-982197BD791B}">
      <dgm:prSet/>
      <dgm:spPr/>
      <dgm:t>
        <a:bodyPr/>
        <a:lstStyle/>
        <a:p>
          <a:endParaRPr lang="es-CO"/>
        </a:p>
      </dgm:t>
    </dgm:pt>
    <dgm:pt modelId="{17E6B034-418D-4403-BDA5-3E067C2A6DC7}">
      <dgm:prSet custT="1"/>
      <dgm:spPr>
        <a:ln>
          <a:solidFill>
            <a:srgbClr val="FFC000"/>
          </a:solidFill>
        </a:ln>
        <a:effectLst>
          <a:glow rad="101600">
            <a:schemeClr val="accent3">
              <a:satMod val="175000"/>
              <a:alpha val="40000"/>
            </a:schemeClr>
          </a:glow>
        </a:effectLst>
      </dgm:spPr>
      <dgm:t>
        <a:bodyPr/>
        <a:lstStyle/>
        <a:p>
          <a:r>
            <a:rPr lang="es-CO" sz="1200" b="1" dirty="0"/>
            <a:t>Estructura Catálogo General de Cuentas</a:t>
          </a:r>
        </a:p>
      </dgm:t>
    </dgm:pt>
    <dgm:pt modelId="{6FE57186-A4A3-4960-A508-1298F17B7A92}" type="parTrans" cxnId="{A4952F76-4B11-4C56-855B-21DC1B9FD0D7}">
      <dgm:prSet/>
      <dgm:spPr/>
      <dgm:t>
        <a:bodyPr/>
        <a:lstStyle/>
        <a:p>
          <a:endParaRPr lang="es-CO"/>
        </a:p>
      </dgm:t>
    </dgm:pt>
    <dgm:pt modelId="{B7572EAF-6D6E-4FD0-A5B3-FE9A6EF07F72}" type="sibTrans" cxnId="{A4952F76-4B11-4C56-855B-21DC1B9FD0D7}">
      <dgm:prSet/>
      <dgm:spPr/>
      <dgm:t>
        <a:bodyPr/>
        <a:lstStyle/>
        <a:p>
          <a:endParaRPr lang="es-CO"/>
        </a:p>
      </dgm:t>
    </dgm:pt>
    <dgm:pt modelId="{F62BF09A-DF75-4999-9295-5C11B69CD467}">
      <dgm:prSet custT="1"/>
      <dgm:spPr>
        <a:ln>
          <a:solidFill>
            <a:srgbClr val="FFC000"/>
          </a:solidFill>
        </a:ln>
      </dgm:spPr>
      <dgm:t>
        <a:bodyPr/>
        <a:lstStyle/>
        <a:p>
          <a:r>
            <a:rPr lang="es-CO" sz="1050" b="1" dirty="0"/>
            <a:t>E</a:t>
          </a:r>
          <a:r>
            <a:rPr lang="es-CO" sz="1200" b="1" dirty="0"/>
            <a:t>xcepción Res. 414/14 Art. 2 Par. 2</a:t>
          </a:r>
        </a:p>
      </dgm:t>
    </dgm:pt>
    <dgm:pt modelId="{A0ED233D-A438-4242-8272-80AD82ED2685}" type="parTrans" cxnId="{529C01C4-3725-4D03-B2C2-8B8E38B47B30}">
      <dgm:prSet/>
      <dgm:spPr/>
      <dgm:t>
        <a:bodyPr/>
        <a:lstStyle/>
        <a:p>
          <a:endParaRPr lang="es-CO"/>
        </a:p>
      </dgm:t>
    </dgm:pt>
    <dgm:pt modelId="{0F02E629-3C39-423F-A156-BBB2B8C909E6}" type="sibTrans" cxnId="{529C01C4-3725-4D03-B2C2-8B8E38B47B30}">
      <dgm:prSet/>
      <dgm:spPr/>
      <dgm:t>
        <a:bodyPr/>
        <a:lstStyle/>
        <a:p>
          <a:endParaRPr lang="es-CO"/>
        </a:p>
      </dgm:t>
    </dgm:pt>
    <dgm:pt modelId="{AF5EE463-A5ED-4824-A092-A5D94E690CD0}">
      <dgm:prSet custT="1"/>
      <dgm:spPr>
        <a:ln>
          <a:solidFill>
            <a:srgbClr val="FFC000"/>
          </a:solidFill>
        </a:ln>
        <a:effectLst>
          <a:glow rad="101600">
            <a:schemeClr val="accent3">
              <a:satMod val="175000"/>
              <a:alpha val="40000"/>
            </a:schemeClr>
          </a:glow>
        </a:effectLst>
      </dgm:spPr>
      <dgm:t>
        <a:bodyPr/>
        <a:lstStyle/>
        <a:p>
          <a:r>
            <a:rPr lang="es-CO" sz="1100" b="1" dirty="0"/>
            <a:t>Anexo Decreto 3022/13 y normas que lo modifiquen</a:t>
          </a:r>
        </a:p>
      </dgm:t>
    </dgm:pt>
    <dgm:pt modelId="{5623D584-7B81-45CF-9E55-D68F9CFF489A}" type="parTrans" cxnId="{6546FCC1-7DEA-4E0A-B71D-68DBEE92AD54}">
      <dgm:prSet/>
      <dgm:spPr/>
      <dgm:t>
        <a:bodyPr/>
        <a:lstStyle/>
        <a:p>
          <a:endParaRPr lang="es-CO"/>
        </a:p>
      </dgm:t>
    </dgm:pt>
    <dgm:pt modelId="{26536700-D664-4FE8-A990-2F2549023C1E}" type="sibTrans" cxnId="{6546FCC1-7DEA-4E0A-B71D-68DBEE92AD54}">
      <dgm:prSet/>
      <dgm:spPr/>
      <dgm:t>
        <a:bodyPr/>
        <a:lstStyle/>
        <a:p>
          <a:endParaRPr lang="es-CO"/>
        </a:p>
      </dgm:t>
    </dgm:pt>
    <dgm:pt modelId="{8BDF0B77-9DD1-4A06-8B0A-E32D96375B1E}">
      <dgm:prSet custT="1"/>
      <dgm:spPr>
        <a:ln>
          <a:solidFill>
            <a:srgbClr val="FFC000"/>
          </a:solidFill>
        </a:ln>
        <a:effectLst>
          <a:glow rad="101600">
            <a:schemeClr val="accent3">
              <a:satMod val="175000"/>
              <a:alpha val="40000"/>
            </a:schemeClr>
          </a:glow>
        </a:effectLst>
      </dgm:spPr>
      <dgm:t>
        <a:bodyPr/>
        <a:lstStyle/>
        <a:p>
          <a:r>
            <a:rPr lang="es-CO" sz="1200" b="1" dirty="0"/>
            <a:t>Doctrina Contable</a:t>
          </a:r>
        </a:p>
      </dgm:t>
    </dgm:pt>
    <dgm:pt modelId="{C42455ED-E817-418D-945E-CCDD55C0278D}" type="parTrans" cxnId="{AFC60BCC-C633-48A9-B208-EDC2BA1207BD}">
      <dgm:prSet/>
      <dgm:spPr/>
      <dgm:t>
        <a:bodyPr/>
        <a:lstStyle/>
        <a:p>
          <a:endParaRPr lang="es-CO"/>
        </a:p>
      </dgm:t>
    </dgm:pt>
    <dgm:pt modelId="{EDD13952-E1F9-469D-BC85-288762633AC6}" type="sibTrans" cxnId="{AFC60BCC-C633-48A9-B208-EDC2BA1207BD}">
      <dgm:prSet/>
      <dgm:spPr/>
      <dgm:t>
        <a:bodyPr/>
        <a:lstStyle/>
        <a:p>
          <a:endParaRPr lang="es-CO"/>
        </a:p>
      </dgm:t>
    </dgm:pt>
    <dgm:pt modelId="{C9183F0C-7649-4CBA-97C3-7E462C05127A}">
      <dgm:prSet custT="1"/>
      <dgm:spPr>
        <a:ln>
          <a:solidFill>
            <a:srgbClr val="FFC000"/>
          </a:solidFill>
        </a:ln>
      </dgm:spPr>
      <dgm:t>
        <a:bodyPr/>
        <a:lstStyle/>
        <a:p>
          <a:r>
            <a:rPr lang="es-ES" sz="1500" b="1" dirty="0"/>
            <a:t>Doctrina Contable</a:t>
          </a:r>
          <a:endParaRPr lang="es-CO" sz="1500" b="1" dirty="0"/>
        </a:p>
      </dgm:t>
    </dgm:pt>
    <dgm:pt modelId="{E8519AE4-1E88-4C63-B5F8-AE2B59651331}" type="sibTrans" cxnId="{F4F3BD7E-B2A1-4D04-81BC-52AF6E6E5F00}">
      <dgm:prSet/>
      <dgm:spPr/>
      <dgm:t>
        <a:bodyPr/>
        <a:lstStyle/>
        <a:p>
          <a:endParaRPr lang="es-CO"/>
        </a:p>
      </dgm:t>
    </dgm:pt>
    <dgm:pt modelId="{96344789-17A7-4C9C-83E2-B96D98ADC68F}" type="parTrans" cxnId="{F4F3BD7E-B2A1-4D04-81BC-52AF6E6E5F00}">
      <dgm:prSet/>
      <dgm:spPr/>
      <dgm:t>
        <a:bodyPr/>
        <a:lstStyle/>
        <a:p>
          <a:endParaRPr lang="es-CO"/>
        </a:p>
      </dgm:t>
    </dgm:pt>
    <dgm:pt modelId="{A3EA67F6-418B-4F23-A87D-79A776D59CC7}">
      <dgm:prSet custT="1"/>
      <dgm:spPr>
        <a:ln>
          <a:solidFill>
            <a:srgbClr val="0033FF"/>
          </a:solidFill>
        </a:ln>
      </dgm:spPr>
      <dgm:t>
        <a:bodyPr/>
        <a:lstStyle/>
        <a:p>
          <a:r>
            <a:rPr lang="es-ES" sz="1400" b="1" dirty="0"/>
            <a:t>Marco Normativo para Empresas que Cotizan en el Mercado de Valores</a:t>
          </a:r>
        </a:p>
        <a:p>
          <a:r>
            <a:rPr lang="es-ES" sz="1200" b="1" dirty="0">
              <a:solidFill>
                <a:prstClr val="black"/>
              </a:solidFill>
              <a:latin typeface="Calibri"/>
              <a:ea typeface="+mn-ea"/>
              <a:cs typeface="+mn-cs"/>
            </a:rPr>
            <a:t>(Res</a:t>
          </a:r>
          <a:r>
            <a:rPr lang="es-ES" sz="1200" b="1" dirty="0">
              <a:solidFill>
                <a:prstClr val="black"/>
              </a:solidFill>
              <a:latin typeface="+mn-lt"/>
              <a:ea typeface="+mn-ea"/>
              <a:cs typeface="+mn-cs"/>
            </a:rPr>
            <a:t>. 743/13 </a:t>
          </a:r>
          <a:r>
            <a:rPr lang="es-ES" sz="1200" b="1" dirty="0">
              <a:solidFill>
                <a:prstClr val="black"/>
              </a:solidFill>
              <a:latin typeface="Calibri"/>
              <a:ea typeface="+mn-ea"/>
              <a:cs typeface="+mn-cs"/>
            </a:rPr>
            <a:t>y modificaciones)</a:t>
          </a:r>
          <a:endParaRPr lang="es-ES" sz="1600" b="1" dirty="0"/>
        </a:p>
      </dgm:t>
    </dgm:pt>
    <dgm:pt modelId="{E1AE7643-0FF1-470C-ABE3-F3B1B30EE83C}" type="sibTrans" cxnId="{E386391F-8724-4370-9646-3A9CFC01D67E}">
      <dgm:prSet/>
      <dgm:spPr/>
      <dgm:t>
        <a:bodyPr/>
        <a:lstStyle/>
        <a:p>
          <a:endParaRPr lang="es-CO"/>
        </a:p>
      </dgm:t>
    </dgm:pt>
    <dgm:pt modelId="{1C71C107-E4DF-4429-B444-0786FDD94FA8}" type="parTrans" cxnId="{E386391F-8724-4370-9646-3A9CFC01D67E}">
      <dgm:prSet/>
      <dgm:spPr>
        <a:ln>
          <a:solidFill>
            <a:schemeClr val="accent2">
              <a:lumMod val="50000"/>
            </a:schemeClr>
          </a:solidFill>
        </a:ln>
      </dgm:spPr>
      <dgm:t>
        <a:bodyPr/>
        <a:lstStyle/>
        <a:p>
          <a:endParaRPr lang="es-CO"/>
        </a:p>
      </dgm:t>
    </dgm:pt>
    <dgm:pt modelId="{EEFC9246-7D57-4B09-9691-588C5BB0002E}" type="pres">
      <dgm:prSet presAssocID="{C7DF33F3-1889-4722-B558-96B6DE98491D}" presName="hierChild1" presStyleCnt="0">
        <dgm:presLayoutVars>
          <dgm:orgChart val="1"/>
          <dgm:chPref val="1"/>
          <dgm:dir/>
          <dgm:animOne val="branch"/>
          <dgm:animLvl val="lvl"/>
          <dgm:resizeHandles/>
        </dgm:presLayoutVars>
      </dgm:prSet>
      <dgm:spPr/>
    </dgm:pt>
    <dgm:pt modelId="{83B14A27-09DD-4C7A-A4B0-24B3D0FC37E7}" type="pres">
      <dgm:prSet presAssocID="{CB165148-5BF6-4A63-93C4-7240E03F027D}" presName="hierRoot1" presStyleCnt="0">
        <dgm:presLayoutVars>
          <dgm:hierBranch val="init"/>
        </dgm:presLayoutVars>
      </dgm:prSet>
      <dgm:spPr/>
    </dgm:pt>
    <dgm:pt modelId="{2A289F89-6A7A-4805-8F16-FBA319A47B9E}" type="pres">
      <dgm:prSet presAssocID="{CB165148-5BF6-4A63-93C4-7240E03F027D}" presName="rootComposite1" presStyleCnt="0"/>
      <dgm:spPr/>
    </dgm:pt>
    <dgm:pt modelId="{FA464BBD-B6F8-4145-9C00-006FC15943E0}" type="pres">
      <dgm:prSet presAssocID="{CB165148-5BF6-4A63-93C4-7240E03F027D}" presName="rootText1" presStyleLbl="node0" presStyleIdx="0" presStyleCnt="1" custAng="10800000" custFlipVert="1" custScaleX="1239835" custScaleY="181564" custLinFactNeighborX="7822" custLinFactNeighborY="17673">
        <dgm:presLayoutVars>
          <dgm:chPref val="3"/>
        </dgm:presLayoutVars>
      </dgm:prSet>
      <dgm:spPr/>
    </dgm:pt>
    <dgm:pt modelId="{FDA2B14B-F2AE-427A-962C-133C30E9B2D2}" type="pres">
      <dgm:prSet presAssocID="{CB165148-5BF6-4A63-93C4-7240E03F027D}" presName="rootConnector1" presStyleLbl="node1" presStyleIdx="0" presStyleCnt="0"/>
      <dgm:spPr/>
    </dgm:pt>
    <dgm:pt modelId="{3DCF0A09-BCF3-4FA0-8222-C1C8A1F6D539}" type="pres">
      <dgm:prSet presAssocID="{CB165148-5BF6-4A63-93C4-7240E03F027D}" presName="hierChild2" presStyleCnt="0"/>
      <dgm:spPr/>
    </dgm:pt>
    <dgm:pt modelId="{EB49B74E-7FD2-460E-A8A1-736671CD6DE3}" type="pres">
      <dgm:prSet presAssocID="{A191E3D8-130C-451C-BAD4-943436F60AAB}" presName="Name37" presStyleLbl="parChTrans1D2" presStyleIdx="0" presStyleCnt="1"/>
      <dgm:spPr/>
    </dgm:pt>
    <dgm:pt modelId="{6AF95C16-665F-4316-9E92-D9AE7B5C3A1D}" type="pres">
      <dgm:prSet presAssocID="{1C97AA97-7EA5-471B-95B1-97E650C6F324}" presName="hierRoot2" presStyleCnt="0">
        <dgm:presLayoutVars>
          <dgm:hierBranch val="init"/>
        </dgm:presLayoutVars>
      </dgm:prSet>
      <dgm:spPr/>
    </dgm:pt>
    <dgm:pt modelId="{1B081F99-675E-4884-92C3-8EF5EDB78376}" type="pres">
      <dgm:prSet presAssocID="{1C97AA97-7EA5-471B-95B1-97E650C6F324}" presName="rootComposite" presStyleCnt="0"/>
      <dgm:spPr/>
    </dgm:pt>
    <dgm:pt modelId="{4122E936-C2A2-4036-8E54-206732487EA8}" type="pres">
      <dgm:prSet presAssocID="{1C97AA97-7EA5-471B-95B1-97E650C6F324}" presName="rootText" presStyleLbl="node2" presStyleIdx="0" presStyleCnt="1" custAng="10800000" custFlipVert="1" custScaleX="287541" custScaleY="55403" custLinFactX="-100000" custLinFactNeighborX="-102383" custLinFactNeighborY="-2925">
        <dgm:presLayoutVars>
          <dgm:chPref val="3"/>
        </dgm:presLayoutVars>
      </dgm:prSet>
      <dgm:spPr/>
    </dgm:pt>
    <dgm:pt modelId="{278A08EB-4DCB-4B14-B814-429799919CB5}" type="pres">
      <dgm:prSet presAssocID="{1C97AA97-7EA5-471B-95B1-97E650C6F324}" presName="rootConnector" presStyleLbl="node2" presStyleIdx="0" presStyleCnt="1"/>
      <dgm:spPr/>
    </dgm:pt>
    <dgm:pt modelId="{7AE6D894-89F5-4AF1-AAEA-C0433FFFF2CE}" type="pres">
      <dgm:prSet presAssocID="{1C97AA97-7EA5-471B-95B1-97E650C6F324}" presName="hierChild4" presStyleCnt="0"/>
      <dgm:spPr/>
    </dgm:pt>
    <dgm:pt modelId="{4E3B11B5-1C6C-4AAE-A569-C6CCA28720C7}" type="pres">
      <dgm:prSet presAssocID="{3DC0FA5D-7A29-4E9C-B478-1DDB0B79D97A}" presName="Name37" presStyleLbl="parChTrans1D3" presStyleIdx="0" presStyleCnt="3"/>
      <dgm:spPr/>
    </dgm:pt>
    <dgm:pt modelId="{8F1B38E6-A0D9-435B-AE05-077DB469D345}" type="pres">
      <dgm:prSet presAssocID="{2792BD21-AAC5-4DC7-8514-56BC573F732C}" presName="hierRoot2" presStyleCnt="0">
        <dgm:presLayoutVars>
          <dgm:hierBranch val="init"/>
        </dgm:presLayoutVars>
      </dgm:prSet>
      <dgm:spPr/>
    </dgm:pt>
    <dgm:pt modelId="{15991022-3CEF-48FB-99DE-8F00E89827D9}" type="pres">
      <dgm:prSet presAssocID="{2792BD21-AAC5-4DC7-8514-56BC573F732C}" presName="rootComposite" presStyleCnt="0"/>
      <dgm:spPr/>
    </dgm:pt>
    <dgm:pt modelId="{34EF90F1-BD74-4EAE-9527-FCA8D1B5C0DE}" type="pres">
      <dgm:prSet presAssocID="{2792BD21-AAC5-4DC7-8514-56BC573F732C}" presName="rootText" presStyleLbl="node3" presStyleIdx="0" presStyleCnt="3" custScaleX="370433" custScaleY="180833">
        <dgm:presLayoutVars>
          <dgm:chPref val="3"/>
        </dgm:presLayoutVars>
      </dgm:prSet>
      <dgm:spPr/>
    </dgm:pt>
    <dgm:pt modelId="{C8046A26-27C5-41F6-9833-357A36D775BD}" type="pres">
      <dgm:prSet presAssocID="{2792BD21-AAC5-4DC7-8514-56BC573F732C}" presName="rootConnector" presStyleLbl="node3" presStyleIdx="0" presStyleCnt="3"/>
      <dgm:spPr/>
    </dgm:pt>
    <dgm:pt modelId="{FC50FDD2-49B2-4766-9AAA-B3CDFE978E64}" type="pres">
      <dgm:prSet presAssocID="{2792BD21-AAC5-4DC7-8514-56BC573F732C}" presName="hierChild4" presStyleCnt="0"/>
      <dgm:spPr/>
    </dgm:pt>
    <dgm:pt modelId="{30A45ED6-9E41-4847-93CC-1305468B850D}" type="pres">
      <dgm:prSet presAssocID="{F8AA064A-AC18-4C8A-AE32-975698833A24}" presName="Name37" presStyleLbl="parChTrans1D4" presStyleIdx="0" presStyleCnt="23"/>
      <dgm:spPr/>
    </dgm:pt>
    <dgm:pt modelId="{C8BE63C3-FA95-4516-A185-536D847B5D5B}" type="pres">
      <dgm:prSet presAssocID="{CF50F48F-B7BB-403C-B22A-39C751DB4DE0}" presName="hierRoot2" presStyleCnt="0">
        <dgm:presLayoutVars>
          <dgm:hierBranch val="init"/>
        </dgm:presLayoutVars>
      </dgm:prSet>
      <dgm:spPr/>
    </dgm:pt>
    <dgm:pt modelId="{CEDE8236-CCC4-4125-B83C-328A155AFB57}" type="pres">
      <dgm:prSet presAssocID="{CF50F48F-B7BB-403C-B22A-39C751DB4DE0}" presName="rootComposite" presStyleCnt="0"/>
      <dgm:spPr/>
    </dgm:pt>
    <dgm:pt modelId="{352B7EDC-65AE-49EB-A6FD-81DCA797E39A}" type="pres">
      <dgm:prSet presAssocID="{CF50F48F-B7BB-403C-B22A-39C751DB4DE0}" presName="rootText" presStyleLbl="node4" presStyleIdx="0" presStyleCnt="23" custScaleX="247218" custLinFactNeighborX="-29729" custLinFactNeighborY="1081">
        <dgm:presLayoutVars>
          <dgm:chPref val="3"/>
        </dgm:presLayoutVars>
      </dgm:prSet>
      <dgm:spPr/>
    </dgm:pt>
    <dgm:pt modelId="{54981E28-CBA8-44DB-80C3-A6C384E4FC51}" type="pres">
      <dgm:prSet presAssocID="{CF50F48F-B7BB-403C-B22A-39C751DB4DE0}" presName="rootConnector" presStyleLbl="node4" presStyleIdx="0" presStyleCnt="23"/>
      <dgm:spPr/>
    </dgm:pt>
    <dgm:pt modelId="{D3EAE6E5-0D42-47CA-B2E9-426A30D0927E}" type="pres">
      <dgm:prSet presAssocID="{CF50F48F-B7BB-403C-B22A-39C751DB4DE0}" presName="hierChild4" presStyleCnt="0"/>
      <dgm:spPr/>
    </dgm:pt>
    <dgm:pt modelId="{126CDADD-60DC-455C-9C6B-220DB30904BC}" type="pres">
      <dgm:prSet presAssocID="{CF50F48F-B7BB-403C-B22A-39C751DB4DE0}" presName="hierChild5" presStyleCnt="0"/>
      <dgm:spPr/>
    </dgm:pt>
    <dgm:pt modelId="{681FEDB9-AE82-4B91-B179-CC32E7E8DF6C}" type="pres">
      <dgm:prSet presAssocID="{59A2AB7B-8630-4509-BE20-6718788BA57E}" presName="Name37" presStyleLbl="parChTrans1D4" presStyleIdx="1" presStyleCnt="23"/>
      <dgm:spPr/>
    </dgm:pt>
    <dgm:pt modelId="{2E3D1839-8167-4956-A7CE-C8D0FF46D32A}" type="pres">
      <dgm:prSet presAssocID="{F61FA0A9-6220-4263-AA08-67F5E8C52899}" presName="hierRoot2" presStyleCnt="0">
        <dgm:presLayoutVars>
          <dgm:hierBranch val="init"/>
        </dgm:presLayoutVars>
      </dgm:prSet>
      <dgm:spPr/>
    </dgm:pt>
    <dgm:pt modelId="{7BB78A7D-26F7-4662-AC29-6D78C3F88CFD}" type="pres">
      <dgm:prSet presAssocID="{F61FA0A9-6220-4263-AA08-67F5E8C52899}" presName="rootComposite" presStyleCnt="0"/>
      <dgm:spPr/>
    </dgm:pt>
    <dgm:pt modelId="{092E42F3-2386-48FF-9F8C-62102CB1EBE8}" type="pres">
      <dgm:prSet presAssocID="{F61FA0A9-6220-4263-AA08-67F5E8C52899}" presName="rootText" presStyleLbl="node4" presStyleIdx="1" presStyleCnt="23" custScaleX="247218" custLinFactNeighborX="-29729" custLinFactNeighborY="1081">
        <dgm:presLayoutVars>
          <dgm:chPref val="3"/>
        </dgm:presLayoutVars>
      </dgm:prSet>
      <dgm:spPr/>
    </dgm:pt>
    <dgm:pt modelId="{968058AD-6832-4DC1-BC95-E39144234DF8}" type="pres">
      <dgm:prSet presAssocID="{F61FA0A9-6220-4263-AA08-67F5E8C52899}" presName="rootConnector" presStyleLbl="node4" presStyleIdx="1" presStyleCnt="23"/>
      <dgm:spPr/>
    </dgm:pt>
    <dgm:pt modelId="{FC05866A-C8CC-4D04-9154-9C961231FACA}" type="pres">
      <dgm:prSet presAssocID="{F61FA0A9-6220-4263-AA08-67F5E8C52899}" presName="hierChild4" presStyleCnt="0"/>
      <dgm:spPr/>
    </dgm:pt>
    <dgm:pt modelId="{2549E797-8EF9-4850-BAEC-7300B55DA99C}" type="pres">
      <dgm:prSet presAssocID="{F61FA0A9-6220-4263-AA08-67F5E8C52899}" presName="hierChild5" presStyleCnt="0"/>
      <dgm:spPr/>
    </dgm:pt>
    <dgm:pt modelId="{A29C3C1F-0159-4B0A-939C-5B7BD5AE08F5}" type="pres">
      <dgm:prSet presAssocID="{20DE32FF-54D2-4CE9-8BD0-63579B12DF57}" presName="Name37" presStyleLbl="parChTrans1D4" presStyleIdx="2" presStyleCnt="23"/>
      <dgm:spPr/>
    </dgm:pt>
    <dgm:pt modelId="{5EF83DFE-2B7B-48EC-B1C5-D10D35204CDA}" type="pres">
      <dgm:prSet presAssocID="{D40AE4A0-3AAA-4D05-99A7-F7C31519930C}" presName="hierRoot2" presStyleCnt="0">
        <dgm:presLayoutVars>
          <dgm:hierBranch val="init"/>
        </dgm:presLayoutVars>
      </dgm:prSet>
      <dgm:spPr/>
    </dgm:pt>
    <dgm:pt modelId="{C2AE5B5A-6CD6-4C3D-98BC-DDC66A0D7E25}" type="pres">
      <dgm:prSet presAssocID="{D40AE4A0-3AAA-4D05-99A7-F7C31519930C}" presName="rootComposite" presStyleCnt="0"/>
      <dgm:spPr/>
    </dgm:pt>
    <dgm:pt modelId="{ECF30D6C-E516-44B5-8B8D-C3285881D3AA}" type="pres">
      <dgm:prSet presAssocID="{D40AE4A0-3AAA-4D05-99A7-F7C31519930C}" presName="rootText" presStyleLbl="node4" presStyleIdx="2" presStyleCnt="23" custScaleX="249520" custLinFactNeighborX="-29839" custLinFactNeighborY="-6691">
        <dgm:presLayoutVars>
          <dgm:chPref val="3"/>
        </dgm:presLayoutVars>
      </dgm:prSet>
      <dgm:spPr/>
    </dgm:pt>
    <dgm:pt modelId="{262B9352-F126-4C46-A619-4D53AABBC61D}" type="pres">
      <dgm:prSet presAssocID="{D40AE4A0-3AAA-4D05-99A7-F7C31519930C}" presName="rootConnector" presStyleLbl="node4" presStyleIdx="2" presStyleCnt="23"/>
      <dgm:spPr/>
    </dgm:pt>
    <dgm:pt modelId="{DBE54000-B399-4860-9867-7AF3AF8F10FF}" type="pres">
      <dgm:prSet presAssocID="{D40AE4A0-3AAA-4D05-99A7-F7C31519930C}" presName="hierChild4" presStyleCnt="0"/>
      <dgm:spPr/>
    </dgm:pt>
    <dgm:pt modelId="{70D095E1-F122-4BDA-8CE6-7E116B33C350}" type="pres">
      <dgm:prSet presAssocID="{D40AE4A0-3AAA-4D05-99A7-F7C31519930C}" presName="hierChild5" presStyleCnt="0"/>
      <dgm:spPr/>
    </dgm:pt>
    <dgm:pt modelId="{17DA0876-FBD7-45D3-90E4-20CBB100787D}" type="pres">
      <dgm:prSet presAssocID="{75218083-F8F1-4E16-B110-3EE625654741}" presName="Name37" presStyleLbl="parChTrans1D4" presStyleIdx="3" presStyleCnt="23"/>
      <dgm:spPr/>
    </dgm:pt>
    <dgm:pt modelId="{133BBBA8-98BE-45D2-A115-01052DE6F5A8}" type="pres">
      <dgm:prSet presAssocID="{6DDF5E7E-784D-46C9-AF46-D5F3A17D5364}" presName="hierRoot2" presStyleCnt="0">
        <dgm:presLayoutVars>
          <dgm:hierBranch val="init"/>
        </dgm:presLayoutVars>
      </dgm:prSet>
      <dgm:spPr/>
    </dgm:pt>
    <dgm:pt modelId="{82326336-3140-4FB0-9F13-6336B31B65B8}" type="pres">
      <dgm:prSet presAssocID="{6DDF5E7E-784D-46C9-AF46-D5F3A17D5364}" presName="rootComposite" presStyleCnt="0"/>
      <dgm:spPr/>
    </dgm:pt>
    <dgm:pt modelId="{FB6CE35E-3836-413B-AFC6-521F4355047B}" type="pres">
      <dgm:prSet presAssocID="{6DDF5E7E-784D-46C9-AF46-D5F3A17D5364}" presName="rootText" presStyleLbl="node4" presStyleIdx="3" presStyleCnt="23" custScaleX="247218" custLinFactNeighborX="-29729" custLinFactNeighborY="1081">
        <dgm:presLayoutVars>
          <dgm:chPref val="3"/>
        </dgm:presLayoutVars>
      </dgm:prSet>
      <dgm:spPr/>
    </dgm:pt>
    <dgm:pt modelId="{12C225EF-0CC9-4B84-BAC0-A97C6FA1447E}" type="pres">
      <dgm:prSet presAssocID="{6DDF5E7E-784D-46C9-AF46-D5F3A17D5364}" presName="rootConnector" presStyleLbl="node4" presStyleIdx="3" presStyleCnt="23"/>
      <dgm:spPr/>
    </dgm:pt>
    <dgm:pt modelId="{3C509D5C-49D6-47D9-9565-84337FAD1DA0}" type="pres">
      <dgm:prSet presAssocID="{6DDF5E7E-784D-46C9-AF46-D5F3A17D5364}" presName="hierChild4" presStyleCnt="0"/>
      <dgm:spPr/>
    </dgm:pt>
    <dgm:pt modelId="{A66C20C9-5D39-4070-9106-4D8A42392CC9}" type="pres">
      <dgm:prSet presAssocID="{6DDF5E7E-784D-46C9-AF46-D5F3A17D5364}" presName="hierChild5" presStyleCnt="0"/>
      <dgm:spPr/>
    </dgm:pt>
    <dgm:pt modelId="{99C17E94-EE94-491C-AF12-C6421D6776A2}" type="pres">
      <dgm:prSet presAssocID="{5F93B434-F68D-4A6D-A345-FA8521C11FE2}" presName="Name37" presStyleLbl="parChTrans1D4" presStyleIdx="4" presStyleCnt="23"/>
      <dgm:spPr/>
    </dgm:pt>
    <dgm:pt modelId="{4F01B383-60B2-4BEA-94E3-719A4A90D0D3}" type="pres">
      <dgm:prSet presAssocID="{B629B40B-C17A-4EAC-B59B-E5D9911F9CA7}" presName="hierRoot2" presStyleCnt="0">
        <dgm:presLayoutVars>
          <dgm:hierBranch val="init"/>
        </dgm:presLayoutVars>
      </dgm:prSet>
      <dgm:spPr/>
    </dgm:pt>
    <dgm:pt modelId="{FC7268D6-5341-400B-924A-C38F3ADE23F1}" type="pres">
      <dgm:prSet presAssocID="{B629B40B-C17A-4EAC-B59B-E5D9911F9CA7}" presName="rootComposite" presStyleCnt="0"/>
      <dgm:spPr/>
    </dgm:pt>
    <dgm:pt modelId="{561A6F45-6EFC-459D-949C-F334622F1B87}" type="pres">
      <dgm:prSet presAssocID="{B629B40B-C17A-4EAC-B59B-E5D9911F9CA7}" presName="rootText" presStyleLbl="node4" presStyleIdx="4" presStyleCnt="23" custScaleX="247218" custLinFactNeighborX="-29729" custLinFactNeighborY="1081">
        <dgm:presLayoutVars>
          <dgm:chPref val="3"/>
        </dgm:presLayoutVars>
      </dgm:prSet>
      <dgm:spPr/>
    </dgm:pt>
    <dgm:pt modelId="{444FD6B7-DE33-4CE7-9386-AAC5C8BF32C4}" type="pres">
      <dgm:prSet presAssocID="{B629B40B-C17A-4EAC-B59B-E5D9911F9CA7}" presName="rootConnector" presStyleLbl="node4" presStyleIdx="4" presStyleCnt="23"/>
      <dgm:spPr/>
    </dgm:pt>
    <dgm:pt modelId="{E86F21AE-21AF-4A49-8909-3FD9DCCAEA7E}" type="pres">
      <dgm:prSet presAssocID="{B629B40B-C17A-4EAC-B59B-E5D9911F9CA7}" presName="hierChild4" presStyleCnt="0"/>
      <dgm:spPr/>
    </dgm:pt>
    <dgm:pt modelId="{55229643-7CB3-42AD-90A3-E0013A8C596B}" type="pres">
      <dgm:prSet presAssocID="{B629B40B-C17A-4EAC-B59B-E5D9911F9CA7}" presName="hierChild5" presStyleCnt="0"/>
      <dgm:spPr/>
    </dgm:pt>
    <dgm:pt modelId="{F4A112AE-2BD0-495E-B4F9-31C380CF18E5}" type="pres">
      <dgm:prSet presAssocID="{4922207B-E3D9-4C9E-97FD-973F8CB6E881}" presName="Name37" presStyleLbl="parChTrans1D4" presStyleIdx="5" presStyleCnt="23"/>
      <dgm:spPr/>
    </dgm:pt>
    <dgm:pt modelId="{E689B9DD-E288-4DD9-8993-050361380765}" type="pres">
      <dgm:prSet presAssocID="{6D19F0BA-7D5F-4E03-9304-97382CE2E5D8}" presName="hierRoot2" presStyleCnt="0">
        <dgm:presLayoutVars>
          <dgm:hierBranch val="init"/>
        </dgm:presLayoutVars>
      </dgm:prSet>
      <dgm:spPr/>
    </dgm:pt>
    <dgm:pt modelId="{D5D4C0FB-0D41-4B2A-84BF-29FD17EC71B5}" type="pres">
      <dgm:prSet presAssocID="{6D19F0BA-7D5F-4E03-9304-97382CE2E5D8}" presName="rootComposite" presStyleCnt="0"/>
      <dgm:spPr/>
    </dgm:pt>
    <dgm:pt modelId="{3B0650FB-6E04-44EC-B632-575B5545B574}" type="pres">
      <dgm:prSet presAssocID="{6D19F0BA-7D5F-4E03-9304-97382CE2E5D8}" presName="rootText" presStyleLbl="node4" presStyleIdx="5" presStyleCnt="23" custScaleX="247218" custScaleY="258860" custLinFactNeighborX="-29025" custLinFactNeighborY="-8233">
        <dgm:presLayoutVars>
          <dgm:chPref val="3"/>
        </dgm:presLayoutVars>
      </dgm:prSet>
      <dgm:spPr/>
    </dgm:pt>
    <dgm:pt modelId="{B4630598-4C5D-4D17-963C-39638040484D}" type="pres">
      <dgm:prSet presAssocID="{6D19F0BA-7D5F-4E03-9304-97382CE2E5D8}" presName="rootConnector" presStyleLbl="node4" presStyleIdx="5" presStyleCnt="23"/>
      <dgm:spPr/>
    </dgm:pt>
    <dgm:pt modelId="{95584764-3DD1-4326-950C-8C2485A70BD6}" type="pres">
      <dgm:prSet presAssocID="{6D19F0BA-7D5F-4E03-9304-97382CE2E5D8}" presName="hierChild4" presStyleCnt="0"/>
      <dgm:spPr/>
    </dgm:pt>
    <dgm:pt modelId="{D3E81999-92B9-4189-972E-99ADF3763018}" type="pres">
      <dgm:prSet presAssocID="{6D19F0BA-7D5F-4E03-9304-97382CE2E5D8}" presName="hierChild5" presStyleCnt="0"/>
      <dgm:spPr/>
    </dgm:pt>
    <dgm:pt modelId="{0B381F4C-F58C-44DC-A900-676C018302FA}" type="pres">
      <dgm:prSet presAssocID="{2792BD21-AAC5-4DC7-8514-56BC573F732C}" presName="hierChild5" presStyleCnt="0"/>
      <dgm:spPr/>
    </dgm:pt>
    <dgm:pt modelId="{6295542A-6A31-472C-889E-0411FD12764E}" type="pres">
      <dgm:prSet presAssocID="{3923460F-1E5D-4B03-BC84-3C840F30BE50}" presName="Name37" presStyleLbl="parChTrans1D3" presStyleIdx="1" presStyleCnt="3"/>
      <dgm:spPr/>
    </dgm:pt>
    <dgm:pt modelId="{5E34286A-408F-4182-BAD8-33BE00CFB704}" type="pres">
      <dgm:prSet presAssocID="{8947E0D6-8E29-4585-B2B2-64309D5041E9}" presName="hierRoot2" presStyleCnt="0">
        <dgm:presLayoutVars>
          <dgm:hierBranch val="init"/>
        </dgm:presLayoutVars>
      </dgm:prSet>
      <dgm:spPr/>
    </dgm:pt>
    <dgm:pt modelId="{3B99D0C7-38E2-4BBF-BF41-C1BB200D1D5D}" type="pres">
      <dgm:prSet presAssocID="{8947E0D6-8E29-4585-B2B2-64309D5041E9}" presName="rootComposite" presStyleCnt="0"/>
      <dgm:spPr/>
    </dgm:pt>
    <dgm:pt modelId="{E0642E34-9CE9-406F-81BD-9EC2549FF197}" type="pres">
      <dgm:prSet presAssocID="{8947E0D6-8E29-4585-B2B2-64309D5041E9}" presName="rootText" presStyleLbl="node3" presStyleIdx="1" presStyleCnt="3" custScaleX="433498" custScaleY="180833">
        <dgm:presLayoutVars>
          <dgm:chPref val="3"/>
        </dgm:presLayoutVars>
      </dgm:prSet>
      <dgm:spPr/>
    </dgm:pt>
    <dgm:pt modelId="{FF0D2295-21CC-49FD-82B5-A5AB9441A799}" type="pres">
      <dgm:prSet presAssocID="{8947E0D6-8E29-4585-B2B2-64309D5041E9}" presName="rootConnector" presStyleLbl="node3" presStyleIdx="1" presStyleCnt="3"/>
      <dgm:spPr/>
    </dgm:pt>
    <dgm:pt modelId="{46C7C9D6-68E8-46C6-83BC-706624BF8C78}" type="pres">
      <dgm:prSet presAssocID="{8947E0D6-8E29-4585-B2B2-64309D5041E9}" presName="hierChild4" presStyleCnt="0"/>
      <dgm:spPr/>
    </dgm:pt>
    <dgm:pt modelId="{EF22F562-3881-4912-A249-BFD1A0AF85C0}" type="pres">
      <dgm:prSet presAssocID="{2C262D12-3ACC-426F-A045-73A87A05D5EA}" presName="Name37" presStyleLbl="parChTrans1D4" presStyleIdx="6" presStyleCnt="23"/>
      <dgm:spPr/>
    </dgm:pt>
    <dgm:pt modelId="{51C745BE-2634-4F7A-9E1A-F7608C13200F}" type="pres">
      <dgm:prSet presAssocID="{CE7C1E0B-20AE-4061-99E5-FBE3BDF5581A}" presName="hierRoot2" presStyleCnt="0">
        <dgm:presLayoutVars>
          <dgm:hierBranch val="init"/>
        </dgm:presLayoutVars>
      </dgm:prSet>
      <dgm:spPr/>
    </dgm:pt>
    <dgm:pt modelId="{5F95A6FE-8E9F-445B-9EA1-33284BA70960}" type="pres">
      <dgm:prSet presAssocID="{CE7C1E0B-20AE-4061-99E5-FBE3BDF5581A}" presName="rootComposite" presStyleCnt="0"/>
      <dgm:spPr/>
    </dgm:pt>
    <dgm:pt modelId="{99DF0269-13D1-43B1-A2B8-BDD10D2E1CB1}" type="pres">
      <dgm:prSet presAssocID="{CE7C1E0B-20AE-4061-99E5-FBE3BDF5581A}" presName="rootText" presStyleLbl="node4" presStyleIdx="6" presStyleCnt="23" custScaleX="152577">
        <dgm:presLayoutVars>
          <dgm:chPref val="3"/>
        </dgm:presLayoutVars>
      </dgm:prSet>
      <dgm:spPr/>
    </dgm:pt>
    <dgm:pt modelId="{63DDEC8A-930F-4914-BA99-E3B2A784153D}" type="pres">
      <dgm:prSet presAssocID="{CE7C1E0B-20AE-4061-99E5-FBE3BDF5581A}" presName="rootConnector" presStyleLbl="node4" presStyleIdx="6" presStyleCnt="23"/>
      <dgm:spPr/>
    </dgm:pt>
    <dgm:pt modelId="{47B0F80A-609C-480D-A6FB-5B943DDE9298}" type="pres">
      <dgm:prSet presAssocID="{CE7C1E0B-20AE-4061-99E5-FBE3BDF5581A}" presName="hierChild4" presStyleCnt="0"/>
      <dgm:spPr/>
    </dgm:pt>
    <dgm:pt modelId="{783C0C24-0B35-4C2A-BB67-76B64D125A63}" type="pres">
      <dgm:prSet presAssocID="{2E518784-B93A-4989-8574-33566078200F}" presName="Name37" presStyleLbl="parChTrans1D4" presStyleIdx="7" presStyleCnt="23"/>
      <dgm:spPr/>
    </dgm:pt>
    <dgm:pt modelId="{1894BE43-3DA8-4A7A-983F-4FB6514F0639}" type="pres">
      <dgm:prSet presAssocID="{6ED6BCAC-C566-4597-8DDC-2084209397A3}" presName="hierRoot2" presStyleCnt="0">
        <dgm:presLayoutVars>
          <dgm:hierBranch val="init"/>
        </dgm:presLayoutVars>
      </dgm:prSet>
      <dgm:spPr/>
    </dgm:pt>
    <dgm:pt modelId="{1EC7D5F7-F620-4EF6-BEFB-80AD71C777A6}" type="pres">
      <dgm:prSet presAssocID="{6ED6BCAC-C566-4597-8DDC-2084209397A3}" presName="rootComposite" presStyleCnt="0"/>
      <dgm:spPr/>
    </dgm:pt>
    <dgm:pt modelId="{13D97E7C-7531-493C-8CE4-09290EF389B6}" type="pres">
      <dgm:prSet presAssocID="{6ED6BCAC-C566-4597-8DDC-2084209397A3}" presName="rootText" presStyleLbl="node4" presStyleIdx="7" presStyleCnt="23" custScaleX="138691" custLinFactNeighborX="1012" custLinFactNeighborY="5065">
        <dgm:presLayoutVars>
          <dgm:chPref val="3"/>
        </dgm:presLayoutVars>
      </dgm:prSet>
      <dgm:spPr/>
    </dgm:pt>
    <dgm:pt modelId="{843002EC-18AD-43C5-B356-557C1CD15DBA}" type="pres">
      <dgm:prSet presAssocID="{6ED6BCAC-C566-4597-8DDC-2084209397A3}" presName="rootConnector" presStyleLbl="node4" presStyleIdx="7" presStyleCnt="23"/>
      <dgm:spPr/>
    </dgm:pt>
    <dgm:pt modelId="{A0DEEEBE-D506-4594-8AF4-D6553CADCE80}" type="pres">
      <dgm:prSet presAssocID="{6ED6BCAC-C566-4597-8DDC-2084209397A3}" presName="hierChild4" presStyleCnt="0"/>
      <dgm:spPr/>
    </dgm:pt>
    <dgm:pt modelId="{10F9E3B9-3C4D-4402-B00C-C646F367DE16}" type="pres">
      <dgm:prSet presAssocID="{6ED6BCAC-C566-4597-8DDC-2084209397A3}" presName="hierChild5" presStyleCnt="0"/>
      <dgm:spPr/>
    </dgm:pt>
    <dgm:pt modelId="{4C7E87A8-6886-44D2-89E2-735059A62F05}" type="pres">
      <dgm:prSet presAssocID="{9B40879D-5DBF-4776-AC3F-0F69812B37DB}" presName="Name37" presStyleLbl="parChTrans1D4" presStyleIdx="8" presStyleCnt="23"/>
      <dgm:spPr/>
    </dgm:pt>
    <dgm:pt modelId="{F3B45569-3853-4EE5-9A3C-8F81B90FAA72}" type="pres">
      <dgm:prSet presAssocID="{682542BA-590E-484D-A6F9-4753D91A2284}" presName="hierRoot2" presStyleCnt="0">
        <dgm:presLayoutVars>
          <dgm:hierBranch val="init"/>
        </dgm:presLayoutVars>
      </dgm:prSet>
      <dgm:spPr/>
    </dgm:pt>
    <dgm:pt modelId="{9C1BF3AA-AA89-4748-8946-C92ED778EC7B}" type="pres">
      <dgm:prSet presAssocID="{682542BA-590E-484D-A6F9-4753D91A2284}" presName="rootComposite" presStyleCnt="0"/>
      <dgm:spPr/>
    </dgm:pt>
    <dgm:pt modelId="{16285ACB-9556-42CF-86C2-2A641D328B4D}" type="pres">
      <dgm:prSet presAssocID="{682542BA-590E-484D-A6F9-4753D91A2284}" presName="rootText" presStyleLbl="node4" presStyleIdx="8" presStyleCnt="23" custScaleX="138566" custLinFactNeighborX="-3402">
        <dgm:presLayoutVars>
          <dgm:chPref val="3"/>
        </dgm:presLayoutVars>
      </dgm:prSet>
      <dgm:spPr/>
    </dgm:pt>
    <dgm:pt modelId="{59848149-049B-4432-81B6-56EFAB8506ED}" type="pres">
      <dgm:prSet presAssocID="{682542BA-590E-484D-A6F9-4753D91A2284}" presName="rootConnector" presStyleLbl="node4" presStyleIdx="8" presStyleCnt="23"/>
      <dgm:spPr/>
    </dgm:pt>
    <dgm:pt modelId="{22A71457-7246-4DA7-A8CA-8DE7C757D880}" type="pres">
      <dgm:prSet presAssocID="{682542BA-590E-484D-A6F9-4753D91A2284}" presName="hierChild4" presStyleCnt="0"/>
      <dgm:spPr/>
    </dgm:pt>
    <dgm:pt modelId="{03EBE9C3-8587-40E9-9C51-539CD572D301}" type="pres">
      <dgm:prSet presAssocID="{682542BA-590E-484D-A6F9-4753D91A2284}" presName="hierChild5" presStyleCnt="0"/>
      <dgm:spPr/>
    </dgm:pt>
    <dgm:pt modelId="{7BDBC951-2CAA-4783-8A04-7250702B4BE6}" type="pres">
      <dgm:prSet presAssocID="{ED5111D7-A46E-4F5C-A935-ABCEC9E447AF}" presName="Name37" presStyleLbl="parChTrans1D4" presStyleIdx="9" presStyleCnt="23"/>
      <dgm:spPr/>
    </dgm:pt>
    <dgm:pt modelId="{A286FCE2-0660-447B-A398-CF78B965BC0E}" type="pres">
      <dgm:prSet presAssocID="{7A0390A3-9D66-4B3C-83FF-CB860E394F9B}" presName="hierRoot2" presStyleCnt="0">
        <dgm:presLayoutVars>
          <dgm:hierBranch val="init"/>
        </dgm:presLayoutVars>
      </dgm:prSet>
      <dgm:spPr/>
    </dgm:pt>
    <dgm:pt modelId="{29B3BB67-0E71-45CA-B73B-038984863548}" type="pres">
      <dgm:prSet presAssocID="{7A0390A3-9D66-4B3C-83FF-CB860E394F9B}" presName="rootComposite" presStyleCnt="0"/>
      <dgm:spPr/>
    </dgm:pt>
    <dgm:pt modelId="{03BC33CF-1051-4C36-AECA-0370D0D83E0C}" type="pres">
      <dgm:prSet presAssocID="{7A0390A3-9D66-4B3C-83FF-CB860E394F9B}" presName="rootText" presStyleLbl="node4" presStyleIdx="9" presStyleCnt="23" custScaleX="146519" custLinFactNeighborX="-3402">
        <dgm:presLayoutVars>
          <dgm:chPref val="3"/>
        </dgm:presLayoutVars>
      </dgm:prSet>
      <dgm:spPr/>
    </dgm:pt>
    <dgm:pt modelId="{706F7966-E330-4739-9321-0364D219C1CF}" type="pres">
      <dgm:prSet presAssocID="{7A0390A3-9D66-4B3C-83FF-CB860E394F9B}" presName="rootConnector" presStyleLbl="node4" presStyleIdx="9" presStyleCnt="23"/>
      <dgm:spPr/>
    </dgm:pt>
    <dgm:pt modelId="{97C57378-24E4-47CA-AD7C-B215241A8BE7}" type="pres">
      <dgm:prSet presAssocID="{7A0390A3-9D66-4B3C-83FF-CB860E394F9B}" presName="hierChild4" presStyleCnt="0"/>
      <dgm:spPr/>
    </dgm:pt>
    <dgm:pt modelId="{7DB2502D-CB3B-43BC-B89B-9A8763D479A1}" type="pres">
      <dgm:prSet presAssocID="{7A0390A3-9D66-4B3C-83FF-CB860E394F9B}" presName="hierChild5" presStyleCnt="0"/>
      <dgm:spPr/>
    </dgm:pt>
    <dgm:pt modelId="{32A63AC1-6117-4F61-A0A6-0ADA8BE1DCAC}" type="pres">
      <dgm:prSet presAssocID="{B87246B1-24A9-4BAF-B03D-FAF2461565F8}" presName="Name37" presStyleLbl="parChTrans1D4" presStyleIdx="10" presStyleCnt="23"/>
      <dgm:spPr/>
    </dgm:pt>
    <dgm:pt modelId="{173190EF-AFA2-4A58-99F3-2D04ADAB2BFC}" type="pres">
      <dgm:prSet presAssocID="{986A9FC2-EAD3-4CE5-A931-4412BF50443B}" presName="hierRoot2" presStyleCnt="0">
        <dgm:presLayoutVars>
          <dgm:hierBranch val="init"/>
        </dgm:presLayoutVars>
      </dgm:prSet>
      <dgm:spPr/>
    </dgm:pt>
    <dgm:pt modelId="{02E42156-582E-43F6-8519-A2472D3268B1}" type="pres">
      <dgm:prSet presAssocID="{986A9FC2-EAD3-4CE5-A931-4412BF50443B}" presName="rootComposite" presStyleCnt="0"/>
      <dgm:spPr/>
    </dgm:pt>
    <dgm:pt modelId="{357A19F3-95EB-4678-B336-376D19C43BAF}" type="pres">
      <dgm:prSet presAssocID="{986A9FC2-EAD3-4CE5-A931-4412BF50443B}" presName="rootText" presStyleLbl="node4" presStyleIdx="10" presStyleCnt="23" custScaleX="138566" custLinFactNeighborX="-3402">
        <dgm:presLayoutVars>
          <dgm:chPref val="3"/>
        </dgm:presLayoutVars>
      </dgm:prSet>
      <dgm:spPr/>
    </dgm:pt>
    <dgm:pt modelId="{F754F829-29D8-491E-A3DA-1FE65D6B14FC}" type="pres">
      <dgm:prSet presAssocID="{986A9FC2-EAD3-4CE5-A931-4412BF50443B}" presName="rootConnector" presStyleLbl="node4" presStyleIdx="10" presStyleCnt="23"/>
      <dgm:spPr/>
    </dgm:pt>
    <dgm:pt modelId="{337255D6-2281-4C81-AA77-C7CEE0A370AB}" type="pres">
      <dgm:prSet presAssocID="{986A9FC2-EAD3-4CE5-A931-4412BF50443B}" presName="hierChild4" presStyleCnt="0"/>
      <dgm:spPr/>
    </dgm:pt>
    <dgm:pt modelId="{B0560C08-7CB0-4DEA-9454-CC9B58128B38}" type="pres">
      <dgm:prSet presAssocID="{986A9FC2-EAD3-4CE5-A931-4412BF50443B}" presName="hierChild5" presStyleCnt="0"/>
      <dgm:spPr/>
    </dgm:pt>
    <dgm:pt modelId="{4628106B-4898-498E-ACB3-3511FA73093F}" type="pres">
      <dgm:prSet presAssocID="{96344789-17A7-4C9C-83E2-B96D98ADC68F}" presName="Name37" presStyleLbl="parChTrans1D4" presStyleIdx="11" presStyleCnt="23"/>
      <dgm:spPr/>
    </dgm:pt>
    <dgm:pt modelId="{D024E3B9-BDDD-4DA6-99EB-D4FBC0B3C707}" type="pres">
      <dgm:prSet presAssocID="{C9183F0C-7649-4CBA-97C3-7E462C05127A}" presName="hierRoot2" presStyleCnt="0">
        <dgm:presLayoutVars>
          <dgm:hierBranch val="init"/>
        </dgm:presLayoutVars>
      </dgm:prSet>
      <dgm:spPr/>
    </dgm:pt>
    <dgm:pt modelId="{62B714BE-C3A9-4A77-A810-2A689E7D1DEF}" type="pres">
      <dgm:prSet presAssocID="{C9183F0C-7649-4CBA-97C3-7E462C05127A}" presName="rootComposite" presStyleCnt="0"/>
      <dgm:spPr/>
    </dgm:pt>
    <dgm:pt modelId="{A42646CB-B0E8-4BB6-BBAE-E162FD7478B4}" type="pres">
      <dgm:prSet presAssocID="{C9183F0C-7649-4CBA-97C3-7E462C05127A}" presName="rootText" presStyleLbl="node4" presStyleIdx="11" presStyleCnt="23" custScaleX="138566" custLinFactNeighborX="-3402">
        <dgm:presLayoutVars>
          <dgm:chPref val="3"/>
        </dgm:presLayoutVars>
      </dgm:prSet>
      <dgm:spPr/>
    </dgm:pt>
    <dgm:pt modelId="{AE46EC41-4743-403E-A55B-C4707F9FEBA2}" type="pres">
      <dgm:prSet presAssocID="{C9183F0C-7649-4CBA-97C3-7E462C05127A}" presName="rootConnector" presStyleLbl="node4" presStyleIdx="11" presStyleCnt="23"/>
      <dgm:spPr/>
    </dgm:pt>
    <dgm:pt modelId="{A2A60192-A1D6-4555-B574-5C428C10EC63}" type="pres">
      <dgm:prSet presAssocID="{C9183F0C-7649-4CBA-97C3-7E462C05127A}" presName="hierChild4" presStyleCnt="0"/>
      <dgm:spPr/>
    </dgm:pt>
    <dgm:pt modelId="{167F8FAE-90CE-4093-AF02-CEB314C1EA5C}" type="pres">
      <dgm:prSet presAssocID="{C9183F0C-7649-4CBA-97C3-7E462C05127A}" presName="hierChild5" presStyleCnt="0"/>
      <dgm:spPr/>
    </dgm:pt>
    <dgm:pt modelId="{4B6A7B19-689E-4B15-A9E9-7A9283D15444}" type="pres">
      <dgm:prSet presAssocID="{BECB257D-8E4A-4423-8A09-845D95A91857}" presName="Name37" presStyleLbl="parChTrans1D4" presStyleIdx="12" presStyleCnt="23"/>
      <dgm:spPr/>
    </dgm:pt>
    <dgm:pt modelId="{8F80D182-264A-48D6-989A-E59FDE44EC9D}" type="pres">
      <dgm:prSet presAssocID="{F7E33759-AB08-450F-85F7-501D7BAD5752}" presName="hierRoot2" presStyleCnt="0">
        <dgm:presLayoutVars>
          <dgm:hierBranch val="init"/>
        </dgm:presLayoutVars>
      </dgm:prSet>
      <dgm:spPr/>
    </dgm:pt>
    <dgm:pt modelId="{25B80873-7512-4BCC-979F-2F82E0BCE940}" type="pres">
      <dgm:prSet presAssocID="{F7E33759-AB08-450F-85F7-501D7BAD5752}" presName="rootComposite" presStyleCnt="0"/>
      <dgm:spPr/>
    </dgm:pt>
    <dgm:pt modelId="{54C9EC45-3DBC-489C-8E27-BF8660255D2D}" type="pres">
      <dgm:prSet presAssocID="{F7E33759-AB08-450F-85F7-501D7BAD5752}" presName="rootText" presStyleLbl="node4" presStyleIdx="12" presStyleCnt="23" custScaleX="219498" custLinFactNeighborX="-3402" custLinFactNeighborY="-6848">
        <dgm:presLayoutVars>
          <dgm:chPref val="3"/>
        </dgm:presLayoutVars>
      </dgm:prSet>
      <dgm:spPr/>
    </dgm:pt>
    <dgm:pt modelId="{4C6F1B72-8044-4C74-B986-BD2F6E90A0E7}" type="pres">
      <dgm:prSet presAssocID="{F7E33759-AB08-450F-85F7-501D7BAD5752}" presName="rootConnector" presStyleLbl="node4" presStyleIdx="12" presStyleCnt="23"/>
      <dgm:spPr/>
    </dgm:pt>
    <dgm:pt modelId="{C9FDFB18-BA36-4175-9D86-0A688F4D9F03}" type="pres">
      <dgm:prSet presAssocID="{F7E33759-AB08-450F-85F7-501D7BAD5752}" presName="hierChild4" presStyleCnt="0"/>
      <dgm:spPr/>
    </dgm:pt>
    <dgm:pt modelId="{D72782EF-CBE7-46AC-AABA-7BC1A19CB617}" type="pres">
      <dgm:prSet presAssocID="{F7E33759-AB08-450F-85F7-501D7BAD5752}" presName="hierChild5" presStyleCnt="0"/>
      <dgm:spPr/>
    </dgm:pt>
    <dgm:pt modelId="{B7B9C45E-A763-41A6-9AFD-58C2BEBCFA3C}" type="pres">
      <dgm:prSet presAssocID="{CE7C1E0B-20AE-4061-99E5-FBE3BDF5581A}" presName="hierChild5" presStyleCnt="0"/>
      <dgm:spPr/>
    </dgm:pt>
    <dgm:pt modelId="{7A8BDA99-2B76-4C9A-9378-99B145075BE8}" type="pres">
      <dgm:prSet presAssocID="{A0ED233D-A438-4242-8272-80AD82ED2685}" presName="Name37" presStyleLbl="parChTrans1D4" presStyleIdx="13" presStyleCnt="23"/>
      <dgm:spPr/>
    </dgm:pt>
    <dgm:pt modelId="{557F869B-13E7-40A8-B5C5-18FBF625D4C1}" type="pres">
      <dgm:prSet presAssocID="{F62BF09A-DF75-4999-9295-5C11B69CD467}" presName="hierRoot2" presStyleCnt="0">
        <dgm:presLayoutVars>
          <dgm:hierBranch val="init"/>
        </dgm:presLayoutVars>
      </dgm:prSet>
      <dgm:spPr/>
    </dgm:pt>
    <dgm:pt modelId="{3F9A6ECA-759C-44FF-9087-3848834F6009}" type="pres">
      <dgm:prSet presAssocID="{F62BF09A-DF75-4999-9295-5C11B69CD467}" presName="rootComposite" presStyleCnt="0"/>
      <dgm:spPr/>
    </dgm:pt>
    <dgm:pt modelId="{1D85C5CE-E951-48D7-8D08-94BD699B52DD}" type="pres">
      <dgm:prSet presAssocID="{F62BF09A-DF75-4999-9295-5C11B69CD467}" presName="rootText" presStyleLbl="node4" presStyleIdx="13" presStyleCnt="23" custScaleX="213905" custLinFactNeighborX="10291">
        <dgm:presLayoutVars>
          <dgm:chPref val="3"/>
        </dgm:presLayoutVars>
      </dgm:prSet>
      <dgm:spPr/>
    </dgm:pt>
    <dgm:pt modelId="{45D0A7F4-75F4-49EE-B7D0-09E7D649A9D7}" type="pres">
      <dgm:prSet presAssocID="{F62BF09A-DF75-4999-9295-5C11B69CD467}" presName="rootConnector" presStyleLbl="node4" presStyleIdx="13" presStyleCnt="23"/>
      <dgm:spPr/>
    </dgm:pt>
    <dgm:pt modelId="{57EBC647-99E0-49A4-8140-9D8E39F3710D}" type="pres">
      <dgm:prSet presAssocID="{F62BF09A-DF75-4999-9295-5C11B69CD467}" presName="hierChild4" presStyleCnt="0"/>
      <dgm:spPr/>
    </dgm:pt>
    <dgm:pt modelId="{DE551D94-515A-4F7C-9E2F-3FE4ACE7C3D4}" type="pres">
      <dgm:prSet presAssocID="{5623D584-7B81-45CF-9E55-D68F9CFF489A}" presName="Name37" presStyleLbl="parChTrans1D4" presStyleIdx="14" presStyleCnt="23"/>
      <dgm:spPr/>
    </dgm:pt>
    <dgm:pt modelId="{70568F04-23F8-47D1-9B84-4527D4E7C55F}" type="pres">
      <dgm:prSet presAssocID="{AF5EE463-A5ED-4824-A092-A5D94E690CD0}" presName="hierRoot2" presStyleCnt="0">
        <dgm:presLayoutVars>
          <dgm:hierBranch val="init"/>
        </dgm:presLayoutVars>
      </dgm:prSet>
      <dgm:spPr/>
    </dgm:pt>
    <dgm:pt modelId="{2139A55E-EA1B-4594-B095-230CE590F971}" type="pres">
      <dgm:prSet presAssocID="{AF5EE463-A5ED-4824-A092-A5D94E690CD0}" presName="rootComposite" presStyleCnt="0"/>
      <dgm:spPr/>
    </dgm:pt>
    <dgm:pt modelId="{C2D20BAC-1EDD-4C70-A6BB-B3F8917A581C}" type="pres">
      <dgm:prSet presAssocID="{AF5EE463-A5ED-4824-A092-A5D94E690CD0}" presName="rootText" presStyleLbl="node4" presStyleIdx="14" presStyleCnt="23" custScaleX="238438" custLinFactNeighborX="-12491">
        <dgm:presLayoutVars>
          <dgm:chPref val="3"/>
        </dgm:presLayoutVars>
      </dgm:prSet>
      <dgm:spPr/>
    </dgm:pt>
    <dgm:pt modelId="{E37194B0-C3A9-449A-9098-88729590A4EC}" type="pres">
      <dgm:prSet presAssocID="{AF5EE463-A5ED-4824-A092-A5D94E690CD0}" presName="rootConnector" presStyleLbl="node4" presStyleIdx="14" presStyleCnt="23"/>
      <dgm:spPr/>
    </dgm:pt>
    <dgm:pt modelId="{2716C997-03A7-439C-A9E2-67B6EA7642C0}" type="pres">
      <dgm:prSet presAssocID="{AF5EE463-A5ED-4824-A092-A5D94E690CD0}" presName="hierChild4" presStyleCnt="0"/>
      <dgm:spPr/>
    </dgm:pt>
    <dgm:pt modelId="{38F7CB89-6B84-49A7-9CC8-ED0F8DDFCFCB}" type="pres">
      <dgm:prSet presAssocID="{AF5EE463-A5ED-4824-A092-A5D94E690CD0}" presName="hierChild5" presStyleCnt="0"/>
      <dgm:spPr/>
    </dgm:pt>
    <dgm:pt modelId="{7DCD18CB-F36D-462E-99D7-501D55FD1690}" type="pres">
      <dgm:prSet presAssocID="{C42455ED-E817-418D-945E-CCDD55C0278D}" presName="Name37" presStyleLbl="parChTrans1D4" presStyleIdx="15" presStyleCnt="23"/>
      <dgm:spPr/>
    </dgm:pt>
    <dgm:pt modelId="{35189E09-EDA8-44E1-BD30-43801F71BE28}" type="pres">
      <dgm:prSet presAssocID="{8BDF0B77-9DD1-4A06-8B0A-E32D96375B1E}" presName="hierRoot2" presStyleCnt="0">
        <dgm:presLayoutVars>
          <dgm:hierBranch val="init"/>
        </dgm:presLayoutVars>
      </dgm:prSet>
      <dgm:spPr/>
    </dgm:pt>
    <dgm:pt modelId="{3CD894CD-CD96-48EB-A840-1B72E605ADA2}" type="pres">
      <dgm:prSet presAssocID="{8BDF0B77-9DD1-4A06-8B0A-E32D96375B1E}" presName="rootComposite" presStyleCnt="0"/>
      <dgm:spPr/>
    </dgm:pt>
    <dgm:pt modelId="{8D0ACDBD-DAE6-43F0-B7E8-CDCAA1BC9AFD}" type="pres">
      <dgm:prSet presAssocID="{8BDF0B77-9DD1-4A06-8B0A-E32D96375B1E}" presName="rootText" presStyleLbl="node4" presStyleIdx="15" presStyleCnt="23" custScaleX="199325" custLinFactNeighborX="18381" custLinFactNeighborY="-11539">
        <dgm:presLayoutVars>
          <dgm:chPref val="3"/>
        </dgm:presLayoutVars>
      </dgm:prSet>
      <dgm:spPr/>
    </dgm:pt>
    <dgm:pt modelId="{DF2C2DB9-89FF-4A4C-AE6B-939649855FA4}" type="pres">
      <dgm:prSet presAssocID="{8BDF0B77-9DD1-4A06-8B0A-E32D96375B1E}" presName="rootConnector" presStyleLbl="node4" presStyleIdx="15" presStyleCnt="23"/>
      <dgm:spPr/>
    </dgm:pt>
    <dgm:pt modelId="{D4C8DCCD-BA9F-4033-BB72-5E74CA128B67}" type="pres">
      <dgm:prSet presAssocID="{8BDF0B77-9DD1-4A06-8B0A-E32D96375B1E}" presName="hierChild4" presStyleCnt="0"/>
      <dgm:spPr/>
    </dgm:pt>
    <dgm:pt modelId="{6E98330F-89CB-4923-923B-AA7BE0719429}" type="pres">
      <dgm:prSet presAssocID="{8BDF0B77-9DD1-4A06-8B0A-E32D96375B1E}" presName="hierChild5" presStyleCnt="0"/>
      <dgm:spPr/>
    </dgm:pt>
    <dgm:pt modelId="{1703F450-99E2-4289-8DEE-9B0EB5448C04}" type="pres">
      <dgm:prSet presAssocID="{6FE57186-A4A3-4960-A508-1298F17B7A92}" presName="Name37" presStyleLbl="parChTrans1D4" presStyleIdx="16" presStyleCnt="23"/>
      <dgm:spPr/>
    </dgm:pt>
    <dgm:pt modelId="{A4B48A62-11F8-41EA-BCE0-6FC99E1F7A55}" type="pres">
      <dgm:prSet presAssocID="{17E6B034-418D-4403-BDA5-3E067C2A6DC7}" presName="hierRoot2" presStyleCnt="0">
        <dgm:presLayoutVars>
          <dgm:hierBranch val="init"/>
        </dgm:presLayoutVars>
      </dgm:prSet>
      <dgm:spPr/>
    </dgm:pt>
    <dgm:pt modelId="{96BAC953-9DEE-4071-B5A5-B959F4084A42}" type="pres">
      <dgm:prSet presAssocID="{17E6B034-418D-4403-BDA5-3E067C2A6DC7}" presName="rootComposite" presStyleCnt="0"/>
      <dgm:spPr/>
    </dgm:pt>
    <dgm:pt modelId="{A4A8687D-12D3-4C21-BA5A-69E914E1EBDC}" type="pres">
      <dgm:prSet presAssocID="{17E6B034-418D-4403-BDA5-3E067C2A6DC7}" presName="rootText" presStyleLbl="node4" presStyleIdx="16" presStyleCnt="23" custScaleX="223617" custScaleY="210959" custLinFactNeighborX="-2201">
        <dgm:presLayoutVars>
          <dgm:chPref val="3"/>
        </dgm:presLayoutVars>
      </dgm:prSet>
      <dgm:spPr/>
    </dgm:pt>
    <dgm:pt modelId="{342677F9-2090-4EC5-B66D-758DB03BC4C5}" type="pres">
      <dgm:prSet presAssocID="{17E6B034-418D-4403-BDA5-3E067C2A6DC7}" presName="rootConnector" presStyleLbl="node4" presStyleIdx="16" presStyleCnt="23"/>
      <dgm:spPr/>
    </dgm:pt>
    <dgm:pt modelId="{6A13FB82-F4AE-473D-9D80-DA1F4A0AFDB2}" type="pres">
      <dgm:prSet presAssocID="{17E6B034-418D-4403-BDA5-3E067C2A6DC7}" presName="hierChild4" presStyleCnt="0"/>
      <dgm:spPr/>
    </dgm:pt>
    <dgm:pt modelId="{7072F5A4-5ECB-409E-A13D-04035779BAA0}" type="pres">
      <dgm:prSet presAssocID="{17E6B034-418D-4403-BDA5-3E067C2A6DC7}" presName="hierChild5" presStyleCnt="0"/>
      <dgm:spPr/>
    </dgm:pt>
    <dgm:pt modelId="{2E5C8EBB-6739-4D52-8B55-766DC6160D3B}" type="pres">
      <dgm:prSet presAssocID="{F62BF09A-DF75-4999-9295-5C11B69CD467}" presName="hierChild5" presStyleCnt="0"/>
      <dgm:spPr/>
    </dgm:pt>
    <dgm:pt modelId="{1E175023-BDE2-4EC5-B3EF-3E11BC70B94A}" type="pres">
      <dgm:prSet presAssocID="{8947E0D6-8E29-4585-B2B2-64309D5041E9}" presName="hierChild5" presStyleCnt="0"/>
      <dgm:spPr/>
    </dgm:pt>
    <dgm:pt modelId="{F4EB602D-E776-42D3-A6D3-8A3743FF6F43}" type="pres">
      <dgm:prSet presAssocID="{1C71C107-E4DF-4429-B444-0786FDD94FA8}" presName="Name37" presStyleLbl="parChTrans1D3" presStyleIdx="2" presStyleCnt="3"/>
      <dgm:spPr/>
    </dgm:pt>
    <dgm:pt modelId="{B6A28535-AF5E-4015-8EF3-3640D12E0664}" type="pres">
      <dgm:prSet presAssocID="{A3EA67F6-418B-4F23-A87D-79A776D59CC7}" presName="hierRoot2" presStyleCnt="0">
        <dgm:presLayoutVars>
          <dgm:hierBranch val="init"/>
        </dgm:presLayoutVars>
      </dgm:prSet>
      <dgm:spPr/>
    </dgm:pt>
    <dgm:pt modelId="{BAD49CC4-F6BC-4763-8454-2A4C871D9D9B}" type="pres">
      <dgm:prSet presAssocID="{A3EA67F6-418B-4F23-A87D-79A776D59CC7}" presName="rootComposite" presStyleCnt="0"/>
      <dgm:spPr/>
    </dgm:pt>
    <dgm:pt modelId="{79B3D5BA-6B90-4552-A0B1-092942A40830}" type="pres">
      <dgm:prSet presAssocID="{A3EA67F6-418B-4F23-A87D-79A776D59CC7}" presName="rootText" presStyleLbl="node3" presStyleIdx="2" presStyleCnt="3" custScaleX="408027" custScaleY="180833">
        <dgm:presLayoutVars>
          <dgm:chPref val="3"/>
        </dgm:presLayoutVars>
      </dgm:prSet>
      <dgm:spPr/>
    </dgm:pt>
    <dgm:pt modelId="{FD8092F6-092F-431F-A125-92F87901067B}" type="pres">
      <dgm:prSet presAssocID="{A3EA67F6-418B-4F23-A87D-79A776D59CC7}" presName="rootConnector" presStyleLbl="node3" presStyleIdx="2" presStyleCnt="3"/>
      <dgm:spPr/>
    </dgm:pt>
    <dgm:pt modelId="{40E166BB-0F7A-4A20-A5FC-9F67D96C4ACB}" type="pres">
      <dgm:prSet presAssocID="{A3EA67F6-418B-4F23-A87D-79A776D59CC7}" presName="hierChild4" presStyleCnt="0"/>
      <dgm:spPr/>
    </dgm:pt>
    <dgm:pt modelId="{D2D13E26-D826-4883-A2FD-CE66402B4C53}" type="pres">
      <dgm:prSet presAssocID="{FD0CE115-10FE-485A-9EBB-6D5A7FFCFBA9}" presName="Name37" presStyleLbl="parChTrans1D4" presStyleIdx="17" presStyleCnt="23"/>
      <dgm:spPr/>
    </dgm:pt>
    <dgm:pt modelId="{90DC5E0C-9152-4AF3-A56E-5BA706B28AB6}" type="pres">
      <dgm:prSet presAssocID="{6B8D1138-D499-4056-86C7-BF7915F9647F}" presName="hierRoot2" presStyleCnt="0">
        <dgm:presLayoutVars>
          <dgm:hierBranch val="init"/>
        </dgm:presLayoutVars>
      </dgm:prSet>
      <dgm:spPr/>
    </dgm:pt>
    <dgm:pt modelId="{14BC3699-0003-45AA-BA6A-C02E75111F93}" type="pres">
      <dgm:prSet presAssocID="{6B8D1138-D499-4056-86C7-BF7915F9647F}" presName="rootComposite" presStyleCnt="0"/>
      <dgm:spPr/>
    </dgm:pt>
    <dgm:pt modelId="{A11F76B6-123D-45BA-9E77-5F708032934F}" type="pres">
      <dgm:prSet presAssocID="{6B8D1138-D499-4056-86C7-BF7915F9647F}" presName="rootText" presStyleLbl="node4" presStyleIdx="17" presStyleCnt="23" custScaleX="247218" custLinFactNeighborX="-29729" custLinFactNeighborY="1081">
        <dgm:presLayoutVars>
          <dgm:chPref val="3"/>
        </dgm:presLayoutVars>
      </dgm:prSet>
      <dgm:spPr/>
    </dgm:pt>
    <dgm:pt modelId="{4B35774D-7780-4820-BCCE-564EE1AF5D16}" type="pres">
      <dgm:prSet presAssocID="{6B8D1138-D499-4056-86C7-BF7915F9647F}" presName="rootConnector" presStyleLbl="node4" presStyleIdx="17" presStyleCnt="23"/>
      <dgm:spPr/>
    </dgm:pt>
    <dgm:pt modelId="{9CA634C0-AF84-466E-AC85-75D65712D124}" type="pres">
      <dgm:prSet presAssocID="{6B8D1138-D499-4056-86C7-BF7915F9647F}" presName="hierChild4" presStyleCnt="0"/>
      <dgm:spPr/>
    </dgm:pt>
    <dgm:pt modelId="{A269A7B7-9E9A-44A7-B5DA-8B08FEED924D}" type="pres">
      <dgm:prSet presAssocID="{6B8D1138-D499-4056-86C7-BF7915F9647F}" presName="hierChild5" presStyleCnt="0"/>
      <dgm:spPr/>
    </dgm:pt>
    <dgm:pt modelId="{215B87C8-4902-47C3-AB8B-469E57FCFE44}" type="pres">
      <dgm:prSet presAssocID="{1F7F271D-5F7C-4DCD-BBDE-7D21F03209DD}" presName="Name37" presStyleLbl="parChTrans1D4" presStyleIdx="18" presStyleCnt="23"/>
      <dgm:spPr/>
    </dgm:pt>
    <dgm:pt modelId="{7FB6BAEA-D3E7-4395-ADB9-62C55432A4DF}" type="pres">
      <dgm:prSet presAssocID="{6761663E-0875-4E27-A780-5AFAB1634509}" presName="hierRoot2" presStyleCnt="0">
        <dgm:presLayoutVars>
          <dgm:hierBranch val="init"/>
        </dgm:presLayoutVars>
      </dgm:prSet>
      <dgm:spPr/>
    </dgm:pt>
    <dgm:pt modelId="{D6BA4019-A38F-45E7-8010-62E7C4B32EC5}" type="pres">
      <dgm:prSet presAssocID="{6761663E-0875-4E27-A780-5AFAB1634509}" presName="rootComposite" presStyleCnt="0"/>
      <dgm:spPr/>
    </dgm:pt>
    <dgm:pt modelId="{ADDE21BF-556E-4F1A-88BD-2EBCFE7AAED9}" type="pres">
      <dgm:prSet presAssocID="{6761663E-0875-4E27-A780-5AFAB1634509}" presName="rootText" presStyleLbl="node4" presStyleIdx="18" presStyleCnt="23" custScaleX="247218" custLinFactNeighborX="-29729" custLinFactNeighborY="1081">
        <dgm:presLayoutVars>
          <dgm:chPref val="3"/>
        </dgm:presLayoutVars>
      </dgm:prSet>
      <dgm:spPr/>
    </dgm:pt>
    <dgm:pt modelId="{AA7F4B2E-BEA6-4895-82B5-DB706C244E1F}" type="pres">
      <dgm:prSet presAssocID="{6761663E-0875-4E27-A780-5AFAB1634509}" presName="rootConnector" presStyleLbl="node4" presStyleIdx="18" presStyleCnt="23"/>
      <dgm:spPr/>
    </dgm:pt>
    <dgm:pt modelId="{7AC20BA6-2A8C-4433-B127-6272FD94FE51}" type="pres">
      <dgm:prSet presAssocID="{6761663E-0875-4E27-A780-5AFAB1634509}" presName="hierChild4" presStyleCnt="0"/>
      <dgm:spPr/>
    </dgm:pt>
    <dgm:pt modelId="{25418EBC-E8B3-4285-8D7A-DF2CAB146D3E}" type="pres">
      <dgm:prSet presAssocID="{6761663E-0875-4E27-A780-5AFAB1634509}" presName="hierChild5" presStyleCnt="0"/>
      <dgm:spPr/>
    </dgm:pt>
    <dgm:pt modelId="{78247235-8309-474F-AEC3-8720635E9423}" type="pres">
      <dgm:prSet presAssocID="{1E072B72-C6BA-4478-A76B-E7A6D9BF0C85}" presName="Name37" presStyleLbl="parChTrans1D4" presStyleIdx="19" presStyleCnt="23"/>
      <dgm:spPr/>
    </dgm:pt>
    <dgm:pt modelId="{0394D27F-4DA9-4BF6-AF34-78D607DA99FC}" type="pres">
      <dgm:prSet presAssocID="{346710C0-1412-4CF5-BC80-CF3580776501}" presName="hierRoot2" presStyleCnt="0">
        <dgm:presLayoutVars>
          <dgm:hierBranch val="init"/>
        </dgm:presLayoutVars>
      </dgm:prSet>
      <dgm:spPr/>
    </dgm:pt>
    <dgm:pt modelId="{32C9F21D-79D5-4890-ACF1-70315B68BC64}" type="pres">
      <dgm:prSet presAssocID="{346710C0-1412-4CF5-BC80-CF3580776501}" presName="rootComposite" presStyleCnt="0"/>
      <dgm:spPr/>
    </dgm:pt>
    <dgm:pt modelId="{5521541A-D7EC-46C2-9280-90F3CEFFE9F0}" type="pres">
      <dgm:prSet presAssocID="{346710C0-1412-4CF5-BC80-CF3580776501}" presName="rootText" presStyleLbl="node4" presStyleIdx="19" presStyleCnt="23" custScaleX="249520" custLinFactNeighborX="-29839" custLinFactNeighborY="-6691">
        <dgm:presLayoutVars>
          <dgm:chPref val="3"/>
        </dgm:presLayoutVars>
      </dgm:prSet>
      <dgm:spPr/>
    </dgm:pt>
    <dgm:pt modelId="{124DDDD7-056B-4662-A302-EC190BE56650}" type="pres">
      <dgm:prSet presAssocID="{346710C0-1412-4CF5-BC80-CF3580776501}" presName="rootConnector" presStyleLbl="node4" presStyleIdx="19" presStyleCnt="23"/>
      <dgm:spPr/>
    </dgm:pt>
    <dgm:pt modelId="{4A83771E-11AF-4843-B599-A9F83672BCC7}" type="pres">
      <dgm:prSet presAssocID="{346710C0-1412-4CF5-BC80-CF3580776501}" presName="hierChild4" presStyleCnt="0"/>
      <dgm:spPr/>
    </dgm:pt>
    <dgm:pt modelId="{E3F79C85-4D3E-4703-8A6F-7F4B69CEB988}" type="pres">
      <dgm:prSet presAssocID="{346710C0-1412-4CF5-BC80-CF3580776501}" presName="hierChild5" presStyleCnt="0"/>
      <dgm:spPr/>
    </dgm:pt>
    <dgm:pt modelId="{8D906D94-9799-43CB-ADC5-12F3A5708E7D}" type="pres">
      <dgm:prSet presAssocID="{81CDFE5E-C947-4188-9E5E-C0AA33547780}" presName="Name37" presStyleLbl="parChTrans1D4" presStyleIdx="20" presStyleCnt="23"/>
      <dgm:spPr/>
    </dgm:pt>
    <dgm:pt modelId="{1BEC96CB-6C0A-45B1-9E1D-740FCBF0DB6F}" type="pres">
      <dgm:prSet presAssocID="{B33F8C53-28D3-4532-A762-0853501417B6}" presName="hierRoot2" presStyleCnt="0">
        <dgm:presLayoutVars>
          <dgm:hierBranch val="init"/>
        </dgm:presLayoutVars>
      </dgm:prSet>
      <dgm:spPr/>
    </dgm:pt>
    <dgm:pt modelId="{57B16250-E91A-4FEF-8556-667459399EED}" type="pres">
      <dgm:prSet presAssocID="{B33F8C53-28D3-4532-A762-0853501417B6}" presName="rootComposite" presStyleCnt="0"/>
      <dgm:spPr/>
    </dgm:pt>
    <dgm:pt modelId="{E9EDDFD6-1CA6-44C1-8376-66AC446697C2}" type="pres">
      <dgm:prSet presAssocID="{B33F8C53-28D3-4532-A762-0853501417B6}" presName="rootText" presStyleLbl="node4" presStyleIdx="20" presStyleCnt="23" custScaleX="247218" custLinFactNeighborX="-32717" custLinFactNeighborY="1081">
        <dgm:presLayoutVars>
          <dgm:chPref val="3"/>
        </dgm:presLayoutVars>
      </dgm:prSet>
      <dgm:spPr/>
    </dgm:pt>
    <dgm:pt modelId="{B3A145E9-5CB1-4D38-882C-792A6E48EEA8}" type="pres">
      <dgm:prSet presAssocID="{B33F8C53-28D3-4532-A762-0853501417B6}" presName="rootConnector" presStyleLbl="node4" presStyleIdx="20" presStyleCnt="23"/>
      <dgm:spPr/>
    </dgm:pt>
    <dgm:pt modelId="{1586A965-1A46-4D31-8691-48E5598B3EFB}" type="pres">
      <dgm:prSet presAssocID="{B33F8C53-28D3-4532-A762-0853501417B6}" presName="hierChild4" presStyleCnt="0"/>
      <dgm:spPr/>
    </dgm:pt>
    <dgm:pt modelId="{A8C992F7-5CE9-45CF-967C-C81F27F9CF0B}" type="pres">
      <dgm:prSet presAssocID="{B33F8C53-28D3-4532-A762-0853501417B6}" presName="hierChild5" presStyleCnt="0"/>
      <dgm:spPr/>
    </dgm:pt>
    <dgm:pt modelId="{EE36E361-1039-438D-8EFF-F1EE6B0E7B2A}" type="pres">
      <dgm:prSet presAssocID="{8D24DFB6-41F9-4933-8239-85C210910AE5}" presName="Name37" presStyleLbl="parChTrans1D4" presStyleIdx="21" presStyleCnt="23"/>
      <dgm:spPr/>
    </dgm:pt>
    <dgm:pt modelId="{ECECDE71-B9B5-4988-90B7-C6E10E9C106E}" type="pres">
      <dgm:prSet presAssocID="{F1AC85E0-B146-4B09-8E3C-3A94EDB8CEA6}" presName="hierRoot2" presStyleCnt="0">
        <dgm:presLayoutVars>
          <dgm:hierBranch val="init"/>
        </dgm:presLayoutVars>
      </dgm:prSet>
      <dgm:spPr/>
    </dgm:pt>
    <dgm:pt modelId="{79B36D4C-66CC-4B72-9EC1-8F875603B251}" type="pres">
      <dgm:prSet presAssocID="{F1AC85E0-B146-4B09-8E3C-3A94EDB8CEA6}" presName="rootComposite" presStyleCnt="0"/>
      <dgm:spPr/>
    </dgm:pt>
    <dgm:pt modelId="{6830DBEA-B00C-4A38-8536-5FC387BCC955}" type="pres">
      <dgm:prSet presAssocID="{F1AC85E0-B146-4B09-8E3C-3A94EDB8CEA6}" presName="rootText" presStyleLbl="node4" presStyleIdx="21" presStyleCnt="23" custScaleX="247218" custLinFactNeighborX="-29729" custLinFactNeighborY="1081">
        <dgm:presLayoutVars>
          <dgm:chPref val="3"/>
        </dgm:presLayoutVars>
      </dgm:prSet>
      <dgm:spPr/>
    </dgm:pt>
    <dgm:pt modelId="{4692AA1D-AA12-454A-86DA-B01C0B8676D1}" type="pres">
      <dgm:prSet presAssocID="{F1AC85E0-B146-4B09-8E3C-3A94EDB8CEA6}" presName="rootConnector" presStyleLbl="node4" presStyleIdx="21" presStyleCnt="23"/>
      <dgm:spPr/>
    </dgm:pt>
    <dgm:pt modelId="{79222FAD-409B-4351-B019-884A605D7A04}" type="pres">
      <dgm:prSet presAssocID="{F1AC85E0-B146-4B09-8E3C-3A94EDB8CEA6}" presName="hierChild4" presStyleCnt="0"/>
      <dgm:spPr/>
    </dgm:pt>
    <dgm:pt modelId="{DFE22C8D-04A5-40E2-8A15-F2FB0C25D4C2}" type="pres">
      <dgm:prSet presAssocID="{F1AC85E0-B146-4B09-8E3C-3A94EDB8CEA6}" presName="hierChild5" presStyleCnt="0"/>
      <dgm:spPr/>
    </dgm:pt>
    <dgm:pt modelId="{2C1EC1E3-6C31-497B-B2C0-908423D7C30F}" type="pres">
      <dgm:prSet presAssocID="{67DB5399-92A8-405C-8795-9D0207966A5D}" presName="Name37" presStyleLbl="parChTrans1D4" presStyleIdx="22" presStyleCnt="23"/>
      <dgm:spPr/>
    </dgm:pt>
    <dgm:pt modelId="{6DED5C08-AFE7-478D-AD69-5C2680F8924F}" type="pres">
      <dgm:prSet presAssocID="{8B17F87A-5163-427F-B289-F51D23571C40}" presName="hierRoot2" presStyleCnt="0">
        <dgm:presLayoutVars>
          <dgm:hierBranch val="init"/>
        </dgm:presLayoutVars>
      </dgm:prSet>
      <dgm:spPr/>
    </dgm:pt>
    <dgm:pt modelId="{5A78B534-CA1D-4AB6-919E-98309FE598E6}" type="pres">
      <dgm:prSet presAssocID="{8B17F87A-5163-427F-B289-F51D23571C40}" presName="rootComposite" presStyleCnt="0"/>
      <dgm:spPr/>
    </dgm:pt>
    <dgm:pt modelId="{925AFF53-80CA-4EF3-B620-450F60BBC6AE}" type="pres">
      <dgm:prSet presAssocID="{8B17F87A-5163-427F-B289-F51D23571C40}" presName="rootText" presStyleLbl="node4" presStyleIdx="22" presStyleCnt="23" custScaleX="247218" custScaleY="222980" custLinFactNeighborX="-29729" custLinFactNeighborY="-13947">
        <dgm:presLayoutVars>
          <dgm:chPref val="3"/>
        </dgm:presLayoutVars>
      </dgm:prSet>
      <dgm:spPr/>
    </dgm:pt>
    <dgm:pt modelId="{A782F595-4787-4D8B-BF6C-72FCC830ACC3}" type="pres">
      <dgm:prSet presAssocID="{8B17F87A-5163-427F-B289-F51D23571C40}" presName="rootConnector" presStyleLbl="node4" presStyleIdx="22" presStyleCnt="23"/>
      <dgm:spPr/>
    </dgm:pt>
    <dgm:pt modelId="{90132268-49C5-4D69-97CB-AED0F89CF9CF}" type="pres">
      <dgm:prSet presAssocID="{8B17F87A-5163-427F-B289-F51D23571C40}" presName="hierChild4" presStyleCnt="0"/>
      <dgm:spPr/>
    </dgm:pt>
    <dgm:pt modelId="{C1C32452-E704-49D0-917A-CCFE1BDB7F62}" type="pres">
      <dgm:prSet presAssocID="{8B17F87A-5163-427F-B289-F51D23571C40}" presName="hierChild5" presStyleCnt="0"/>
      <dgm:spPr/>
    </dgm:pt>
    <dgm:pt modelId="{41F21874-9D4B-4617-9770-A5234E8C805D}" type="pres">
      <dgm:prSet presAssocID="{A3EA67F6-418B-4F23-A87D-79A776D59CC7}" presName="hierChild5" presStyleCnt="0"/>
      <dgm:spPr/>
    </dgm:pt>
    <dgm:pt modelId="{F6AF0EEF-2F0E-4D03-AAF6-D64BD7A01678}" type="pres">
      <dgm:prSet presAssocID="{1C97AA97-7EA5-471B-95B1-97E650C6F324}" presName="hierChild5" presStyleCnt="0"/>
      <dgm:spPr/>
    </dgm:pt>
    <dgm:pt modelId="{A9CE3A11-8DB3-4DCB-A0DA-34A23422A729}" type="pres">
      <dgm:prSet presAssocID="{CB165148-5BF6-4A63-93C4-7240E03F027D}" presName="hierChild3" presStyleCnt="0"/>
      <dgm:spPr/>
    </dgm:pt>
  </dgm:ptLst>
  <dgm:cxnLst>
    <dgm:cxn modelId="{8C030900-3DA0-43BE-BC62-116C67C152CD}" type="presOf" srcId="{67DB5399-92A8-405C-8795-9D0207966A5D}" destId="{2C1EC1E3-6C31-497B-B2C0-908423D7C30F}" srcOrd="0" destOrd="0" presId="urn:microsoft.com/office/officeart/2005/8/layout/orgChart1"/>
    <dgm:cxn modelId="{D7A5CA00-AD5B-4A8A-8189-15E102BFC442}" type="presOf" srcId="{C9183F0C-7649-4CBA-97C3-7E462C05127A}" destId="{AE46EC41-4743-403E-A55B-C4707F9FEBA2}" srcOrd="1" destOrd="0" presId="urn:microsoft.com/office/officeart/2005/8/layout/orgChart1"/>
    <dgm:cxn modelId="{3C020403-6DE7-43EC-9490-056F217CE4C8}" srcId="{1C97AA97-7EA5-471B-95B1-97E650C6F324}" destId="{8947E0D6-8E29-4585-B2B2-64309D5041E9}" srcOrd="1" destOrd="0" parTransId="{3923460F-1E5D-4B03-BC84-3C840F30BE50}" sibTransId="{A87F3EFF-72F8-4B41-93AC-2970C30AF3A0}"/>
    <dgm:cxn modelId="{C82EE104-A0D9-4629-9ADC-D489BC7AE4D0}" srcId="{2792BD21-AAC5-4DC7-8514-56BC573F732C}" destId="{F61FA0A9-6220-4263-AA08-67F5E8C52899}" srcOrd="1" destOrd="0" parTransId="{59A2AB7B-8630-4509-BE20-6718788BA57E}" sibTransId="{3781BDC9-BE37-423E-869B-4B0CBB4A9782}"/>
    <dgm:cxn modelId="{7DCE3507-6ED0-461A-92DE-B4A3157179B5}" type="presOf" srcId="{6D19F0BA-7D5F-4E03-9304-97382CE2E5D8}" destId="{3B0650FB-6E04-44EC-B632-575B5545B574}" srcOrd="0" destOrd="0" presId="urn:microsoft.com/office/officeart/2005/8/layout/orgChart1"/>
    <dgm:cxn modelId="{22DF4908-298B-46E0-ABF8-F0EA494FBC07}" type="presOf" srcId="{6ED6BCAC-C566-4597-8DDC-2084209397A3}" destId="{843002EC-18AD-43C5-B356-557C1CD15DBA}" srcOrd="1" destOrd="0" presId="urn:microsoft.com/office/officeart/2005/8/layout/orgChart1"/>
    <dgm:cxn modelId="{A8DA0509-1858-45FD-8454-2F449131724C}" type="presOf" srcId="{A191E3D8-130C-451C-BAD4-943436F60AAB}" destId="{EB49B74E-7FD2-460E-A8A1-736671CD6DE3}" srcOrd="0" destOrd="0" presId="urn:microsoft.com/office/officeart/2005/8/layout/orgChart1"/>
    <dgm:cxn modelId="{BAADB60A-B37B-47C9-AD74-22411EF4F34B}" type="presOf" srcId="{1C71C107-E4DF-4429-B444-0786FDD94FA8}" destId="{F4EB602D-E776-42D3-A6D3-8A3743FF6F43}" srcOrd="0" destOrd="0" presId="urn:microsoft.com/office/officeart/2005/8/layout/orgChart1"/>
    <dgm:cxn modelId="{BD8DFD0C-7ADD-449A-B233-BCB579A59C18}" srcId="{A3EA67F6-418B-4F23-A87D-79A776D59CC7}" destId="{F1AC85E0-B146-4B09-8E3C-3A94EDB8CEA6}" srcOrd="4" destOrd="0" parTransId="{8D24DFB6-41F9-4933-8239-85C210910AE5}" sibTransId="{F2F4F401-A232-4B05-878C-28CE5449C2DF}"/>
    <dgm:cxn modelId="{2F75830E-5874-4AFA-A476-4D154F35DC58}" type="presOf" srcId="{8D24DFB6-41F9-4933-8239-85C210910AE5}" destId="{EE36E361-1039-438D-8EFF-F1EE6B0E7B2A}" srcOrd="0" destOrd="0" presId="urn:microsoft.com/office/officeart/2005/8/layout/orgChart1"/>
    <dgm:cxn modelId="{63C3071E-D7F8-4387-AA20-99159408E8B4}" type="presOf" srcId="{6ED6BCAC-C566-4597-8DDC-2084209397A3}" destId="{13D97E7C-7531-493C-8CE4-09290EF389B6}" srcOrd="0" destOrd="0" presId="urn:microsoft.com/office/officeart/2005/8/layout/orgChart1"/>
    <dgm:cxn modelId="{76B5351E-C3DC-4A39-91EF-4691725968A4}" srcId="{CE7C1E0B-20AE-4061-99E5-FBE3BDF5581A}" destId="{7A0390A3-9D66-4B3C-83FF-CB860E394F9B}" srcOrd="2" destOrd="0" parTransId="{ED5111D7-A46E-4F5C-A935-ABCEC9E447AF}" sibTransId="{A6EA7E29-0E29-49BB-9106-6B3F583B681A}"/>
    <dgm:cxn modelId="{E386391F-8724-4370-9646-3A9CFC01D67E}" srcId="{1C97AA97-7EA5-471B-95B1-97E650C6F324}" destId="{A3EA67F6-418B-4F23-A87D-79A776D59CC7}" srcOrd="2" destOrd="0" parTransId="{1C71C107-E4DF-4429-B444-0786FDD94FA8}" sibTransId="{E1AE7643-0FF1-470C-ABE3-F3B1B30EE83C}"/>
    <dgm:cxn modelId="{036E6F1F-9CD9-414E-B83C-5914360ABA26}" type="presOf" srcId="{D40AE4A0-3AAA-4D05-99A7-F7C31519930C}" destId="{262B9352-F126-4C46-A619-4D53AABBC61D}" srcOrd="1" destOrd="0" presId="urn:microsoft.com/office/officeart/2005/8/layout/orgChart1"/>
    <dgm:cxn modelId="{B6966922-DAEA-4968-B41A-7AE4F7D6EF60}" type="presOf" srcId="{B33F8C53-28D3-4532-A762-0853501417B6}" destId="{E9EDDFD6-1CA6-44C1-8376-66AC446697C2}" srcOrd="0" destOrd="0" presId="urn:microsoft.com/office/officeart/2005/8/layout/orgChart1"/>
    <dgm:cxn modelId="{E5200C25-EABE-4BD8-BA38-1D7E6BB4B50A}" type="presOf" srcId="{8B17F87A-5163-427F-B289-F51D23571C40}" destId="{925AFF53-80CA-4EF3-B620-450F60BBC6AE}" srcOrd="0" destOrd="0" presId="urn:microsoft.com/office/officeart/2005/8/layout/orgChart1"/>
    <dgm:cxn modelId="{B77A712B-15E1-49B7-B100-0C614CEDE9BD}" type="presOf" srcId="{3DC0FA5D-7A29-4E9C-B478-1DDB0B79D97A}" destId="{4E3B11B5-1C6C-4AAE-A569-C6CCA28720C7}" srcOrd="0" destOrd="0" presId="urn:microsoft.com/office/officeart/2005/8/layout/orgChart1"/>
    <dgm:cxn modelId="{2C1BD22E-AD89-442A-A5C7-43199A1AF60E}" type="presOf" srcId="{4922207B-E3D9-4C9E-97FD-973F8CB6E881}" destId="{F4A112AE-2BD0-495E-B4F9-31C380CF18E5}" srcOrd="0" destOrd="0" presId="urn:microsoft.com/office/officeart/2005/8/layout/orgChart1"/>
    <dgm:cxn modelId="{F9E4D42E-8FAD-4347-817A-E8091DE34AE4}" type="presOf" srcId="{6B8D1138-D499-4056-86C7-BF7915F9647F}" destId="{4B35774D-7780-4820-BCCE-564EE1AF5D16}" srcOrd="1" destOrd="0" presId="urn:microsoft.com/office/officeart/2005/8/layout/orgChart1"/>
    <dgm:cxn modelId="{E1347730-6F8A-4DC5-854B-330A7074AE6A}" srcId="{CE7C1E0B-20AE-4061-99E5-FBE3BDF5581A}" destId="{F7E33759-AB08-450F-85F7-501D7BAD5752}" srcOrd="5" destOrd="0" parTransId="{BECB257D-8E4A-4423-8A09-845D95A91857}" sibTransId="{2A27E2E2-1C7D-4554-9E2E-4DDA9CF1E33C}"/>
    <dgm:cxn modelId="{2E871437-4698-4231-9E78-E4508D7552D7}" type="presOf" srcId="{B629B40B-C17A-4EAC-B59B-E5D9911F9CA7}" destId="{561A6F45-6EFC-459D-949C-F334622F1B87}" srcOrd="0" destOrd="0" presId="urn:microsoft.com/office/officeart/2005/8/layout/orgChart1"/>
    <dgm:cxn modelId="{1060B73D-E6A7-49CE-8C00-3C960735E847}" type="presOf" srcId="{8BDF0B77-9DD1-4A06-8B0A-E32D96375B1E}" destId="{DF2C2DB9-89FF-4A4C-AE6B-939649855FA4}" srcOrd="1" destOrd="0" presId="urn:microsoft.com/office/officeart/2005/8/layout/orgChart1"/>
    <dgm:cxn modelId="{6556D83D-8FC0-4C1E-8B45-6E2E21E953F3}" type="presOf" srcId="{C9183F0C-7649-4CBA-97C3-7E462C05127A}" destId="{A42646CB-B0E8-4BB6-BBAE-E162FD7478B4}" srcOrd="0" destOrd="0" presId="urn:microsoft.com/office/officeart/2005/8/layout/orgChart1"/>
    <dgm:cxn modelId="{FF953B3F-868E-4EB8-B081-37C7E3D13D33}" type="presOf" srcId="{F7E33759-AB08-450F-85F7-501D7BAD5752}" destId="{54C9EC45-3DBC-489C-8E27-BF8660255D2D}" srcOrd="0" destOrd="0" presId="urn:microsoft.com/office/officeart/2005/8/layout/orgChart1"/>
    <dgm:cxn modelId="{CA808940-51E4-4B81-8C58-F6F35409506E}" type="presOf" srcId="{B629B40B-C17A-4EAC-B59B-E5D9911F9CA7}" destId="{444FD6B7-DE33-4CE7-9386-AAC5C8BF32C4}" srcOrd="1" destOrd="0" presId="urn:microsoft.com/office/officeart/2005/8/layout/orgChart1"/>
    <dgm:cxn modelId="{B45A1D5D-48E2-4888-B27B-DD0B4B6CCBBE}" srcId="{2792BD21-AAC5-4DC7-8514-56BC573F732C}" destId="{6DDF5E7E-784D-46C9-AF46-D5F3A17D5364}" srcOrd="3" destOrd="0" parTransId="{75218083-F8F1-4E16-B110-3EE625654741}" sibTransId="{116A7539-7E77-4268-A401-EFA2DD7B1DC6}"/>
    <dgm:cxn modelId="{2013595E-81E6-4CA1-8514-421D54EB63F2}" type="presOf" srcId="{CE7C1E0B-20AE-4061-99E5-FBE3BDF5581A}" destId="{99DF0269-13D1-43B1-A2B8-BDD10D2E1CB1}" srcOrd="0" destOrd="0" presId="urn:microsoft.com/office/officeart/2005/8/layout/orgChart1"/>
    <dgm:cxn modelId="{DC68595E-8880-4150-AB28-CDB770C5FC21}" type="presOf" srcId="{7A0390A3-9D66-4B3C-83FF-CB860E394F9B}" destId="{706F7966-E330-4739-9321-0364D219C1CF}" srcOrd="1" destOrd="0" presId="urn:microsoft.com/office/officeart/2005/8/layout/orgChart1"/>
    <dgm:cxn modelId="{52E9D660-E24F-4DCC-96A5-668DA0C047D7}" type="presOf" srcId="{CE7C1E0B-20AE-4061-99E5-FBE3BDF5581A}" destId="{63DDEC8A-930F-4914-BA99-E3B2A784153D}" srcOrd="1" destOrd="0" presId="urn:microsoft.com/office/officeart/2005/8/layout/orgChart1"/>
    <dgm:cxn modelId="{FCEE3C61-0A99-4A62-909B-361ACF5C7EBB}" type="presOf" srcId="{5623D584-7B81-45CF-9E55-D68F9CFF489A}" destId="{DE551D94-515A-4F7C-9E2F-3FE4ACE7C3D4}" srcOrd="0" destOrd="0" presId="urn:microsoft.com/office/officeart/2005/8/layout/orgChart1"/>
    <dgm:cxn modelId="{683CAB61-7133-4E24-95D3-7252CBE23981}" type="presOf" srcId="{17E6B034-418D-4403-BDA5-3E067C2A6DC7}" destId="{A4A8687D-12D3-4C21-BA5A-69E914E1EBDC}" srcOrd="0" destOrd="0" presId="urn:microsoft.com/office/officeart/2005/8/layout/orgChart1"/>
    <dgm:cxn modelId="{08CFC161-2818-4F6F-8333-E95132E53B7B}" type="presOf" srcId="{1F7F271D-5F7C-4DCD-BBDE-7D21F03209DD}" destId="{215B87C8-4902-47C3-AB8B-469E57FCFE44}" srcOrd="0" destOrd="0" presId="urn:microsoft.com/office/officeart/2005/8/layout/orgChart1"/>
    <dgm:cxn modelId="{34CBB262-560F-462E-9E17-C6285030E455}" type="presOf" srcId="{CF50F48F-B7BB-403C-B22A-39C751DB4DE0}" destId="{54981E28-CBA8-44DB-80C3-A6C384E4FC51}" srcOrd="1" destOrd="0" presId="urn:microsoft.com/office/officeart/2005/8/layout/orgChart1"/>
    <dgm:cxn modelId="{86D6F762-39E1-4A7E-8220-EEF184AD812C}" type="presOf" srcId="{F61FA0A9-6220-4263-AA08-67F5E8C52899}" destId="{968058AD-6832-4DC1-BC95-E39144234DF8}" srcOrd="1" destOrd="0" presId="urn:microsoft.com/office/officeart/2005/8/layout/orgChart1"/>
    <dgm:cxn modelId="{48BC5A64-E097-45D0-B1BD-23E213E8CA25}" type="presOf" srcId="{CF50F48F-B7BB-403C-B22A-39C751DB4DE0}" destId="{352B7EDC-65AE-49EB-A6FD-81DCA797E39A}" srcOrd="0" destOrd="0" presId="urn:microsoft.com/office/officeart/2005/8/layout/orgChart1"/>
    <dgm:cxn modelId="{25C95E65-ABB8-426D-8865-8825B6058A3F}" srcId="{A3EA67F6-418B-4F23-A87D-79A776D59CC7}" destId="{346710C0-1412-4CF5-BC80-CF3580776501}" srcOrd="2" destOrd="0" parTransId="{1E072B72-C6BA-4478-A76B-E7A6D9BF0C85}" sibTransId="{1B322B0D-9A11-4333-B625-80E39F0CC3F3}"/>
    <dgm:cxn modelId="{36B78965-B397-4FBE-9E9A-3BBADF44AF2A}" type="presOf" srcId="{96344789-17A7-4C9C-83E2-B96D98ADC68F}" destId="{4628106B-4898-498E-ACB3-3511FA73093F}" srcOrd="0" destOrd="0" presId="urn:microsoft.com/office/officeart/2005/8/layout/orgChart1"/>
    <dgm:cxn modelId="{7C7F1D46-B167-4CB3-882F-74F9FAC28749}" type="presOf" srcId="{682542BA-590E-484D-A6F9-4753D91A2284}" destId="{59848149-049B-4432-81B6-56EFAB8506ED}" srcOrd="1" destOrd="0" presId="urn:microsoft.com/office/officeart/2005/8/layout/orgChart1"/>
    <dgm:cxn modelId="{32F89046-103C-4E6D-A186-AE071B870F74}" type="presOf" srcId="{F8AA064A-AC18-4C8A-AE32-975698833A24}" destId="{30A45ED6-9E41-4847-93CC-1305468B850D}" srcOrd="0" destOrd="0" presId="urn:microsoft.com/office/officeart/2005/8/layout/orgChart1"/>
    <dgm:cxn modelId="{FC6D0C47-B24F-4AC1-B15F-98CEC0176994}" type="presOf" srcId="{C42455ED-E817-418D-945E-CCDD55C0278D}" destId="{7DCD18CB-F36D-462E-99D7-501D55FD1690}" srcOrd="0" destOrd="0" presId="urn:microsoft.com/office/officeart/2005/8/layout/orgChart1"/>
    <dgm:cxn modelId="{0F09FB69-5716-45B7-9885-28AAC1674CD8}" type="presOf" srcId="{F62BF09A-DF75-4999-9295-5C11B69CD467}" destId="{45D0A7F4-75F4-49EE-B7D0-09E7D649A9D7}" srcOrd="1" destOrd="0" presId="urn:microsoft.com/office/officeart/2005/8/layout/orgChart1"/>
    <dgm:cxn modelId="{4CD5BD4A-535E-4F3A-A94C-F65764A69A4F}" type="presOf" srcId="{6B8D1138-D499-4056-86C7-BF7915F9647F}" destId="{A11F76B6-123D-45BA-9E77-5F708032934F}" srcOrd="0" destOrd="0" presId="urn:microsoft.com/office/officeart/2005/8/layout/orgChart1"/>
    <dgm:cxn modelId="{181BDC6B-4DEC-4908-AAC3-5C0C57455DDF}" type="presOf" srcId="{75218083-F8F1-4E16-B110-3EE625654741}" destId="{17DA0876-FBD7-45D3-90E4-20CBB100787D}" srcOrd="0" destOrd="0" presId="urn:microsoft.com/office/officeart/2005/8/layout/orgChart1"/>
    <dgm:cxn modelId="{4F633470-A7D4-4688-B6AE-1CC9F2E5F6AD}" type="presOf" srcId="{2792BD21-AAC5-4DC7-8514-56BC573F732C}" destId="{C8046A26-27C5-41F6-9833-357A36D775BD}" srcOrd="1" destOrd="0" presId="urn:microsoft.com/office/officeart/2005/8/layout/orgChart1"/>
    <dgm:cxn modelId="{A66C0A53-365D-4DA4-A1DE-FC831A30D607}" type="presOf" srcId="{3923460F-1E5D-4B03-BC84-3C840F30BE50}" destId="{6295542A-6A31-472C-889E-0411FD12764E}" srcOrd="0" destOrd="0" presId="urn:microsoft.com/office/officeart/2005/8/layout/orgChart1"/>
    <dgm:cxn modelId="{3F4A6754-471F-4ADF-853A-AEDC5825C5E5}" type="presOf" srcId="{1C97AA97-7EA5-471B-95B1-97E650C6F324}" destId="{278A08EB-4DCB-4B14-B814-429799919CB5}" srcOrd="1" destOrd="0" presId="urn:microsoft.com/office/officeart/2005/8/layout/orgChart1"/>
    <dgm:cxn modelId="{E5A59974-13E3-4682-B59B-7A99B148E1F8}" type="presOf" srcId="{FD0CE115-10FE-485A-9EBB-6D5A7FFCFBA9}" destId="{D2D13E26-D826-4883-A2FD-CE66402B4C53}" srcOrd="0" destOrd="0" presId="urn:microsoft.com/office/officeart/2005/8/layout/orgChart1"/>
    <dgm:cxn modelId="{4D082355-8C29-4CBF-B14B-E0029F94F463}" type="presOf" srcId="{CB165148-5BF6-4A63-93C4-7240E03F027D}" destId="{FA464BBD-B6F8-4145-9C00-006FC15943E0}" srcOrd="0" destOrd="0" presId="urn:microsoft.com/office/officeart/2005/8/layout/orgChart1"/>
    <dgm:cxn modelId="{A4952F76-4B11-4C56-855B-21DC1B9FD0D7}" srcId="{F62BF09A-DF75-4999-9295-5C11B69CD467}" destId="{17E6B034-418D-4403-BDA5-3E067C2A6DC7}" srcOrd="2" destOrd="0" parTransId="{6FE57186-A4A3-4960-A508-1298F17B7A92}" sibTransId="{B7572EAF-6D6E-4FD0-A5B3-FE9A6EF07F72}"/>
    <dgm:cxn modelId="{D1871457-7B66-40BD-8710-B9927C9962B4}" type="presOf" srcId="{6761663E-0875-4E27-A780-5AFAB1634509}" destId="{AA7F4B2E-BEA6-4895-82B5-DB706C244E1F}" srcOrd="1" destOrd="0" presId="urn:microsoft.com/office/officeart/2005/8/layout/orgChart1"/>
    <dgm:cxn modelId="{FB51207A-C46F-4DD6-B2CB-2D92BF75D464}" type="presOf" srcId="{6DDF5E7E-784D-46C9-AF46-D5F3A17D5364}" destId="{12C225EF-0CC9-4B84-BAC0-A97C6FA1447E}" srcOrd="1" destOrd="0" presId="urn:microsoft.com/office/officeart/2005/8/layout/orgChart1"/>
    <dgm:cxn modelId="{CFA9317B-C09B-49B8-B133-3F561D5CA6F8}" srcId="{2792BD21-AAC5-4DC7-8514-56BC573F732C}" destId="{D40AE4A0-3AAA-4D05-99A7-F7C31519930C}" srcOrd="2" destOrd="0" parTransId="{20DE32FF-54D2-4CE9-8BD0-63579B12DF57}" sibTransId="{AF5CF216-8939-46FE-B958-F56D361C169A}"/>
    <dgm:cxn modelId="{88B0F87C-013C-4D14-8725-36C7EB84DD26}" type="presOf" srcId="{AF5EE463-A5ED-4824-A092-A5D94E690CD0}" destId="{E37194B0-C3A9-449A-9098-88729590A4EC}" srcOrd="1" destOrd="0" presId="urn:microsoft.com/office/officeart/2005/8/layout/orgChart1"/>
    <dgm:cxn modelId="{9D35077E-1053-497C-8281-9D85DB406648}" type="presOf" srcId="{5F93B434-F68D-4A6D-A345-FA8521C11FE2}" destId="{99C17E94-EE94-491C-AF12-C6421D6776A2}" srcOrd="0" destOrd="0" presId="urn:microsoft.com/office/officeart/2005/8/layout/orgChart1"/>
    <dgm:cxn modelId="{E1B3AA7E-9366-405D-A141-42B07FB939AE}" srcId="{C7DF33F3-1889-4722-B558-96B6DE98491D}" destId="{CB165148-5BF6-4A63-93C4-7240E03F027D}" srcOrd="0" destOrd="0" parTransId="{A71BCB51-14DF-4C6C-964F-177B597F9131}" sibTransId="{B097B47F-CF4D-420B-A1D6-B554168BB9FC}"/>
    <dgm:cxn modelId="{F4F3BD7E-B2A1-4D04-81BC-52AF6E6E5F00}" srcId="{CE7C1E0B-20AE-4061-99E5-FBE3BDF5581A}" destId="{C9183F0C-7649-4CBA-97C3-7E462C05127A}" srcOrd="4" destOrd="0" parTransId="{96344789-17A7-4C9C-83E2-B96D98ADC68F}" sibTransId="{E8519AE4-1E88-4C63-B5F8-AE2B59651331}"/>
    <dgm:cxn modelId="{AF0FFC81-3652-4BE3-B7FD-DED8D0263982}" type="presOf" srcId="{CB165148-5BF6-4A63-93C4-7240E03F027D}" destId="{FDA2B14B-F2AE-427A-962C-133C30E9B2D2}" srcOrd="1" destOrd="0" presId="urn:microsoft.com/office/officeart/2005/8/layout/orgChart1"/>
    <dgm:cxn modelId="{75AFB682-B422-43DB-B66F-12E7C83256AC}" type="presOf" srcId="{7A0390A3-9D66-4B3C-83FF-CB860E394F9B}" destId="{03BC33CF-1051-4C36-AECA-0370D0D83E0C}" srcOrd="0" destOrd="0" presId="urn:microsoft.com/office/officeart/2005/8/layout/orgChart1"/>
    <dgm:cxn modelId="{A6F18686-52DB-4012-8D97-B31721AC5453}" type="presOf" srcId="{AF5EE463-A5ED-4824-A092-A5D94E690CD0}" destId="{C2D20BAC-1EDD-4C70-A6BB-B3F8917A581C}" srcOrd="0" destOrd="0" presId="urn:microsoft.com/office/officeart/2005/8/layout/orgChart1"/>
    <dgm:cxn modelId="{8FA1C086-9E00-49DB-BE78-C3B4F05189B5}" type="presOf" srcId="{8947E0D6-8E29-4585-B2B2-64309D5041E9}" destId="{E0642E34-9CE9-406F-81BD-9EC2549FF197}" srcOrd="0" destOrd="0" presId="urn:microsoft.com/office/officeart/2005/8/layout/orgChart1"/>
    <dgm:cxn modelId="{562D9687-3555-4B61-959F-E46850146C2C}" type="presOf" srcId="{1E072B72-C6BA-4478-A76B-E7A6D9BF0C85}" destId="{78247235-8309-474F-AEC3-8720635E9423}" srcOrd="0" destOrd="0" presId="urn:microsoft.com/office/officeart/2005/8/layout/orgChart1"/>
    <dgm:cxn modelId="{8BC0AE87-1C58-44A7-89D6-34A7C1A5F013}" type="presOf" srcId="{F62BF09A-DF75-4999-9295-5C11B69CD467}" destId="{1D85C5CE-E951-48D7-8D08-94BD699B52DD}" srcOrd="0" destOrd="0" presId="urn:microsoft.com/office/officeart/2005/8/layout/orgChart1"/>
    <dgm:cxn modelId="{4A64888A-29E4-4491-A749-969CA75031CA}" type="presOf" srcId="{81CDFE5E-C947-4188-9E5E-C0AA33547780}" destId="{8D906D94-9799-43CB-ADC5-12F3A5708E7D}" srcOrd="0" destOrd="0" presId="urn:microsoft.com/office/officeart/2005/8/layout/orgChart1"/>
    <dgm:cxn modelId="{4C43FD8B-DDA3-4484-B4BA-9B7A6D658176}" type="presOf" srcId="{F1AC85E0-B146-4B09-8E3C-3A94EDB8CEA6}" destId="{6830DBEA-B00C-4A38-8536-5FC387BCC955}" srcOrd="0" destOrd="0" presId="urn:microsoft.com/office/officeart/2005/8/layout/orgChart1"/>
    <dgm:cxn modelId="{CAAC3390-1E7C-4ABC-BC4E-51A37443A6E9}" type="presOf" srcId="{2C262D12-3ACC-426F-A045-73A87A05D5EA}" destId="{EF22F562-3881-4912-A249-BFD1A0AF85C0}" srcOrd="0" destOrd="0" presId="urn:microsoft.com/office/officeart/2005/8/layout/orgChart1"/>
    <dgm:cxn modelId="{08520394-55B6-4172-9391-65F9DEAE92D1}" type="presOf" srcId="{6761663E-0875-4E27-A780-5AFAB1634509}" destId="{ADDE21BF-556E-4F1A-88BD-2EBCFE7AAED9}" srcOrd="0" destOrd="0" presId="urn:microsoft.com/office/officeart/2005/8/layout/orgChart1"/>
    <dgm:cxn modelId="{33B16C9A-4EDF-491E-B7A5-C2ECE1C94072}" type="presOf" srcId="{A3EA67F6-418B-4F23-A87D-79A776D59CC7}" destId="{79B3D5BA-6B90-4552-A0B1-092942A40830}" srcOrd="0" destOrd="0" presId="urn:microsoft.com/office/officeart/2005/8/layout/orgChart1"/>
    <dgm:cxn modelId="{8015559B-C6F9-4B04-950E-241E3892EA5D}" srcId="{A3EA67F6-418B-4F23-A87D-79A776D59CC7}" destId="{B33F8C53-28D3-4532-A762-0853501417B6}" srcOrd="3" destOrd="0" parTransId="{81CDFE5E-C947-4188-9E5E-C0AA33547780}" sibTransId="{7EB7C443-16A9-4C26-9592-CBC1A7F7E002}"/>
    <dgm:cxn modelId="{A006499C-6209-4DEC-B132-23D4FAC5FFB8}" type="presOf" srcId="{F1AC85E0-B146-4B09-8E3C-3A94EDB8CEA6}" destId="{4692AA1D-AA12-454A-86DA-B01C0B8676D1}" srcOrd="1" destOrd="0" presId="urn:microsoft.com/office/officeart/2005/8/layout/orgChart1"/>
    <dgm:cxn modelId="{2923969C-3741-42EF-9948-AFCE2DDD7067}" srcId="{2792BD21-AAC5-4DC7-8514-56BC573F732C}" destId="{B629B40B-C17A-4EAC-B59B-E5D9911F9CA7}" srcOrd="4" destOrd="0" parTransId="{5F93B434-F68D-4A6D-A345-FA8521C11FE2}" sibTransId="{96187FB6-B71F-4FA8-81F1-06CDC468A475}"/>
    <dgm:cxn modelId="{5D104C9F-A730-46CB-B0B8-8E215EFB9022}" type="presOf" srcId="{986A9FC2-EAD3-4CE5-A931-4412BF50443B}" destId="{F754F829-29D8-491E-A3DA-1FE65D6B14FC}" srcOrd="1" destOrd="0" presId="urn:microsoft.com/office/officeart/2005/8/layout/orgChart1"/>
    <dgm:cxn modelId="{56E551A0-4262-4930-8B20-C0B82550C53F}" type="presOf" srcId="{2792BD21-AAC5-4DC7-8514-56BC573F732C}" destId="{34EF90F1-BD74-4EAE-9527-FCA8D1B5C0DE}" srcOrd="0" destOrd="0" presId="urn:microsoft.com/office/officeart/2005/8/layout/orgChart1"/>
    <dgm:cxn modelId="{83C5DBA0-BD89-46E0-993C-58DD9CC1753C}" type="presOf" srcId="{D40AE4A0-3AAA-4D05-99A7-F7C31519930C}" destId="{ECF30D6C-E516-44B5-8B8D-C3285881D3AA}" srcOrd="0" destOrd="0" presId="urn:microsoft.com/office/officeart/2005/8/layout/orgChart1"/>
    <dgm:cxn modelId="{8211D4A3-3766-415A-9227-D103CEDAAD15}" type="presOf" srcId="{C7DF33F3-1889-4722-B558-96B6DE98491D}" destId="{EEFC9246-7D57-4B09-9691-588C5BB0002E}" srcOrd="0" destOrd="0" presId="urn:microsoft.com/office/officeart/2005/8/layout/orgChart1"/>
    <dgm:cxn modelId="{41A9E2A8-6EEA-4876-9D21-90031BD40A70}" type="presOf" srcId="{B87246B1-24A9-4BAF-B03D-FAF2461565F8}" destId="{32A63AC1-6117-4F61-A0A6-0ADA8BE1DCAC}" srcOrd="0" destOrd="0" presId="urn:microsoft.com/office/officeart/2005/8/layout/orgChart1"/>
    <dgm:cxn modelId="{6267E9A8-48C4-4409-A999-96CE833E04E5}" type="presOf" srcId="{17E6B034-418D-4403-BDA5-3E067C2A6DC7}" destId="{342677F9-2090-4EC5-B66D-758DB03BC4C5}" srcOrd="1" destOrd="0" presId="urn:microsoft.com/office/officeart/2005/8/layout/orgChart1"/>
    <dgm:cxn modelId="{652980AB-ED37-472A-A08A-C22111D6B069}" type="presOf" srcId="{ED5111D7-A46E-4F5C-A935-ABCEC9E447AF}" destId="{7BDBC951-2CAA-4783-8A04-7250702B4BE6}" srcOrd="0" destOrd="0" presId="urn:microsoft.com/office/officeart/2005/8/layout/orgChart1"/>
    <dgm:cxn modelId="{A5D23EB1-D077-4205-8994-D63855391967}" srcId="{CB165148-5BF6-4A63-93C4-7240E03F027D}" destId="{1C97AA97-7EA5-471B-95B1-97E650C6F324}" srcOrd="0" destOrd="0" parTransId="{A191E3D8-130C-451C-BAD4-943436F60AAB}" sibTransId="{F64BACFE-3024-4AAA-9349-812681E6906C}"/>
    <dgm:cxn modelId="{194383B3-BF5F-43B8-8109-982197BD791B}" srcId="{8947E0D6-8E29-4585-B2B2-64309D5041E9}" destId="{CE7C1E0B-20AE-4061-99E5-FBE3BDF5581A}" srcOrd="0" destOrd="0" parTransId="{2C262D12-3ACC-426F-A045-73A87A05D5EA}" sibTransId="{97DBF4A0-BC42-486F-8AFA-B7B550DF3E03}"/>
    <dgm:cxn modelId="{54510AB4-2893-4AC2-A6DA-CF77FA24F13E}" type="presOf" srcId="{6DDF5E7E-784D-46C9-AF46-D5F3A17D5364}" destId="{FB6CE35E-3836-413B-AFC6-521F4355047B}" srcOrd="0" destOrd="0" presId="urn:microsoft.com/office/officeart/2005/8/layout/orgChart1"/>
    <dgm:cxn modelId="{6C9435BF-6256-4DC5-B746-A7698C50E4E6}" srcId="{CE7C1E0B-20AE-4061-99E5-FBE3BDF5581A}" destId="{986A9FC2-EAD3-4CE5-A931-4412BF50443B}" srcOrd="3" destOrd="0" parTransId="{B87246B1-24A9-4BAF-B03D-FAF2461565F8}" sibTransId="{8C0D37EE-E437-48DF-A33E-D963D04BC24E}"/>
    <dgm:cxn modelId="{18031EC1-C1C7-4DE7-88D5-235A32E02BEC}" srcId="{CE7C1E0B-20AE-4061-99E5-FBE3BDF5581A}" destId="{682542BA-590E-484D-A6F9-4753D91A2284}" srcOrd="1" destOrd="0" parTransId="{9B40879D-5DBF-4776-AC3F-0F69812B37DB}" sibTransId="{E501D285-6064-4166-B9E4-A8C469377D5E}"/>
    <dgm:cxn modelId="{6546FCC1-7DEA-4E0A-B71D-68DBEE92AD54}" srcId="{F62BF09A-DF75-4999-9295-5C11B69CD467}" destId="{AF5EE463-A5ED-4824-A092-A5D94E690CD0}" srcOrd="0" destOrd="0" parTransId="{5623D584-7B81-45CF-9E55-D68F9CFF489A}" sibTransId="{26536700-D664-4FE8-A990-2F2549023C1E}"/>
    <dgm:cxn modelId="{D14724C2-5924-4B0B-A232-00DD206A470E}" type="presOf" srcId="{BECB257D-8E4A-4423-8A09-845D95A91857}" destId="{4B6A7B19-689E-4B15-A9E9-7A9283D15444}" srcOrd="0" destOrd="0" presId="urn:microsoft.com/office/officeart/2005/8/layout/orgChart1"/>
    <dgm:cxn modelId="{FD443DC3-8E68-48CE-A60A-FDE711D38943}" type="presOf" srcId="{1C97AA97-7EA5-471B-95B1-97E650C6F324}" destId="{4122E936-C2A2-4036-8E54-206732487EA8}" srcOrd="0" destOrd="0" presId="urn:microsoft.com/office/officeart/2005/8/layout/orgChart1"/>
    <dgm:cxn modelId="{529C01C4-3725-4D03-B2C2-8B8E38B47B30}" srcId="{8947E0D6-8E29-4585-B2B2-64309D5041E9}" destId="{F62BF09A-DF75-4999-9295-5C11B69CD467}" srcOrd="1" destOrd="0" parTransId="{A0ED233D-A438-4242-8272-80AD82ED2685}" sibTransId="{0F02E629-3C39-423F-A156-BBB2B8C909E6}"/>
    <dgm:cxn modelId="{13E2E3C4-ADA6-400A-8F29-923540682192}" type="presOf" srcId="{682542BA-590E-484D-A6F9-4753D91A2284}" destId="{16285ACB-9556-42CF-86C2-2A641D328B4D}" srcOrd="0" destOrd="0" presId="urn:microsoft.com/office/officeart/2005/8/layout/orgChart1"/>
    <dgm:cxn modelId="{C0B5E9C5-95D7-4495-9DD2-2DCF04903A30}" type="presOf" srcId="{8BDF0B77-9DD1-4A06-8B0A-E32D96375B1E}" destId="{8D0ACDBD-DAE6-43F0-B7E8-CDCAA1BC9AFD}" srcOrd="0" destOrd="0" presId="urn:microsoft.com/office/officeart/2005/8/layout/orgChart1"/>
    <dgm:cxn modelId="{875058CA-1D36-4E13-8060-669539B4EE4E}" type="presOf" srcId="{2E518784-B93A-4989-8574-33566078200F}" destId="{783C0C24-0B35-4C2A-BB67-76B64D125A63}" srcOrd="0" destOrd="0" presId="urn:microsoft.com/office/officeart/2005/8/layout/orgChart1"/>
    <dgm:cxn modelId="{AFC60BCC-C633-48A9-B208-EDC2BA1207BD}" srcId="{F62BF09A-DF75-4999-9295-5C11B69CD467}" destId="{8BDF0B77-9DD1-4A06-8B0A-E32D96375B1E}" srcOrd="1" destOrd="0" parTransId="{C42455ED-E817-418D-945E-CCDD55C0278D}" sibTransId="{EDD13952-E1F9-469D-BC85-288762633AC6}"/>
    <dgm:cxn modelId="{C38B2BCC-6C1D-4A80-A709-32E75CBFBA98}" type="presOf" srcId="{986A9FC2-EAD3-4CE5-A931-4412BF50443B}" destId="{357A19F3-95EB-4678-B336-376D19C43BAF}" srcOrd="0" destOrd="0" presId="urn:microsoft.com/office/officeart/2005/8/layout/orgChart1"/>
    <dgm:cxn modelId="{F3CC51CE-FEB7-4EC1-A7FF-E8CE046F721F}" type="presOf" srcId="{F61FA0A9-6220-4263-AA08-67F5E8C52899}" destId="{092E42F3-2386-48FF-9F8C-62102CB1EBE8}" srcOrd="0" destOrd="0" presId="urn:microsoft.com/office/officeart/2005/8/layout/orgChart1"/>
    <dgm:cxn modelId="{761903D1-EE73-49F0-888C-EA3CB3FA7C40}" type="presOf" srcId="{6D19F0BA-7D5F-4E03-9304-97382CE2E5D8}" destId="{B4630598-4C5D-4D17-963C-39638040484D}" srcOrd="1" destOrd="0" presId="urn:microsoft.com/office/officeart/2005/8/layout/orgChart1"/>
    <dgm:cxn modelId="{38897FD4-4D99-4387-B26B-16A9AF5971EC}" type="presOf" srcId="{59A2AB7B-8630-4509-BE20-6718788BA57E}" destId="{681FEDB9-AE82-4B91-B179-CC32E7E8DF6C}" srcOrd="0" destOrd="0" presId="urn:microsoft.com/office/officeart/2005/8/layout/orgChart1"/>
    <dgm:cxn modelId="{2CA76FD5-1E70-4D5F-A5CE-C316228C3CC0}" srcId="{A3EA67F6-418B-4F23-A87D-79A776D59CC7}" destId="{8B17F87A-5163-427F-B289-F51D23571C40}" srcOrd="5" destOrd="0" parTransId="{67DB5399-92A8-405C-8795-9D0207966A5D}" sibTransId="{63A59A8D-49CD-499C-A242-5856855B53B0}"/>
    <dgm:cxn modelId="{4F92FED5-115E-4510-B2AB-BCD8604A54D2}" srcId="{A3EA67F6-418B-4F23-A87D-79A776D59CC7}" destId="{6B8D1138-D499-4056-86C7-BF7915F9647F}" srcOrd="0" destOrd="0" parTransId="{FD0CE115-10FE-485A-9EBB-6D5A7FFCFBA9}" sibTransId="{0AAF7391-B497-47D1-BCB8-95C11AF43460}"/>
    <dgm:cxn modelId="{38B185D8-9AAF-4E3B-BC91-092AC639FB00}" type="presOf" srcId="{20DE32FF-54D2-4CE9-8BD0-63579B12DF57}" destId="{A29C3C1F-0159-4B0A-939C-5B7BD5AE08F5}" srcOrd="0" destOrd="0" presId="urn:microsoft.com/office/officeart/2005/8/layout/orgChart1"/>
    <dgm:cxn modelId="{2D95E1E3-898C-4203-A67A-EDA0239D92AF}" type="presOf" srcId="{A3EA67F6-418B-4F23-A87D-79A776D59CC7}" destId="{FD8092F6-092F-431F-A125-92F87901067B}" srcOrd="1" destOrd="0" presId="urn:microsoft.com/office/officeart/2005/8/layout/orgChart1"/>
    <dgm:cxn modelId="{3C8E8BE4-4957-4197-BA89-8E0D467C97E3}" type="presOf" srcId="{346710C0-1412-4CF5-BC80-CF3580776501}" destId="{124DDDD7-056B-4662-A302-EC190BE56650}" srcOrd="1" destOrd="0" presId="urn:microsoft.com/office/officeart/2005/8/layout/orgChart1"/>
    <dgm:cxn modelId="{00D9A6E4-0B32-48E5-A2EE-47942B21FFB7}" type="presOf" srcId="{346710C0-1412-4CF5-BC80-CF3580776501}" destId="{5521541A-D7EC-46C2-9280-90F3CEFFE9F0}" srcOrd="0" destOrd="0" presId="urn:microsoft.com/office/officeart/2005/8/layout/orgChart1"/>
    <dgm:cxn modelId="{FFE739E5-1C3B-4063-A794-FA530FC88A76}" type="presOf" srcId="{9B40879D-5DBF-4776-AC3F-0F69812B37DB}" destId="{4C7E87A8-6886-44D2-89E2-735059A62F05}" srcOrd="0" destOrd="0" presId="urn:microsoft.com/office/officeart/2005/8/layout/orgChart1"/>
    <dgm:cxn modelId="{8995BEE5-E064-46B3-8DBE-24D829D7C15D}" srcId="{CE7C1E0B-20AE-4061-99E5-FBE3BDF5581A}" destId="{6ED6BCAC-C566-4597-8DDC-2084209397A3}" srcOrd="0" destOrd="0" parTransId="{2E518784-B93A-4989-8574-33566078200F}" sibTransId="{D2CC74F3-F2B5-4EF7-A645-04732F95F13A}"/>
    <dgm:cxn modelId="{1191DEE5-0E3F-4EAD-B070-03C18561B378}" type="presOf" srcId="{A0ED233D-A438-4242-8272-80AD82ED2685}" destId="{7A8BDA99-2B76-4C9A-9378-99B145075BE8}" srcOrd="0" destOrd="0" presId="urn:microsoft.com/office/officeart/2005/8/layout/orgChart1"/>
    <dgm:cxn modelId="{3CC963E6-169F-451A-8D40-0DA4C6B05022}" type="presOf" srcId="{F7E33759-AB08-450F-85F7-501D7BAD5752}" destId="{4C6F1B72-8044-4C74-B986-BD2F6E90A0E7}" srcOrd="1" destOrd="0" presId="urn:microsoft.com/office/officeart/2005/8/layout/orgChart1"/>
    <dgm:cxn modelId="{84C624E9-9C94-414C-B32C-5B7FA8F9F16C}" srcId="{2792BD21-AAC5-4DC7-8514-56BC573F732C}" destId="{CF50F48F-B7BB-403C-B22A-39C751DB4DE0}" srcOrd="0" destOrd="0" parTransId="{F8AA064A-AC18-4C8A-AE32-975698833A24}" sibTransId="{8632FC8F-26AF-4C33-98FD-153F8020F16E}"/>
    <dgm:cxn modelId="{04944FE9-C8C2-4DEB-B7E5-CAC002CC0509}" type="presOf" srcId="{6FE57186-A4A3-4960-A508-1298F17B7A92}" destId="{1703F450-99E2-4289-8DEE-9B0EB5448C04}" srcOrd="0" destOrd="0" presId="urn:microsoft.com/office/officeart/2005/8/layout/orgChart1"/>
    <dgm:cxn modelId="{F18475ED-0921-4DB3-8EE9-0A6AAA9E39A1}" type="presOf" srcId="{8947E0D6-8E29-4585-B2B2-64309D5041E9}" destId="{FF0D2295-21CC-49FD-82B5-A5AB9441A799}" srcOrd="1" destOrd="0" presId="urn:microsoft.com/office/officeart/2005/8/layout/orgChart1"/>
    <dgm:cxn modelId="{DB637EEF-BB53-43BC-BD5E-35FC7891583D}" type="presOf" srcId="{8B17F87A-5163-427F-B289-F51D23571C40}" destId="{A782F595-4787-4D8B-BF6C-72FCC830ACC3}" srcOrd="1" destOrd="0" presId="urn:microsoft.com/office/officeart/2005/8/layout/orgChart1"/>
    <dgm:cxn modelId="{D39429F5-09F6-4C6C-8793-D4214121A5FC}" srcId="{2792BD21-AAC5-4DC7-8514-56BC573F732C}" destId="{6D19F0BA-7D5F-4E03-9304-97382CE2E5D8}" srcOrd="5" destOrd="0" parTransId="{4922207B-E3D9-4C9E-97FD-973F8CB6E881}" sibTransId="{FC87091C-807E-4448-96E4-21D5C10165E9}"/>
    <dgm:cxn modelId="{4A95FFF9-C758-498D-AE69-92B176AF60F7}" srcId="{1C97AA97-7EA5-471B-95B1-97E650C6F324}" destId="{2792BD21-AAC5-4DC7-8514-56BC573F732C}" srcOrd="0" destOrd="0" parTransId="{3DC0FA5D-7A29-4E9C-B478-1DDB0B79D97A}" sibTransId="{00BF0660-9A5B-4A02-B13B-E20815B54549}"/>
    <dgm:cxn modelId="{7831B9FC-C9D2-4C6A-9D0A-4822ED664412}" srcId="{A3EA67F6-418B-4F23-A87D-79A776D59CC7}" destId="{6761663E-0875-4E27-A780-5AFAB1634509}" srcOrd="1" destOrd="0" parTransId="{1F7F271D-5F7C-4DCD-BBDE-7D21F03209DD}" sibTransId="{A61B96BB-5D8D-44D6-A8C4-730995BB34B9}"/>
    <dgm:cxn modelId="{886312FF-D81C-4214-AE96-0826B2D310F7}" type="presOf" srcId="{B33F8C53-28D3-4532-A762-0853501417B6}" destId="{B3A145E9-5CB1-4D38-882C-792A6E48EEA8}" srcOrd="1" destOrd="0" presId="urn:microsoft.com/office/officeart/2005/8/layout/orgChart1"/>
    <dgm:cxn modelId="{BB1E59D9-5FE5-4506-8D04-BBD11BF0B6EF}" type="presParOf" srcId="{EEFC9246-7D57-4B09-9691-588C5BB0002E}" destId="{83B14A27-09DD-4C7A-A4B0-24B3D0FC37E7}" srcOrd="0" destOrd="0" presId="urn:microsoft.com/office/officeart/2005/8/layout/orgChart1"/>
    <dgm:cxn modelId="{81443554-939D-4578-A553-12E8CBF708BD}" type="presParOf" srcId="{83B14A27-09DD-4C7A-A4B0-24B3D0FC37E7}" destId="{2A289F89-6A7A-4805-8F16-FBA319A47B9E}" srcOrd="0" destOrd="0" presId="urn:microsoft.com/office/officeart/2005/8/layout/orgChart1"/>
    <dgm:cxn modelId="{D38942B1-DBC7-415C-B0FB-6126263A23D1}" type="presParOf" srcId="{2A289F89-6A7A-4805-8F16-FBA319A47B9E}" destId="{FA464BBD-B6F8-4145-9C00-006FC15943E0}" srcOrd="0" destOrd="0" presId="urn:microsoft.com/office/officeart/2005/8/layout/orgChart1"/>
    <dgm:cxn modelId="{97D3439D-B7DE-4CC6-A7E0-6187D8020AC6}" type="presParOf" srcId="{2A289F89-6A7A-4805-8F16-FBA319A47B9E}" destId="{FDA2B14B-F2AE-427A-962C-133C30E9B2D2}" srcOrd="1" destOrd="0" presId="urn:microsoft.com/office/officeart/2005/8/layout/orgChart1"/>
    <dgm:cxn modelId="{EE5BC3AF-DCF7-4087-940F-4D06C696D54E}" type="presParOf" srcId="{83B14A27-09DD-4C7A-A4B0-24B3D0FC37E7}" destId="{3DCF0A09-BCF3-4FA0-8222-C1C8A1F6D539}" srcOrd="1" destOrd="0" presId="urn:microsoft.com/office/officeart/2005/8/layout/orgChart1"/>
    <dgm:cxn modelId="{82550FCA-DD54-498B-8596-159F17A99D0F}" type="presParOf" srcId="{3DCF0A09-BCF3-4FA0-8222-C1C8A1F6D539}" destId="{EB49B74E-7FD2-460E-A8A1-736671CD6DE3}" srcOrd="0" destOrd="0" presId="urn:microsoft.com/office/officeart/2005/8/layout/orgChart1"/>
    <dgm:cxn modelId="{C47F87AD-8B68-46F9-A345-965A467EA298}" type="presParOf" srcId="{3DCF0A09-BCF3-4FA0-8222-C1C8A1F6D539}" destId="{6AF95C16-665F-4316-9E92-D9AE7B5C3A1D}" srcOrd="1" destOrd="0" presId="urn:microsoft.com/office/officeart/2005/8/layout/orgChart1"/>
    <dgm:cxn modelId="{87D1074A-1736-48C2-95E0-BDBD531E6018}" type="presParOf" srcId="{6AF95C16-665F-4316-9E92-D9AE7B5C3A1D}" destId="{1B081F99-675E-4884-92C3-8EF5EDB78376}" srcOrd="0" destOrd="0" presId="urn:microsoft.com/office/officeart/2005/8/layout/orgChart1"/>
    <dgm:cxn modelId="{B812C0CB-F311-4805-921C-0E815E789BDE}" type="presParOf" srcId="{1B081F99-675E-4884-92C3-8EF5EDB78376}" destId="{4122E936-C2A2-4036-8E54-206732487EA8}" srcOrd="0" destOrd="0" presId="urn:microsoft.com/office/officeart/2005/8/layout/orgChart1"/>
    <dgm:cxn modelId="{43667BDF-3C2D-45BC-8FB1-A04DDE63419D}" type="presParOf" srcId="{1B081F99-675E-4884-92C3-8EF5EDB78376}" destId="{278A08EB-4DCB-4B14-B814-429799919CB5}" srcOrd="1" destOrd="0" presId="urn:microsoft.com/office/officeart/2005/8/layout/orgChart1"/>
    <dgm:cxn modelId="{579A0EF9-4D65-46EE-B1B0-E6F3F6B779A8}" type="presParOf" srcId="{6AF95C16-665F-4316-9E92-D9AE7B5C3A1D}" destId="{7AE6D894-89F5-4AF1-AAEA-C0433FFFF2CE}" srcOrd="1" destOrd="0" presId="urn:microsoft.com/office/officeart/2005/8/layout/orgChart1"/>
    <dgm:cxn modelId="{47122403-C287-4FEE-8380-B76D5CEE909E}" type="presParOf" srcId="{7AE6D894-89F5-4AF1-AAEA-C0433FFFF2CE}" destId="{4E3B11B5-1C6C-4AAE-A569-C6CCA28720C7}" srcOrd="0" destOrd="0" presId="urn:microsoft.com/office/officeart/2005/8/layout/orgChart1"/>
    <dgm:cxn modelId="{EE9819E0-5B0B-4354-93DF-EB50A8A8A0B8}" type="presParOf" srcId="{7AE6D894-89F5-4AF1-AAEA-C0433FFFF2CE}" destId="{8F1B38E6-A0D9-435B-AE05-077DB469D345}" srcOrd="1" destOrd="0" presId="urn:microsoft.com/office/officeart/2005/8/layout/orgChart1"/>
    <dgm:cxn modelId="{1AE0150D-76EE-48B4-AF70-C6D9ED96170C}" type="presParOf" srcId="{8F1B38E6-A0D9-435B-AE05-077DB469D345}" destId="{15991022-3CEF-48FB-99DE-8F00E89827D9}" srcOrd="0" destOrd="0" presId="urn:microsoft.com/office/officeart/2005/8/layout/orgChart1"/>
    <dgm:cxn modelId="{B359498F-3E39-4891-9A66-14A58D87B632}" type="presParOf" srcId="{15991022-3CEF-48FB-99DE-8F00E89827D9}" destId="{34EF90F1-BD74-4EAE-9527-FCA8D1B5C0DE}" srcOrd="0" destOrd="0" presId="urn:microsoft.com/office/officeart/2005/8/layout/orgChart1"/>
    <dgm:cxn modelId="{B27D90C4-CACA-41D9-897A-03EA04D4EFC1}" type="presParOf" srcId="{15991022-3CEF-48FB-99DE-8F00E89827D9}" destId="{C8046A26-27C5-41F6-9833-357A36D775BD}" srcOrd="1" destOrd="0" presId="urn:microsoft.com/office/officeart/2005/8/layout/orgChart1"/>
    <dgm:cxn modelId="{D68F23C8-D656-4B61-B71B-49ECA3E4F35D}" type="presParOf" srcId="{8F1B38E6-A0D9-435B-AE05-077DB469D345}" destId="{FC50FDD2-49B2-4766-9AAA-B3CDFE978E64}" srcOrd="1" destOrd="0" presId="urn:microsoft.com/office/officeart/2005/8/layout/orgChart1"/>
    <dgm:cxn modelId="{1FBCE23D-160C-4A5A-8DCC-017898F67BB5}" type="presParOf" srcId="{FC50FDD2-49B2-4766-9AAA-B3CDFE978E64}" destId="{30A45ED6-9E41-4847-93CC-1305468B850D}" srcOrd="0" destOrd="0" presId="urn:microsoft.com/office/officeart/2005/8/layout/orgChart1"/>
    <dgm:cxn modelId="{615169C0-A2B8-4C31-9813-4CCF38AB429C}" type="presParOf" srcId="{FC50FDD2-49B2-4766-9AAA-B3CDFE978E64}" destId="{C8BE63C3-FA95-4516-A185-536D847B5D5B}" srcOrd="1" destOrd="0" presId="urn:microsoft.com/office/officeart/2005/8/layout/orgChart1"/>
    <dgm:cxn modelId="{F6568BB8-18FC-4618-AA4C-1F9EC64D1112}" type="presParOf" srcId="{C8BE63C3-FA95-4516-A185-536D847B5D5B}" destId="{CEDE8236-CCC4-4125-B83C-328A155AFB57}" srcOrd="0" destOrd="0" presId="urn:microsoft.com/office/officeart/2005/8/layout/orgChart1"/>
    <dgm:cxn modelId="{9659475F-9045-4007-A78D-1803B092FF27}" type="presParOf" srcId="{CEDE8236-CCC4-4125-B83C-328A155AFB57}" destId="{352B7EDC-65AE-49EB-A6FD-81DCA797E39A}" srcOrd="0" destOrd="0" presId="urn:microsoft.com/office/officeart/2005/8/layout/orgChart1"/>
    <dgm:cxn modelId="{B8452A65-50F1-4BF8-B725-BCF7FEAFED2F}" type="presParOf" srcId="{CEDE8236-CCC4-4125-B83C-328A155AFB57}" destId="{54981E28-CBA8-44DB-80C3-A6C384E4FC51}" srcOrd="1" destOrd="0" presId="urn:microsoft.com/office/officeart/2005/8/layout/orgChart1"/>
    <dgm:cxn modelId="{7748D322-8F15-48E8-BD62-EC39794BBED8}" type="presParOf" srcId="{C8BE63C3-FA95-4516-A185-536D847B5D5B}" destId="{D3EAE6E5-0D42-47CA-B2E9-426A30D0927E}" srcOrd="1" destOrd="0" presId="urn:microsoft.com/office/officeart/2005/8/layout/orgChart1"/>
    <dgm:cxn modelId="{F12EF08A-7FD3-46DD-9EC2-FE43BF249C93}" type="presParOf" srcId="{C8BE63C3-FA95-4516-A185-536D847B5D5B}" destId="{126CDADD-60DC-455C-9C6B-220DB30904BC}" srcOrd="2" destOrd="0" presId="urn:microsoft.com/office/officeart/2005/8/layout/orgChart1"/>
    <dgm:cxn modelId="{5F50E27B-B368-4A9D-A992-DD63727D40AB}" type="presParOf" srcId="{FC50FDD2-49B2-4766-9AAA-B3CDFE978E64}" destId="{681FEDB9-AE82-4B91-B179-CC32E7E8DF6C}" srcOrd="2" destOrd="0" presId="urn:microsoft.com/office/officeart/2005/8/layout/orgChart1"/>
    <dgm:cxn modelId="{8514C531-2E05-4FBF-815B-20F86FDB416D}" type="presParOf" srcId="{FC50FDD2-49B2-4766-9AAA-B3CDFE978E64}" destId="{2E3D1839-8167-4956-A7CE-C8D0FF46D32A}" srcOrd="3" destOrd="0" presId="urn:microsoft.com/office/officeart/2005/8/layout/orgChart1"/>
    <dgm:cxn modelId="{71009015-7317-4915-B00E-C56276DCF7EA}" type="presParOf" srcId="{2E3D1839-8167-4956-A7CE-C8D0FF46D32A}" destId="{7BB78A7D-26F7-4662-AC29-6D78C3F88CFD}" srcOrd="0" destOrd="0" presId="urn:microsoft.com/office/officeart/2005/8/layout/orgChart1"/>
    <dgm:cxn modelId="{48829F9D-468E-4B78-A735-9939C7DD4A49}" type="presParOf" srcId="{7BB78A7D-26F7-4662-AC29-6D78C3F88CFD}" destId="{092E42F3-2386-48FF-9F8C-62102CB1EBE8}" srcOrd="0" destOrd="0" presId="urn:microsoft.com/office/officeart/2005/8/layout/orgChart1"/>
    <dgm:cxn modelId="{62647268-35CE-413F-A962-21C32CDBD91C}" type="presParOf" srcId="{7BB78A7D-26F7-4662-AC29-6D78C3F88CFD}" destId="{968058AD-6832-4DC1-BC95-E39144234DF8}" srcOrd="1" destOrd="0" presId="urn:microsoft.com/office/officeart/2005/8/layout/orgChart1"/>
    <dgm:cxn modelId="{3841DE3A-60D9-4856-9B6F-19F3AC642D32}" type="presParOf" srcId="{2E3D1839-8167-4956-A7CE-C8D0FF46D32A}" destId="{FC05866A-C8CC-4D04-9154-9C961231FACA}" srcOrd="1" destOrd="0" presId="urn:microsoft.com/office/officeart/2005/8/layout/orgChart1"/>
    <dgm:cxn modelId="{EA92F195-6C7B-4D84-8732-35F3559751A2}" type="presParOf" srcId="{2E3D1839-8167-4956-A7CE-C8D0FF46D32A}" destId="{2549E797-8EF9-4850-BAEC-7300B55DA99C}" srcOrd="2" destOrd="0" presId="urn:microsoft.com/office/officeart/2005/8/layout/orgChart1"/>
    <dgm:cxn modelId="{F8F71409-9E60-42B5-BAA0-49A70BD6F72A}" type="presParOf" srcId="{FC50FDD2-49B2-4766-9AAA-B3CDFE978E64}" destId="{A29C3C1F-0159-4B0A-939C-5B7BD5AE08F5}" srcOrd="4" destOrd="0" presId="urn:microsoft.com/office/officeart/2005/8/layout/orgChart1"/>
    <dgm:cxn modelId="{79A303E0-08E2-4676-AA43-7B3873112633}" type="presParOf" srcId="{FC50FDD2-49B2-4766-9AAA-B3CDFE978E64}" destId="{5EF83DFE-2B7B-48EC-B1C5-D10D35204CDA}" srcOrd="5" destOrd="0" presId="urn:microsoft.com/office/officeart/2005/8/layout/orgChart1"/>
    <dgm:cxn modelId="{A121490F-179C-4836-9609-36514B12FE33}" type="presParOf" srcId="{5EF83DFE-2B7B-48EC-B1C5-D10D35204CDA}" destId="{C2AE5B5A-6CD6-4C3D-98BC-DDC66A0D7E25}" srcOrd="0" destOrd="0" presId="urn:microsoft.com/office/officeart/2005/8/layout/orgChart1"/>
    <dgm:cxn modelId="{C598009C-AD7A-4639-B188-E892B187CE9B}" type="presParOf" srcId="{C2AE5B5A-6CD6-4C3D-98BC-DDC66A0D7E25}" destId="{ECF30D6C-E516-44B5-8B8D-C3285881D3AA}" srcOrd="0" destOrd="0" presId="urn:microsoft.com/office/officeart/2005/8/layout/orgChart1"/>
    <dgm:cxn modelId="{DF711FF4-F8CA-443A-B19E-A92EB8DD6C9C}" type="presParOf" srcId="{C2AE5B5A-6CD6-4C3D-98BC-DDC66A0D7E25}" destId="{262B9352-F126-4C46-A619-4D53AABBC61D}" srcOrd="1" destOrd="0" presId="urn:microsoft.com/office/officeart/2005/8/layout/orgChart1"/>
    <dgm:cxn modelId="{A4E8A371-ABDA-47B1-8604-1C1C295FDB8A}" type="presParOf" srcId="{5EF83DFE-2B7B-48EC-B1C5-D10D35204CDA}" destId="{DBE54000-B399-4860-9867-7AF3AF8F10FF}" srcOrd="1" destOrd="0" presId="urn:microsoft.com/office/officeart/2005/8/layout/orgChart1"/>
    <dgm:cxn modelId="{2DB3EFB4-EA94-4DA4-BD9F-5999157F98A6}" type="presParOf" srcId="{5EF83DFE-2B7B-48EC-B1C5-D10D35204CDA}" destId="{70D095E1-F122-4BDA-8CE6-7E116B33C350}" srcOrd="2" destOrd="0" presId="urn:microsoft.com/office/officeart/2005/8/layout/orgChart1"/>
    <dgm:cxn modelId="{B0493687-7693-43F6-BC31-AB4D525FCADF}" type="presParOf" srcId="{FC50FDD2-49B2-4766-9AAA-B3CDFE978E64}" destId="{17DA0876-FBD7-45D3-90E4-20CBB100787D}" srcOrd="6" destOrd="0" presId="urn:microsoft.com/office/officeart/2005/8/layout/orgChart1"/>
    <dgm:cxn modelId="{EFB2AE3D-B425-4025-AE84-AC6D80EDED04}" type="presParOf" srcId="{FC50FDD2-49B2-4766-9AAA-B3CDFE978E64}" destId="{133BBBA8-98BE-45D2-A115-01052DE6F5A8}" srcOrd="7" destOrd="0" presId="urn:microsoft.com/office/officeart/2005/8/layout/orgChart1"/>
    <dgm:cxn modelId="{E26FAC9A-C656-4FC4-8D0D-8B960E62731C}" type="presParOf" srcId="{133BBBA8-98BE-45D2-A115-01052DE6F5A8}" destId="{82326336-3140-4FB0-9F13-6336B31B65B8}" srcOrd="0" destOrd="0" presId="urn:microsoft.com/office/officeart/2005/8/layout/orgChart1"/>
    <dgm:cxn modelId="{D12FE644-81AD-4553-9A6D-06DC96FA881C}" type="presParOf" srcId="{82326336-3140-4FB0-9F13-6336B31B65B8}" destId="{FB6CE35E-3836-413B-AFC6-521F4355047B}" srcOrd="0" destOrd="0" presId="urn:microsoft.com/office/officeart/2005/8/layout/orgChart1"/>
    <dgm:cxn modelId="{74322476-BF5A-4CBA-9185-D15AA0F67641}" type="presParOf" srcId="{82326336-3140-4FB0-9F13-6336B31B65B8}" destId="{12C225EF-0CC9-4B84-BAC0-A97C6FA1447E}" srcOrd="1" destOrd="0" presId="urn:microsoft.com/office/officeart/2005/8/layout/orgChart1"/>
    <dgm:cxn modelId="{D4525EE1-02AE-4C00-84D7-B5F1CA986385}" type="presParOf" srcId="{133BBBA8-98BE-45D2-A115-01052DE6F5A8}" destId="{3C509D5C-49D6-47D9-9565-84337FAD1DA0}" srcOrd="1" destOrd="0" presId="urn:microsoft.com/office/officeart/2005/8/layout/orgChart1"/>
    <dgm:cxn modelId="{735E2BFB-0E67-4A0D-BEEB-9BFB1135F982}" type="presParOf" srcId="{133BBBA8-98BE-45D2-A115-01052DE6F5A8}" destId="{A66C20C9-5D39-4070-9106-4D8A42392CC9}" srcOrd="2" destOrd="0" presId="urn:microsoft.com/office/officeart/2005/8/layout/orgChart1"/>
    <dgm:cxn modelId="{DD7F31BC-092E-4EB8-A04D-37C271194C48}" type="presParOf" srcId="{FC50FDD2-49B2-4766-9AAA-B3CDFE978E64}" destId="{99C17E94-EE94-491C-AF12-C6421D6776A2}" srcOrd="8" destOrd="0" presId="urn:microsoft.com/office/officeart/2005/8/layout/orgChart1"/>
    <dgm:cxn modelId="{9A105B00-1519-4C20-AE03-074384A1C796}" type="presParOf" srcId="{FC50FDD2-49B2-4766-9AAA-B3CDFE978E64}" destId="{4F01B383-60B2-4BEA-94E3-719A4A90D0D3}" srcOrd="9" destOrd="0" presId="urn:microsoft.com/office/officeart/2005/8/layout/orgChart1"/>
    <dgm:cxn modelId="{D8B57081-4981-4CBB-924A-4B823C8BF580}" type="presParOf" srcId="{4F01B383-60B2-4BEA-94E3-719A4A90D0D3}" destId="{FC7268D6-5341-400B-924A-C38F3ADE23F1}" srcOrd="0" destOrd="0" presId="urn:microsoft.com/office/officeart/2005/8/layout/orgChart1"/>
    <dgm:cxn modelId="{A03C9C31-1D0F-4E30-8685-0F75B4F7848F}" type="presParOf" srcId="{FC7268D6-5341-400B-924A-C38F3ADE23F1}" destId="{561A6F45-6EFC-459D-949C-F334622F1B87}" srcOrd="0" destOrd="0" presId="urn:microsoft.com/office/officeart/2005/8/layout/orgChart1"/>
    <dgm:cxn modelId="{3AA7FEC2-293F-45F5-8507-B39F541FBA48}" type="presParOf" srcId="{FC7268D6-5341-400B-924A-C38F3ADE23F1}" destId="{444FD6B7-DE33-4CE7-9386-AAC5C8BF32C4}" srcOrd="1" destOrd="0" presId="urn:microsoft.com/office/officeart/2005/8/layout/orgChart1"/>
    <dgm:cxn modelId="{191751C7-5776-4A53-808C-6357A4C24B2E}" type="presParOf" srcId="{4F01B383-60B2-4BEA-94E3-719A4A90D0D3}" destId="{E86F21AE-21AF-4A49-8909-3FD9DCCAEA7E}" srcOrd="1" destOrd="0" presId="urn:microsoft.com/office/officeart/2005/8/layout/orgChart1"/>
    <dgm:cxn modelId="{842D50A5-B567-4EFC-9659-0B3E6AE67EEA}" type="presParOf" srcId="{4F01B383-60B2-4BEA-94E3-719A4A90D0D3}" destId="{55229643-7CB3-42AD-90A3-E0013A8C596B}" srcOrd="2" destOrd="0" presId="urn:microsoft.com/office/officeart/2005/8/layout/orgChart1"/>
    <dgm:cxn modelId="{423BB047-65BF-4B78-9621-8B7946930040}" type="presParOf" srcId="{FC50FDD2-49B2-4766-9AAA-B3CDFE978E64}" destId="{F4A112AE-2BD0-495E-B4F9-31C380CF18E5}" srcOrd="10" destOrd="0" presId="urn:microsoft.com/office/officeart/2005/8/layout/orgChart1"/>
    <dgm:cxn modelId="{17F414D1-27A6-466F-A061-FC168AD215B9}" type="presParOf" srcId="{FC50FDD2-49B2-4766-9AAA-B3CDFE978E64}" destId="{E689B9DD-E288-4DD9-8993-050361380765}" srcOrd="11" destOrd="0" presId="urn:microsoft.com/office/officeart/2005/8/layout/orgChart1"/>
    <dgm:cxn modelId="{5EE7F673-8FE5-45EC-A7A8-0DA99FCF93DB}" type="presParOf" srcId="{E689B9DD-E288-4DD9-8993-050361380765}" destId="{D5D4C0FB-0D41-4B2A-84BF-29FD17EC71B5}" srcOrd="0" destOrd="0" presId="urn:microsoft.com/office/officeart/2005/8/layout/orgChart1"/>
    <dgm:cxn modelId="{300B9237-5F63-400C-B6D3-5170F08A9669}" type="presParOf" srcId="{D5D4C0FB-0D41-4B2A-84BF-29FD17EC71B5}" destId="{3B0650FB-6E04-44EC-B632-575B5545B574}" srcOrd="0" destOrd="0" presId="urn:microsoft.com/office/officeart/2005/8/layout/orgChart1"/>
    <dgm:cxn modelId="{EB1F732B-539D-4A26-B722-F949EA51689B}" type="presParOf" srcId="{D5D4C0FB-0D41-4B2A-84BF-29FD17EC71B5}" destId="{B4630598-4C5D-4D17-963C-39638040484D}" srcOrd="1" destOrd="0" presId="urn:microsoft.com/office/officeart/2005/8/layout/orgChart1"/>
    <dgm:cxn modelId="{99B832E0-8DDE-444B-951E-9D960DD3B869}" type="presParOf" srcId="{E689B9DD-E288-4DD9-8993-050361380765}" destId="{95584764-3DD1-4326-950C-8C2485A70BD6}" srcOrd="1" destOrd="0" presId="urn:microsoft.com/office/officeart/2005/8/layout/orgChart1"/>
    <dgm:cxn modelId="{786FF676-2499-4741-AF4E-09AD1C9135D8}" type="presParOf" srcId="{E689B9DD-E288-4DD9-8993-050361380765}" destId="{D3E81999-92B9-4189-972E-99ADF3763018}" srcOrd="2" destOrd="0" presId="urn:microsoft.com/office/officeart/2005/8/layout/orgChart1"/>
    <dgm:cxn modelId="{0990EF04-EC8A-4F28-9E8C-614956F78206}" type="presParOf" srcId="{8F1B38E6-A0D9-435B-AE05-077DB469D345}" destId="{0B381F4C-F58C-44DC-A900-676C018302FA}" srcOrd="2" destOrd="0" presId="urn:microsoft.com/office/officeart/2005/8/layout/orgChart1"/>
    <dgm:cxn modelId="{60751464-25A0-426A-A165-AC14CCFB166B}" type="presParOf" srcId="{7AE6D894-89F5-4AF1-AAEA-C0433FFFF2CE}" destId="{6295542A-6A31-472C-889E-0411FD12764E}" srcOrd="2" destOrd="0" presId="urn:microsoft.com/office/officeart/2005/8/layout/orgChart1"/>
    <dgm:cxn modelId="{09DC1141-5792-4940-A7C2-58E6CE3F2C07}" type="presParOf" srcId="{7AE6D894-89F5-4AF1-AAEA-C0433FFFF2CE}" destId="{5E34286A-408F-4182-BAD8-33BE00CFB704}" srcOrd="3" destOrd="0" presId="urn:microsoft.com/office/officeart/2005/8/layout/orgChart1"/>
    <dgm:cxn modelId="{63DBBAE0-EA07-4AB4-8B21-C0FAA0AB63E8}" type="presParOf" srcId="{5E34286A-408F-4182-BAD8-33BE00CFB704}" destId="{3B99D0C7-38E2-4BBF-BF41-C1BB200D1D5D}" srcOrd="0" destOrd="0" presId="urn:microsoft.com/office/officeart/2005/8/layout/orgChart1"/>
    <dgm:cxn modelId="{2C86A72A-CBF1-4A8B-B5FF-38786D3DC629}" type="presParOf" srcId="{3B99D0C7-38E2-4BBF-BF41-C1BB200D1D5D}" destId="{E0642E34-9CE9-406F-81BD-9EC2549FF197}" srcOrd="0" destOrd="0" presId="urn:microsoft.com/office/officeart/2005/8/layout/orgChart1"/>
    <dgm:cxn modelId="{5431D3FB-A929-4238-8C58-5789E101BB79}" type="presParOf" srcId="{3B99D0C7-38E2-4BBF-BF41-C1BB200D1D5D}" destId="{FF0D2295-21CC-49FD-82B5-A5AB9441A799}" srcOrd="1" destOrd="0" presId="urn:microsoft.com/office/officeart/2005/8/layout/orgChart1"/>
    <dgm:cxn modelId="{53C3F5B4-FF8B-4174-A35B-23C2D7E42D59}" type="presParOf" srcId="{5E34286A-408F-4182-BAD8-33BE00CFB704}" destId="{46C7C9D6-68E8-46C6-83BC-706624BF8C78}" srcOrd="1" destOrd="0" presId="urn:microsoft.com/office/officeart/2005/8/layout/orgChart1"/>
    <dgm:cxn modelId="{8FB445A0-0359-48A0-8ABA-797264A455AC}" type="presParOf" srcId="{46C7C9D6-68E8-46C6-83BC-706624BF8C78}" destId="{EF22F562-3881-4912-A249-BFD1A0AF85C0}" srcOrd="0" destOrd="0" presId="urn:microsoft.com/office/officeart/2005/8/layout/orgChart1"/>
    <dgm:cxn modelId="{6E1FA077-FB74-4379-AD85-3039DE4C0C87}" type="presParOf" srcId="{46C7C9D6-68E8-46C6-83BC-706624BF8C78}" destId="{51C745BE-2634-4F7A-9E1A-F7608C13200F}" srcOrd="1" destOrd="0" presId="urn:microsoft.com/office/officeart/2005/8/layout/orgChart1"/>
    <dgm:cxn modelId="{5FEA4BC6-8EDB-405E-A7E0-6A813E326A5E}" type="presParOf" srcId="{51C745BE-2634-4F7A-9E1A-F7608C13200F}" destId="{5F95A6FE-8E9F-445B-9EA1-33284BA70960}" srcOrd="0" destOrd="0" presId="urn:microsoft.com/office/officeart/2005/8/layout/orgChart1"/>
    <dgm:cxn modelId="{09144154-9822-488A-889F-67C266B294D4}" type="presParOf" srcId="{5F95A6FE-8E9F-445B-9EA1-33284BA70960}" destId="{99DF0269-13D1-43B1-A2B8-BDD10D2E1CB1}" srcOrd="0" destOrd="0" presId="urn:microsoft.com/office/officeart/2005/8/layout/orgChart1"/>
    <dgm:cxn modelId="{9E63CCE1-DD9B-4E9D-895E-7C60E52DBA23}" type="presParOf" srcId="{5F95A6FE-8E9F-445B-9EA1-33284BA70960}" destId="{63DDEC8A-930F-4914-BA99-E3B2A784153D}" srcOrd="1" destOrd="0" presId="urn:microsoft.com/office/officeart/2005/8/layout/orgChart1"/>
    <dgm:cxn modelId="{226D539D-C890-4718-8F3E-55941D119457}" type="presParOf" srcId="{51C745BE-2634-4F7A-9E1A-F7608C13200F}" destId="{47B0F80A-609C-480D-A6FB-5B943DDE9298}" srcOrd="1" destOrd="0" presId="urn:microsoft.com/office/officeart/2005/8/layout/orgChart1"/>
    <dgm:cxn modelId="{61B5808D-1262-48CA-9DD2-8D8C0C6014B0}" type="presParOf" srcId="{47B0F80A-609C-480D-A6FB-5B943DDE9298}" destId="{783C0C24-0B35-4C2A-BB67-76B64D125A63}" srcOrd="0" destOrd="0" presId="urn:microsoft.com/office/officeart/2005/8/layout/orgChart1"/>
    <dgm:cxn modelId="{210D58C7-8B62-487C-8561-01C700B657F6}" type="presParOf" srcId="{47B0F80A-609C-480D-A6FB-5B943DDE9298}" destId="{1894BE43-3DA8-4A7A-983F-4FB6514F0639}" srcOrd="1" destOrd="0" presId="urn:microsoft.com/office/officeart/2005/8/layout/orgChart1"/>
    <dgm:cxn modelId="{7FFC8510-1854-4BCE-8873-3F6136054673}" type="presParOf" srcId="{1894BE43-3DA8-4A7A-983F-4FB6514F0639}" destId="{1EC7D5F7-F620-4EF6-BEFB-80AD71C777A6}" srcOrd="0" destOrd="0" presId="urn:microsoft.com/office/officeart/2005/8/layout/orgChart1"/>
    <dgm:cxn modelId="{BB920D03-06A4-482E-90F5-E977551458C5}" type="presParOf" srcId="{1EC7D5F7-F620-4EF6-BEFB-80AD71C777A6}" destId="{13D97E7C-7531-493C-8CE4-09290EF389B6}" srcOrd="0" destOrd="0" presId="urn:microsoft.com/office/officeart/2005/8/layout/orgChart1"/>
    <dgm:cxn modelId="{A68CCCDC-82B8-4932-957F-048BAC344BA7}" type="presParOf" srcId="{1EC7D5F7-F620-4EF6-BEFB-80AD71C777A6}" destId="{843002EC-18AD-43C5-B356-557C1CD15DBA}" srcOrd="1" destOrd="0" presId="urn:microsoft.com/office/officeart/2005/8/layout/orgChart1"/>
    <dgm:cxn modelId="{3B26A712-FA3A-4A19-8543-CCED91A306A2}" type="presParOf" srcId="{1894BE43-3DA8-4A7A-983F-4FB6514F0639}" destId="{A0DEEEBE-D506-4594-8AF4-D6553CADCE80}" srcOrd="1" destOrd="0" presId="urn:microsoft.com/office/officeart/2005/8/layout/orgChart1"/>
    <dgm:cxn modelId="{9554F02B-0142-41F6-8F1D-E3961BED7E90}" type="presParOf" srcId="{1894BE43-3DA8-4A7A-983F-4FB6514F0639}" destId="{10F9E3B9-3C4D-4402-B00C-C646F367DE16}" srcOrd="2" destOrd="0" presId="urn:microsoft.com/office/officeart/2005/8/layout/orgChart1"/>
    <dgm:cxn modelId="{6B9BB19E-DEC3-47C6-B1D5-660289E53C65}" type="presParOf" srcId="{47B0F80A-609C-480D-A6FB-5B943DDE9298}" destId="{4C7E87A8-6886-44D2-89E2-735059A62F05}" srcOrd="2" destOrd="0" presId="urn:microsoft.com/office/officeart/2005/8/layout/orgChart1"/>
    <dgm:cxn modelId="{23C1804A-FAAB-4164-995E-675D3B5DE1BD}" type="presParOf" srcId="{47B0F80A-609C-480D-A6FB-5B943DDE9298}" destId="{F3B45569-3853-4EE5-9A3C-8F81B90FAA72}" srcOrd="3" destOrd="0" presId="urn:microsoft.com/office/officeart/2005/8/layout/orgChart1"/>
    <dgm:cxn modelId="{7B95ECB9-2CBD-46F5-B87A-D3BFE81A9848}" type="presParOf" srcId="{F3B45569-3853-4EE5-9A3C-8F81B90FAA72}" destId="{9C1BF3AA-AA89-4748-8946-C92ED778EC7B}" srcOrd="0" destOrd="0" presId="urn:microsoft.com/office/officeart/2005/8/layout/orgChart1"/>
    <dgm:cxn modelId="{9BCC2F71-2664-44DD-AFF9-5C9523A2ADEE}" type="presParOf" srcId="{9C1BF3AA-AA89-4748-8946-C92ED778EC7B}" destId="{16285ACB-9556-42CF-86C2-2A641D328B4D}" srcOrd="0" destOrd="0" presId="urn:microsoft.com/office/officeart/2005/8/layout/orgChart1"/>
    <dgm:cxn modelId="{EADFAB89-1862-4DF1-8BD3-4A11D292D2FB}" type="presParOf" srcId="{9C1BF3AA-AA89-4748-8946-C92ED778EC7B}" destId="{59848149-049B-4432-81B6-56EFAB8506ED}" srcOrd="1" destOrd="0" presId="urn:microsoft.com/office/officeart/2005/8/layout/orgChart1"/>
    <dgm:cxn modelId="{859402C7-43EA-4654-8A83-317A49B0AF9B}" type="presParOf" srcId="{F3B45569-3853-4EE5-9A3C-8F81B90FAA72}" destId="{22A71457-7246-4DA7-A8CA-8DE7C757D880}" srcOrd="1" destOrd="0" presId="urn:microsoft.com/office/officeart/2005/8/layout/orgChart1"/>
    <dgm:cxn modelId="{A502A2B1-6C97-46A3-86C9-39B285DCF78B}" type="presParOf" srcId="{F3B45569-3853-4EE5-9A3C-8F81B90FAA72}" destId="{03EBE9C3-8587-40E9-9C51-539CD572D301}" srcOrd="2" destOrd="0" presId="urn:microsoft.com/office/officeart/2005/8/layout/orgChart1"/>
    <dgm:cxn modelId="{F3A02F37-3A71-4003-94C3-66A9E11887C7}" type="presParOf" srcId="{47B0F80A-609C-480D-A6FB-5B943DDE9298}" destId="{7BDBC951-2CAA-4783-8A04-7250702B4BE6}" srcOrd="4" destOrd="0" presId="urn:microsoft.com/office/officeart/2005/8/layout/orgChart1"/>
    <dgm:cxn modelId="{3F2AE262-8FB0-4A65-A6D8-50ADA9559AF4}" type="presParOf" srcId="{47B0F80A-609C-480D-A6FB-5B943DDE9298}" destId="{A286FCE2-0660-447B-A398-CF78B965BC0E}" srcOrd="5" destOrd="0" presId="urn:microsoft.com/office/officeart/2005/8/layout/orgChart1"/>
    <dgm:cxn modelId="{57D152EC-97BE-441D-BB78-D6DD9DCBBF1B}" type="presParOf" srcId="{A286FCE2-0660-447B-A398-CF78B965BC0E}" destId="{29B3BB67-0E71-45CA-B73B-038984863548}" srcOrd="0" destOrd="0" presId="urn:microsoft.com/office/officeart/2005/8/layout/orgChart1"/>
    <dgm:cxn modelId="{1856E5AD-D24F-487E-A816-5A7B3D10803B}" type="presParOf" srcId="{29B3BB67-0E71-45CA-B73B-038984863548}" destId="{03BC33CF-1051-4C36-AECA-0370D0D83E0C}" srcOrd="0" destOrd="0" presId="urn:microsoft.com/office/officeart/2005/8/layout/orgChart1"/>
    <dgm:cxn modelId="{7E57999E-A096-4DD7-B149-FA5CD29F474C}" type="presParOf" srcId="{29B3BB67-0E71-45CA-B73B-038984863548}" destId="{706F7966-E330-4739-9321-0364D219C1CF}" srcOrd="1" destOrd="0" presId="urn:microsoft.com/office/officeart/2005/8/layout/orgChart1"/>
    <dgm:cxn modelId="{8CD2BE21-B68F-43E3-9E4D-D1B101A6DCAD}" type="presParOf" srcId="{A286FCE2-0660-447B-A398-CF78B965BC0E}" destId="{97C57378-24E4-47CA-AD7C-B215241A8BE7}" srcOrd="1" destOrd="0" presId="urn:microsoft.com/office/officeart/2005/8/layout/orgChart1"/>
    <dgm:cxn modelId="{8B00F03D-2BBF-4CF7-BA1E-F21D80B334D1}" type="presParOf" srcId="{A286FCE2-0660-447B-A398-CF78B965BC0E}" destId="{7DB2502D-CB3B-43BC-B89B-9A8763D479A1}" srcOrd="2" destOrd="0" presId="urn:microsoft.com/office/officeart/2005/8/layout/orgChart1"/>
    <dgm:cxn modelId="{4D075FB2-B6C9-462B-81C9-5D3696151BAF}" type="presParOf" srcId="{47B0F80A-609C-480D-A6FB-5B943DDE9298}" destId="{32A63AC1-6117-4F61-A0A6-0ADA8BE1DCAC}" srcOrd="6" destOrd="0" presId="urn:microsoft.com/office/officeart/2005/8/layout/orgChart1"/>
    <dgm:cxn modelId="{028EAAFC-888C-41BE-8690-43C42EEA5F42}" type="presParOf" srcId="{47B0F80A-609C-480D-A6FB-5B943DDE9298}" destId="{173190EF-AFA2-4A58-99F3-2D04ADAB2BFC}" srcOrd="7" destOrd="0" presId="urn:microsoft.com/office/officeart/2005/8/layout/orgChart1"/>
    <dgm:cxn modelId="{1F5F424C-D2B4-421A-9810-E3DE5634BC51}" type="presParOf" srcId="{173190EF-AFA2-4A58-99F3-2D04ADAB2BFC}" destId="{02E42156-582E-43F6-8519-A2472D3268B1}" srcOrd="0" destOrd="0" presId="urn:microsoft.com/office/officeart/2005/8/layout/orgChart1"/>
    <dgm:cxn modelId="{536DED65-465F-46D6-8DBA-DC9ED7E93D37}" type="presParOf" srcId="{02E42156-582E-43F6-8519-A2472D3268B1}" destId="{357A19F3-95EB-4678-B336-376D19C43BAF}" srcOrd="0" destOrd="0" presId="urn:microsoft.com/office/officeart/2005/8/layout/orgChart1"/>
    <dgm:cxn modelId="{143767BB-80C3-4C18-9F9B-190ADAD1E952}" type="presParOf" srcId="{02E42156-582E-43F6-8519-A2472D3268B1}" destId="{F754F829-29D8-491E-A3DA-1FE65D6B14FC}" srcOrd="1" destOrd="0" presId="urn:microsoft.com/office/officeart/2005/8/layout/orgChart1"/>
    <dgm:cxn modelId="{692512DD-6E50-488F-9108-68BD61279FF0}" type="presParOf" srcId="{173190EF-AFA2-4A58-99F3-2D04ADAB2BFC}" destId="{337255D6-2281-4C81-AA77-C7CEE0A370AB}" srcOrd="1" destOrd="0" presId="urn:microsoft.com/office/officeart/2005/8/layout/orgChart1"/>
    <dgm:cxn modelId="{B92D4319-B711-4B35-90F7-FC019D6D7F23}" type="presParOf" srcId="{173190EF-AFA2-4A58-99F3-2D04ADAB2BFC}" destId="{B0560C08-7CB0-4DEA-9454-CC9B58128B38}" srcOrd="2" destOrd="0" presId="urn:microsoft.com/office/officeart/2005/8/layout/orgChart1"/>
    <dgm:cxn modelId="{E60D6832-F138-43BE-9E81-256CBD2A7A0B}" type="presParOf" srcId="{47B0F80A-609C-480D-A6FB-5B943DDE9298}" destId="{4628106B-4898-498E-ACB3-3511FA73093F}" srcOrd="8" destOrd="0" presId="urn:microsoft.com/office/officeart/2005/8/layout/orgChart1"/>
    <dgm:cxn modelId="{8F341D8A-FBD8-4D99-9C60-FAC549CC2DB9}" type="presParOf" srcId="{47B0F80A-609C-480D-A6FB-5B943DDE9298}" destId="{D024E3B9-BDDD-4DA6-99EB-D4FBC0B3C707}" srcOrd="9" destOrd="0" presId="urn:microsoft.com/office/officeart/2005/8/layout/orgChart1"/>
    <dgm:cxn modelId="{E9D5D49A-0275-4E1E-B1F3-A9DBD21B9DA8}" type="presParOf" srcId="{D024E3B9-BDDD-4DA6-99EB-D4FBC0B3C707}" destId="{62B714BE-C3A9-4A77-A810-2A689E7D1DEF}" srcOrd="0" destOrd="0" presId="urn:microsoft.com/office/officeart/2005/8/layout/orgChart1"/>
    <dgm:cxn modelId="{18E1AACB-AE62-42DF-AD4D-C5EAE0B1E5ED}" type="presParOf" srcId="{62B714BE-C3A9-4A77-A810-2A689E7D1DEF}" destId="{A42646CB-B0E8-4BB6-BBAE-E162FD7478B4}" srcOrd="0" destOrd="0" presId="urn:microsoft.com/office/officeart/2005/8/layout/orgChart1"/>
    <dgm:cxn modelId="{72A695DC-AC4D-4A34-BDD4-5E2871409034}" type="presParOf" srcId="{62B714BE-C3A9-4A77-A810-2A689E7D1DEF}" destId="{AE46EC41-4743-403E-A55B-C4707F9FEBA2}" srcOrd="1" destOrd="0" presId="urn:microsoft.com/office/officeart/2005/8/layout/orgChart1"/>
    <dgm:cxn modelId="{9D66A673-CAC2-43F3-9D62-9B947348B53C}" type="presParOf" srcId="{D024E3B9-BDDD-4DA6-99EB-D4FBC0B3C707}" destId="{A2A60192-A1D6-4555-B574-5C428C10EC63}" srcOrd="1" destOrd="0" presId="urn:microsoft.com/office/officeart/2005/8/layout/orgChart1"/>
    <dgm:cxn modelId="{1808A721-DC96-4133-BB66-285CB05F97F5}" type="presParOf" srcId="{D024E3B9-BDDD-4DA6-99EB-D4FBC0B3C707}" destId="{167F8FAE-90CE-4093-AF02-CEB314C1EA5C}" srcOrd="2" destOrd="0" presId="urn:microsoft.com/office/officeart/2005/8/layout/orgChart1"/>
    <dgm:cxn modelId="{48263707-9E41-4976-B96B-7C15EE577A6A}" type="presParOf" srcId="{47B0F80A-609C-480D-A6FB-5B943DDE9298}" destId="{4B6A7B19-689E-4B15-A9E9-7A9283D15444}" srcOrd="10" destOrd="0" presId="urn:microsoft.com/office/officeart/2005/8/layout/orgChart1"/>
    <dgm:cxn modelId="{1C3C3313-6B7B-4D6C-A99E-A305C9F27BB2}" type="presParOf" srcId="{47B0F80A-609C-480D-A6FB-5B943DDE9298}" destId="{8F80D182-264A-48D6-989A-E59FDE44EC9D}" srcOrd="11" destOrd="0" presId="urn:microsoft.com/office/officeart/2005/8/layout/orgChart1"/>
    <dgm:cxn modelId="{87D75C27-E98E-4AE6-A739-F3CE2D65C52D}" type="presParOf" srcId="{8F80D182-264A-48D6-989A-E59FDE44EC9D}" destId="{25B80873-7512-4BCC-979F-2F82E0BCE940}" srcOrd="0" destOrd="0" presId="urn:microsoft.com/office/officeart/2005/8/layout/orgChart1"/>
    <dgm:cxn modelId="{D93DD559-D1D3-4720-A14F-8CCE321E81AC}" type="presParOf" srcId="{25B80873-7512-4BCC-979F-2F82E0BCE940}" destId="{54C9EC45-3DBC-489C-8E27-BF8660255D2D}" srcOrd="0" destOrd="0" presId="urn:microsoft.com/office/officeart/2005/8/layout/orgChart1"/>
    <dgm:cxn modelId="{65D18B0F-2427-444F-90DA-AB26566E7623}" type="presParOf" srcId="{25B80873-7512-4BCC-979F-2F82E0BCE940}" destId="{4C6F1B72-8044-4C74-B986-BD2F6E90A0E7}" srcOrd="1" destOrd="0" presId="urn:microsoft.com/office/officeart/2005/8/layout/orgChart1"/>
    <dgm:cxn modelId="{1548ED85-D4A4-4555-B184-AAB527964BFA}" type="presParOf" srcId="{8F80D182-264A-48D6-989A-E59FDE44EC9D}" destId="{C9FDFB18-BA36-4175-9D86-0A688F4D9F03}" srcOrd="1" destOrd="0" presId="urn:microsoft.com/office/officeart/2005/8/layout/orgChart1"/>
    <dgm:cxn modelId="{95ECC351-104B-42AE-9C70-2BA28AE91E1F}" type="presParOf" srcId="{8F80D182-264A-48D6-989A-E59FDE44EC9D}" destId="{D72782EF-CBE7-46AC-AABA-7BC1A19CB617}" srcOrd="2" destOrd="0" presId="urn:microsoft.com/office/officeart/2005/8/layout/orgChart1"/>
    <dgm:cxn modelId="{1E858BA8-6D43-40E0-9BBF-6BC369E9F82A}" type="presParOf" srcId="{51C745BE-2634-4F7A-9E1A-F7608C13200F}" destId="{B7B9C45E-A763-41A6-9AFD-58C2BEBCFA3C}" srcOrd="2" destOrd="0" presId="urn:microsoft.com/office/officeart/2005/8/layout/orgChart1"/>
    <dgm:cxn modelId="{A41C316E-6B76-4728-8DC4-398A84DC4028}" type="presParOf" srcId="{46C7C9D6-68E8-46C6-83BC-706624BF8C78}" destId="{7A8BDA99-2B76-4C9A-9378-99B145075BE8}" srcOrd="2" destOrd="0" presId="urn:microsoft.com/office/officeart/2005/8/layout/orgChart1"/>
    <dgm:cxn modelId="{28A9A30C-8F48-40B5-A0E9-77F53428639A}" type="presParOf" srcId="{46C7C9D6-68E8-46C6-83BC-706624BF8C78}" destId="{557F869B-13E7-40A8-B5C5-18FBF625D4C1}" srcOrd="3" destOrd="0" presId="urn:microsoft.com/office/officeart/2005/8/layout/orgChart1"/>
    <dgm:cxn modelId="{5D7F7286-8259-45BA-B183-7E1C133BCEB2}" type="presParOf" srcId="{557F869B-13E7-40A8-B5C5-18FBF625D4C1}" destId="{3F9A6ECA-759C-44FF-9087-3848834F6009}" srcOrd="0" destOrd="0" presId="urn:microsoft.com/office/officeart/2005/8/layout/orgChart1"/>
    <dgm:cxn modelId="{244F2B81-A8C6-4631-BE50-1065A459C30F}" type="presParOf" srcId="{3F9A6ECA-759C-44FF-9087-3848834F6009}" destId="{1D85C5CE-E951-48D7-8D08-94BD699B52DD}" srcOrd="0" destOrd="0" presId="urn:microsoft.com/office/officeart/2005/8/layout/orgChart1"/>
    <dgm:cxn modelId="{697710A8-0F31-4457-9E77-62E8F7DE9A22}" type="presParOf" srcId="{3F9A6ECA-759C-44FF-9087-3848834F6009}" destId="{45D0A7F4-75F4-49EE-B7D0-09E7D649A9D7}" srcOrd="1" destOrd="0" presId="urn:microsoft.com/office/officeart/2005/8/layout/orgChart1"/>
    <dgm:cxn modelId="{5BD0F1CF-27E1-4E26-A02E-B0BE6724714F}" type="presParOf" srcId="{557F869B-13E7-40A8-B5C5-18FBF625D4C1}" destId="{57EBC647-99E0-49A4-8140-9D8E39F3710D}" srcOrd="1" destOrd="0" presId="urn:microsoft.com/office/officeart/2005/8/layout/orgChart1"/>
    <dgm:cxn modelId="{F607F36A-5DE6-46AD-9732-7713F16105E6}" type="presParOf" srcId="{57EBC647-99E0-49A4-8140-9D8E39F3710D}" destId="{DE551D94-515A-4F7C-9E2F-3FE4ACE7C3D4}" srcOrd="0" destOrd="0" presId="urn:microsoft.com/office/officeart/2005/8/layout/orgChart1"/>
    <dgm:cxn modelId="{77BE908F-7BCB-4494-B054-F336727B0DBA}" type="presParOf" srcId="{57EBC647-99E0-49A4-8140-9D8E39F3710D}" destId="{70568F04-23F8-47D1-9B84-4527D4E7C55F}" srcOrd="1" destOrd="0" presId="urn:microsoft.com/office/officeart/2005/8/layout/orgChart1"/>
    <dgm:cxn modelId="{BAEB9CEF-35EE-4A3B-B560-36979A65A184}" type="presParOf" srcId="{70568F04-23F8-47D1-9B84-4527D4E7C55F}" destId="{2139A55E-EA1B-4594-B095-230CE590F971}" srcOrd="0" destOrd="0" presId="urn:microsoft.com/office/officeart/2005/8/layout/orgChart1"/>
    <dgm:cxn modelId="{DFB6EFBB-4D67-495D-AFEF-FB718F892A8A}" type="presParOf" srcId="{2139A55E-EA1B-4594-B095-230CE590F971}" destId="{C2D20BAC-1EDD-4C70-A6BB-B3F8917A581C}" srcOrd="0" destOrd="0" presId="urn:microsoft.com/office/officeart/2005/8/layout/orgChart1"/>
    <dgm:cxn modelId="{DFFBA310-8A03-41DB-8F4F-10CA46104AB2}" type="presParOf" srcId="{2139A55E-EA1B-4594-B095-230CE590F971}" destId="{E37194B0-C3A9-449A-9098-88729590A4EC}" srcOrd="1" destOrd="0" presId="urn:microsoft.com/office/officeart/2005/8/layout/orgChart1"/>
    <dgm:cxn modelId="{D12BF60A-5482-412D-B5E8-FCD7A118309C}" type="presParOf" srcId="{70568F04-23F8-47D1-9B84-4527D4E7C55F}" destId="{2716C997-03A7-439C-A9E2-67B6EA7642C0}" srcOrd="1" destOrd="0" presId="urn:microsoft.com/office/officeart/2005/8/layout/orgChart1"/>
    <dgm:cxn modelId="{5496AC33-E952-4434-9B15-5C0B4B7E1668}" type="presParOf" srcId="{70568F04-23F8-47D1-9B84-4527D4E7C55F}" destId="{38F7CB89-6B84-49A7-9CC8-ED0F8DDFCFCB}" srcOrd="2" destOrd="0" presId="urn:microsoft.com/office/officeart/2005/8/layout/orgChart1"/>
    <dgm:cxn modelId="{DFD2FFBF-D224-47C5-86BA-A4B12CAE7687}" type="presParOf" srcId="{57EBC647-99E0-49A4-8140-9D8E39F3710D}" destId="{7DCD18CB-F36D-462E-99D7-501D55FD1690}" srcOrd="2" destOrd="0" presId="urn:microsoft.com/office/officeart/2005/8/layout/orgChart1"/>
    <dgm:cxn modelId="{BDB3C166-9AE4-4F20-9735-E57CFFAE3174}" type="presParOf" srcId="{57EBC647-99E0-49A4-8140-9D8E39F3710D}" destId="{35189E09-EDA8-44E1-BD30-43801F71BE28}" srcOrd="3" destOrd="0" presId="urn:microsoft.com/office/officeart/2005/8/layout/orgChart1"/>
    <dgm:cxn modelId="{DAB88184-42C5-4785-B143-E20D55140E8C}" type="presParOf" srcId="{35189E09-EDA8-44E1-BD30-43801F71BE28}" destId="{3CD894CD-CD96-48EB-A840-1B72E605ADA2}" srcOrd="0" destOrd="0" presId="urn:microsoft.com/office/officeart/2005/8/layout/orgChart1"/>
    <dgm:cxn modelId="{1FB5B7CE-0CBA-4E27-A477-0FBB19B38FDF}" type="presParOf" srcId="{3CD894CD-CD96-48EB-A840-1B72E605ADA2}" destId="{8D0ACDBD-DAE6-43F0-B7E8-CDCAA1BC9AFD}" srcOrd="0" destOrd="0" presId="urn:microsoft.com/office/officeart/2005/8/layout/orgChart1"/>
    <dgm:cxn modelId="{794CC3F2-BC69-46FE-A23F-BA1A7E3D2C22}" type="presParOf" srcId="{3CD894CD-CD96-48EB-A840-1B72E605ADA2}" destId="{DF2C2DB9-89FF-4A4C-AE6B-939649855FA4}" srcOrd="1" destOrd="0" presId="urn:microsoft.com/office/officeart/2005/8/layout/orgChart1"/>
    <dgm:cxn modelId="{695240D9-505F-4B7B-AAC1-6022CF858C68}" type="presParOf" srcId="{35189E09-EDA8-44E1-BD30-43801F71BE28}" destId="{D4C8DCCD-BA9F-4033-BB72-5E74CA128B67}" srcOrd="1" destOrd="0" presId="urn:microsoft.com/office/officeart/2005/8/layout/orgChart1"/>
    <dgm:cxn modelId="{22348A04-1D4D-41A6-BF45-B9FD1413497F}" type="presParOf" srcId="{35189E09-EDA8-44E1-BD30-43801F71BE28}" destId="{6E98330F-89CB-4923-923B-AA7BE0719429}" srcOrd="2" destOrd="0" presId="urn:microsoft.com/office/officeart/2005/8/layout/orgChart1"/>
    <dgm:cxn modelId="{A91D627C-DE1D-4AF3-8BD4-212748710C4D}" type="presParOf" srcId="{57EBC647-99E0-49A4-8140-9D8E39F3710D}" destId="{1703F450-99E2-4289-8DEE-9B0EB5448C04}" srcOrd="4" destOrd="0" presId="urn:microsoft.com/office/officeart/2005/8/layout/orgChart1"/>
    <dgm:cxn modelId="{D5518EC4-F220-4201-A15C-AB74DE8F0B1F}" type="presParOf" srcId="{57EBC647-99E0-49A4-8140-9D8E39F3710D}" destId="{A4B48A62-11F8-41EA-BCE0-6FC99E1F7A55}" srcOrd="5" destOrd="0" presId="urn:microsoft.com/office/officeart/2005/8/layout/orgChart1"/>
    <dgm:cxn modelId="{CEAE9D38-9D8E-4E0E-94BB-B4960B0A6EEA}" type="presParOf" srcId="{A4B48A62-11F8-41EA-BCE0-6FC99E1F7A55}" destId="{96BAC953-9DEE-4071-B5A5-B959F4084A42}" srcOrd="0" destOrd="0" presId="urn:microsoft.com/office/officeart/2005/8/layout/orgChart1"/>
    <dgm:cxn modelId="{45ADAAF5-935A-4BB6-AA3A-DB0D6C45F6CC}" type="presParOf" srcId="{96BAC953-9DEE-4071-B5A5-B959F4084A42}" destId="{A4A8687D-12D3-4C21-BA5A-69E914E1EBDC}" srcOrd="0" destOrd="0" presId="urn:microsoft.com/office/officeart/2005/8/layout/orgChart1"/>
    <dgm:cxn modelId="{FA05250B-1D79-442A-AB34-8A476C3CBF61}" type="presParOf" srcId="{96BAC953-9DEE-4071-B5A5-B959F4084A42}" destId="{342677F9-2090-4EC5-B66D-758DB03BC4C5}" srcOrd="1" destOrd="0" presId="urn:microsoft.com/office/officeart/2005/8/layout/orgChart1"/>
    <dgm:cxn modelId="{0A0297F6-4C6D-44D7-A66A-6778867588DD}" type="presParOf" srcId="{A4B48A62-11F8-41EA-BCE0-6FC99E1F7A55}" destId="{6A13FB82-F4AE-473D-9D80-DA1F4A0AFDB2}" srcOrd="1" destOrd="0" presId="urn:microsoft.com/office/officeart/2005/8/layout/orgChart1"/>
    <dgm:cxn modelId="{E74D64E4-FDC6-430F-80A9-9344402318DE}" type="presParOf" srcId="{A4B48A62-11F8-41EA-BCE0-6FC99E1F7A55}" destId="{7072F5A4-5ECB-409E-A13D-04035779BAA0}" srcOrd="2" destOrd="0" presId="urn:microsoft.com/office/officeart/2005/8/layout/orgChart1"/>
    <dgm:cxn modelId="{59AD8034-2126-4894-A158-C73017030029}" type="presParOf" srcId="{557F869B-13E7-40A8-B5C5-18FBF625D4C1}" destId="{2E5C8EBB-6739-4D52-8B55-766DC6160D3B}" srcOrd="2" destOrd="0" presId="urn:microsoft.com/office/officeart/2005/8/layout/orgChart1"/>
    <dgm:cxn modelId="{D3886337-093B-4584-9EB5-1264904E5ADF}" type="presParOf" srcId="{5E34286A-408F-4182-BAD8-33BE00CFB704}" destId="{1E175023-BDE2-4EC5-B3EF-3E11BC70B94A}" srcOrd="2" destOrd="0" presId="urn:microsoft.com/office/officeart/2005/8/layout/orgChart1"/>
    <dgm:cxn modelId="{EE2E45A5-AC5F-4BCB-BFAC-797206833C1B}" type="presParOf" srcId="{7AE6D894-89F5-4AF1-AAEA-C0433FFFF2CE}" destId="{F4EB602D-E776-42D3-A6D3-8A3743FF6F43}" srcOrd="4" destOrd="0" presId="urn:microsoft.com/office/officeart/2005/8/layout/orgChart1"/>
    <dgm:cxn modelId="{6E5AFD2B-A509-49C3-A87F-9367EE6F3D81}" type="presParOf" srcId="{7AE6D894-89F5-4AF1-AAEA-C0433FFFF2CE}" destId="{B6A28535-AF5E-4015-8EF3-3640D12E0664}" srcOrd="5" destOrd="0" presId="urn:microsoft.com/office/officeart/2005/8/layout/orgChart1"/>
    <dgm:cxn modelId="{1AFF9E1D-97B9-42FE-866F-B2ED6EC7874F}" type="presParOf" srcId="{B6A28535-AF5E-4015-8EF3-3640D12E0664}" destId="{BAD49CC4-F6BC-4763-8454-2A4C871D9D9B}" srcOrd="0" destOrd="0" presId="urn:microsoft.com/office/officeart/2005/8/layout/orgChart1"/>
    <dgm:cxn modelId="{D1DE84AC-9AFE-4B36-BB2F-FD29A4B687CD}" type="presParOf" srcId="{BAD49CC4-F6BC-4763-8454-2A4C871D9D9B}" destId="{79B3D5BA-6B90-4552-A0B1-092942A40830}" srcOrd="0" destOrd="0" presId="urn:microsoft.com/office/officeart/2005/8/layout/orgChart1"/>
    <dgm:cxn modelId="{FBFCC56F-D5EC-4A2F-B76C-2F9CFD56C20B}" type="presParOf" srcId="{BAD49CC4-F6BC-4763-8454-2A4C871D9D9B}" destId="{FD8092F6-092F-431F-A125-92F87901067B}" srcOrd="1" destOrd="0" presId="urn:microsoft.com/office/officeart/2005/8/layout/orgChart1"/>
    <dgm:cxn modelId="{8B320D3C-0B60-4EE4-982E-E0F1DE3F816E}" type="presParOf" srcId="{B6A28535-AF5E-4015-8EF3-3640D12E0664}" destId="{40E166BB-0F7A-4A20-A5FC-9F67D96C4ACB}" srcOrd="1" destOrd="0" presId="urn:microsoft.com/office/officeart/2005/8/layout/orgChart1"/>
    <dgm:cxn modelId="{6F0876B2-544D-4EA7-A796-AE4B6384E935}" type="presParOf" srcId="{40E166BB-0F7A-4A20-A5FC-9F67D96C4ACB}" destId="{D2D13E26-D826-4883-A2FD-CE66402B4C53}" srcOrd="0" destOrd="0" presId="urn:microsoft.com/office/officeart/2005/8/layout/orgChart1"/>
    <dgm:cxn modelId="{4EC995B8-A130-4186-B26D-9956FD070E1E}" type="presParOf" srcId="{40E166BB-0F7A-4A20-A5FC-9F67D96C4ACB}" destId="{90DC5E0C-9152-4AF3-A56E-5BA706B28AB6}" srcOrd="1" destOrd="0" presId="urn:microsoft.com/office/officeart/2005/8/layout/orgChart1"/>
    <dgm:cxn modelId="{18EE1F6B-B065-409B-BA32-C57DD4CDFCF1}" type="presParOf" srcId="{90DC5E0C-9152-4AF3-A56E-5BA706B28AB6}" destId="{14BC3699-0003-45AA-BA6A-C02E75111F93}" srcOrd="0" destOrd="0" presId="urn:microsoft.com/office/officeart/2005/8/layout/orgChart1"/>
    <dgm:cxn modelId="{F5A6A826-3E1B-4DAA-A0DA-478C1F38D856}" type="presParOf" srcId="{14BC3699-0003-45AA-BA6A-C02E75111F93}" destId="{A11F76B6-123D-45BA-9E77-5F708032934F}" srcOrd="0" destOrd="0" presId="urn:microsoft.com/office/officeart/2005/8/layout/orgChart1"/>
    <dgm:cxn modelId="{06BE55EF-7461-4566-B88E-719929640A3F}" type="presParOf" srcId="{14BC3699-0003-45AA-BA6A-C02E75111F93}" destId="{4B35774D-7780-4820-BCCE-564EE1AF5D16}" srcOrd="1" destOrd="0" presId="urn:microsoft.com/office/officeart/2005/8/layout/orgChart1"/>
    <dgm:cxn modelId="{15E0C4A5-0246-4415-8384-ED8D0550F23F}" type="presParOf" srcId="{90DC5E0C-9152-4AF3-A56E-5BA706B28AB6}" destId="{9CA634C0-AF84-466E-AC85-75D65712D124}" srcOrd="1" destOrd="0" presId="urn:microsoft.com/office/officeart/2005/8/layout/orgChart1"/>
    <dgm:cxn modelId="{84958003-322B-4CF8-A804-6B67E28C58C7}" type="presParOf" srcId="{90DC5E0C-9152-4AF3-A56E-5BA706B28AB6}" destId="{A269A7B7-9E9A-44A7-B5DA-8B08FEED924D}" srcOrd="2" destOrd="0" presId="urn:microsoft.com/office/officeart/2005/8/layout/orgChart1"/>
    <dgm:cxn modelId="{741D4FD0-1DF7-4F3C-B8E4-5D2F081BC9FF}" type="presParOf" srcId="{40E166BB-0F7A-4A20-A5FC-9F67D96C4ACB}" destId="{215B87C8-4902-47C3-AB8B-469E57FCFE44}" srcOrd="2" destOrd="0" presId="urn:microsoft.com/office/officeart/2005/8/layout/orgChart1"/>
    <dgm:cxn modelId="{DA2A8728-E77E-49DD-9C7F-3C94203C28AE}" type="presParOf" srcId="{40E166BB-0F7A-4A20-A5FC-9F67D96C4ACB}" destId="{7FB6BAEA-D3E7-4395-ADB9-62C55432A4DF}" srcOrd="3" destOrd="0" presId="urn:microsoft.com/office/officeart/2005/8/layout/orgChart1"/>
    <dgm:cxn modelId="{80028552-7546-4226-A85C-A5AF041F05E2}" type="presParOf" srcId="{7FB6BAEA-D3E7-4395-ADB9-62C55432A4DF}" destId="{D6BA4019-A38F-45E7-8010-62E7C4B32EC5}" srcOrd="0" destOrd="0" presId="urn:microsoft.com/office/officeart/2005/8/layout/orgChart1"/>
    <dgm:cxn modelId="{4C27B675-224D-41AE-B10D-DBD3A7003C2E}" type="presParOf" srcId="{D6BA4019-A38F-45E7-8010-62E7C4B32EC5}" destId="{ADDE21BF-556E-4F1A-88BD-2EBCFE7AAED9}" srcOrd="0" destOrd="0" presId="urn:microsoft.com/office/officeart/2005/8/layout/orgChart1"/>
    <dgm:cxn modelId="{2B61AC05-9FBC-4473-8819-175418007632}" type="presParOf" srcId="{D6BA4019-A38F-45E7-8010-62E7C4B32EC5}" destId="{AA7F4B2E-BEA6-4895-82B5-DB706C244E1F}" srcOrd="1" destOrd="0" presId="urn:microsoft.com/office/officeart/2005/8/layout/orgChart1"/>
    <dgm:cxn modelId="{F586D48D-2FFA-46E2-B5AC-80EE45834F34}" type="presParOf" srcId="{7FB6BAEA-D3E7-4395-ADB9-62C55432A4DF}" destId="{7AC20BA6-2A8C-4433-B127-6272FD94FE51}" srcOrd="1" destOrd="0" presId="urn:microsoft.com/office/officeart/2005/8/layout/orgChart1"/>
    <dgm:cxn modelId="{B6E2998E-E1B0-4B10-916E-2ECEEBEA1E46}" type="presParOf" srcId="{7FB6BAEA-D3E7-4395-ADB9-62C55432A4DF}" destId="{25418EBC-E8B3-4285-8D7A-DF2CAB146D3E}" srcOrd="2" destOrd="0" presId="urn:microsoft.com/office/officeart/2005/8/layout/orgChart1"/>
    <dgm:cxn modelId="{1CEA38FD-8343-4CAC-80DF-7D65216C7733}" type="presParOf" srcId="{40E166BB-0F7A-4A20-A5FC-9F67D96C4ACB}" destId="{78247235-8309-474F-AEC3-8720635E9423}" srcOrd="4" destOrd="0" presId="urn:microsoft.com/office/officeart/2005/8/layout/orgChart1"/>
    <dgm:cxn modelId="{E212D0C2-8EE3-4621-95C7-6F6BE11B2436}" type="presParOf" srcId="{40E166BB-0F7A-4A20-A5FC-9F67D96C4ACB}" destId="{0394D27F-4DA9-4BF6-AF34-78D607DA99FC}" srcOrd="5" destOrd="0" presId="urn:microsoft.com/office/officeart/2005/8/layout/orgChart1"/>
    <dgm:cxn modelId="{29D423CA-4E0C-4D62-9F48-BD2502007B1E}" type="presParOf" srcId="{0394D27F-4DA9-4BF6-AF34-78D607DA99FC}" destId="{32C9F21D-79D5-4890-ACF1-70315B68BC64}" srcOrd="0" destOrd="0" presId="urn:microsoft.com/office/officeart/2005/8/layout/orgChart1"/>
    <dgm:cxn modelId="{62546FA6-D859-424D-82C4-6ADDF99B12FE}" type="presParOf" srcId="{32C9F21D-79D5-4890-ACF1-70315B68BC64}" destId="{5521541A-D7EC-46C2-9280-90F3CEFFE9F0}" srcOrd="0" destOrd="0" presId="urn:microsoft.com/office/officeart/2005/8/layout/orgChart1"/>
    <dgm:cxn modelId="{5BF3ABD8-FEDD-46F7-90C7-B0AE8DC326B3}" type="presParOf" srcId="{32C9F21D-79D5-4890-ACF1-70315B68BC64}" destId="{124DDDD7-056B-4662-A302-EC190BE56650}" srcOrd="1" destOrd="0" presId="urn:microsoft.com/office/officeart/2005/8/layout/orgChart1"/>
    <dgm:cxn modelId="{5ABE6413-F9A4-4D85-8286-1C53DC36EA03}" type="presParOf" srcId="{0394D27F-4DA9-4BF6-AF34-78D607DA99FC}" destId="{4A83771E-11AF-4843-B599-A9F83672BCC7}" srcOrd="1" destOrd="0" presId="urn:microsoft.com/office/officeart/2005/8/layout/orgChart1"/>
    <dgm:cxn modelId="{08ABBC43-51E2-4CDB-B0BC-75A040FC5F9D}" type="presParOf" srcId="{0394D27F-4DA9-4BF6-AF34-78D607DA99FC}" destId="{E3F79C85-4D3E-4703-8A6F-7F4B69CEB988}" srcOrd="2" destOrd="0" presId="urn:microsoft.com/office/officeart/2005/8/layout/orgChart1"/>
    <dgm:cxn modelId="{9EE1B0AF-8C18-4C37-8B0B-6A73A9B956D7}" type="presParOf" srcId="{40E166BB-0F7A-4A20-A5FC-9F67D96C4ACB}" destId="{8D906D94-9799-43CB-ADC5-12F3A5708E7D}" srcOrd="6" destOrd="0" presId="urn:microsoft.com/office/officeart/2005/8/layout/orgChart1"/>
    <dgm:cxn modelId="{E2DDF0D3-D46D-45CB-8C02-C4078698FDD0}" type="presParOf" srcId="{40E166BB-0F7A-4A20-A5FC-9F67D96C4ACB}" destId="{1BEC96CB-6C0A-45B1-9E1D-740FCBF0DB6F}" srcOrd="7" destOrd="0" presId="urn:microsoft.com/office/officeart/2005/8/layout/orgChart1"/>
    <dgm:cxn modelId="{B25C667E-87D1-49B2-B8FD-42963854FD61}" type="presParOf" srcId="{1BEC96CB-6C0A-45B1-9E1D-740FCBF0DB6F}" destId="{57B16250-E91A-4FEF-8556-667459399EED}" srcOrd="0" destOrd="0" presId="urn:microsoft.com/office/officeart/2005/8/layout/orgChart1"/>
    <dgm:cxn modelId="{3EFE7737-6A38-4997-AFDF-7712B25FD6DF}" type="presParOf" srcId="{57B16250-E91A-4FEF-8556-667459399EED}" destId="{E9EDDFD6-1CA6-44C1-8376-66AC446697C2}" srcOrd="0" destOrd="0" presId="urn:microsoft.com/office/officeart/2005/8/layout/orgChart1"/>
    <dgm:cxn modelId="{F8F08980-EE3D-4259-9BA9-B0E90FFAF1CA}" type="presParOf" srcId="{57B16250-E91A-4FEF-8556-667459399EED}" destId="{B3A145E9-5CB1-4D38-882C-792A6E48EEA8}" srcOrd="1" destOrd="0" presId="urn:microsoft.com/office/officeart/2005/8/layout/orgChart1"/>
    <dgm:cxn modelId="{54B58787-A51D-41B5-98C9-153E3692ED36}" type="presParOf" srcId="{1BEC96CB-6C0A-45B1-9E1D-740FCBF0DB6F}" destId="{1586A965-1A46-4D31-8691-48E5598B3EFB}" srcOrd="1" destOrd="0" presId="urn:microsoft.com/office/officeart/2005/8/layout/orgChart1"/>
    <dgm:cxn modelId="{356BBCDF-FF1B-406E-9483-FB9E7175B8AD}" type="presParOf" srcId="{1BEC96CB-6C0A-45B1-9E1D-740FCBF0DB6F}" destId="{A8C992F7-5CE9-45CF-967C-C81F27F9CF0B}" srcOrd="2" destOrd="0" presId="urn:microsoft.com/office/officeart/2005/8/layout/orgChart1"/>
    <dgm:cxn modelId="{B1EF2FC1-949D-4CFF-8A57-8C8590A70458}" type="presParOf" srcId="{40E166BB-0F7A-4A20-A5FC-9F67D96C4ACB}" destId="{EE36E361-1039-438D-8EFF-F1EE6B0E7B2A}" srcOrd="8" destOrd="0" presId="urn:microsoft.com/office/officeart/2005/8/layout/orgChart1"/>
    <dgm:cxn modelId="{076A4C94-2CDD-4B95-A742-61C41B9A7ECB}" type="presParOf" srcId="{40E166BB-0F7A-4A20-A5FC-9F67D96C4ACB}" destId="{ECECDE71-B9B5-4988-90B7-C6E10E9C106E}" srcOrd="9" destOrd="0" presId="urn:microsoft.com/office/officeart/2005/8/layout/orgChart1"/>
    <dgm:cxn modelId="{3626B5D7-1577-483E-8042-1098625A5987}" type="presParOf" srcId="{ECECDE71-B9B5-4988-90B7-C6E10E9C106E}" destId="{79B36D4C-66CC-4B72-9EC1-8F875603B251}" srcOrd="0" destOrd="0" presId="urn:microsoft.com/office/officeart/2005/8/layout/orgChart1"/>
    <dgm:cxn modelId="{62F44CEA-8AFE-4DC5-8444-E299DE44CCDD}" type="presParOf" srcId="{79B36D4C-66CC-4B72-9EC1-8F875603B251}" destId="{6830DBEA-B00C-4A38-8536-5FC387BCC955}" srcOrd="0" destOrd="0" presId="urn:microsoft.com/office/officeart/2005/8/layout/orgChart1"/>
    <dgm:cxn modelId="{13C0C2D4-14E3-4D03-B91F-C3301523C102}" type="presParOf" srcId="{79B36D4C-66CC-4B72-9EC1-8F875603B251}" destId="{4692AA1D-AA12-454A-86DA-B01C0B8676D1}" srcOrd="1" destOrd="0" presId="urn:microsoft.com/office/officeart/2005/8/layout/orgChart1"/>
    <dgm:cxn modelId="{99B29963-DC93-4363-BC77-A96E1CF9FDF1}" type="presParOf" srcId="{ECECDE71-B9B5-4988-90B7-C6E10E9C106E}" destId="{79222FAD-409B-4351-B019-884A605D7A04}" srcOrd="1" destOrd="0" presId="urn:microsoft.com/office/officeart/2005/8/layout/orgChart1"/>
    <dgm:cxn modelId="{196D4CD7-B3A0-4EC8-848C-A87E48A37DDA}" type="presParOf" srcId="{ECECDE71-B9B5-4988-90B7-C6E10E9C106E}" destId="{DFE22C8D-04A5-40E2-8A15-F2FB0C25D4C2}" srcOrd="2" destOrd="0" presId="urn:microsoft.com/office/officeart/2005/8/layout/orgChart1"/>
    <dgm:cxn modelId="{DA3DD4DC-382A-4D9C-BCE6-B60723DE23AE}" type="presParOf" srcId="{40E166BB-0F7A-4A20-A5FC-9F67D96C4ACB}" destId="{2C1EC1E3-6C31-497B-B2C0-908423D7C30F}" srcOrd="10" destOrd="0" presId="urn:microsoft.com/office/officeart/2005/8/layout/orgChart1"/>
    <dgm:cxn modelId="{5CFCBDE6-EF7E-40D7-887E-A5ADAD37A195}" type="presParOf" srcId="{40E166BB-0F7A-4A20-A5FC-9F67D96C4ACB}" destId="{6DED5C08-AFE7-478D-AD69-5C2680F8924F}" srcOrd="11" destOrd="0" presId="urn:microsoft.com/office/officeart/2005/8/layout/orgChart1"/>
    <dgm:cxn modelId="{F0C251F6-8B0F-47B0-A26B-AB59895A7E06}" type="presParOf" srcId="{6DED5C08-AFE7-478D-AD69-5C2680F8924F}" destId="{5A78B534-CA1D-4AB6-919E-98309FE598E6}" srcOrd="0" destOrd="0" presId="urn:microsoft.com/office/officeart/2005/8/layout/orgChart1"/>
    <dgm:cxn modelId="{E25C0AAC-B991-4343-8033-85B3924E4DCA}" type="presParOf" srcId="{5A78B534-CA1D-4AB6-919E-98309FE598E6}" destId="{925AFF53-80CA-4EF3-B620-450F60BBC6AE}" srcOrd="0" destOrd="0" presId="urn:microsoft.com/office/officeart/2005/8/layout/orgChart1"/>
    <dgm:cxn modelId="{F28FDD5B-BF58-4461-B8F3-195BA6CF3B2F}" type="presParOf" srcId="{5A78B534-CA1D-4AB6-919E-98309FE598E6}" destId="{A782F595-4787-4D8B-BF6C-72FCC830ACC3}" srcOrd="1" destOrd="0" presId="urn:microsoft.com/office/officeart/2005/8/layout/orgChart1"/>
    <dgm:cxn modelId="{2418E610-582A-469A-8B9B-DDF541110DBE}" type="presParOf" srcId="{6DED5C08-AFE7-478D-AD69-5C2680F8924F}" destId="{90132268-49C5-4D69-97CB-AED0F89CF9CF}" srcOrd="1" destOrd="0" presId="urn:microsoft.com/office/officeart/2005/8/layout/orgChart1"/>
    <dgm:cxn modelId="{DCD1CE8F-ECF7-4C63-B4E1-C4B0BECE3702}" type="presParOf" srcId="{6DED5C08-AFE7-478D-AD69-5C2680F8924F}" destId="{C1C32452-E704-49D0-917A-CCFE1BDB7F62}" srcOrd="2" destOrd="0" presId="urn:microsoft.com/office/officeart/2005/8/layout/orgChart1"/>
    <dgm:cxn modelId="{0FBDBA89-0067-48A8-8036-815547605D50}" type="presParOf" srcId="{B6A28535-AF5E-4015-8EF3-3640D12E0664}" destId="{41F21874-9D4B-4617-9770-A5234E8C805D}" srcOrd="2" destOrd="0" presId="urn:microsoft.com/office/officeart/2005/8/layout/orgChart1"/>
    <dgm:cxn modelId="{BACDBB2F-D1B9-4E63-99B9-CAAA54CD536F}" type="presParOf" srcId="{6AF95C16-665F-4316-9E92-D9AE7B5C3A1D}" destId="{F6AF0EEF-2F0E-4D03-AAF6-D64BD7A01678}" srcOrd="2" destOrd="0" presId="urn:microsoft.com/office/officeart/2005/8/layout/orgChart1"/>
    <dgm:cxn modelId="{5B12BFA3-9117-4DB3-BE6C-CD195982F4A0}" type="presParOf" srcId="{83B14A27-09DD-4C7A-A4B0-24B3D0FC37E7}" destId="{A9CE3A11-8DB3-4DCB-A0DA-34A23422A729}"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a:ln>
          <a:solidFill>
            <a:schemeClr val="accent2">
              <a:lumMod val="75000"/>
            </a:schemeClr>
          </a:solidFill>
        </a:ln>
        <a:effectLst>
          <a:glow rad="63500">
            <a:schemeClr val="accent6">
              <a:satMod val="175000"/>
              <a:alpha val="40000"/>
            </a:schemeClr>
          </a:glow>
        </a:effectLst>
      </dgm:spPr>
      <dgm:t>
        <a:bodyPr/>
        <a:lstStyle/>
        <a:p>
          <a:r>
            <a:rPr lang="es-CO" sz="2800" b="1" dirty="0"/>
            <a:t>M E T A S</a:t>
          </a:r>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Expedición de guías, procedimientos y doctrina contable pública y ejecución de programas de capacitación para la aplicación de los marcos normativos.</a:t>
          </a: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del  proceso contable y el sistema documental contable</a:t>
          </a: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para el desarrollo y evaluación del control interno contable</a:t>
          </a: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del proceso de consolidación de la información financiera del sector público, con base en los nuevos marcos normativos.</a:t>
          </a: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 los sistemas de información para la centralización y consolidación de la información financiera del sector público (SIIF y CHIP)</a:t>
          </a: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2573"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ScaleY="73303"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60876"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22157A12-3F94-4EE3-AF91-FAA9E7E80423}" type="presOf" srcId="{B06AFFC7-37FB-4CFA-8523-830443625740}" destId="{671FBE74-29FA-4A1F-ACDF-6F3AC087BBC9}" srcOrd="0" destOrd="0" presId="urn:microsoft.com/office/officeart/2008/layout/HorizontalMultiLevelHierarchy"/>
    <dgm:cxn modelId="{F779281C-560A-43FE-8D75-C101C5C03EFC}"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C27D4226-923D-454A-A4ED-2B79BA4D93D9}" type="presOf" srcId="{7D490A62-47FB-42F7-A914-2B030FEFFB7A}" destId="{25FAA211-9CE9-4B6A-AFB1-BDBE8719087F}" srcOrd="0" destOrd="0" presId="urn:microsoft.com/office/officeart/2008/layout/HorizontalMultiLevelHierarchy"/>
    <dgm:cxn modelId="{FE5F5F27-A3A8-4779-B671-2C24ECE92622}" type="presOf" srcId="{3F33BF13-8759-4875-8AF9-182784F8188D}" destId="{8AB2B216-2838-40CC-B9CF-26E3F952EE83}" srcOrd="1" destOrd="0" presId="urn:microsoft.com/office/officeart/2008/layout/HorizontalMultiLevelHierarchy"/>
    <dgm:cxn modelId="{3A76E62F-2AE6-4B0F-A741-13282CA222A3}" type="presOf" srcId="{6DD015EC-290A-4226-BA96-A4EE2E83B270}" destId="{CE7D4E97-B8EF-4ACB-BCA8-9F5BED8B2DE8}" srcOrd="0" destOrd="0" presId="urn:microsoft.com/office/officeart/2008/layout/HorizontalMultiLevelHierarchy"/>
    <dgm:cxn modelId="{E2B41D31-40CD-4949-9454-6773D685FD74}" type="presOf" srcId="{FC5B205F-75F6-4AEC-A265-669716D43956}" destId="{21B318A2-96FD-4BB9-A6AE-CAB0583A7B08}"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5769195F-9231-4421-B34C-3AB7FF10084D}" srcId="{B06AFFC7-37FB-4CFA-8523-830443625740}" destId="{C144FA0B-4470-481F-954B-FAF9E3EF7788}" srcOrd="2" destOrd="0" parTransId="{3F33BF13-8759-4875-8AF9-182784F8188D}" sibTransId="{41895D8C-0608-4C9D-94D0-C5F1A6E8DA03}"/>
    <dgm:cxn modelId="{38C42741-CD5E-4742-8851-451645C26AC8}" type="presOf" srcId="{C144FA0B-4470-481F-954B-FAF9E3EF7788}" destId="{54290EC1-06CC-43E4-8A52-EF3555EC440C}" srcOrd="0" destOrd="0" presId="urn:microsoft.com/office/officeart/2008/layout/HorizontalMultiLevelHierarchy"/>
    <dgm:cxn modelId="{E69C7A4B-1C23-4D5A-9D09-2A5D885E7F54}" type="presOf" srcId="{FB629528-DAA5-40D2-B86A-E19515209CC7}" destId="{F95522B1-8ADB-4A40-BC42-D1B9A67F5F6E}" srcOrd="1" destOrd="0" presId="urn:microsoft.com/office/officeart/2008/layout/HorizontalMultiLevelHierarchy"/>
    <dgm:cxn modelId="{CAF6384F-3143-4FB4-9518-85F7FACDD8A2}" type="presOf" srcId="{BE992B86-A5A0-40AF-933C-DB2F4277586E}" destId="{121A6B93-80D1-4436-8B11-834F342661FF}" srcOrd="0" destOrd="0" presId="urn:microsoft.com/office/officeart/2008/layout/HorizontalMultiLevelHierarchy"/>
    <dgm:cxn modelId="{4636A17B-89B5-4F27-82BE-AB3B27E2EC80}" type="presOf" srcId="{3F33BF13-8759-4875-8AF9-182784F8188D}" destId="{BC2473AD-EEBA-4768-9ADB-AA025D6163CD}" srcOrd="0" destOrd="0" presId="urn:microsoft.com/office/officeart/2008/layout/HorizontalMultiLevelHierarchy"/>
    <dgm:cxn modelId="{956A7B83-CFA1-48D4-9BD3-BE2E7AB515B8}" type="presOf" srcId="{B294D2B7-588F-4B9C-957B-E8D12C3308AB}" destId="{CB2627FF-F7E5-4E13-A337-1ABDF23067D4}" srcOrd="1" destOrd="0" presId="urn:microsoft.com/office/officeart/2008/layout/HorizontalMultiLevelHierarchy"/>
    <dgm:cxn modelId="{A6C1A599-FCE9-407B-9044-30CD9A2DEB3E}" type="presOf" srcId="{F8D6053C-1E2C-464D-8B89-3C06D5E4A35C}" destId="{B3D6590F-7017-47C1-BDD0-DC62BD3ADCDB}" srcOrd="1" destOrd="0" presId="urn:microsoft.com/office/officeart/2008/layout/HorizontalMultiLevelHierarchy"/>
    <dgm:cxn modelId="{FDE01FA7-1DBD-4726-8AE9-8D3106D2F63E}" type="presOf" srcId="{B294D2B7-588F-4B9C-957B-E8D12C3308AB}" destId="{40DF29DC-20F0-46F8-93F3-87C46B8DF2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2B6600BE-6AF9-4651-9BB7-100894965550}" type="presOf" srcId="{48E8CBAB-F5D0-4B24-8FA0-E535BB617C97}" destId="{FCF521CD-AD6D-4C88-A48F-5E13F78FC8EE}"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90B66EE3-AAB8-4DDD-9408-E340B56F8633}" type="presOf" srcId="{48E8CBAB-F5D0-4B24-8FA0-E535BB617C97}" destId="{3E43D36D-C2EE-493F-BD68-27B8904E1EE0}" srcOrd="1"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F8908F9-B1A2-4BF0-A38D-8A83C6F2CBF1}" type="presOf" srcId="{FB629528-DAA5-40D2-B86A-E19515209CC7}" destId="{44D9C6FF-651A-41CA-BCAA-7DEEE2940549}" srcOrd="0" destOrd="0" presId="urn:microsoft.com/office/officeart/2008/layout/HorizontalMultiLevelHierarchy"/>
    <dgm:cxn modelId="{F09AF7FA-4DA8-4364-B662-77C7F37898D4}" type="presOf" srcId="{F8D6053C-1E2C-464D-8B89-3C06D5E4A35C}" destId="{A7CB8463-5EED-45A4-918F-667F778F71F7}" srcOrd="0" destOrd="0" presId="urn:microsoft.com/office/officeart/2008/layout/HorizontalMultiLevelHierarchy"/>
    <dgm:cxn modelId="{5FF90EB0-98DD-4A0F-9AD9-62758E1000C5}" type="presParOf" srcId="{121A6B93-80D1-4436-8B11-834F342661FF}" destId="{4C3AA5AB-059C-4998-87DC-9288D6B713F2}" srcOrd="0" destOrd="0" presId="urn:microsoft.com/office/officeart/2008/layout/HorizontalMultiLevelHierarchy"/>
    <dgm:cxn modelId="{E5AF1EE9-23F8-4D20-AEFC-8C8206382488}" type="presParOf" srcId="{4C3AA5AB-059C-4998-87DC-9288D6B713F2}" destId="{671FBE74-29FA-4A1F-ACDF-6F3AC087BBC9}" srcOrd="0" destOrd="0" presId="urn:microsoft.com/office/officeart/2008/layout/HorizontalMultiLevelHierarchy"/>
    <dgm:cxn modelId="{58455A66-90B1-4226-A63F-744FDBD98174}" type="presParOf" srcId="{4C3AA5AB-059C-4998-87DC-9288D6B713F2}" destId="{422B2378-4DD4-4466-A880-9A57B0A2E2DB}" srcOrd="1" destOrd="0" presId="urn:microsoft.com/office/officeart/2008/layout/HorizontalMultiLevelHierarchy"/>
    <dgm:cxn modelId="{14A1B7BF-7907-46E1-9E3F-E7A30130DC5D}" type="presParOf" srcId="{422B2378-4DD4-4466-A880-9A57B0A2E2DB}" destId="{44D9C6FF-651A-41CA-BCAA-7DEEE2940549}" srcOrd="0" destOrd="0" presId="urn:microsoft.com/office/officeart/2008/layout/HorizontalMultiLevelHierarchy"/>
    <dgm:cxn modelId="{A77D8142-A2E3-490D-8951-2F6750090D55}" type="presParOf" srcId="{44D9C6FF-651A-41CA-BCAA-7DEEE2940549}" destId="{F95522B1-8ADB-4A40-BC42-D1B9A67F5F6E}" srcOrd="0" destOrd="0" presId="urn:microsoft.com/office/officeart/2008/layout/HorizontalMultiLevelHierarchy"/>
    <dgm:cxn modelId="{F942C8A4-0978-41DE-9235-FB3278B81706}" type="presParOf" srcId="{422B2378-4DD4-4466-A880-9A57B0A2E2DB}" destId="{42DDADE3-B1C5-46E3-9083-CA77CC1E86FF}" srcOrd="1" destOrd="0" presId="urn:microsoft.com/office/officeart/2008/layout/HorizontalMultiLevelHierarchy"/>
    <dgm:cxn modelId="{12CA12E1-3ACD-4D40-AD75-CF413D7E4496}" type="presParOf" srcId="{42DDADE3-B1C5-46E3-9083-CA77CC1E86FF}" destId="{25FAA211-9CE9-4B6A-AFB1-BDBE8719087F}" srcOrd="0" destOrd="0" presId="urn:microsoft.com/office/officeart/2008/layout/HorizontalMultiLevelHierarchy"/>
    <dgm:cxn modelId="{6117AF0D-50D2-4791-B719-7A54B21D086D}" type="presParOf" srcId="{42DDADE3-B1C5-46E3-9083-CA77CC1E86FF}" destId="{DF340B5F-9FDC-403E-9DEE-F1ACD4AB6336}" srcOrd="1" destOrd="0" presId="urn:microsoft.com/office/officeart/2008/layout/HorizontalMultiLevelHierarchy"/>
    <dgm:cxn modelId="{0772958D-20A3-4A2A-9E6C-E43C1632583D}" type="presParOf" srcId="{422B2378-4DD4-4466-A880-9A57B0A2E2DB}" destId="{A7CB8463-5EED-45A4-918F-667F778F71F7}" srcOrd="2" destOrd="0" presId="urn:microsoft.com/office/officeart/2008/layout/HorizontalMultiLevelHierarchy"/>
    <dgm:cxn modelId="{806F127F-5B0D-4E0E-98EA-C6CBABACA490}" type="presParOf" srcId="{A7CB8463-5EED-45A4-918F-667F778F71F7}" destId="{B3D6590F-7017-47C1-BDD0-DC62BD3ADCDB}" srcOrd="0" destOrd="0" presId="urn:microsoft.com/office/officeart/2008/layout/HorizontalMultiLevelHierarchy"/>
    <dgm:cxn modelId="{7A2590B1-505B-4984-A985-DB2AC074F279}" type="presParOf" srcId="{422B2378-4DD4-4466-A880-9A57B0A2E2DB}" destId="{4ECEA96D-52FC-4504-B27D-706C23DE982A}" srcOrd="3" destOrd="0" presId="urn:microsoft.com/office/officeart/2008/layout/HorizontalMultiLevelHierarchy"/>
    <dgm:cxn modelId="{BF9FDD78-3D8F-4A61-9F57-3FF4B83C0C86}" type="presParOf" srcId="{4ECEA96D-52FC-4504-B27D-706C23DE982A}" destId="{77DB3F99-9157-41EC-9D7E-0F6396431F86}" srcOrd="0" destOrd="0" presId="urn:microsoft.com/office/officeart/2008/layout/HorizontalMultiLevelHierarchy"/>
    <dgm:cxn modelId="{E467E2F8-0205-44E3-8B97-B96FF03E0EE6}" type="presParOf" srcId="{4ECEA96D-52FC-4504-B27D-706C23DE982A}" destId="{D9D50778-AEA1-4E53-B7A8-BA9A507357FB}" srcOrd="1" destOrd="0" presId="urn:microsoft.com/office/officeart/2008/layout/HorizontalMultiLevelHierarchy"/>
    <dgm:cxn modelId="{2B60DF47-0BEA-4BAA-8051-36AF86B57FA2}" type="presParOf" srcId="{422B2378-4DD4-4466-A880-9A57B0A2E2DB}" destId="{BC2473AD-EEBA-4768-9ADB-AA025D6163CD}" srcOrd="4" destOrd="0" presId="urn:microsoft.com/office/officeart/2008/layout/HorizontalMultiLevelHierarchy"/>
    <dgm:cxn modelId="{6166D047-FA47-48F5-9EB5-B838267CF5A5}" type="presParOf" srcId="{BC2473AD-EEBA-4768-9ADB-AA025D6163CD}" destId="{8AB2B216-2838-40CC-B9CF-26E3F952EE83}" srcOrd="0" destOrd="0" presId="urn:microsoft.com/office/officeart/2008/layout/HorizontalMultiLevelHierarchy"/>
    <dgm:cxn modelId="{7E307F3F-171A-4C55-8106-97ACCBB501A2}" type="presParOf" srcId="{422B2378-4DD4-4466-A880-9A57B0A2E2DB}" destId="{5F1B75C3-E7EF-4526-893D-77AC33FD872D}" srcOrd="5" destOrd="0" presId="urn:microsoft.com/office/officeart/2008/layout/HorizontalMultiLevelHierarchy"/>
    <dgm:cxn modelId="{4B30566D-B255-480C-85A8-07AAAC1433AD}" type="presParOf" srcId="{5F1B75C3-E7EF-4526-893D-77AC33FD872D}" destId="{54290EC1-06CC-43E4-8A52-EF3555EC440C}" srcOrd="0" destOrd="0" presId="urn:microsoft.com/office/officeart/2008/layout/HorizontalMultiLevelHierarchy"/>
    <dgm:cxn modelId="{430B37E7-BDA3-4A6A-A16A-4D32CFFDFEC1}" type="presParOf" srcId="{5F1B75C3-E7EF-4526-893D-77AC33FD872D}" destId="{F06C9DFD-04B5-4F2A-81C7-78DC3FC1C57E}" srcOrd="1" destOrd="0" presId="urn:microsoft.com/office/officeart/2008/layout/HorizontalMultiLevelHierarchy"/>
    <dgm:cxn modelId="{D203D343-B7F7-4C42-9991-C20271D0183B}" type="presParOf" srcId="{422B2378-4DD4-4466-A880-9A57B0A2E2DB}" destId="{40DF29DC-20F0-46F8-93F3-87C46B8DF249}" srcOrd="6" destOrd="0" presId="urn:microsoft.com/office/officeart/2008/layout/HorizontalMultiLevelHierarchy"/>
    <dgm:cxn modelId="{55098EA4-142B-429B-9730-E574ACA4EDCA}" type="presParOf" srcId="{40DF29DC-20F0-46F8-93F3-87C46B8DF249}" destId="{CB2627FF-F7E5-4E13-A337-1ABDF23067D4}" srcOrd="0" destOrd="0" presId="urn:microsoft.com/office/officeart/2008/layout/HorizontalMultiLevelHierarchy"/>
    <dgm:cxn modelId="{852464F8-8E84-4689-9B2E-2DB19002D734}" type="presParOf" srcId="{422B2378-4DD4-4466-A880-9A57B0A2E2DB}" destId="{C0CC00E2-D7BA-4D54-9198-EC8315394DE5}" srcOrd="7" destOrd="0" presId="urn:microsoft.com/office/officeart/2008/layout/HorizontalMultiLevelHierarchy"/>
    <dgm:cxn modelId="{3B62D20B-156F-4F96-8726-7516A35250D3}" type="presParOf" srcId="{C0CC00E2-D7BA-4D54-9198-EC8315394DE5}" destId="{CE7D4E97-B8EF-4ACB-BCA8-9F5BED8B2DE8}" srcOrd="0" destOrd="0" presId="urn:microsoft.com/office/officeart/2008/layout/HorizontalMultiLevelHierarchy"/>
    <dgm:cxn modelId="{17328869-F427-430E-AC16-2953D0C0AB89}" type="presParOf" srcId="{C0CC00E2-D7BA-4D54-9198-EC8315394DE5}" destId="{962E0BEA-3CD8-4B29-B3A3-BE862E748055}" srcOrd="1" destOrd="0" presId="urn:microsoft.com/office/officeart/2008/layout/HorizontalMultiLevelHierarchy"/>
    <dgm:cxn modelId="{41068CB0-FB75-41BF-BA58-314B52685CEE}" type="presParOf" srcId="{422B2378-4DD4-4466-A880-9A57B0A2E2DB}" destId="{FCF521CD-AD6D-4C88-A48F-5E13F78FC8EE}" srcOrd="8" destOrd="0" presId="urn:microsoft.com/office/officeart/2008/layout/HorizontalMultiLevelHierarchy"/>
    <dgm:cxn modelId="{D86DC869-E37E-4AB8-B717-FC7C656C926E}" type="presParOf" srcId="{FCF521CD-AD6D-4C88-A48F-5E13F78FC8EE}" destId="{3E43D36D-C2EE-493F-BD68-27B8904E1EE0}" srcOrd="0" destOrd="0" presId="urn:microsoft.com/office/officeart/2008/layout/HorizontalMultiLevelHierarchy"/>
    <dgm:cxn modelId="{BC678B86-FF94-441C-AA6C-2D6682FE6EAD}" type="presParOf" srcId="{422B2378-4DD4-4466-A880-9A57B0A2E2DB}" destId="{263D3040-B643-445F-870F-B8A8577F7B8F}" srcOrd="9" destOrd="0" presId="urn:microsoft.com/office/officeart/2008/layout/HorizontalMultiLevelHierarchy"/>
    <dgm:cxn modelId="{7CFAE7C3-8113-434D-9649-8095E8B8CF8A}" type="presParOf" srcId="{263D3040-B643-445F-870F-B8A8577F7B8F}" destId="{21B318A2-96FD-4BB9-A6AE-CAB0583A7B08}" srcOrd="0" destOrd="0" presId="urn:microsoft.com/office/officeart/2008/layout/HorizontalMultiLevelHierarchy"/>
    <dgm:cxn modelId="{A1F8E1CE-019D-4667-8F48-89EFBB430D1F}"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750432" y="2032000"/>
          <a:ext cx="906158" cy="1713409"/>
        </a:xfrm>
        <a:custGeom>
          <a:avLst/>
          <a:gdLst/>
          <a:ahLst/>
          <a:cxnLst/>
          <a:rect l="0" t="0" r="0" b="0"/>
          <a:pathLst>
            <a:path>
              <a:moveTo>
                <a:pt x="0" y="0"/>
              </a:moveTo>
              <a:lnTo>
                <a:pt x="453079" y="0"/>
              </a:lnTo>
              <a:lnTo>
                <a:pt x="453079" y="1713409"/>
              </a:lnTo>
              <a:lnTo>
                <a:pt x="906158" y="171340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054" y="2840248"/>
        <a:ext cx="96913" cy="96913"/>
      </dsp:txXfrm>
    </dsp:sp>
    <dsp:sp modelId="{40DF29DC-20F0-46F8-93F3-87C46B8DF249}">
      <dsp:nvSpPr>
        <dsp:cNvPr id="0" name=""/>
        <dsp:cNvSpPr/>
      </dsp:nvSpPr>
      <dsp:spPr>
        <a:xfrm>
          <a:off x="1750432" y="2032000"/>
          <a:ext cx="906158" cy="931238"/>
        </a:xfrm>
        <a:custGeom>
          <a:avLst/>
          <a:gdLst/>
          <a:ahLst/>
          <a:cxnLst/>
          <a:rect l="0" t="0" r="0" b="0"/>
          <a:pathLst>
            <a:path>
              <a:moveTo>
                <a:pt x="0" y="0"/>
              </a:moveTo>
              <a:lnTo>
                <a:pt x="453079" y="0"/>
              </a:lnTo>
              <a:lnTo>
                <a:pt x="453079" y="931238"/>
              </a:lnTo>
              <a:lnTo>
                <a:pt x="906158" y="93123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027" y="2465135"/>
        <a:ext cx="64967" cy="64967"/>
      </dsp:txXfrm>
    </dsp:sp>
    <dsp:sp modelId="{BC2473AD-EEBA-4768-9ADB-AA025D6163CD}">
      <dsp:nvSpPr>
        <dsp:cNvPr id="0" name=""/>
        <dsp:cNvSpPr/>
      </dsp:nvSpPr>
      <dsp:spPr>
        <a:xfrm>
          <a:off x="1750432" y="1986280"/>
          <a:ext cx="906158" cy="91440"/>
        </a:xfrm>
        <a:custGeom>
          <a:avLst/>
          <a:gdLst/>
          <a:ahLst/>
          <a:cxnLst/>
          <a:rect l="0" t="0" r="0" b="0"/>
          <a:pathLst>
            <a:path>
              <a:moveTo>
                <a:pt x="0" y="45720"/>
              </a:moveTo>
              <a:lnTo>
                <a:pt x="453079" y="45720"/>
              </a:lnTo>
              <a:lnTo>
                <a:pt x="453079" y="54541"/>
              </a:lnTo>
              <a:lnTo>
                <a:pt x="906158" y="5454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80856" y="2009344"/>
        <a:ext cx="45310" cy="45310"/>
      </dsp:txXfrm>
    </dsp:sp>
    <dsp:sp modelId="{A7CB8463-5EED-45A4-918F-667F778F71F7}">
      <dsp:nvSpPr>
        <dsp:cNvPr id="0" name=""/>
        <dsp:cNvSpPr/>
      </dsp:nvSpPr>
      <dsp:spPr>
        <a:xfrm>
          <a:off x="1750432" y="1118403"/>
          <a:ext cx="906158" cy="913596"/>
        </a:xfrm>
        <a:custGeom>
          <a:avLst/>
          <a:gdLst/>
          <a:ahLst/>
          <a:cxnLst/>
          <a:rect l="0" t="0" r="0" b="0"/>
          <a:pathLst>
            <a:path>
              <a:moveTo>
                <a:pt x="0" y="913596"/>
              </a:moveTo>
              <a:lnTo>
                <a:pt x="453079" y="913596"/>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342" y="1543032"/>
        <a:ext cx="64338" cy="64338"/>
      </dsp:txXfrm>
    </dsp:sp>
    <dsp:sp modelId="{44D9C6FF-651A-41CA-BCAA-7DEEE2940549}">
      <dsp:nvSpPr>
        <dsp:cNvPr id="0" name=""/>
        <dsp:cNvSpPr/>
      </dsp:nvSpPr>
      <dsp:spPr>
        <a:xfrm>
          <a:off x="1750432" y="327411"/>
          <a:ext cx="906158" cy="1704588"/>
        </a:xfrm>
        <a:custGeom>
          <a:avLst/>
          <a:gdLst/>
          <a:ahLst/>
          <a:cxnLst/>
          <a:rect l="0" t="0" r="0" b="0"/>
          <a:pathLst>
            <a:path>
              <a:moveTo>
                <a:pt x="0" y="1704588"/>
              </a:moveTo>
              <a:lnTo>
                <a:pt x="453079" y="1704588"/>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249" y="1131443"/>
        <a:ext cx="96523" cy="96523"/>
      </dsp:txXfrm>
    </dsp:sp>
    <dsp:sp modelId="{671FBE74-29FA-4A1F-ACDF-6F3AC087BBC9}">
      <dsp:nvSpPr>
        <dsp:cNvPr id="0" name=""/>
        <dsp:cNvSpPr/>
      </dsp:nvSpPr>
      <dsp:spPr>
        <a:xfrm>
          <a:off x="168966" y="1280626"/>
          <a:ext cx="1660184" cy="1502746"/>
        </a:xfrm>
        <a:prstGeom prst="rect">
          <a:avLst/>
        </a:prstGeom>
        <a:blipFill rotWithShape="0">
          <a:blip xmlns:r="http://schemas.openxmlformats.org/officeDocument/2006/relationships" r:embed="rId1"/>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ln/>
              <a:solidFill>
                <a:sysClr val="windowText" lastClr="000000"/>
              </a:solidFill>
              <a:effectLst/>
              <a:latin typeface="Calibri"/>
              <a:ea typeface="+mn-ea"/>
              <a:cs typeface="Arial" charset="0"/>
            </a:rPr>
            <a:t>Características </a:t>
          </a:r>
          <a:br>
            <a:rPr lang="es-MX" sz="2000" b="1" kern="1200" dirty="0">
              <a:ln/>
              <a:solidFill>
                <a:sysClr val="windowText" lastClr="000000"/>
              </a:solidFill>
              <a:effectLst/>
              <a:latin typeface="Calibri"/>
              <a:ea typeface="+mn-ea"/>
              <a:cs typeface="Arial" charset="0"/>
            </a:rPr>
          </a:br>
          <a:r>
            <a:rPr lang="es-MX" sz="2000" b="1" kern="1200" dirty="0">
              <a:ln/>
              <a:solidFill>
                <a:sysClr val="windowText" lastClr="000000"/>
              </a:solidFill>
              <a:effectLst/>
              <a:latin typeface="Calibri"/>
              <a:ea typeface="+mn-ea"/>
              <a:cs typeface="Arial" charset="0"/>
            </a:rPr>
            <a:t>de la Regulación</a:t>
          </a:r>
          <a:endParaRPr lang="es-CO" sz="2000" kern="1200" dirty="0"/>
        </a:p>
      </dsp:txBody>
      <dsp:txXfrm>
        <a:off x="168966" y="1280626"/>
        <a:ext cx="1660184" cy="1502746"/>
      </dsp:txXfrm>
    </dsp:sp>
    <dsp:sp modelId="{25FAA211-9CE9-4B6A-AFB1-BDBE8719087F}">
      <dsp:nvSpPr>
        <dsp:cNvPr id="0" name=""/>
        <dsp:cNvSpPr/>
      </dsp:nvSpPr>
      <dsp:spPr>
        <a:xfrm>
          <a:off x="2656590" y="11014"/>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kern="1200" dirty="0">
            <a:solidFill>
              <a:schemeClr val="tx2"/>
            </a:solidFill>
          </a:endParaRPr>
        </a:p>
      </dsp:txBody>
      <dsp:txXfrm>
        <a:off x="2656590" y="11014"/>
        <a:ext cx="5941655" cy="632793"/>
      </dsp:txXfrm>
    </dsp:sp>
    <dsp:sp modelId="{77DB3F99-9157-41EC-9D7E-0F6396431F86}">
      <dsp:nvSpPr>
        <dsp:cNvPr id="0" name=""/>
        <dsp:cNvSpPr/>
      </dsp:nvSpPr>
      <dsp:spPr>
        <a:xfrm>
          <a:off x="2656590" y="802006"/>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kern="1200" dirty="0">
            <a:solidFill>
              <a:schemeClr val="tx2"/>
            </a:solidFill>
          </a:endParaRPr>
        </a:p>
      </dsp:txBody>
      <dsp:txXfrm>
        <a:off x="2656590" y="802006"/>
        <a:ext cx="5941655" cy="632793"/>
      </dsp:txXfrm>
    </dsp:sp>
    <dsp:sp modelId="{54290EC1-06CC-43E4-8A52-EF3555EC440C}">
      <dsp:nvSpPr>
        <dsp:cNvPr id="0" name=""/>
        <dsp:cNvSpPr/>
      </dsp:nvSpPr>
      <dsp:spPr>
        <a:xfrm>
          <a:off x="2656590" y="1592999"/>
          <a:ext cx="5941655" cy="89564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kern="1200" dirty="0">
            <a:solidFill>
              <a:schemeClr val="tx2"/>
            </a:solidFill>
          </a:endParaRPr>
        </a:p>
      </dsp:txBody>
      <dsp:txXfrm>
        <a:off x="2656590" y="1592999"/>
        <a:ext cx="5941655" cy="895643"/>
      </dsp:txXfrm>
    </dsp:sp>
    <dsp:sp modelId="{CE7D4E97-B8EF-4ACB-BCA8-9F5BED8B2DE8}">
      <dsp:nvSpPr>
        <dsp:cNvPr id="0" name=""/>
        <dsp:cNvSpPr/>
      </dsp:nvSpPr>
      <dsp:spPr>
        <a:xfrm>
          <a:off x="2656590" y="2646841"/>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kern="1200" dirty="0">
            <a:solidFill>
              <a:schemeClr val="tx2"/>
            </a:solidFill>
          </a:endParaRPr>
        </a:p>
      </dsp:txBody>
      <dsp:txXfrm>
        <a:off x="2656590" y="2646841"/>
        <a:ext cx="5941655" cy="632793"/>
      </dsp:txXfrm>
    </dsp:sp>
    <dsp:sp modelId="{21B318A2-96FD-4BB9-A6AE-CAB0583A7B08}">
      <dsp:nvSpPr>
        <dsp:cNvPr id="0" name=""/>
        <dsp:cNvSpPr/>
      </dsp:nvSpPr>
      <dsp:spPr>
        <a:xfrm>
          <a:off x="2656590" y="3429012"/>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kern="1200" dirty="0">
            <a:solidFill>
              <a:schemeClr val="tx2"/>
            </a:solidFill>
          </a:endParaRPr>
        </a:p>
      </dsp:txBody>
      <dsp:txXfrm>
        <a:off x="2656590" y="3429012"/>
        <a:ext cx="5941655" cy="63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621">
          <a:off x="1717941" y="2793790"/>
          <a:ext cx="1376341" cy="52207"/>
        </a:xfrm>
        <a:custGeom>
          <a:avLst/>
          <a:gdLst/>
          <a:ahLst/>
          <a:cxnLst/>
          <a:rect l="0" t="0" r="0" b="0"/>
          <a:pathLst>
            <a:path>
              <a:moveTo>
                <a:pt x="0" y="26103"/>
              </a:moveTo>
              <a:lnTo>
                <a:pt x="1376341"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373">
          <a:off x="1770124" y="2171219"/>
          <a:ext cx="668168" cy="52207"/>
        </a:xfrm>
        <a:custGeom>
          <a:avLst/>
          <a:gdLst/>
          <a:ahLst/>
          <a:cxnLst/>
          <a:rect l="0" t="0" r="0" b="0"/>
          <a:pathLst>
            <a:path>
              <a:moveTo>
                <a:pt x="0" y="26103"/>
              </a:moveTo>
              <a:lnTo>
                <a:pt x="66816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192">
          <a:off x="1682903" y="1460531"/>
          <a:ext cx="1635008" cy="52207"/>
        </a:xfrm>
        <a:custGeom>
          <a:avLst/>
          <a:gdLst/>
          <a:ahLst/>
          <a:cxnLst/>
          <a:rect l="0" t="0" r="0" b="0"/>
          <a:pathLst>
            <a:path>
              <a:moveTo>
                <a:pt x="0" y="26103"/>
              </a:moveTo>
              <a:lnTo>
                <a:pt x="163500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91315" y="749110"/>
          <a:ext cx="1829635" cy="2725063"/>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440878" y="29857"/>
          <a:ext cx="3542071" cy="1188455"/>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0" kern="1200" dirty="0">
              <a:solidFill>
                <a:sysClr val="windowText" lastClr="000000"/>
              </a:solidFill>
              <a:effectLst>
                <a:outerShdw blurRad="38100" dist="38100" dir="2700000" algn="tl">
                  <a:srgbClr val="C0C0C0"/>
                </a:outerShdw>
              </a:effectLst>
              <a:latin typeface="Calibri"/>
              <a:cs typeface="+mn-cs"/>
            </a:rPr>
            <a:t>1</a:t>
          </a:r>
          <a:r>
            <a:rPr lang="es-MX" sz="17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kern="1200" dirty="0"/>
        </a:p>
      </dsp:txBody>
      <dsp:txXfrm>
        <a:off x="2959602" y="203902"/>
        <a:ext cx="2504623" cy="840365"/>
      </dsp:txXfrm>
    </dsp:sp>
    <dsp:sp modelId="{4CBEE7F2-FA8F-455D-899D-D2E2389A34C1}">
      <dsp:nvSpPr>
        <dsp:cNvPr id="0" name=""/>
        <dsp:cNvSpPr/>
      </dsp:nvSpPr>
      <dsp:spPr>
        <a:xfrm>
          <a:off x="2428529" y="1409178"/>
          <a:ext cx="3709453" cy="140807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kern="1200" dirty="0"/>
        </a:p>
      </dsp:txBody>
      <dsp:txXfrm>
        <a:off x="2971766" y="1615385"/>
        <a:ext cx="2622979" cy="995657"/>
      </dsp:txXfrm>
    </dsp:sp>
    <dsp:sp modelId="{E43465F4-A339-482C-87DC-E675E3944F47}">
      <dsp:nvSpPr>
        <dsp:cNvPr id="0" name=""/>
        <dsp:cNvSpPr/>
      </dsp:nvSpPr>
      <dsp:spPr>
        <a:xfrm>
          <a:off x="2436348" y="2919374"/>
          <a:ext cx="3580929" cy="1310126"/>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a:t>
          </a:r>
        </a:p>
      </dsp:txBody>
      <dsp:txXfrm>
        <a:off x="2960763" y="3111238"/>
        <a:ext cx="2532099" cy="926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EC1E3-6C31-497B-B2C0-908423D7C30F}">
      <dsp:nvSpPr>
        <dsp:cNvPr id="0" name=""/>
        <dsp:cNvSpPr/>
      </dsp:nvSpPr>
      <dsp:spPr>
        <a:xfrm>
          <a:off x="6210072" y="1758944"/>
          <a:ext cx="220240" cy="2972258"/>
        </a:xfrm>
        <a:custGeom>
          <a:avLst/>
          <a:gdLst/>
          <a:ahLst/>
          <a:cxnLst/>
          <a:rect l="0" t="0" r="0" b="0"/>
          <a:pathLst>
            <a:path>
              <a:moveTo>
                <a:pt x="0" y="0"/>
              </a:moveTo>
              <a:lnTo>
                <a:pt x="0" y="2972258"/>
              </a:lnTo>
              <a:lnTo>
                <a:pt x="220240" y="2972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6E361-1039-438D-8EFF-F1EE6B0E7B2A}">
      <dsp:nvSpPr>
        <dsp:cNvPr id="0" name=""/>
        <dsp:cNvSpPr/>
      </dsp:nvSpPr>
      <dsp:spPr>
        <a:xfrm>
          <a:off x="6210072" y="1758944"/>
          <a:ext cx="220240" cy="2312894"/>
        </a:xfrm>
        <a:custGeom>
          <a:avLst/>
          <a:gdLst/>
          <a:ahLst/>
          <a:cxnLst/>
          <a:rect l="0" t="0" r="0" b="0"/>
          <a:pathLst>
            <a:path>
              <a:moveTo>
                <a:pt x="0" y="0"/>
              </a:moveTo>
              <a:lnTo>
                <a:pt x="0" y="2312894"/>
              </a:lnTo>
              <a:lnTo>
                <a:pt x="220240" y="23128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906D94-9799-43CB-ADC5-12F3A5708E7D}">
      <dsp:nvSpPr>
        <dsp:cNvPr id="0" name=""/>
        <dsp:cNvSpPr/>
      </dsp:nvSpPr>
      <dsp:spPr>
        <a:xfrm>
          <a:off x="6210072" y="1758944"/>
          <a:ext cx="199332" cy="1816085"/>
        </a:xfrm>
        <a:custGeom>
          <a:avLst/>
          <a:gdLst/>
          <a:ahLst/>
          <a:cxnLst/>
          <a:rect l="0" t="0" r="0" b="0"/>
          <a:pathLst>
            <a:path>
              <a:moveTo>
                <a:pt x="0" y="0"/>
              </a:moveTo>
              <a:lnTo>
                <a:pt x="0" y="1816085"/>
              </a:lnTo>
              <a:lnTo>
                <a:pt x="199332" y="1816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47235-8309-474F-AEC3-8720635E9423}">
      <dsp:nvSpPr>
        <dsp:cNvPr id="0" name=""/>
        <dsp:cNvSpPr/>
      </dsp:nvSpPr>
      <dsp:spPr>
        <a:xfrm>
          <a:off x="6210072" y="1758944"/>
          <a:ext cx="219470" cy="1292084"/>
        </a:xfrm>
        <a:custGeom>
          <a:avLst/>
          <a:gdLst/>
          <a:ahLst/>
          <a:cxnLst/>
          <a:rect l="0" t="0" r="0" b="0"/>
          <a:pathLst>
            <a:path>
              <a:moveTo>
                <a:pt x="0" y="0"/>
              </a:moveTo>
              <a:lnTo>
                <a:pt x="0" y="1292084"/>
              </a:lnTo>
              <a:lnTo>
                <a:pt x="219470" y="12920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B87C8-4902-47C3-AB8B-469E57FCFE44}">
      <dsp:nvSpPr>
        <dsp:cNvPr id="0" name=""/>
        <dsp:cNvSpPr/>
      </dsp:nvSpPr>
      <dsp:spPr>
        <a:xfrm>
          <a:off x="6210072" y="1758944"/>
          <a:ext cx="220240" cy="822467"/>
        </a:xfrm>
        <a:custGeom>
          <a:avLst/>
          <a:gdLst/>
          <a:ahLst/>
          <a:cxnLst/>
          <a:rect l="0" t="0" r="0" b="0"/>
          <a:pathLst>
            <a:path>
              <a:moveTo>
                <a:pt x="0" y="0"/>
              </a:moveTo>
              <a:lnTo>
                <a:pt x="0" y="822467"/>
              </a:lnTo>
              <a:lnTo>
                <a:pt x="220240" y="822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13E26-D826-4883-A2FD-CE66402B4C53}">
      <dsp:nvSpPr>
        <dsp:cNvPr id="0" name=""/>
        <dsp:cNvSpPr/>
      </dsp:nvSpPr>
      <dsp:spPr>
        <a:xfrm>
          <a:off x="6210072" y="1758944"/>
          <a:ext cx="220240" cy="325658"/>
        </a:xfrm>
        <a:custGeom>
          <a:avLst/>
          <a:gdLst/>
          <a:ahLst/>
          <a:cxnLst/>
          <a:rect l="0" t="0" r="0" b="0"/>
          <a:pathLst>
            <a:path>
              <a:moveTo>
                <a:pt x="0" y="0"/>
              </a:moveTo>
              <a:lnTo>
                <a:pt x="0" y="325658"/>
              </a:lnTo>
              <a:lnTo>
                <a:pt x="220240" y="325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B602D-E776-42D3-A6D3-8A3743FF6F43}">
      <dsp:nvSpPr>
        <dsp:cNvPr id="0" name=""/>
        <dsp:cNvSpPr/>
      </dsp:nvSpPr>
      <dsp:spPr>
        <a:xfrm>
          <a:off x="2976351" y="969094"/>
          <a:ext cx="4375757" cy="157177"/>
        </a:xfrm>
        <a:custGeom>
          <a:avLst/>
          <a:gdLst/>
          <a:ahLst/>
          <a:cxnLst/>
          <a:rect l="0" t="0" r="0" b="0"/>
          <a:pathLst>
            <a:path>
              <a:moveTo>
                <a:pt x="0" y="0"/>
              </a:moveTo>
              <a:lnTo>
                <a:pt x="0" y="83705"/>
              </a:lnTo>
              <a:lnTo>
                <a:pt x="4375757" y="83705"/>
              </a:lnTo>
              <a:lnTo>
                <a:pt x="4375757" y="157177"/>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1703F450-99E2-4289-8DEE-9B0EB5448C04}">
      <dsp:nvSpPr>
        <dsp:cNvPr id="0" name=""/>
        <dsp:cNvSpPr/>
      </dsp:nvSpPr>
      <dsp:spPr>
        <a:xfrm>
          <a:off x="4341551" y="2255753"/>
          <a:ext cx="137103" cy="1509598"/>
        </a:xfrm>
        <a:custGeom>
          <a:avLst/>
          <a:gdLst/>
          <a:ahLst/>
          <a:cxnLst/>
          <a:rect l="0" t="0" r="0" b="0"/>
          <a:pathLst>
            <a:path>
              <a:moveTo>
                <a:pt x="0" y="0"/>
              </a:moveTo>
              <a:lnTo>
                <a:pt x="0" y="1509598"/>
              </a:lnTo>
              <a:lnTo>
                <a:pt x="137103" y="150959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D18CB-F36D-462E-99D7-501D55FD1690}">
      <dsp:nvSpPr>
        <dsp:cNvPr id="0" name=""/>
        <dsp:cNvSpPr/>
      </dsp:nvSpPr>
      <dsp:spPr>
        <a:xfrm>
          <a:off x="4341551" y="2255753"/>
          <a:ext cx="281122" cy="778314"/>
        </a:xfrm>
        <a:custGeom>
          <a:avLst/>
          <a:gdLst/>
          <a:ahLst/>
          <a:cxnLst/>
          <a:rect l="0" t="0" r="0" b="0"/>
          <a:pathLst>
            <a:path>
              <a:moveTo>
                <a:pt x="0" y="0"/>
              </a:moveTo>
              <a:lnTo>
                <a:pt x="0" y="778314"/>
              </a:lnTo>
              <a:lnTo>
                <a:pt x="281122" y="7783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51D94-515A-4F7C-9E2F-3FE4ACE7C3D4}">
      <dsp:nvSpPr>
        <dsp:cNvPr id="0" name=""/>
        <dsp:cNvSpPr/>
      </dsp:nvSpPr>
      <dsp:spPr>
        <a:xfrm>
          <a:off x="4295831" y="2255753"/>
          <a:ext cx="91440" cy="321876"/>
        </a:xfrm>
        <a:custGeom>
          <a:avLst/>
          <a:gdLst/>
          <a:ahLst/>
          <a:cxnLst/>
          <a:rect l="0" t="0" r="0" b="0"/>
          <a:pathLst>
            <a:path>
              <a:moveTo>
                <a:pt x="45720" y="0"/>
              </a:moveTo>
              <a:lnTo>
                <a:pt x="45720" y="321876"/>
              </a:lnTo>
              <a:lnTo>
                <a:pt x="110821" y="3218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BDA99-2B76-4C9A-9378-99B145075BE8}">
      <dsp:nvSpPr>
        <dsp:cNvPr id="0" name=""/>
        <dsp:cNvSpPr/>
      </dsp:nvSpPr>
      <dsp:spPr>
        <a:xfrm>
          <a:off x="4260959" y="1758944"/>
          <a:ext cx="679295" cy="146943"/>
        </a:xfrm>
        <a:custGeom>
          <a:avLst/>
          <a:gdLst/>
          <a:ahLst/>
          <a:cxnLst/>
          <a:rect l="0" t="0" r="0" b="0"/>
          <a:pathLst>
            <a:path>
              <a:moveTo>
                <a:pt x="0" y="0"/>
              </a:moveTo>
              <a:lnTo>
                <a:pt x="0" y="73471"/>
              </a:lnTo>
              <a:lnTo>
                <a:pt x="679295" y="73471"/>
              </a:lnTo>
              <a:lnTo>
                <a:pt x="679295" y="1469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A7B19-689E-4B15-A9E9-7A9283D15444}">
      <dsp:nvSpPr>
        <dsp:cNvPr id="0" name=""/>
        <dsp:cNvSpPr/>
      </dsp:nvSpPr>
      <dsp:spPr>
        <a:xfrm>
          <a:off x="3012056" y="2255753"/>
          <a:ext cx="136339" cy="2781962"/>
        </a:xfrm>
        <a:custGeom>
          <a:avLst/>
          <a:gdLst/>
          <a:ahLst/>
          <a:cxnLst/>
          <a:rect l="0" t="0" r="0" b="0"/>
          <a:pathLst>
            <a:path>
              <a:moveTo>
                <a:pt x="0" y="0"/>
              </a:moveTo>
              <a:lnTo>
                <a:pt x="0" y="2781962"/>
              </a:lnTo>
              <a:lnTo>
                <a:pt x="136339" y="27819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8106B-4898-498E-ACB3-3511FA73093F}">
      <dsp:nvSpPr>
        <dsp:cNvPr id="0" name=""/>
        <dsp:cNvSpPr/>
      </dsp:nvSpPr>
      <dsp:spPr>
        <a:xfrm>
          <a:off x="3012056" y="2255753"/>
          <a:ext cx="136339" cy="2309112"/>
        </a:xfrm>
        <a:custGeom>
          <a:avLst/>
          <a:gdLst/>
          <a:ahLst/>
          <a:cxnLst/>
          <a:rect l="0" t="0" r="0" b="0"/>
          <a:pathLst>
            <a:path>
              <a:moveTo>
                <a:pt x="0" y="0"/>
              </a:moveTo>
              <a:lnTo>
                <a:pt x="0" y="2309112"/>
              </a:lnTo>
              <a:lnTo>
                <a:pt x="136339" y="23091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63AC1-6117-4F61-A0A6-0ADA8BE1DCAC}">
      <dsp:nvSpPr>
        <dsp:cNvPr id="0" name=""/>
        <dsp:cNvSpPr/>
      </dsp:nvSpPr>
      <dsp:spPr>
        <a:xfrm>
          <a:off x="3012056" y="2255753"/>
          <a:ext cx="136339" cy="1812303"/>
        </a:xfrm>
        <a:custGeom>
          <a:avLst/>
          <a:gdLst/>
          <a:ahLst/>
          <a:cxnLst/>
          <a:rect l="0" t="0" r="0" b="0"/>
          <a:pathLst>
            <a:path>
              <a:moveTo>
                <a:pt x="0" y="0"/>
              </a:moveTo>
              <a:lnTo>
                <a:pt x="0" y="1812303"/>
              </a:lnTo>
              <a:lnTo>
                <a:pt x="136339" y="18123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BC951-2CAA-4783-8A04-7250702B4BE6}">
      <dsp:nvSpPr>
        <dsp:cNvPr id="0" name=""/>
        <dsp:cNvSpPr/>
      </dsp:nvSpPr>
      <dsp:spPr>
        <a:xfrm>
          <a:off x="3012056" y="2255753"/>
          <a:ext cx="136339" cy="1315494"/>
        </a:xfrm>
        <a:custGeom>
          <a:avLst/>
          <a:gdLst/>
          <a:ahLst/>
          <a:cxnLst/>
          <a:rect l="0" t="0" r="0" b="0"/>
          <a:pathLst>
            <a:path>
              <a:moveTo>
                <a:pt x="0" y="0"/>
              </a:moveTo>
              <a:lnTo>
                <a:pt x="0" y="1315494"/>
              </a:lnTo>
              <a:lnTo>
                <a:pt x="136339" y="13154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E87A8-6886-44D2-89E2-735059A62F05}">
      <dsp:nvSpPr>
        <dsp:cNvPr id="0" name=""/>
        <dsp:cNvSpPr/>
      </dsp:nvSpPr>
      <dsp:spPr>
        <a:xfrm>
          <a:off x="3012056" y="2255753"/>
          <a:ext cx="136339" cy="818685"/>
        </a:xfrm>
        <a:custGeom>
          <a:avLst/>
          <a:gdLst/>
          <a:ahLst/>
          <a:cxnLst/>
          <a:rect l="0" t="0" r="0" b="0"/>
          <a:pathLst>
            <a:path>
              <a:moveTo>
                <a:pt x="0" y="0"/>
              </a:moveTo>
              <a:lnTo>
                <a:pt x="0" y="818685"/>
              </a:lnTo>
              <a:lnTo>
                <a:pt x="136339" y="8186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C0C24-0B35-4C2A-BB67-76B64D125A63}">
      <dsp:nvSpPr>
        <dsp:cNvPr id="0" name=""/>
        <dsp:cNvSpPr/>
      </dsp:nvSpPr>
      <dsp:spPr>
        <a:xfrm>
          <a:off x="3012056" y="2255753"/>
          <a:ext cx="167225" cy="339596"/>
        </a:xfrm>
        <a:custGeom>
          <a:avLst/>
          <a:gdLst/>
          <a:ahLst/>
          <a:cxnLst/>
          <a:rect l="0" t="0" r="0" b="0"/>
          <a:pathLst>
            <a:path>
              <a:moveTo>
                <a:pt x="0" y="0"/>
              </a:moveTo>
              <a:lnTo>
                <a:pt x="0" y="339596"/>
              </a:lnTo>
              <a:lnTo>
                <a:pt x="167225" y="33959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2F562-3881-4912-A249-BFD1A0AF85C0}">
      <dsp:nvSpPr>
        <dsp:cNvPr id="0" name=""/>
        <dsp:cNvSpPr/>
      </dsp:nvSpPr>
      <dsp:spPr>
        <a:xfrm>
          <a:off x="3439107" y="1758944"/>
          <a:ext cx="821851" cy="146943"/>
        </a:xfrm>
        <a:custGeom>
          <a:avLst/>
          <a:gdLst/>
          <a:ahLst/>
          <a:cxnLst/>
          <a:rect l="0" t="0" r="0" b="0"/>
          <a:pathLst>
            <a:path>
              <a:moveTo>
                <a:pt x="821851" y="0"/>
              </a:moveTo>
              <a:lnTo>
                <a:pt x="821851" y="73471"/>
              </a:lnTo>
              <a:lnTo>
                <a:pt x="0" y="73471"/>
              </a:lnTo>
              <a:lnTo>
                <a:pt x="0" y="1469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5542A-6A31-472C-889E-0411FD12764E}">
      <dsp:nvSpPr>
        <dsp:cNvPr id="0" name=""/>
        <dsp:cNvSpPr/>
      </dsp:nvSpPr>
      <dsp:spPr>
        <a:xfrm>
          <a:off x="2976351" y="969094"/>
          <a:ext cx="1284608" cy="157177"/>
        </a:xfrm>
        <a:custGeom>
          <a:avLst/>
          <a:gdLst/>
          <a:ahLst/>
          <a:cxnLst/>
          <a:rect l="0" t="0" r="0" b="0"/>
          <a:pathLst>
            <a:path>
              <a:moveTo>
                <a:pt x="0" y="0"/>
              </a:moveTo>
              <a:lnTo>
                <a:pt x="0" y="83705"/>
              </a:lnTo>
              <a:lnTo>
                <a:pt x="1284608" y="83705"/>
              </a:lnTo>
              <a:lnTo>
                <a:pt x="1284608" y="157177"/>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4A112AE-2BD0-495E-B4F9-31C380CF18E5}">
      <dsp:nvSpPr>
        <dsp:cNvPr id="0" name=""/>
        <dsp:cNvSpPr/>
      </dsp:nvSpPr>
      <dsp:spPr>
        <a:xfrm>
          <a:off x="264524" y="1758944"/>
          <a:ext cx="185708" cy="3055015"/>
        </a:xfrm>
        <a:custGeom>
          <a:avLst/>
          <a:gdLst/>
          <a:ahLst/>
          <a:cxnLst/>
          <a:rect l="0" t="0" r="0" b="0"/>
          <a:pathLst>
            <a:path>
              <a:moveTo>
                <a:pt x="0" y="0"/>
              </a:moveTo>
              <a:lnTo>
                <a:pt x="0" y="3055015"/>
              </a:lnTo>
              <a:lnTo>
                <a:pt x="185708" y="30550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17E94-EE94-491C-AF12-C6421D6776A2}">
      <dsp:nvSpPr>
        <dsp:cNvPr id="0" name=""/>
        <dsp:cNvSpPr/>
      </dsp:nvSpPr>
      <dsp:spPr>
        <a:xfrm>
          <a:off x="264524" y="1758944"/>
          <a:ext cx="180782" cy="2312894"/>
        </a:xfrm>
        <a:custGeom>
          <a:avLst/>
          <a:gdLst/>
          <a:ahLst/>
          <a:cxnLst/>
          <a:rect l="0" t="0" r="0" b="0"/>
          <a:pathLst>
            <a:path>
              <a:moveTo>
                <a:pt x="0" y="0"/>
              </a:moveTo>
              <a:lnTo>
                <a:pt x="0" y="2312894"/>
              </a:lnTo>
              <a:lnTo>
                <a:pt x="180782" y="23128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DA0876-FBD7-45D3-90E4-20CBB100787D}">
      <dsp:nvSpPr>
        <dsp:cNvPr id="0" name=""/>
        <dsp:cNvSpPr/>
      </dsp:nvSpPr>
      <dsp:spPr>
        <a:xfrm>
          <a:off x="264524" y="1758944"/>
          <a:ext cx="180782" cy="1816085"/>
        </a:xfrm>
        <a:custGeom>
          <a:avLst/>
          <a:gdLst/>
          <a:ahLst/>
          <a:cxnLst/>
          <a:rect l="0" t="0" r="0" b="0"/>
          <a:pathLst>
            <a:path>
              <a:moveTo>
                <a:pt x="0" y="0"/>
              </a:moveTo>
              <a:lnTo>
                <a:pt x="0" y="1816085"/>
              </a:lnTo>
              <a:lnTo>
                <a:pt x="180782" y="1816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C3C1F-0159-4B0A-939C-5B7BD5AE08F5}">
      <dsp:nvSpPr>
        <dsp:cNvPr id="0" name=""/>
        <dsp:cNvSpPr/>
      </dsp:nvSpPr>
      <dsp:spPr>
        <a:xfrm>
          <a:off x="264524" y="1758944"/>
          <a:ext cx="180012" cy="1292084"/>
        </a:xfrm>
        <a:custGeom>
          <a:avLst/>
          <a:gdLst/>
          <a:ahLst/>
          <a:cxnLst/>
          <a:rect l="0" t="0" r="0" b="0"/>
          <a:pathLst>
            <a:path>
              <a:moveTo>
                <a:pt x="0" y="0"/>
              </a:moveTo>
              <a:lnTo>
                <a:pt x="0" y="1292084"/>
              </a:lnTo>
              <a:lnTo>
                <a:pt x="180012" y="12920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FEDB9-AE82-4B91-B179-CC32E7E8DF6C}">
      <dsp:nvSpPr>
        <dsp:cNvPr id="0" name=""/>
        <dsp:cNvSpPr/>
      </dsp:nvSpPr>
      <dsp:spPr>
        <a:xfrm>
          <a:off x="264524" y="1758944"/>
          <a:ext cx="180782" cy="822467"/>
        </a:xfrm>
        <a:custGeom>
          <a:avLst/>
          <a:gdLst/>
          <a:ahLst/>
          <a:cxnLst/>
          <a:rect l="0" t="0" r="0" b="0"/>
          <a:pathLst>
            <a:path>
              <a:moveTo>
                <a:pt x="0" y="0"/>
              </a:moveTo>
              <a:lnTo>
                <a:pt x="0" y="822467"/>
              </a:lnTo>
              <a:lnTo>
                <a:pt x="180782" y="822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45ED6-9E41-4847-93CC-1305468B850D}">
      <dsp:nvSpPr>
        <dsp:cNvPr id="0" name=""/>
        <dsp:cNvSpPr/>
      </dsp:nvSpPr>
      <dsp:spPr>
        <a:xfrm>
          <a:off x="264524" y="1758944"/>
          <a:ext cx="180782" cy="325658"/>
        </a:xfrm>
        <a:custGeom>
          <a:avLst/>
          <a:gdLst/>
          <a:ahLst/>
          <a:cxnLst/>
          <a:rect l="0" t="0" r="0" b="0"/>
          <a:pathLst>
            <a:path>
              <a:moveTo>
                <a:pt x="0" y="0"/>
              </a:moveTo>
              <a:lnTo>
                <a:pt x="0" y="325658"/>
              </a:lnTo>
              <a:lnTo>
                <a:pt x="180782" y="325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B11B5-1C6C-4AAE-A569-C6CCA28720C7}">
      <dsp:nvSpPr>
        <dsp:cNvPr id="0" name=""/>
        <dsp:cNvSpPr/>
      </dsp:nvSpPr>
      <dsp:spPr>
        <a:xfrm>
          <a:off x="1301338" y="969094"/>
          <a:ext cx="1675012" cy="157177"/>
        </a:xfrm>
        <a:custGeom>
          <a:avLst/>
          <a:gdLst/>
          <a:ahLst/>
          <a:cxnLst/>
          <a:rect l="0" t="0" r="0" b="0"/>
          <a:pathLst>
            <a:path>
              <a:moveTo>
                <a:pt x="1675012" y="0"/>
              </a:moveTo>
              <a:lnTo>
                <a:pt x="1675012" y="83705"/>
              </a:lnTo>
              <a:lnTo>
                <a:pt x="0" y="83705"/>
              </a:lnTo>
              <a:lnTo>
                <a:pt x="0" y="15717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9B74E-7FD2-460E-A8A1-736671CD6DE3}">
      <dsp:nvSpPr>
        <dsp:cNvPr id="0" name=""/>
        <dsp:cNvSpPr/>
      </dsp:nvSpPr>
      <dsp:spPr>
        <a:xfrm>
          <a:off x="2976351" y="654660"/>
          <a:ext cx="1470869" cy="91440"/>
        </a:xfrm>
        <a:custGeom>
          <a:avLst/>
          <a:gdLst/>
          <a:ahLst/>
          <a:cxnLst/>
          <a:rect l="0" t="0" r="0" b="0"/>
          <a:pathLst>
            <a:path>
              <a:moveTo>
                <a:pt x="1470869" y="45720"/>
              </a:moveTo>
              <a:lnTo>
                <a:pt x="1470869" y="47126"/>
              </a:lnTo>
              <a:lnTo>
                <a:pt x="0" y="47126"/>
              </a:lnTo>
              <a:lnTo>
                <a:pt x="0" y="12059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64BBD-B6F8-4145-9C00-006FC15943E0}">
      <dsp:nvSpPr>
        <dsp:cNvPr id="0" name=""/>
        <dsp:cNvSpPr/>
      </dsp:nvSpPr>
      <dsp:spPr>
        <a:xfrm rot="10800000" flipV="1">
          <a:off x="109465" y="65150"/>
          <a:ext cx="8675510" cy="635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tx2"/>
          </a:solidFill>
        </a:ln>
        <a:effectLst>
          <a:glow rad="63500">
            <a:schemeClr val="accent6">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b="1" kern="1200" dirty="0"/>
            <a:t>REFERENTE TEÓRICO Y METODOLÓGICO DE LA REGULACIÓN  CONTABLE PÚBLICA  (Res. 628/15)</a:t>
          </a:r>
        </a:p>
      </dsp:txBody>
      <dsp:txXfrm rot="-10800000">
        <a:off x="109465" y="65150"/>
        <a:ext cx="8675510" cy="635229"/>
      </dsp:txXfrm>
    </dsp:sp>
    <dsp:sp modelId="{4122E936-C2A2-4036-8E54-206732487EA8}">
      <dsp:nvSpPr>
        <dsp:cNvPr id="0" name=""/>
        <dsp:cNvSpPr/>
      </dsp:nvSpPr>
      <dsp:spPr>
        <a:xfrm rot="10800000" flipV="1">
          <a:off x="1970344" y="775258"/>
          <a:ext cx="2012013" cy="19383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MARCOS NORMATIVOS </a:t>
          </a:r>
          <a:endParaRPr lang="es-CO" sz="1600" kern="1200" dirty="0"/>
        </a:p>
      </dsp:txBody>
      <dsp:txXfrm rot="-10800000">
        <a:off x="1970344" y="775258"/>
        <a:ext cx="2012013" cy="193835"/>
      </dsp:txXfrm>
    </dsp:sp>
    <dsp:sp modelId="{34EF90F1-BD74-4EAE-9527-FCA8D1B5C0DE}">
      <dsp:nvSpPr>
        <dsp:cNvPr id="0" name=""/>
        <dsp:cNvSpPr/>
      </dsp:nvSpPr>
      <dsp:spPr>
        <a:xfrm>
          <a:off x="5321" y="1126271"/>
          <a:ext cx="2592034"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Marco Normativo para Entidades de Gobierno </a:t>
          </a:r>
        </a:p>
        <a:p>
          <a:pPr marL="0" lvl="0" indent="0" algn="ctr" defTabSz="711200">
            <a:lnSpc>
              <a:spcPct val="90000"/>
            </a:lnSpc>
            <a:spcBef>
              <a:spcPct val="0"/>
            </a:spcBef>
            <a:spcAft>
              <a:spcPct val="35000"/>
            </a:spcAft>
            <a:buNone/>
          </a:pPr>
          <a:r>
            <a:rPr lang="es-ES" sz="1200" b="1" kern="1200" dirty="0"/>
            <a:t>(Res. 533/15 y modificaciones)</a:t>
          </a:r>
          <a:endParaRPr lang="es-CO" sz="1200" b="1" kern="1200" dirty="0"/>
        </a:p>
      </dsp:txBody>
      <dsp:txXfrm>
        <a:off x="5321" y="1126271"/>
        <a:ext cx="2592034" cy="632672"/>
      </dsp:txXfrm>
    </dsp:sp>
    <dsp:sp modelId="{352B7EDC-65AE-49EB-A6FD-81DCA797E39A}">
      <dsp:nvSpPr>
        <dsp:cNvPr id="0" name=""/>
        <dsp:cNvSpPr/>
      </dsp:nvSpPr>
      <dsp:spPr>
        <a:xfrm>
          <a:off x="445306" y="1909669"/>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 Conceptual</a:t>
          </a:r>
          <a:endParaRPr lang="es-CO" sz="1600" b="1" kern="1200" dirty="0"/>
        </a:p>
      </dsp:txBody>
      <dsp:txXfrm>
        <a:off x="445306" y="1909669"/>
        <a:ext cx="1729861" cy="349865"/>
      </dsp:txXfrm>
    </dsp:sp>
    <dsp:sp modelId="{092E42F3-2386-48FF-9F8C-62102CB1EBE8}">
      <dsp:nvSpPr>
        <dsp:cNvPr id="0" name=""/>
        <dsp:cNvSpPr/>
      </dsp:nvSpPr>
      <dsp:spPr>
        <a:xfrm>
          <a:off x="445306" y="2406478"/>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Normas</a:t>
          </a:r>
          <a:endParaRPr lang="es-CO" sz="1600" b="1" kern="1200" dirty="0"/>
        </a:p>
      </dsp:txBody>
      <dsp:txXfrm>
        <a:off x="445306" y="2406478"/>
        <a:ext cx="1729861" cy="349865"/>
      </dsp:txXfrm>
    </dsp:sp>
    <dsp:sp modelId="{ECF30D6C-E516-44B5-8B8D-C3285881D3AA}">
      <dsp:nvSpPr>
        <dsp:cNvPr id="0" name=""/>
        <dsp:cNvSpPr/>
      </dsp:nvSpPr>
      <dsp:spPr>
        <a:xfrm>
          <a:off x="444537" y="2876096"/>
          <a:ext cx="174596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Procedimientos Contables</a:t>
          </a:r>
        </a:p>
      </dsp:txBody>
      <dsp:txXfrm>
        <a:off x="444537" y="2876096"/>
        <a:ext cx="1745968" cy="349865"/>
      </dsp:txXfrm>
    </dsp:sp>
    <dsp:sp modelId="{FB6CE35E-3836-413B-AFC6-521F4355047B}">
      <dsp:nvSpPr>
        <dsp:cNvPr id="0" name=""/>
        <dsp:cNvSpPr/>
      </dsp:nvSpPr>
      <dsp:spPr>
        <a:xfrm>
          <a:off x="445306" y="340009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Guías de Aplicación</a:t>
          </a:r>
          <a:endParaRPr lang="es-CO" sz="1600" b="1" kern="1200" dirty="0"/>
        </a:p>
      </dsp:txBody>
      <dsp:txXfrm>
        <a:off x="445306" y="3400096"/>
        <a:ext cx="1729861" cy="349865"/>
      </dsp:txXfrm>
    </dsp:sp>
    <dsp:sp modelId="{561A6F45-6EFC-459D-949C-F334622F1B87}">
      <dsp:nvSpPr>
        <dsp:cNvPr id="0" name=""/>
        <dsp:cNvSpPr/>
      </dsp:nvSpPr>
      <dsp:spPr>
        <a:xfrm>
          <a:off x="445306" y="389690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Doctrina contable</a:t>
          </a:r>
          <a:endParaRPr lang="es-CO" sz="1600" b="1" kern="1200" dirty="0"/>
        </a:p>
      </dsp:txBody>
      <dsp:txXfrm>
        <a:off x="445306" y="3896906"/>
        <a:ext cx="1729861" cy="349865"/>
      </dsp:txXfrm>
    </dsp:sp>
    <dsp:sp modelId="{3B0650FB-6E04-44EC-B632-575B5545B574}">
      <dsp:nvSpPr>
        <dsp:cNvPr id="0" name=""/>
        <dsp:cNvSpPr/>
      </dsp:nvSpPr>
      <dsp:spPr>
        <a:xfrm>
          <a:off x="450232" y="4361128"/>
          <a:ext cx="1729861" cy="9056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Catálogo General de Cuentas </a:t>
          </a:r>
          <a:r>
            <a:rPr lang="es-ES" sz="1600" b="1" kern="1200" dirty="0"/>
            <a:t>(Res. 620/15) </a:t>
          </a:r>
          <a:endParaRPr lang="es-CO" sz="1600" b="1" kern="1200" dirty="0"/>
        </a:p>
      </dsp:txBody>
      <dsp:txXfrm>
        <a:off x="450232" y="4361128"/>
        <a:ext cx="1729861" cy="905661"/>
      </dsp:txXfrm>
    </dsp:sp>
    <dsp:sp modelId="{E0642E34-9CE9-406F-81BD-9EC2549FF197}">
      <dsp:nvSpPr>
        <dsp:cNvPr id="0" name=""/>
        <dsp:cNvSpPr/>
      </dsp:nvSpPr>
      <dsp:spPr>
        <a:xfrm>
          <a:off x="2744299" y="1126271"/>
          <a:ext cx="3033320"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Marco Normativo para Empresas que no Cotizan en el Mercado de Valores</a:t>
          </a:r>
        </a:p>
        <a:p>
          <a:pPr marL="0" lvl="0" indent="0" algn="ctr" defTabSz="666750">
            <a:lnSpc>
              <a:spcPct val="90000"/>
            </a:lnSpc>
            <a:spcBef>
              <a:spcPct val="0"/>
            </a:spcBef>
            <a:spcAft>
              <a:spcPct val="35000"/>
            </a:spcAft>
            <a:buNone/>
          </a:pPr>
          <a:r>
            <a:rPr lang="es-ES" sz="1200" b="1" kern="1200" dirty="0">
              <a:solidFill>
                <a:prstClr val="black"/>
              </a:solidFill>
              <a:latin typeface="Calibri"/>
              <a:ea typeface="+mn-ea"/>
              <a:cs typeface="+mn-cs"/>
            </a:rPr>
            <a:t>(Res. 414/14 y modificaciones)</a:t>
          </a:r>
        </a:p>
      </dsp:txBody>
      <dsp:txXfrm>
        <a:off x="2744299" y="1126271"/>
        <a:ext cx="3033320" cy="632672"/>
      </dsp:txXfrm>
    </dsp:sp>
    <dsp:sp modelId="{99DF0269-13D1-43B1-A2B8-BDD10D2E1CB1}">
      <dsp:nvSpPr>
        <dsp:cNvPr id="0" name=""/>
        <dsp:cNvSpPr/>
      </dsp:nvSpPr>
      <dsp:spPr>
        <a:xfrm>
          <a:off x="2905293" y="1905887"/>
          <a:ext cx="106762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General</a:t>
          </a:r>
        </a:p>
      </dsp:txBody>
      <dsp:txXfrm>
        <a:off x="2905293" y="1905887"/>
        <a:ext cx="1067628" cy="349865"/>
      </dsp:txXfrm>
    </dsp:sp>
    <dsp:sp modelId="{13D97E7C-7531-493C-8CE4-09290EF389B6}">
      <dsp:nvSpPr>
        <dsp:cNvPr id="0" name=""/>
        <dsp:cNvSpPr/>
      </dsp:nvSpPr>
      <dsp:spPr>
        <a:xfrm>
          <a:off x="3179282" y="2420417"/>
          <a:ext cx="970464"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Marco Conceptual</a:t>
          </a:r>
        </a:p>
      </dsp:txBody>
      <dsp:txXfrm>
        <a:off x="3179282" y="2420417"/>
        <a:ext cx="970464" cy="349865"/>
      </dsp:txXfrm>
    </dsp:sp>
    <dsp:sp modelId="{16285ACB-9556-42CF-86C2-2A641D328B4D}">
      <dsp:nvSpPr>
        <dsp:cNvPr id="0" name=""/>
        <dsp:cNvSpPr/>
      </dsp:nvSpPr>
      <dsp:spPr>
        <a:xfrm>
          <a:off x="3148395" y="2899505"/>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Normas</a:t>
          </a:r>
          <a:endParaRPr lang="es-CO" sz="1500" b="1" kern="1200" dirty="0"/>
        </a:p>
      </dsp:txBody>
      <dsp:txXfrm>
        <a:off x="3148395" y="2899505"/>
        <a:ext cx="969589" cy="349865"/>
      </dsp:txXfrm>
    </dsp:sp>
    <dsp:sp modelId="{03BC33CF-1051-4C36-AECA-0370D0D83E0C}">
      <dsp:nvSpPr>
        <dsp:cNvPr id="0" name=""/>
        <dsp:cNvSpPr/>
      </dsp:nvSpPr>
      <dsp:spPr>
        <a:xfrm>
          <a:off x="3148395" y="3396314"/>
          <a:ext cx="102523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a:t>Procedimientos Contables</a:t>
          </a:r>
        </a:p>
      </dsp:txBody>
      <dsp:txXfrm>
        <a:off x="3148395" y="3396314"/>
        <a:ext cx="1025238" cy="349865"/>
      </dsp:txXfrm>
    </dsp:sp>
    <dsp:sp modelId="{357A19F3-95EB-4678-B336-376D19C43BAF}">
      <dsp:nvSpPr>
        <dsp:cNvPr id="0" name=""/>
        <dsp:cNvSpPr/>
      </dsp:nvSpPr>
      <dsp:spPr>
        <a:xfrm>
          <a:off x="3148395" y="3893123"/>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Guías de Aplicación</a:t>
          </a:r>
          <a:endParaRPr lang="es-CO" sz="1500" b="1" kern="1200" dirty="0"/>
        </a:p>
      </dsp:txBody>
      <dsp:txXfrm>
        <a:off x="3148395" y="3893123"/>
        <a:ext cx="969589" cy="349865"/>
      </dsp:txXfrm>
    </dsp:sp>
    <dsp:sp modelId="{A42646CB-B0E8-4BB6-BBAE-E162FD7478B4}">
      <dsp:nvSpPr>
        <dsp:cNvPr id="0" name=""/>
        <dsp:cNvSpPr/>
      </dsp:nvSpPr>
      <dsp:spPr>
        <a:xfrm>
          <a:off x="3148395" y="4389933"/>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Doctrina Contable</a:t>
          </a:r>
          <a:endParaRPr lang="es-CO" sz="1500" b="1" kern="1200" dirty="0"/>
        </a:p>
      </dsp:txBody>
      <dsp:txXfrm>
        <a:off x="3148395" y="4389933"/>
        <a:ext cx="969589" cy="349865"/>
      </dsp:txXfrm>
    </dsp:sp>
    <dsp:sp modelId="{54C9EC45-3DBC-489C-8E27-BF8660255D2D}">
      <dsp:nvSpPr>
        <dsp:cNvPr id="0" name=""/>
        <dsp:cNvSpPr/>
      </dsp:nvSpPr>
      <dsp:spPr>
        <a:xfrm>
          <a:off x="3148395" y="4862783"/>
          <a:ext cx="1535895"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Catálogo General de Cuentas   (Res. 139/15) </a:t>
          </a:r>
          <a:endParaRPr lang="es-CO" sz="1200" kern="1200" dirty="0"/>
        </a:p>
      </dsp:txBody>
      <dsp:txXfrm>
        <a:off x="3148395" y="4862783"/>
        <a:ext cx="1535895" cy="349865"/>
      </dsp:txXfrm>
    </dsp:sp>
    <dsp:sp modelId="{1D85C5CE-E951-48D7-8D08-94BD699B52DD}">
      <dsp:nvSpPr>
        <dsp:cNvPr id="0" name=""/>
        <dsp:cNvSpPr/>
      </dsp:nvSpPr>
      <dsp:spPr>
        <a:xfrm>
          <a:off x="4191875" y="1905887"/>
          <a:ext cx="149675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b="1" kern="1200" dirty="0"/>
            <a:t>E</a:t>
          </a:r>
          <a:r>
            <a:rPr lang="es-CO" sz="1200" b="1" kern="1200" dirty="0"/>
            <a:t>xcepción Res. 414/14 Art. 2 Par. 2</a:t>
          </a:r>
        </a:p>
      </dsp:txBody>
      <dsp:txXfrm>
        <a:off x="4191875" y="1905887"/>
        <a:ext cx="1496759" cy="349865"/>
      </dsp:txXfrm>
    </dsp:sp>
    <dsp:sp modelId="{C2D20BAC-1EDD-4C70-A6BB-B3F8917A581C}">
      <dsp:nvSpPr>
        <dsp:cNvPr id="0" name=""/>
        <dsp:cNvSpPr/>
      </dsp:nvSpPr>
      <dsp:spPr>
        <a:xfrm>
          <a:off x="4406652" y="2402696"/>
          <a:ext cx="1668424"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dirty="0"/>
            <a:t>Anexo Decreto 3022/13 y normas que lo modifiquen</a:t>
          </a:r>
        </a:p>
      </dsp:txBody>
      <dsp:txXfrm>
        <a:off x="4406652" y="2402696"/>
        <a:ext cx="1668424" cy="349865"/>
      </dsp:txXfrm>
    </dsp:sp>
    <dsp:sp modelId="{8D0ACDBD-DAE6-43F0-B7E8-CDCAA1BC9AFD}">
      <dsp:nvSpPr>
        <dsp:cNvPr id="0" name=""/>
        <dsp:cNvSpPr/>
      </dsp:nvSpPr>
      <dsp:spPr>
        <a:xfrm>
          <a:off x="4622673" y="2859134"/>
          <a:ext cx="139473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Doctrina Contable</a:t>
          </a:r>
        </a:p>
      </dsp:txBody>
      <dsp:txXfrm>
        <a:off x="4622673" y="2859134"/>
        <a:ext cx="1394738" cy="349865"/>
      </dsp:txXfrm>
    </dsp:sp>
    <dsp:sp modelId="{A4A8687D-12D3-4C21-BA5A-69E914E1EBDC}">
      <dsp:nvSpPr>
        <dsp:cNvPr id="0" name=""/>
        <dsp:cNvSpPr/>
      </dsp:nvSpPr>
      <dsp:spPr>
        <a:xfrm>
          <a:off x="4478654" y="3396314"/>
          <a:ext cx="1564717" cy="73807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Estructura Catálogo General de Cuentas</a:t>
          </a:r>
        </a:p>
      </dsp:txBody>
      <dsp:txXfrm>
        <a:off x="4478654" y="3396314"/>
        <a:ext cx="1564717" cy="738072"/>
      </dsp:txXfrm>
    </dsp:sp>
    <dsp:sp modelId="{79B3D5BA-6B90-4552-A0B1-092942A40830}">
      <dsp:nvSpPr>
        <dsp:cNvPr id="0" name=""/>
        <dsp:cNvSpPr/>
      </dsp:nvSpPr>
      <dsp:spPr>
        <a:xfrm>
          <a:off x="5924563" y="1126271"/>
          <a:ext cx="2855091"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Marco Normativo para Empresas que Cotizan en el Mercado de Valores</a:t>
          </a:r>
        </a:p>
        <a:p>
          <a:pPr marL="0" lvl="0" indent="0" algn="ctr" defTabSz="622300">
            <a:lnSpc>
              <a:spcPct val="90000"/>
            </a:lnSpc>
            <a:spcBef>
              <a:spcPct val="0"/>
            </a:spcBef>
            <a:spcAft>
              <a:spcPct val="35000"/>
            </a:spcAft>
            <a:buNone/>
          </a:pPr>
          <a:r>
            <a:rPr lang="es-ES" sz="1200" b="1" kern="1200" dirty="0">
              <a:solidFill>
                <a:prstClr val="black"/>
              </a:solidFill>
              <a:latin typeface="Calibri"/>
              <a:ea typeface="+mn-ea"/>
              <a:cs typeface="+mn-cs"/>
            </a:rPr>
            <a:t>(Res</a:t>
          </a:r>
          <a:r>
            <a:rPr lang="es-ES" sz="1200" b="1" kern="1200" dirty="0">
              <a:solidFill>
                <a:prstClr val="black"/>
              </a:solidFill>
              <a:latin typeface="+mn-lt"/>
              <a:ea typeface="+mn-ea"/>
              <a:cs typeface="+mn-cs"/>
            </a:rPr>
            <a:t>. 743/13 </a:t>
          </a:r>
          <a:r>
            <a:rPr lang="es-ES" sz="1200" b="1" kern="1200" dirty="0">
              <a:solidFill>
                <a:prstClr val="black"/>
              </a:solidFill>
              <a:latin typeface="Calibri"/>
              <a:ea typeface="+mn-ea"/>
              <a:cs typeface="+mn-cs"/>
            </a:rPr>
            <a:t>y modificaciones)</a:t>
          </a:r>
          <a:endParaRPr lang="es-ES" sz="1600" b="1" kern="1200" dirty="0"/>
        </a:p>
      </dsp:txBody>
      <dsp:txXfrm>
        <a:off x="5924563" y="1126271"/>
        <a:ext cx="2855091" cy="632672"/>
      </dsp:txXfrm>
    </dsp:sp>
    <dsp:sp modelId="{A11F76B6-123D-45BA-9E77-5F708032934F}">
      <dsp:nvSpPr>
        <dsp:cNvPr id="0" name=""/>
        <dsp:cNvSpPr/>
      </dsp:nvSpPr>
      <dsp:spPr>
        <a:xfrm>
          <a:off x="6430313" y="1909669"/>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 Conceptual</a:t>
          </a:r>
          <a:endParaRPr lang="es-ES" sz="1600" b="1" kern="1200" dirty="0"/>
        </a:p>
      </dsp:txBody>
      <dsp:txXfrm>
        <a:off x="6430313" y="1909669"/>
        <a:ext cx="1729861" cy="349865"/>
      </dsp:txXfrm>
    </dsp:sp>
    <dsp:sp modelId="{ADDE21BF-556E-4F1A-88BD-2EBCFE7AAED9}">
      <dsp:nvSpPr>
        <dsp:cNvPr id="0" name=""/>
        <dsp:cNvSpPr/>
      </dsp:nvSpPr>
      <dsp:spPr>
        <a:xfrm>
          <a:off x="6430313" y="2406478"/>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Normas</a:t>
          </a:r>
          <a:endParaRPr lang="es-CO" sz="1600" b="1" kern="1200" dirty="0"/>
        </a:p>
      </dsp:txBody>
      <dsp:txXfrm>
        <a:off x="6430313" y="2406478"/>
        <a:ext cx="1729861" cy="349865"/>
      </dsp:txXfrm>
    </dsp:sp>
    <dsp:sp modelId="{5521541A-D7EC-46C2-9280-90F3CEFFE9F0}">
      <dsp:nvSpPr>
        <dsp:cNvPr id="0" name=""/>
        <dsp:cNvSpPr/>
      </dsp:nvSpPr>
      <dsp:spPr>
        <a:xfrm>
          <a:off x="6429543" y="2876096"/>
          <a:ext cx="174596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Guías de Aplicación</a:t>
          </a:r>
        </a:p>
      </dsp:txBody>
      <dsp:txXfrm>
        <a:off x="6429543" y="2876096"/>
        <a:ext cx="1745968" cy="349865"/>
      </dsp:txXfrm>
    </dsp:sp>
    <dsp:sp modelId="{E9EDDFD6-1CA6-44C1-8376-66AC446697C2}">
      <dsp:nvSpPr>
        <dsp:cNvPr id="0" name=""/>
        <dsp:cNvSpPr/>
      </dsp:nvSpPr>
      <dsp:spPr>
        <a:xfrm>
          <a:off x="6409405" y="340009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Interpretaciones</a:t>
          </a:r>
          <a:endParaRPr lang="es-CO" sz="1600" b="1" kern="1200" dirty="0"/>
        </a:p>
      </dsp:txBody>
      <dsp:txXfrm>
        <a:off x="6409405" y="3400096"/>
        <a:ext cx="1729861" cy="349865"/>
      </dsp:txXfrm>
    </dsp:sp>
    <dsp:sp modelId="{6830DBEA-B00C-4A38-8536-5FC387BCC955}">
      <dsp:nvSpPr>
        <dsp:cNvPr id="0" name=""/>
        <dsp:cNvSpPr/>
      </dsp:nvSpPr>
      <dsp:spPr>
        <a:xfrm>
          <a:off x="6430313" y="389690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Doctrina Contable</a:t>
          </a:r>
          <a:endParaRPr lang="es-CO" sz="1600" b="1" kern="1200" dirty="0"/>
        </a:p>
      </dsp:txBody>
      <dsp:txXfrm>
        <a:off x="6430313" y="3896906"/>
        <a:ext cx="1729861" cy="349865"/>
      </dsp:txXfrm>
    </dsp:sp>
    <dsp:sp modelId="{925AFF53-80CA-4EF3-B620-450F60BBC6AE}">
      <dsp:nvSpPr>
        <dsp:cNvPr id="0" name=""/>
        <dsp:cNvSpPr/>
      </dsp:nvSpPr>
      <dsp:spPr>
        <a:xfrm>
          <a:off x="6430313" y="4341137"/>
          <a:ext cx="1729861" cy="78013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Calibri" panose="020F0502020204030204" pitchFamily="34" charset="0"/>
            </a:rPr>
            <a:t>Catálogo General de Cuentas </a:t>
          </a:r>
          <a:r>
            <a:rPr lang="es-ES" sz="1500" b="1" kern="1200" dirty="0"/>
            <a:t>(Res. 117/15)</a:t>
          </a:r>
          <a:endParaRPr lang="es-CO" sz="1500" b="1" kern="1200" dirty="0"/>
        </a:p>
      </dsp:txBody>
      <dsp:txXfrm>
        <a:off x="6430313" y="4341137"/>
        <a:ext cx="1729861" cy="780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621063" y="2032000"/>
          <a:ext cx="462582" cy="1506195"/>
        </a:xfrm>
        <a:custGeom>
          <a:avLst/>
          <a:gdLst/>
          <a:ahLst/>
          <a:cxnLst/>
          <a:rect l="0" t="0" r="0" b="0"/>
          <a:pathLst>
            <a:path>
              <a:moveTo>
                <a:pt x="0" y="0"/>
              </a:moveTo>
              <a:lnTo>
                <a:pt x="231291" y="0"/>
              </a:lnTo>
              <a:lnTo>
                <a:pt x="231291" y="1506195"/>
              </a:lnTo>
              <a:lnTo>
                <a:pt x="462582" y="1506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2963" y="2745707"/>
        <a:ext cx="78781" cy="78781"/>
      </dsp:txXfrm>
    </dsp:sp>
    <dsp:sp modelId="{40DF29DC-20F0-46F8-93F3-87C46B8DF249}">
      <dsp:nvSpPr>
        <dsp:cNvPr id="0" name=""/>
        <dsp:cNvSpPr/>
      </dsp:nvSpPr>
      <dsp:spPr>
        <a:xfrm>
          <a:off x="1621063" y="2032000"/>
          <a:ext cx="462582" cy="648601"/>
        </a:xfrm>
        <a:custGeom>
          <a:avLst/>
          <a:gdLst/>
          <a:ahLst/>
          <a:cxnLst/>
          <a:rect l="0" t="0" r="0" b="0"/>
          <a:pathLst>
            <a:path>
              <a:moveTo>
                <a:pt x="0" y="0"/>
              </a:moveTo>
              <a:lnTo>
                <a:pt x="231291" y="0"/>
              </a:lnTo>
              <a:lnTo>
                <a:pt x="231291" y="648601"/>
              </a:lnTo>
              <a:lnTo>
                <a:pt x="462582" y="6486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2437" y="2336384"/>
        <a:ext cx="39832" cy="39832"/>
      </dsp:txXfrm>
    </dsp:sp>
    <dsp:sp modelId="{BC2473AD-EEBA-4768-9ADB-AA025D6163CD}">
      <dsp:nvSpPr>
        <dsp:cNvPr id="0" name=""/>
        <dsp:cNvSpPr/>
      </dsp:nvSpPr>
      <dsp:spPr>
        <a:xfrm>
          <a:off x="1621063" y="1903338"/>
          <a:ext cx="462582" cy="91440"/>
        </a:xfrm>
        <a:custGeom>
          <a:avLst/>
          <a:gdLst/>
          <a:ahLst/>
          <a:cxnLst/>
          <a:rect l="0" t="0" r="0" b="0"/>
          <a:pathLst>
            <a:path>
              <a:moveTo>
                <a:pt x="0" y="128661"/>
              </a:moveTo>
              <a:lnTo>
                <a:pt x="231291" y="128661"/>
              </a:lnTo>
              <a:lnTo>
                <a:pt x="231291" y="45720"/>
              </a:lnTo>
              <a:lnTo>
                <a:pt x="462582"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40605" y="1937309"/>
        <a:ext cx="23497" cy="23497"/>
      </dsp:txXfrm>
    </dsp:sp>
    <dsp:sp modelId="{A7CB8463-5EED-45A4-918F-667F778F71F7}">
      <dsp:nvSpPr>
        <dsp:cNvPr id="0" name=""/>
        <dsp:cNvSpPr/>
      </dsp:nvSpPr>
      <dsp:spPr>
        <a:xfrm>
          <a:off x="1621063" y="1310128"/>
          <a:ext cx="462582" cy="721871"/>
        </a:xfrm>
        <a:custGeom>
          <a:avLst/>
          <a:gdLst/>
          <a:ahLst/>
          <a:cxnLst/>
          <a:rect l="0" t="0" r="0" b="0"/>
          <a:pathLst>
            <a:path>
              <a:moveTo>
                <a:pt x="0" y="721871"/>
              </a:moveTo>
              <a:lnTo>
                <a:pt x="231291" y="721871"/>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0920" y="1649630"/>
        <a:ext cx="42868" cy="42868"/>
      </dsp:txXfrm>
    </dsp:sp>
    <dsp:sp modelId="{44D9C6FF-651A-41CA-BCAA-7DEEE2940549}">
      <dsp:nvSpPr>
        <dsp:cNvPr id="0" name=""/>
        <dsp:cNvSpPr/>
      </dsp:nvSpPr>
      <dsp:spPr>
        <a:xfrm>
          <a:off x="1621063" y="535475"/>
          <a:ext cx="462582" cy="1496524"/>
        </a:xfrm>
        <a:custGeom>
          <a:avLst/>
          <a:gdLst/>
          <a:ahLst/>
          <a:cxnLst/>
          <a:rect l="0" t="0" r="0" b="0"/>
          <a:pathLst>
            <a:path>
              <a:moveTo>
                <a:pt x="0" y="1496524"/>
              </a:moveTo>
              <a:lnTo>
                <a:pt x="231291" y="1496524"/>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3194" y="1244578"/>
        <a:ext cx="78319" cy="78319"/>
      </dsp:txXfrm>
    </dsp:sp>
    <dsp:sp modelId="{671FBE74-29FA-4A1F-ACDF-6F3AC087BBC9}">
      <dsp:nvSpPr>
        <dsp:cNvPr id="0" name=""/>
        <dsp:cNvSpPr/>
      </dsp:nvSpPr>
      <dsp:spPr>
        <a:xfrm>
          <a:off x="-95885" y="1225188"/>
          <a:ext cx="1820274" cy="1613622"/>
        </a:xfrm>
        <a:prstGeom prst="rect">
          <a:avLst/>
        </a:prstGeom>
        <a:blipFill rotWithShape="0">
          <a:blip xmlns:r="http://schemas.openxmlformats.org/officeDocument/2006/relationships" r:embed="rId1"/>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M E T A S</a:t>
          </a:r>
        </a:p>
      </dsp:txBody>
      <dsp:txXfrm>
        <a:off x="-95885" y="1225188"/>
        <a:ext cx="1820274" cy="1613622"/>
      </dsp:txXfrm>
    </dsp:sp>
    <dsp:sp modelId="{25FAA211-9CE9-4B6A-AFB1-BDBE8719087F}">
      <dsp:nvSpPr>
        <dsp:cNvPr id="0" name=""/>
        <dsp:cNvSpPr/>
      </dsp:nvSpPr>
      <dsp:spPr>
        <a:xfrm>
          <a:off x="2083645" y="18856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Expedición de guías, procedimientos y doctrina contable pública y ejecución de programas de capacitación para la aplicación de los marcos normativos.</a:t>
          </a:r>
        </a:p>
      </dsp:txBody>
      <dsp:txXfrm>
        <a:off x="2083645" y="188569"/>
        <a:ext cx="6514600" cy="693813"/>
      </dsp:txXfrm>
    </dsp:sp>
    <dsp:sp modelId="{77DB3F99-9157-41EC-9D7E-0F6396431F86}">
      <dsp:nvSpPr>
        <dsp:cNvPr id="0" name=""/>
        <dsp:cNvSpPr/>
      </dsp:nvSpPr>
      <dsp:spPr>
        <a:xfrm>
          <a:off x="2083645" y="1055835"/>
          <a:ext cx="6514600" cy="50858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del  proceso contable y el sistema documental contable</a:t>
          </a:r>
        </a:p>
      </dsp:txBody>
      <dsp:txXfrm>
        <a:off x="2083645" y="1055835"/>
        <a:ext cx="6514600" cy="508585"/>
      </dsp:txXfrm>
    </dsp:sp>
    <dsp:sp modelId="{54290EC1-06CC-43E4-8A52-EF3555EC440C}">
      <dsp:nvSpPr>
        <dsp:cNvPr id="0" name=""/>
        <dsp:cNvSpPr/>
      </dsp:nvSpPr>
      <dsp:spPr>
        <a:xfrm>
          <a:off x="2083645" y="1737875"/>
          <a:ext cx="6514600" cy="42236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para el desarrollo y evaluación del control interno contable</a:t>
          </a:r>
        </a:p>
      </dsp:txBody>
      <dsp:txXfrm>
        <a:off x="2083645" y="1737875"/>
        <a:ext cx="6514600" cy="422365"/>
      </dsp:txXfrm>
    </dsp:sp>
    <dsp:sp modelId="{CE7D4E97-B8EF-4ACB-BCA8-9F5BED8B2DE8}">
      <dsp:nvSpPr>
        <dsp:cNvPr id="0" name=""/>
        <dsp:cNvSpPr/>
      </dsp:nvSpPr>
      <dsp:spPr>
        <a:xfrm>
          <a:off x="2083645" y="2333694"/>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del proceso de consolidación de la información financiera del sector público, con base en los nuevos marcos normativos.</a:t>
          </a:r>
        </a:p>
      </dsp:txBody>
      <dsp:txXfrm>
        <a:off x="2083645" y="2333694"/>
        <a:ext cx="6514600" cy="693813"/>
      </dsp:txXfrm>
    </dsp:sp>
    <dsp:sp modelId="{21B318A2-96FD-4BB9-A6AE-CAB0583A7B08}">
      <dsp:nvSpPr>
        <dsp:cNvPr id="0" name=""/>
        <dsp:cNvSpPr/>
      </dsp:nvSpPr>
      <dsp:spPr>
        <a:xfrm>
          <a:off x="2083645" y="319128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 los sistemas de información para la centralización y consolidación de la información financiera del sector público (SIIF y CHIP)</a:t>
          </a:r>
        </a:p>
      </dsp:txBody>
      <dsp:txXfrm>
        <a:off x="2083645" y="3191289"/>
        <a:ext cx="6514600" cy="69381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F1CB5A47-4D36-4268-8C9C-BB491779F5B9}" type="slidenum">
              <a:rPr lang="es-ES"/>
              <a:pPr>
                <a:defRPr/>
              </a:pPr>
              <a:t>‹Nº›</a:t>
            </a:fld>
            <a:endParaRPr lang="es-ES"/>
          </a:p>
        </p:txBody>
      </p:sp>
    </p:spTree>
    <p:extLst>
      <p:ext uri="{BB962C8B-B14F-4D97-AF65-F5344CB8AC3E}">
        <p14:creationId xmlns:p14="http://schemas.microsoft.com/office/powerpoint/2010/main" val="3420198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9FB9F728-748E-45D2-956C-3472DF278810}" type="slidenum">
              <a:rPr lang="es-ES"/>
              <a:pPr>
                <a:defRPr/>
              </a:pPr>
              <a:t>‹Nº›</a:t>
            </a:fld>
            <a:endParaRPr lang="es-ES"/>
          </a:p>
        </p:txBody>
      </p:sp>
    </p:spTree>
    <p:extLst>
      <p:ext uri="{BB962C8B-B14F-4D97-AF65-F5344CB8AC3E}">
        <p14:creationId xmlns:p14="http://schemas.microsoft.com/office/powerpoint/2010/main" val="2434274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EF83A3C0-4BA7-43E0-9E4E-47D3433B8C83}" type="slidenum">
              <a:rPr lang="es-ES" altLang="es-ES" smtClean="0"/>
              <a:pPr/>
              <a:t>1</a:t>
            </a:fld>
            <a:endParaRPr lang="es-ES" altLang="es-ES"/>
          </a:p>
        </p:txBody>
      </p:sp>
    </p:spTree>
    <p:extLst>
      <p:ext uri="{BB962C8B-B14F-4D97-AF65-F5344CB8AC3E}">
        <p14:creationId xmlns:p14="http://schemas.microsoft.com/office/powerpoint/2010/main" val="141247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31</a:t>
            </a:fld>
            <a:endParaRPr lang="es-ES" altLang="es-ES"/>
          </a:p>
        </p:txBody>
      </p:sp>
    </p:spTree>
    <p:extLst>
      <p:ext uri="{BB962C8B-B14F-4D97-AF65-F5344CB8AC3E}">
        <p14:creationId xmlns:p14="http://schemas.microsoft.com/office/powerpoint/2010/main" val="331439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37</a:t>
            </a:fld>
            <a:endParaRPr lang="es-ES" altLang="es-ES"/>
          </a:p>
        </p:txBody>
      </p:sp>
    </p:spTree>
    <p:extLst>
      <p:ext uri="{BB962C8B-B14F-4D97-AF65-F5344CB8AC3E}">
        <p14:creationId xmlns:p14="http://schemas.microsoft.com/office/powerpoint/2010/main" val="80371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38</a:t>
            </a:fld>
            <a:endParaRPr lang="es-ES"/>
          </a:p>
        </p:txBody>
      </p:sp>
    </p:spTree>
    <p:extLst>
      <p:ext uri="{BB962C8B-B14F-4D97-AF65-F5344CB8AC3E}">
        <p14:creationId xmlns:p14="http://schemas.microsoft.com/office/powerpoint/2010/main" val="156680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8371A74-2D4C-4B5A-AC7C-0F42AC39EF02}" type="slidenum">
              <a:rPr lang="es-ES" altLang="es-CO">
                <a:solidFill>
                  <a:srgbClr val="000000"/>
                </a:solidFill>
              </a:rPr>
              <a:pPr/>
              <a:t>44</a:t>
            </a:fld>
            <a:endParaRPr lang="es-ES" altLang="es-CO">
              <a:solidFill>
                <a:srgbClr val="000000"/>
              </a:solidFill>
            </a:endParaRPr>
          </a:p>
        </p:txBody>
      </p:sp>
      <p:sp>
        <p:nvSpPr>
          <p:cNvPr id="21507"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defRPr/>
            </a:pPr>
            <a:r>
              <a:rPr altLang="es-CO" b="1" dirty="0"/>
              <a:t>Para versiones Windows 2007 hasta versión 2010 </a:t>
            </a:r>
            <a:r>
              <a:rPr altLang="es-CO" dirty="0"/>
              <a:t>- Plantillas para material institucional o a entes externos, en el año 2012</a:t>
            </a:r>
          </a:p>
          <a:p>
            <a:pPr>
              <a:spcBef>
                <a:spcPct val="0"/>
              </a:spcBef>
              <a:defRPr/>
            </a:pPr>
            <a:endParaRPr altLang="es-CO" dirty="0"/>
          </a:p>
          <a:p>
            <a:pPr>
              <a:spcBef>
                <a:spcPct val="0"/>
              </a:spcBef>
              <a:defRPr/>
            </a:pPr>
            <a:r>
              <a:rPr altLang="es-CO" b="1" dirty="0"/>
              <a:t>Secciones</a:t>
            </a:r>
            <a:endParaRPr altLang="es-CO" dirty="0"/>
          </a:p>
          <a:p>
            <a:pPr>
              <a:spcBef>
                <a:spcPct val="0"/>
              </a:spcBef>
              <a:defRPr/>
            </a:pPr>
            <a:r>
              <a:rPr altLang="es-CO" dirty="0"/>
              <a:t>Para agregar secciones, haga clic con el botón secundario del mouse en una diapositiva. Las secciones pueden ayudarle a </a:t>
            </a:r>
            <a:r>
              <a:rPr altLang="es-CO" u="sng" dirty="0"/>
              <a:t>organizar las diapositivas o a facilitar la colaboración entre varios participantes o autores</a:t>
            </a:r>
            <a:r>
              <a:rPr altLang="es-CO" dirty="0"/>
              <a:t>.</a:t>
            </a:r>
          </a:p>
          <a:p>
            <a:pPr>
              <a:spcBef>
                <a:spcPct val="0"/>
              </a:spcBef>
              <a:defRPr/>
            </a:pPr>
            <a:endParaRPr altLang="es-CO" b="1" dirty="0"/>
          </a:p>
          <a:p>
            <a:pPr>
              <a:spcBef>
                <a:spcPct val="0"/>
              </a:spcBef>
              <a:defRPr/>
            </a:pPr>
            <a:r>
              <a:rPr altLang="es-CO" b="1" dirty="0"/>
              <a:t>Nuevas diapositivas</a:t>
            </a:r>
          </a:p>
          <a:p>
            <a:pPr>
              <a:spcBef>
                <a:spcPct val="0"/>
              </a:spcBef>
              <a:defRPr/>
            </a:pPr>
            <a:r>
              <a:rPr altLang="es-CO" dirty="0"/>
              <a:t>Para agregar una nueva diapositiva, ubíquese en donde se necesite agregar, clic derecho y elija </a:t>
            </a:r>
            <a:r>
              <a:rPr altLang="es-CO" u="sng" dirty="0"/>
              <a:t>nueva diapositiva </a:t>
            </a:r>
            <a:r>
              <a:rPr altLang="es-CO" dirty="0"/>
              <a:t>y sobre ésta nueva clic derecho y selección </a:t>
            </a:r>
            <a:r>
              <a:rPr altLang="es-CO" u="sng" dirty="0"/>
              <a:t>diseño</a:t>
            </a:r>
            <a:r>
              <a:rPr altLang="es-CO" dirty="0"/>
              <a:t> y modifique el diseño de la diapositiva dependiendo de la necesidad (texto – imágenes – multimedia – SmartArt- gráficos  - tablas)</a:t>
            </a:r>
            <a:endParaRPr altLang="es-CO" b="1" dirty="0"/>
          </a:p>
          <a:p>
            <a:pPr>
              <a:spcBef>
                <a:spcPct val="0"/>
              </a:spcBef>
              <a:defRPr/>
            </a:pPr>
            <a:endParaRPr altLang="es-CO" b="1" dirty="0"/>
          </a:p>
          <a:p>
            <a:pPr>
              <a:spcBef>
                <a:spcPct val="0"/>
              </a:spcBef>
              <a:defRPr/>
            </a:pPr>
            <a:r>
              <a:rPr altLang="es-CO" b="1" dirty="0"/>
              <a:t>Notas</a:t>
            </a:r>
          </a:p>
          <a:p>
            <a:pPr>
              <a:spcBef>
                <a:spcPct val="0"/>
              </a:spcBef>
              <a:defRPr/>
            </a:pPr>
            <a:r>
              <a:rPr altLang="es-CO" dirty="0"/>
              <a:t>Use la sección Notas para las notas de entrega o para proporcionar detalles adicionales al público. Vea las notas en la vista Presentación durante la presentación. </a:t>
            </a:r>
          </a:p>
          <a:p>
            <a:pPr>
              <a:spcBef>
                <a:spcPct val="0"/>
              </a:spcBef>
              <a:defRPr/>
            </a:pPr>
            <a:r>
              <a:rPr altLang="es-CO" dirty="0"/>
              <a:t>Tenga en cuenta el tamaño de la fuente (es importante para la accesibilidad, visibilidad, grabación en vídeo y producción en línea)</a:t>
            </a:r>
          </a:p>
          <a:p>
            <a:pPr>
              <a:spcBef>
                <a:spcPct val="0"/>
              </a:spcBef>
              <a:defRPr/>
            </a:pPr>
            <a:endParaRPr altLang="es-CO" dirty="0"/>
          </a:p>
          <a:p>
            <a:pPr>
              <a:spcBef>
                <a:spcPct val="0"/>
              </a:spcBef>
              <a:defRPr/>
            </a:pPr>
            <a:r>
              <a:rPr altLang="es-CO" b="1" dirty="0"/>
              <a:t>Colores coordinados </a:t>
            </a:r>
          </a:p>
          <a:p>
            <a:pPr>
              <a:spcBef>
                <a:spcPct val="0"/>
              </a:spcBef>
              <a:defRPr/>
            </a:pPr>
            <a:r>
              <a:rPr altLang="es-CO" dirty="0"/>
              <a:t>Preste especial atención a los gráficos, diagramas y cuadros de texto. </a:t>
            </a:r>
          </a:p>
          <a:p>
            <a:pPr>
              <a:spcBef>
                <a:spcPct val="0"/>
              </a:spcBef>
              <a:defRPr/>
            </a:pPr>
            <a:r>
              <a:rPr altLang="es-CO" dirty="0"/>
              <a:t>Tenga en cuenta que los asistentes imprimirán en blanco y negro o escala de grises. Ejecute una prueba de impresión para asegurarse de que los colores son los correctos cuando se imprime en blanco y negro puros y escala de grises.</a:t>
            </a:r>
          </a:p>
          <a:p>
            <a:pPr>
              <a:spcBef>
                <a:spcPct val="0"/>
              </a:spcBef>
              <a:defRPr/>
            </a:pPr>
            <a:endParaRPr altLang="es-CO" dirty="0"/>
          </a:p>
          <a:p>
            <a:pPr>
              <a:spcBef>
                <a:spcPct val="0"/>
              </a:spcBef>
              <a:defRPr/>
            </a:pPr>
            <a:r>
              <a:rPr altLang="es-CO" b="1" dirty="0"/>
              <a:t>Fuente - textos</a:t>
            </a:r>
            <a:endParaRPr lang="es-CO" altLang="es-CO" dirty="0"/>
          </a:p>
          <a:p>
            <a:pPr>
              <a:spcBef>
                <a:spcPct val="0"/>
              </a:spcBef>
              <a:defRPr/>
            </a:pPr>
            <a:r>
              <a:rPr altLang="es-CO" dirty="0"/>
              <a:t>Use la fuente  “Calibri” en todo el contenido de las diapositiva, cambiando el tamaño dependiendo el espacio que tenga o necesite.</a:t>
            </a:r>
            <a:endParaRPr lang="es-CO" altLang="es-CO" dirty="0"/>
          </a:p>
          <a:p>
            <a:pPr>
              <a:spcBef>
                <a:spcPct val="0"/>
              </a:spcBef>
              <a:defRPr/>
            </a:pPr>
            <a:endParaRPr altLang="es-CO" dirty="0"/>
          </a:p>
          <a:p>
            <a:pPr>
              <a:spcBef>
                <a:spcPct val="0"/>
              </a:spcBef>
              <a:defRPr/>
            </a:pPr>
            <a:r>
              <a:rPr altLang="es-CO" b="1" dirty="0"/>
              <a:t>Gráficos y tablas</a:t>
            </a:r>
          </a:p>
          <a:p>
            <a:pPr>
              <a:spcBef>
                <a:spcPct val="0"/>
              </a:spcBef>
              <a:defRPr/>
            </a:pPr>
            <a:r>
              <a:rPr altLang="es-CO" dirty="0"/>
              <a:t>En breve: si es posible, use colores y estilos uniformes y que no distraigan.</a:t>
            </a:r>
          </a:p>
          <a:p>
            <a:pPr>
              <a:spcBef>
                <a:spcPct val="0"/>
              </a:spcBef>
              <a:defRPr/>
            </a:pPr>
            <a:r>
              <a:rPr altLang="es-CO" dirty="0"/>
              <a:t>Etiquete todos los gráficos y tablas.</a:t>
            </a:r>
          </a:p>
          <a:p>
            <a:pPr>
              <a:spcBef>
                <a:spcPct val="0"/>
              </a:spcBef>
              <a:defRPr/>
            </a:pPr>
            <a:endParaRPr altLang="es-CO" dirty="0"/>
          </a:p>
          <a:p>
            <a:pPr>
              <a:spcBef>
                <a:spcPct val="0"/>
              </a:spcBef>
              <a:defRPr/>
            </a:pPr>
            <a:r>
              <a:rPr altLang="es-CO" dirty="0"/>
              <a:t>GRACIAS  por tener en cuenta estas recomendaciones, para mayor claridad leer el instructivo.</a:t>
            </a:r>
            <a:endParaRPr lang="es-CO" altLang="es-CO" dirty="0"/>
          </a:p>
          <a:p>
            <a:pPr>
              <a:spcBef>
                <a:spcPct val="0"/>
              </a:spcBef>
              <a:defRPr/>
            </a:pPr>
            <a:endParaRPr lang="es-CO" altLang="es-CO" dirty="0"/>
          </a:p>
        </p:txBody>
      </p:sp>
      <p:sp>
        <p:nvSpPr>
          <p:cNvPr id="21509" name="Slide Number Placeholder 3"/>
          <p:cNvSpPr txBox="1">
            <a:spLocks noGrp="1"/>
          </p:cNvSpPr>
          <p:nvPr/>
        </p:nvSpPr>
        <p:spPr bwMode="auto">
          <a:xfrm>
            <a:off x="3970159" y="8829648"/>
            <a:ext cx="3038604" cy="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9C3A8A3F-10BF-41A8-AD96-D3FADB4F3A63}" type="slidenum">
              <a:rPr lang="es-ES" altLang="es-CO" b="0">
                <a:solidFill>
                  <a:srgbClr val="000000"/>
                </a:solidFill>
              </a:rPr>
              <a:pPr algn="r" eaLnBrk="1" hangingPunct="1"/>
              <a:t>44</a:t>
            </a:fld>
            <a:endParaRPr lang="es-ES" altLang="es-CO" b="0">
              <a:solidFill>
                <a:srgbClr val="000000"/>
              </a:solidFill>
            </a:endParaRPr>
          </a:p>
        </p:txBody>
      </p:sp>
      <p:sp>
        <p:nvSpPr>
          <p:cNvPr id="2" name="1 Marcador de pie de página"/>
          <p:cNvSpPr txBox="1">
            <a:spLocks noGrp="1"/>
          </p:cNvSpPr>
          <p:nvPr/>
        </p:nvSpPr>
        <p:spPr>
          <a:xfrm>
            <a:off x="0" y="8829648"/>
            <a:ext cx="3038604" cy="465266"/>
          </a:xfrm>
          <a:prstGeom prst="rect">
            <a:avLst/>
          </a:prstGeom>
          <a:noFill/>
        </p:spPr>
        <p:txBody>
          <a:bodyPr anchor="b"/>
          <a:lstStyle/>
          <a:p>
            <a:pPr eaLnBrk="1" fontAlgn="auto" hangingPunct="1">
              <a:spcBef>
                <a:spcPts val="0"/>
              </a:spcBef>
              <a:spcAft>
                <a:spcPts val="0"/>
              </a:spcAft>
              <a:defRPr/>
            </a:pPr>
            <a:r>
              <a:rPr lang="es-CO" sz="1200" b="0">
                <a:solidFill>
                  <a:prstClr val="black"/>
                </a:solidFill>
                <a:latin typeface="Calibri"/>
                <a:cs typeface="+mn-cs"/>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1849770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9FB9F728-748E-45D2-956C-3472DF278810}" type="slidenum">
              <a:rPr lang="es-ES" smtClean="0"/>
              <a:pPr>
                <a:defRPr/>
              </a:pPr>
              <a:t>45</a:t>
            </a:fld>
            <a:endParaRPr lang="es-ES"/>
          </a:p>
        </p:txBody>
      </p:sp>
    </p:spTree>
    <p:extLst>
      <p:ext uri="{BB962C8B-B14F-4D97-AF65-F5344CB8AC3E}">
        <p14:creationId xmlns:p14="http://schemas.microsoft.com/office/powerpoint/2010/main" val="305118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47</a:t>
            </a:fld>
            <a:endParaRPr lang="es-ES"/>
          </a:p>
        </p:txBody>
      </p:sp>
    </p:spTree>
    <p:extLst>
      <p:ext uri="{BB962C8B-B14F-4D97-AF65-F5344CB8AC3E}">
        <p14:creationId xmlns:p14="http://schemas.microsoft.com/office/powerpoint/2010/main" val="179579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696913"/>
            <a:ext cx="5575300"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235D147-74B8-45B2-95EB-9767D2FCC422}" type="slidenum">
              <a:rPr lang="es-ES" altLang="es-CO" smtClean="0"/>
              <a:pPr/>
              <a:t>52</a:t>
            </a:fld>
            <a:endParaRPr lang="es-ES" altLang="es-CO"/>
          </a:p>
        </p:txBody>
      </p:sp>
    </p:spTree>
    <p:extLst>
      <p:ext uri="{BB962C8B-B14F-4D97-AF65-F5344CB8AC3E}">
        <p14:creationId xmlns:p14="http://schemas.microsoft.com/office/powerpoint/2010/main" val="242814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63</a:t>
            </a:fld>
            <a:endParaRPr lang="es-ES" altLang="es-ES"/>
          </a:p>
        </p:txBody>
      </p:sp>
    </p:spTree>
    <p:extLst>
      <p:ext uri="{BB962C8B-B14F-4D97-AF65-F5344CB8AC3E}">
        <p14:creationId xmlns:p14="http://schemas.microsoft.com/office/powerpoint/2010/main" val="332607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65</a:t>
            </a:fld>
            <a:endParaRPr lang="es-ES" altLang="es-ES"/>
          </a:p>
        </p:txBody>
      </p:sp>
    </p:spTree>
    <p:extLst>
      <p:ext uri="{BB962C8B-B14F-4D97-AF65-F5344CB8AC3E}">
        <p14:creationId xmlns:p14="http://schemas.microsoft.com/office/powerpoint/2010/main" val="507849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77</a:t>
            </a:fld>
            <a:endParaRPr>
              <a:latin typeface="Calibri" pitchFamily="34" charset="0"/>
            </a:endParaRPr>
          </a:p>
        </p:txBody>
      </p:sp>
    </p:spTree>
    <p:extLst>
      <p:ext uri="{BB962C8B-B14F-4D97-AF65-F5344CB8AC3E}">
        <p14:creationId xmlns:p14="http://schemas.microsoft.com/office/powerpoint/2010/main" val="413465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94BA47-6A59-4581-B88E-B281D1CC0805}" type="slidenum">
              <a:rPr altLang="es-ES" smtClean="0">
                <a:solidFill>
                  <a:srgbClr val="000000"/>
                </a:solidFill>
                <a:latin typeface="Calibri" pitchFamily="34" charset="0"/>
              </a:rPr>
              <a:pPr eaLnBrk="1" fontAlgn="base" hangingPunct="1">
                <a:spcBef>
                  <a:spcPct val="0"/>
                </a:spcBef>
                <a:spcAft>
                  <a:spcPct val="0"/>
                </a:spcAft>
              </a:pPr>
              <a:t>2</a:t>
            </a:fld>
            <a:endParaRPr altLang="es-ES">
              <a:solidFill>
                <a:srgbClr val="000000"/>
              </a:solidFill>
              <a:latin typeface="Calibri" pitchFamily="34" charset="0"/>
            </a:endParaRPr>
          </a:p>
        </p:txBody>
      </p:sp>
      <p:sp>
        <p:nvSpPr>
          <p:cNvPr id="56323"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altLang="es-ES" b="1" dirty="0"/>
              <a:t>Para versiones Windows 2007 hasta versión 2010 </a:t>
            </a:r>
            <a:r>
              <a:rPr altLang="es-ES" dirty="0"/>
              <a:t>- Plantillas para material institucional o a entes externos, en el año 2012</a:t>
            </a:r>
          </a:p>
          <a:p>
            <a:pPr eaLnBrk="1" hangingPunct="1">
              <a:spcBef>
                <a:spcPct val="0"/>
              </a:spcBef>
            </a:pPr>
            <a:endParaRPr altLang="es-ES" dirty="0"/>
          </a:p>
          <a:p>
            <a:pPr eaLnBrk="1" hangingPunct="1">
              <a:spcBef>
                <a:spcPct val="0"/>
              </a:spcBef>
            </a:pPr>
            <a:r>
              <a:rPr altLang="es-ES" b="1" dirty="0"/>
              <a:t>Secciones</a:t>
            </a:r>
            <a:endParaRPr altLang="es-ES" dirty="0"/>
          </a:p>
          <a:p>
            <a:pPr eaLnBrk="1" hangingPunct="1">
              <a:spcBef>
                <a:spcPct val="0"/>
              </a:spcBef>
            </a:pPr>
            <a:r>
              <a:rPr altLang="es-ES" dirty="0"/>
              <a:t>Para agregar secciones, haga clic con el botón secundario del mouse en una diapositiva. Las secciones pueden ayudarle a </a:t>
            </a:r>
            <a:r>
              <a:rPr altLang="es-ES" u="sng" dirty="0"/>
              <a:t>organizar las diapositivas o a facilitar la colaboración entre varios participantes o autores</a:t>
            </a:r>
            <a:r>
              <a:rPr altLang="es-ES" dirty="0"/>
              <a:t>.</a:t>
            </a:r>
          </a:p>
          <a:p>
            <a:pPr eaLnBrk="1" hangingPunct="1">
              <a:spcBef>
                <a:spcPct val="0"/>
              </a:spcBef>
            </a:pPr>
            <a:endParaRPr altLang="es-ES" b="1" dirty="0"/>
          </a:p>
          <a:p>
            <a:pPr eaLnBrk="1" hangingPunct="1">
              <a:spcBef>
                <a:spcPct val="0"/>
              </a:spcBef>
            </a:pPr>
            <a:r>
              <a:rPr altLang="es-ES" b="1" dirty="0"/>
              <a:t>Nuevas diapositivas</a:t>
            </a:r>
          </a:p>
          <a:p>
            <a:pPr eaLnBrk="1" hangingPunct="1">
              <a:spcBef>
                <a:spcPct val="0"/>
              </a:spcBef>
            </a:pPr>
            <a:r>
              <a:rPr altLang="es-ES" dirty="0"/>
              <a:t>Para agregar una nueva diapositiva, ubíquese en donde se necesite agregar, clic derecho y elija </a:t>
            </a:r>
            <a:r>
              <a:rPr altLang="es-ES" u="sng" dirty="0"/>
              <a:t>nueva diapositiva </a:t>
            </a:r>
            <a:r>
              <a:rPr altLang="es-ES" dirty="0"/>
              <a:t>y sobre ésta nueva clic derecho y selección </a:t>
            </a:r>
            <a:r>
              <a:rPr altLang="es-ES" u="sng" dirty="0"/>
              <a:t>diseño</a:t>
            </a:r>
            <a:r>
              <a:rPr altLang="es-ES" dirty="0"/>
              <a:t> y modifique el diseño de la diapositiva dependiendo de la necesidad (texto – imágenes – multimedia – SmartArt- gráficos  - tablas)</a:t>
            </a:r>
            <a:endParaRPr altLang="es-ES" b="1" dirty="0"/>
          </a:p>
          <a:p>
            <a:pPr eaLnBrk="1" hangingPunct="1">
              <a:spcBef>
                <a:spcPct val="0"/>
              </a:spcBef>
            </a:pPr>
            <a:endParaRPr altLang="es-ES" b="1" dirty="0"/>
          </a:p>
          <a:p>
            <a:pPr eaLnBrk="1" hangingPunct="1">
              <a:spcBef>
                <a:spcPct val="0"/>
              </a:spcBef>
            </a:pPr>
            <a:r>
              <a:rPr altLang="es-ES" b="1" dirty="0"/>
              <a:t>Notas</a:t>
            </a:r>
          </a:p>
          <a:p>
            <a:pPr eaLnBrk="1" hangingPunct="1">
              <a:spcBef>
                <a:spcPct val="0"/>
              </a:spcBef>
            </a:pPr>
            <a:r>
              <a:rPr altLang="es-ES" dirty="0"/>
              <a:t>Use la sección Notas para las notas de entrega o para proporcionar detalles adicionales al público. Vea las notas en la vista Presentación durante la presentación. </a:t>
            </a:r>
          </a:p>
          <a:p>
            <a:pPr eaLnBrk="1" hangingPunct="1">
              <a:spcBef>
                <a:spcPct val="0"/>
              </a:spcBef>
            </a:pPr>
            <a:r>
              <a:rPr altLang="es-ES" dirty="0"/>
              <a:t>Tenga en cuenta el tamaño de la fuente (es importante para la accesibilidad, visibilidad, grabación en vídeo y producción en línea)</a:t>
            </a:r>
          </a:p>
          <a:p>
            <a:pPr eaLnBrk="1" hangingPunct="1">
              <a:spcBef>
                <a:spcPct val="0"/>
              </a:spcBef>
            </a:pPr>
            <a:endParaRPr altLang="es-ES" dirty="0"/>
          </a:p>
          <a:p>
            <a:pPr eaLnBrk="1" hangingPunct="1">
              <a:spcBef>
                <a:spcPct val="0"/>
              </a:spcBef>
            </a:pPr>
            <a:r>
              <a:rPr altLang="es-ES" b="1" dirty="0"/>
              <a:t>Colores coordinados </a:t>
            </a:r>
          </a:p>
          <a:p>
            <a:pPr eaLnBrk="1" hangingPunct="1">
              <a:spcBef>
                <a:spcPct val="0"/>
              </a:spcBef>
            </a:pPr>
            <a:r>
              <a:rPr altLang="es-ES" dirty="0"/>
              <a:t>Preste especial atención a los gráficos, diagramas y cuadros de texto. </a:t>
            </a:r>
          </a:p>
          <a:p>
            <a:pPr eaLnBrk="1" hangingPunct="1">
              <a:spcBef>
                <a:spcPct val="0"/>
              </a:spcBef>
            </a:pPr>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ltLang="es-ES" dirty="0"/>
          </a:p>
          <a:p>
            <a:pPr eaLnBrk="1" hangingPunct="1">
              <a:spcBef>
                <a:spcPct val="0"/>
              </a:spcBef>
            </a:pPr>
            <a:r>
              <a:rPr altLang="es-ES" b="1" dirty="0"/>
              <a:t>Fuente - textos</a:t>
            </a:r>
            <a:endParaRPr lang="es-CO" altLang="es-ES" dirty="0"/>
          </a:p>
          <a:p>
            <a:pPr eaLnBrk="1" hangingPunct="1">
              <a:spcBef>
                <a:spcPct val="0"/>
              </a:spcBef>
            </a:pPr>
            <a:r>
              <a:rPr altLang="es-ES" dirty="0"/>
              <a:t>Use la fuente  “Calibri” en todo el contenido de las diapositiva, cambiando el tamaño dependiendo el espacio que tenga o necesite.</a:t>
            </a:r>
            <a:endParaRPr lang="es-CO" altLang="es-ES" dirty="0"/>
          </a:p>
          <a:p>
            <a:pPr eaLnBrk="1" hangingPunct="1">
              <a:spcBef>
                <a:spcPct val="0"/>
              </a:spcBef>
            </a:pPr>
            <a:endParaRPr altLang="es-ES" dirty="0"/>
          </a:p>
          <a:p>
            <a:pPr eaLnBrk="1" hangingPunct="1">
              <a:spcBef>
                <a:spcPct val="0"/>
              </a:spcBef>
            </a:pPr>
            <a:r>
              <a:rPr altLang="es-ES" b="1" dirty="0"/>
              <a:t>Gráficos y tablas</a:t>
            </a:r>
          </a:p>
          <a:p>
            <a:pPr eaLnBrk="1" hangingPunct="1">
              <a:spcBef>
                <a:spcPct val="0"/>
              </a:spcBef>
            </a:pPr>
            <a:r>
              <a:rPr altLang="es-ES" dirty="0"/>
              <a:t>En breve: si es posible, use colores y estilos uniformes y que no distraigan.</a:t>
            </a:r>
          </a:p>
          <a:p>
            <a:pPr eaLnBrk="1" hangingPunct="1">
              <a:spcBef>
                <a:spcPct val="0"/>
              </a:spcBef>
            </a:pPr>
            <a:r>
              <a:rPr altLang="es-ES" dirty="0"/>
              <a:t>Etiquete todos los gráficos y tablas.</a:t>
            </a:r>
          </a:p>
          <a:p>
            <a:pPr eaLnBrk="1" hangingPunct="1">
              <a:spcBef>
                <a:spcPct val="0"/>
              </a:spcBef>
            </a:pPr>
            <a:endParaRPr altLang="es-ES" dirty="0"/>
          </a:p>
          <a:p>
            <a:pPr eaLnBrk="1" hangingPunct="1">
              <a:spcBef>
                <a:spcPct val="0"/>
              </a:spcBef>
            </a:pPr>
            <a:r>
              <a:rPr altLang="es-ES" dirty="0"/>
              <a:t>GRACIAS  por tener en cuenta estas recomendaciones, para mayor claridad leer el instructivo.</a:t>
            </a:r>
            <a:endParaRPr lang="es-CO" altLang="es-ES" dirty="0"/>
          </a:p>
          <a:p>
            <a:pPr eaLnBrk="1" hangingPunct="1">
              <a:spcBef>
                <a:spcPct val="0"/>
              </a:spcBef>
            </a:pPr>
            <a:endParaRPr lang="es-CO" altLang="es-ES" dirty="0"/>
          </a:p>
        </p:txBody>
      </p:sp>
      <p:sp>
        <p:nvSpPr>
          <p:cNvPr id="5632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1B97F-0F88-4445-9E43-69D4FE51D4A9}" type="slidenum">
              <a:rPr lang="es-ES" altLang="es-ES" sz="1200">
                <a:solidFill>
                  <a:srgbClr val="000000"/>
                </a:solidFill>
                <a:latin typeface="Calibri" pitchFamily="34" charset="0"/>
              </a:rPr>
              <a:pPr algn="r" eaLnBrk="1" hangingPunct="1"/>
              <a:t>2</a:t>
            </a:fld>
            <a:endParaRPr lang="es-ES" altLang="es-ES" sz="1200">
              <a:solidFill>
                <a:srgbClr val="000000"/>
              </a:solidFill>
              <a:latin typeface="Calibri" pitchFamily="34" charset="0"/>
            </a:endParaRPr>
          </a:p>
        </p:txBody>
      </p:sp>
      <p:sp>
        <p:nvSpPr>
          <p:cNvPr id="56326" name="1 Marcador de pie de página"/>
          <p:cNvSpPr txBox="1">
            <a:spLocks noGrp="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ltLang="es-ES" sz="1200">
                <a:solidFill>
                  <a:srgbClr val="000000"/>
                </a:solidFill>
                <a:latin typeface="Calibri" pitchFamily="34" charset="0"/>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8626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A9574B5B-0494-43A1-89E3-D496B8BCF7CA}" type="slidenum">
              <a:rPr lang="es-ES" altLang="es-ES" smtClean="0"/>
              <a:pPr/>
              <a:t>80</a:t>
            </a:fld>
            <a:endParaRPr lang="es-ES" altLang="es-ES"/>
          </a:p>
        </p:txBody>
      </p:sp>
    </p:spTree>
    <p:extLst>
      <p:ext uri="{BB962C8B-B14F-4D97-AF65-F5344CB8AC3E}">
        <p14:creationId xmlns:p14="http://schemas.microsoft.com/office/powerpoint/2010/main" val="2215703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9FB9F728-748E-45D2-956C-3472DF278810}" type="slidenum">
              <a:rPr lang="es-ES" smtClean="0"/>
              <a:pPr>
                <a:defRPr/>
              </a:pPr>
              <a:t>6</a:t>
            </a:fld>
            <a:endParaRPr lang="es-ES"/>
          </a:p>
        </p:txBody>
      </p:sp>
    </p:spTree>
    <p:extLst>
      <p:ext uri="{BB962C8B-B14F-4D97-AF65-F5344CB8AC3E}">
        <p14:creationId xmlns:p14="http://schemas.microsoft.com/office/powerpoint/2010/main" val="302245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9</a:t>
            </a:fld>
            <a:endParaRPr lang="es-ES"/>
          </a:p>
        </p:txBody>
      </p:sp>
    </p:spTree>
    <p:extLst>
      <p:ext uri="{BB962C8B-B14F-4D97-AF65-F5344CB8AC3E}">
        <p14:creationId xmlns:p14="http://schemas.microsoft.com/office/powerpoint/2010/main" val="269591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18</a:t>
            </a:fld>
            <a:endParaRPr lang="es-ES"/>
          </a:p>
        </p:txBody>
      </p:sp>
    </p:spTree>
    <p:extLst>
      <p:ext uri="{BB962C8B-B14F-4D97-AF65-F5344CB8AC3E}">
        <p14:creationId xmlns:p14="http://schemas.microsoft.com/office/powerpoint/2010/main" val="72641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dirty="0"/>
              <a:t>Este </a:t>
            </a:r>
            <a:r>
              <a:rPr altLang="es-ES" dirty="0" err="1"/>
              <a:t>slide</a:t>
            </a:r>
            <a:r>
              <a:rPr altLang="es-ES" dirty="0"/>
              <a:t> se </a:t>
            </a:r>
            <a:r>
              <a:rPr altLang="es-ES" b="1" dirty="0"/>
              <a:t>debe usar </a:t>
            </a:r>
            <a:r>
              <a:rPr altLang="es-ES" dirty="0"/>
              <a:t>para </a:t>
            </a:r>
            <a:r>
              <a:rPr altLang="es-ES" b="1" dirty="0" err="1"/>
              <a:t>imágen</a:t>
            </a:r>
            <a:r>
              <a:rPr altLang="es-ES" b="1" dirty="0"/>
              <a:t> y texto </a:t>
            </a:r>
          </a:p>
          <a:p>
            <a:pPr eaLnBrk="1" hangingPunct="1"/>
            <a:endParaRPr altLang="es-ES" dirty="0"/>
          </a:p>
          <a:p>
            <a:pPr eaLnBrk="1" hangingPunct="1"/>
            <a:r>
              <a:rPr altLang="es-ES" b="1" dirty="0"/>
              <a:t>Secciones</a:t>
            </a:r>
            <a:endParaRPr altLang="es-ES" dirty="0"/>
          </a:p>
          <a:p>
            <a:pPr eaLnBrk="1" hangingPunct="1"/>
            <a:r>
              <a:rPr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dirty="0"/>
          </a:p>
          <a:p>
            <a:pPr eaLnBrk="1" hangingPunct="1"/>
            <a:r>
              <a:rPr altLang="es-ES" b="1" dirty="0"/>
              <a:t>Notas</a:t>
            </a:r>
          </a:p>
          <a:p>
            <a:pPr eaLnBrk="1" hangingPunct="1"/>
            <a:r>
              <a:rPr altLang="es-ES" dirty="0"/>
              <a:t>Use la sección Notas para las notas de entrega o para proporcionar detalles adicionales al público. Vea las notas en la vista Presentación durante la presentación. </a:t>
            </a:r>
          </a:p>
          <a:p>
            <a:pPr eaLnBrk="1" hangingPunct="1"/>
            <a:r>
              <a:rPr altLang="es-ES" dirty="0"/>
              <a:t>Tenga en cuenta el tamaño de la fuente (es importante para la accesibilidad, visibilidad, grabación en vídeo y producción en línea)</a:t>
            </a:r>
          </a:p>
          <a:p>
            <a:pPr eaLnBrk="1" hangingPunct="1"/>
            <a:endParaRPr altLang="es-ES" dirty="0"/>
          </a:p>
          <a:p>
            <a:pPr eaLnBrk="1" hangingPunct="1"/>
            <a:r>
              <a:rPr altLang="es-ES" b="1" dirty="0"/>
              <a:t>Colores coordinados </a:t>
            </a:r>
          </a:p>
          <a:p>
            <a:pPr eaLnBrk="1" hangingPunct="1"/>
            <a:r>
              <a:rPr altLang="es-ES" dirty="0"/>
              <a:t>Preste especial atención a los gráficos, diagramas y cuadros de texto. </a:t>
            </a:r>
          </a:p>
          <a:p>
            <a:pPr eaLnBrk="1" hangingPunct="1"/>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dirty="0"/>
          </a:p>
          <a:p>
            <a:pPr eaLnBrk="1" hangingPunct="1"/>
            <a:r>
              <a:rPr altLang="es-ES" b="1" dirty="0"/>
              <a:t>Gráficos y tablas</a:t>
            </a:r>
          </a:p>
          <a:p>
            <a:pPr eaLnBrk="1" hangingPunct="1"/>
            <a:r>
              <a:rPr altLang="es-ES" dirty="0"/>
              <a:t>En breve: si es posible, use colores y estilos uniformes y que no distraigan.</a:t>
            </a:r>
          </a:p>
          <a:p>
            <a:pPr eaLnBrk="1" hangingPunct="1"/>
            <a:r>
              <a:rPr altLang="es-ES" dirty="0"/>
              <a:t>Etiquete todos los gráficos y tablas y no olvide colocar la fuente de donde se toman las imágenes o los gráficos (Derechos de autor)</a:t>
            </a:r>
          </a:p>
          <a:p>
            <a:pPr eaLnBrk="1" hangingPunct="1"/>
            <a:endParaRPr altLang="es-ES" dirty="0"/>
          </a:p>
          <a:p>
            <a:pPr eaLnBrk="1" hangingPunct="1"/>
            <a:r>
              <a:rPr altLang="es-ES" b="1" dirty="0"/>
              <a:t>Derechos de autor</a:t>
            </a:r>
          </a:p>
          <a:p>
            <a:pPr eaLnBrk="1" hangingPunct="1"/>
            <a:r>
              <a:rPr altLang="es-ES" dirty="0"/>
              <a:t>Digite la fuente de donde toma la imagen</a:t>
            </a:r>
          </a:p>
          <a:p>
            <a:pPr eaLnBrk="1" hangingPunct="1"/>
            <a:endParaRPr altLang="es-ES" dirty="0"/>
          </a:p>
          <a:p>
            <a:endParaRPr altLang="es-ES" dirty="0"/>
          </a:p>
          <a:p>
            <a:endParaRPr altLang="es-ES" dirty="0"/>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4243986-D4FB-4C3D-9777-DFD2A78EBBC7}" type="slidenum">
              <a:rPr lang="es-ES" altLang="es-ES" smtClean="0"/>
              <a:pPr/>
              <a:t>23</a:t>
            </a:fld>
            <a:endParaRPr lang="es-ES" altLang="es-ES"/>
          </a:p>
        </p:txBody>
      </p:sp>
    </p:spTree>
    <p:extLst>
      <p:ext uri="{BB962C8B-B14F-4D97-AF65-F5344CB8AC3E}">
        <p14:creationId xmlns:p14="http://schemas.microsoft.com/office/powerpoint/2010/main" val="78260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24</a:t>
            </a:fld>
            <a:endParaRPr lang="es-ES"/>
          </a:p>
        </p:txBody>
      </p:sp>
    </p:spTree>
    <p:extLst>
      <p:ext uri="{BB962C8B-B14F-4D97-AF65-F5344CB8AC3E}">
        <p14:creationId xmlns:p14="http://schemas.microsoft.com/office/powerpoint/2010/main" val="192011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26</a:t>
            </a:fld>
            <a:endParaRPr>
              <a:latin typeface="Calibri" pitchFamily="34" charset="0"/>
            </a:endParaRPr>
          </a:p>
        </p:txBody>
      </p:sp>
    </p:spTree>
    <p:extLst>
      <p:ext uri="{BB962C8B-B14F-4D97-AF65-F5344CB8AC3E}">
        <p14:creationId xmlns:p14="http://schemas.microsoft.com/office/powerpoint/2010/main" val="369715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29</a:t>
            </a:fld>
            <a:endParaRPr lang="es-ES" altLang="es-ES"/>
          </a:p>
        </p:txBody>
      </p:sp>
    </p:spTree>
    <p:extLst>
      <p:ext uri="{BB962C8B-B14F-4D97-AF65-F5344CB8AC3E}">
        <p14:creationId xmlns:p14="http://schemas.microsoft.com/office/powerpoint/2010/main" val="3405816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91241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pic>
        <p:nvPicPr>
          <p:cNvPr id="9"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5872109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44240587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68686805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57176413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10663223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39889124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75888003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5898163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7508897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9502100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0124" y="-44649"/>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03148056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4019887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1215179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50585338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96660340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08236276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93391540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4697890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2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6"/>
            <a:ext cx="1905000" cy="269875"/>
          </a:xfrm>
          <a:prstGeom prst="rect">
            <a:avLst/>
          </a:prstGeom>
        </p:spPr>
        <p:txBody>
          <a:bodyPr/>
          <a:lstStyle>
            <a:lvl1pPr algn="l" eaLnBrk="0" hangingPunct="0">
              <a:spcBef>
                <a:spcPct val="20000"/>
              </a:spcBef>
              <a:defRPr sz="667">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1696824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5083321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867388625"/>
      </p:ext>
    </p:extLst>
  </p:cSld>
  <p:clrMapOvr>
    <a:masterClrMapping/>
  </p:clrMapOvr>
  <p:transition spd="slow">
    <p:split orient="vert"/>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08649795"/>
      </p:ext>
    </p:extLst>
  </p:cSld>
  <p:clrMapOvr>
    <a:masterClrMapping/>
  </p:clrMapOvr>
  <p:transition spd="slow">
    <p:split orient="vert"/>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0058512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2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864321811"/>
      </p:ext>
    </p:extLst>
  </p:cSld>
  <p:clrMapOvr>
    <a:masterClrMapping/>
  </p:clrMapOvr>
  <p:transition spd="slow">
    <p:split orient="vert"/>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2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8323277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25410403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20331494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616529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7507513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12836661"/>
      </p:ext>
    </p:extLst>
  </p:cSld>
  <p:clrMapOvr>
    <a:masterClrMapping/>
  </p:clrMapOvr>
  <p:transition spd="slow">
    <p:split orient="vert"/>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583884777"/>
      </p:ext>
    </p:extLst>
  </p:cSld>
  <p:clrMapOvr>
    <a:masterClrMapping/>
  </p:clrMapOvr>
  <p:transition spd="slow">
    <p:split orient="vert"/>
  </p:transition>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543025788"/>
      </p:ext>
    </p:extLst>
  </p:cSld>
  <p:clrMapOvr>
    <a:masterClrMapping/>
  </p:clrMapOvr>
  <p:transition spd="slow">
    <p:split orient="vert"/>
  </p:transition>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361693583"/>
      </p:ext>
    </p:extLst>
  </p:cSld>
  <p:clrMapOvr>
    <a:masterClrMapping/>
  </p:clrMapOvr>
  <p:transition spd="slow">
    <p:split orient="vert"/>
  </p:transition>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108006353"/>
      </p:ext>
    </p:extLst>
  </p:cSld>
  <p:clrMapOvr>
    <a:masterClrMapping/>
  </p:clrMapOvr>
  <p:transition spd="slow">
    <p:split orient="vert"/>
  </p:transition>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3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48745027"/>
      </p:ext>
    </p:extLst>
  </p:cSld>
  <p:clrMapOvr>
    <a:masterClrMapping/>
  </p:clrMapOvr>
  <p:transition spd="slow">
    <p:split orient="vert"/>
  </p:transition>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919417650"/>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jpe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3.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e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2 Imagen"/>
          <p:cNvPicPr>
            <a:picLocks noChangeAspect="1"/>
          </p:cNvPicPr>
          <p:nvPr userDrawn="1"/>
        </p:nvPicPr>
        <p:blipFill rotWithShape="1">
          <a:blip r:embed="rId57" cstate="email">
            <a:extLst>
              <a:ext uri="{28A0092B-C50C-407E-A947-70E740481C1C}">
                <a14:useLocalDpi xmlns:a14="http://schemas.microsoft.com/office/drawing/2010/main"/>
              </a:ext>
            </a:extLst>
          </a:blip>
          <a:srcRect/>
          <a:stretch/>
        </p:blipFill>
        <p:spPr>
          <a:xfrm>
            <a:off x="-16907" y="4877"/>
            <a:ext cx="9191365" cy="3906865"/>
          </a:xfrm>
          <a:prstGeom prst="rect">
            <a:avLst/>
          </a:prstGeom>
        </p:spPr>
      </p:pic>
      <p:pic>
        <p:nvPicPr>
          <p:cNvPr id="9" name="9 Imagen"/>
          <p:cNvPicPr>
            <a:picLocks noChangeAspect="1"/>
          </p:cNvPicPr>
          <p:nvPr userDrawn="1"/>
        </p:nvPicPr>
        <p:blipFill rotWithShape="1">
          <a:blip r:embed="rId58" cstate="email">
            <a:extLst>
              <a:ext uri="{28A0092B-C50C-407E-A947-70E740481C1C}">
                <a14:useLocalDpi xmlns:a14="http://schemas.microsoft.com/office/drawing/2010/main"/>
              </a:ext>
            </a:extLst>
          </a:blip>
          <a:srcRect/>
          <a:stretch/>
        </p:blipFill>
        <p:spPr>
          <a:xfrm>
            <a:off x="18993" y="3318223"/>
            <a:ext cx="9132152" cy="2402181"/>
          </a:xfrm>
          <a:prstGeom prst="rect">
            <a:avLst/>
          </a:prstGeom>
        </p:spPr>
      </p:pic>
      <p:pic>
        <p:nvPicPr>
          <p:cNvPr id="10" name="4 Imagen"/>
          <p:cNvPicPr>
            <a:picLocks noChangeAspect="1"/>
          </p:cNvPicPr>
          <p:nvPr userDrawn="1"/>
        </p:nvPicPr>
        <p:blipFill>
          <a:blip r:embed="rId59" cstate="email">
            <a:extLst>
              <a:ext uri="{28A0092B-C50C-407E-A947-70E740481C1C}">
                <a14:useLocalDpi xmlns:a14="http://schemas.microsoft.com/office/drawing/2010/main"/>
              </a:ext>
            </a:extLst>
          </a:blip>
          <a:stretch>
            <a:fillRect/>
          </a:stretch>
        </p:blipFill>
        <p:spPr>
          <a:xfrm>
            <a:off x="2771800" y="797717"/>
            <a:ext cx="2875779" cy="3721596"/>
          </a:xfrm>
          <a:prstGeom prst="rect">
            <a:avLst/>
          </a:prstGeom>
        </p:spPr>
      </p:pic>
      <p:sp>
        <p:nvSpPr>
          <p:cNvPr id="11" name="Rectangle 7"/>
          <p:cNvSpPr txBox="1">
            <a:spLocks noChangeArrowheads="1"/>
          </p:cNvSpPr>
          <p:nvPr userDrawn="1"/>
        </p:nvSpPr>
        <p:spPr>
          <a:xfrm>
            <a:off x="2364085" y="4180940"/>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13" r:id="rId19"/>
    <p:sldLayoutId id="2147483914" r:id="rId20"/>
    <p:sldLayoutId id="2147483915" r:id="rId21"/>
    <p:sldLayoutId id="2147483917" r:id="rId22"/>
    <p:sldLayoutId id="2147483920" r:id="rId23"/>
    <p:sldLayoutId id="2147483921" r:id="rId24"/>
    <p:sldLayoutId id="2147483922" r:id="rId25"/>
    <p:sldLayoutId id="2147483923" r:id="rId26"/>
    <p:sldLayoutId id="2147483924" r:id="rId27"/>
    <p:sldLayoutId id="2147483925" r:id="rId28"/>
    <p:sldLayoutId id="2147483926" r:id="rId29"/>
    <p:sldLayoutId id="2147483927" r:id="rId30"/>
    <p:sldLayoutId id="2147483928" r:id="rId31"/>
    <p:sldLayoutId id="2147483929" r:id="rId32"/>
    <p:sldLayoutId id="2147483932" r:id="rId33"/>
    <p:sldLayoutId id="2147483933" r:id="rId34"/>
    <p:sldLayoutId id="2147483934" r:id="rId35"/>
    <p:sldLayoutId id="2147483935" r:id="rId36"/>
    <p:sldLayoutId id="2147483936" r:id="rId37"/>
    <p:sldLayoutId id="2147483938" r:id="rId38"/>
    <p:sldLayoutId id="2147483940" r:id="rId39"/>
    <p:sldLayoutId id="2147483941" r:id="rId40"/>
    <p:sldLayoutId id="2147483942" r:id="rId41"/>
    <p:sldLayoutId id="2147483943" r:id="rId42"/>
    <p:sldLayoutId id="2147483944" r:id="rId43"/>
    <p:sldLayoutId id="2147483945" r:id="rId44"/>
    <p:sldLayoutId id="2147483946" r:id="rId45"/>
    <p:sldLayoutId id="2147483947" r:id="rId46"/>
    <p:sldLayoutId id="2147483948" r:id="rId47"/>
    <p:sldLayoutId id="2147483949" r:id="rId48"/>
    <p:sldLayoutId id="2147483950" r:id="rId49"/>
    <p:sldLayoutId id="2147483951" r:id="rId50"/>
    <p:sldLayoutId id="2147483952" r:id="rId51"/>
    <p:sldLayoutId id="2147483953" r:id="rId52"/>
    <p:sldLayoutId id="2147483954" r:id="rId53"/>
    <p:sldLayoutId id="2147483955" r:id="rId54"/>
    <p:sldLayoutId id="2147483956" r:id="rId55"/>
  </p:sldLayoutIdLst>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65.emf"/></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2.jpe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2.xml"/><Relationship Id="rId6" Type="http://schemas.openxmlformats.org/officeDocument/2006/relationships/hyperlink" Target="https://es.wikipedia.org/wiki/Marduk" TargetMode="External"/><Relationship Id="rId5" Type="http://schemas.openxmlformats.org/officeDocument/2006/relationships/hyperlink" Target="https://es.wikipedia.org/wiki/Esagila" TargetMode="External"/><Relationship Id="rId4" Type="http://schemas.openxmlformats.org/officeDocument/2006/relationships/image" Target="../media/image75.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2.emf"/></Relationships>
</file>

<file path=ppt/slides/_rels/slide3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82.emf"/><Relationship Id="rId4" Type="http://schemas.openxmlformats.org/officeDocument/2006/relationships/image" Target="../media/image8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3.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60.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wmf"/><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slideLayout" Target="../slideLayouts/slideLayout14.xml"/><Relationship Id="rId5" Type="http://schemas.openxmlformats.org/officeDocument/2006/relationships/image" Target="../media/image107.jpeg"/><Relationship Id="rId4" Type="http://schemas.openxmlformats.org/officeDocument/2006/relationships/image" Target="../media/image106.png"/></Relationships>
</file>

<file path=ppt/slides/_rels/slide79.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4.xml"/><Relationship Id="rId5" Type="http://schemas.openxmlformats.org/officeDocument/2006/relationships/image" Target="../media/image36.png"/><Relationship Id="rId4" Type="http://schemas.openxmlformats.org/officeDocument/2006/relationships/image" Target="../media/image50.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idx="4294967295"/>
          </p:nvPr>
        </p:nvSpPr>
        <p:spPr>
          <a:xfrm>
            <a:off x="2066644" y="458270"/>
            <a:ext cx="6393788" cy="4703486"/>
          </a:xfrm>
          <a:prstGeom prst="rect">
            <a:avLst/>
          </a:prstGeom>
          <a:noFill/>
          <a:ln>
            <a:solidFill>
              <a:schemeClr val="tx1"/>
            </a:solidFill>
            <a:miter lim="800000"/>
            <a:headEnd/>
            <a:tailEnd/>
          </a:ln>
          <a:effectLst>
            <a:glow rad="101600">
              <a:schemeClr val="accent6">
                <a:satMod val="175000"/>
                <a:alpha val="40000"/>
              </a:schemeClr>
            </a:glow>
          </a:effectLst>
        </p:spPr>
        <p:txBody>
          <a:bodyPr/>
          <a:lstStyle/>
          <a:p>
            <a:pPr algn="just" eaLnBrk="1" hangingPunct="1">
              <a:buClr>
                <a:schemeClr val="tx1"/>
              </a:buClr>
              <a:buFont typeface="Wingdings" panose="05000000000000000000" pitchFamily="2" charset="2"/>
              <a:buChar char="Ø"/>
            </a:pPr>
            <a:r>
              <a:rPr lang="es-MX" altLang="es-CO" sz="3000" b="1" dirty="0"/>
              <a:t>Estado social de derecho.</a:t>
            </a:r>
          </a:p>
          <a:p>
            <a:pPr eaLnBrk="1" hangingPunct="1">
              <a:buClr>
                <a:schemeClr val="tx1"/>
              </a:buClr>
              <a:buFont typeface="Wingdings" panose="05000000000000000000" pitchFamily="2" charset="2"/>
              <a:buChar char="Ø"/>
            </a:pPr>
            <a:r>
              <a:rPr lang="es-MX" altLang="es-CO" sz="3000" b="1" dirty="0"/>
              <a:t>República unitaria, </a:t>
            </a:r>
            <a:r>
              <a:rPr lang="es-MX" altLang="es-CO" sz="3000" b="1" i="1" u="sng" dirty="0"/>
              <a:t>descentralizada</a:t>
            </a:r>
            <a:r>
              <a:rPr lang="es-MX" altLang="es-CO" sz="3000" b="1" i="1" dirty="0"/>
              <a:t>,</a:t>
            </a:r>
            <a:r>
              <a:rPr lang="es-MX" altLang="es-CO" sz="3000" b="1" dirty="0"/>
              <a:t> con autonomía de sus entidades territoriales, democrática, participativa, pluralista.</a:t>
            </a:r>
          </a:p>
          <a:p>
            <a:pPr algn="just" eaLnBrk="1" hangingPunct="1">
              <a:buClr>
                <a:schemeClr val="tx1"/>
              </a:buClr>
              <a:buFont typeface="Wingdings" panose="05000000000000000000" pitchFamily="2" charset="2"/>
              <a:buChar char="Ø"/>
            </a:pPr>
            <a:r>
              <a:rPr lang="es-MX" altLang="es-CO" sz="3000" b="1" dirty="0"/>
              <a:t>Fundada en el respeto a la dignidad humana, en el trabajo, la solidaridad y en la prevalencia del interés general.</a:t>
            </a:r>
          </a:p>
          <a:p>
            <a:pPr algn="just" eaLnBrk="1" hangingPunct="1">
              <a:buClr>
                <a:schemeClr val="tx1"/>
              </a:buClr>
              <a:buFont typeface="Wingdings" panose="05000000000000000000" pitchFamily="2" charset="2"/>
              <a:buChar char="Ø"/>
            </a:pPr>
            <a:endParaRPr lang="es-MX" altLang="es-CO" sz="833" b="1" dirty="0"/>
          </a:p>
          <a:p>
            <a:pPr marL="0" indent="0">
              <a:buClr>
                <a:schemeClr val="tx1"/>
              </a:buClr>
              <a:buNone/>
            </a:pPr>
            <a:r>
              <a:rPr lang="es-MX" altLang="es-CO" sz="833" dirty="0"/>
              <a:t>Constitución Política, art. 1</a:t>
            </a:r>
            <a:endParaRPr lang="es-ES" altLang="es-CO" sz="833" dirty="0"/>
          </a:p>
          <a:p>
            <a:pPr algn="just" eaLnBrk="1" hangingPunct="1">
              <a:buClr>
                <a:schemeClr val="tx1"/>
              </a:buClr>
              <a:buFont typeface="Wingdings" panose="05000000000000000000" pitchFamily="2" charset="2"/>
              <a:buChar char="Ø"/>
            </a:pPr>
            <a:endParaRPr lang="es-MX" altLang="es-CO" dirty="0"/>
          </a:p>
          <a:p>
            <a:pPr algn="just" eaLnBrk="1" hangingPunct="1">
              <a:buClr>
                <a:schemeClr val="tx1"/>
              </a:buClr>
              <a:buFont typeface="Wingdings" panose="05000000000000000000" pitchFamily="2" charset="2"/>
              <a:buChar char="Ø"/>
            </a:pPr>
            <a:endParaRPr lang="es-MX" altLang="es-CO" dirty="0"/>
          </a:p>
          <a:p>
            <a:pPr algn="just" eaLnBrk="1" hangingPunct="1">
              <a:buClr>
                <a:schemeClr val="tx1"/>
              </a:buClr>
              <a:buFont typeface="Wingdings" panose="05000000000000000000" pitchFamily="2" charset="2"/>
              <a:buChar char="Ø"/>
            </a:pPr>
            <a:endParaRPr lang="es-ES" altLang="es-CO" dirty="0"/>
          </a:p>
        </p:txBody>
      </p:sp>
      <p:sp>
        <p:nvSpPr>
          <p:cNvPr id="9" name="Rectángulo 8"/>
          <p:cNvSpPr/>
          <p:nvPr/>
        </p:nvSpPr>
        <p:spPr bwMode="auto">
          <a:xfrm>
            <a:off x="851587" y="337220"/>
            <a:ext cx="420047" cy="462051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2667" dirty="0">
              <a:latin typeface="Times New Roman" pitchFamily="18" charset="0"/>
            </a:endParaRPr>
          </a:p>
          <a:p>
            <a:pPr algn="ctr" defTabSz="761970" eaLnBrk="0" hangingPunct="0"/>
            <a:r>
              <a:rPr lang="es-CO" sz="2667" dirty="0">
                <a:latin typeface="Times New Roman" pitchFamily="18" charset="0"/>
              </a:rPr>
              <a:t>C</a:t>
            </a:r>
          </a:p>
          <a:p>
            <a:pPr algn="ctr" defTabSz="761970" eaLnBrk="0" hangingPunct="0"/>
            <a:r>
              <a:rPr lang="es-CO" sz="2667" dirty="0">
                <a:latin typeface="Times New Roman" pitchFamily="18" charset="0"/>
              </a:rPr>
              <a:t>O</a:t>
            </a:r>
          </a:p>
          <a:p>
            <a:pPr algn="ctr" defTabSz="761970" eaLnBrk="0" hangingPunct="0"/>
            <a:r>
              <a:rPr lang="es-CO" sz="2667" dirty="0">
                <a:latin typeface="Times New Roman" pitchFamily="18" charset="0"/>
              </a:rPr>
              <a:t>L</a:t>
            </a:r>
          </a:p>
          <a:p>
            <a:pPr algn="ctr" defTabSz="761970" eaLnBrk="0" hangingPunct="0"/>
            <a:r>
              <a:rPr lang="es-CO" sz="2667" dirty="0">
                <a:latin typeface="Times New Roman" pitchFamily="18" charset="0"/>
              </a:rPr>
              <a:t>O</a:t>
            </a:r>
          </a:p>
          <a:p>
            <a:pPr algn="ctr" defTabSz="761970" eaLnBrk="0" hangingPunct="0"/>
            <a:r>
              <a:rPr lang="es-CO" sz="2667" dirty="0">
                <a:latin typeface="Times New Roman" pitchFamily="18" charset="0"/>
              </a:rPr>
              <a:t>M</a:t>
            </a:r>
          </a:p>
          <a:p>
            <a:pPr algn="ctr" defTabSz="761970" eaLnBrk="0" hangingPunct="0"/>
            <a:r>
              <a:rPr lang="es-CO" sz="2667" dirty="0">
                <a:latin typeface="Times New Roman" pitchFamily="18" charset="0"/>
              </a:rPr>
              <a:t>B</a:t>
            </a:r>
          </a:p>
          <a:p>
            <a:pPr algn="ctr" defTabSz="761970" eaLnBrk="0" hangingPunct="0"/>
            <a:r>
              <a:rPr lang="es-CO" sz="2667" dirty="0">
                <a:latin typeface="Times New Roman" pitchFamily="18" charset="0"/>
              </a:rPr>
              <a:t>I</a:t>
            </a:r>
          </a:p>
          <a:p>
            <a:pPr algn="ctr" defTabSz="761970" eaLnBrk="0" hangingPunct="0"/>
            <a:r>
              <a:rPr lang="es-CO" sz="2667" dirty="0">
                <a:latin typeface="Times New Roman" pitchFamily="18" charset="0"/>
              </a:rPr>
              <a:t>A</a:t>
            </a:r>
          </a:p>
        </p:txBody>
      </p:sp>
      <p:sp>
        <p:nvSpPr>
          <p:cNvPr id="2" name="Flecha derecha 1"/>
          <p:cNvSpPr/>
          <p:nvPr/>
        </p:nvSpPr>
        <p:spPr bwMode="auto">
          <a:xfrm>
            <a:off x="1391647" y="2235527"/>
            <a:ext cx="612615" cy="561967"/>
          </a:xfrm>
          <a:prstGeom prst="rightArrow">
            <a:avLst>
              <a:gd name="adj1" fmla="val 50000"/>
              <a:gd name="adj2" fmla="val 45393"/>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50500182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333" b="1" dirty="0">
                <a:solidFill>
                  <a:schemeClr val="bg1"/>
                </a:solidFill>
                <a:latin typeface="+mn-lt"/>
              </a:rPr>
              <a:t>G E R E N C I A   Y </a:t>
            </a:r>
          </a:p>
          <a:p>
            <a:pPr algn="just"/>
            <a:r>
              <a:rPr lang="es-CO" sz="3333" b="1" dirty="0">
                <a:solidFill>
                  <a:schemeClr val="bg1"/>
                </a:solidFill>
                <a:latin typeface="+mn-lt"/>
              </a:rPr>
              <a:t>             C O N T A B I L I D A D     P Ú B L I C A </a:t>
            </a:r>
          </a:p>
        </p:txBody>
      </p:sp>
      <p:sp>
        <p:nvSpPr>
          <p:cNvPr id="21" name="Rectángulo 7"/>
          <p:cNvSpPr/>
          <p:nvPr/>
        </p:nvSpPr>
        <p:spPr>
          <a:xfrm>
            <a:off x="855570" y="1191564"/>
            <a:ext cx="7596693"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latin typeface="Calibri" panose="020F0502020204030204" pitchFamily="34" charset="0"/>
                <a:cs typeface="Calibri" panose="020F0502020204030204" pitchFamily="34" charset="0"/>
              </a:rPr>
              <a:t>GENERADORA DE VALOR PARA UN PAÍS </a:t>
            </a:r>
          </a:p>
          <a:p>
            <a:pPr algn="ctr"/>
            <a:r>
              <a:rPr lang="es-CO" sz="2667" b="1" dirty="0">
                <a:solidFill>
                  <a:schemeClr val="tx1"/>
                </a:solidFill>
                <a:latin typeface="Calibri" panose="020F0502020204030204" pitchFamily="34" charset="0"/>
                <a:cs typeface="Calibri" panose="020F0502020204030204" pitchFamily="34" charset="0"/>
              </a:rPr>
              <a:t>DE BUENAS PRÁCTICAS DE GOBIERNO.</a:t>
            </a:r>
          </a:p>
        </p:txBody>
      </p:sp>
      <p:sp>
        <p:nvSpPr>
          <p:cNvPr id="2" name="Flecha abajo 1"/>
          <p:cNvSpPr/>
          <p:nvPr/>
        </p:nvSpPr>
        <p:spPr bwMode="auto">
          <a:xfrm>
            <a:off x="4451987" y="2013068"/>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4" name="3 Rectángulo"/>
          <p:cNvSpPr/>
          <p:nvPr/>
        </p:nvSpPr>
        <p:spPr>
          <a:xfrm>
            <a:off x="107504" y="2209428"/>
            <a:ext cx="8928991" cy="707886"/>
          </a:xfrm>
          <a:prstGeom prst="rect">
            <a:avLst/>
          </a:prstGeom>
        </p:spPr>
        <p:txBody>
          <a:bodyPr wrap="square">
            <a:spAutoFit/>
          </a:bodyPr>
          <a:lstStyle/>
          <a:p>
            <a:pPr algn="just">
              <a:spcBef>
                <a:spcPct val="0"/>
              </a:spcBef>
              <a:spcAft>
                <a:spcPct val="25000"/>
              </a:spcAft>
            </a:pPr>
            <a:r>
              <a:rPr lang="en-GB" altLang="es-CO" sz="2000" b="1" dirty="0"/>
              <a:t>Contabilidad para el </a:t>
            </a:r>
            <a:r>
              <a:rPr lang="en-GB" altLang="es-CO" sz="2000" b="1" u="sng" dirty="0"/>
              <a:t>Buen Gobierno</a:t>
            </a:r>
            <a:r>
              <a:rPr lang="en-GB" altLang="es-CO" sz="2000" b="1" dirty="0"/>
              <a:t> de las organizaciones Adecuación de la Contabilidad Pública a un </a:t>
            </a:r>
            <a:r>
              <a:rPr lang="en-GB" altLang="es-CO" sz="2000" b="1" u="sng" dirty="0"/>
              <a:t>nuevo concepto de Rendición de Cuentas</a:t>
            </a:r>
            <a:r>
              <a:rPr lang="en-GB" altLang="es-CO" sz="2000" b="1" dirty="0"/>
              <a:t> (“Accountability”).</a:t>
            </a:r>
          </a:p>
        </p:txBody>
      </p:sp>
      <p:sp>
        <p:nvSpPr>
          <p:cNvPr id="10" name="Rectangle 2050"/>
          <p:cNvSpPr txBox="1">
            <a:spLocks noChangeArrowheads="1"/>
          </p:cNvSpPr>
          <p:nvPr/>
        </p:nvSpPr>
        <p:spPr>
          <a:xfrm>
            <a:off x="0" y="2929508"/>
            <a:ext cx="9144000" cy="1512168"/>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200" b="1" dirty="0">
                <a:solidFill>
                  <a:schemeClr val="tx1"/>
                </a:solidFill>
              </a:rPr>
              <a:t>A partir de experiencia, en qué consiste “La Nueva Gerencia Pública” ?  (</a:t>
            </a:r>
            <a:r>
              <a:rPr lang="es-MX" altLang="es-CO" sz="3200" b="1" i="1" dirty="0">
                <a:solidFill>
                  <a:schemeClr val="tx1"/>
                </a:solidFill>
              </a:rPr>
              <a:t>New </a:t>
            </a:r>
            <a:r>
              <a:rPr lang="es-MX" altLang="es-CO" sz="3200" b="1" i="1" dirty="0" err="1">
                <a:solidFill>
                  <a:schemeClr val="tx1"/>
                </a:solidFill>
              </a:rPr>
              <a:t>Public</a:t>
            </a:r>
            <a:r>
              <a:rPr lang="es-MX" altLang="es-CO" sz="3200" b="1" i="1" dirty="0">
                <a:solidFill>
                  <a:schemeClr val="tx1"/>
                </a:solidFill>
              </a:rPr>
              <a:t> Management</a:t>
            </a:r>
            <a:r>
              <a:rPr lang="es-MX" altLang="es-CO" sz="3200" b="1" dirty="0">
                <a:solidFill>
                  <a:schemeClr val="tx1"/>
                </a:solidFill>
              </a:rPr>
              <a:t>)</a:t>
            </a:r>
          </a:p>
        </p:txBody>
      </p:sp>
      <p:sp>
        <p:nvSpPr>
          <p:cNvPr id="11" name="Rectangle 2051"/>
          <p:cNvSpPr txBox="1">
            <a:spLocks noChangeArrowheads="1"/>
          </p:cNvSpPr>
          <p:nvPr/>
        </p:nvSpPr>
        <p:spPr>
          <a:xfrm>
            <a:off x="0" y="4009628"/>
            <a:ext cx="9036495" cy="1656184"/>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400" b="1" dirty="0"/>
              <a:t>La  “</a:t>
            </a:r>
            <a:r>
              <a:rPr lang="es-CO" altLang="es-CO" sz="2400" b="1" i="1" u="sng" dirty="0"/>
              <a:t>Nueva Ger</a:t>
            </a:r>
            <a:r>
              <a:rPr lang="es-CO" altLang="es-CO" sz="2400" b="1" i="1" u="sng" dirty="0">
                <a:cs typeface="Arial" pitchFamily="34" charset="0"/>
              </a:rPr>
              <a:t>e</a:t>
            </a:r>
            <a:r>
              <a:rPr lang="es-CO" altLang="es-CO" sz="2400" b="1" i="1" u="sng" dirty="0"/>
              <a:t>ncia Pública</a:t>
            </a:r>
            <a:r>
              <a:rPr lang="es-CO" altLang="es-CO" sz="2400" b="1" dirty="0"/>
              <a:t>” intenta trasladar la cultura de orienta</a:t>
            </a:r>
            <a:r>
              <a:rPr lang="es-CO" altLang="es-CO" sz="2400" b="1" dirty="0">
                <a:cs typeface="Arial" pitchFamily="34" charset="0"/>
              </a:rPr>
              <a:t>ción de los</a:t>
            </a:r>
            <a:r>
              <a:rPr lang="es-CO" altLang="es-CO" sz="2400" b="1" dirty="0"/>
              <a:t>  resultados a las organiza</a:t>
            </a:r>
            <a:r>
              <a:rPr lang="es-CO" altLang="es-CO" sz="2400" b="1" dirty="0">
                <a:cs typeface="Arial" pitchFamily="34" charset="0"/>
              </a:rPr>
              <a:t>ciones</a:t>
            </a:r>
            <a:r>
              <a:rPr lang="es-CO" altLang="es-CO" sz="2400" b="1" dirty="0"/>
              <a:t> del sector público mediante la introducción  de algunas reformas estructurales en la gestión.</a:t>
            </a:r>
          </a:p>
        </p:txBody>
      </p:sp>
    </p:spTree>
    <p:extLst>
      <p:ext uri="{BB962C8B-B14F-4D97-AF65-F5344CB8AC3E}">
        <p14:creationId xmlns:p14="http://schemas.microsoft.com/office/powerpoint/2010/main" val="175351161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1" grpId="0" build="p" bldLvl="2" autoUpdateAnimBg="0" advAuto="10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12</a:t>
            </a:fld>
            <a:endParaRPr lang="es-ES_tradnl" dirty="0"/>
          </a:p>
        </p:txBody>
      </p:sp>
      <p:pic>
        <p:nvPicPr>
          <p:cNvPr id="7" name="Picture 2051" descr="j018805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5219" y="2785492"/>
            <a:ext cx="2359011" cy="1974853"/>
          </a:xfrm>
          <a:prstGeom prst="rect">
            <a:avLst/>
          </a:prstGeom>
          <a:noFill/>
          <a:ln>
            <a:solidFill>
              <a:schemeClr val="tx1"/>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graphicFrame>
        <p:nvGraphicFramePr>
          <p:cNvPr id="8" name="Group 2052"/>
          <p:cNvGraphicFramePr>
            <a:graphicFrameLocks noGrp="1"/>
          </p:cNvGraphicFramePr>
          <p:nvPr>
            <p:extLst>
              <p:ext uri="{D42A27DB-BD31-4B8C-83A1-F6EECF244321}">
                <p14:modId xmlns:p14="http://schemas.microsoft.com/office/powerpoint/2010/main" val="3713440985"/>
              </p:ext>
            </p:extLst>
          </p:nvPr>
        </p:nvGraphicFramePr>
        <p:xfrm>
          <a:off x="213083" y="1201316"/>
          <a:ext cx="2683191" cy="3528392"/>
        </p:xfrm>
        <a:graphic>
          <a:graphicData uri="http://schemas.openxmlformats.org/drawingml/2006/table">
            <a:tbl>
              <a:tblPr>
                <a:effectLst>
                  <a:outerShdw blurRad="50800" dist="38100" dir="16200000" rotWithShape="0">
                    <a:prstClr val="black">
                      <a:alpha val="40000"/>
                    </a:prstClr>
                  </a:outerShdw>
                </a:effectLst>
              </a:tblPr>
              <a:tblGrid>
                <a:gridCol w="2683191">
                  <a:extLst>
                    <a:ext uri="{9D8B030D-6E8A-4147-A177-3AD203B41FA5}">
                      <a16:colId xmlns:a16="http://schemas.microsoft.com/office/drawing/2014/main" val="20000"/>
                    </a:ext>
                  </a:extLst>
                </a:gridCol>
              </a:tblGrid>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Medición de Resultados</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Participación Ciudadana y Transparencia</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2060"/>
          <p:cNvGraphicFramePr>
            <a:graphicFrameLocks noGrp="1"/>
          </p:cNvGraphicFramePr>
          <p:nvPr>
            <p:extLst>
              <p:ext uri="{D42A27DB-BD31-4B8C-83A1-F6EECF244321}">
                <p14:modId xmlns:p14="http://schemas.microsoft.com/office/powerpoint/2010/main" val="3150981308"/>
              </p:ext>
            </p:extLst>
          </p:nvPr>
        </p:nvGraphicFramePr>
        <p:xfrm>
          <a:off x="5648479" y="1201316"/>
          <a:ext cx="3382141" cy="3634740"/>
        </p:xfrm>
        <a:graphic>
          <a:graphicData uri="http://schemas.openxmlformats.org/drawingml/2006/table">
            <a:tbl>
              <a:tblPr>
                <a:effectLst>
                  <a:innerShdw blurRad="63500" dist="50800" dir="18900000">
                    <a:prstClr val="black">
                      <a:alpha val="50000"/>
                    </a:prstClr>
                  </a:innerShdw>
                </a:effectLst>
              </a:tblPr>
              <a:tblGrid>
                <a:gridCol w="3382141">
                  <a:extLst>
                    <a:ext uri="{9D8B030D-6E8A-4147-A177-3AD203B41FA5}">
                      <a16:colId xmlns:a16="http://schemas.microsoft.com/office/drawing/2014/main" val="20000"/>
                    </a:ext>
                  </a:extLst>
                </a:gridCol>
              </a:tblGrid>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Dimensiones Cualitativas de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la Gestión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400" b="0" i="0" u="none" strike="noStrike" cap="none" normalizeH="0" baseline="0" dirty="0">
                          <a:ln>
                            <a:noFill/>
                          </a:ln>
                          <a:solidFill>
                            <a:schemeClr val="tx2"/>
                          </a:solidFill>
                          <a:effectLst>
                            <a:outerShdw blurRad="38100" dist="38100" dir="2700000" algn="tl">
                              <a:srgbClr val="000000"/>
                            </a:outerShdw>
                          </a:effectLst>
                          <a:latin typeface="Tahoma" pitchFamily="34" charset="0"/>
                        </a:rPr>
                        <a:t>Ciudadanos pueden evaluar calidad, cantidad y oportunidad de los bienes y servicios recibidos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Flecha abajo 9"/>
          <p:cNvSpPr/>
          <p:nvPr/>
        </p:nvSpPr>
        <p:spPr>
          <a:xfrm>
            <a:off x="3711309" y="1345332"/>
            <a:ext cx="1098189" cy="1224136"/>
          </a:xfrm>
          <a:prstGeom prst="downArrow">
            <a:avLst/>
          </a:prstGeom>
          <a:solidFill>
            <a:srgbClr val="00918E"/>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81" y="5017740"/>
            <a:ext cx="5431223" cy="530398"/>
          </a:xfrm>
          <a:prstGeom prst="rect">
            <a:avLst/>
          </a:prstGeom>
        </p:spPr>
      </p:pic>
      <p:sp>
        <p:nvSpPr>
          <p:cNvPr id="2" name="1 Rectángulo"/>
          <p:cNvSpPr/>
          <p:nvPr/>
        </p:nvSpPr>
        <p:spPr>
          <a:xfrm>
            <a:off x="76881" y="-22820"/>
            <a:ext cx="9067119" cy="1138773"/>
          </a:xfrm>
          <a:prstGeom prst="rect">
            <a:avLst/>
          </a:prstGeom>
        </p:spPr>
        <p:txBody>
          <a:bodyPr wrap="square">
            <a:spAutoFit/>
          </a:bodyPr>
          <a:lstStyle/>
          <a:p>
            <a:pPr algn="ctr"/>
            <a:r>
              <a:rPr lang="es-DO" altLang="es-CO" sz="3400" b="1" dirty="0">
                <a:solidFill>
                  <a:schemeClr val="bg1"/>
                </a:solidFill>
                <a:latin typeface="+mn-lt"/>
              </a:rPr>
              <a:t>Pilares del Modelo de Gestión</a:t>
            </a:r>
          </a:p>
          <a:p>
            <a:pPr algn="ctr"/>
            <a:r>
              <a:rPr lang="es-DO" altLang="es-CO" sz="3400" b="1" dirty="0">
                <a:solidFill>
                  <a:schemeClr val="bg1"/>
                </a:solidFill>
                <a:latin typeface="+mn-lt"/>
              </a:rPr>
              <a:t>Nueva Gerencia Pública</a:t>
            </a:r>
          </a:p>
        </p:txBody>
      </p:sp>
    </p:spTree>
    <p:extLst>
      <p:ext uri="{BB962C8B-B14F-4D97-AF65-F5344CB8AC3E}">
        <p14:creationId xmlns:p14="http://schemas.microsoft.com/office/powerpoint/2010/main" val="53751664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13</a:t>
            </a:fld>
            <a:endParaRPr lang="es-ES_tradnl" dirty="0"/>
          </a:p>
        </p:txBody>
      </p:sp>
      <p:sp>
        <p:nvSpPr>
          <p:cNvPr id="6" name="Rectangle 2"/>
          <p:cNvSpPr txBox="1">
            <a:spLocks noChangeArrowheads="1"/>
          </p:cNvSpPr>
          <p:nvPr/>
        </p:nvSpPr>
        <p:spPr>
          <a:xfrm>
            <a:off x="33405" y="1705372"/>
            <a:ext cx="9144000" cy="4149080"/>
          </a:xfrm>
          <a:prstGeom prst="rect">
            <a:avLst/>
          </a:prstGeom>
        </p:spPr>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571500" indent="-571500">
              <a:buClr>
                <a:schemeClr val="accent1">
                  <a:lumMod val="50000"/>
                </a:schemeClr>
              </a:buClr>
            </a:pPr>
            <a:r>
              <a:rPr lang="es-CL" altLang="es-CO" sz="3600" b="1" dirty="0"/>
              <a:t>Problema Financiero </a:t>
            </a:r>
            <a:r>
              <a:rPr lang="es-CL" altLang="es-CO" sz="2800" b="1" dirty="0"/>
              <a:t>(disciplina fiscal).</a:t>
            </a:r>
          </a:p>
          <a:p>
            <a:pPr marL="571500" indent="-571500">
              <a:buClr>
                <a:schemeClr val="accent1">
                  <a:lumMod val="50000"/>
                </a:schemeClr>
              </a:buClr>
            </a:pPr>
            <a:r>
              <a:rPr lang="es-CL" altLang="es-CO" sz="3600" b="1" dirty="0"/>
              <a:t>Problema Económico </a:t>
            </a:r>
            <a:r>
              <a:rPr lang="es-CL" altLang="es-CO" sz="2800" b="1" dirty="0"/>
              <a:t>(Globalización).</a:t>
            </a:r>
          </a:p>
          <a:p>
            <a:pPr marL="571500" indent="-571500">
              <a:buClr>
                <a:schemeClr val="accent1">
                  <a:lumMod val="50000"/>
                </a:schemeClr>
              </a:buClr>
            </a:pPr>
            <a:r>
              <a:rPr lang="es-CL" altLang="es-CO" sz="3600" b="1" dirty="0"/>
              <a:t>Problema Social </a:t>
            </a:r>
            <a:r>
              <a:rPr lang="es-CL" altLang="es-CO" sz="2800" b="1" dirty="0"/>
              <a:t>(Pobreza, desigualdad</a:t>
            </a:r>
            <a:r>
              <a:rPr lang="en-US" altLang="es-CO" sz="2800" b="1" dirty="0"/>
              <a:t> </a:t>
            </a:r>
            <a:r>
              <a:rPr lang="es-CL" altLang="es-CO" sz="2800" b="1" dirty="0"/>
              <a:t>).</a:t>
            </a:r>
          </a:p>
          <a:p>
            <a:pPr marL="571500" indent="-571500">
              <a:buClr>
                <a:schemeClr val="accent1">
                  <a:lumMod val="50000"/>
                </a:schemeClr>
              </a:buClr>
            </a:pPr>
            <a:r>
              <a:rPr lang="es-CL" altLang="es-CO" sz="3600" b="1" dirty="0"/>
              <a:t>Problema Político</a:t>
            </a:r>
            <a:r>
              <a:rPr lang="es-CL" altLang="es-CO" dirty="0"/>
              <a:t>.</a:t>
            </a:r>
          </a:p>
          <a:p>
            <a:pPr marL="812800" indent="-812800" algn="ctr">
              <a:lnSpc>
                <a:spcPct val="90000"/>
              </a:lnSpc>
              <a:buClr>
                <a:srgbClr val="FF0000"/>
              </a:buClr>
              <a:buFont typeface="Symbol" pitchFamily="18" charset="2"/>
              <a:buNone/>
            </a:pPr>
            <a:r>
              <a:rPr lang="es-CL" altLang="es-CO" sz="2800" b="1" dirty="0"/>
              <a:t>(Gobernabilidad y deslegitimación del Estado </a:t>
            </a:r>
          </a:p>
          <a:p>
            <a:pPr marL="812800" indent="-812800" algn="ctr">
              <a:lnSpc>
                <a:spcPct val="90000"/>
              </a:lnSpc>
              <a:buClr>
                <a:srgbClr val="FF0000"/>
              </a:buClr>
              <a:buFont typeface="Symbol" pitchFamily="18" charset="2"/>
              <a:buNone/>
            </a:pPr>
            <a:r>
              <a:rPr lang="es-CL" altLang="es-CO" sz="2800" b="1" dirty="0"/>
              <a:t>para conseguir valor público)</a:t>
            </a:r>
          </a:p>
        </p:txBody>
      </p:sp>
      <p:sp>
        <p:nvSpPr>
          <p:cNvPr id="8" name="6 Flecha abajo"/>
          <p:cNvSpPr/>
          <p:nvPr/>
        </p:nvSpPr>
        <p:spPr>
          <a:xfrm>
            <a:off x="3851920" y="1057300"/>
            <a:ext cx="484632" cy="576064"/>
          </a:xfrm>
          <a:prstGeom prst="downArrow">
            <a:avLst/>
          </a:prstGeom>
          <a:solidFill>
            <a:srgbClr val="00918E"/>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467544" y="193204"/>
            <a:ext cx="8496944" cy="646331"/>
          </a:xfrm>
          <a:prstGeom prst="rect">
            <a:avLst/>
          </a:prstGeom>
        </p:spPr>
        <p:txBody>
          <a:bodyPr wrap="square">
            <a:spAutoFit/>
          </a:bodyPr>
          <a:lstStyle/>
          <a:p>
            <a:pPr algn="just"/>
            <a:r>
              <a:rPr lang="es-CL" altLang="es-CO" sz="3600" b="1" dirty="0">
                <a:solidFill>
                  <a:schemeClr val="bg1"/>
                </a:solidFill>
                <a:latin typeface="+mn-lt"/>
              </a:rPr>
              <a:t>La Discusión</a:t>
            </a:r>
            <a:r>
              <a:rPr lang="en-US" altLang="es-CO" sz="3600" b="1" dirty="0">
                <a:solidFill>
                  <a:schemeClr val="bg1"/>
                </a:solidFill>
                <a:latin typeface="+mn-lt"/>
              </a:rPr>
              <a:t> </a:t>
            </a:r>
            <a:r>
              <a:rPr lang="es-CL" altLang="es-CO" sz="3600" b="1" dirty="0">
                <a:solidFill>
                  <a:schemeClr val="bg1"/>
                </a:solidFill>
                <a:latin typeface="+mn-lt"/>
              </a:rPr>
              <a:t>del Modelo de Gestión Pública</a:t>
            </a:r>
          </a:p>
        </p:txBody>
      </p:sp>
    </p:spTree>
    <p:extLst>
      <p:ext uri="{BB962C8B-B14F-4D97-AF65-F5344CB8AC3E}">
        <p14:creationId xmlns:p14="http://schemas.microsoft.com/office/powerpoint/2010/main" val="238731264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8"/>
          </p:nvPr>
        </p:nvSpPr>
        <p:spPr>
          <a:xfrm>
            <a:off x="855928" y="4732714"/>
            <a:ext cx="4540250" cy="165013"/>
          </a:xfrm>
        </p:spPr>
        <p:txBody>
          <a:bodyPr/>
          <a:lstStyle/>
          <a:p>
            <a:r>
              <a:rPr lang="es-CO" dirty="0"/>
              <a:t>Fuente: Vicente Montesinos</a:t>
            </a:r>
          </a:p>
        </p:txBody>
      </p:sp>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14</a:t>
            </a:fld>
            <a:endParaRPr lang="es-ES_tradnl" dirty="0"/>
          </a:p>
        </p:txBody>
      </p:sp>
      <p:sp>
        <p:nvSpPr>
          <p:cNvPr id="5" name="Text Box 2"/>
          <p:cNvSpPr txBox="1">
            <a:spLocks noChangeArrowheads="1"/>
          </p:cNvSpPr>
          <p:nvPr/>
        </p:nvSpPr>
        <p:spPr bwMode="auto">
          <a:xfrm>
            <a:off x="762000" y="0"/>
            <a:ext cx="7620000" cy="913199"/>
          </a:xfrm>
          <a:prstGeom prst="rect">
            <a:avLst/>
          </a:prstGeom>
          <a:solidFill>
            <a:srgbClr val="E8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CO" sz="2667" b="1" dirty="0">
                <a:solidFill>
                  <a:srgbClr val="000066"/>
                </a:solidFill>
                <a:effectLst>
                  <a:outerShdw blurRad="38100" dist="38100" dir="2700000" algn="tl">
                    <a:srgbClr val="000000"/>
                  </a:outerShdw>
                </a:effectLst>
              </a:rPr>
              <a:t>Transparencia y E.E.E. en la gestión de las entidades públicas</a:t>
            </a:r>
          </a:p>
        </p:txBody>
      </p:sp>
      <p:sp>
        <p:nvSpPr>
          <p:cNvPr id="6" name="Text Box 3"/>
          <p:cNvSpPr txBox="1">
            <a:spLocks noChangeArrowheads="1"/>
          </p:cNvSpPr>
          <p:nvPr/>
        </p:nvSpPr>
        <p:spPr bwMode="auto">
          <a:xfrm>
            <a:off x="3671900" y="957126"/>
            <a:ext cx="18602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Claves para una buena gestión pública</a:t>
            </a:r>
          </a:p>
        </p:txBody>
      </p:sp>
      <p:sp>
        <p:nvSpPr>
          <p:cNvPr id="7" name="Text Box 4"/>
          <p:cNvSpPr txBox="1">
            <a:spLocks noChangeArrowheads="1"/>
          </p:cNvSpPr>
          <p:nvPr/>
        </p:nvSpPr>
        <p:spPr bwMode="auto">
          <a:xfrm>
            <a:off x="1272275" y="1268429"/>
            <a:ext cx="1799559"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Transparencia</a:t>
            </a:r>
          </a:p>
        </p:txBody>
      </p:sp>
      <p:sp>
        <p:nvSpPr>
          <p:cNvPr id="8" name="Text Box 5"/>
          <p:cNvSpPr txBox="1">
            <a:spLocks noChangeArrowheads="1"/>
          </p:cNvSpPr>
          <p:nvPr/>
        </p:nvSpPr>
        <p:spPr bwMode="auto">
          <a:xfrm>
            <a:off x="6012161" y="988194"/>
            <a:ext cx="1980219"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1600" b="1" dirty="0"/>
              <a:t>Eficiencia</a:t>
            </a:r>
          </a:p>
          <a:p>
            <a:pPr algn="ctr">
              <a:spcBef>
                <a:spcPct val="50000"/>
              </a:spcBef>
            </a:pPr>
            <a:r>
              <a:rPr lang="es-ES" altLang="es-CO" sz="1600" b="1" dirty="0"/>
              <a:t>Eficacia</a:t>
            </a:r>
          </a:p>
          <a:p>
            <a:pPr algn="ctr">
              <a:spcBef>
                <a:spcPct val="50000"/>
              </a:spcBef>
            </a:pPr>
            <a:r>
              <a:rPr lang="es-ES" altLang="es-CO" sz="1600" b="1" dirty="0"/>
              <a:t>Efectividad</a:t>
            </a:r>
          </a:p>
        </p:txBody>
      </p:sp>
      <p:sp>
        <p:nvSpPr>
          <p:cNvPr id="9" name="Text Box 6"/>
          <p:cNvSpPr txBox="1">
            <a:spLocks noChangeArrowheads="1"/>
          </p:cNvSpPr>
          <p:nvPr/>
        </p:nvSpPr>
        <p:spPr bwMode="auto">
          <a:xfrm>
            <a:off x="1151620" y="2377447"/>
            <a:ext cx="3034771" cy="2272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Consideración de </a:t>
            </a:r>
            <a:r>
              <a:rPr lang="es-ES" altLang="es-CO" sz="1667" b="1" i="1" dirty="0">
                <a:latin typeface="Arial" charset="0"/>
              </a:rPr>
              <a:t>todos los </a:t>
            </a:r>
            <a:r>
              <a:rPr lang="es-ES" altLang="es-CO" sz="1667" b="1" i="1" dirty="0" err="1">
                <a:latin typeface="Arial" charset="0"/>
              </a:rPr>
              <a:t>stakeholders</a:t>
            </a:r>
            <a:r>
              <a:rPr lang="es-ES" altLang="es-CO" sz="1667" b="1" dirty="0">
                <a:latin typeface="Arial" charset="0"/>
              </a:rPr>
              <a:t>: instituciones, ciudadanos, terceros.</a:t>
            </a:r>
          </a:p>
          <a:p>
            <a:pPr algn="just" eaLnBrk="1" hangingPunct="1">
              <a:spcBef>
                <a:spcPct val="50000"/>
              </a:spcBef>
              <a:buFontTx/>
              <a:buChar char="•"/>
            </a:pPr>
            <a:r>
              <a:rPr lang="es-ES" altLang="es-CO" sz="1667" b="1" i="1" dirty="0">
                <a:latin typeface="Arial" charset="0"/>
              </a:rPr>
              <a:t>Información</a:t>
            </a:r>
            <a:r>
              <a:rPr lang="es-ES" altLang="es-CO" sz="1667" b="1" dirty="0">
                <a:latin typeface="Arial" charset="0"/>
              </a:rPr>
              <a:t> completa, clara, oportuna y fácilmente accesible (Internet).</a:t>
            </a:r>
          </a:p>
        </p:txBody>
      </p:sp>
      <p:sp>
        <p:nvSpPr>
          <p:cNvPr id="10" name="Text Box 7"/>
          <p:cNvSpPr txBox="1">
            <a:spLocks noChangeArrowheads="1"/>
          </p:cNvSpPr>
          <p:nvPr/>
        </p:nvSpPr>
        <p:spPr bwMode="auto">
          <a:xfrm>
            <a:off x="4392724" y="2125100"/>
            <a:ext cx="3989275" cy="3170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Introducción de nuevos conceptos y técnicas, como el </a:t>
            </a:r>
            <a:r>
              <a:rPr lang="es-ES" altLang="es-CO" sz="1667" b="1" i="1" dirty="0">
                <a:latin typeface="Arial" charset="0"/>
              </a:rPr>
              <a:t>benchmarking</a:t>
            </a:r>
            <a:r>
              <a:rPr lang="es-ES" altLang="es-CO" sz="1667" b="1" dirty="0">
                <a:latin typeface="Arial" charset="0"/>
              </a:rPr>
              <a:t> y las </a:t>
            </a:r>
            <a:r>
              <a:rPr lang="es-ES" altLang="es-CO" sz="1667" b="1" i="1" dirty="0">
                <a:latin typeface="Arial" charset="0"/>
              </a:rPr>
              <a:t>buenas prácticas.</a:t>
            </a:r>
          </a:p>
          <a:p>
            <a:pPr algn="just" eaLnBrk="1" hangingPunct="1">
              <a:spcBef>
                <a:spcPct val="50000"/>
              </a:spcBef>
              <a:buFontTx/>
              <a:buChar char="•"/>
            </a:pPr>
            <a:r>
              <a:rPr lang="es-ES" altLang="es-CO" sz="1667" b="1" dirty="0">
                <a:latin typeface="Arial" charset="0"/>
              </a:rPr>
              <a:t>Situar en primer término otros valores diferentes a los mecanismos de mercado, ligados a la </a:t>
            </a:r>
            <a:r>
              <a:rPr lang="es-ES" altLang="es-CO" sz="1667" b="1" i="1" dirty="0">
                <a:latin typeface="Arial" charset="0"/>
              </a:rPr>
              <a:t>calidad.</a:t>
            </a:r>
          </a:p>
          <a:p>
            <a:pPr algn="just" eaLnBrk="1" hangingPunct="1">
              <a:spcBef>
                <a:spcPct val="50000"/>
              </a:spcBef>
              <a:buFontTx/>
              <a:buChar char="•"/>
            </a:pPr>
            <a:r>
              <a:rPr lang="es-ES" altLang="es-CO" sz="1667" b="1" dirty="0">
                <a:latin typeface="Arial" charset="0"/>
              </a:rPr>
              <a:t>Importancia fundamental de la </a:t>
            </a:r>
            <a:r>
              <a:rPr lang="es-ES" altLang="es-CO" sz="1667" b="1" i="1" dirty="0">
                <a:latin typeface="Arial" charset="0"/>
              </a:rPr>
              <a:t>comparación</a:t>
            </a:r>
            <a:r>
              <a:rPr lang="es-ES" altLang="es-CO" sz="1667" b="1" dirty="0">
                <a:latin typeface="Arial" charset="0"/>
              </a:rPr>
              <a:t> de prácticas, políticas y actuaciones</a:t>
            </a:r>
          </a:p>
        </p:txBody>
      </p:sp>
      <p:sp>
        <p:nvSpPr>
          <p:cNvPr id="11" name="AutoShape 9"/>
          <p:cNvSpPr>
            <a:spLocks noChangeArrowheads="1"/>
          </p:cNvSpPr>
          <p:nvPr/>
        </p:nvSpPr>
        <p:spPr bwMode="auto">
          <a:xfrm>
            <a:off x="3251729" y="1306794"/>
            <a:ext cx="420688" cy="350573"/>
          </a:xfrm>
          <a:prstGeom prst="rightArrow">
            <a:avLst>
              <a:gd name="adj1" fmla="val 50000"/>
              <a:gd name="adj2" fmla="val 3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2" name="AutoShape 10"/>
          <p:cNvSpPr>
            <a:spLocks noChangeArrowheads="1"/>
          </p:cNvSpPr>
          <p:nvPr/>
        </p:nvSpPr>
        <p:spPr bwMode="auto">
          <a:xfrm>
            <a:off x="5412094" y="1379554"/>
            <a:ext cx="484188" cy="277813"/>
          </a:xfrm>
          <a:prstGeom prst="leftArrow">
            <a:avLst>
              <a:gd name="adj1" fmla="val 50000"/>
              <a:gd name="adj2" fmla="val 4357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3" name="AutoShape 11"/>
          <p:cNvSpPr>
            <a:spLocks noChangeArrowheads="1"/>
          </p:cNvSpPr>
          <p:nvPr/>
        </p:nvSpPr>
        <p:spPr bwMode="auto">
          <a:xfrm flipV="1">
            <a:off x="8446719" y="757266"/>
            <a:ext cx="445761" cy="3863847"/>
          </a:xfrm>
          <a:prstGeom prst="curvedLeftArrow">
            <a:avLst>
              <a:gd name="adj1" fmla="val 195859"/>
              <a:gd name="adj2" fmla="val 39171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AutoShape 12"/>
          <p:cNvSpPr>
            <a:spLocks noChangeArrowheads="1"/>
          </p:cNvSpPr>
          <p:nvPr/>
        </p:nvSpPr>
        <p:spPr bwMode="auto">
          <a:xfrm flipV="1">
            <a:off x="791580" y="817273"/>
            <a:ext cx="329406" cy="3480387"/>
          </a:xfrm>
          <a:prstGeom prst="curvedRightArrow">
            <a:avLst>
              <a:gd name="adj1" fmla="val 196305"/>
              <a:gd name="adj2" fmla="val 39261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Tree>
    <p:extLst>
      <p:ext uri="{BB962C8B-B14F-4D97-AF65-F5344CB8AC3E}">
        <p14:creationId xmlns:p14="http://schemas.microsoft.com/office/powerpoint/2010/main" val="4779144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15</a:t>
            </a:fld>
            <a:endParaRPr lang="es-ES_tradnl" dirty="0"/>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849"/>
            <a:ext cx="9144000" cy="5589963"/>
          </a:xfrm>
          <a:prstGeom prst="rect">
            <a:avLst/>
          </a:prstGeom>
        </p:spPr>
      </p:pic>
    </p:spTree>
    <p:extLst>
      <p:ext uri="{BB962C8B-B14F-4D97-AF65-F5344CB8AC3E}">
        <p14:creationId xmlns:p14="http://schemas.microsoft.com/office/powerpoint/2010/main" val="3536219236"/>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16</a:t>
            </a:fld>
            <a:endParaRPr lang="es-ES_tradnl" dirty="0"/>
          </a:p>
        </p:txBody>
      </p:sp>
      <p:grpSp>
        <p:nvGrpSpPr>
          <p:cNvPr id="5" name="Group 4"/>
          <p:cNvGrpSpPr/>
          <p:nvPr/>
        </p:nvGrpSpPr>
        <p:grpSpPr>
          <a:xfrm>
            <a:off x="3961360" y="913284"/>
            <a:ext cx="4669939" cy="2092163"/>
            <a:chOff x="3996943" y="1585576"/>
            <a:chExt cx="4669939" cy="2092163"/>
          </a:xfrm>
        </p:grpSpPr>
        <p:pic>
          <p:nvPicPr>
            <p:cNvPr id="6"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8"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9"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10"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2" name="Imagen 1"/>
          <p:cNvPicPr>
            <a:picLocks noChangeAspect="1"/>
          </p:cNvPicPr>
          <p:nvPr/>
        </p:nvPicPr>
        <p:blipFill>
          <a:blip r:embed="rId3"/>
          <a:stretch>
            <a:fillRect/>
          </a:stretch>
        </p:blipFill>
        <p:spPr>
          <a:xfrm>
            <a:off x="5724128" y="3735269"/>
            <a:ext cx="3312368" cy="1210463"/>
          </a:xfrm>
          <a:prstGeom prst="rect">
            <a:avLst/>
          </a:prstGeom>
        </p:spPr>
      </p:pic>
    </p:spTree>
    <p:extLst>
      <p:ext uri="{BB962C8B-B14F-4D97-AF65-F5344CB8AC3E}">
        <p14:creationId xmlns:p14="http://schemas.microsoft.com/office/powerpoint/2010/main" val="97805688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17</a:t>
            </a:fld>
            <a:endParaRPr lang="es-ES_tradnl" dirty="0"/>
          </a:p>
        </p:txBody>
      </p:sp>
      <p:pic>
        <p:nvPicPr>
          <p:cNvPr id="5"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511" y="1066860"/>
            <a:ext cx="1764143" cy="2158052"/>
          </a:xfrm>
          <a:prstGeom prst="rect">
            <a:avLst/>
          </a:prstGeom>
          <a:effectLst>
            <a:glow rad="139700">
              <a:schemeClr val="accent3">
                <a:satMod val="175000"/>
                <a:alpha val="40000"/>
              </a:schemeClr>
            </a:glow>
          </a:effectLst>
        </p:spPr>
      </p:pic>
      <p:pic>
        <p:nvPicPr>
          <p:cNvPr id="6"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800" y="217208"/>
            <a:ext cx="5460607" cy="4920546"/>
          </a:xfrm>
          <a:prstGeom prst="rect">
            <a:avLst/>
          </a:prstGeom>
        </p:spPr>
      </p:pic>
      <p:sp>
        <p:nvSpPr>
          <p:cNvPr id="7" name="Flecha doblada 8"/>
          <p:cNvSpPr/>
          <p:nvPr/>
        </p:nvSpPr>
        <p:spPr>
          <a:xfrm rot="16200000">
            <a:off x="1609397" y="3036376"/>
            <a:ext cx="741367" cy="1301148"/>
          </a:xfrm>
          <a:prstGeom prst="bentArrow">
            <a:avLst/>
          </a:prstGeom>
          <a:solidFill>
            <a:schemeClr val="bg1">
              <a:lumMod val="50000"/>
            </a:schemeClr>
          </a:solid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17">
              <a:solidFill>
                <a:schemeClr val="tx1"/>
              </a:solidFill>
            </a:endParaRPr>
          </a:p>
        </p:txBody>
      </p:sp>
    </p:spTree>
    <p:extLst>
      <p:ext uri="{BB962C8B-B14F-4D97-AF65-F5344CB8AC3E}">
        <p14:creationId xmlns:p14="http://schemas.microsoft.com/office/powerpoint/2010/main" val="18490941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18</a:t>
            </a:fld>
            <a:endParaRPr lang="es-ES_tradnl" dirty="0"/>
          </a:p>
        </p:txBody>
      </p:sp>
      <p:pic>
        <p:nvPicPr>
          <p:cNvPr id="368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1580" y="877280"/>
            <a:ext cx="3300367" cy="4246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28" name="Picture 8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1893" y="95044"/>
            <a:ext cx="4770107" cy="54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79346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19</a:t>
            </a:fld>
            <a:endParaRPr lang="es-ES_tradnl" dirty="0"/>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30624"/>
            <a:ext cx="9144000" cy="3384376"/>
          </a:xfrm>
          <a:prstGeom prst="rect">
            <a:avLst/>
          </a:prstGeom>
        </p:spPr>
      </p:pic>
      <p:sp>
        <p:nvSpPr>
          <p:cNvPr id="5" name="CuadroTexto 4"/>
          <p:cNvSpPr txBox="1"/>
          <p:nvPr/>
        </p:nvSpPr>
        <p:spPr>
          <a:xfrm>
            <a:off x="762000" y="0"/>
            <a:ext cx="7620000" cy="2208297"/>
          </a:xfrm>
          <a:prstGeom prst="rect">
            <a:avLst/>
          </a:prstGeom>
          <a:noFill/>
        </p:spPr>
        <p:txBody>
          <a:bodyPr wrap="square" rtlCol="0">
            <a:spAutoFit/>
          </a:bodyPr>
          <a:lstStyle/>
          <a:p>
            <a:pPr algn="ctr"/>
            <a:r>
              <a:rPr lang="es-CO" sz="2750" b="1" dirty="0">
                <a:latin typeface="+mn-lt"/>
              </a:rPr>
              <a:t>Estados Contables Consolidados</a:t>
            </a:r>
          </a:p>
          <a:p>
            <a:pPr algn="ctr"/>
            <a:r>
              <a:rPr lang="es-CO" sz="2750" b="1" dirty="0">
                <a:latin typeface="+mn-lt"/>
              </a:rPr>
              <a:t>NIVEL NACIONAL</a:t>
            </a:r>
          </a:p>
          <a:p>
            <a:pPr algn="ctr"/>
            <a:r>
              <a:rPr lang="es-CO" sz="2750" b="1" dirty="0">
                <a:latin typeface="+mn-lt"/>
              </a:rPr>
              <a:t>NIVEL TERRITORIAL</a:t>
            </a:r>
          </a:p>
          <a:p>
            <a:pPr algn="ctr"/>
            <a:r>
              <a:rPr lang="es-CO" sz="2750" b="1" dirty="0">
                <a:latin typeface="+mn-lt"/>
              </a:rPr>
              <a:t>SECTOR PÚBLICO</a:t>
            </a:r>
          </a:p>
          <a:p>
            <a:pPr algn="ctr"/>
            <a:r>
              <a:rPr lang="es-CO" sz="2750" b="1" dirty="0">
                <a:latin typeface="+mn-lt"/>
              </a:rPr>
              <a:t>A 31 de diciembre 2015</a:t>
            </a:r>
          </a:p>
        </p:txBody>
      </p:sp>
    </p:spTree>
    <p:extLst>
      <p:ext uri="{BB962C8B-B14F-4D97-AF65-F5344CB8AC3E}">
        <p14:creationId xmlns:p14="http://schemas.microsoft.com/office/powerpoint/2010/main" val="350130943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ctrTitle"/>
          </p:nvPr>
        </p:nvSpPr>
        <p:spPr bwMode="auto">
          <a:xfrm>
            <a:off x="607070" y="2137420"/>
            <a:ext cx="8028384" cy="1224136"/>
          </a:xfrm>
          <a:prstGeom prst="rect">
            <a:avLst/>
          </a:prstGeom>
        </p:spPr>
        <p:txBody>
          <a:bodyPr/>
          <a:lstStyle/>
          <a:p>
            <a:pPr algn="ctr"/>
            <a:r>
              <a:rPr lang="es-CO" dirty="0">
                <a:effectLst/>
              </a:rPr>
              <a:t>DE LA NUEVA REGULACIÓN </a:t>
            </a:r>
            <a:br>
              <a:rPr lang="es-CO" dirty="0">
                <a:effectLst/>
              </a:rPr>
            </a:br>
            <a:r>
              <a:rPr lang="es-CO" dirty="0">
                <a:effectLst/>
              </a:rPr>
              <a:t>CONTABLE PÚBLICA</a:t>
            </a:r>
            <a:endParaRPr lang="es-ES" cap="all" dirty="0">
              <a:ln w="9000" cmpd="sng">
                <a:solidFill>
                  <a:schemeClr val="accent4">
                    <a:shade val="50000"/>
                    <a:satMod val="120000"/>
                  </a:schemeClr>
                </a:solidFill>
                <a:prstDash val="solid"/>
              </a:ln>
            </a:endParaRPr>
          </a:p>
        </p:txBody>
      </p:sp>
      <p:pic>
        <p:nvPicPr>
          <p:cNvPr id="5" name="17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4793" y="3646628"/>
            <a:ext cx="2088232" cy="1849128"/>
          </a:xfrm>
          <a:prstGeom prst="rect">
            <a:avLst/>
          </a:prstGeom>
          <a:noFill/>
          <a:ln>
            <a:noFill/>
          </a:ln>
        </p:spPr>
      </p:pic>
      <p:sp>
        <p:nvSpPr>
          <p:cNvPr id="2" name="AutoShape 2" descr="Resultado de imagen para u gran colomb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7" descr="228_CONFERENCIA_CONTADOR_GENE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9" descr="228_CONFERENCIA_CONTADOR_GENER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121196"/>
            <a:ext cx="3291852" cy="2016224"/>
          </a:xfrm>
          <a:prstGeom prst="rect">
            <a:avLst/>
          </a:prstGeom>
        </p:spPr>
      </p:pic>
      <p:pic>
        <p:nvPicPr>
          <p:cNvPr id="8" name="9 Imagen"/>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01569" y="7937"/>
            <a:ext cx="2198823" cy="2168565"/>
          </a:xfrm>
          <a:prstGeom prst="rect">
            <a:avLst/>
          </a:prstGeom>
        </p:spPr>
      </p:pic>
    </p:spTree>
    <p:extLst>
      <p:ext uri="{BB962C8B-B14F-4D97-AF65-F5344CB8AC3E}">
        <p14:creationId xmlns:p14="http://schemas.microsoft.com/office/powerpoint/2010/main" val="663857411"/>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866510" y="157200"/>
            <a:ext cx="7425903" cy="4800533"/>
          </a:xfrm>
          <a:prstGeom prst="rect">
            <a:avLst/>
          </a:prstGeom>
          <a:noFill/>
          <a:ln>
            <a:solidFill>
              <a:schemeClr val="tx1"/>
            </a:solidFill>
          </a:ln>
        </p:spPr>
      </p:pic>
    </p:spTree>
    <p:extLst>
      <p:ext uri="{BB962C8B-B14F-4D97-AF65-F5344CB8AC3E}">
        <p14:creationId xmlns:p14="http://schemas.microsoft.com/office/powerpoint/2010/main" val="23610872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167479" y="121197"/>
            <a:ext cx="8856985" cy="4968551"/>
          </a:xfrm>
          <a:prstGeom prst="rect">
            <a:avLst/>
          </a:prstGeom>
          <a:noFill/>
          <a:ln>
            <a:solidFill>
              <a:schemeClr val="tx1"/>
            </a:solidFill>
          </a:ln>
        </p:spPr>
      </p:pic>
    </p:spTree>
    <p:extLst>
      <p:ext uri="{BB962C8B-B14F-4D97-AF65-F5344CB8AC3E}">
        <p14:creationId xmlns:p14="http://schemas.microsoft.com/office/powerpoint/2010/main" val="71803837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22</a:t>
            </a:fld>
            <a:endParaRPr lang="es-ES_tradnl" dirty="0"/>
          </a:p>
        </p:txBody>
      </p:sp>
      <p:pic>
        <p:nvPicPr>
          <p:cNvPr id="6"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045268"/>
            <a:ext cx="9144000" cy="4669732"/>
          </a:xfrm>
          <a:prstGeom prst="rect">
            <a:avLst/>
          </a:prstGeom>
        </p:spPr>
      </p:pic>
      <p:sp>
        <p:nvSpPr>
          <p:cNvPr id="8" name="Rectangle 2" descr="Large confetti"/>
          <p:cNvSpPr txBox="1">
            <a:spLocks noChangeArrowheads="1"/>
          </p:cNvSpPr>
          <p:nvPr/>
        </p:nvSpPr>
        <p:spPr>
          <a:xfrm>
            <a:off x="-288539" y="121196"/>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3400" kern="0" dirty="0">
                <a:solidFill>
                  <a:schemeClr val="bg1"/>
                </a:solidFill>
                <a:latin typeface="+mn-lt"/>
              </a:rPr>
              <a:t>¿Por qué  publicar todas las cuentas del gobierno?</a:t>
            </a:r>
            <a:endParaRPr lang="en-GB" altLang="en-US" sz="3400" kern="0" dirty="0">
              <a:latin typeface="+mn-lt"/>
            </a:endParaRPr>
          </a:p>
        </p:txBody>
      </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057300"/>
            <a:ext cx="9144000" cy="4669732"/>
          </a:xfrm>
          <a:prstGeom prst="rect">
            <a:avLst/>
          </a:prstGeom>
        </p:spPr>
      </p:pic>
    </p:spTree>
    <p:extLst>
      <p:ext uri="{BB962C8B-B14F-4D97-AF65-F5344CB8AC3E}">
        <p14:creationId xmlns:p14="http://schemas.microsoft.com/office/powerpoint/2010/main" val="245229373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ppt_w</p:attrName>
                                        </p:attrNameLst>
                                      </p:cBhvr>
                                      <p:tavLst>
                                        <p:tav tm="0" fmla="#ppt_w*sin(2.5*pi*$)">
                                          <p:val>
                                            <p:fltVal val="0"/>
                                          </p:val>
                                        </p:tav>
                                        <p:tav tm="100000">
                                          <p:val>
                                            <p:fltVal val="1"/>
                                          </p:val>
                                        </p:tav>
                                      </p:tavLst>
                                    </p:anim>
                                    <p:anim calcmode="lin" valueType="num">
                                      <p:cBhvr>
                                        <p:cTn id="9" dur="3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4 Título"/>
          <p:cNvSpPr>
            <a:spLocks noGrp="1"/>
          </p:cNvSpPr>
          <p:nvPr>
            <p:ph type="ctrTitle"/>
          </p:nvPr>
        </p:nvSpPr>
        <p:spPr bwMode="auto">
          <a:xfrm>
            <a:off x="-108520" y="614507"/>
            <a:ext cx="4651417" cy="600067"/>
          </a:xfrm>
          <a:noFill/>
          <a:ln w="9525">
            <a:no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noAutofit/>
          </a:bodyPr>
          <a:lstStyle/>
          <a:p>
            <a:pPr algn="ctr"/>
            <a:r>
              <a:rPr lang="es-ES" sz="1667" dirty="0">
                <a:cs typeface="Times New Roman" pitchFamily="18" charset="0"/>
              </a:rPr>
              <a:t>Estrategia de Convergencia de la</a:t>
            </a:r>
            <a:br>
              <a:rPr lang="es-ES" sz="1667" dirty="0">
                <a:cs typeface="Times New Roman" pitchFamily="18" charset="0"/>
              </a:rPr>
            </a:br>
            <a:r>
              <a:rPr lang="es-ES" sz="1667" dirty="0">
                <a:cs typeface="Times New Roman" pitchFamily="18" charset="0"/>
              </a:rPr>
              <a:t>Regulación Contable Pública</a:t>
            </a:r>
            <a:endParaRPr lang="es-ES" altLang="es-ES" sz="1667"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1987" y="2078082"/>
            <a:ext cx="4110457" cy="38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bwMode="auto">
          <a:xfrm>
            <a:off x="5472100" y="4237653"/>
            <a:ext cx="1980220" cy="245280"/>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667" b="1" dirty="0">
                <a:solidFill>
                  <a:schemeClr val="accent2">
                    <a:lumMod val="50000"/>
                  </a:schemeClr>
                </a:solidFill>
                <a:latin typeface="Times New Roman" pitchFamily="18" charset="0"/>
              </a:rPr>
              <a:t>NICSP</a:t>
            </a:r>
          </a:p>
        </p:txBody>
      </p:sp>
      <p:pic>
        <p:nvPicPr>
          <p:cNvPr id="11"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2937" y="277548"/>
            <a:ext cx="3600400" cy="1920213"/>
          </a:xfrm>
          <a:prstGeom prst="rect">
            <a:avLst/>
          </a:prstGeom>
          <a:ln>
            <a:solidFill>
              <a:schemeClr val="bg1"/>
            </a:solidFill>
          </a:ln>
          <a:effectLst>
            <a:glow rad="139700">
              <a:srgbClr val="809EC2">
                <a:satMod val="175000"/>
                <a:alpha val="40000"/>
              </a:srgbClr>
            </a:glow>
            <a:outerShdw blurRad="50800" dist="38100" algn="l" rotWithShape="0">
              <a:prstClr val="black">
                <a:alpha val="40000"/>
              </a:prstClr>
            </a:outerShdw>
          </a:effectLst>
        </p:spPr>
      </p:pic>
      <p:pic>
        <p:nvPicPr>
          <p:cNvPr id="1028" name="Picture 4" descr="http://www.enciclopediacolombiana.com/enciclopediacolombiana/departamentos/mapa_colombia_jp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1654" y="1237320"/>
            <a:ext cx="2640293" cy="37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0492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ipe(left)">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866511" y="5467945"/>
            <a:ext cx="1587500" cy="269875"/>
          </a:xfrm>
        </p:spPr>
        <p:txBody>
          <a:bodyPr/>
          <a:lstStyle/>
          <a:p>
            <a:pPr>
              <a:defRPr/>
            </a:pPr>
            <a:r>
              <a:rPr lang="es-ES_tradnl" dirty="0"/>
              <a:t>Fuente: Adaptado de Vicente Montesinos</a:t>
            </a:r>
          </a:p>
        </p:txBody>
      </p:sp>
      <p:sp>
        <p:nvSpPr>
          <p:cNvPr id="5"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6" name="Text Box 3"/>
          <p:cNvSpPr txBox="1">
            <a:spLocks noChangeArrowheads="1"/>
          </p:cNvSpPr>
          <p:nvPr/>
        </p:nvSpPr>
        <p:spPr bwMode="auto">
          <a:xfrm>
            <a:off x="1014760" y="2557467"/>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7" name="Oval 6"/>
          <p:cNvSpPr>
            <a:spLocks noChangeArrowheads="1"/>
          </p:cNvSpPr>
          <p:nvPr/>
        </p:nvSpPr>
        <p:spPr bwMode="auto">
          <a:xfrm>
            <a:off x="1271633" y="757267"/>
            <a:ext cx="2284367" cy="1097814"/>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CCCCFF"/>
                    </a:gs>
                    <a:gs pos="100000">
                      <a:srgbClr val="B1EEF1"/>
                    </a:gs>
                  </a:gsLst>
                  <a:lin ang="18900000" scaled="1"/>
                </a:gradFill>
              </a14:hiddenFill>
            </a:ext>
          </a:extLst>
        </p:spPr>
        <p:txBody>
          <a:bodyPr wrap="none" anchor="ctr"/>
          <a:lstStyle/>
          <a:p>
            <a:endParaRPr lang="es-CO" sz="1917"/>
          </a:p>
        </p:txBody>
      </p:sp>
      <p:sp>
        <p:nvSpPr>
          <p:cNvPr id="8"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9"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9"/>
          <p:cNvSpPr txBox="1">
            <a:spLocks noChangeArrowheads="1"/>
          </p:cNvSpPr>
          <p:nvPr/>
        </p:nvSpPr>
        <p:spPr bwMode="auto">
          <a:xfrm>
            <a:off x="902353" y="4028199"/>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11"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2"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13"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4" name="Oval 13"/>
          <p:cNvSpPr>
            <a:spLocks noChangeArrowheads="1"/>
          </p:cNvSpPr>
          <p:nvPr/>
        </p:nvSpPr>
        <p:spPr bwMode="auto">
          <a:xfrm>
            <a:off x="4294167" y="2317440"/>
            <a:ext cx="17780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5" name="Text Box 14"/>
          <p:cNvSpPr txBox="1">
            <a:spLocks noChangeArrowheads="1"/>
          </p:cNvSpPr>
          <p:nvPr/>
        </p:nvSpPr>
        <p:spPr bwMode="auto">
          <a:xfrm>
            <a:off x="4361160" y="2363081"/>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6" name="Oval 15"/>
          <p:cNvSpPr>
            <a:spLocks noChangeArrowheads="1"/>
          </p:cNvSpPr>
          <p:nvPr/>
        </p:nvSpPr>
        <p:spPr bwMode="auto">
          <a:xfrm>
            <a:off x="6637920" y="2426581"/>
            <a:ext cx="17145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7"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8" name="Line 17"/>
          <p:cNvSpPr>
            <a:spLocks noChangeShapeType="1"/>
          </p:cNvSpPr>
          <p:nvPr/>
        </p:nvSpPr>
        <p:spPr bwMode="auto">
          <a:xfrm flipV="1">
            <a:off x="1332178" y="1614310"/>
            <a:ext cx="119063"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9"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20" name="Line 20"/>
          <p:cNvSpPr>
            <a:spLocks noChangeShapeType="1"/>
          </p:cNvSpPr>
          <p:nvPr/>
        </p:nvSpPr>
        <p:spPr bwMode="auto">
          <a:xfrm flipH="1" flipV="1">
            <a:off x="7152287" y="1601081"/>
            <a:ext cx="342883"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Line 21"/>
          <p:cNvSpPr>
            <a:spLocks noChangeShapeType="1"/>
          </p:cNvSpPr>
          <p:nvPr/>
        </p:nvSpPr>
        <p:spPr bwMode="auto">
          <a:xfrm>
            <a:off x="6252187" y="1791581"/>
            <a:ext cx="16537" cy="20260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2"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3"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4"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25"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6"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7" name="Oval 5"/>
          <p:cNvSpPr>
            <a:spLocks noChangeArrowheads="1"/>
          </p:cNvSpPr>
          <p:nvPr/>
        </p:nvSpPr>
        <p:spPr bwMode="auto">
          <a:xfrm>
            <a:off x="5143500" y="757267"/>
            <a:ext cx="2222500" cy="1016000"/>
          </a:xfrm>
          <a:prstGeom prst="ellipse">
            <a:avLst/>
          </a:prstGeom>
          <a:noFill/>
          <a:ln w="28575">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B1EEF1"/>
                    </a:gs>
                    <a:gs pos="100000">
                      <a:srgbClr val="FFFFFF"/>
                    </a:gs>
                  </a:gsLst>
                  <a:lin ang="5400000" scaled="1"/>
                </a:gradFill>
              </a14:hiddenFill>
            </a:ext>
          </a:extLst>
        </p:spPr>
        <p:txBody>
          <a:bodyPr wrap="none" anchor="ctr"/>
          <a:lstStyle/>
          <a:p>
            <a:endParaRPr lang="es-CO" sz="1917"/>
          </a:p>
        </p:txBody>
      </p:sp>
      <p:sp>
        <p:nvSpPr>
          <p:cNvPr id="28" name="Line 20"/>
          <p:cNvSpPr>
            <a:spLocks noChangeShapeType="1"/>
          </p:cNvSpPr>
          <p:nvPr/>
        </p:nvSpPr>
        <p:spPr bwMode="auto">
          <a:xfrm flipV="1">
            <a:off x="5052053" y="1657367"/>
            <a:ext cx="420357" cy="59795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9" name="28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30" name="29 Rectángulo"/>
          <p:cNvSpPr/>
          <p:nvPr/>
        </p:nvSpPr>
        <p:spPr>
          <a:xfrm>
            <a:off x="1391647" y="1825530"/>
            <a:ext cx="1329210" cy="387350"/>
          </a:xfrm>
          <a:prstGeom prst="rect">
            <a:avLst/>
          </a:prstGeom>
        </p:spPr>
        <p:txBody>
          <a:bodyPr wrap="none">
            <a:spAutoFit/>
          </a:bodyPr>
          <a:lstStyle/>
          <a:p>
            <a:r>
              <a:rPr lang="es-CO" sz="1917" b="1" i="1" dirty="0"/>
              <a:t>IASC - IASB</a:t>
            </a:r>
          </a:p>
        </p:txBody>
      </p:sp>
    </p:spTree>
    <p:extLst>
      <p:ext uri="{BB962C8B-B14F-4D97-AF65-F5344CB8AC3E}">
        <p14:creationId xmlns:p14="http://schemas.microsoft.com/office/powerpoint/2010/main" val="207883637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a:xfrm>
            <a:off x="125413" y="5388240"/>
            <a:ext cx="1905000" cy="231093"/>
          </a:xfrm>
        </p:spPr>
        <p:txBody>
          <a:bodyPr/>
          <a:lstStyle/>
          <a:p>
            <a:pPr>
              <a:defRPr/>
            </a:pPr>
            <a:fld id="{25F2CEDC-C121-4A35-A220-69FF99A1891C}" type="slidenum">
              <a:rPr lang="es-ES_tradnl" smtClean="0"/>
              <a:pPr>
                <a:defRPr/>
              </a:pPr>
              <a:t>25</a:t>
            </a:fld>
            <a:endParaRPr lang="es-ES_tradnl" dirty="0"/>
          </a:p>
        </p:txBody>
      </p:sp>
      <p:pic>
        <p:nvPicPr>
          <p:cNvPr id="1028" name="Picture 4" descr="http://historiaybiografias.com/archivos_varios2/babe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5649064"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s://abelial.files.wordpress.com/2013/04/torre-de-babel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9064" y="-1"/>
            <a:ext cx="3507799"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Resultado de imagen para torre de bab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701588"/>
            <a:ext cx="2845239" cy="3013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ángulo 4"/>
          <p:cNvSpPr/>
          <p:nvPr/>
        </p:nvSpPr>
        <p:spPr bwMode="auto">
          <a:xfrm>
            <a:off x="2845239" y="2701591"/>
            <a:ext cx="6295122" cy="3013410"/>
          </a:xfrm>
          <a:prstGeom prst="rect">
            <a:avLst/>
          </a:prstGeom>
          <a:solidFill>
            <a:srgbClr val="00B05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r>
              <a:rPr lang="es-CO" sz="1500" b="1" i="1" dirty="0"/>
              <a:t>Significativa edificación mencionada en el judeocristiano, construida por los hombres en tiempos inmemoriales y que fehacientemente se lo puede identificar con el histórico zigurat de la antigua ciudad de Babilonia. Este edificio, en cuya cúspide estaba la </a:t>
            </a:r>
            <a:r>
              <a:rPr lang="es-CO" sz="1500" b="1" i="1" u="sng" dirty="0" err="1">
                <a:hlinkClick r:id="rId5" tooltip="Esagila"/>
              </a:rPr>
              <a:t>Esagila</a:t>
            </a:r>
            <a:r>
              <a:rPr lang="es-CO" sz="1500" b="1" i="1" dirty="0"/>
              <a:t> -templo dedicado a </a:t>
            </a:r>
            <a:r>
              <a:rPr lang="es-CO" sz="1500" b="1" i="1" u="sng" dirty="0" err="1">
                <a:hlinkClick r:id="rId6" tooltip="Marduk"/>
              </a:rPr>
              <a:t>Marduk</a:t>
            </a:r>
            <a:r>
              <a:rPr lang="es-CO" sz="1500" b="1" i="1" dirty="0"/>
              <a:t>-, originalmente tenía siete pisos de altura y más de 91 metros, pero pocos de sus restos permanecen en la actualidad.</a:t>
            </a:r>
          </a:p>
          <a:p>
            <a:r>
              <a:rPr lang="es-CO" sz="1500" b="1" i="1" dirty="0"/>
              <a:t>La Torre de Babel no solo es una edificación clave en la tradición judeocristiana y mencionada en el antiguo Testamento, sino también pertenece al ideario universal y su historia ha trascendido generaciones. Pero la leyenda de la torre reposa sobre una realidad, pues existía en efecto en Babilonia una construcción de varios pisos y de origen desconocido, que era ya restaurada en tiempos de </a:t>
            </a:r>
            <a:r>
              <a:rPr lang="es-CO" sz="1500" b="1" i="1" dirty="0" err="1"/>
              <a:t>Nabopolasar</a:t>
            </a:r>
            <a:r>
              <a:rPr lang="es-CO" sz="1500" b="1" i="1" dirty="0"/>
              <a:t> (625-605 AC), fundador de la dinastía caldea.</a:t>
            </a:r>
          </a:p>
        </p:txBody>
      </p:sp>
    </p:spTree>
    <p:extLst>
      <p:ext uri="{BB962C8B-B14F-4D97-AF65-F5344CB8AC3E}">
        <p14:creationId xmlns:p14="http://schemas.microsoft.com/office/powerpoint/2010/main" val="250587901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 calcmode="lin" valueType="num">
                                      <p:cBhvr additive="base">
                                        <p:cTn id="19" dur="500" fill="hold"/>
                                        <p:tgtEl>
                                          <p:spTgt spid="1036"/>
                                        </p:tgtEl>
                                        <p:attrNameLst>
                                          <p:attrName>ppt_x</p:attrName>
                                        </p:attrNameLst>
                                      </p:cBhvr>
                                      <p:tavLst>
                                        <p:tav tm="0">
                                          <p:val>
                                            <p:strVal val="#ppt_x"/>
                                          </p:val>
                                        </p:tav>
                                        <p:tav tm="100000">
                                          <p:val>
                                            <p:strVal val="#ppt_x"/>
                                          </p:val>
                                        </p:tav>
                                      </p:tavLst>
                                    </p:anim>
                                    <p:anim calcmode="lin" valueType="num">
                                      <p:cBhvr additive="base">
                                        <p:cTn id="20"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269"/>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kern="0" dirty="0">
                <a:effectLst>
                  <a:outerShdw blurRad="38100" dist="38100" dir="2700000" algn="tl">
                    <a:srgbClr val="000000">
                      <a:alpha val="43137"/>
                    </a:srgbClr>
                  </a:outerShdw>
                </a:effectLst>
              </a:rPr>
              <a:t>Política de Regulación Contable Pública</a:t>
            </a:r>
          </a:p>
        </p:txBody>
      </p:sp>
      <p:graphicFrame>
        <p:nvGraphicFramePr>
          <p:cNvPr id="4" name="3 Diagrama"/>
          <p:cNvGraphicFramePr/>
          <p:nvPr>
            <p:extLst>
              <p:ext uri="{D42A27DB-BD31-4B8C-83A1-F6EECF244321}">
                <p14:modId xmlns:p14="http://schemas.microsoft.com/office/powerpoint/2010/main" val="3005302263"/>
              </p:ext>
            </p:extLst>
          </p:nvPr>
        </p:nvGraphicFramePr>
        <p:xfrm>
          <a:off x="222573" y="1057300"/>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11809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887181" y="-22820"/>
            <a:ext cx="7404861" cy="1020113"/>
          </a:xfrm>
        </p:spPr>
        <p:txBody>
          <a:bodyPr/>
          <a:lstStyle/>
          <a:p>
            <a:pPr algn="ctr"/>
            <a:r>
              <a:rPr lang="es-ES" sz="3333" dirty="0">
                <a:effectLst>
                  <a:outerShdw blurRad="38100" dist="38100" dir="2700000" algn="tl">
                    <a:srgbClr val="000000"/>
                  </a:outerShdw>
                </a:effectLst>
                <a:latin typeface="Calibri" pitchFamily="34" charset="0"/>
                <a:cs typeface="Arial" charset="0"/>
              </a:rPr>
              <a:t>MODELOS DE CONTABILIDAD</a:t>
            </a:r>
            <a:br>
              <a:rPr lang="es-ES" sz="3333" dirty="0">
                <a:effectLst>
                  <a:outerShdw blurRad="38100" dist="38100" dir="2700000" algn="tl">
                    <a:srgbClr val="000000"/>
                  </a:outerShdw>
                </a:effectLst>
                <a:latin typeface="Calibri" pitchFamily="34" charset="0"/>
                <a:cs typeface="Arial" charset="0"/>
              </a:rPr>
            </a:br>
            <a:r>
              <a:rPr lang="es-ES" sz="3333" dirty="0">
                <a:effectLst>
                  <a:outerShdw blurRad="38100" dist="38100" dir="2700000" algn="tl">
                    <a:srgbClr val="000000"/>
                  </a:outerShdw>
                </a:effectLst>
                <a:latin typeface="Calibri" pitchFamily="34" charset="0"/>
                <a:cs typeface="Arial" charset="0"/>
              </a:rPr>
              <a:t> - CONVERGENCIA -</a:t>
            </a:r>
            <a:br>
              <a:rPr lang="es-ES" sz="3333" dirty="0">
                <a:effectLst>
                  <a:outerShdw blurRad="38100" dist="38100" dir="2700000" algn="tl">
                    <a:srgbClr val="000000"/>
                  </a:outerShdw>
                </a:effectLst>
                <a:latin typeface="Calibri" pitchFamily="34" charset="0"/>
                <a:cs typeface="Arial" charset="0"/>
              </a:rPr>
            </a:br>
            <a:endParaRPr lang="es-CO" sz="3333" dirty="0"/>
          </a:p>
        </p:txBody>
      </p:sp>
      <p:graphicFrame>
        <p:nvGraphicFramePr>
          <p:cNvPr id="18" name="17 Marcador de SmartArt"/>
          <p:cNvGraphicFramePr>
            <a:graphicFrameLocks noGrp="1"/>
          </p:cNvGraphicFramePr>
          <p:nvPr>
            <p:ph type="dgm" sz="quarter" idx="13"/>
            <p:extLst>
              <p:ext uri="{D42A27DB-BD31-4B8C-83A1-F6EECF244321}">
                <p14:modId xmlns:p14="http://schemas.microsoft.com/office/powerpoint/2010/main" val="1536638184"/>
              </p:ext>
            </p:extLst>
          </p:nvPr>
        </p:nvGraphicFramePr>
        <p:xfrm>
          <a:off x="791581" y="1068150"/>
          <a:ext cx="7528449" cy="454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791580" y="2781426"/>
            <a:ext cx="1920213"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20"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213702" y="4112937"/>
            <a:ext cx="1289398" cy="8400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15</a:t>
            </a:r>
          </a:p>
        </p:txBody>
      </p:sp>
      <p:cxnSp>
        <p:nvCxnSpPr>
          <p:cNvPr id="23" name="Conector recto 3"/>
          <p:cNvCxnSpPr/>
          <p:nvPr/>
        </p:nvCxnSpPr>
        <p:spPr>
          <a:xfrm>
            <a:off x="6776310" y="1777380"/>
            <a:ext cx="19151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6912260" y="3217540"/>
            <a:ext cx="30144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flipV="1">
            <a:off x="6776310" y="4585692"/>
            <a:ext cx="437392" cy="132015"/>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flipV="1">
            <a:off x="2735627" y="3338274"/>
            <a:ext cx="480053" cy="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2312872" y="1777381"/>
            <a:ext cx="938982" cy="822689"/>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531773" y="4057634"/>
            <a:ext cx="720080"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489439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número de diapositiva 4"/>
          <p:cNvSpPr>
            <a:spLocks noGrp="1"/>
          </p:cNvSpPr>
          <p:nvPr>
            <p:ph type="sldNum" sz="quarter" idx="15"/>
          </p:nvPr>
        </p:nvSpPr>
        <p:spPr>
          <a:xfrm>
            <a:off x="35496" y="5518054"/>
            <a:ext cx="1905000" cy="219766"/>
          </a:xfrm>
        </p:spPr>
        <p:txBody>
          <a:bodyPr/>
          <a:lstStyle/>
          <a:p>
            <a:pPr>
              <a:defRPr/>
            </a:pPr>
            <a:fld id="{8A025F99-1DAF-4D1C-906F-3757E7DA4970}" type="slidenum">
              <a:rPr lang="es-ES_tradnl" smtClean="0"/>
              <a:pPr>
                <a:defRPr/>
              </a:pPr>
              <a:t>28</a:t>
            </a:fld>
            <a:endParaRPr lang="es-ES_tradnl" dirty="0"/>
          </a:p>
        </p:txBody>
      </p:sp>
      <p:sp>
        <p:nvSpPr>
          <p:cNvPr id="31" name="18 CuadroTexto"/>
          <p:cNvSpPr txBox="1"/>
          <p:nvPr/>
        </p:nvSpPr>
        <p:spPr>
          <a:xfrm>
            <a:off x="35496" y="193204"/>
            <a:ext cx="9001000" cy="686342"/>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wrap="square">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fontAlgn="ctr">
              <a:defRPr/>
            </a:pPr>
            <a:endParaRPr lang="es-ES" sz="500" b="1" dirty="0">
              <a:solidFill>
                <a:srgbClr val="000000"/>
              </a:solidFill>
            </a:endParaRPr>
          </a:p>
          <a:p>
            <a:pPr algn="ctr" fontAlgn="ctr">
              <a:defRPr/>
            </a:pPr>
            <a:r>
              <a:rPr lang="es-ES" sz="2800" b="1" dirty="0">
                <a:solidFill>
                  <a:srgbClr val="000000"/>
                </a:solidFill>
                <a:latin typeface="Calibri" pitchFamily="34" charset="0"/>
              </a:rPr>
              <a:t>RÉGIMEN DE CONTABILIDAD PÚBLICA - RCP</a:t>
            </a:r>
          </a:p>
        </p:txBody>
      </p:sp>
      <p:sp>
        <p:nvSpPr>
          <p:cNvPr id="33" name="_s1030"/>
          <p:cNvSpPr>
            <a:spLocks noChangeArrowheads="1"/>
          </p:cNvSpPr>
          <p:nvPr/>
        </p:nvSpPr>
        <p:spPr bwMode="auto">
          <a:xfrm>
            <a:off x="291753" y="1897670"/>
            <a:ext cx="1648743" cy="344623"/>
          </a:xfrm>
          <a:prstGeom prst="roundRect">
            <a:avLst>
              <a:gd name="adj" fmla="val 16667"/>
            </a:avLst>
          </a:prstGeom>
          <a:gradFill rotWithShape="0">
            <a:gsLst>
              <a:gs pos="0">
                <a:srgbClr val="A6A6A6"/>
              </a:gs>
              <a:gs pos="50000">
                <a:srgbClr val="FFFFFF"/>
              </a:gs>
              <a:gs pos="100000">
                <a:srgbClr val="D9D9D9"/>
              </a:gs>
            </a:gsLst>
            <a:path path="rect">
              <a:fillToRect l="100000" t="100000"/>
            </a:path>
          </a:gradFill>
          <a:ln w="12700" algn="ctr">
            <a:solidFill>
              <a:schemeClr val="tx1"/>
            </a:solidFill>
            <a:round/>
            <a:headEnd/>
            <a:tailEnd/>
          </a:ln>
          <a:effectLst>
            <a:glow rad="63500">
              <a:schemeClr val="accent6">
                <a:satMod val="175000"/>
                <a:alpha val="40000"/>
              </a:schemeClr>
            </a:glo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O" b="1" dirty="0">
                <a:solidFill>
                  <a:srgbClr val="4E75A3"/>
                </a:solidFill>
              </a:rPr>
              <a:t>NICSP</a:t>
            </a:r>
          </a:p>
        </p:txBody>
      </p:sp>
      <p:sp>
        <p:nvSpPr>
          <p:cNvPr id="34" name="20 CuadroTexto"/>
          <p:cNvSpPr txBox="1">
            <a:spLocks noChangeArrowheads="1"/>
          </p:cNvSpPr>
          <p:nvPr/>
        </p:nvSpPr>
        <p:spPr bwMode="auto">
          <a:xfrm>
            <a:off x="7826" y="2629114"/>
            <a:ext cx="2325430" cy="588426"/>
          </a:xfrm>
          <a:prstGeom prst="rect">
            <a:avLst/>
          </a:prstGeom>
          <a:ln>
            <a:solidFill>
              <a:schemeClr val="tx1"/>
            </a:solidFill>
            <a:headEnd/>
            <a:tailEnd/>
          </a:ln>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2000" b="1" dirty="0"/>
              <a:t>Entidades </a:t>
            </a:r>
          </a:p>
          <a:p>
            <a:pPr algn="ctr" fontAlgn="ctr">
              <a:spcBef>
                <a:spcPct val="0"/>
              </a:spcBef>
              <a:buFontTx/>
              <a:buNone/>
            </a:pPr>
            <a:r>
              <a:rPr lang="es-ES" altLang="es-CO" sz="2000" b="1" dirty="0"/>
              <a:t>Gobierno General</a:t>
            </a:r>
          </a:p>
        </p:txBody>
      </p:sp>
      <p:sp>
        <p:nvSpPr>
          <p:cNvPr id="35" name="20 CuadroTexto"/>
          <p:cNvSpPr txBox="1">
            <a:spLocks noChangeArrowheads="1"/>
          </p:cNvSpPr>
          <p:nvPr/>
        </p:nvSpPr>
        <p:spPr bwMode="auto">
          <a:xfrm>
            <a:off x="4985941" y="2569468"/>
            <a:ext cx="1987550" cy="266089"/>
          </a:xfrm>
          <a:prstGeom prst="rect">
            <a:avLst/>
          </a:prstGeom>
          <a:gradFill rotWithShape="0">
            <a:gsLst>
              <a:gs pos="0">
                <a:srgbClr val="FFFFFF"/>
              </a:gs>
              <a:gs pos="50000">
                <a:srgbClr val="FFFFFF"/>
              </a:gs>
              <a:gs pos="100000">
                <a:srgbClr val="F7B009"/>
              </a:gs>
            </a:gsLst>
            <a:lin ang="0"/>
          </a:gradFill>
          <a:ln w="19050">
            <a:solidFill>
              <a:schemeClr val="tx1"/>
            </a:solidFill>
            <a:miter lim="800000"/>
            <a:headEnd/>
            <a:tailEnd/>
          </a:ln>
          <a:effectLst>
            <a:glow rad="63500">
              <a:schemeClr val="accent4">
                <a:satMod val="175000"/>
                <a:alpha val="40000"/>
              </a:schemeClr>
            </a:glo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1800" b="1" dirty="0"/>
              <a:t>Empresas Públicas</a:t>
            </a:r>
          </a:p>
        </p:txBody>
      </p:sp>
      <p:sp>
        <p:nvSpPr>
          <p:cNvPr id="36" name="_s1030"/>
          <p:cNvSpPr>
            <a:spLocks noChangeArrowheads="1"/>
          </p:cNvSpPr>
          <p:nvPr/>
        </p:nvSpPr>
        <p:spPr bwMode="auto">
          <a:xfrm>
            <a:off x="2268139" y="3361557"/>
            <a:ext cx="3167957" cy="720080"/>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600"/>
              </a:lnSpc>
              <a:defRPr/>
            </a:pPr>
            <a:r>
              <a:rPr lang="es-ES" sz="1800" b="1" dirty="0">
                <a:solidFill>
                  <a:srgbClr val="C00000"/>
                </a:solidFill>
                <a:latin typeface="Calibri" pitchFamily="34" charset="0"/>
                <a:cs typeface="Arial" charset="0"/>
              </a:rPr>
              <a:t>Que cotizan en el mercado  de</a:t>
            </a:r>
          </a:p>
          <a:p>
            <a:pPr algn="ctr">
              <a:lnSpc>
                <a:spcPts val="1600"/>
              </a:lnSpc>
              <a:defRPr/>
            </a:pPr>
            <a:r>
              <a:rPr lang="es-ES" sz="1800" b="1" dirty="0">
                <a:solidFill>
                  <a:srgbClr val="C00000"/>
                </a:solidFill>
                <a:latin typeface="Calibri" pitchFamily="34" charset="0"/>
                <a:cs typeface="Arial" charset="0"/>
              </a:rPr>
              <a:t> valores o captan o administran </a:t>
            </a:r>
          </a:p>
          <a:p>
            <a:pPr algn="ctr">
              <a:lnSpc>
                <a:spcPts val="1600"/>
              </a:lnSpc>
              <a:defRPr/>
            </a:pPr>
            <a:r>
              <a:rPr lang="es-ES" sz="1800" b="1" dirty="0">
                <a:solidFill>
                  <a:srgbClr val="C00000"/>
                </a:solidFill>
                <a:latin typeface="Calibri" pitchFamily="34" charset="0"/>
                <a:cs typeface="Arial" charset="0"/>
              </a:rPr>
              <a:t>ahorro del público</a:t>
            </a:r>
          </a:p>
        </p:txBody>
      </p:sp>
      <p:sp>
        <p:nvSpPr>
          <p:cNvPr id="37" name="_s1030"/>
          <p:cNvSpPr>
            <a:spLocks noChangeArrowheads="1"/>
          </p:cNvSpPr>
          <p:nvPr/>
        </p:nvSpPr>
        <p:spPr bwMode="auto">
          <a:xfrm>
            <a:off x="5849540" y="3269687"/>
            <a:ext cx="3186955" cy="708127"/>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r>
              <a:rPr lang="es-ES" sz="1800" b="1" dirty="0">
                <a:solidFill>
                  <a:srgbClr val="C00000"/>
                </a:solidFill>
                <a:latin typeface="Calibri" pitchFamily="34" charset="0"/>
                <a:cs typeface="Arial" charset="0"/>
              </a:rPr>
              <a:t>Que no cotizan en el mercado</a:t>
            </a:r>
          </a:p>
          <a:p>
            <a:pPr algn="ctr">
              <a:lnSpc>
                <a:spcPts val="1800"/>
              </a:lnSpc>
              <a:defRPr/>
            </a:pPr>
            <a:r>
              <a:rPr lang="es-ES" sz="1800" b="1" dirty="0">
                <a:solidFill>
                  <a:srgbClr val="C00000"/>
                </a:solidFill>
                <a:latin typeface="Calibri" pitchFamily="34" charset="0"/>
                <a:cs typeface="Arial" charset="0"/>
              </a:rPr>
              <a:t> de valores y que  no captan  ni</a:t>
            </a:r>
          </a:p>
          <a:p>
            <a:pPr algn="ctr">
              <a:lnSpc>
                <a:spcPts val="1800"/>
              </a:lnSpc>
              <a:defRPr/>
            </a:pPr>
            <a:r>
              <a:rPr lang="es-ES" sz="1800" b="1" dirty="0">
                <a:solidFill>
                  <a:srgbClr val="C00000"/>
                </a:solidFill>
                <a:latin typeface="Calibri" pitchFamily="34" charset="0"/>
                <a:cs typeface="Arial" charset="0"/>
              </a:rPr>
              <a:t> administran ahorro del público</a:t>
            </a: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p:txBody>
      </p:sp>
      <p:sp>
        <p:nvSpPr>
          <p:cNvPr id="38" name="10 CuadroTexto"/>
          <p:cNvSpPr txBox="1">
            <a:spLocks noChangeArrowheads="1"/>
          </p:cNvSpPr>
          <p:nvPr/>
        </p:nvSpPr>
        <p:spPr bwMode="auto">
          <a:xfrm>
            <a:off x="2333256" y="4618791"/>
            <a:ext cx="2958824" cy="830997"/>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600" b="1" dirty="0">
                <a:solidFill>
                  <a:srgbClr val="000000"/>
                </a:solidFill>
              </a:rPr>
              <a:t>Resolución (CGN) 743 / 2013, modificada por Res.  598 /2014 , 509/2015,576/2015,662/2015</a:t>
            </a:r>
          </a:p>
        </p:txBody>
      </p:sp>
      <p:sp>
        <p:nvSpPr>
          <p:cNvPr id="39" name="_s1030"/>
          <p:cNvSpPr>
            <a:spLocks noChangeArrowheads="1"/>
          </p:cNvSpPr>
          <p:nvPr/>
        </p:nvSpPr>
        <p:spPr bwMode="auto">
          <a:xfrm>
            <a:off x="1763689" y="1064692"/>
            <a:ext cx="3760416" cy="3425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6">
                <a:satMod val="175000"/>
                <a:alpha val="40000"/>
              </a:schemeClr>
            </a:glow>
          </a:effectLst>
        </p:spPr>
        <p:txBody>
          <a:bodyPr wrap="none" anchor="ctr"/>
          <a:lstStyle/>
          <a:p>
            <a:pPr algn="ctr">
              <a:defRPr/>
            </a:pPr>
            <a:r>
              <a:rPr lang="es-CO" sz="3600" b="1" dirty="0">
                <a:solidFill>
                  <a:srgbClr val="4E75A3"/>
                </a:solidFill>
                <a:latin typeface="Calibri" pitchFamily="34" charset="0"/>
                <a:cs typeface="Arial" charset="0"/>
              </a:rPr>
              <a:t>Alineado con </a:t>
            </a:r>
            <a:endParaRPr lang="es-ES" sz="3600" b="1" dirty="0">
              <a:solidFill>
                <a:srgbClr val="4E75A3"/>
              </a:solidFill>
              <a:latin typeface="Calibri" pitchFamily="34" charset="0"/>
              <a:cs typeface="Arial" charset="0"/>
            </a:endParaRPr>
          </a:p>
        </p:txBody>
      </p:sp>
      <p:sp>
        <p:nvSpPr>
          <p:cNvPr id="41" name="_s1030"/>
          <p:cNvSpPr>
            <a:spLocks noChangeArrowheads="1"/>
          </p:cNvSpPr>
          <p:nvPr/>
        </p:nvSpPr>
        <p:spPr bwMode="auto">
          <a:xfrm>
            <a:off x="5148064" y="1852317"/>
            <a:ext cx="2016224" cy="3899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a:defRPr/>
            </a:pPr>
            <a:r>
              <a:rPr lang="es-ES" sz="3200" b="1" dirty="0">
                <a:solidFill>
                  <a:srgbClr val="4E75A3"/>
                </a:solidFill>
                <a:cs typeface="Arial" charset="0"/>
              </a:rPr>
              <a:t>NIC / NIIF</a:t>
            </a:r>
          </a:p>
        </p:txBody>
      </p:sp>
      <p:sp>
        <p:nvSpPr>
          <p:cNvPr id="42" name="Line 27"/>
          <p:cNvSpPr>
            <a:spLocks noChangeShapeType="1"/>
          </p:cNvSpPr>
          <p:nvPr/>
        </p:nvSpPr>
        <p:spPr bwMode="auto">
          <a:xfrm>
            <a:off x="4120754" y="936930"/>
            <a:ext cx="0" cy="48362"/>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2800" dirty="0"/>
          </a:p>
        </p:txBody>
      </p:sp>
      <p:cxnSp>
        <p:nvCxnSpPr>
          <p:cNvPr id="43" name="AutoShape 28"/>
          <p:cNvCxnSpPr>
            <a:cxnSpLocks noChangeShapeType="1"/>
            <a:stCxn id="39" idx="2"/>
            <a:endCxn id="33" idx="0"/>
          </p:cNvCxnSpPr>
          <p:nvPr/>
        </p:nvCxnSpPr>
        <p:spPr bwMode="auto">
          <a:xfrm rot="5400000">
            <a:off x="2134810" y="388583"/>
            <a:ext cx="490402" cy="2527772"/>
          </a:xfrm>
          <a:prstGeom prst="bentConnector3">
            <a:avLst>
              <a:gd name="adj1" fmla="val 50000"/>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29"/>
          <p:cNvCxnSpPr>
            <a:cxnSpLocks noChangeShapeType="1"/>
          </p:cNvCxnSpPr>
          <p:nvPr/>
        </p:nvCxnSpPr>
        <p:spPr bwMode="auto">
          <a:xfrm rot="16200000" flipH="1">
            <a:off x="4677512" y="383726"/>
            <a:ext cx="445049" cy="2512279"/>
          </a:xfrm>
          <a:prstGeom prst="bentConnector3">
            <a:avLst>
              <a:gd name="adj1" fmla="val 51902"/>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10 CuadroTexto"/>
          <p:cNvSpPr txBox="1">
            <a:spLocks noChangeArrowheads="1"/>
          </p:cNvSpPr>
          <p:nvPr/>
        </p:nvSpPr>
        <p:spPr bwMode="auto">
          <a:xfrm>
            <a:off x="6446390" y="4257304"/>
            <a:ext cx="2014042" cy="738664"/>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400" b="1" dirty="0">
                <a:solidFill>
                  <a:srgbClr val="000000"/>
                </a:solidFill>
              </a:rPr>
              <a:t>Resolución (CGN) 414 de 2014, modificada Res. 663/2015</a:t>
            </a:r>
          </a:p>
        </p:txBody>
      </p:sp>
      <p:sp>
        <p:nvSpPr>
          <p:cNvPr id="46" name="10 CuadroTexto"/>
          <p:cNvSpPr txBox="1">
            <a:spLocks noChangeArrowheads="1"/>
          </p:cNvSpPr>
          <p:nvPr/>
        </p:nvSpPr>
        <p:spPr bwMode="auto">
          <a:xfrm>
            <a:off x="121050" y="3627397"/>
            <a:ext cx="1990148" cy="707886"/>
          </a:xfrm>
          <a:prstGeom prst="rect">
            <a:avLst/>
          </a:prstGeom>
          <a:gradFill rotWithShape="0">
            <a:gsLst>
              <a:gs pos="0">
                <a:schemeClr val="bg1">
                  <a:lumMod val="75000"/>
                </a:schemeClr>
              </a:gs>
              <a:gs pos="14000">
                <a:srgbClr val="FFFFFF"/>
              </a:gs>
              <a:gs pos="50000">
                <a:srgbClr val="FFFFFF"/>
              </a:gs>
              <a:gs pos="100000">
                <a:schemeClr val="bg1"/>
              </a:gs>
            </a:gsLst>
            <a:lin ang="5400000"/>
          </a:gradFill>
          <a:ln w="6350" algn="ctr">
            <a:solidFill>
              <a:schemeClr val="tx1"/>
            </a:solidFill>
            <a:miter lim="800000"/>
            <a:headEnd/>
            <a:tailEnd/>
          </a:ln>
          <a:effectLst>
            <a:glow rad="63500">
              <a:schemeClr val="accent6">
                <a:satMod val="175000"/>
                <a:alpha val="40000"/>
              </a:schemeClr>
            </a:glow>
          </a:effectLst>
        </p:spPr>
        <p:txBody>
          <a:bodyPr wrap="square" anchor="ctr" anchorCtr="1">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a:buFont typeface="Wingdings" pitchFamily="2" charset="2"/>
              <a:buNone/>
              <a:defRPr/>
            </a:pPr>
            <a:r>
              <a:rPr lang="es-AR" sz="2000" b="1" dirty="0">
                <a:solidFill>
                  <a:srgbClr val="000000"/>
                </a:solidFill>
                <a:latin typeface="Calibri" pitchFamily="34" charset="0"/>
              </a:rPr>
              <a:t>Resolución 533  e Inst. 002 /15</a:t>
            </a:r>
          </a:p>
        </p:txBody>
      </p:sp>
      <p:sp>
        <p:nvSpPr>
          <p:cNvPr id="47" name="Flecha abajo 21"/>
          <p:cNvSpPr/>
          <p:nvPr/>
        </p:nvSpPr>
        <p:spPr>
          <a:xfrm>
            <a:off x="998190" y="3308152"/>
            <a:ext cx="287337" cy="21986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1" name="Flecha abajo 25"/>
          <p:cNvSpPr/>
          <p:nvPr/>
        </p:nvSpPr>
        <p:spPr>
          <a:xfrm>
            <a:off x="3617987" y="4287824"/>
            <a:ext cx="288925" cy="194046"/>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2" name="Flecha abajo 26"/>
          <p:cNvSpPr/>
          <p:nvPr/>
        </p:nvSpPr>
        <p:spPr>
          <a:xfrm>
            <a:off x="7236296" y="4063369"/>
            <a:ext cx="287337" cy="162283"/>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3" name="Flecha abajo 27"/>
          <p:cNvSpPr/>
          <p:nvPr/>
        </p:nvSpPr>
        <p:spPr>
          <a:xfrm>
            <a:off x="5849541" y="2362737"/>
            <a:ext cx="287338" cy="158361"/>
          </a:xfrm>
          <a:prstGeom prst="downArrow">
            <a:avLst/>
          </a:prstGeom>
          <a:solidFill>
            <a:schemeClr val="bg1">
              <a:lumMod val="75000"/>
            </a:schemeClr>
          </a:solidFill>
          <a:ln>
            <a:solidFill>
              <a:schemeClr val="tx1"/>
            </a:solidFill>
          </a:ln>
          <a:effectLst>
            <a:glow rad="63500">
              <a:schemeClr val="accent4">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4" name="Flecha abajo 31"/>
          <p:cNvSpPr/>
          <p:nvPr/>
        </p:nvSpPr>
        <p:spPr>
          <a:xfrm>
            <a:off x="1026872" y="2327361"/>
            <a:ext cx="258655" cy="19373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cxnSp>
        <p:nvCxnSpPr>
          <p:cNvPr id="57" name="Conector angular 23"/>
          <p:cNvCxnSpPr/>
          <p:nvPr/>
        </p:nvCxnSpPr>
        <p:spPr>
          <a:xfrm rot="5400000">
            <a:off x="4810517" y="2011760"/>
            <a:ext cx="424259" cy="2091594"/>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24"/>
          <p:cNvCxnSpPr/>
          <p:nvPr/>
        </p:nvCxnSpPr>
        <p:spPr>
          <a:xfrm rot="16200000" flipH="1">
            <a:off x="6546281" y="2395584"/>
            <a:ext cx="355004" cy="1310679"/>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11454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62000" y="2140581"/>
            <a:ext cx="7620000" cy="1220975"/>
          </a:xfrm>
          <a:prstGeom prst="rect">
            <a:avLst/>
          </a:prstGeom>
        </p:spPr>
        <p:txBody>
          <a:bodyPr wrap="square">
            <a:spAutoFit/>
          </a:bodyPr>
          <a:lstStyle/>
          <a:p>
            <a:pPr algn="ctr"/>
            <a:r>
              <a:rPr lang="es-CO" altLang="es-ES" sz="3667" b="1" dirty="0">
                <a:solidFill>
                  <a:schemeClr val="bg1">
                    <a:lumMod val="95000"/>
                  </a:schemeClr>
                </a:solidFill>
                <a:effectLst>
                  <a:outerShdw blurRad="38100" dist="38100" dir="2700000" algn="tl">
                    <a:srgbClr val="000000">
                      <a:alpha val="43137"/>
                    </a:srgbClr>
                  </a:outerShdw>
                </a:effectLst>
                <a:latin typeface="+mj-lt"/>
              </a:rPr>
              <a:t>3.1. Resoluciones 743 </a:t>
            </a:r>
            <a:r>
              <a:rPr lang="es-CO" altLang="es-ES" sz="3667" b="1">
                <a:solidFill>
                  <a:schemeClr val="bg1">
                    <a:lumMod val="95000"/>
                  </a:schemeClr>
                </a:solidFill>
                <a:effectLst>
                  <a:outerShdw blurRad="38100" dist="38100" dir="2700000" algn="tl">
                    <a:srgbClr val="000000">
                      <a:alpha val="43137"/>
                    </a:srgbClr>
                  </a:outerShdw>
                </a:effectLst>
                <a:latin typeface="+mj-lt"/>
              </a:rPr>
              <a:t>del 17/12/2013 y </a:t>
            </a:r>
            <a:r>
              <a:rPr lang="es-CO" sz="3667" b="1">
                <a:solidFill>
                  <a:schemeClr val="bg1">
                    <a:lumMod val="95000"/>
                  </a:schemeClr>
                </a:solidFill>
                <a:effectLst>
                  <a:outerShdw blurRad="38100" dist="38100" dir="2700000" algn="tl">
                    <a:srgbClr val="000000">
                      <a:alpha val="43137"/>
                    </a:srgbClr>
                  </a:outerShdw>
                </a:effectLst>
                <a:latin typeface="+mj-lt"/>
              </a:rPr>
              <a:t>598  </a:t>
            </a:r>
            <a:r>
              <a:rPr lang="es-CO" sz="3667" b="1" dirty="0">
                <a:solidFill>
                  <a:schemeClr val="bg1">
                    <a:lumMod val="95000"/>
                  </a:schemeClr>
                </a:solidFill>
                <a:effectLst>
                  <a:outerShdw blurRad="38100" dist="38100" dir="2700000" algn="tl">
                    <a:srgbClr val="000000">
                      <a:alpha val="43137"/>
                    </a:srgbClr>
                  </a:outerShdw>
                </a:effectLst>
                <a:latin typeface="+mj-lt"/>
              </a:rPr>
              <a:t>del 10/12/2014</a:t>
            </a:r>
          </a:p>
        </p:txBody>
      </p:sp>
    </p:spTree>
    <p:extLst>
      <p:ext uri="{BB962C8B-B14F-4D97-AF65-F5344CB8AC3E}">
        <p14:creationId xmlns:p14="http://schemas.microsoft.com/office/powerpoint/2010/main" val="286050583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3</a:t>
            </a:fld>
            <a:endParaRPr lang="es-ES_tradnl"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19" y="-6379"/>
            <a:ext cx="6376987" cy="226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55096" y="2065412"/>
            <a:ext cx="311304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919" y="4009628"/>
            <a:ext cx="2778933" cy="170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55097" y="4009628"/>
            <a:ext cx="3113047" cy="170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68143" y="3793605"/>
            <a:ext cx="3312367"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28384" y="2256919"/>
            <a:ext cx="1152128" cy="153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68144" y="2256919"/>
            <a:ext cx="2282466" cy="155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365070" y="0"/>
            <a:ext cx="2815441" cy="225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1918" y="2065411"/>
            <a:ext cx="2778932" cy="195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3" y="0"/>
            <a:ext cx="6376987" cy="226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68688" y="2071791"/>
            <a:ext cx="311304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3" y="4016007"/>
            <a:ext cx="2778933" cy="170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68689" y="4016007"/>
            <a:ext cx="3113047" cy="170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81735" y="3799984"/>
            <a:ext cx="3312367" cy="122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9"/>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28384" y="2263298"/>
            <a:ext cx="1152128" cy="153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81736" y="2263298"/>
            <a:ext cx="2282466" cy="155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378662" y="6379"/>
            <a:ext cx="2815441" cy="2256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674" y="2071790"/>
            <a:ext cx="2778932" cy="195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229434"/>
      </p:ext>
    </p:extLst>
  </p:cSld>
  <p:clrMapOvr>
    <a:masterClrMapping/>
  </p:clrMapOvr>
  <mc:AlternateContent xmlns:mc="http://schemas.openxmlformats.org/markup-compatibility/2006" xmlns:p14="http://schemas.microsoft.com/office/powerpoint/2010/main">
    <mc:Choice Requires="p14">
      <p:transition spd="slow" p14:dur="1400" advTm="0">
        <p14:doors/>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30</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124061997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2405741"/>
            <a:ext cx="8892480" cy="769441"/>
          </a:xfrm>
          <a:prstGeom prst="rect">
            <a:avLst/>
          </a:prstGeom>
        </p:spPr>
        <p:txBody>
          <a:bodyPr wrap="square">
            <a:spAutoFit/>
          </a:bodyPr>
          <a:lstStyle/>
          <a:p>
            <a:pPr algn="ctr"/>
            <a:r>
              <a:rPr lang="es-CO" altLang="es-ES" sz="4400" b="1" dirty="0">
                <a:solidFill>
                  <a:schemeClr val="bg1"/>
                </a:solidFill>
                <a:latin typeface="+mj-lt"/>
              </a:rPr>
              <a:t>3.2. Resolución 414 del 8/09/2014</a:t>
            </a:r>
            <a:endParaRPr lang="es-CO"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1982464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32</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7315199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33</a:t>
            </a:fld>
            <a:endParaRPr lang="es-ES_tradnl" dirty="0"/>
          </a:p>
        </p:txBody>
      </p:sp>
      <p:sp>
        <p:nvSpPr>
          <p:cNvPr id="6"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7" name="4 Forma libre"/>
          <p:cNvSpPr/>
          <p:nvPr/>
        </p:nvSpPr>
        <p:spPr>
          <a:xfrm>
            <a:off x="43132" y="1999806"/>
            <a:ext cx="2728668" cy="2691439"/>
          </a:xfrm>
          <a:custGeom>
            <a:avLst/>
            <a:gdLst>
              <a:gd name="connsiteX0" fmla="*/ 0 w 3186930"/>
              <a:gd name="connsiteY0" fmla="*/ 1593490 h 3186980"/>
              <a:gd name="connsiteX1" fmla="*/ 1593465 w 3186930"/>
              <a:gd name="connsiteY1" fmla="*/ 0 h 3186980"/>
              <a:gd name="connsiteX2" fmla="*/ 3186930 w 3186930"/>
              <a:gd name="connsiteY2" fmla="*/ 1593490 h 3186980"/>
              <a:gd name="connsiteX3" fmla="*/ 1593465 w 3186930"/>
              <a:gd name="connsiteY3" fmla="*/ 3186980 h 3186980"/>
              <a:gd name="connsiteX4" fmla="*/ 0 w 3186930"/>
              <a:gd name="connsiteY4" fmla="*/ 1593490 h 318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930" h="3186980">
                <a:moveTo>
                  <a:pt x="0" y="1593490"/>
                </a:moveTo>
                <a:cubicBezTo>
                  <a:pt x="0" y="713430"/>
                  <a:pt x="713419" y="0"/>
                  <a:pt x="1593465" y="0"/>
                </a:cubicBezTo>
                <a:cubicBezTo>
                  <a:pt x="2473511" y="0"/>
                  <a:pt x="3186930" y="713430"/>
                  <a:pt x="3186930" y="1593490"/>
                </a:cubicBezTo>
                <a:cubicBezTo>
                  <a:pt x="3186930" y="2473550"/>
                  <a:pt x="2473511" y="3186980"/>
                  <a:pt x="1593465" y="3186980"/>
                </a:cubicBezTo>
                <a:cubicBezTo>
                  <a:pt x="713419" y="3186980"/>
                  <a:pt x="0" y="2473550"/>
                  <a:pt x="0" y="1593490"/>
                </a:cubicBezTo>
                <a:close/>
              </a:path>
            </a:pathLst>
          </a:custGeom>
          <a:solidFill>
            <a:schemeClr val="accent3">
              <a:lumMod val="85000"/>
            </a:schemeClr>
          </a:solidFill>
          <a:ln>
            <a:solidFill>
              <a:schemeClr val="tx1"/>
            </a:solidFill>
          </a:ln>
          <a:effectLst>
            <a:glow rad="63500">
              <a:schemeClr val="accent6">
                <a:satMod val="175000"/>
                <a:alpha val="40000"/>
              </a:schemeClr>
            </a:glow>
            <a:outerShdw blurRad="40000" dist="23000" dir="5400000" rotWithShape="0">
              <a:srgbClr val="000000">
                <a:alpha val="35000"/>
              </a:srgbClr>
            </a:outerShdw>
          </a:effec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12435" tIns="512442" rIns="512435" bIns="512442" numCol="1" spcCol="1270" anchor="ctr" anchorCtr="0">
            <a:noAutofit/>
          </a:bodyPr>
          <a:lstStyle/>
          <a:p>
            <a:pPr lvl="0" algn="ctr" defTabSz="1600200">
              <a:lnSpc>
                <a:spcPct val="90000"/>
              </a:lnSpc>
              <a:spcBef>
                <a:spcPct val="0"/>
              </a:spcBef>
              <a:spcAft>
                <a:spcPct val="35000"/>
              </a:spcAft>
            </a:pPr>
            <a:r>
              <a:rPr lang="es-CO" sz="3200" b="1" kern="1200" dirty="0">
                <a:solidFill>
                  <a:schemeClr val="accent6">
                    <a:lumMod val="75000"/>
                  </a:schemeClr>
                </a:solidFill>
                <a:latin typeface="Calibri" pitchFamily="34" charset="0"/>
              </a:rPr>
              <a:t>Excepción ámbito de aplicación</a:t>
            </a:r>
            <a:endParaRPr lang="es-ES" sz="3200" kern="1200" dirty="0">
              <a:solidFill>
                <a:schemeClr val="accent6">
                  <a:lumMod val="75000"/>
                </a:schemeClr>
              </a:solidFill>
            </a:endParaRPr>
          </a:p>
        </p:txBody>
      </p:sp>
      <p:sp>
        <p:nvSpPr>
          <p:cNvPr id="8" name="8 Forma libre"/>
          <p:cNvSpPr/>
          <p:nvPr/>
        </p:nvSpPr>
        <p:spPr>
          <a:xfrm>
            <a:off x="4644008" y="1201331"/>
            <a:ext cx="4392488" cy="1584161"/>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444500">
              <a:lnSpc>
                <a:spcPct val="90000"/>
              </a:lnSpc>
              <a:spcBef>
                <a:spcPct val="0"/>
              </a:spcBef>
              <a:spcAft>
                <a:spcPct val="10000"/>
              </a:spcAft>
            </a:pPr>
            <a:r>
              <a:rPr lang="es-CO" sz="1900" b="1" kern="1200" dirty="0">
                <a:latin typeface="Calibri" pitchFamily="34" charset="0"/>
              </a:rPr>
              <a:t>Cuando una entidad considere que la clasificación asignada no corresponda con la función económica que desarrolla. </a:t>
            </a:r>
            <a:r>
              <a:rPr lang="es-CO" sz="1900" b="1" u="sng" kern="1200" dirty="0">
                <a:latin typeface="Calibri" pitchFamily="34" charset="0"/>
              </a:rPr>
              <a:t>Elevar solicitud a la CGN antes del 31 de octubre de 2014</a:t>
            </a:r>
            <a:r>
              <a:rPr lang="es-CO" sz="1900" b="1" kern="1200" dirty="0">
                <a:latin typeface="Calibri" pitchFamily="34" charset="0"/>
              </a:rPr>
              <a:t> </a:t>
            </a:r>
            <a:r>
              <a:rPr lang="es-CO" sz="1900" b="1" i="1" kern="1200" dirty="0">
                <a:latin typeface="Calibri" pitchFamily="34" charset="0"/>
              </a:rPr>
              <a:t>(Carta Circular No. 003 del 3 de octubre de 2014)</a:t>
            </a:r>
            <a:endParaRPr lang="es-ES" sz="1900" b="1" i="1" kern="1200" dirty="0"/>
          </a:p>
        </p:txBody>
      </p:sp>
      <p:sp>
        <p:nvSpPr>
          <p:cNvPr id="9" name="10 Forma libre"/>
          <p:cNvSpPr/>
          <p:nvPr/>
        </p:nvSpPr>
        <p:spPr>
          <a:xfrm>
            <a:off x="4650983" y="2652966"/>
            <a:ext cx="4248472" cy="2736319"/>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10000"/>
              </a:spcAft>
            </a:pPr>
            <a:r>
              <a:rPr lang="es-CO" sz="1900" b="1" dirty="0">
                <a:latin typeface="Calibri" pitchFamily="34" charset="0"/>
              </a:rPr>
              <a:t>Sociedades de economía mixta y las que se asimilen, en las que el Sector Público tenga participación de forma directa e indirecta entre el 50% y 90%, podrán optar por aplicar el anexo al Decreto 3022 de 2013 (NIIF para pymes), siempre que participen en condiciones de mercado en competencia con entidades del sector privado</a:t>
            </a:r>
            <a:endParaRPr lang="es-ES" sz="1900" b="1" dirty="0">
              <a:latin typeface="Calibri" pitchFamily="34" charset="0"/>
            </a:endParaRPr>
          </a:p>
        </p:txBody>
      </p:sp>
      <p:sp>
        <p:nvSpPr>
          <p:cNvPr id="10" name="11 Elipse"/>
          <p:cNvSpPr/>
          <p:nvPr/>
        </p:nvSpPr>
        <p:spPr bwMode="auto">
          <a:xfrm>
            <a:off x="2460525" y="1201316"/>
            <a:ext cx="2183667" cy="1663096"/>
          </a:xfrm>
          <a:prstGeom prst="ellipse">
            <a:avLst/>
          </a:prstGeom>
          <a:solidFill>
            <a:schemeClr val="accent6">
              <a:lumMod val="20000"/>
              <a:lumOff val="80000"/>
            </a:schemeClr>
          </a:solidFill>
          <a:ln>
            <a:solidFill>
              <a:srgbClr val="FFFF00"/>
            </a:solidFill>
          </a:ln>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1 del Art. 2 de la R. 414/14 </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New Roman" pitchFamily="18" charset="0"/>
            </a:endParaRPr>
          </a:p>
        </p:txBody>
      </p:sp>
      <p:sp>
        <p:nvSpPr>
          <p:cNvPr id="11" name="13 Elipse"/>
          <p:cNvSpPr/>
          <p:nvPr/>
        </p:nvSpPr>
        <p:spPr bwMode="auto">
          <a:xfrm>
            <a:off x="2454696" y="3755141"/>
            <a:ext cx="2189312" cy="1663096"/>
          </a:xfrm>
          <a:prstGeom prst="ellipse">
            <a:avLst/>
          </a:prstGeom>
          <a:ln>
            <a:solidFill>
              <a:srgbClr val="FFFF00"/>
            </a:solidFill>
          </a:ln>
        </p:spPr>
        <p:style>
          <a:lnRef idx="0">
            <a:schemeClr val="lt1">
              <a:hueOff val="0"/>
              <a:satOff val="0"/>
              <a:lumOff val="0"/>
              <a:alphaOff val="0"/>
            </a:schemeClr>
          </a:lnRef>
          <a:fillRef idx="1">
            <a:schemeClr val="accent5">
              <a:tint val="50000"/>
              <a:hueOff val="5246602"/>
              <a:satOff val="-10248"/>
              <a:lumOff val="-8968"/>
              <a:alphaOff val="0"/>
            </a:schemeClr>
          </a:fillRef>
          <a:effectRef idx="2">
            <a:schemeClr val="accent5">
              <a:tint val="50000"/>
              <a:hueOff val="5246602"/>
              <a:satOff val="-10248"/>
              <a:lumOff val="-8968"/>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2 del Art. 2 de la R. 414/14</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11205464"/>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30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par>
                          <p:cTn id="24" fill="hold">
                            <p:stCondLst>
                              <p:cond delay="6000"/>
                            </p:stCondLst>
                            <p:childTnLst>
                              <p:par>
                                <p:cTn id="25" presetID="55" presetClass="entr" presetSubtype="0" fill="hold" grpId="0" nodeType="afterEffect">
                                  <p:stCondLst>
                                    <p:cond delay="75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2699792" y="1268060"/>
            <a:ext cx="6336704" cy="3539430"/>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2800" b="1" dirty="0"/>
              <a:t>“Por la cual se incorpora, como parte del Régimen de Contabilidad Pública, el Marco normativo para empresas que no cotizan en el mercado de valores, y que no captan ni administran ahorro del público; y se define el Catálogo General de Cuentas que utilizarán las entidades obligadas a observar dicho marco”</a:t>
            </a:r>
          </a:p>
        </p:txBody>
      </p:sp>
      <p:sp>
        <p:nvSpPr>
          <p:cNvPr id="13" name="12 Forma libre"/>
          <p:cNvSpPr/>
          <p:nvPr/>
        </p:nvSpPr>
        <p:spPr bwMode="auto">
          <a:xfrm rot="16200000">
            <a:off x="-330025" y="2235658"/>
            <a:ext cx="3168353" cy="1951173"/>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pPr>
            <a:endParaRPr lang="es-ES" sz="1500" b="1" kern="0" dirty="0">
              <a:solidFill>
                <a:srgbClr val="4F81BD">
                  <a:lumMod val="50000"/>
                </a:srgbClr>
              </a:solidFill>
              <a:effectLst>
                <a:outerShdw blurRad="38100" dist="38100" dir="2700000" algn="tl">
                  <a:srgbClr val="000000">
                    <a:alpha val="43137"/>
                  </a:srgbClr>
                </a:outerShdw>
              </a:effectLst>
              <a:latin typeface="Calibri"/>
            </a:endParaRPr>
          </a:p>
        </p:txBody>
      </p:sp>
      <p:sp>
        <p:nvSpPr>
          <p:cNvPr id="14" name="CuadroTexto 1"/>
          <p:cNvSpPr txBox="1"/>
          <p:nvPr/>
        </p:nvSpPr>
        <p:spPr>
          <a:xfrm>
            <a:off x="248351" y="1583128"/>
            <a:ext cx="477054" cy="3096344"/>
          </a:xfrm>
          <a:prstGeom prst="rect">
            <a:avLst/>
          </a:prstGeom>
          <a:noFill/>
        </p:spPr>
        <p:txBody>
          <a:bodyPr vert="vert270" wrap="square" rtlCol="0">
            <a:spAutoFit/>
          </a:bodyPr>
          <a:lstStyle>
            <a:defPPr>
              <a:defRPr lang="es-ES_tradnl"/>
            </a:defPPr>
            <a:lvl1pPr>
              <a:defRPr b="1" ker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defRPr>
            </a:lvl1pPr>
          </a:lstStyle>
          <a:p>
            <a:r>
              <a:rPr lang="es-ES" sz="1900" dirty="0"/>
              <a:t>Catálogo General de Cuentas</a:t>
            </a:r>
            <a:endParaRPr lang="es-CO" sz="1900" dirty="0"/>
          </a:p>
        </p:txBody>
      </p:sp>
      <p:sp>
        <p:nvSpPr>
          <p:cNvPr id="15" name="3 CuadroTexto"/>
          <p:cNvSpPr txBox="1">
            <a:spLocks noChangeArrowheads="1"/>
          </p:cNvSpPr>
          <p:nvPr/>
        </p:nvSpPr>
        <p:spPr bwMode="auto">
          <a:xfrm>
            <a:off x="683568" y="2686626"/>
            <a:ext cx="1414676" cy="1061829"/>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_tradnl"/>
            </a:defPPr>
            <a:lvl1pPr algn="ctr" fontAlgn="auto">
              <a:spcBef>
                <a:spcPts val="0"/>
              </a:spcBef>
              <a:spcAft>
                <a:spcPts val="0"/>
              </a:spcAft>
              <a:defRPr sz="1500" b="1" kern="0">
                <a:latin typeface="Calibri" pitchFamily="34" charset="0"/>
              </a:defRPr>
            </a:lvl1pPr>
          </a:lstStyle>
          <a:p>
            <a:r>
              <a:rPr lang="es-ES" sz="2100" dirty="0"/>
              <a:t>Resolución 139 de 2015</a:t>
            </a:r>
          </a:p>
        </p:txBody>
      </p:sp>
      <p:grpSp>
        <p:nvGrpSpPr>
          <p:cNvPr id="16" name="15 Grupo"/>
          <p:cNvGrpSpPr/>
          <p:nvPr/>
        </p:nvGrpSpPr>
        <p:grpSpPr>
          <a:xfrm>
            <a:off x="2411760" y="2704486"/>
            <a:ext cx="450312" cy="595378"/>
            <a:chOff x="6967731" y="3284984"/>
            <a:chExt cx="412581" cy="576064"/>
          </a:xfrm>
        </p:grpSpPr>
        <p:sp>
          <p:nvSpPr>
            <p:cNvPr id="17" name="16 Extracto"/>
            <p:cNvSpPr>
              <a:spLocks noChangeArrowheads="1"/>
            </p:cNvSpPr>
            <p:nvPr/>
          </p:nvSpPr>
          <p:spPr bwMode="auto">
            <a:xfrm rot="5400000">
              <a:off x="6921994" y="3402729"/>
              <a:ext cx="576063" cy="340573"/>
            </a:xfrm>
            <a:prstGeom prst="flowChartExtra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8" name="17 Extracto"/>
            <p:cNvSpPr>
              <a:spLocks noChangeArrowheads="1"/>
            </p:cNvSpPr>
            <p:nvPr/>
          </p:nvSpPr>
          <p:spPr bwMode="auto">
            <a:xfrm rot="5400000">
              <a:off x="6849986" y="3402730"/>
              <a:ext cx="576063" cy="340573"/>
            </a:xfrm>
            <a:prstGeom prst="flowChartExtra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endParaRPr lang="es-CO" altLang="es-CO" sz="1500" b="1">
                <a:latin typeface="Century Gothic" pitchFamily="34" charset="0"/>
                <a:cs typeface="Arial" charset="0"/>
              </a:endParaRPr>
            </a:p>
          </p:txBody>
        </p:sp>
      </p:grpSp>
      <p:sp>
        <p:nvSpPr>
          <p:cNvPr id="19"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223731991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par>
                                <p:cTn id="22" presetID="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7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1873" y="1357333"/>
            <a:ext cx="4950127" cy="3881417"/>
          </a:xfrm>
          <a:prstGeom prst="rect">
            <a:avLst/>
          </a:prstGeom>
          <a:noFill/>
          <a:ln>
            <a:noFill/>
          </a:ln>
        </p:spPr>
      </p:pic>
      <p:sp>
        <p:nvSpPr>
          <p:cNvPr id="6" name="6 Rectángulo"/>
          <p:cNvSpPr/>
          <p:nvPr/>
        </p:nvSpPr>
        <p:spPr>
          <a:xfrm>
            <a:off x="742947" y="97194"/>
            <a:ext cx="7639053" cy="957763"/>
          </a:xfrm>
          <a:prstGeom prst="rect">
            <a:avLst/>
          </a:prstGeom>
        </p:spPr>
        <p:txBody>
          <a:bodyPr wrap="square">
            <a:spAutoFit/>
          </a:bodyPr>
          <a:lstStyle/>
          <a:p>
            <a:pPr marL="370402" indent="-370402" algn="ctr" fontAlgn="auto">
              <a:lnSpc>
                <a:spcPct val="90000"/>
              </a:lnSpc>
              <a:spcAft>
                <a:spcPct val="35000"/>
              </a:spcAft>
              <a:buSzPct val="90000"/>
              <a:defRPr/>
            </a:pPr>
            <a:r>
              <a:rPr lang="es-ES" sz="2083"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11" name="10 Proceso alternativo"/>
          <p:cNvSpPr/>
          <p:nvPr/>
        </p:nvSpPr>
        <p:spPr bwMode="auto">
          <a:xfrm>
            <a:off x="251520" y="1477347"/>
            <a:ext cx="3060340" cy="3660407"/>
          </a:xfrm>
          <a:prstGeom prst="flowChartAlternateProcess">
            <a:avLst/>
          </a:prstGeom>
          <a:noFill/>
          <a:ln>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200" tIns="38100" rIns="76200" bIns="38100" numCol="1" rtlCol="0" anchor="t" anchorCtr="0" compatLnSpc="1">
            <a:prstTxWarp prst="textNoShape">
              <a:avLst/>
            </a:prstTxWarp>
          </a:bodyPr>
          <a:lstStyle/>
          <a:p>
            <a:pPr algn="ctr"/>
            <a:r>
              <a:rPr lang="es-CO" sz="2800" b="1" dirty="0"/>
              <a:t>CAMBIOS EN LA POLÍTICA DE REGULACIÓN CONTABLE PÚBLICA Y EN LA DEFINICIÓN DEL MARCO NORMATIVO</a:t>
            </a:r>
          </a:p>
        </p:txBody>
      </p:sp>
    </p:spTree>
    <p:extLst>
      <p:ext uri="{BB962C8B-B14F-4D97-AF65-F5344CB8AC3E}">
        <p14:creationId xmlns:p14="http://schemas.microsoft.com/office/powerpoint/2010/main" val="34368980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4"/>
          </p:nvPr>
        </p:nvSpPr>
        <p:spPr>
          <a:xfrm>
            <a:off x="611560" y="1273324"/>
            <a:ext cx="8208912" cy="3816424"/>
          </a:xfrm>
        </p:spPr>
        <p:txBody>
          <a:bodyPr/>
          <a:lstStyle/>
          <a:p>
            <a:r>
              <a:rPr lang="es-CO" sz="4000" b="1" u="sng" dirty="0">
                <a:solidFill>
                  <a:schemeClr val="tx1"/>
                </a:solidFill>
              </a:rPr>
              <a:t>CATÁLOGO GENERAL DE CUENTAS</a:t>
            </a:r>
          </a:p>
          <a:p>
            <a:endParaRPr lang="es-CO" sz="2000" b="1" dirty="0">
              <a:solidFill>
                <a:schemeClr val="tx1"/>
              </a:solidFill>
            </a:endParaRPr>
          </a:p>
          <a:p>
            <a:pPr marL="571500" indent="-571500">
              <a:buFont typeface="Arial" panose="020B0604020202020204" pitchFamily="34" charset="0"/>
              <a:buChar char="•"/>
            </a:pPr>
            <a:r>
              <a:rPr lang="es-CO" sz="1600" b="1" dirty="0">
                <a:solidFill>
                  <a:schemeClr val="tx1"/>
                </a:solidFill>
              </a:rPr>
              <a:t>ACTIVOS</a:t>
            </a:r>
          </a:p>
          <a:p>
            <a:pPr marL="571500" indent="-571500">
              <a:buFont typeface="Arial" panose="020B0604020202020204" pitchFamily="34" charset="0"/>
              <a:buChar char="•"/>
            </a:pPr>
            <a:r>
              <a:rPr lang="es-CO" sz="1600" b="1" dirty="0">
                <a:solidFill>
                  <a:schemeClr val="tx1"/>
                </a:solidFill>
              </a:rPr>
              <a:t>PASIVOS</a:t>
            </a:r>
          </a:p>
          <a:p>
            <a:pPr marL="571500" indent="-571500">
              <a:buFont typeface="Arial" panose="020B0604020202020204" pitchFamily="34" charset="0"/>
              <a:buChar char="•"/>
            </a:pPr>
            <a:r>
              <a:rPr lang="es-CO" sz="1600" b="1" dirty="0">
                <a:solidFill>
                  <a:schemeClr val="tx1"/>
                </a:solidFill>
              </a:rPr>
              <a:t>PATRIMONIO</a:t>
            </a:r>
          </a:p>
          <a:p>
            <a:pPr marL="571500" indent="-571500">
              <a:buFont typeface="Arial" panose="020B0604020202020204" pitchFamily="34" charset="0"/>
              <a:buChar char="•"/>
            </a:pPr>
            <a:r>
              <a:rPr lang="es-CO" sz="1600" b="1" dirty="0">
                <a:solidFill>
                  <a:schemeClr val="tx1"/>
                </a:solidFill>
              </a:rPr>
              <a:t>INGRESOS</a:t>
            </a:r>
          </a:p>
          <a:p>
            <a:pPr marL="571500" indent="-571500">
              <a:buFont typeface="Arial" panose="020B0604020202020204" pitchFamily="34" charset="0"/>
              <a:buChar char="•"/>
            </a:pPr>
            <a:r>
              <a:rPr lang="es-CO" sz="1600" b="1" dirty="0">
                <a:solidFill>
                  <a:schemeClr val="tx1"/>
                </a:solidFill>
              </a:rPr>
              <a:t>GASTOS</a:t>
            </a:r>
          </a:p>
          <a:p>
            <a:pPr marL="571500" indent="-571500">
              <a:buFont typeface="Arial" panose="020B0604020202020204" pitchFamily="34" charset="0"/>
              <a:buChar char="•"/>
            </a:pPr>
            <a:r>
              <a:rPr lang="es-CO" sz="1600" b="1" dirty="0">
                <a:solidFill>
                  <a:schemeClr val="tx1"/>
                </a:solidFill>
              </a:rPr>
              <a:t>COSTOS DE VENTAS</a:t>
            </a:r>
          </a:p>
          <a:p>
            <a:pPr marL="571500" indent="-571500">
              <a:buFont typeface="Arial" panose="020B0604020202020204" pitchFamily="34" charset="0"/>
              <a:buChar char="•"/>
            </a:pPr>
            <a:r>
              <a:rPr lang="es-CO" sz="1600" b="1" dirty="0">
                <a:solidFill>
                  <a:schemeClr val="tx1"/>
                </a:solidFill>
              </a:rPr>
              <a:t>COSTOS DE TRANSFORMACIÓN</a:t>
            </a:r>
          </a:p>
          <a:p>
            <a:pPr marL="571500" indent="-571500">
              <a:buFont typeface="Arial" panose="020B0604020202020204" pitchFamily="34" charset="0"/>
              <a:buChar char="•"/>
            </a:pPr>
            <a:r>
              <a:rPr lang="es-CO" sz="1600" b="1" dirty="0">
                <a:solidFill>
                  <a:schemeClr val="tx1"/>
                </a:solidFill>
              </a:rPr>
              <a:t>CUENTAS DE ORDEN DEUDORAS</a:t>
            </a:r>
          </a:p>
          <a:p>
            <a:pPr marL="571500" indent="-571500">
              <a:buFont typeface="Arial" panose="020B0604020202020204" pitchFamily="34" charset="0"/>
              <a:buChar char="•"/>
            </a:pPr>
            <a:r>
              <a:rPr lang="es-CO" sz="1600" b="1" dirty="0">
                <a:solidFill>
                  <a:schemeClr val="tx1"/>
                </a:solidFill>
              </a:rPr>
              <a:t>CUENTAS DE ORDEN ACREEDORAS</a:t>
            </a:r>
          </a:p>
        </p:txBody>
      </p:sp>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36</a:t>
            </a:fld>
            <a:endParaRPr lang="es-ES_tradnl" dirty="0"/>
          </a:p>
        </p:txBody>
      </p:sp>
      <p:sp>
        <p:nvSpPr>
          <p:cNvPr id="7"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23435997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42020" y="2197427"/>
            <a:ext cx="7410400" cy="656655"/>
          </a:xfrm>
          <a:prstGeom prst="rect">
            <a:avLst/>
          </a:prstGeom>
        </p:spPr>
        <p:txBody>
          <a:bodyPr wrap="square">
            <a:spAutoFit/>
          </a:bodyPr>
          <a:lstStyle/>
          <a:p>
            <a:pPr algn="ctr"/>
            <a:r>
              <a:rPr lang="es-CO" altLang="es-ES" sz="3667" b="1" dirty="0">
                <a:solidFill>
                  <a:schemeClr val="bg1"/>
                </a:solidFill>
                <a:latin typeface="+mj-lt"/>
              </a:rPr>
              <a:t>3.3. Modelo Entidades de Gobierno</a:t>
            </a:r>
            <a:endParaRPr lang="es-CO" sz="3667" b="1" dirty="0">
              <a:solidFill>
                <a:schemeClr val="bg1"/>
              </a:solidFill>
              <a:effectLst>
                <a:outerShdw blurRad="38100" dist="38100" dir="2700000" algn="tl">
                  <a:srgbClr val="000000">
                    <a:alpha val="43137"/>
                  </a:srgbClr>
                </a:outerShdw>
              </a:effectLst>
              <a:latin typeface="+mj-lt"/>
            </a:endParaRPr>
          </a:p>
        </p:txBody>
      </p:sp>
      <p:pic>
        <p:nvPicPr>
          <p:cNvPr id="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1773" y="3529145"/>
            <a:ext cx="2949431" cy="22686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Rectángulo"/>
          <p:cNvSpPr/>
          <p:nvPr/>
        </p:nvSpPr>
        <p:spPr bwMode="auto">
          <a:xfrm>
            <a:off x="3251854" y="4647100"/>
            <a:ext cx="1441458" cy="310634"/>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583" b="1" dirty="0">
                <a:solidFill>
                  <a:schemeClr val="accent2">
                    <a:lumMod val="50000"/>
                  </a:schemeClr>
                </a:solidFill>
                <a:latin typeface="Times New Roman" pitchFamily="18" charset="0"/>
              </a:rPr>
              <a:t>NICSP</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1855" y="4957734"/>
            <a:ext cx="1441458" cy="282748"/>
          </a:xfrm>
          <a:prstGeom prst="rect">
            <a:avLst/>
          </a:prstGeom>
        </p:spPr>
      </p:pic>
    </p:spTree>
    <p:extLst>
      <p:ext uri="{BB962C8B-B14F-4D97-AF65-F5344CB8AC3E}">
        <p14:creationId xmlns:p14="http://schemas.microsoft.com/office/powerpoint/2010/main" val="1127127259"/>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38</a:t>
            </a:fld>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67575"/>
            <a:ext cx="3360373" cy="3269979"/>
          </a:xfrm>
          <a:prstGeom prst="rect">
            <a:avLst/>
          </a:prstGeom>
          <a:effectLst>
            <a:glow rad="63500">
              <a:schemeClr val="accent6">
                <a:satMod val="175000"/>
                <a:alpha val="40000"/>
              </a:schemeClr>
            </a:glow>
          </a:effectLst>
        </p:spPr>
      </p:pic>
      <p:sp>
        <p:nvSpPr>
          <p:cNvPr id="6" name="Rectángulo 5"/>
          <p:cNvSpPr/>
          <p:nvPr/>
        </p:nvSpPr>
        <p:spPr>
          <a:xfrm>
            <a:off x="791580" y="429162"/>
            <a:ext cx="3564396" cy="2144498"/>
          </a:xfrm>
          <a:prstGeom prst="rect">
            <a:avLst/>
          </a:prstGeom>
        </p:spPr>
        <p:txBody>
          <a:bodyPr wrap="square">
            <a:spAutoFit/>
          </a:bodyPr>
          <a:lstStyle/>
          <a:p>
            <a:pPr algn="l"/>
            <a:r>
              <a:rPr lang="pt-BR" sz="2500" b="1" i="1" dirty="0">
                <a:latin typeface="Calibri,BoldItalic"/>
              </a:rPr>
              <a:t> </a:t>
            </a:r>
            <a:r>
              <a:rPr lang="pt-BR" sz="2667" b="1" i="1" u="sng" dirty="0">
                <a:latin typeface="Calibri,BoldItalic"/>
              </a:rPr>
              <a:t>I</a:t>
            </a:r>
            <a:r>
              <a:rPr lang="pt-BR" sz="2667" b="1" i="1" dirty="0">
                <a:latin typeface="Calibri,BoldItalic"/>
              </a:rPr>
              <a:t> </a:t>
            </a:r>
            <a:r>
              <a:rPr lang="pt-BR" sz="2500" b="1" i="1" dirty="0">
                <a:latin typeface="Calibri,BoldItalic"/>
              </a:rPr>
              <a:t> </a:t>
            </a:r>
            <a:r>
              <a:rPr lang="pt-BR" sz="2500" b="1" dirty="0">
                <a:latin typeface="Calibri,Bold"/>
              </a:rPr>
              <a:t>n t e r n a t i o n a l</a:t>
            </a:r>
          </a:p>
          <a:p>
            <a:pPr algn="l"/>
            <a:r>
              <a:rPr lang="es-CO" sz="2500" b="1" i="1" dirty="0">
                <a:latin typeface="Calibri,BoldItalic"/>
              </a:rPr>
              <a:t> </a:t>
            </a:r>
            <a:r>
              <a:rPr lang="pl-PL" sz="2667" b="1" i="1" u="sng" dirty="0">
                <a:latin typeface="Calibri,BoldItalic"/>
              </a:rPr>
              <a:t>P</a:t>
            </a:r>
            <a:r>
              <a:rPr lang="pl-PL" sz="2500" b="1" i="1" dirty="0">
                <a:latin typeface="Calibri,BoldItalic"/>
              </a:rPr>
              <a:t> </a:t>
            </a:r>
            <a:r>
              <a:rPr lang="pl-PL" sz="2500" b="1" dirty="0">
                <a:latin typeface="Calibri,Bold"/>
              </a:rPr>
              <a:t>u b l i c</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e c t o r</a:t>
            </a:r>
          </a:p>
          <a:p>
            <a:pPr algn="l"/>
            <a:r>
              <a:rPr lang="pt-BR" sz="2500" b="1" i="1" dirty="0">
                <a:latin typeface="Calibri,BoldItalic"/>
              </a:rPr>
              <a:t> </a:t>
            </a:r>
            <a:r>
              <a:rPr lang="pt-BR" sz="2667" b="1" i="1" u="sng" dirty="0">
                <a:latin typeface="Calibri,BoldItalic"/>
              </a:rPr>
              <a:t>A</a:t>
            </a:r>
            <a:r>
              <a:rPr lang="pt-BR" sz="2500" b="1" i="1" dirty="0">
                <a:latin typeface="Calibri,BoldItalic"/>
              </a:rPr>
              <a:t> </a:t>
            </a:r>
            <a:r>
              <a:rPr lang="pt-BR" sz="2500" b="1" dirty="0">
                <a:latin typeface="Calibri,Bold"/>
              </a:rPr>
              <a:t>c </a:t>
            </a:r>
            <a:r>
              <a:rPr lang="pt-BR" sz="2500" b="1" dirty="0" err="1">
                <a:latin typeface="Calibri,Bold"/>
              </a:rPr>
              <a:t>c</a:t>
            </a:r>
            <a:r>
              <a:rPr lang="pt-BR" sz="2500" b="1" dirty="0">
                <a:latin typeface="Calibri,Bold"/>
              </a:rPr>
              <a:t> o u n t i n g</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t a n d a r d s</a:t>
            </a:r>
            <a:endParaRPr lang="es-CO" sz="25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1953" y="-16285"/>
            <a:ext cx="4992047" cy="334730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8204" y="1702564"/>
            <a:ext cx="1260140" cy="300033"/>
          </a:xfrm>
          <a:prstGeom prst="rect">
            <a:avLst/>
          </a:prstGeom>
        </p:spPr>
      </p:pic>
      <p:sp>
        <p:nvSpPr>
          <p:cNvPr id="9" name="Rectángulo 8"/>
          <p:cNvSpPr/>
          <p:nvPr/>
        </p:nvSpPr>
        <p:spPr>
          <a:xfrm>
            <a:off x="251520" y="3453209"/>
            <a:ext cx="8640959" cy="1708160"/>
          </a:xfrm>
          <a:prstGeom prst="rect">
            <a:avLst/>
          </a:prstGeom>
        </p:spPr>
        <p:txBody>
          <a:bodyPr wrap="square">
            <a:spAutoFit/>
          </a:bodyPr>
          <a:lstStyle/>
          <a:p>
            <a:pPr algn="just"/>
            <a:r>
              <a:rPr lang="es-CO" sz="2100" b="1" dirty="0">
                <a:latin typeface="Calibri,Bold"/>
              </a:rPr>
              <a:t>IPSAS tiene como objetivo mejorar la calidad de la información financiera de propósito general de las entidades del sector público, lo que implica una valoración mejor de las decisiones de asignación de recursos de los gobiernos, con lo que se aumenta la transparencia y fortalece la rendición de cuentas.</a:t>
            </a:r>
            <a:endParaRPr lang="es-CO" sz="2100" dirty="0"/>
          </a:p>
        </p:txBody>
      </p:sp>
    </p:spTree>
    <p:extLst>
      <p:ext uri="{BB962C8B-B14F-4D97-AF65-F5344CB8AC3E}">
        <p14:creationId xmlns:p14="http://schemas.microsoft.com/office/powerpoint/2010/main" val="418942469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39</a:t>
            </a:fld>
            <a:endParaRPr lang="es-ES_tradnl" dirty="0"/>
          </a:p>
        </p:txBody>
      </p:sp>
      <p:sp>
        <p:nvSpPr>
          <p:cNvPr id="9" name="Rectangle 142"/>
          <p:cNvSpPr>
            <a:spLocks noChangeArrowheads="1"/>
          </p:cNvSpPr>
          <p:nvPr/>
        </p:nvSpPr>
        <p:spPr bwMode="auto">
          <a:xfrm>
            <a:off x="787370" y="-41853"/>
            <a:ext cx="7620000" cy="97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algn="ctr"/>
            <a:br>
              <a:rPr lang="es-CO" altLang="es-CO" sz="500" dirty="0">
                <a:latin typeface="Arial" pitchFamily="34" charset="0"/>
                <a:cs typeface="Arial" pitchFamily="34" charset="0"/>
              </a:rPr>
            </a:br>
            <a:r>
              <a:rPr lang="es-CO" sz="2667" b="1" dirty="0"/>
              <a:t>Normas Internacionales de Contabilidad</a:t>
            </a:r>
          </a:p>
          <a:p>
            <a:pPr algn="ctr"/>
            <a:r>
              <a:rPr lang="es-CO" sz="2667" b="1" dirty="0"/>
              <a:t>para el Sector Público </a:t>
            </a:r>
            <a:r>
              <a:rPr lang="es-CO" altLang="es-CO" sz="2667" b="1" dirty="0">
                <a:latin typeface="Arial" pitchFamily="34" charset="0"/>
                <a:cs typeface="Arial" pitchFamily="34" charset="0"/>
              </a:rPr>
              <a:t>(IPSAS)</a:t>
            </a:r>
          </a:p>
        </p:txBody>
      </p:sp>
      <p:sp>
        <p:nvSpPr>
          <p:cNvPr id="10" name="Rectángulo 9"/>
          <p:cNvSpPr/>
          <p:nvPr/>
        </p:nvSpPr>
        <p:spPr bwMode="auto">
          <a:xfrm>
            <a:off x="866511" y="948943"/>
            <a:ext cx="7425903" cy="948450"/>
          </a:xfrm>
          <a:prstGeom prst="rect">
            <a:avLst/>
          </a:prstGeom>
          <a:solidFill>
            <a:schemeClr val="bg1"/>
          </a:solidFill>
          <a:ln w="9525" cap="flat" cmpd="sng" algn="ctr">
            <a:solidFill>
              <a:schemeClr val="tx1"/>
            </a:solidFill>
            <a:prstDash val="solid"/>
            <a:round/>
            <a:headEnd type="none" w="med" len="med"/>
            <a:tailEnd type="none" w="med" len="med"/>
          </a:ln>
          <a:effectLst>
            <a:glow rad="1016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algn="ctr"/>
            <a:r>
              <a:rPr lang="es-CO" sz="3167" b="1" dirty="0"/>
              <a:t>I P S A S B</a:t>
            </a:r>
          </a:p>
          <a:p>
            <a:pPr algn="ctr"/>
            <a:r>
              <a:rPr lang="es-CO" sz="1833" b="1" dirty="0"/>
              <a:t>(Consejo de Normas Internacionales de Contabilidad del Sector Público)</a:t>
            </a:r>
          </a:p>
        </p:txBody>
      </p:sp>
      <p:sp>
        <p:nvSpPr>
          <p:cNvPr id="11" name="Rectángulo 10"/>
          <p:cNvSpPr/>
          <p:nvPr/>
        </p:nvSpPr>
        <p:spPr>
          <a:xfrm>
            <a:off x="787370" y="1717417"/>
            <a:ext cx="7594630" cy="3516347"/>
          </a:xfrm>
          <a:prstGeom prst="rect">
            <a:avLst/>
          </a:prstGeom>
        </p:spPr>
        <p:txBody>
          <a:bodyPr wrap="square">
            <a:spAutoFit/>
          </a:bodyPr>
          <a:lstStyle/>
          <a:p>
            <a:pPr algn="ctr"/>
            <a:endParaRPr lang="es-CO" sz="2000" b="1" dirty="0"/>
          </a:p>
          <a:p>
            <a:endParaRPr lang="es-CO" sz="2250" b="1" dirty="0"/>
          </a:p>
          <a:p>
            <a:pPr marL="380985" indent="-380985" algn="just">
              <a:buFont typeface="Wingdings" panose="05000000000000000000" pitchFamily="2" charset="2"/>
              <a:buChar char="ü"/>
            </a:pPr>
            <a:r>
              <a:rPr lang="es-CO" sz="2250" b="1" dirty="0"/>
              <a:t>Reconoce el derecho de las administraciones públicas y de los emisores de normas nacionales a establecer normas contables y directrices para la información financiera en sus jurisdicciones.</a:t>
            </a:r>
            <a:r>
              <a:rPr lang="es-CO" sz="2250" b="1" dirty="0">
                <a:solidFill>
                  <a:srgbClr val="FFFFFF"/>
                </a:solidFill>
                <a:latin typeface="Arial" panose="020B0604020202020204" pitchFamily="34" charset="0"/>
              </a:rPr>
              <a:t>(C de Normas I</a:t>
            </a:r>
          </a:p>
          <a:p>
            <a:pPr marL="380985" indent="-380985" algn="just">
              <a:buFont typeface="Wingdings" panose="05000000000000000000" pitchFamily="2" charset="2"/>
              <a:buChar char="ü"/>
            </a:pPr>
            <a:r>
              <a:rPr lang="es-CO" sz="2250" b="1" dirty="0"/>
              <a:t>Fomenta la adopción de las NICSP y la armonización de los requisitos nacionales con las NICSP. Se considerará que los estados financieros cumplen con las NICSP sólo si cumplen con todos los requisitos de cada NICSP que les sea aplicable</a:t>
            </a:r>
            <a:r>
              <a:rPr lang="es-CO" sz="2250" b="1" dirty="0">
                <a:latin typeface="Arial" panose="020B0604020202020204" pitchFamily="34" charset="0"/>
              </a:rPr>
              <a:t>.</a:t>
            </a:r>
            <a:endParaRPr lang="es-CO" sz="2333" b="1" dirty="0">
              <a:latin typeface="Arial" panose="020B0604020202020204" pitchFamily="34" charset="0"/>
            </a:endParaRPr>
          </a:p>
        </p:txBody>
      </p:sp>
      <p:sp>
        <p:nvSpPr>
          <p:cNvPr id="12" name="Flecha abajo 11"/>
          <p:cNvSpPr/>
          <p:nvPr/>
        </p:nvSpPr>
        <p:spPr bwMode="auto">
          <a:xfrm>
            <a:off x="3976965" y="2046221"/>
            <a:ext cx="598068" cy="391233"/>
          </a:xfrm>
          <a:prstGeom prst="downArrow">
            <a:avLst/>
          </a:prstGeom>
          <a:solidFill>
            <a:srgbClr val="1B369A"/>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37271621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44274" y="49188"/>
            <a:ext cx="9099726" cy="4104456"/>
          </a:xfrm>
          <a:prstGeom prst="rect">
            <a:avLst/>
          </a:prstGeom>
          <a:effectLst>
            <a:glow rad="139700">
              <a:schemeClr val="accent6">
                <a:satMod val="175000"/>
                <a:alpha val="40000"/>
              </a:schemeClr>
            </a:glow>
          </a:effectLst>
        </p:spPr>
      </p:pic>
      <p:sp>
        <p:nvSpPr>
          <p:cNvPr id="5" name="4 CuadroTexto"/>
          <p:cNvSpPr txBox="1"/>
          <p:nvPr/>
        </p:nvSpPr>
        <p:spPr>
          <a:xfrm>
            <a:off x="35496" y="4153644"/>
            <a:ext cx="9142311" cy="10772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427400603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40</a:t>
            </a:fld>
            <a:endParaRPr lang="es-ES_tradnl" dirty="0"/>
          </a:p>
        </p:txBody>
      </p:sp>
      <p:sp>
        <p:nvSpPr>
          <p:cNvPr id="6" name="1 Rectángulo"/>
          <p:cNvSpPr/>
          <p:nvPr/>
        </p:nvSpPr>
        <p:spPr>
          <a:xfrm>
            <a:off x="4091947" y="1177314"/>
            <a:ext cx="4944549" cy="3836691"/>
          </a:xfrm>
          <a:prstGeom prst="rect">
            <a:avLst/>
          </a:prstGeom>
          <a:solidFill>
            <a:schemeClr val="accent1">
              <a:lumMod val="20000"/>
              <a:lumOff val="80000"/>
            </a:schemeClr>
          </a:solidFill>
          <a:ln>
            <a:solidFill>
              <a:schemeClr val="tx1"/>
            </a:solidFill>
          </a:ln>
          <a:effectLst>
            <a:glow rad="63500">
              <a:schemeClr val="accent6">
                <a:satMod val="175000"/>
                <a:alpha val="40000"/>
              </a:schemeClr>
            </a:glow>
          </a:effectLst>
        </p:spPr>
        <p:txBody>
          <a:bodyPr wrap="square">
            <a:spAutoFit/>
          </a:bodyPr>
          <a:lstStyle/>
          <a:p>
            <a:pPr algn="just"/>
            <a:r>
              <a:rPr lang="es-ES" sz="2333" b="1" dirty="0"/>
              <a:t>A partir de la </a:t>
            </a:r>
            <a:r>
              <a:rPr lang="es-ES" sz="2500" b="1" i="1" u="sng" dirty="0"/>
              <a:t>caracterización de las entidades de gobierno</a:t>
            </a:r>
            <a:r>
              <a:rPr lang="es-ES" sz="2500" b="1" dirty="0"/>
              <a:t> </a:t>
            </a:r>
            <a:r>
              <a:rPr lang="es-ES" sz="2333" b="1" dirty="0"/>
              <a:t>y del contexto en el que operan, establece los usuarios de la información y sus necesidades; los objetivos y las características de la información financiera, así como las bases conceptuales para la definición de los elementos de los estados financieros y los criterios de </a:t>
            </a:r>
            <a:r>
              <a:rPr lang="es-ES" sz="2667" b="1" i="1" u="sng" dirty="0"/>
              <a:t>reconocimiento</a:t>
            </a:r>
            <a:r>
              <a:rPr lang="es-ES" sz="2333" b="1" dirty="0"/>
              <a:t>, </a:t>
            </a:r>
            <a:r>
              <a:rPr lang="es-ES" sz="2667" b="1" i="1" u="sng" dirty="0"/>
              <a:t>medición</a:t>
            </a:r>
            <a:r>
              <a:rPr lang="es-ES" sz="2333" b="1" dirty="0"/>
              <a:t> y </a:t>
            </a:r>
            <a:r>
              <a:rPr lang="es-ES" sz="2667" b="1" i="1" u="sng" dirty="0"/>
              <a:t>revelación</a:t>
            </a:r>
          </a:p>
        </p:txBody>
      </p:sp>
      <p:sp>
        <p:nvSpPr>
          <p:cNvPr id="7" name="13 Rectángulo"/>
          <p:cNvSpPr/>
          <p:nvPr/>
        </p:nvSpPr>
        <p:spPr>
          <a:xfrm>
            <a:off x="791580" y="2545366"/>
            <a:ext cx="2520280" cy="2400657"/>
          </a:xfrm>
          <a:prstGeom prst="rect">
            <a:avLst/>
          </a:prstGeom>
        </p:spPr>
        <p:txBody>
          <a:bodyPr wrap="square">
            <a:spAutoFit/>
          </a:bodyPr>
          <a:lstStyle/>
          <a:p>
            <a:pPr algn="ctr"/>
            <a:r>
              <a:rPr lang="es-ES" sz="3000" b="1" dirty="0"/>
              <a:t>TIENE COMO REFERENTE EL MARCO CONCEPTUAL DE  </a:t>
            </a:r>
            <a:r>
              <a:rPr lang="es-ES" sz="3000" b="1" i="1" u="sng" dirty="0">
                <a:solidFill>
                  <a:srgbClr val="002060"/>
                </a:solidFill>
              </a:rPr>
              <a:t>I P S A S B</a:t>
            </a:r>
          </a:p>
        </p:txBody>
      </p:sp>
      <p:sp>
        <p:nvSpPr>
          <p:cNvPr id="11" name="3 Rectángulo"/>
          <p:cNvSpPr/>
          <p:nvPr/>
        </p:nvSpPr>
        <p:spPr>
          <a:xfrm>
            <a:off x="663508" y="1230061"/>
            <a:ext cx="3548452" cy="502766"/>
          </a:xfrm>
          <a:prstGeom prst="rect">
            <a:avLst/>
          </a:prstGeom>
        </p:spPr>
        <p:txBody>
          <a:bodyPr wrap="square">
            <a:spAutoFit/>
          </a:bodyPr>
          <a:lstStyle/>
          <a:p>
            <a:r>
              <a:rPr lang="es-ES" sz="2667" b="1" dirty="0">
                <a:solidFill>
                  <a:schemeClr val="accent6">
                    <a:lumMod val="75000"/>
                  </a:schemeClr>
                </a:solidFill>
                <a:effectLst>
                  <a:outerShdw blurRad="38100" dist="38100" dir="2700000" algn="tl">
                    <a:srgbClr val="000000">
                      <a:alpha val="43137"/>
                    </a:srgbClr>
                  </a:outerShdw>
                </a:effectLst>
              </a:rPr>
              <a:t>MARCO CONCEPTUAL </a:t>
            </a:r>
          </a:p>
        </p:txBody>
      </p:sp>
      <p:sp>
        <p:nvSpPr>
          <p:cNvPr id="13" name="Rectángulo 12"/>
          <p:cNvSpPr/>
          <p:nvPr/>
        </p:nvSpPr>
        <p:spPr>
          <a:xfrm>
            <a:off x="762000" y="37187"/>
            <a:ext cx="7620000"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a:t>
            </a:r>
            <a:br>
              <a:rPr lang="es-ES" sz="2333" b="1" dirty="0">
                <a:solidFill>
                  <a:schemeClr val="bg1"/>
                </a:solidFill>
                <a:latin typeface="Arial" panose="020B0604020202020204" pitchFamily="34" charset="0"/>
                <a:cs typeface="Arial" panose="020B0604020202020204" pitchFamily="34" charset="0"/>
              </a:rPr>
            </a:br>
            <a:r>
              <a:rPr lang="es-ES" sz="2333" b="1" dirty="0">
                <a:solidFill>
                  <a:schemeClr val="bg1"/>
                </a:solidFill>
                <a:latin typeface="Arial" panose="020B0604020202020204" pitchFamily="34" charset="0"/>
                <a:cs typeface="Arial" panose="020B0604020202020204" pitchFamily="34" charset="0"/>
              </a:rPr>
              <a:t>PARA ENTIDADES DE GOBIERNO</a:t>
            </a:r>
            <a:endParaRPr lang="es-CO" sz="2333" dirty="0">
              <a:solidFill>
                <a:schemeClr val="bg1"/>
              </a:solidFill>
            </a:endParaRPr>
          </a:p>
        </p:txBody>
      </p:sp>
      <p:sp>
        <p:nvSpPr>
          <p:cNvPr id="14" name="Flecha abajo 13"/>
          <p:cNvSpPr/>
          <p:nvPr/>
        </p:nvSpPr>
        <p:spPr bwMode="auto">
          <a:xfrm>
            <a:off x="1631674" y="1785124"/>
            <a:ext cx="822338" cy="772343"/>
          </a:xfrm>
          <a:prstGeom prst="downArrow">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5" name="Flecha abajo 14"/>
          <p:cNvSpPr/>
          <p:nvPr/>
        </p:nvSpPr>
        <p:spPr bwMode="auto">
          <a:xfrm rot="16200000">
            <a:off x="3303182" y="3088849"/>
            <a:ext cx="540060" cy="797444"/>
          </a:xfrm>
          <a:prstGeom prst="downArrow">
            <a:avLst>
              <a:gd name="adj1" fmla="val 50000"/>
              <a:gd name="adj2" fmla="val 37195"/>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327114017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41</a:t>
            </a:fld>
            <a:endParaRPr lang="es-ES_tradnl"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409228"/>
            <a:ext cx="7770439" cy="482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2667000" y="37187"/>
            <a:ext cx="3810000" cy="348878"/>
          </a:xfrm>
          <a:prstGeom prst="rect">
            <a:avLst/>
          </a:prstGeom>
        </p:spPr>
        <p:txBody>
          <a:bodyPr>
            <a:spAutoFit/>
          </a:bodyPr>
          <a:lstStyle/>
          <a:p>
            <a:pPr algn="ctr"/>
            <a:r>
              <a:rPr lang="es-CO" sz="1667" b="1" dirty="0">
                <a:latin typeface="Arial,Bold"/>
              </a:rPr>
              <a:t>Listado de NICSP</a:t>
            </a:r>
          </a:p>
        </p:txBody>
      </p:sp>
    </p:spTree>
    <p:extLst>
      <p:ext uri="{BB962C8B-B14F-4D97-AF65-F5344CB8AC3E}">
        <p14:creationId xmlns:p14="http://schemas.microsoft.com/office/powerpoint/2010/main" val="322651127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42</a:t>
            </a:fld>
            <a:endParaRPr lang="es-ES_tradnl"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157200"/>
            <a:ext cx="7537333" cy="507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05025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43</a:t>
            </a:fld>
            <a:endParaRPr lang="es-ES_tradnl" dirty="0"/>
          </a:p>
        </p:txBody>
      </p:sp>
      <p:graphicFrame>
        <p:nvGraphicFramePr>
          <p:cNvPr id="2" name="Tabla 1"/>
          <p:cNvGraphicFramePr>
            <a:graphicFrameLocks noGrp="1"/>
          </p:cNvGraphicFramePr>
          <p:nvPr/>
        </p:nvGraphicFramePr>
        <p:xfrm>
          <a:off x="911594" y="397226"/>
          <a:ext cx="7380821" cy="4784703"/>
        </p:xfrm>
        <a:graphic>
          <a:graphicData uri="http://schemas.openxmlformats.org/drawingml/2006/table">
            <a:tbl>
              <a:tblPr firstRow="1" firstCol="1" bandRow="1">
                <a:tableStyleId>{5C22544A-7EE6-4342-B048-85BDC9FD1C3A}</a:tableStyleId>
              </a:tblPr>
              <a:tblGrid>
                <a:gridCol w="1635424">
                  <a:extLst>
                    <a:ext uri="{9D8B030D-6E8A-4147-A177-3AD203B41FA5}">
                      <a16:colId xmlns:a16="http://schemas.microsoft.com/office/drawing/2014/main" val="20000"/>
                    </a:ext>
                  </a:extLst>
                </a:gridCol>
                <a:gridCol w="5745397">
                  <a:extLst>
                    <a:ext uri="{9D8B030D-6E8A-4147-A177-3AD203B41FA5}">
                      <a16:colId xmlns:a16="http://schemas.microsoft.com/office/drawing/2014/main" val="20001"/>
                    </a:ext>
                  </a:extLst>
                </a:gridCol>
              </a:tblGrid>
              <a:tr h="942515">
                <a:tc>
                  <a:txBody>
                    <a:bodyPr/>
                    <a:lstStyle/>
                    <a:p>
                      <a:pPr>
                        <a:lnSpc>
                          <a:spcPct val="107000"/>
                        </a:lnSpc>
                        <a:spcAft>
                          <a:spcPts val="0"/>
                        </a:spcAft>
                      </a:pPr>
                      <a:endParaRPr lang="es-CO" sz="2300" b="1" dirty="0">
                        <a:solidFill>
                          <a:schemeClr val="tx1"/>
                        </a:solidFill>
                        <a:effectLst/>
                      </a:endParaRPr>
                    </a:p>
                    <a:p>
                      <a:pPr>
                        <a:lnSpc>
                          <a:spcPct val="107000"/>
                        </a:lnSpc>
                        <a:spcAft>
                          <a:spcPts val="0"/>
                        </a:spcAft>
                      </a:pPr>
                      <a:r>
                        <a:rPr lang="es-CO" sz="2300" b="1" dirty="0">
                          <a:solidFill>
                            <a:schemeClr val="tx1"/>
                          </a:solidFill>
                          <a:effectLst/>
                        </a:rPr>
                        <a:t>Codificación</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gn="ctr">
                        <a:lnSpc>
                          <a:spcPct val="107000"/>
                        </a:lnSpc>
                        <a:spcAft>
                          <a:spcPts val="0"/>
                        </a:spcAft>
                      </a:pPr>
                      <a:endParaRPr lang="es-CO" sz="2300" b="1" dirty="0">
                        <a:solidFill>
                          <a:schemeClr val="tx1"/>
                        </a:solidFill>
                        <a:effectLst/>
                      </a:endParaRPr>
                    </a:p>
                    <a:p>
                      <a:pPr algn="ctr">
                        <a:lnSpc>
                          <a:spcPct val="107000"/>
                        </a:lnSpc>
                        <a:spcAft>
                          <a:spcPts val="0"/>
                        </a:spcAft>
                      </a:pPr>
                      <a:r>
                        <a:rPr lang="es-CO" sz="2300" b="1" dirty="0">
                          <a:solidFill>
                            <a:schemeClr val="tx1"/>
                          </a:solidFill>
                          <a:effectLst/>
                        </a:rPr>
                        <a:t>Descripción</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0"/>
                  </a:ext>
                </a:extLst>
              </a:tr>
              <a:tr h="477478">
                <a:tc>
                  <a:txBody>
                    <a:bodyPr/>
                    <a:lstStyle/>
                    <a:p>
                      <a:pPr>
                        <a:lnSpc>
                          <a:spcPct val="107000"/>
                        </a:lnSpc>
                        <a:spcAft>
                          <a:spcPts val="0"/>
                        </a:spcAft>
                      </a:pPr>
                      <a:r>
                        <a:rPr lang="es-CO" sz="2300" b="1" dirty="0">
                          <a:solidFill>
                            <a:schemeClr val="tx1"/>
                          </a:solidFill>
                          <a:effectLst/>
                        </a:rPr>
                        <a:t>NICSP 32</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Concesiones (APP)</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1"/>
                  </a:ext>
                </a:extLst>
              </a:tr>
              <a:tr h="753123">
                <a:tc>
                  <a:txBody>
                    <a:bodyPr/>
                    <a:lstStyle/>
                    <a:p>
                      <a:pPr>
                        <a:lnSpc>
                          <a:spcPct val="107000"/>
                        </a:lnSpc>
                        <a:spcAft>
                          <a:spcPts val="0"/>
                        </a:spcAft>
                      </a:pPr>
                      <a:r>
                        <a:rPr lang="es-CO" sz="2300" b="1" dirty="0">
                          <a:solidFill>
                            <a:schemeClr val="tx1"/>
                          </a:solidFill>
                          <a:effectLst/>
                        </a:rPr>
                        <a:t>NICSP 33</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Adopción por primera vez de las IPSAS base devengada</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2"/>
                  </a:ext>
                </a:extLst>
              </a:tr>
              <a:tr h="477478">
                <a:tc>
                  <a:txBody>
                    <a:bodyPr/>
                    <a:lstStyle/>
                    <a:p>
                      <a:pPr>
                        <a:lnSpc>
                          <a:spcPct val="107000"/>
                        </a:lnSpc>
                        <a:spcAft>
                          <a:spcPts val="0"/>
                        </a:spcAft>
                      </a:pPr>
                      <a:r>
                        <a:rPr lang="es-CO" sz="2300" b="1" dirty="0">
                          <a:solidFill>
                            <a:schemeClr val="tx1"/>
                          </a:solidFill>
                          <a:effectLst/>
                        </a:rPr>
                        <a:t>NICSP 34</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Estados financieros individuales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3"/>
                  </a:ext>
                </a:extLst>
              </a:tr>
              <a:tr h="477478">
                <a:tc>
                  <a:txBody>
                    <a:bodyPr/>
                    <a:lstStyle/>
                    <a:p>
                      <a:pPr>
                        <a:lnSpc>
                          <a:spcPct val="107000"/>
                        </a:lnSpc>
                        <a:spcAft>
                          <a:spcPts val="0"/>
                        </a:spcAft>
                      </a:pPr>
                      <a:r>
                        <a:rPr lang="es-CO" sz="2300" b="1" dirty="0">
                          <a:solidFill>
                            <a:schemeClr val="tx1"/>
                          </a:solidFill>
                          <a:effectLst/>
                        </a:rPr>
                        <a:t>NICSP 35</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Estados Financieros Consolidados</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4"/>
                  </a:ext>
                </a:extLst>
              </a:tr>
              <a:tr h="477478">
                <a:tc>
                  <a:txBody>
                    <a:bodyPr/>
                    <a:lstStyle/>
                    <a:p>
                      <a:pPr>
                        <a:lnSpc>
                          <a:spcPct val="107000"/>
                        </a:lnSpc>
                        <a:spcAft>
                          <a:spcPts val="0"/>
                        </a:spcAft>
                      </a:pPr>
                      <a:r>
                        <a:rPr lang="es-CO" sz="2300" b="1" dirty="0">
                          <a:solidFill>
                            <a:schemeClr val="tx1"/>
                          </a:solidFill>
                          <a:effectLst/>
                        </a:rPr>
                        <a:t>NICSP 36</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Inversiones en asociadas y negocios conjuntos</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5"/>
                  </a:ext>
                </a:extLst>
              </a:tr>
              <a:tr h="477478">
                <a:tc>
                  <a:txBody>
                    <a:bodyPr/>
                    <a:lstStyle/>
                    <a:p>
                      <a:pPr>
                        <a:lnSpc>
                          <a:spcPct val="107000"/>
                        </a:lnSpc>
                        <a:spcAft>
                          <a:spcPts val="0"/>
                        </a:spcAft>
                      </a:pPr>
                      <a:r>
                        <a:rPr lang="es-CO" sz="2300" b="1" dirty="0">
                          <a:solidFill>
                            <a:schemeClr val="tx1"/>
                          </a:solidFill>
                          <a:effectLst/>
                        </a:rPr>
                        <a:t>NICSP 37</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Acuerdos Conjuntos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6"/>
                  </a:ext>
                </a:extLst>
              </a:tr>
              <a:tr h="477478">
                <a:tc>
                  <a:txBody>
                    <a:bodyPr/>
                    <a:lstStyle/>
                    <a:p>
                      <a:pPr>
                        <a:lnSpc>
                          <a:spcPct val="107000"/>
                        </a:lnSpc>
                        <a:spcAft>
                          <a:spcPts val="0"/>
                        </a:spcAft>
                      </a:pPr>
                      <a:r>
                        <a:rPr lang="es-CO" sz="2300" b="1" dirty="0">
                          <a:solidFill>
                            <a:schemeClr val="tx1"/>
                          </a:solidFill>
                          <a:effectLst/>
                        </a:rPr>
                        <a:t>NICSP 38</a:t>
                      </a:r>
                      <a:endParaRPr lang="es-CO" sz="2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tc>
                  <a:txBody>
                    <a:bodyPr/>
                    <a:lstStyle/>
                    <a:p>
                      <a:pPr>
                        <a:lnSpc>
                          <a:spcPct val="107000"/>
                        </a:lnSpc>
                        <a:spcAft>
                          <a:spcPts val="0"/>
                        </a:spcAft>
                      </a:pPr>
                      <a:r>
                        <a:rPr lang="es-CO" sz="2200" b="1" dirty="0">
                          <a:effectLst/>
                        </a:rPr>
                        <a:t>Revelación de participaciones en otras entidades </a:t>
                      </a:r>
                      <a:endParaRPr lang="es-CO"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6408642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rot="16200000">
            <a:off x="1039721" y="917168"/>
            <a:ext cx="3751777" cy="4752115"/>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gradFill>
            <a:gsLst>
              <a:gs pos="0">
                <a:srgbClr val="F79646">
                  <a:lumMod val="40000"/>
                  <a:lumOff val="60000"/>
                </a:srgbClr>
              </a:gs>
              <a:gs pos="80000">
                <a:srgbClr val="F79646">
                  <a:lumMod val="20000"/>
                  <a:lumOff val="80000"/>
                </a:srgbClr>
              </a:gs>
              <a:gs pos="100000">
                <a:sysClr val="window" lastClr="FFFFFF"/>
              </a:gs>
            </a:gsLst>
            <a:lin ang="16200000" scaled="0"/>
          </a:gradFill>
          <a:ln w="38100" cap="flat" cmpd="sng" algn="ctr">
            <a:solidFill>
              <a:schemeClr val="tx1"/>
            </a:solidFill>
            <a:prstDash val="solid"/>
          </a:ln>
          <a:effectLst>
            <a:outerShdw blurRad="40000" dist="20000" dir="5400000" rotWithShape="0">
              <a:srgbClr val="000000">
                <a:alpha val="38000"/>
              </a:srgbClr>
            </a:outerShdw>
          </a:effectLst>
        </p:spPr>
        <p:txBody>
          <a:bodyPr lIns="679609" tIns="137162" rIns="177801" bIns="3192259" spcCol="1270"/>
          <a:lstStyle/>
          <a:p>
            <a:pPr algn="r" defTabSz="1777929" fontAlgn="auto">
              <a:lnSpc>
                <a:spcPct val="90000"/>
              </a:lnSpc>
              <a:spcBef>
                <a:spcPts val="0"/>
              </a:spcBef>
              <a:spcAft>
                <a:spcPct val="35000"/>
              </a:spcAft>
              <a:defRPr/>
            </a:pPr>
            <a:r>
              <a:rPr lang="es-ES" sz="2667" b="1" kern="0" dirty="0">
                <a:solidFill>
                  <a:sysClr val="windowText" lastClr="000000"/>
                </a:solidFill>
                <a:latin typeface="Calibri"/>
              </a:rPr>
              <a:t>Ámbito</a:t>
            </a:r>
          </a:p>
          <a:p>
            <a:pPr algn="r" defTabSz="1777929" fontAlgn="auto">
              <a:lnSpc>
                <a:spcPct val="90000"/>
              </a:lnSpc>
              <a:spcBef>
                <a:spcPts val="0"/>
              </a:spcBef>
              <a:spcAft>
                <a:spcPct val="35000"/>
              </a:spcAft>
              <a:defRPr/>
            </a:pPr>
            <a:endParaRPr lang="es-ES" sz="2667" b="1" kern="0" dirty="0">
              <a:solidFill>
                <a:sysClr val="windowText" lastClr="000000"/>
              </a:solidFill>
              <a:latin typeface="Calibri"/>
            </a:endParaRPr>
          </a:p>
        </p:txBody>
      </p:sp>
      <p:grpSp>
        <p:nvGrpSpPr>
          <p:cNvPr id="2" name="11 Grupo"/>
          <p:cNvGrpSpPr>
            <a:grpSpLocks/>
          </p:cNvGrpSpPr>
          <p:nvPr/>
        </p:nvGrpSpPr>
        <p:grpSpPr bwMode="auto">
          <a:xfrm>
            <a:off x="5922698" y="1057300"/>
            <a:ext cx="2897773" cy="2317154"/>
            <a:chOff x="6217772" y="2379775"/>
            <a:chExt cx="3023691" cy="3863170"/>
          </a:xfrm>
        </p:grpSpPr>
        <p:sp>
          <p:nvSpPr>
            <p:cNvPr id="11" name="10 Forma libre"/>
            <p:cNvSpPr/>
            <p:nvPr/>
          </p:nvSpPr>
          <p:spPr>
            <a:xfrm rot="16200000">
              <a:off x="5977626" y="2738827"/>
              <a:ext cx="3359387" cy="2879095"/>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solidFill>
              <a:srgbClr val="F79646">
                <a:lumMod val="20000"/>
                <a:lumOff val="8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679610" tIns="137159" rIns="177799" bIns="2311964" spcCol="1270"/>
            <a:lstStyle/>
            <a:p>
              <a:pPr algn="r" defTabSz="1777929" fontAlgn="auto">
                <a:spcBef>
                  <a:spcPts val="0"/>
                </a:spcBef>
                <a:spcAft>
                  <a:spcPts val="0"/>
                </a:spcAft>
                <a:defRPr/>
              </a:pPr>
              <a:endParaRPr lang="es-ES" sz="2083" kern="0" dirty="0">
                <a:solidFill>
                  <a:srgbClr val="4F81BD">
                    <a:lumMod val="50000"/>
                  </a:srgbClr>
                </a:solidFill>
                <a:latin typeface="Calibri"/>
              </a:endParaRPr>
            </a:p>
          </p:txBody>
        </p:sp>
        <p:sp>
          <p:nvSpPr>
            <p:cNvPr id="12" name="3 CuadroTexto"/>
            <p:cNvSpPr txBox="1">
              <a:spLocks noChangeArrowheads="1"/>
            </p:cNvSpPr>
            <p:nvPr/>
          </p:nvSpPr>
          <p:spPr bwMode="auto">
            <a:xfrm>
              <a:off x="6217772" y="2379775"/>
              <a:ext cx="3023691" cy="3863170"/>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1800" b="1" kern="0" dirty="0">
                  <a:solidFill>
                    <a:srgbClr val="003300"/>
                  </a:solidFill>
                  <a:effectLst>
                    <a:outerShdw blurRad="38100" dist="38100" dir="2700000" algn="tl">
                      <a:srgbClr val="000000">
                        <a:alpha val="43137"/>
                      </a:srgbClr>
                    </a:outerShdw>
                  </a:effectLst>
                  <a:latin typeface="Calibri" pitchFamily="34" charset="0"/>
                </a:rPr>
                <a:t>Anexo:</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Marco conceptual</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Normas para el reconocimiento,  medición, revelación y presentación de los hechos económicos</a:t>
              </a:r>
            </a:p>
            <a:p>
              <a:pPr marL="285739" indent="-285739" fontAlgn="auto">
                <a:spcBef>
                  <a:spcPts val="0"/>
                </a:spcBef>
                <a:spcAft>
                  <a:spcPts val="0"/>
                </a:spcAft>
                <a:buFontTx/>
                <a:buChar char="-"/>
                <a:defRPr/>
              </a:pPr>
              <a:endParaRPr lang="es-ES" sz="1667" kern="0" dirty="0">
                <a:solidFill>
                  <a:sysClr val="windowText" lastClr="000000"/>
                </a:solidFill>
                <a:effectLst>
                  <a:outerShdw blurRad="38100" dist="38100" dir="2700000" algn="tl">
                    <a:srgbClr val="000000">
                      <a:alpha val="43137"/>
                    </a:srgbClr>
                  </a:outerShdw>
                </a:effectLst>
                <a:latin typeface="Calibri" pitchFamily="34" charset="0"/>
              </a:endParaRPr>
            </a:p>
          </p:txBody>
        </p:sp>
      </p:grpSp>
      <p:sp>
        <p:nvSpPr>
          <p:cNvPr id="13" name="12 Extracto"/>
          <p:cNvSpPr>
            <a:spLocks noChangeArrowheads="1"/>
          </p:cNvSpPr>
          <p:nvPr/>
        </p:nvSpPr>
        <p:spPr bwMode="auto">
          <a:xfrm rot="5400000">
            <a:off x="5383522" y="2105985"/>
            <a:ext cx="357176" cy="420047"/>
          </a:xfrm>
          <a:prstGeom prst="flowChartExtract">
            <a:avLst/>
          </a:prstGeom>
          <a:solidFill>
            <a:srgbClr val="FFFFFF"/>
          </a:solidFill>
          <a:ln w="25400" algn="ctr">
            <a:solidFill>
              <a:srgbClr val="385D8A"/>
            </a:solidFill>
            <a:miter lim="800000"/>
            <a:headEnd/>
            <a:tailEnd/>
          </a:ln>
          <a:effectLst>
            <a:glow rad="101600">
              <a:schemeClr val="accent6">
                <a:satMod val="175000"/>
                <a:alpha val="40000"/>
              </a:schemeClr>
            </a:glow>
          </a:effectLst>
        </p:spPr>
        <p:txBody>
          <a:bodyPr/>
          <a:lstStyle/>
          <a:p>
            <a:pPr eaLnBrk="1" hangingPunct="1"/>
            <a:endParaRPr lang="es-CO" altLang="es-CO" sz="1917"/>
          </a:p>
        </p:txBody>
      </p:sp>
      <p:sp>
        <p:nvSpPr>
          <p:cNvPr id="14" name="7 Rectángulo"/>
          <p:cNvSpPr>
            <a:spLocks noChangeArrowheads="1"/>
          </p:cNvSpPr>
          <p:nvPr/>
        </p:nvSpPr>
        <p:spPr bwMode="auto">
          <a:xfrm>
            <a:off x="1403649" y="1489348"/>
            <a:ext cx="3828490" cy="3785652"/>
          </a:xfrm>
          <a:prstGeom prst="rect">
            <a:avLst/>
          </a:prstGeom>
          <a:noFill/>
          <a:ln w="9525">
            <a:noFill/>
            <a:miter lim="800000"/>
            <a:headEnd/>
            <a:tailEnd/>
          </a:ln>
        </p:spPr>
        <p:txBody>
          <a:bodyPr wrap="square">
            <a:spAutoFit/>
          </a:bodyPr>
          <a:lstStyle/>
          <a:p>
            <a:pPr algn="just" fontAlgn="auto">
              <a:spcAft>
                <a:spcPts val="0"/>
              </a:spcAft>
              <a:buSzPct val="80000"/>
              <a:defRPr/>
            </a:pPr>
            <a:r>
              <a:rPr lang="es-ES" sz="2400" b="1" dirty="0">
                <a:solidFill>
                  <a:srgbClr val="003300"/>
                </a:solidFill>
                <a:latin typeface="Calibri" pitchFamily="34" charset="0"/>
              </a:rPr>
              <a:t>Entidades de gobierno de los niveles nacional y territorial</a:t>
            </a:r>
            <a:endParaRPr lang="es-ES" sz="2400" b="1" dirty="0">
              <a:solidFill>
                <a:srgbClr val="FF0000"/>
              </a:solidFill>
              <a:latin typeface="Calibri" pitchFamily="34" charset="0"/>
            </a:endParaRPr>
          </a:p>
          <a:p>
            <a:pPr fontAlgn="auto">
              <a:spcAft>
                <a:spcPts val="0"/>
              </a:spcAft>
              <a:buSzPct val="80000"/>
              <a:defRPr/>
            </a:pPr>
            <a:endParaRPr lang="es-ES" sz="2400" b="1" dirty="0">
              <a:solidFill>
                <a:srgbClr val="003300"/>
              </a:solidFill>
              <a:latin typeface="Calibri" pitchFamily="34" charset="0"/>
            </a:endParaRPr>
          </a:p>
          <a:p>
            <a:pPr algn="just" fontAlgn="auto">
              <a:spcAft>
                <a:spcPts val="0"/>
              </a:spcAft>
              <a:buSzPct val="80000"/>
              <a:defRPr/>
            </a:pPr>
            <a:r>
              <a:rPr lang="es-ES" sz="2400" b="1" dirty="0">
                <a:solidFill>
                  <a:srgbClr val="003300"/>
                </a:solidFill>
                <a:latin typeface="Calibri" pitchFamily="34" charset="0"/>
              </a:rPr>
              <a:t>* Se toma como referente la clasificación efectuada por el Comité Interinstitucional de la Comisión de Estadísticas de Finanzas Públicas</a:t>
            </a:r>
          </a:p>
        </p:txBody>
      </p:sp>
      <p:sp>
        <p:nvSpPr>
          <p:cNvPr id="15" name="14 Proceso alternativo"/>
          <p:cNvSpPr/>
          <p:nvPr/>
        </p:nvSpPr>
        <p:spPr>
          <a:xfrm>
            <a:off x="5592113" y="3374454"/>
            <a:ext cx="2820313" cy="1700168"/>
          </a:xfrm>
          <a:prstGeom prst="flowChartAlternateProcess">
            <a:avLst/>
          </a:prstGeom>
          <a:gradFill flip="none" rotWithShape="1">
            <a:gsLst>
              <a:gs pos="0">
                <a:srgbClr val="C0504D">
                  <a:hueOff val="4681519"/>
                  <a:satOff val="-5839"/>
                  <a:lumOff val="1373"/>
                  <a:tint val="66000"/>
                  <a:satMod val="160000"/>
                </a:srgbClr>
              </a:gs>
              <a:gs pos="50000">
                <a:srgbClr val="C0504D">
                  <a:hueOff val="4681519"/>
                  <a:satOff val="-5839"/>
                  <a:lumOff val="1373"/>
                  <a:tint val="44500"/>
                  <a:satMod val="160000"/>
                </a:srgbClr>
              </a:gs>
              <a:gs pos="100000">
                <a:srgbClr val="C0504D">
                  <a:hueOff val="4681519"/>
                  <a:satOff val="-5839"/>
                  <a:lumOff val="1373"/>
                  <a:tint val="23500"/>
                  <a:satMod val="160000"/>
                </a:srgbClr>
              </a:gs>
            </a:gsLst>
            <a:path path="circle">
              <a:fillToRect l="50000" t="50000" r="50000" b="50000"/>
            </a:path>
            <a:tileRect/>
          </a:gradFill>
          <a:ln w="25400" cap="flat" cmpd="sng" algn="ctr">
            <a:solidFill>
              <a:schemeClr val="tx2"/>
            </a:solidFill>
            <a:prstDash val="solid"/>
          </a:ln>
          <a:effectLst/>
        </p:spPr>
        <p:txBody>
          <a:bodyPr lIns="469324" tIns="35560" rIns="398204" bIns="35560" spcCol="1270" anchor="ctr"/>
          <a:lstStyle/>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Instructivo 002/15 </a:t>
            </a:r>
            <a:r>
              <a:rPr lang="es-CO" sz="2000" b="1" kern="0" dirty="0">
                <a:solidFill>
                  <a:srgbClr val="003300"/>
                </a:solidFill>
                <a:latin typeface="Calibri" pitchFamily="34" charset="0"/>
              </a:rPr>
              <a:t>(Transición)</a:t>
            </a:r>
          </a:p>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Catálogo General de Cuentas </a:t>
            </a:r>
            <a:endParaRPr lang="es-CO" sz="2000" kern="0" dirty="0">
              <a:solidFill>
                <a:sysClr val="window" lastClr="FFFFFF"/>
              </a:solidFill>
              <a:latin typeface="Calibri"/>
            </a:endParaRPr>
          </a:p>
        </p:txBody>
      </p:sp>
      <p:sp>
        <p:nvSpPr>
          <p:cNvPr id="16" name="2 Título"/>
          <p:cNvSpPr>
            <a:spLocks noGrp="1"/>
          </p:cNvSpPr>
          <p:nvPr>
            <p:ph type="ctrTitle"/>
          </p:nvPr>
        </p:nvSpPr>
        <p:spPr>
          <a:xfrm>
            <a:off x="107505" y="49188"/>
            <a:ext cx="8856984" cy="899641"/>
          </a:xfrm>
        </p:spPr>
        <p:txBody>
          <a:bodyPr anchor="ctr"/>
          <a:lstStyle/>
          <a:p>
            <a:pPr algn="ctr"/>
            <a:r>
              <a:rPr lang="es-CO" dirty="0">
                <a:effectLst>
                  <a:outerShdw blurRad="38100" dist="38100" dir="2700000" algn="tl">
                    <a:srgbClr val="000000">
                      <a:alpha val="43137"/>
                    </a:srgbClr>
                  </a:outerShdw>
                </a:effectLst>
              </a:rPr>
              <a:t>Marco normativo para entidades de gobierno</a:t>
            </a:r>
            <a:br>
              <a:rPr lang="es-CO" dirty="0">
                <a:effectLst>
                  <a:outerShdw blurRad="38100" dist="38100" dir="2700000" algn="tl">
                    <a:srgbClr val="000000">
                      <a:alpha val="43137"/>
                    </a:srgbClr>
                  </a:outerShdw>
                </a:effectLst>
              </a:rPr>
            </a:br>
            <a:r>
              <a:rPr lang="es-CO" dirty="0">
                <a:effectLst>
                  <a:outerShdw blurRad="38100" dist="38100" dir="2700000" algn="tl">
                    <a:srgbClr val="000000">
                      <a:alpha val="43137"/>
                    </a:srgbClr>
                  </a:outerShdw>
                </a:effectLst>
              </a:rPr>
              <a:t>(Resolución 533/15)</a:t>
            </a:r>
          </a:p>
        </p:txBody>
      </p:sp>
    </p:spTree>
    <p:extLst>
      <p:ext uri="{BB962C8B-B14F-4D97-AF65-F5344CB8AC3E}">
        <p14:creationId xmlns:p14="http://schemas.microsoft.com/office/powerpoint/2010/main" val="5116550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par>
                          <p:cTn id="8" fill="hold" nodeType="afterGroup">
                            <p:stCondLst>
                              <p:cond delay="2000"/>
                            </p:stCondLst>
                            <p:childTnLst>
                              <p:par>
                                <p:cTn id="9" presetID="30" presetClass="entr" presetSubtype="0" fill="hold" grpId="0"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800" decel="100000"/>
                                        <p:tgtEl>
                                          <p:spTgt spid="13"/>
                                        </p:tgtEl>
                                      </p:cBhvr>
                                    </p:animEffect>
                                    <p:anim calcmode="lin" valueType="num">
                                      <p:cBhvr>
                                        <p:cTn id="12" dur="800" decel="100000" fill="hold"/>
                                        <p:tgtEl>
                                          <p:spTgt spid="13"/>
                                        </p:tgtEl>
                                        <p:attrNameLst>
                                          <p:attrName>style.rotation</p:attrName>
                                        </p:attrNameLst>
                                      </p:cBhvr>
                                      <p:tavLst>
                                        <p:tav tm="0">
                                          <p:val>
                                            <p:fltVal val="-90"/>
                                          </p:val>
                                        </p:tav>
                                        <p:tav tm="100000">
                                          <p:val>
                                            <p:fltVal val="0"/>
                                          </p:val>
                                        </p:tav>
                                      </p:tavLst>
                                    </p:anim>
                                    <p:anim calcmode="lin" valueType="num">
                                      <p:cBhvr>
                                        <p:cTn id="13" dur="800" decel="100000" fill="hold"/>
                                        <p:tgtEl>
                                          <p:spTgt spid="13"/>
                                        </p:tgtEl>
                                        <p:attrNameLst>
                                          <p:attrName>ppt_x</p:attrName>
                                        </p:attrNameLst>
                                      </p:cBhvr>
                                      <p:tavLst>
                                        <p:tav tm="0">
                                          <p:val>
                                            <p:strVal val="#ppt_x+0.4"/>
                                          </p:val>
                                        </p:tav>
                                        <p:tav tm="100000">
                                          <p:val>
                                            <p:strVal val="#ppt_x-0.05"/>
                                          </p:val>
                                        </p:tav>
                                      </p:tavLst>
                                    </p:anim>
                                    <p:anim calcmode="lin" valueType="num">
                                      <p:cBhvr>
                                        <p:cTn id="14" dur="800" decel="100000" fill="hold"/>
                                        <p:tgtEl>
                                          <p:spTgt spid="1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91780" y="1477347"/>
            <a:ext cx="2580287" cy="635000"/>
          </a:xfrm>
          <a:prstGeom prst="rect">
            <a:avLst/>
          </a:prstGeom>
          <a:gradFill>
            <a:gsLst>
              <a:gs pos="2000">
                <a:srgbClr val="FFCC99"/>
              </a:gs>
              <a:gs pos="48000">
                <a:srgbClr val="FFEBEB"/>
              </a:gs>
              <a:gs pos="82000">
                <a:srgbClr val="FFFBEB"/>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PREPARACIÓN OBLIGATORIA</a:t>
            </a:r>
          </a:p>
        </p:txBody>
      </p:sp>
      <p:sp>
        <p:nvSpPr>
          <p:cNvPr id="8" name="7 Rectángulo"/>
          <p:cNvSpPr/>
          <p:nvPr/>
        </p:nvSpPr>
        <p:spPr>
          <a:xfrm>
            <a:off x="5532108" y="1477347"/>
            <a:ext cx="2520281" cy="635000"/>
          </a:xfrm>
          <a:prstGeom prst="rect">
            <a:avLst/>
          </a:prstGeom>
          <a:gradFill>
            <a:gsLst>
              <a:gs pos="2000">
                <a:schemeClr val="accent5">
                  <a:lumMod val="75000"/>
                </a:schemeClr>
              </a:gs>
              <a:gs pos="53000">
                <a:srgbClr val="FFEBEB"/>
              </a:gs>
              <a:gs pos="82000">
                <a:srgbClr val="FFF0C1"/>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APLICACIÓN </a:t>
            </a:r>
          </a:p>
        </p:txBody>
      </p:sp>
      <p:sp>
        <p:nvSpPr>
          <p:cNvPr id="9" name="8 CuadroTexto"/>
          <p:cNvSpPr txBox="1">
            <a:spLocks noChangeArrowheads="1"/>
          </p:cNvSpPr>
          <p:nvPr/>
        </p:nvSpPr>
        <p:spPr bwMode="auto">
          <a:xfrm>
            <a:off x="1271635" y="1117307"/>
            <a:ext cx="1068117" cy="6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Octubre 2015</a:t>
            </a:r>
          </a:p>
        </p:txBody>
      </p:sp>
      <p:sp>
        <p:nvSpPr>
          <p:cNvPr id="10" name="9 CuadroTexto"/>
          <p:cNvSpPr txBox="1">
            <a:spLocks noChangeArrowheads="1"/>
          </p:cNvSpPr>
          <p:nvPr/>
        </p:nvSpPr>
        <p:spPr bwMode="auto">
          <a:xfrm>
            <a:off x="3073095" y="1117307"/>
            <a:ext cx="161891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2015 - 2016</a:t>
            </a:r>
          </a:p>
        </p:txBody>
      </p:sp>
      <p:sp>
        <p:nvSpPr>
          <p:cNvPr id="11" name="10 CuadroTexto"/>
          <p:cNvSpPr txBox="1">
            <a:spLocks noChangeArrowheads="1"/>
          </p:cNvSpPr>
          <p:nvPr/>
        </p:nvSpPr>
        <p:spPr bwMode="auto">
          <a:xfrm>
            <a:off x="6012160" y="1083915"/>
            <a:ext cx="1379803"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2017</a:t>
            </a:r>
          </a:p>
        </p:txBody>
      </p:sp>
      <p:sp>
        <p:nvSpPr>
          <p:cNvPr id="12" name="12 Rectángulo"/>
          <p:cNvSpPr>
            <a:spLocks noChangeArrowheads="1"/>
          </p:cNvSpPr>
          <p:nvPr/>
        </p:nvSpPr>
        <p:spPr bwMode="auto">
          <a:xfrm>
            <a:off x="2471767" y="2797493"/>
            <a:ext cx="2700300" cy="24012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accent2">
                <a:lumMod val="50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r>
              <a:rPr lang="es-CO" sz="1667" b="1" kern="0" dirty="0">
                <a:latin typeface="Calibri" pitchFamily="34" charset="0"/>
              </a:rPr>
              <a:t>Actividades de preparación para aplicar el nuevo marco normativo </a:t>
            </a:r>
            <a:r>
              <a:rPr lang="es-CO" sz="1667" b="1" u="sng" kern="0" dirty="0">
                <a:latin typeface="Calibri" pitchFamily="34" charset="0"/>
              </a:rPr>
              <a:t>a partir de </a:t>
            </a:r>
            <a:r>
              <a:rPr lang="es-CO" sz="1667" b="1" kern="0" dirty="0">
                <a:latin typeface="Calibri" pitchFamily="34" charset="0"/>
              </a:rPr>
              <a:t>las NICSP (capacitación, depuración y determinación de saldos iniciales , definición de políticas contables, ajustes a los sistemas de información)</a:t>
            </a:r>
          </a:p>
        </p:txBody>
      </p:sp>
      <p:sp>
        <p:nvSpPr>
          <p:cNvPr id="13" name="19 Rectángulo"/>
          <p:cNvSpPr>
            <a:spLocks noChangeArrowheads="1"/>
          </p:cNvSpPr>
          <p:nvPr/>
        </p:nvSpPr>
        <p:spPr bwMode="auto">
          <a:xfrm>
            <a:off x="5532107" y="2797494"/>
            <a:ext cx="2520280" cy="18881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accent2">
                <a:lumMod val="75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endParaRPr lang="es-ES" sz="1667" kern="0" dirty="0">
              <a:latin typeface="Calibri"/>
            </a:endParaRPr>
          </a:p>
          <a:p>
            <a:pPr fontAlgn="auto">
              <a:spcBef>
                <a:spcPts val="0"/>
              </a:spcBef>
              <a:spcAft>
                <a:spcPts val="0"/>
              </a:spcAft>
              <a:defRPr/>
            </a:pPr>
            <a:r>
              <a:rPr lang="es-CO" sz="1667" b="1" kern="0" dirty="0">
                <a:latin typeface="Calibri"/>
              </a:rPr>
              <a:t>Enero 1: determinación de saldos iniciales </a:t>
            </a:r>
            <a:endParaRPr lang="es-ES" sz="1667" b="1" kern="0" dirty="0">
              <a:solidFill>
                <a:sysClr val="windowText" lastClr="000000"/>
              </a:solidFill>
              <a:latin typeface="Calibri"/>
            </a:endParaRPr>
          </a:p>
          <a:p>
            <a:pPr fontAlgn="auto">
              <a:spcBef>
                <a:spcPts val="0"/>
              </a:spcBef>
              <a:spcAft>
                <a:spcPts val="0"/>
              </a:spcAft>
              <a:defRPr/>
            </a:pPr>
            <a:r>
              <a:rPr lang="es-ES" sz="1667" b="1" kern="0" dirty="0">
                <a:solidFill>
                  <a:sysClr val="windowText" lastClr="000000"/>
                </a:solidFill>
                <a:latin typeface="Calibri"/>
              </a:rPr>
              <a:t>Para todos los efectos, aplicación del nuevo marco normativo a partir de las NICSP</a:t>
            </a:r>
            <a:endParaRPr lang="es-CO" sz="1667" b="1" kern="0" dirty="0">
              <a:solidFill>
                <a:sysClr val="windowText" lastClr="000000"/>
              </a:solidFill>
              <a:latin typeface="Calibri"/>
            </a:endParaRPr>
          </a:p>
        </p:txBody>
      </p:sp>
      <p:sp>
        <p:nvSpPr>
          <p:cNvPr id="19" name="18 Flecha izquierda y derecha"/>
          <p:cNvSpPr/>
          <p:nvPr/>
        </p:nvSpPr>
        <p:spPr>
          <a:xfrm>
            <a:off x="5532107" y="2257434"/>
            <a:ext cx="2520280" cy="299861"/>
          </a:xfrm>
          <a:prstGeom prst="leftRightArrow">
            <a:avLst/>
          </a:prstGeom>
          <a:gradFill>
            <a:gsLst>
              <a:gs pos="0">
                <a:srgbClr val="00808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
        <p:nvSpPr>
          <p:cNvPr id="20" name="1 Título"/>
          <p:cNvSpPr>
            <a:spLocks noGrp="1"/>
          </p:cNvSpPr>
          <p:nvPr>
            <p:ph type="ctrTitle"/>
          </p:nvPr>
        </p:nvSpPr>
        <p:spPr>
          <a:xfrm>
            <a:off x="988681" y="240740"/>
            <a:ext cx="7285798" cy="514985"/>
          </a:xfrm>
        </p:spPr>
        <p:txBody>
          <a:bodyPr/>
          <a:lstStyle/>
          <a:p>
            <a:pPr algn="ctr"/>
            <a:r>
              <a:rPr lang="es-CO" sz="2333" dirty="0">
                <a:effectLst>
                  <a:outerShdw blurRad="38100" dist="38100" dir="2700000" algn="tl">
                    <a:srgbClr val="000000">
                      <a:alpha val="43137"/>
                    </a:srgbClr>
                  </a:outerShdw>
                </a:effectLst>
              </a:rPr>
              <a:t>CRONOGRAMA PARA LAS ENTIDADES DE GOBIERNO</a:t>
            </a:r>
          </a:p>
        </p:txBody>
      </p:sp>
      <p:sp>
        <p:nvSpPr>
          <p:cNvPr id="21" name="20 Rectángulo"/>
          <p:cNvSpPr/>
          <p:nvPr/>
        </p:nvSpPr>
        <p:spPr>
          <a:xfrm rot="10800000" flipV="1">
            <a:off x="1382758" y="1777380"/>
            <a:ext cx="728968" cy="3248690"/>
          </a:xfrm>
          <a:prstGeom prst="rect">
            <a:avLst/>
          </a:prstGeom>
          <a:gradFill>
            <a:gsLst>
              <a:gs pos="0">
                <a:srgbClr val="E6DCAC"/>
              </a:gs>
              <a:gs pos="57000">
                <a:srgbClr val="E6D78A"/>
              </a:gs>
              <a:gs pos="43000">
                <a:srgbClr val="C7AC4C"/>
              </a:gs>
              <a:gs pos="75000">
                <a:srgbClr val="E6D78A"/>
              </a:gs>
              <a:gs pos="90000">
                <a:srgbClr val="C7AC4C"/>
              </a:gs>
              <a:gs pos="100000">
                <a:srgbClr val="E6DCAC"/>
              </a:gs>
            </a:gsLst>
            <a:lin ang="2700000" scaled="0"/>
          </a:gradFill>
          <a:ln w="25400" cap="flat" cmpd="sng" algn="ctr">
            <a:solidFill>
              <a:schemeClr val="accent2">
                <a:lumMod val="50000"/>
              </a:schemeClr>
            </a:solidFill>
            <a:prstDash val="solid"/>
          </a:ln>
          <a:effectLst/>
        </p:spPr>
        <p:txBody>
          <a:bodyPr lIns="479950" tIns="36365" rIns="407220" bIns="36365" spcCol="1298" anchor="ctr"/>
          <a:lstStyle/>
          <a:p>
            <a:pPr algn="ctr" defTabSz="1212121" fontAlgn="auto">
              <a:lnSpc>
                <a:spcPct val="90000"/>
              </a:lnSpc>
              <a:spcBef>
                <a:spcPts val="0"/>
              </a:spcBef>
              <a:spcAft>
                <a:spcPct val="35000"/>
              </a:spcAft>
              <a:defRPr/>
            </a:pPr>
            <a:r>
              <a:rPr lang="es-CO" sz="1333" b="1" kern="0" dirty="0">
                <a:solidFill>
                  <a:sysClr val="window" lastClr="FFFFFF"/>
                </a:solidFill>
                <a:effectLst>
                  <a:outerShdw blurRad="38100" dist="38100" dir="2700000" algn="tl">
                    <a:srgbClr val="000000">
                      <a:alpha val="43137"/>
                    </a:srgbClr>
                  </a:outerShdw>
                </a:effectLst>
                <a:latin typeface="Calibri"/>
              </a:rPr>
              <a:t> </a:t>
            </a:r>
            <a:r>
              <a:rPr lang="es-CO" sz="1333" b="1" kern="0" dirty="0">
                <a:effectLst>
                  <a:outerShdw blurRad="38100" dist="38100" dir="2700000" algn="tl">
                    <a:srgbClr val="000000">
                      <a:alpha val="43137"/>
                    </a:srgbClr>
                  </a:outerShdw>
                </a:effectLst>
                <a:latin typeface="Calibri"/>
              </a:rPr>
              <a:t>MARCO  </a:t>
            </a:r>
          </a:p>
          <a:p>
            <a:pPr algn="ctr" defTabSz="1212121" fontAlgn="auto">
              <a:lnSpc>
                <a:spcPct val="90000"/>
              </a:lnSpc>
              <a:spcBef>
                <a:spcPts val="0"/>
              </a:spcBef>
              <a:spcAft>
                <a:spcPct val="35000"/>
              </a:spcAft>
              <a:defRPr/>
            </a:pPr>
            <a:endParaRPr lang="es-CO" sz="1333" b="1" kern="0" dirty="0">
              <a:effectLst>
                <a:outerShdw blurRad="38100" dist="38100" dir="2700000" algn="tl">
                  <a:srgbClr val="000000">
                    <a:alpha val="43137"/>
                  </a:srgbClr>
                </a:outerShdw>
              </a:effectLst>
              <a:latin typeface="Calibri"/>
            </a:endParaRPr>
          </a:p>
          <a:p>
            <a:pPr algn="ctr" defTabSz="1212121" fontAlgn="auto">
              <a:lnSpc>
                <a:spcPct val="90000"/>
              </a:lnSpc>
              <a:spcBef>
                <a:spcPts val="0"/>
              </a:spcBef>
              <a:spcAft>
                <a:spcPct val="35000"/>
              </a:spcAft>
              <a:defRPr/>
            </a:pPr>
            <a:r>
              <a:rPr lang="es-CO" sz="1333" b="1" kern="0" dirty="0">
                <a:effectLst>
                  <a:outerShdw blurRad="38100" dist="38100" dir="2700000" algn="tl">
                    <a:srgbClr val="000000">
                      <a:alpha val="43137"/>
                    </a:srgbClr>
                  </a:outerShdw>
                </a:effectLst>
                <a:latin typeface="Calibri"/>
              </a:rPr>
              <a:t>NORMARIVO</a:t>
            </a:r>
          </a:p>
          <a:p>
            <a:pPr algn="ctr" defTabSz="1212121" fontAlgn="auto">
              <a:lnSpc>
                <a:spcPct val="90000"/>
              </a:lnSpc>
              <a:spcBef>
                <a:spcPts val="0"/>
              </a:spcBef>
              <a:spcAft>
                <a:spcPct val="35000"/>
              </a:spcAft>
              <a:defRPr/>
            </a:pPr>
            <a:endParaRPr lang="es-CO" sz="1333" b="1" kern="0" dirty="0">
              <a:solidFill>
                <a:sysClr val="window" lastClr="FFFFFF"/>
              </a:solidFill>
              <a:effectLst>
                <a:outerShdw blurRad="38100" dist="38100" dir="2700000" algn="tl">
                  <a:srgbClr val="000000">
                    <a:alpha val="43137"/>
                  </a:srgbClr>
                </a:outerShdw>
              </a:effectLst>
              <a:latin typeface="Calibri"/>
            </a:endParaRPr>
          </a:p>
        </p:txBody>
      </p:sp>
      <p:sp>
        <p:nvSpPr>
          <p:cNvPr id="22" name="21 Flecha izquierda y derecha"/>
          <p:cNvSpPr/>
          <p:nvPr/>
        </p:nvSpPr>
        <p:spPr>
          <a:xfrm>
            <a:off x="2591780" y="2257434"/>
            <a:ext cx="2580287" cy="299861"/>
          </a:xfrm>
          <a:prstGeom prst="leftRightArrow">
            <a:avLst/>
          </a:prstGeom>
          <a:gradFill>
            <a:gsLst>
              <a:gs pos="0">
                <a:srgbClr val="FFC00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Tree>
    <p:extLst>
      <p:ext uri="{BB962C8B-B14F-4D97-AF65-F5344CB8AC3E}">
        <p14:creationId xmlns:p14="http://schemas.microsoft.com/office/powerpoint/2010/main" val="219133686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46</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2016</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2 0 1 7</a:t>
            </a:r>
          </a:p>
        </p:txBody>
      </p:sp>
      <p:sp>
        <p:nvSpPr>
          <p:cNvPr id="10" name="12 Rectángulo"/>
          <p:cNvSpPr>
            <a:spLocks noChangeArrowheads="1"/>
          </p:cNvSpPr>
          <p:nvPr/>
        </p:nvSpPr>
        <p:spPr bwMode="auto">
          <a:xfrm>
            <a:off x="4932041" y="3087361"/>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911594" y="3217540"/>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684442"/>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677687"/>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333894360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47</a:t>
            </a:fld>
            <a:endParaRPr lang="es-ES_tradnl" dirty="0"/>
          </a:p>
        </p:txBody>
      </p:sp>
      <p:sp>
        <p:nvSpPr>
          <p:cNvPr id="6" name="2 Título"/>
          <p:cNvSpPr txBox="1">
            <a:spLocks/>
          </p:cNvSpPr>
          <p:nvPr/>
        </p:nvSpPr>
        <p:spPr>
          <a:xfrm>
            <a:off x="1271633" y="-82827"/>
            <a:ext cx="3060340" cy="540060"/>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Normativo</a:t>
            </a:r>
          </a:p>
        </p:txBody>
      </p:sp>
      <p:sp>
        <p:nvSpPr>
          <p:cNvPr id="4" name="3 Rectángulo"/>
          <p:cNvSpPr/>
          <p:nvPr/>
        </p:nvSpPr>
        <p:spPr>
          <a:xfrm>
            <a:off x="822007" y="867182"/>
            <a:ext cx="3810000" cy="4222566"/>
          </a:xfrm>
          <a:prstGeom prst="rect">
            <a:avLst/>
          </a:prstGeom>
          <a:ln>
            <a:solidFill>
              <a:schemeClr val="tx1"/>
            </a:solidFill>
          </a:ln>
          <a:effectLst>
            <a:glow rad="63500">
              <a:schemeClr val="accent6">
                <a:satMod val="175000"/>
                <a:alpha val="40000"/>
              </a:schemeClr>
            </a:glow>
          </a:effectLst>
        </p:spPr>
        <p:txBody>
          <a:bodyPr>
            <a:spAutoFit/>
          </a:bodyPr>
          <a:lstStyle/>
          <a:p>
            <a:pPr marL="285739" indent="-285739">
              <a:buFont typeface="Arial" panose="020B0604020202020204" pitchFamily="34" charset="0"/>
              <a:buChar char="•"/>
            </a:pPr>
            <a:r>
              <a:rPr lang="es-CO" altLang="de-DE" sz="1917" b="1" dirty="0" err="1"/>
              <a:t>Analisis</a:t>
            </a:r>
            <a:r>
              <a:rPr lang="es-CO" altLang="de-DE" sz="1917" b="1" dirty="0"/>
              <a:t> de deficiencias (“Gap-</a:t>
            </a:r>
            <a:r>
              <a:rPr lang="es-CO" altLang="de-DE" sz="1917" b="1" dirty="0" err="1"/>
              <a:t>Analysis</a:t>
            </a:r>
            <a:r>
              <a:rPr lang="es-CO" altLang="de-DE" sz="1917" b="1" dirty="0"/>
              <a:t>”)</a:t>
            </a:r>
          </a:p>
          <a:p>
            <a:pPr marL="285739" indent="-285739">
              <a:buFont typeface="Arial" panose="020B0604020202020204" pitchFamily="34" charset="0"/>
              <a:buChar char="•"/>
            </a:pPr>
            <a:r>
              <a:rPr lang="es-CO" altLang="de-DE" sz="1917" b="1" dirty="0"/>
              <a:t>Desarrollo de las normas nacionales y/o política contable Directo o indirecto, </a:t>
            </a:r>
            <a:r>
              <a:rPr lang="es-CO" altLang="de-DE" sz="1917" b="1" dirty="0" err="1"/>
              <a:t>trás</a:t>
            </a:r>
            <a:r>
              <a:rPr lang="es-CO" altLang="de-DE" sz="1917" b="1" dirty="0"/>
              <a:t> normas nacionales?</a:t>
            </a:r>
          </a:p>
          <a:p>
            <a:pPr marL="285739" indent="-285739">
              <a:buFont typeface="Arial" panose="020B0604020202020204" pitchFamily="34" charset="0"/>
              <a:buChar char="•"/>
            </a:pPr>
            <a:r>
              <a:rPr lang="es-CO" altLang="de-DE" sz="1917" b="1" dirty="0"/>
              <a:t>Ajustes a las leyes nacionales? Presupuesto? Normativas de implementación?</a:t>
            </a:r>
          </a:p>
          <a:p>
            <a:pPr marL="285739" indent="-285739">
              <a:buFont typeface="Arial" panose="020B0604020202020204" pitchFamily="34" charset="0"/>
              <a:buChar char="•"/>
            </a:pPr>
            <a:r>
              <a:rPr lang="es-CO" altLang="de-DE" sz="1917" b="1" dirty="0"/>
              <a:t>Armonización de clasificadores</a:t>
            </a:r>
          </a:p>
          <a:p>
            <a:pPr marL="285739" indent="-285739">
              <a:buFont typeface="Arial" panose="020B0604020202020204" pitchFamily="34" charset="0"/>
              <a:buChar char="•"/>
            </a:pPr>
            <a:r>
              <a:rPr lang="es-CO" altLang="de-DE" sz="1917" b="1" dirty="0"/>
              <a:t>NICSP 33 ofrece plazos de implementación.</a:t>
            </a:r>
          </a:p>
          <a:p>
            <a:r>
              <a:rPr lang="es-CO" altLang="de-DE" sz="1917" b="1" dirty="0"/>
              <a:t>Involucrar entidades: Contraloría, Presupuesto en particular.</a:t>
            </a:r>
            <a:endParaRPr lang="es-CO" altLang="de-DE" sz="1917" dirty="0"/>
          </a:p>
        </p:txBody>
      </p:sp>
      <p:sp>
        <p:nvSpPr>
          <p:cNvPr id="8" name="2 Título"/>
          <p:cNvSpPr txBox="1">
            <a:spLocks/>
          </p:cNvSpPr>
          <p:nvPr/>
        </p:nvSpPr>
        <p:spPr>
          <a:xfrm>
            <a:off x="4933156" y="-82827"/>
            <a:ext cx="3245115" cy="740833"/>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Sistemas Informáticos</a:t>
            </a:r>
          </a:p>
        </p:txBody>
      </p:sp>
      <p:sp>
        <p:nvSpPr>
          <p:cNvPr id="5" name="4 Rectángulo"/>
          <p:cNvSpPr/>
          <p:nvPr/>
        </p:nvSpPr>
        <p:spPr>
          <a:xfrm>
            <a:off x="4872034" y="1345332"/>
            <a:ext cx="3395824" cy="2554545"/>
          </a:xfrm>
          <a:prstGeom prst="rect">
            <a:avLst/>
          </a:prstGeom>
          <a:ln>
            <a:solidFill>
              <a:schemeClr val="tx1"/>
            </a:solidFill>
          </a:ln>
          <a:effectLst>
            <a:glow rad="63500">
              <a:schemeClr val="accent6">
                <a:satMod val="175000"/>
                <a:alpha val="40000"/>
              </a:schemeClr>
            </a:glow>
          </a:effectLst>
        </p:spPr>
        <p:txBody>
          <a:bodyPr wrap="square">
            <a:spAutoFit/>
          </a:bodyPr>
          <a:lstStyle/>
          <a:p>
            <a:pPr marL="285739" indent="-285739">
              <a:buFont typeface="Arial" panose="020B0604020202020204" pitchFamily="34" charset="0"/>
              <a:buChar char="•"/>
            </a:pPr>
            <a:r>
              <a:rPr lang="es-CO" altLang="de-DE" sz="2000" b="1" dirty="0"/>
              <a:t>Reemplazar o actualizar?</a:t>
            </a:r>
          </a:p>
          <a:p>
            <a:pPr marL="285739" indent="-285739">
              <a:buFont typeface="Arial" panose="020B0604020202020204" pitchFamily="34" charset="0"/>
              <a:buChar char="•"/>
            </a:pPr>
            <a:r>
              <a:rPr lang="es-CO" altLang="de-DE" sz="2000" b="1" dirty="0"/>
              <a:t>Retos, por ejemplo registro de bienes o consolidación.</a:t>
            </a:r>
          </a:p>
          <a:p>
            <a:pPr marL="285739" indent="-285739">
              <a:buFont typeface="Arial" panose="020B0604020202020204" pitchFamily="34" charset="0"/>
              <a:buChar char="•"/>
            </a:pPr>
            <a:r>
              <a:rPr lang="es-CO" altLang="de-DE" sz="2000" b="1" dirty="0" err="1"/>
              <a:t>Analísis</a:t>
            </a:r>
            <a:r>
              <a:rPr lang="es-CO" altLang="de-DE" sz="2000" b="1" dirty="0"/>
              <a:t> de deficiencias (“Gap-</a:t>
            </a:r>
            <a:r>
              <a:rPr lang="es-CO" altLang="de-DE" sz="2000" b="1" dirty="0" err="1"/>
              <a:t>Analysis</a:t>
            </a:r>
            <a:r>
              <a:rPr lang="es-CO" altLang="de-DE" sz="2000" b="1" dirty="0"/>
              <a:t>”).</a:t>
            </a:r>
          </a:p>
          <a:p>
            <a:pPr marL="285739" indent="-285739">
              <a:buFont typeface="Arial" panose="020B0604020202020204" pitchFamily="34" charset="0"/>
              <a:buChar char="•"/>
            </a:pPr>
            <a:r>
              <a:rPr lang="es-CO" altLang="de-DE" sz="2000" b="1" dirty="0"/>
              <a:t>Generalmente, es el elemento más costoso (75-80% del costo total).</a:t>
            </a:r>
            <a:endParaRPr lang="es-CO" altLang="de-DE" sz="1917" dirty="0"/>
          </a:p>
        </p:txBody>
      </p:sp>
      <p:sp>
        <p:nvSpPr>
          <p:cNvPr id="7" name="6 Flecha derecha"/>
          <p:cNvSpPr/>
          <p:nvPr/>
        </p:nvSpPr>
        <p:spPr bwMode="auto">
          <a:xfrm rot="5400000">
            <a:off x="2668557" y="348638"/>
            <a:ext cx="282680" cy="403860"/>
          </a:xfrm>
          <a:prstGeom prst="rightArrow">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2" name="11 Flecha derecha"/>
          <p:cNvSpPr/>
          <p:nvPr/>
        </p:nvSpPr>
        <p:spPr bwMode="auto">
          <a:xfrm rot="5400000">
            <a:off x="6323774" y="780849"/>
            <a:ext cx="293058" cy="403860"/>
          </a:xfrm>
          <a:prstGeom prst="rightArrow">
            <a:avLst>
              <a:gd name="adj1" fmla="val 50000"/>
              <a:gd name="adj2" fmla="val 60834"/>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a:xfrm>
            <a:off x="4795001" y="4081636"/>
            <a:ext cx="3665431" cy="1015663"/>
          </a:xfrm>
          <a:prstGeom prst="rect">
            <a:avLst/>
          </a:prstGeom>
        </p:spPr>
        <p:txBody>
          <a:bodyPr wrap="square">
            <a:spAutoFit/>
          </a:bodyPr>
          <a:lstStyle/>
          <a:p>
            <a:pPr algn="ctr"/>
            <a:r>
              <a:rPr lang="es-CO" sz="2000" b="1" dirty="0"/>
              <a:t>Un proyecto plurianual que exige un apoyo de las autoridades y una gerencia de proyectos profesional.</a:t>
            </a:r>
          </a:p>
        </p:txBody>
      </p:sp>
    </p:spTree>
    <p:extLst>
      <p:ext uri="{BB962C8B-B14F-4D97-AF65-F5344CB8AC3E}">
        <p14:creationId xmlns:p14="http://schemas.microsoft.com/office/powerpoint/2010/main" val="367086365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48</a:t>
            </a:fld>
            <a:endParaRPr lang="es-ES_tradnl" dirty="0"/>
          </a:p>
        </p:txBody>
      </p:sp>
      <p:sp>
        <p:nvSpPr>
          <p:cNvPr id="6" name="Rectángulo 5"/>
          <p:cNvSpPr/>
          <p:nvPr/>
        </p:nvSpPr>
        <p:spPr>
          <a:xfrm>
            <a:off x="866511" y="37187"/>
            <a:ext cx="7425903"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  PARA  ENTIDADES  DE  GOBIERNO </a:t>
            </a:r>
            <a:endParaRPr lang="es-CO" sz="2333" dirty="0">
              <a:solidFill>
                <a:schemeClr val="bg1"/>
              </a:solidFill>
            </a:endParaRPr>
          </a:p>
        </p:txBody>
      </p:sp>
      <p:sp>
        <p:nvSpPr>
          <p:cNvPr id="7" name="8 Forma libre"/>
          <p:cNvSpPr/>
          <p:nvPr/>
        </p:nvSpPr>
        <p:spPr>
          <a:xfrm>
            <a:off x="762000" y="1038397"/>
            <a:ext cx="7620000" cy="738983"/>
          </a:xfrm>
          <a:custGeom>
            <a:avLst/>
            <a:gdLst>
              <a:gd name="connsiteX0" fmla="*/ 0 w 1507457"/>
              <a:gd name="connsiteY0" fmla="*/ 0 h 715264"/>
              <a:gd name="connsiteX1" fmla="*/ 1507457 w 1507457"/>
              <a:gd name="connsiteY1" fmla="*/ 0 h 715264"/>
              <a:gd name="connsiteX2" fmla="*/ 1507457 w 1507457"/>
              <a:gd name="connsiteY2" fmla="*/ 715264 h 715264"/>
              <a:gd name="connsiteX3" fmla="*/ 0 w 1507457"/>
              <a:gd name="connsiteY3" fmla="*/ 715264 h 715264"/>
              <a:gd name="connsiteX4" fmla="*/ 0 w 1507457"/>
              <a:gd name="connsiteY4" fmla="*/ 0 h 71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457" h="715264">
                <a:moveTo>
                  <a:pt x="0" y="0"/>
                </a:moveTo>
                <a:lnTo>
                  <a:pt x="1507457" y="0"/>
                </a:lnTo>
                <a:lnTo>
                  <a:pt x="1507457" y="715264"/>
                </a:lnTo>
                <a:lnTo>
                  <a:pt x="0" y="715264"/>
                </a:lnTo>
                <a:lnTo>
                  <a:pt x="0" y="0"/>
                </a:lnTo>
                <a:close/>
              </a:path>
            </a:pathLst>
          </a:custGeom>
          <a:solidFill>
            <a:schemeClr val="bg2">
              <a:lumMod val="75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167" tIns="21167" rIns="21167" bIns="21167" numCol="1" spcCol="1270" anchor="ctr" anchorCtr="0">
            <a:noAutofit/>
          </a:bodyPr>
          <a:lstStyle/>
          <a:p>
            <a:pPr algn="ctr" defTabSz="296321">
              <a:lnSpc>
                <a:spcPct val="90000"/>
              </a:lnSpc>
              <a:spcAft>
                <a:spcPct val="35000"/>
              </a:spcAft>
            </a:pPr>
            <a:r>
              <a:rPr lang="es-ES" sz="2167" b="1" dirty="0">
                <a:solidFill>
                  <a:schemeClr val="bg1"/>
                </a:solidFill>
              </a:rPr>
              <a:t>NORMAS PARA EL RECONOCIMIENTO, MEDICIÓN, REVELACIÓN  Y PRESENTACIÓN DE LOS HECHOS ECONÓMICOS </a:t>
            </a:r>
          </a:p>
        </p:txBody>
      </p:sp>
      <p:sp>
        <p:nvSpPr>
          <p:cNvPr id="8" name="7 Forma libre"/>
          <p:cNvSpPr/>
          <p:nvPr/>
        </p:nvSpPr>
        <p:spPr>
          <a:xfrm>
            <a:off x="6312193" y="2074912"/>
            <a:ext cx="2040227" cy="2942828"/>
          </a:xfrm>
          <a:custGeom>
            <a:avLst/>
            <a:gdLst>
              <a:gd name="connsiteX0" fmla="*/ 0 w 1507457"/>
              <a:gd name="connsiteY0" fmla="*/ 0 h 3349955"/>
              <a:gd name="connsiteX1" fmla="*/ 251243 w 1507457"/>
              <a:gd name="connsiteY1" fmla="*/ 0 h 3349955"/>
              <a:gd name="connsiteX2" fmla="*/ 251243 w 1507457"/>
              <a:gd name="connsiteY2" fmla="*/ 0 h 3349955"/>
              <a:gd name="connsiteX3" fmla="*/ 628107 w 1507457"/>
              <a:gd name="connsiteY3" fmla="*/ 0 h 3349955"/>
              <a:gd name="connsiteX4" fmla="*/ 1507457 w 1507457"/>
              <a:gd name="connsiteY4" fmla="*/ 0 h 3349955"/>
              <a:gd name="connsiteX5" fmla="*/ 1507457 w 1507457"/>
              <a:gd name="connsiteY5" fmla="*/ 558326 h 3349955"/>
              <a:gd name="connsiteX6" fmla="*/ 1507457 w 1507457"/>
              <a:gd name="connsiteY6" fmla="*/ 558326 h 3349955"/>
              <a:gd name="connsiteX7" fmla="*/ 1507457 w 1507457"/>
              <a:gd name="connsiteY7" fmla="*/ 1395815 h 3349955"/>
              <a:gd name="connsiteX8" fmla="*/ 1507457 w 1507457"/>
              <a:gd name="connsiteY8" fmla="*/ 3349955 h 3349955"/>
              <a:gd name="connsiteX9" fmla="*/ 628107 w 1507457"/>
              <a:gd name="connsiteY9" fmla="*/ 3349955 h 3349955"/>
              <a:gd name="connsiteX10" fmla="*/ 251243 w 1507457"/>
              <a:gd name="connsiteY10" fmla="*/ 3349955 h 3349955"/>
              <a:gd name="connsiteX11" fmla="*/ 251243 w 1507457"/>
              <a:gd name="connsiteY11" fmla="*/ 3349955 h 3349955"/>
              <a:gd name="connsiteX12" fmla="*/ 0 w 1507457"/>
              <a:gd name="connsiteY12" fmla="*/ 3349955 h 3349955"/>
              <a:gd name="connsiteX13" fmla="*/ 0 w 1507457"/>
              <a:gd name="connsiteY13" fmla="*/ 1395815 h 3349955"/>
              <a:gd name="connsiteX14" fmla="*/ 0 w 1507457"/>
              <a:gd name="connsiteY14" fmla="*/ 1674978 h 3349955"/>
              <a:gd name="connsiteX15" fmla="*/ 0 w 1507457"/>
              <a:gd name="connsiteY15" fmla="*/ 558326 h 3349955"/>
              <a:gd name="connsiteX16" fmla="*/ 0 w 1507457"/>
              <a:gd name="connsiteY16" fmla="*/ 0 h 33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349955">
                <a:moveTo>
                  <a:pt x="0" y="0"/>
                </a:moveTo>
                <a:lnTo>
                  <a:pt x="251243" y="0"/>
                </a:lnTo>
                <a:lnTo>
                  <a:pt x="251243" y="0"/>
                </a:lnTo>
                <a:lnTo>
                  <a:pt x="628107" y="0"/>
                </a:lnTo>
                <a:lnTo>
                  <a:pt x="1507457" y="0"/>
                </a:lnTo>
                <a:lnTo>
                  <a:pt x="1507457" y="558326"/>
                </a:lnTo>
                <a:lnTo>
                  <a:pt x="1507457" y="558326"/>
                </a:lnTo>
                <a:lnTo>
                  <a:pt x="1507457" y="1395815"/>
                </a:lnTo>
                <a:lnTo>
                  <a:pt x="1507457" y="3349955"/>
                </a:lnTo>
                <a:lnTo>
                  <a:pt x="628107" y="3349955"/>
                </a:lnTo>
                <a:lnTo>
                  <a:pt x="251243" y="3349955"/>
                </a:lnTo>
                <a:lnTo>
                  <a:pt x="251243" y="3349955"/>
                </a:lnTo>
                <a:lnTo>
                  <a:pt x="0" y="3349955"/>
                </a:lnTo>
                <a:lnTo>
                  <a:pt x="0" y="1395815"/>
                </a:lnTo>
                <a:lnTo>
                  <a:pt x="0" y="1674978"/>
                </a:lnTo>
                <a:lnTo>
                  <a:pt x="0" y="558326"/>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80596" tIns="21167" rIns="21167" bIns="21167" numCol="1" spcCol="1270" anchor="t" anchorCtr="0">
            <a:noAutofit/>
          </a:bodyPr>
          <a:lstStyle/>
          <a:p>
            <a:pPr defTabSz="296321">
              <a:lnSpc>
                <a:spcPct val="90000"/>
              </a:lnSpc>
              <a:spcAft>
                <a:spcPct val="35000"/>
              </a:spcAft>
            </a:pPr>
            <a:endParaRPr lang="es-ES" sz="2000" b="1" dirty="0">
              <a:solidFill>
                <a:schemeClr val="tx1"/>
              </a:solidFill>
            </a:endParaRPr>
          </a:p>
          <a:p>
            <a:pPr defTabSz="296321">
              <a:lnSpc>
                <a:spcPct val="90000"/>
              </a:lnSpc>
              <a:spcAft>
                <a:spcPct val="35000"/>
              </a:spcAft>
            </a:pPr>
            <a:r>
              <a:rPr lang="es-ES" sz="2000" b="1" dirty="0">
                <a:solidFill>
                  <a:schemeClr val="tx1"/>
                </a:solidFill>
              </a:rPr>
              <a:t>REVELACIONES MAS EXIGENTES RELACIONADAS CON LOS ELEMENTOS DE LOS ESTADOS FINANCIEROS</a:t>
            </a:r>
          </a:p>
        </p:txBody>
      </p:sp>
      <p:sp>
        <p:nvSpPr>
          <p:cNvPr id="9" name="9 Forma libre"/>
          <p:cNvSpPr/>
          <p:nvPr/>
        </p:nvSpPr>
        <p:spPr>
          <a:xfrm>
            <a:off x="179512" y="1849388"/>
            <a:ext cx="5399700" cy="3828425"/>
          </a:xfrm>
          <a:custGeom>
            <a:avLst/>
            <a:gdLst>
              <a:gd name="connsiteX0" fmla="*/ 0 w 1507457"/>
              <a:gd name="connsiteY0" fmla="*/ 0 h 3110992"/>
              <a:gd name="connsiteX1" fmla="*/ 879350 w 1507457"/>
              <a:gd name="connsiteY1" fmla="*/ 0 h 3110992"/>
              <a:gd name="connsiteX2" fmla="*/ 879350 w 1507457"/>
              <a:gd name="connsiteY2" fmla="*/ 0 h 3110992"/>
              <a:gd name="connsiteX3" fmla="*/ 1256214 w 1507457"/>
              <a:gd name="connsiteY3" fmla="*/ 0 h 3110992"/>
              <a:gd name="connsiteX4" fmla="*/ 1507457 w 1507457"/>
              <a:gd name="connsiteY4" fmla="*/ 0 h 3110992"/>
              <a:gd name="connsiteX5" fmla="*/ 1507457 w 1507457"/>
              <a:gd name="connsiteY5" fmla="*/ 1814745 h 3110992"/>
              <a:gd name="connsiteX6" fmla="*/ 1695889 w 1507457"/>
              <a:gd name="connsiteY6" fmla="*/ 2203516 h 3110992"/>
              <a:gd name="connsiteX7" fmla="*/ 1507457 w 1507457"/>
              <a:gd name="connsiteY7" fmla="*/ 2592493 h 3110992"/>
              <a:gd name="connsiteX8" fmla="*/ 1507457 w 1507457"/>
              <a:gd name="connsiteY8" fmla="*/ 3110992 h 3110992"/>
              <a:gd name="connsiteX9" fmla="*/ 1256214 w 1507457"/>
              <a:gd name="connsiteY9" fmla="*/ 3110992 h 3110992"/>
              <a:gd name="connsiteX10" fmla="*/ 879350 w 1507457"/>
              <a:gd name="connsiteY10" fmla="*/ 3110992 h 3110992"/>
              <a:gd name="connsiteX11" fmla="*/ 879350 w 1507457"/>
              <a:gd name="connsiteY11" fmla="*/ 3110992 h 3110992"/>
              <a:gd name="connsiteX12" fmla="*/ 0 w 1507457"/>
              <a:gd name="connsiteY12" fmla="*/ 3110992 h 3110992"/>
              <a:gd name="connsiteX13" fmla="*/ 0 w 1507457"/>
              <a:gd name="connsiteY13" fmla="*/ 2592493 h 3110992"/>
              <a:gd name="connsiteX14" fmla="*/ 0 w 1507457"/>
              <a:gd name="connsiteY14" fmla="*/ 1814745 h 3110992"/>
              <a:gd name="connsiteX15" fmla="*/ 0 w 1507457"/>
              <a:gd name="connsiteY15" fmla="*/ 1814745 h 3110992"/>
              <a:gd name="connsiteX16" fmla="*/ 0 w 1507457"/>
              <a:gd name="connsiteY16" fmla="*/ 0 h 31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110992">
                <a:moveTo>
                  <a:pt x="0" y="0"/>
                </a:moveTo>
                <a:lnTo>
                  <a:pt x="879350" y="0"/>
                </a:lnTo>
                <a:lnTo>
                  <a:pt x="879350" y="0"/>
                </a:lnTo>
                <a:lnTo>
                  <a:pt x="1256214" y="0"/>
                </a:lnTo>
                <a:lnTo>
                  <a:pt x="1507457" y="0"/>
                </a:lnTo>
                <a:lnTo>
                  <a:pt x="1507457" y="1814745"/>
                </a:lnTo>
                <a:lnTo>
                  <a:pt x="1695889" y="2203516"/>
                </a:lnTo>
                <a:lnTo>
                  <a:pt x="1507457" y="2592493"/>
                </a:lnTo>
                <a:lnTo>
                  <a:pt x="1507457" y="3110992"/>
                </a:lnTo>
                <a:lnTo>
                  <a:pt x="1256214" y="3110992"/>
                </a:lnTo>
                <a:lnTo>
                  <a:pt x="879350" y="3110992"/>
                </a:lnTo>
                <a:lnTo>
                  <a:pt x="879350" y="3110992"/>
                </a:lnTo>
                <a:lnTo>
                  <a:pt x="0" y="3110992"/>
                </a:lnTo>
                <a:lnTo>
                  <a:pt x="0" y="2592493"/>
                </a:lnTo>
                <a:lnTo>
                  <a:pt x="0" y="1814745"/>
                </a:lnTo>
                <a:lnTo>
                  <a:pt x="0" y="1814745"/>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6544757"/>
              <a:satOff val="-351"/>
              <a:lumOff val="5682"/>
              <a:alphaOff val="0"/>
            </a:schemeClr>
          </a:fillRef>
          <a:effectRef idx="0">
            <a:schemeClr val="accent1">
              <a:tint val="50000"/>
              <a:hueOff val="-6544757"/>
              <a:satOff val="-351"/>
              <a:lumOff val="5682"/>
              <a:alphaOff val="0"/>
            </a:schemeClr>
          </a:effectRef>
          <a:fontRef idx="minor">
            <a:schemeClr val="lt1">
              <a:hueOff val="0"/>
              <a:satOff val="0"/>
              <a:lumOff val="0"/>
              <a:alphaOff val="0"/>
            </a:schemeClr>
          </a:fontRef>
        </p:style>
        <p:txBody>
          <a:bodyPr spcFirstLastPara="0" vert="horz" wrap="square" lIns="180597" tIns="21167" rIns="21166" bIns="21167" numCol="1" spcCol="1270" anchor="t" anchorCtr="0">
            <a:noAutofit/>
          </a:bodyPr>
          <a:lstStyle/>
          <a:p>
            <a:r>
              <a:rPr lang="es-ES" sz="2500" b="1" dirty="0">
                <a:solidFill>
                  <a:schemeClr val="tx1"/>
                </a:solidFill>
              </a:rPr>
              <a:t>Desarrollo de nuevas normas, entre otras: Instrumentos Financieros (28,30), Propiedades de Inversión (16), Arrendamientos (13), Activos Biológicos (, Deterioro del Valor de los Activos Generadores y no Generadores de Efectivo (21), Ingresos sin Contraprestación (23), Acuerdos de Concesión (32) y Consolidación de Estados Financieros (35)</a:t>
            </a:r>
            <a:r>
              <a:rPr lang="es-ES" sz="2500" dirty="0">
                <a:solidFill>
                  <a:schemeClr val="tx1"/>
                </a:solidFill>
              </a:rPr>
              <a:t>.</a:t>
            </a:r>
          </a:p>
        </p:txBody>
      </p:sp>
    </p:spTree>
    <p:extLst>
      <p:ext uri="{BB962C8B-B14F-4D97-AF65-F5344CB8AC3E}">
        <p14:creationId xmlns:p14="http://schemas.microsoft.com/office/powerpoint/2010/main" val="3699187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49</a:t>
            </a:fld>
            <a:endParaRPr lang="es-ES_tradnl" dirty="0"/>
          </a:p>
        </p:txBody>
      </p:sp>
      <p:sp>
        <p:nvSpPr>
          <p:cNvPr id="7" name="17 Forma libre"/>
          <p:cNvSpPr/>
          <p:nvPr/>
        </p:nvSpPr>
        <p:spPr>
          <a:xfrm>
            <a:off x="2351754" y="1597360"/>
            <a:ext cx="1740193" cy="62826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333" dirty="0"/>
              <a:t>     </a:t>
            </a:r>
            <a:r>
              <a:rPr lang="es-ES" sz="2667" b="1" dirty="0"/>
              <a:t>Costo</a:t>
            </a:r>
          </a:p>
        </p:txBody>
      </p:sp>
      <p:sp>
        <p:nvSpPr>
          <p:cNvPr id="8" name="18 Forma libre"/>
          <p:cNvSpPr/>
          <p:nvPr/>
        </p:nvSpPr>
        <p:spPr>
          <a:xfrm>
            <a:off x="2422107" y="2377447"/>
            <a:ext cx="1969873" cy="66549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de Mercado</a:t>
            </a:r>
          </a:p>
        </p:txBody>
      </p:sp>
      <p:sp>
        <p:nvSpPr>
          <p:cNvPr id="9" name="19 Forma libre"/>
          <p:cNvSpPr/>
          <p:nvPr/>
        </p:nvSpPr>
        <p:spPr>
          <a:xfrm>
            <a:off x="2471767" y="3217540"/>
            <a:ext cx="2340260" cy="667272"/>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neto de realización</a:t>
            </a:r>
          </a:p>
        </p:txBody>
      </p:sp>
      <p:sp>
        <p:nvSpPr>
          <p:cNvPr id="10" name="20 Forma libre"/>
          <p:cNvSpPr/>
          <p:nvPr/>
        </p:nvSpPr>
        <p:spPr>
          <a:xfrm>
            <a:off x="2508888" y="4057634"/>
            <a:ext cx="2543166" cy="666258"/>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Costo de reposición</a:t>
            </a:r>
          </a:p>
        </p:txBody>
      </p:sp>
      <p:sp>
        <p:nvSpPr>
          <p:cNvPr id="11" name="21 Forma libre"/>
          <p:cNvSpPr/>
          <p:nvPr/>
        </p:nvSpPr>
        <p:spPr>
          <a:xfrm>
            <a:off x="971600" y="1121329"/>
            <a:ext cx="1633755" cy="1076098"/>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3">
              <a:lumMod val="50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5643" tIns="135643" rIns="135643" bIns="135643" numCol="1" spcCol="1270" anchor="ctr" anchorCtr="0">
            <a:noAutofit/>
          </a:bodyPr>
          <a:lstStyle/>
          <a:p>
            <a:pPr algn="ctr" defTabSz="740804">
              <a:lnSpc>
                <a:spcPct val="90000"/>
              </a:lnSpc>
              <a:spcAft>
                <a:spcPct val="35000"/>
              </a:spcAft>
            </a:pPr>
            <a:r>
              <a:rPr lang="es-ES" sz="2667" b="1" dirty="0"/>
              <a:t>Para Activos</a:t>
            </a:r>
          </a:p>
        </p:txBody>
      </p:sp>
      <p:sp>
        <p:nvSpPr>
          <p:cNvPr id="12" name="22 Forma libre"/>
          <p:cNvSpPr/>
          <p:nvPr/>
        </p:nvSpPr>
        <p:spPr>
          <a:xfrm>
            <a:off x="5652120" y="1515446"/>
            <a:ext cx="2290081" cy="74858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2630471"/>
              <a:satOff val="14771"/>
              <a:lumOff val="939"/>
              <a:alphaOff val="0"/>
            </a:schemeClr>
          </a:lnRef>
          <a:fillRef idx="1">
            <a:schemeClr val="accent4">
              <a:tint val="40000"/>
              <a:alpha val="90000"/>
              <a:hueOff val="-2630471"/>
              <a:satOff val="14771"/>
              <a:lumOff val="939"/>
              <a:alphaOff val="0"/>
            </a:schemeClr>
          </a:fillRef>
          <a:effectRef idx="0">
            <a:schemeClr val="accent4">
              <a:tint val="40000"/>
              <a:alpha val="90000"/>
              <a:hueOff val="-2630471"/>
              <a:satOff val="14771"/>
              <a:lumOff val="939"/>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333" dirty="0"/>
              <a:t>  </a:t>
            </a:r>
            <a:r>
              <a:rPr lang="es-ES" sz="2667" b="1" dirty="0"/>
              <a:t>Costo</a:t>
            </a:r>
          </a:p>
        </p:txBody>
      </p:sp>
      <p:sp>
        <p:nvSpPr>
          <p:cNvPr id="13" name="23 Forma libre"/>
          <p:cNvSpPr/>
          <p:nvPr/>
        </p:nvSpPr>
        <p:spPr>
          <a:xfrm>
            <a:off x="5652120" y="2578578"/>
            <a:ext cx="2400267" cy="69896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3288088"/>
              <a:satOff val="18464"/>
              <a:lumOff val="1173"/>
              <a:alphaOff val="0"/>
            </a:schemeClr>
          </a:lnRef>
          <a:fillRef idx="1">
            <a:schemeClr val="accent4">
              <a:tint val="40000"/>
              <a:alpha val="90000"/>
              <a:hueOff val="-3288088"/>
              <a:satOff val="18464"/>
              <a:lumOff val="1173"/>
              <a:alphaOff val="0"/>
            </a:schemeClr>
          </a:fillRef>
          <a:effectRef idx="0">
            <a:schemeClr val="accent4">
              <a:tint val="40000"/>
              <a:alpha val="90000"/>
              <a:hueOff val="-3288088"/>
              <a:satOff val="18464"/>
              <a:lumOff val="1173"/>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de mercado</a:t>
            </a:r>
          </a:p>
        </p:txBody>
      </p:sp>
      <p:sp>
        <p:nvSpPr>
          <p:cNvPr id="14" name="24 Forma libre"/>
          <p:cNvSpPr/>
          <p:nvPr/>
        </p:nvSpPr>
        <p:spPr>
          <a:xfrm>
            <a:off x="5602432" y="3637587"/>
            <a:ext cx="2629975" cy="1208954"/>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22293" tIns="231140" rIns="231140" bIns="231140" numCol="1" spcCol="1270" anchor="ctr" anchorCtr="0">
            <a:noAutofit/>
          </a:bodyPr>
          <a:lstStyle/>
          <a:p>
            <a:pPr defTabSz="1444567">
              <a:lnSpc>
                <a:spcPct val="90000"/>
              </a:lnSpc>
              <a:spcAft>
                <a:spcPct val="35000"/>
              </a:spcAft>
            </a:pPr>
            <a:r>
              <a:rPr lang="es-ES" sz="2500" b="1" dirty="0">
                <a:effectLst>
                  <a:outerShdw blurRad="38100" dist="38100" dir="2700000" algn="tl">
                    <a:srgbClr val="000000">
                      <a:alpha val="43137"/>
                    </a:srgbClr>
                  </a:outerShdw>
                </a:effectLst>
              </a:rPr>
              <a:t>COSTO DE CUMPLIMIENTO     (Provisiones)</a:t>
            </a:r>
          </a:p>
        </p:txBody>
      </p:sp>
      <p:sp>
        <p:nvSpPr>
          <p:cNvPr id="15" name="25 Forma libre"/>
          <p:cNvSpPr/>
          <p:nvPr/>
        </p:nvSpPr>
        <p:spPr>
          <a:xfrm>
            <a:off x="4271967" y="1147921"/>
            <a:ext cx="1680188" cy="1049506"/>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1">
              <a:lumMod val="75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35643" tIns="135643" rIns="135643" bIns="135643" numCol="1" spcCol="1270" anchor="ctr" anchorCtr="0">
            <a:noAutofit/>
          </a:bodyPr>
          <a:lstStyle/>
          <a:p>
            <a:pPr algn="ctr" defTabSz="740804">
              <a:lnSpc>
                <a:spcPct val="90000"/>
              </a:lnSpc>
              <a:spcAft>
                <a:spcPct val="35000"/>
              </a:spcAft>
            </a:pPr>
            <a:r>
              <a:rPr lang="es-ES" sz="2583" b="1" dirty="0"/>
              <a:t>Para Pasivos</a:t>
            </a:r>
          </a:p>
        </p:txBody>
      </p:sp>
      <p:sp>
        <p:nvSpPr>
          <p:cNvPr id="16" name="26 Forma libre"/>
          <p:cNvSpPr/>
          <p:nvPr/>
        </p:nvSpPr>
        <p:spPr>
          <a:xfrm>
            <a:off x="2525046" y="4957734"/>
            <a:ext cx="2647021" cy="71373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22293" tIns="231140" rIns="231140" bIns="231140" numCol="1" spcCol="1270" anchor="ctr" anchorCtr="0">
            <a:noAutofit/>
          </a:bodyPr>
          <a:lstStyle/>
          <a:p>
            <a:pPr defTabSz="1444567">
              <a:lnSpc>
                <a:spcPct val="90000"/>
              </a:lnSpc>
              <a:spcAft>
                <a:spcPct val="35000"/>
              </a:spcAft>
            </a:pPr>
            <a:r>
              <a:rPr lang="es-ES" sz="2667" b="1" dirty="0">
                <a:effectLst>
                  <a:outerShdw blurRad="38100" dist="38100" dir="2700000" algn="tl">
                    <a:srgbClr val="000000">
                      <a:alpha val="43137"/>
                    </a:srgbClr>
                  </a:outerShdw>
                </a:effectLst>
              </a:rPr>
              <a:t>VALOR EN USO (Deterioro)</a:t>
            </a:r>
          </a:p>
        </p:txBody>
      </p:sp>
      <p:sp>
        <p:nvSpPr>
          <p:cNvPr id="17" name="1 Título"/>
          <p:cNvSpPr txBox="1">
            <a:spLocks/>
          </p:cNvSpPr>
          <p:nvPr/>
        </p:nvSpPr>
        <p:spPr>
          <a:xfrm>
            <a:off x="179512" y="3059641"/>
            <a:ext cx="1944216" cy="1310028"/>
          </a:xfrm>
          <a:prstGeom prst="rect">
            <a:avLst/>
          </a:prstGeom>
        </p:spPr>
        <p:txBody>
          <a:bodyPr/>
          <a:lstStyle>
            <a:lvl1pPr algn="ctr" defTabSz="914400" rtl="0" eaLnBrk="1" latinLnBrk="0" hangingPunct="1">
              <a:spcBef>
                <a:spcPct val="0"/>
              </a:spcBef>
              <a:buNone/>
              <a:defRPr sz="1800" kern="1200" baseline="0">
                <a:solidFill>
                  <a:schemeClr val="bg1"/>
                </a:solidFill>
                <a:latin typeface="+mj-lt"/>
                <a:ea typeface="+mj-ea"/>
                <a:cs typeface="+mj-cs"/>
              </a:defRPr>
            </a:lvl1pPr>
          </a:lstStyle>
          <a:p>
            <a:r>
              <a:rPr lang="es-ES" sz="2833" b="1" dirty="0">
                <a:solidFill>
                  <a:schemeClr val="tx1"/>
                </a:solidFill>
              </a:rPr>
              <a:t>CRITERIOSDE MEDICIÓN</a:t>
            </a:r>
          </a:p>
        </p:txBody>
      </p:sp>
      <p:sp>
        <p:nvSpPr>
          <p:cNvPr id="18" name="Rectángulo 17"/>
          <p:cNvSpPr/>
          <p:nvPr/>
        </p:nvSpPr>
        <p:spPr>
          <a:xfrm>
            <a:off x="1609599" y="157200"/>
            <a:ext cx="5961888" cy="553998"/>
          </a:xfrm>
          <a:prstGeom prst="rect">
            <a:avLst/>
          </a:prstGeom>
        </p:spPr>
        <p:txBody>
          <a:bodyPr wrap="none">
            <a:spAutoFit/>
          </a:bodyPr>
          <a:lstStyle/>
          <a:p>
            <a:r>
              <a:rPr lang="es-ES" sz="3000" b="1" dirty="0">
                <a:solidFill>
                  <a:schemeClr val="bg1"/>
                </a:solidFill>
                <a:latin typeface="Arial" panose="020B0604020202020204" pitchFamily="34" charset="0"/>
                <a:cs typeface="Arial" panose="020B0604020202020204" pitchFamily="34" charset="0"/>
              </a:rPr>
              <a:t>M A R C O   C O N C E P T U A L</a:t>
            </a:r>
            <a:endParaRPr lang="es-CO" sz="3000" dirty="0">
              <a:solidFill>
                <a:schemeClr val="bg1"/>
              </a:solidFill>
            </a:endParaRPr>
          </a:p>
        </p:txBody>
      </p:sp>
    </p:spTree>
    <p:extLst>
      <p:ext uri="{BB962C8B-B14F-4D97-AF65-F5344CB8AC3E}">
        <p14:creationId xmlns:p14="http://schemas.microsoft.com/office/powerpoint/2010/main" val="322709538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35896" y="1397010"/>
            <a:ext cx="5616624" cy="3908762"/>
          </a:xfrm>
          <a:prstGeom prst="rect">
            <a:avLst/>
          </a:prstGeom>
        </p:spPr>
        <p:txBody>
          <a:bodyPr wrap="square">
            <a:spAutoFit/>
          </a:bodyPr>
          <a:lstStyle/>
          <a:p>
            <a:pPr algn="ctr"/>
            <a:endParaRPr lang="es-CO" sz="4800" b="1" dirty="0">
              <a:latin typeface="+mn-lt"/>
            </a:endParaRPr>
          </a:p>
          <a:p>
            <a:pPr algn="ctr"/>
            <a:r>
              <a:rPr lang="es-CO" sz="4800" b="1" dirty="0">
                <a:latin typeface="+mn-lt"/>
              </a:rPr>
              <a:t>  Una Realidad</a:t>
            </a:r>
            <a:endParaRPr lang="es-CO" sz="5400" b="1" dirty="0">
              <a:latin typeface="+mn-lt"/>
            </a:endParaRPr>
          </a:p>
          <a:p>
            <a:pPr algn="ctr"/>
            <a:endParaRPr lang="es-CO" sz="2400" b="1" dirty="0">
              <a:latin typeface="+mn-lt"/>
            </a:endParaRPr>
          </a:p>
          <a:p>
            <a:pPr algn="ctr"/>
            <a:r>
              <a:rPr lang="es-CO" sz="2400" b="1" dirty="0">
                <a:latin typeface="+mn-lt"/>
              </a:rPr>
              <a:t>Estrategia de Convergencia a </a:t>
            </a:r>
          </a:p>
          <a:p>
            <a:pPr algn="ctr"/>
            <a:r>
              <a:rPr lang="es-CO" sz="2400" b="1" dirty="0">
                <a:latin typeface="+mn-lt"/>
              </a:rPr>
              <a:t>Normas Internacionales de</a:t>
            </a:r>
            <a:endParaRPr lang="es-CO" sz="3600" b="1" dirty="0">
              <a:latin typeface="+mn-lt"/>
            </a:endParaRPr>
          </a:p>
          <a:p>
            <a:pPr algn="ctr"/>
            <a:r>
              <a:rPr lang="es-CO" sz="3600" b="1" dirty="0">
                <a:latin typeface="+mn-lt"/>
              </a:rPr>
              <a:t>     Contabilidad del Sector        	Público - NICSP y NIIF</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00286" y="697261"/>
            <a:ext cx="219573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15"/>
          <p:cNvPicPr>
            <a:picLocks noChangeAspect="1"/>
          </p:cNvPicPr>
          <p:nvPr/>
        </p:nvPicPr>
        <p:blipFill>
          <a:blip r:embed="rId3"/>
          <a:stretch>
            <a:fillRect/>
          </a:stretch>
        </p:blipFill>
        <p:spPr>
          <a:xfrm>
            <a:off x="2123727" y="121196"/>
            <a:ext cx="6148857" cy="2016223"/>
          </a:xfrm>
          <a:prstGeom prst="rect">
            <a:avLst/>
          </a:prstGeom>
        </p:spPr>
      </p:pic>
      <p:pic>
        <p:nvPicPr>
          <p:cNvPr id="7" name="6 Imagen"/>
          <p:cNvPicPr/>
          <p:nvPr/>
        </p:nvPicPr>
        <p:blipFill>
          <a:blip r:embed="rId4">
            <a:extLst>
              <a:ext uri="{28A0092B-C50C-407E-A947-70E740481C1C}">
                <a14:useLocalDpi xmlns:a14="http://schemas.microsoft.com/office/drawing/2010/main"/>
              </a:ext>
            </a:extLst>
          </a:blip>
          <a:stretch>
            <a:fillRect/>
          </a:stretch>
        </p:blipFill>
        <p:spPr>
          <a:xfrm>
            <a:off x="899592" y="1845875"/>
            <a:ext cx="2664296" cy="3704034"/>
          </a:xfrm>
          <a:prstGeom prst="rect">
            <a:avLst/>
          </a:prstGeom>
        </p:spPr>
      </p:pic>
    </p:spTree>
    <p:extLst>
      <p:ext uri="{BB962C8B-B14F-4D97-AF65-F5344CB8AC3E}">
        <p14:creationId xmlns:p14="http://schemas.microsoft.com/office/powerpoint/2010/main" val="67759632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3" y="5387975"/>
            <a:ext cx="2243550" cy="269875"/>
          </a:xfrm>
        </p:spPr>
        <p:txBody>
          <a:bodyPr/>
          <a:lstStyle/>
          <a:p>
            <a:pPr>
              <a:defRPr/>
            </a:pPr>
            <a:fld id="{8A025F99-1DAF-4D1C-906F-3757E7DA4970}" type="slidenum">
              <a:rPr lang="es-ES_tradnl" smtClean="0"/>
              <a:pPr>
                <a:defRPr/>
              </a:pPr>
              <a:t>50</a:t>
            </a:fld>
            <a:endParaRPr lang="es-ES_tradnl" dirty="0"/>
          </a:p>
        </p:txBody>
      </p:sp>
      <p:sp>
        <p:nvSpPr>
          <p:cNvPr id="6" name="Rectángulo 5"/>
          <p:cNvSpPr/>
          <p:nvPr/>
        </p:nvSpPr>
        <p:spPr>
          <a:xfrm>
            <a:off x="1115616" y="82287"/>
            <a:ext cx="6874047" cy="830997"/>
          </a:xfrm>
          <a:prstGeom prst="rect">
            <a:avLst/>
          </a:prstGeom>
        </p:spPr>
        <p:txBody>
          <a:bodyPr wrap="square">
            <a:spAutoFit/>
          </a:bodyPr>
          <a:lstStyle/>
          <a:p>
            <a:pPr algn="ctr"/>
            <a:r>
              <a:rPr lang="es-ES" sz="2400" b="1" dirty="0">
                <a:solidFill>
                  <a:schemeClr val="bg1"/>
                </a:solidFill>
                <a:latin typeface="+mn-lt"/>
                <a:cs typeface="Arial" panose="020B0604020202020204" pitchFamily="34" charset="0"/>
              </a:rPr>
              <a:t>ALGUNAS IMPLICACIONES DE LA IMPLEMENTACIÓN DEL NUEVO MARCO NORMATIVO</a:t>
            </a:r>
            <a:endParaRPr lang="es-CO" sz="2400" dirty="0">
              <a:solidFill>
                <a:schemeClr val="bg1"/>
              </a:solidFill>
              <a:latin typeface="+mn-lt"/>
            </a:endParaRPr>
          </a:p>
        </p:txBody>
      </p:sp>
      <p:sp>
        <p:nvSpPr>
          <p:cNvPr id="7" name="8 Rectángulo"/>
          <p:cNvSpPr/>
          <p:nvPr/>
        </p:nvSpPr>
        <p:spPr>
          <a:xfrm>
            <a:off x="179512" y="1345332"/>
            <a:ext cx="8784976" cy="3429645"/>
          </a:xfrm>
          <a:prstGeom prst="rect">
            <a:avLst/>
          </a:prstGeom>
          <a:solidFill>
            <a:schemeClr val="accent1">
              <a:lumMod val="20000"/>
              <a:lumOff val="80000"/>
              <a:alpha val="90000"/>
            </a:schemeClr>
          </a:solidFill>
          <a:ln>
            <a:solidFill>
              <a:srgbClr val="FFFF00"/>
            </a:solidFill>
          </a:ln>
          <a:effectLst>
            <a:glow rad="139700">
              <a:schemeClr val="accent5">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9 Forma libre"/>
          <p:cNvSpPr/>
          <p:nvPr/>
        </p:nvSpPr>
        <p:spPr>
          <a:xfrm>
            <a:off x="332526" y="1145017"/>
            <a:ext cx="8430701" cy="1245264"/>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Impacto en la situación financiera de la entidad por el retiro de activos y la incorporación de pasivos, a partir de las definiciones de activo o pasivo del nuevo marco normativo.</a:t>
            </a:r>
          </a:p>
        </p:txBody>
      </p:sp>
      <p:sp>
        <p:nvSpPr>
          <p:cNvPr id="9" name="11 Forma libre"/>
          <p:cNvSpPr/>
          <p:nvPr/>
        </p:nvSpPr>
        <p:spPr>
          <a:xfrm>
            <a:off x="312326" y="2569468"/>
            <a:ext cx="8551172" cy="748561"/>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744128"/>
              <a:satOff val="4483"/>
              <a:lumOff val="359"/>
              <a:alphaOff val="0"/>
            </a:schemeClr>
          </a:fillRef>
          <a:effectRef idx="0">
            <a:schemeClr val="accent4">
              <a:hueOff val="-744128"/>
              <a:satOff val="4483"/>
              <a:lumOff val="35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Reconocimiento de los activos a partir del criterio de control y no de propiedad.</a:t>
            </a:r>
          </a:p>
        </p:txBody>
      </p:sp>
      <p:sp>
        <p:nvSpPr>
          <p:cNvPr id="10" name="13 Forma libre"/>
          <p:cNvSpPr/>
          <p:nvPr/>
        </p:nvSpPr>
        <p:spPr>
          <a:xfrm>
            <a:off x="312326" y="3505572"/>
            <a:ext cx="8551172" cy="1532462"/>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Criterios transversales de reconocimiento: Asociación del hecho económico con los elementos de los estados financieros; </a:t>
            </a:r>
            <a:r>
              <a:rPr lang="es-ES" sz="2500" b="1" i="1" u="sng" dirty="0">
                <a:solidFill>
                  <a:schemeClr val="tx1"/>
                </a:solidFill>
              </a:rPr>
              <a:t>medición fiable </a:t>
            </a:r>
            <a:r>
              <a:rPr lang="es-ES" sz="2500" b="1" dirty="0">
                <a:solidFill>
                  <a:schemeClr val="tx1"/>
                </a:solidFill>
              </a:rPr>
              <a:t>y probabilidad de entrada o salida de flujos.</a:t>
            </a:r>
          </a:p>
        </p:txBody>
      </p:sp>
    </p:spTree>
    <p:extLst>
      <p:ext uri="{BB962C8B-B14F-4D97-AF65-F5344CB8AC3E}">
        <p14:creationId xmlns:p14="http://schemas.microsoft.com/office/powerpoint/2010/main" val="3538671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51</a:t>
            </a:fld>
            <a:endParaRPr lang="es-ES_tradnl" dirty="0"/>
          </a:p>
        </p:txBody>
      </p:sp>
      <p:sp>
        <p:nvSpPr>
          <p:cNvPr id="11" name="8 Rectángulo"/>
          <p:cNvSpPr/>
          <p:nvPr/>
        </p:nvSpPr>
        <p:spPr>
          <a:xfrm>
            <a:off x="251520" y="1477347"/>
            <a:ext cx="7414849" cy="3324369"/>
          </a:xfrm>
          <a:prstGeom prst="rect">
            <a:avLst/>
          </a:prstGeom>
          <a:solidFill>
            <a:schemeClr val="accent1">
              <a:lumMod val="20000"/>
              <a:lumOff val="80000"/>
              <a:alpha val="90000"/>
            </a:schemeClr>
          </a:solidFill>
          <a:ln>
            <a:solidFill>
              <a:srgbClr val="FFFF00"/>
            </a:solidFill>
          </a:ln>
          <a:effectLst>
            <a:glow rad="139700">
              <a:schemeClr val="accent1">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ángulo 8"/>
          <p:cNvSpPr/>
          <p:nvPr/>
        </p:nvSpPr>
        <p:spPr>
          <a:xfrm>
            <a:off x="1370361" y="58603"/>
            <a:ext cx="6874047" cy="830997"/>
          </a:xfrm>
          <a:prstGeom prst="rect">
            <a:avLst/>
          </a:prstGeom>
        </p:spPr>
        <p:txBody>
          <a:bodyPr wrap="square">
            <a:spAutoFit/>
          </a:bodyPr>
          <a:lstStyle/>
          <a:p>
            <a:pPr algn="ctr"/>
            <a:r>
              <a:rPr lang="es-ES" sz="2400" b="1" dirty="0">
                <a:solidFill>
                  <a:schemeClr val="bg1"/>
                </a:solidFill>
                <a:latin typeface="+mn-lt"/>
                <a:cs typeface="Arial" panose="020B0604020202020204" pitchFamily="34" charset="0"/>
              </a:rPr>
              <a:t>ALGUNAS IMPLICACIONES DE LA IMPLEMENTACIÓN DEL NUEVO MARCO NORMATIVO</a:t>
            </a:r>
            <a:endParaRPr lang="es-CO" sz="2400" dirty="0">
              <a:solidFill>
                <a:schemeClr val="bg1"/>
              </a:solidFill>
              <a:latin typeface="+mn-lt"/>
            </a:endParaRPr>
          </a:p>
        </p:txBody>
      </p:sp>
      <p:sp>
        <p:nvSpPr>
          <p:cNvPr id="10" name="15 Forma libre"/>
          <p:cNvSpPr/>
          <p:nvPr/>
        </p:nvSpPr>
        <p:spPr>
          <a:xfrm>
            <a:off x="339337" y="1149360"/>
            <a:ext cx="8499305" cy="748387"/>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Mayores demandas en torno a estimaciones y aplicación de juicios profesionales.</a:t>
            </a:r>
          </a:p>
        </p:txBody>
      </p:sp>
      <p:sp>
        <p:nvSpPr>
          <p:cNvPr id="16" name="17 Forma libre"/>
          <p:cNvSpPr/>
          <p:nvPr/>
        </p:nvSpPr>
        <p:spPr>
          <a:xfrm>
            <a:off x="339337" y="2041763"/>
            <a:ext cx="8508945" cy="1152128"/>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Reclasificaciones de partidas. Por ejemplo, de PPE a Propiedades de inversión o a Activos Biológicos; de Bienes Adquiridos en Leasing Financiero a PPE, entre otras.</a:t>
            </a:r>
          </a:p>
        </p:txBody>
      </p:sp>
      <p:sp>
        <p:nvSpPr>
          <p:cNvPr id="17" name="19 Forma libre"/>
          <p:cNvSpPr/>
          <p:nvPr/>
        </p:nvSpPr>
        <p:spPr>
          <a:xfrm>
            <a:off x="366342" y="3353673"/>
            <a:ext cx="8508945" cy="86409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3720641"/>
              <a:satOff val="22416"/>
              <a:lumOff val="1797"/>
              <a:alphaOff val="0"/>
            </a:schemeClr>
          </a:fillRef>
          <a:effectRef idx="0">
            <a:schemeClr val="accent4">
              <a:hueOff val="-3720641"/>
              <a:satOff val="22416"/>
              <a:lumOff val="179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Desarrollo de procedimientos en cada una de las entidades para efectos de evaluar indicios de deterioro.</a:t>
            </a:r>
          </a:p>
        </p:txBody>
      </p:sp>
      <p:sp>
        <p:nvSpPr>
          <p:cNvPr id="18" name="21 Forma libre"/>
          <p:cNvSpPr/>
          <p:nvPr/>
        </p:nvSpPr>
        <p:spPr>
          <a:xfrm>
            <a:off x="391494" y="4346541"/>
            <a:ext cx="8508945" cy="57240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Mayor exigencia en la información a revelar.</a:t>
            </a:r>
          </a:p>
        </p:txBody>
      </p:sp>
    </p:spTree>
    <p:extLst>
      <p:ext uri="{BB962C8B-B14F-4D97-AF65-F5344CB8AC3E}">
        <p14:creationId xmlns:p14="http://schemas.microsoft.com/office/powerpoint/2010/main" val="395894373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Marcador de contenido"/>
          <p:cNvGraphicFramePr>
            <a:graphicFrameLocks/>
          </p:cNvGraphicFramePr>
          <p:nvPr>
            <p:extLst>
              <p:ext uri="{D42A27DB-BD31-4B8C-83A1-F6EECF244321}">
                <p14:modId xmlns:p14="http://schemas.microsoft.com/office/powerpoint/2010/main" val="467487595"/>
              </p:ext>
            </p:extLst>
          </p:nvPr>
        </p:nvGraphicFramePr>
        <p:xfrm>
          <a:off x="35496" y="-65150"/>
          <a:ext cx="8784976" cy="529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Rectángulo"/>
          <p:cNvSpPr/>
          <p:nvPr/>
        </p:nvSpPr>
        <p:spPr>
          <a:xfrm>
            <a:off x="250824" y="5161756"/>
            <a:ext cx="8785672" cy="3219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ES" sz="2000" b="1" dirty="0"/>
              <a:t>PROCESO CONTABLE Y SISTEMA DOCUMENTAL CONTABLE</a:t>
            </a:r>
          </a:p>
        </p:txBody>
      </p:sp>
      <p:sp>
        <p:nvSpPr>
          <p:cNvPr id="8" name="8 Cerrar llave"/>
          <p:cNvSpPr/>
          <p:nvPr/>
        </p:nvSpPr>
        <p:spPr>
          <a:xfrm>
            <a:off x="8172524" y="2901950"/>
            <a:ext cx="215900" cy="1628775"/>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eaLnBrk="1" fontAlgn="auto" hangingPunct="1">
              <a:spcBef>
                <a:spcPts val="0"/>
              </a:spcBef>
              <a:spcAft>
                <a:spcPts val="0"/>
              </a:spcAft>
              <a:defRPr/>
            </a:pPr>
            <a:endParaRPr lang="es-ES" dirty="0"/>
          </a:p>
        </p:txBody>
      </p:sp>
      <p:grpSp>
        <p:nvGrpSpPr>
          <p:cNvPr id="9" name="Grupo 9"/>
          <p:cNvGrpSpPr>
            <a:grpSpLocks/>
          </p:cNvGrpSpPr>
          <p:nvPr/>
        </p:nvGrpSpPr>
        <p:grpSpPr bwMode="auto">
          <a:xfrm>
            <a:off x="8315324" y="3201988"/>
            <a:ext cx="865188" cy="1085850"/>
            <a:chOff x="168966" y="1280626"/>
            <a:chExt cx="1660184" cy="1519375"/>
          </a:xfrm>
        </p:grpSpPr>
        <p:sp>
          <p:nvSpPr>
            <p:cNvPr id="10" name="Rectángulo 11"/>
            <p:cNvSpPr/>
            <p:nvPr/>
          </p:nvSpPr>
          <p:spPr>
            <a:xfrm>
              <a:off x="168966" y="1296174"/>
              <a:ext cx="1660184" cy="1503827"/>
            </a:xfrm>
            <a:prstGeom prst="rect">
              <a:avLst/>
            </a:prstGeom>
            <a:blipFill rotWithShape="0">
              <a:blip r:embed="rId8"/>
              <a:tile tx="0" ty="0" sx="100000" sy="100000" flip="none" algn="tl"/>
            </a:blipFill>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Rectángulo 12"/>
            <p:cNvSpPr/>
            <p:nvPr/>
          </p:nvSpPr>
          <p:spPr>
            <a:xfrm>
              <a:off x="168966" y="1280626"/>
              <a:ext cx="1660184" cy="1503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700" tIns="12700" rIns="12700" bIns="12700" spcCol="1270" anchor="ctr"/>
            <a:lstStyle/>
            <a:p>
              <a:pPr algn="ctr" defTabSz="889000">
                <a:lnSpc>
                  <a:spcPct val="90000"/>
                </a:lnSpc>
                <a:spcAft>
                  <a:spcPct val="35000"/>
                </a:spcAft>
                <a:defRPr/>
              </a:pPr>
              <a:endParaRPr lang="es-MX" sz="1200" b="1" dirty="0">
                <a:ln/>
                <a:solidFill>
                  <a:sysClr val="windowText" lastClr="000000"/>
                </a:solidFill>
                <a:cs typeface="Arial" charset="0"/>
              </a:endParaRPr>
            </a:p>
            <a:p>
              <a:pPr algn="ctr" defTabSz="889000">
                <a:lnSpc>
                  <a:spcPct val="90000"/>
                </a:lnSpc>
                <a:spcAft>
                  <a:spcPct val="35000"/>
                </a:spcAft>
                <a:defRPr/>
              </a:pPr>
              <a:r>
                <a:rPr lang="es-MX" sz="1200" b="1" dirty="0">
                  <a:ln/>
                  <a:solidFill>
                    <a:sysClr val="windowText" lastClr="000000"/>
                  </a:solidFill>
                  <a:cs typeface="Arial" charset="0"/>
                </a:rPr>
                <a:t>Anexo Decreto 2784/12 </a:t>
              </a:r>
              <a:r>
                <a:rPr lang="es-MX" sz="1200" i="1" dirty="0">
                  <a:ln/>
                  <a:solidFill>
                    <a:srgbClr val="002060"/>
                  </a:solidFill>
                  <a:cs typeface="Arial" charset="0"/>
                </a:rPr>
                <a:t>(</a:t>
              </a:r>
              <a:r>
                <a:rPr lang="es-MX" sz="1200" b="1" i="1" dirty="0">
                  <a:ln/>
                  <a:solidFill>
                    <a:srgbClr val="002060"/>
                  </a:solidFill>
                  <a:cs typeface="Arial" charset="0"/>
                </a:rPr>
                <a:t>Anexo Decreto 2615/14)</a:t>
              </a:r>
              <a:endParaRPr lang="es-CO" sz="1200" i="1" dirty="0">
                <a:solidFill>
                  <a:srgbClr val="002060"/>
                </a:solidFill>
              </a:endParaRPr>
            </a:p>
            <a:p>
              <a:pPr algn="ctr" defTabSz="889000">
                <a:lnSpc>
                  <a:spcPct val="90000"/>
                </a:lnSpc>
                <a:spcAft>
                  <a:spcPct val="35000"/>
                </a:spcAft>
                <a:defRPr/>
              </a:pPr>
              <a:endParaRPr lang="es-CO" sz="1400" dirty="0"/>
            </a:p>
          </p:txBody>
        </p:sp>
      </p:grpSp>
      <p:sp>
        <p:nvSpPr>
          <p:cNvPr id="12" name="4 Rectángulo"/>
          <p:cNvSpPr/>
          <p:nvPr/>
        </p:nvSpPr>
        <p:spPr>
          <a:xfrm>
            <a:off x="250824" y="5449789"/>
            <a:ext cx="8785671" cy="2080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ES" sz="2000" b="1" dirty="0"/>
              <a:t>PROCEDIMIENTOS TRANSVERSALES</a:t>
            </a:r>
          </a:p>
        </p:txBody>
      </p:sp>
    </p:spTree>
    <p:extLst>
      <p:ext uri="{BB962C8B-B14F-4D97-AF65-F5344CB8AC3E}">
        <p14:creationId xmlns:p14="http://schemas.microsoft.com/office/powerpoint/2010/main" val="20186607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53</a:t>
            </a:fld>
            <a:endParaRPr lang="es-ES_tradnl" dirty="0"/>
          </a:p>
        </p:txBody>
      </p:sp>
      <p:sp>
        <p:nvSpPr>
          <p:cNvPr id="6" name="Title 1"/>
          <p:cNvSpPr txBox="1">
            <a:spLocks/>
          </p:cNvSpPr>
          <p:nvPr/>
        </p:nvSpPr>
        <p:spPr>
          <a:xfrm>
            <a:off x="381000" y="457200"/>
            <a:ext cx="7543800" cy="533400"/>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endParaRPr lang="de-CH" kern="0" dirty="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19664"/>
            <a:ext cx="7056784" cy="573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371234"/>
            <a:ext cx="2016223" cy="2117851"/>
          </a:xfrm>
          <a:prstGeom prst="rect">
            <a:avLst/>
          </a:prstGeom>
          <a:effectLst>
            <a:glow rad="63500">
              <a:schemeClr val="accent6">
                <a:satMod val="175000"/>
                <a:alpha val="40000"/>
              </a:schemeClr>
            </a:glow>
          </a:effectLst>
        </p:spPr>
      </p:pic>
      <p:sp>
        <p:nvSpPr>
          <p:cNvPr id="7" name="Rectángulo 5"/>
          <p:cNvSpPr/>
          <p:nvPr/>
        </p:nvSpPr>
        <p:spPr>
          <a:xfrm>
            <a:off x="35496" y="2415287"/>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821585238"/>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54</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5261" y="-9525"/>
            <a:ext cx="694136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209428"/>
            <a:ext cx="2016223" cy="2117851"/>
          </a:xfrm>
          <a:prstGeom prst="rect">
            <a:avLst/>
          </a:prstGeom>
          <a:effectLst>
            <a:glow rad="63500">
              <a:schemeClr val="accent6">
                <a:satMod val="175000"/>
                <a:alpha val="40000"/>
              </a:schemeClr>
            </a:glow>
          </a:effectLst>
        </p:spPr>
      </p:pic>
      <p:sp>
        <p:nvSpPr>
          <p:cNvPr id="8" name="Rectángulo 5"/>
          <p:cNvSpPr/>
          <p:nvPr/>
        </p:nvSpPr>
        <p:spPr>
          <a:xfrm>
            <a:off x="35496" y="2209428"/>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211508420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55</a:t>
            </a:fld>
            <a:endParaRPr lang="es-ES_tradnl" dirty="0"/>
          </a:p>
        </p:txBody>
      </p:sp>
      <p:pic>
        <p:nvPicPr>
          <p:cNvPr id="7"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371234"/>
            <a:ext cx="2016223" cy="2117851"/>
          </a:xfrm>
          <a:prstGeom prst="rect">
            <a:avLst/>
          </a:prstGeom>
          <a:effectLst>
            <a:glow rad="63500">
              <a:schemeClr val="accent6">
                <a:satMod val="175000"/>
                <a:alpha val="40000"/>
              </a:schemeClr>
            </a:glo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09317" y="-9525"/>
            <a:ext cx="6436743" cy="569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323527"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16978119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56</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83768" y="-9525"/>
            <a:ext cx="666023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9"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395536" y="2371234"/>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184505495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57</a:t>
            </a:fld>
            <a:endParaRPr lang="es-ES_trad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2592" y="-9525"/>
            <a:ext cx="6588224" cy="569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97704"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580063016"/>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58</a:t>
            </a:fld>
            <a:endParaRPr lang="es-ES_trad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1760" y="0"/>
            <a:ext cx="673224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86197"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28192751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59</a:t>
            </a:fld>
            <a:endParaRPr lang="es-ES_trad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1828" y="0"/>
            <a:ext cx="6984776" cy="571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137420"/>
            <a:ext cx="2016223" cy="2117851"/>
          </a:xfrm>
          <a:prstGeom prst="rect">
            <a:avLst/>
          </a:prstGeom>
          <a:effectLst>
            <a:glow rad="63500">
              <a:schemeClr val="accent6">
                <a:satMod val="175000"/>
                <a:alpha val="40000"/>
              </a:schemeClr>
            </a:glow>
          </a:effectLst>
        </p:spPr>
      </p:pic>
      <p:sp>
        <p:nvSpPr>
          <p:cNvPr id="6" name="Rectángulo 5"/>
          <p:cNvSpPr/>
          <p:nvPr/>
        </p:nvSpPr>
        <p:spPr>
          <a:xfrm>
            <a:off x="35496" y="2209428"/>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406420483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6</a:t>
            </a:fld>
            <a:endParaRPr lang="es-ES_tradnl" dirty="0"/>
          </a:p>
        </p:txBody>
      </p:sp>
      <p:pic>
        <p:nvPicPr>
          <p:cNvPr id="5" name="Picture 2" descr="Resultado de imagen para utop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2" y="-22820"/>
            <a:ext cx="2685009" cy="153735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6" name="Picture 4" descr="Resultado de imagen para utopi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8620" y="1574540"/>
            <a:ext cx="3373334" cy="1020113"/>
          </a:xfrm>
          <a:prstGeom prst="rect">
            <a:avLst/>
          </a:prstGeom>
          <a:noFill/>
          <a:ln>
            <a:solidFill>
              <a:srgbClr val="FF6600"/>
            </a:solidFill>
          </a:ln>
          <a:extLst>
            <a:ext uri="{909E8E84-426E-40DD-AFC4-6F175D3DCCD1}">
              <a14:hiddenFill xmlns:a14="http://schemas.microsoft.com/office/drawing/2010/main">
                <a:solidFill>
                  <a:srgbClr val="FFFFFF"/>
                </a:solidFill>
              </a14:hiddenFill>
            </a:ext>
          </a:extLst>
        </p:spPr>
      </p:pic>
      <p:pic>
        <p:nvPicPr>
          <p:cNvPr id="7" name="Picture 20" descr="Resultado de imagen para REALIDA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93171" y="-16205"/>
            <a:ext cx="3059570" cy="2003805"/>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8" name="Picture 22" descr="Resultado de imagen para REALIDA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00192" y="2054593"/>
            <a:ext cx="2192452" cy="2004222"/>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9" name="Picture 24" descr="Resultado de imagen para REALIDAD"/>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91880" y="-16206"/>
            <a:ext cx="1756420" cy="1530738"/>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10" name="9 Forma libre"/>
          <p:cNvSpPr/>
          <p:nvPr/>
        </p:nvSpPr>
        <p:spPr>
          <a:xfrm>
            <a:off x="467544" y="2761747"/>
            <a:ext cx="4516727" cy="1140127"/>
          </a:xfrm>
          <a:custGeom>
            <a:avLst/>
            <a:gdLst>
              <a:gd name="connsiteX0" fmla="*/ 0 w 8927061"/>
              <a:gd name="connsiteY0" fmla="*/ 304029 h 1824136"/>
              <a:gd name="connsiteX1" fmla="*/ 304029 w 8927061"/>
              <a:gd name="connsiteY1" fmla="*/ 0 h 1824136"/>
              <a:gd name="connsiteX2" fmla="*/ 8623032 w 8927061"/>
              <a:gd name="connsiteY2" fmla="*/ 0 h 1824136"/>
              <a:gd name="connsiteX3" fmla="*/ 8927061 w 8927061"/>
              <a:gd name="connsiteY3" fmla="*/ 304029 h 1824136"/>
              <a:gd name="connsiteX4" fmla="*/ 8927061 w 8927061"/>
              <a:gd name="connsiteY4" fmla="*/ 1520107 h 1824136"/>
              <a:gd name="connsiteX5" fmla="*/ 8623032 w 8927061"/>
              <a:gd name="connsiteY5" fmla="*/ 1824136 h 1824136"/>
              <a:gd name="connsiteX6" fmla="*/ 304029 w 8927061"/>
              <a:gd name="connsiteY6" fmla="*/ 1824136 h 1824136"/>
              <a:gd name="connsiteX7" fmla="*/ 0 w 8927061"/>
              <a:gd name="connsiteY7" fmla="*/ 1520107 h 1824136"/>
              <a:gd name="connsiteX8" fmla="*/ 0 w 8927061"/>
              <a:gd name="connsiteY8" fmla="*/ 304029 h 18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7061" h="1824136">
                <a:moveTo>
                  <a:pt x="0" y="304029"/>
                </a:moveTo>
                <a:cubicBezTo>
                  <a:pt x="0" y="136118"/>
                  <a:pt x="136118" y="0"/>
                  <a:pt x="304029" y="0"/>
                </a:cubicBezTo>
                <a:lnTo>
                  <a:pt x="8623032" y="0"/>
                </a:lnTo>
                <a:cubicBezTo>
                  <a:pt x="8790943" y="0"/>
                  <a:pt x="8927061" y="136118"/>
                  <a:pt x="8927061" y="304029"/>
                </a:cubicBezTo>
                <a:lnTo>
                  <a:pt x="8927061" y="1520107"/>
                </a:lnTo>
                <a:cubicBezTo>
                  <a:pt x="8927061" y="1688018"/>
                  <a:pt x="8790943" y="1824136"/>
                  <a:pt x="8623032" y="1824136"/>
                </a:cubicBezTo>
                <a:lnTo>
                  <a:pt x="304029" y="1824136"/>
                </a:lnTo>
                <a:cubicBezTo>
                  <a:pt x="136118" y="1824136"/>
                  <a:pt x="0" y="1688018"/>
                  <a:pt x="0" y="1520107"/>
                </a:cubicBezTo>
                <a:lnTo>
                  <a:pt x="0" y="304029"/>
                </a:lnTo>
                <a:close/>
              </a:path>
            </a:pathLst>
          </a:custGeom>
          <a:solidFill>
            <a:schemeClr val="bg2">
              <a:lumMod val="20000"/>
              <a:lumOff val="80000"/>
            </a:schemeClr>
          </a:solidFill>
          <a:ln>
            <a:solidFill>
              <a:schemeClr val="bg2">
                <a:lumMod val="75000"/>
              </a:schemeClr>
            </a:solidFill>
          </a:ln>
          <a:effectLst>
            <a:glow rad="101600">
              <a:schemeClr val="accent5">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175806" tIns="175806" rIns="175806" bIns="175806" numCol="1" spcCol="1270" anchor="ctr" anchorCtr="0">
            <a:noAutofit/>
          </a:bodyPr>
          <a:lstStyle/>
          <a:p>
            <a:pPr defTabSz="1185286">
              <a:lnSpc>
                <a:spcPct val="90000"/>
              </a:lnSpc>
              <a:spcAft>
                <a:spcPct val="35000"/>
              </a:spcAft>
            </a:pPr>
            <a:r>
              <a:rPr lang="es-ES" sz="2000" b="1" dirty="0">
                <a:solidFill>
                  <a:schemeClr val="tx1"/>
                </a:solidFill>
              </a:rPr>
              <a:t>Se refiere a la representación de un mundo ideal o irónico que se presenta como alternativo al mundo realmente existente, mediante una crítica de este.</a:t>
            </a:r>
            <a:endParaRPr lang="es-ES_tradnl" sz="2000" b="1" dirty="0">
              <a:solidFill>
                <a:schemeClr val="tx1"/>
              </a:solidFill>
            </a:endParaRPr>
          </a:p>
        </p:txBody>
      </p:sp>
      <p:sp>
        <p:nvSpPr>
          <p:cNvPr id="11" name="10 Forma libre"/>
          <p:cNvSpPr/>
          <p:nvPr/>
        </p:nvSpPr>
        <p:spPr>
          <a:xfrm>
            <a:off x="467544" y="4021887"/>
            <a:ext cx="4620514" cy="1453086"/>
          </a:xfrm>
          <a:custGeom>
            <a:avLst/>
            <a:gdLst>
              <a:gd name="connsiteX0" fmla="*/ 0 w 8927061"/>
              <a:gd name="connsiteY0" fmla="*/ 290623 h 1743703"/>
              <a:gd name="connsiteX1" fmla="*/ 290623 w 8927061"/>
              <a:gd name="connsiteY1" fmla="*/ 0 h 1743703"/>
              <a:gd name="connsiteX2" fmla="*/ 8636438 w 8927061"/>
              <a:gd name="connsiteY2" fmla="*/ 0 h 1743703"/>
              <a:gd name="connsiteX3" fmla="*/ 8927061 w 8927061"/>
              <a:gd name="connsiteY3" fmla="*/ 290623 h 1743703"/>
              <a:gd name="connsiteX4" fmla="*/ 8927061 w 8927061"/>
              <a:gd name="connsiteY4" fmla="*/ 1453080 h 1743703"/>
              <a:gd name="connsiteX5" fmla="*/ 8636438 w 8927061"/>
              <a:gd name="connsiteY5" fmla="*/ 1743703 h 1743703"/>
              <a:gd name="connsiteX6" fmla="*/ 290623 w 8927061"/>
              <a:gd name="connsiteY6" fmla="*/ 1743703 h 1743703"/>
              <a:gd name="connsiteX7" fmla="*/ 0 w 8927061"/>
              <a:gd name="connsiteY7" fmla="*/ 1453080 h 1743703"/>
              <a:gd name="connsiteX8" fmla="*/ 0 w 8927061"/>
              <a:gd name="connsiteY8" fmla="*/ 290623 h 174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7061" h="1743703">
                <a:moveTo>
                  <a:pt x="0" y="290623"/>
                </a:moveTo>
                <a:cubicBezTo>
                  <a:pt x="0" y="130116"/>
                  <a:pt x="130116" y="0"/>
                  <a:pt x="290623" y="0"/>
                </a:cubicBezTo>
                <a:lnTo>
                  <a:pt x="8636438" y="0"/>
                </a:lnTo>
                <a:cubicBezTo>
                  <a:pt x="8796945" y="0"/>
                  <a:pt x="8927061" y="130116"/>
                  <a:pt x="8927061" y="290623"/>
                </a:cubicBezTo>
                <a:lnTo>
                  <a:pt x="8927061" y="1453080"/>
                </a:lnTo>
                <a:cubicBezTo>
                  <a:pt x="8927061" y="1613587"/>
                  <a:pt x="8796945" y="1743703"/>
                  <a:pt x="8636438" y="1743703"/>
                </a:cubicBezTo>
                <a:lnTo>
                  <a:pt x="290623" y="1743703"/>
                </a:lnTo>
                <a:cubicBezTo>
                  <a:pt x="130116" y="1743703"/>
                  <a:pt x="0" y="1613587"/>
                  <a:pt x="0" y="1453080"/>
                </a:cubicBezTo>
                <a:lnTo>
                  <a:pt x="0" y="290623"/>
                </a:lnTo>
                <a:close/>
              </a:path>
            </a:pathLst>
          </a:custGeom>
          <a:solidFill>
            <a:schemeClr val="accent6">
              <a:lumMod val="40000"/>
              <a:lumOff val="60000"/>
            </a:schemeClr>
          </a:solidFill>
          <a:ln>
            <a:solidFill>
              <a:schemeClr val="bg2">
                <a:lumMod val="75000"/>
              </a:schemeClr>
            </a:solidFill>
          </a:ln>
          <a:effectLst>
            <a:glow rad="139700">
              <a:schemeClr val="accent5">
                <a:satMod val="175000"/>
                <a:alpha val="40000"/>
              </a:schemeClr>
            </a:glow>
          </a:effectLst>
        </p:spPr>
        <p:style>
          <a:lnRef idx="2">
            <a:scrgbClr r="0" g="0" b="0"/>
          </a:lnRef>
          <a:fillRef idx="1">
            <a:scrgbClr r="0" g="0" b="0"/>
          </a:fillRef>
          <a:effectRef idx="0">
            <a:scrgbClr r="0" g="0" b="0"/>
          </a:effectRef>
          <a:fontRef idx="minor">
            <a:schemeClr val="lt1"/>
          </a:fontRef>
        </p:style>
        <p:txBody>
          <a:bodyPr spcFirstLastPara="0" vert="horz" wrap="square" lIns="169359" tIns="169359" rIns="169359" bIns="169359" numCol="1" spcCol="1270" anchor="ctr" anchorCtr="0">
            <a:noAutofit/>
          </a:bodyPr>
          <a:lstStyle/>
          <a:p>
            <a:pPr defTabSz="1148246">
              <a:lnSpc>
                <a:spcPct val="90000"/>
              </a:lnSpc>
              <a:spcAft>
                <a:spcPct val="35000"/>
              </a:spcAft>
            </a:pPr>
            <a:r>
              <a:rPr lang="es-CO" sz="1833" b="1" dirty="0">
                <a:solidFill>
                  <a:schemeClr val="tx1"/>
                </a:solidFill>
              </a:rPr>
              <a:t>Proyecto, idea o sistema irrealizable en </a:t>
            </a:r>
          </a:p>
          <a:p>
            <a:pPr defTabSz="1148246">
              <a:lnSpc>
                <a:spcPct val="90000"/>
              </a:lnSpc>
              <a:spcAft>
                <a:spcPct val="35000"/>
              </a:spcAft>
            </a:pPr>
            <a:r>
              <a:rPr lang="es-CO" sz="1833" b="1" dirty="0">
                <a:solidFill>
                  <a:schemeClr val="tx1"/>
                </a:solidFill>
              </a:rPr>
              <a:t>el momento en que se concibe o se plantea.</a:t>
            </a:r>
          </a:p>
          <a:p>
            <a:pPr defTabSz="1148246">
              <a:lnSpc>
                <a:spcPct val="90000"/>
              </a:lnSpc>
              <a:spcAft>
                <a:spcPct val="35000"/>
              </a:spcAft>
            </a:pPr>
            <a:r>
              <a:rPr lang="es-ES" sz="2000" b="1" dirty="0">
                <a:solidFill>
                  <a:schemeClr val="tx1"/>
                </a:solidFill>
              </a:rPr>
              <a:t>Proyecto, idea o plan ideal y muy bueno, pero imposible de realizar.</a:t>
            </a:r>
            <a:endParaRPr lang="es-CO" sz="2000" b="1" dirty="0">
              <a:solidFill>
                <a:schemeClr val="tx1"/>
              </a:solidFill>
            </a:endParaRPr>
          </a:p>
        </p:txBody>
      </p:sp>
      <p:sp>
        <p:nvSpPr>
          <p:cNvPr id="12" name="Flecha curvada hacia abajo 2"/>
          <p:cNvSpPr/>
          <p:nvPr/>
        </p:nvSpPr>
        <p:spPr>
          <a:xfrm rot="3738739">
            <a:off x="2421889" y="2146079"/>
            <a:ext cx="4734867" cy="1421711"/>
          </a:xfrm>
          <a:prstGeom prst="curvedDownArrow">
            <a:avLst>
              <a:gd name="adj1" fmla="val 19001"/>
              <a:gd name="adj2" fmla="val 42347"/>
              <a:gd name="adj3" fmla="val 29642"/>
            </a:avLst>
          </a:prstGeom>
          <a:solidFill>
            <a:schemeClr val="bg2">
              <a:lumMod val="75000"/>
            </a:schemeClr>
          </a:solidFill>
          <a:ln>
            <a:solidFill>
              <a:schemeClr val="bg2">
                <a:lumMod val="75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333">
              <a:solidFill>
                <a:schemeClr val="tx1"/>
              </a:solidFill>
            </a:endParaRPr>
          </a:p>
        </p:txBody>
      </p:sp>
      <p:sp>
        <p:nvSpPr>
          <p:cNvPr id="13" name="12 CuadroTexto"/>
          <p:cNvSpPr txBox="1"/>
          <p:nvPr/>
        </p:nvSpPr>
        <p:spPr>
          <a:xfrm>
            <a:off x="5796136" y="4657700"/>
            <a:ext cx="1944216" cy="461665"/>
          </a:xfrm>
          <a:prstGeom prst="rect">
            <a:avLst/>
          </a:prstGeom>
          <a:noFill/>
        </p:spPr>
        <p:txBody>
          <a:bodyPr wrap="square" rtlCol="0">
            <a:spAutoFit/>
          </a:bodyPr>
          <a:lstStyle/>
          <a:p>
            <a:pPr algn="ctr"/>
            <a:r>
              <a:rPr lang="es-CO" sz="2400" b="1" dirty="0"/>
              <a:t>R E A L I D A D</a:t>
            </a:r>
            <a:r>
              <a:rPr lang="es-CO" sz="2400" dirty="0"/>
              <a:t> </a:t>
            </a:r>
          </a:p>
        </p:txBody>
      </p:sp>
      <p:sp>
        <p:nvSpPr>
          <p:cNvPr id="14" name="Flecha curvada hacia abajo 2"/>
          <p:cNvSpPr/>
          <p:nvPr/>
        </p:nvSpPr>
        <p:spPr>
          <a:xfrm rot="5955146">
            <a:off x="6359301" y="2601397"/>
            <a:ext cx="4166683" cy="890240"/>
          </a:xfrm>
          <a:prstGeom prst="curvedDownArrow">
            <a:avLst>
              <a:gd name="adj1" fmla="val 19001"/>
              <a:gd name="adj2" fmla="val 42347"/>
              <a:gd name="adj3" fmla="val 29642"/>
            </a:avLst>
          </a:prstGeom>
          <a:solidFill>
            <a:schemeClr val="bg2">
              <a:lumMod val="75000"/>
            </a:schemeClr>
          </a:solidFill>
          <a:ln>
            <a:solidFill>
              <a:schemeClr val="bg2">
                <a:lumMod val="75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sz="1333">
              <a:solidFill>
                <a:schemeClr val="tx1"/>
              </a:solidFill>
            </a:endParaRPr>
          </a:p>
        </p:txBody>
      </p:sp>
    </p:spTree>
    <p:extLst>
      <p:ext uri="{BB962C8B-B14F-4D97-AF65-F5344CB8AC3E}">
        <p14:creationId xmlns:p14="http://schemas.microsoft.com/office/powerpoint/2010/main" val="389310064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par>
                          <p:cTn id="26" fill="hold">
                            <p:stCondLst>
                              <p:cond delay="8000"/>
                            </p:stCondLst>
                            <p:childTnLst>
                              <p:par>
                                <p:cTn id="27" presetID="21"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par>
                                <p:cTn id="30" presetID="21"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par>
                          <p:cTn id="33" fill="hold">
                            <p:stCondLst>
                              <p:cond delay="10000"/>
                            </p:stCondLst>
                            <p:childTnLst>
                              <p:par>
                                <p:cTn id="34" presetID="21"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childTnLst>
                          </p:cTn>
                        </p:par>
                        <p:par>
                          <p:cTn id="37" fill="hold">
                            <p:stCondLst>
                              <p:cond delay="12000"/>
                            </p:stCondLst>
                            <p:childTnLst>
                              <p:par>
                                <p:cTn id="38" presetID="2" presetClass="entr" presetSubtype="2"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60</a:t>
            </a:fld>
            <a:endParaRPr lang="es-ES_tradnl"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0412" y="378362"/>
            <a:ext cx="6430019" cy="485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3" y="2137420"/>
            <a:ext cx="2016223" cy="2117851"/>
          </a:xfrm>
          <a:prstGeom prst="rect">
            <a:avLst/>
          </a:prstGeom>
          <a:effectLst>
            <a:glow rad="63500">
              <a:schemeClr val="accent6">
                <a:satMod val="175000"/>
                <a:alpha val="40000"/>
              </a:schemeClr>
            </a:glow>
          </a:effectLst>
        </p:spPr>
      </p:pic>
      <p:sp>
        <p:nvSpPr>
          <p:cNvPr id="6" name="Rectángulo 5"/>
          <p:cNvSpPr/>
          <p:nvPr/>
        </p:nvSpPr>
        <p:spPr>
          <a:xfrm>
            <a:off x="179513" y="2196766"/>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166445430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61</a:t>
            </a:fld>
            <a:endParaRPr lang="es-ES_tradnl" dirty="0"/>
          </a:p>
        </p:txBody>
      </p:sp>
      <p:sp>
        <p:nvSpPr>
          <p:cNvPr id="5" name="8 Rectángulo"/>
          <p:cNvSpPr/>
          <p:nvPr/>
        </p:nvSpPr>
        <p:spPr bwMode="auto">
          <a:xfrm>
            <a:off x="791580" y="1597360"/>
            <a:ext cx="2232304" cy="945205"/>
          </a:xfrm>
          <a:prstGeom prst="rect">
            <a:avLst/>
          </a:prstGeom>
          <a:ln cap="r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t>NIVEL NACIONAL </a:t>
            </a:r>
            <a:endParaRPr lang="es-CO" sz="2667" b="1" dirty="0">
              <a:solidFill>
                <a:schemeClr val="tx1"/>
              </a:solidFill>
            </a:endParaRPr>
          </a:p>
        </p:txBody>
      </p:sp>
      <p:pic>
        <p:nvPicPr>
          <p:cNvPr id="6" name="Picture 2" descr="http://www.giti.com.co/Content/Images/slider/slid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1847" y="703290"/>
            <a:ext cx="5131472" cy="24542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1211627" y="40990"/>
            <a:ext cx="6780753" cy="502766"/>
          </a:xfrm>
          <a:prstGeom prst="rect">
            <a:avLst/>
          </a:prstGeom>
          <a:noFill/>
        </p:spPr>
        <p:txBody>
          <a:bodyPr wrap="square" rtlCol="0">
            <a:spAutoFit/>
          </a:bodyPr>
          <a:lstStyle/>
          <a:p>
            <a:pPr algn="ctr"/>
            <a:r>
              <a:rPr lang="es-CO" sz="2667" b="1" dirty="0"/>
              <a:t>C O N T R O L   I N T E R N O   C O N T A B L E</a:t>
            </a:r>
          </a:p>
        </p:txBody>
      </p:sp>
      <p:sp>
        <p:nvSpPr>
          <p:cNvPr id="8" name="Flecha curvada hacia la derecha 7"/>
          <p:cNvSpPr/>
          <p:nvPr/>
        </p:nvSpPr>
        <p:spPr bwMode="auto">
          <a:xfrm>
            <a:off x="791579" y="2542564"/>
            <a:ext cx="780088" cy="1429693"/>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bwMode="auto">
          <a:xfrm>
            <a:off x="750277" y="3972258"/>
            <a:ext cx="3180353" cy="98547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3000" b="1" dirty="0">
                <a:latin typeface="+mj-lt"/>
              </a:rPr>
              <a:t>NIVEL TERRITORIAL </a:t>
            </a: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1940" y="3217540"/>
            <a:ext cx="4350060" cy="2520280"/>
          </a:xfrm>
          <a:prstGeom prst="rect">
            <a:avLst/>
          </a:prstGeom>
          <a:ln>
            <a:noFill/>
          </a:ln>
          <a:effectLst>
            <a:outerShdw blurRad="190500" algn="tl" rotWithShape="0">
              <a:srgbClr val="000000">
                <a:alpha val="70000"/>
              </a:srgbClr>
            </a:outerShdw>
          </a:effectLst>
        </p:spPr>
      </p:pic>
      <p:sp>
        <p:nvSpPr>
          <p:cNvPr id="11" name="Flecha curvada hacia la derecha 10"/>
          <p:cNvSpPr/>
          <p:nvPr/>
        </p:nvSpPr>
        <p:spPr bwMode="auto">
          <a:xfrm>
            <a:off x="918579" y="457233"/>
            <a:ext cx="780088" cy="1185827"/>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159038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62</a:t>
            </a:fld>
            <a:endParaRPr lang="es-ES_tradnl" dirty="0"/>
          </a:p>
        </p:txBody>
      </p:sp>
      <p:sp>
        <p:nvSpPr>
          <p:cNvPr id="5" name="8 Título"/>
          <p:cNvSpPr txBox="1">
            <a:spLocks/>
          </p:cNvSpPr>
          <p:nvPr/>
        </p:nvSpPr>
        <p:spPr bwMode="auto">
          <a:xfrm>
            <a:off x="1559801" y="-19016"/>
            <a:ext cx="5359564" cy="550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a:t>Nivel Nacional</a:t>
            </a:r>
            <a:br>
              <a:rPr lang="es-ES" sz="2667" kern="0"/>
            </a:br>
            <a:r>
              <a:rPr lang="es-ES" sz="2667" kern="0"/>
              <a:t>Entidades Reportantes y Omisas</a:t>
            </a:r>
            <a:endParaRPr lang="es-ES" altLang="es-ES" sz="2667" kern="0" dirty="0"/>
          </a:p>
        </p:txBody>
      </p:sp>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511" y="941090"/>
            <a:ext cx="7425903" cy="4136656"/>
          </a:xfrm>
          <a:prstGeom prst="rect">
            <a:avLst/>
          </a:prstGeom>
          <a:noFill/>
          <a:ln>
            <a:noFill/>
          </a:ln>
        </p:spPr>
      </p:pic>
    </p:spTree>
    <p:extLst>
      <p:ext uri="{BB962C8B-B14F-4D97-AF65-F5344CB8AC3E}">
        <p14:creationId xmlns:p14="http://schemas.microsoft.com/office/powerpoint/2010/main" val="1865288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62000" y="97194"/>
            <a:ext cx="7590420"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333" dirty="0"/>
              <a:t>Calificación Promedio por Criterio de Control Interno Contable 2015</a:t>
            </a:r>
            <a:endParaRPr lang="es-ES" altLang="es-ES" sz="2333" dirty="0"/>
          </a:p>
        </p:txBody>
      </p:sp>
      <p:graphicFrame>
        <p:nvGraphicFramePr>
          <p:cNvPr id="8" name="Gráfico 7"/>
          <p:cNvGraphicFramePr>
            <a:graphicFrameLocks/>
          </p:cNvGraphicFramePr>
          <p:nvPr>
            <p:extLst>
              <p:ext uri="{D42A27DB-BD31-4B8C-83A1-F6EECF244321}">
                <p14:modId xmlns:p14="http://schemas.microsoft.com/office/powerpoint/2010/main" val="848334989"/>
              </p:ext>
            </p:extLst>
          </p:nvPr>
        </p:nvGraphicFramePr>
        <p:xfrm>
          <a:off x="463826" y="1477348"/>
          <a:ext cx="4168181" cy="34453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692013" y="3529671"/>
            <a:ext cx="3600400" cy="1323054"/>
          </a:xfrm>
          <a:prstGeom prst="rect">
            <a:avLst/>
          </a:prstGeom>
          <a:noFill/>
        </p:spPr>
        <p:txBody>
          <a:bodyPr wrap="square" rtlCol="0">
            <a:spAutoFit/>
          </a:bodyPr>
          <a:lstStyle/>
          <a:p>
            <a:r>
              <a:rPr lang="es-CO" sz="1167" b="1" dirty="0"/>
              <a:t>* </a:t>
            </a:r>
            <a:r>
              <a:rPr lang="es-CO" sz="1333" b="1" dirty="0"/>
              <a:t>Solo una entidad tuvo calificación promedio Deficiente: Instituto Nacional Penitenciario y Carcelario.</a:t>
            </a:r>
          </a:p>
          <a:p>
            <a:endParaRPr lang="es-CO" sz="1333" b="1" dirty="0"/>
          </a:p>
          <a:p>
            <a:r>
              <a:rPr lang="es-CO" sz="1333" b="1" dirty="0"/>
              <a:t>Ninguna entidad del Nivel Nacional tuvo una calificación promedio Inadecuado.</a:t>
            </a:r>
          </a:p>
        </p:txBody>
      </p:sp>
      <p:graphicFrame>
        <p:nvGraphicFramePr>
          <p:cNvPr id="10" name="Tabla 9"/>
          <p:cNvGraphicFramePr>
            <a:graphicFrameLocks noGrp="1"/>
          </p:cNvGraphicFramePr>
          <p:nvPr/>
        </p:nvGraphicFramePr>
        <p:xfrm>
          <a:off x="4632007" y="1373646"/>
          <a:ext cx="3720414" cy="2226837"/>
        </p:xfrm>
        <a:graphic>
          <a:graphicData uri="http://schemas.openxmlformats.org/drawingml/2006/table">
            <a:tbl>
              <a:tblPr>
                <a:tableStyleId>{BC89EF96-8CEA-46FF-86C4-4CE0E7609802}</a:tableStyleId>
              </a:tblPr>
              <a:tblGrid>
                <a:gridCol w="1860207">
                  <a:extLst>
                    <a:ext uri="{9D8B030D-6E8A-4147-A177-3AD203B41FA5}">
                      <a16:colId xmlns:a16="http://schemas.microsoft.com/office/drawing/2014/main" val="664774815"/>
                    </a:ext>
                  </a:extLst>
                </a:gridCol>
                <a:gridCol w="1860207">
                  <a:extLst>
                    <a:ext uri="{9D8B030D-6E8A-4147-A177-3AD203B41FA5}">
                      <a16:colId xmlns:a16="http://schemas.microsoft.com/office/drawing/2014/main" val="2110246816"/>
                    </a:ext>
                  </a:extLst>
                </a:gridCol>
              </a:tblGrid>
              <a:tr h="515938">
                <a:tc gridSpan="2">
                  <a:txBody>
                    <a:bodyPr/>
                    <a:lstStyle/>
                    <a:p>
                      <a:pPr algn="ctr" fontAlgn="ctr"/>
                      <a:r>
                        <a:rPr lang="es-CO" sz="1700" b="1" u="none" strike="noStrike" dirty="0">
                          <a:effectLst/>
                        </a:rPr>
                        <a:t>RANGOS DE INTERPRETACIÓN DE </a:t>
                      </a:r>
                    </a:p>
                    <a:p>
                      <a:pPr algn="ctr" fontAlgn="ctr"/>
                      <a:r>
                        <a:rPr lang="es-CO" sz="1700" b="1" u="none" strike="noStrike" dirty="0">
                          <a:effectLst/>
                        </a:rPr>
                        <a:t>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s-CO"/>
                    </a:p>
                  </a:txBody>
                  <a:tcPr/>
                </a:tc>
                <a:extLst>
                  <a:ext uri="{0D108BD9-81ED-4DB2-BD59-A6C34878D82A}">
                    <a16:rowId xmlns:a16="http://schemas.microsoft.com/office/drawing/2014/main" val="1006997530"/>
                  </a:ext>
                </a:extLst>
              </a:tr>
              <a:tr h="269961">
                <a:tc>
                  <a:txBody>
                    <a:bodyPr/>
                    <a:lstStyle/>
                    <a:p>
                      <a:pPr algn="ctr" fontAlgn="ctr"/>
                      <a:r>
                        <a:rPr lang="es-CO" sz="1700" b="1" u="none" strike="noStrike" dirty="0">
                          <a:effectLst/>
                        </a:rPr>
                        <a:t>Criterio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es-CO" sz="1700" b="1" u="none" strike="noStrike" dirty="0">
                          <a:effectLst/>
                        </a:rPr>
                        <a:t>Rango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086051951"/>
                  </a:ext>
                </a:extLst>
              </a:tr>
              <a:tr h="363538">
                <a:tc>
                  <a:txBody>
                    <a:bodyPr/>
                    <a:lstStyle/>
                    <a:p>
                      <a:pPr algn="just"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4,0 - 5,0</a:t>
                      </a:r>
                      <a:br>
                        <a:rPr lang="es-CO" sz="1200" b="1" u="none" strike="noStrike" dirty="0">
                          <a:effectLst/>
                        </a:rPr>
                      </a:br>
                      <a:r>
                        <a:rPr lang="es-CO" sz="1200" b="1" u="none" strike="noStrike" dirty="0">
                          <a:effectLst/>
                        </a:rPr>
                        <a:t>(No incluye el 4,0)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009733"/>
                  </a:ext>
                </a:extLst>
              </a:tr>
              <a:tr h="363538">
                <a:tc>
                  <a:txBody>
                    <a:bodyPr/>
                    <a:lstStyle/>
                    <a:p>
                      <a:pPr algn="just"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3,0 - 4,0</a:t>
                      </a:r>
                      <a:br>
                        <a:rPr lang="es-CO" sz="1200" b="1" u="none" strike="noStrike" dirty="0">
                          <a:effectLst/>
                        </a:rPr>
                      </a:br>
                      <a:r>
                        <a:rPr lang="es-CO" sz="1200" b="1" u="none" strike="noStrike" dirty="0">
                          <a:effectLst/>
                        </a:rPr>
                        <a:t>(No incluye el 3,0)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038434"/>
                  </a:ext>
                </a:extLst>
              </a:tr>
              <a:tr h="363538">
                <a:tc>
                  <a:txBody>
                    <a:bodyPr/>
                    <a:lstStyle/>
                    <a:p>
                      <a:pPr algn="just"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2,0 - 3,0</a:t>
                      </a:r>
                      <a:br>
                        <a:rPr lang="es-CO" sz="1200" b="1" u="none" strike="noStrike" dirty="0">
                          <a:effectLst/>
                        </a:rPr>
                      </a:br>
                      <a:r>
                        <a:rPr lang="es-CO" sz="1200" b="1" u="none" strike="noStrike" dirty="0">
                          <a:effectLst/>
                        </a:rPr>
                        <a:t>(No incluye el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511963"/>
                  </a:ext>
                </a:extLst>
              </a:tr>
              <a:tr h="309684">
                <a:tc>
                  <a:txBody>
                    <a:bodyPr/>
                    <a:lstStyle/>
                    <a:p>
                      <a:pPr algn="just"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1,0 - 2,0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3651959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64</a:t>
            </a:fld>
            <a:endParaRPr lang="es-ES_tradnl" dirty="0"/>
          </a:p>
        </p:txBody>
      </p:sp>
      <p:sp>
        <p:nvSpPr>
          <p:cNvPr id="5" name="8 Título"/>
          <p:cNvSpPr txBox="1">
            <a:spLocks/>
          </p:cNvSpPr>
          <p:nvPr/>
        </p:nvSpPr>
        <p:spPr bwMode="auto">
          <a:xfrm>
            <a:off x="1960512" y="-79023"/>
            <a:ext cx="6091875" cy="87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000" kern="0"/>
              <a:t>Nivel Territorial CIC</a:t>
            </a:r>
            <a:br>
              <a:rPr lang="es-ES" sz="3000" kern="0"/>
            </a:br>
            <a:r>
              <a:rPr lang="es-ES" sz="3000" kern="0"/>
              <a:t>Entidades Reportantes y Omisas</a:t>
            </a:r>
            <a:endParaRPr lang="es-ES" altLang="es-ES" sz="3000" kern="0" dirty="0"/>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762000" y="941090"/>
            <a:ext cx="7530413" cy="4256670"/>
          </a:xfrm>
          <a:prstGeom prst="rect">
            <a:avLst/>
          </a:prstGeom>
          <a:noFill/>
          <a:ln>
            <a:noFill/>
          </a:ln>
        </p:spPr>
      </p:pic>
    </p:spTree>
    <p:extLst>
      <p:ext uri="{BB962C8B-B14F-4D97-AF65-F5344CB8AC3E}">
        <p14:creationId xmlns:p14="http://schemas.microsoft.com/office/powerpoint/2010/main" val="3800352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55576" y="2722"/>
            <a:ext cx="7285302"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083" dirty="0"/>
              <a:t>Nivel Territorial CIC</a:t>
            </a:r>
            <a:br>
              <a:rPr lang="es-ES" sz="2083" dirty="0"/>
            </a:br>
            <a:r>
              <a:rPr lang="es-ES" sz="2083" dirty="0"/>
              <a:t>Calificación Promedio por Criterio </a:t>
            </a:r>
            <a:br>
              <a:rPr lang="es-ES" sz="2083" dirty="0"/>
            </a:br>
            <a:r>
              <a:rPr lang="es-ES" sz="2083" dirty="0"/>
              <a:t>de Control Interno Contable 2015</a:t>
            </a:r>
            <a:endParaRPr lang="es-ES" altLang="es-ES" sz="2083" dirty="0"/>
          </a:p>
        </p:txBody>
      </p:sp>
      <p:graphicFrame>
        <p:nvGraphicFramePr>
          <p:cNvPr id="6" name="Gráfico 5"/>
          <p:cNvGraphicFramePr>
            <a:graphicFrameLocks/>
          </p:cNvGraphicFramePr>
          <p:nvPr/>
        </p:nvGraphicFramePr>
        <p:xfrm>
          <a:off x="1332756" y="1297327"/>
          <a:ext cx="6960773" cy="3847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50472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624733" y="2077654"/>
            <a:ext cx="2549860" cy="1695016"/>
          </a:xfrm>
          <a:prstGeom prst="rect">
            <a:avLst/>
          </a:prstGeom>
        </p:spPr>
        <p:txBody>
          <a:bodyPr wrap="square">
            <a:spAutoFit/>
          </a:bodyPr>
          <a:lstStyle/>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2015</a:t>
            </a:r>
            <a:r>
              <a:rPr lang="es-CO" sz="2083" dirty="0"/>
              <a:t> </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l="2196" t="91443" r="35923" b="1182"/>
          <a:stretch/>
        </p:blipFill>
        <p:spPr>
          <a:xfrm>
            <a:off x="5464686" y="4117640"/>
            <a:ext cx="2869953" cy="529766"/>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b="10709"/>
          <a:stretch/>
        </p:blipFill>
        <p:spPr>
          <a:xfrm>
            <a:off x="762000" y="0"/>
            <a:ext cx="4671677" cy="5137753"/>
          </a:xfrm>
          <a:prstGeom prst="rect">
            <a:avLst/>
          </a:prstGeom>
        </p:spPr>
      </p:pic>
    </p:spTree>
    <p:extLst>
      <p:ext uri="{BB962C8B-B14F-4D97-AF65-F5344CB8AC3E}">
        <p14:creationId xmlns:p14="http://schemas.microsoft.com/office/powerpoint/2010/main" val="3915553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19017"/>
            <a:ext cx="6071085" cy="9661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Gobernaciones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791581" y="941090"/>
            <a:ext cx="7500833" cy="4856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336042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txBox="1">
            <a:spLocks/>
          </p:cNvSpPr>
          <p:nvPr/>
        </p:nvSpPr>
        <p:spPr bwMode="auto">
          <a:xfrm>
            <a:off x="1501731" y="8019"/>
            <a:ext cx="6071085" cy="9244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ES" sz="2667" kern="0" dirty="0"/>
              <a:t>Calificación Promedio Capitales</a:t>
            </a:r>
            <a:br>
              <a:rPr lang="es-ES" sz="2667" kern="0" dirty="0"/>
            </a:br>
            <a:r>
              <a:rPr lang="es-ES" sz="2667" kern="0" dirty="0"/>
              <a:t>Control Interno Contable 2015</a:t>
            </a:r>
            <a:endParaRPr lang="es-ES" altLang="es-ES" sz="2667" kern="0" dirty="0"/>
          </a:p>
        </p:txBody>
      </p:sp>
      <p:pic>
        <p:nvPicPr>
          <p:cNvPr id="5" name="Imagen 4"/>
          <p:cNvPicPr>
            <a:picLocks noChangeAspect="1"/>
          </p:cNvPicPr>
          <p:nvPr/>
        </p:nvPicPr>
        <p:blipFill>
          <a:blip r:embed="rId2"/>
          <a:stretch>
            <a:fillRect/>
          </a:stretch>
        </p:blipFill>
        <p:spPr>
          <a:xfrm>
            <a:off x="791580" y="958125"/>
            <a:ext cx="7500833" cy="4659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6953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1501731" y="130328"/>
            <a:ext cx="6071085" cy="9498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500" tIns="31750" rIns="63500" bIns="31750" numCol="1" anchor="t" anchorCtr="0" compatLnSpc="1">
            <a:prstTxWarp prst="textNoShape">
              <a:avLst/>
            </a:prstTxWarp>
          </a:bodyPr>
          <a:lstStyle/>
          <a:p>
            <a:pPr algn="ctr"/>
            <a:r>
              <a:rPr lang="es-ES" sz="2083" dirty="0"/>
              <a:t>Calificación Promedio por Categorías de Municipios</a:t>
            </a:r>
            <a:br>
              <a:rPr lang="es-ES" sz="2083" dirty="0"/>
            </a:br>
            <a:r>
              <a:rPr lang="es-ES" sz="2083" dirty="0"/>
              <a:t>Control Interno Contable 2015</a:t>
            </a:r>
            <a:endParaRPr lang="es-ES" altLang="es-ES" sz="2083" dirty="0"/>
          </a:p>
        </p:txBody>
      </p:sp>
      <p:pic>
        <p:nvPicPr>
          <p:cNvPr id="5" name="Imagen 4"/>
          <p:cNvPicPr>
            <a:picLocks noChangeAspect="1"/>
          </p:cNvPicPr>
          <p:nvPr/>
        </p:nvPicPr>
        <p:blipFill>
          <a:blip r:embed="rId2"/>
          <a:stretch>
            <a:fillRect/>
          </a:stretch>
        </p:blipFill>
        <p:spPr>
          <a:xfrm>
            <a:off x="824322" y="944005"/>
            <a:ext cx="7425903" cy="4770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104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7</a:t>
            </a:fld>
            <a:endParaRPr lang="es-ES_tradnl" dirty="0"/>
          </a:p>
        </p:txBody>
      </p:sp>
      <p:pic>
        <p:nvPicPr>
          <p:cNvPr id="6" name="7 Imagen"/>
          <p:cNvPicPr>
            <a:picLocks noChangeAspect="1" noChangeArrowheads="1"/>
          </p:cNvPicPr>
          <p:nvPr/>
        </p:nvPicPr>
        <p:blipFill>
          <a:blip r:embed="rId2"/>
          <a:srcRect/>
          <a:stretch>
            <a:fillRect/>
          </a:stretch>
        </p:blipFill>
        <p:spPr bwMode="auto">
          <a:xfrm>
            <a:off x="3897844" y="0"/>
            <a:ext cx="5246158" cy="3423366"/>
          </a:xfrm>
          <a:prstGeom prst="rect">
            <a:avLst/>
          </a:prstGeom>
          <a:ln>
            <a:noFill/>
          </a:ln>
          <a:effectLst>
            <a:softEdge rad="112500"/>
          </a:effec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217039"/>
            <a:ext cx="3062478" cy="24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0476" y="3217380"/>
            <a:ext cx="3013525" cy="243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56394" y="3217040"/>
            <a:ext cx="3271791" cy="2448772"/>
          </a:xfrm>
          <a:prstGeom prst="rect">
            <a:avLst/>
          </a:prstGeom>
        </p:spPr>
      </p:pic>
      <p:pic>
        <p:nvPicPr>
          <p:cNvPr id="10"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1"/>
            <a:ext cx="4283968" cy="321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84903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70</a:t>
            </a:fld>
            <a:endParaRPr lang="es-ES_tradnl" dirty="0"/>
          </a:p>
        </p:txBody>
      </p:sp>
      <p:sp>
        <p:nvSpPr>
          <p:cNvPr id="5" name="8 Título"/>
          <p:cNvSpPr txBox="1">
            <a:spLocks/>
          </p:cNvSpPr>
          <p:nvPr/>
        </p:nvSpPr>
        <p:spPr bwMode="auto">
          <a:xfrm>
            <a:off x="887677" y="-22820"/>
            <a:ext cx="7285302" cy="750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3000" kern="0" dirty="0"/>
              <a:t>ANTECEDENTES</a:t>
            </a:r>
          </a:p>
        </p:txBody>
      </p:sp>
      <p:sp>
        <p:nvSpPr>
          <p:cNvPr id="6" name="10 CuadroTexto"/>
          <p:cNvSpPr txBox="1"/>
          <p:nvPr/>
        </p:nvSpPr>
        <p:spPr>
          <a:xfrm>
            <a:off x="851587" y="758541"/>
            <a:ext cx="7500833" cy="5600508"/>
          </a:xfrm>
          <a:prstGeom prst="rect">
            <a:avLst/>
          </a:prstGeom>
          <a:noFill/>
        </p:spPr>
        <p:txBody>
          <a:bodyPr wrap="square" rtlCol="0">
            <a:spAutoFit/>
          </a:bodyPr>
          <a:lstStyle/>
          <a:p>
            <a:pPr marL="285739" indent="-285739">
              <a:buFont typeface="Wingdings" pitchFamily="2" charset="2"/>
              <a:buChar char="Ø"/>
            </a:pPr>
            <a:r>
              <a:rPr lang="es-CO" sz="2500" b="1" dirty="0"/>
              <a:t>Cambios en la Regulación Contable</a:t>
            </a:r>
          </a:p>
          <a:p>
            <a:pPr marL="285739" indent="-285739">
              <a:buFont typeface="Wingdings" pitchFamily="2" charset="2"/>
              <a:buChar char="Ø"/>
            </a:pPr>
            <a:endParaRPr lang="es-CO" sz="2500" b="1" dirty="0"/>
          </a:p>
          <a:p>
            <a:pPr marL="1428693" lvl="3" indent="-285739">
              <a:buFont typeface="Wingdings" pitchFamily="2" charset="2"/>
              <a:buChar char="ü"/>
            </a:pPr>
            <a:r>
              <a:rPr lang="es-CO" sz="2500" b="1" dirty="0"/>
              <a:t>Nuevos Marcos Normativos</a:t>
            </a:r>
          </a:p>
          <a:p>
            <a:pPr marL="1428693" lvl="3" indent="-285739">
              <a:buFont typeface="Wingdings" pitchFamily="2" charset="2"/>
              <a:buChar char="ü"/>
            </a:pPr>
            <a:r>
              <a:rPr lang="es-CO" sz="2500" b="1" dirty="0"/>
              <a:t>Revisión del Proceso Contable</a:t>
            </a:r>
          </a:p>
          <a:p>
            <a:pPr marL="1428693" lvl="3" indent="-285739">
              <a:buFont typeface="Wingdings" pitchFamily="2" charset="2"/>
              <a:buChar char="Ø"/>
            </a:pPr>
            <a:endParaRPr lang="es-CO" sz="2500" b="1" dirty="0"/>
          </a:p>
          <a:p>
            <a:pPr marL="285739" indent="-285739">
              <a:buFont typeface="Wingdings" pitchFamily="2" charset="2"/>
              <a:buChar char="Ø"/>
            </a:pPr>
            <a:r>
              <a:rPr lang="es-CO" sz="2500" b="1" dirty="0"/>
              <a:t> Actualización del Manual Técnico del MECI 2014</a:t>
            </a:r>
          </a:p>
          <a:p>
            <a:pPr marL="285739" indent="-285739">
              <a:buFont typeface="Wingdings" pitchFamily="2" charset="2"/>
              <a:buChar char="Ø"/>
            </a:pPr>
            <a:endParaRPr lang="es-CO" sz="2500" b="1" dirty="0"/>
          </a:p>
          <a:p>
            <a:pPr marL="285739" indent="-285739" algn="just">
              <a:spcAft>
                <a:spcPct val="25000"/>
              </a:spcAft>
              <a:buFont typeface="Wingdings" panose="05000000000000000000" pitchFamily="2" charset="2"/>
              <a:buChar char="Ø"/>
            </a:pPr>
            <a:r>
              <a:rPr lang="es-CO" sz="2500" b="1" dirty="0"/>
              <a:t>Rendición de Cuentas. </a:t>
            </a:r>
            <a:r>
              <a:rPr lang="en-GB" altLang="es-CO" sz="2500" b="1" dirty="0" err="1"/>
              <a:t>Contabilidad</a:t>
            </a:r>
            <a:r>
              <a:rPr lang="en-GB" altLang="es-CO" sz="2500" b="1" dirty="0"/>
              <a:t> para el </a:t>
            </a:r>
            <a:r>
              <a:rPr lang="en-GB" altLang="es-CO" sz="2500" b="1" u="sng" dirty="0" err="1"/>
              <a:t>Buen</a:t>
            </a:r>
            <a:r>
              <a:rPr lang="en-GB" altLang="es-CO" sz="2500" b="1" u="sng" dirty="0"/>
              <a:t> </a:t>
            </a:r>
            <a:r>
              <a:rPr lang="en-GB" altLang="es-CO" sz="2500" b="1" u="sng" dirty="0" err="1"/>
              <a:t>Gobierno</a:t>
            </a:r>
            <a:r>
              <a:rPr lang="en-GB" altLang="es-CO" sz="2500" b="1" dirty="0"/>
              <a:t> de las </a:t>
            </a:r>
            <a:r>
              <a:rPr lang="en-GB" altLang="es-CO" sz="2500" b="1" dirty="0" err="1"/>
              <a:t>organizaciones</a:t>
            </a:r>
            <a:r>
              <a:rPr lang="en-GB" altLang="es-CO" sz="2500" b="1" dirty="0"/>
              <a:t>. </a:t>
            </a:r>
            <a:r>
              <a:rPr lang="en-GB" altLang="es-CO" sz="2500" b="1" dirty="0" err="1"/>
              <a:t>Adecuación</a:t>
            </a:r>
            <a:r>
              <a:rPr lang="en-GB" altLang="es-CO" sz="2500" b="1" dirty="0"/>
              <a:t> de la </a:t>
            </a:r>
            <a:r>
              <a:rPr lang="en-GB" altLang="es-CO" sz="2500" b="1" dirty="0" err="1"/>
              <a:t>Contabilidad</a:t>
            </a:r>
            <a:r>
              <a:rPr lang="en-GB" altLang="es-CO" sz="2500" b="1" dirty="0"/>
              <a:t> </a:t>
            </a:r>
            <a:r>
              <a:rPr lang="en-GB" altLang="es-CO" sz="2500" b="1" dirty="0" err="1"/>
              <a:t>Pública</a:t>
            </a:r>
            <a:r>
              <a:rPr lang="en-GB" altLang="es-CO" sz="2500" b="1" dirty="0"/>
              <a:t> a un </a:t>
            </a:r>
            <a:r>
              <a:rPr lang="en-GB" altLang="es-CO" sz="2500" b="1" u="sng" dirty="0" err="1"/>
              <a:t>nuevo</a:t>
            </a:r>
            <a:r>
              <a:rPr lang="en-GB" altLang="es-CO" sz="2500" b="1" u="sng" dirty="0"/>
              <a:t> </a:t>
            </a:r>
            <a:r>
              <a:rPr lang="en-GB" altLang="es-CO" sz="2500" b="1" u="sng" dirty="0" err="1"/>
              <a:t>concepto</a:t>
            </a:r>
            <a:r>
              <a:rPr lang="en-GB" altLang="es-CO" sz="2500" b="1" u="sng" dirty="0"/>
              <a:t> de </a:t>
            </a:r>
            <a:r>
              <a:rPr lang="en-GB" altLang="es-CO" sz="2500" b="1" u="sng" dirty="0" err="1"/>
              <a:t>Rendición</a:t>
            </a:r>
            <a:r>
              <a:rPr lang="en-GB" altLang="es-CO" sz="2500" b="1" u="sng" dirty="0"/>
              <a:t> de </a:t>
            </a:r>
            <a:r>
              <a:rPr lang="en-GB" altLang="es-CO" sz="2500" b="1" u="sng" dirty="0" err="1"/>
              <a:t>Cuentas</a:t>
            </a:r>
            <a:r>
              <a:rPr lang="en-GB" altLang="es-CO" sz="2500" b="1" u="sng" dirty="0"/>
              <a:t> </a:t>
            </a:r>
            <a:r>
              <a:rPr lang="en-GB" altLang="es-CO" sz="2500" b="1" dirty="0"/>
              <a:t>(“Accountability”)</a:t>
            </a:r>
          </a:p>
          <a:p>
            <a:pPr marL="285739" indent="-285739">
              <a:buFont typeface="Wingdings" pitchFamily="2" charset="2"/>
              <a:buChar char="Ø"/>
            </a:pPr>
            <a:endParaRPr lang="es-CO" sz="1917" b="1" dirty="0"/>
          </a:p>
          <a:p>
            <a:pPr lvl="3"/>
            <a:endParaRPr lang="es-CO" sz="1917" dirty="0"/>
          </a:p>
          <a:p>
            <a:pPr marL="285739" indent="-285739">
              <a:buFont typeface="Wingdings" pitchFamily="2" charset="2"/>
              <a:buChar char="Ø"/>
            </a:pPr>
            <a:endParaRPr lang="es-CO" sz="1917" dirty="0"/>
          </a:p>
          <a:p>
            <a:pPr marL="285739" indent="-285739">
              <a:buFont typeface="Wingdings" pitchFamily="2" charset="2"/>
              <a:buChar char="Ø"/>
            </a:pPr>
            <a:endParaRPr lang="es-CO" sz="1917" dirty="0"/>
          </a:p>
        </p:txBody>
      </p:sp>
    </p:spTree>
    <p:extLst>
      <p:ext uri="{BB962C8B-B14F-4D97-AF65-F5344CB8AC3E}">
        <p14:creationId xmlns:p14="http://schemas.microsoft.com/office/powerpoint/2010/main" val="1802823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71</a:t>
            </a:fld>
            <a:endParaRPr lang="es-ES_tradnl" dirty="0"/>
          </a:p>
        </p:txBody>
      </p:sp>
      <p:grpSp>
        <p:nvGrpSpPr>
          <p:cNvPr id="5" name="Grupo 4"/>
          <p:cNvGrpSpPr/>
          <p:nvPr/>
        </p:nvGrpSpPr>
        <p:grpSpPr>
          <a:xfrm>
            <a:off x="1069962" y="882547"/>
            <a:ext cx="7139792" cy="932923"/>
            <a:chOff x="598420" y="3567517"/>
            <a:chExt cx="8368499" cy="1703457"/>
          </a:xfrm>
        </p:grpSpPr>
        <p:grpSp>
          <p:nvGrpSpPr>
            <p:cNvPr id="6" name="Grupo 5"/>
            <p:cNvGrpSpPr/>
            <p:nvPr/>
          </p:nvGrpSpPr>
          <p:grpSpPr>
            <a:xfrm>
              <a:off x="848759" y="3567517"/>
              <a:ext cx="8118160" cy="1703457"/>
              <a:chOff x="848759" y="3567517"/>
              <a:chExt cx="8118160"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848759" y="3972945"/>
                <a:ext cx="1226663" cy="85975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2171734" y="1863877"/>
            <a:ext cx="6026439"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1151620" y="1875475"/>
            <a:ext cx="1080120" cy="399302"/>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851587" y="135283"/>
            <a:ext cx="1080120"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2206132" y="3195623"/>
            <a:ext cx="3123302" cy="900100"/>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333" b="1" dirty="0">
                <a:solidFill>
                  <a:schemeClr val="tx1"/>
                </a:solidFill>
              </a:rPr>
              <a:t>Desarrollo de la Estrategia de Convergencia hacia Normas Internacionales NIIF - NICSP.</a:t>
            </a:r>
          </a:p>
          <a:p>
            <a:pPr algn="ctr" defTabSz="370402">
              <a:lnSpc>
                <a:spcPct val="90000"/>
              </a:lnSpc>
              <a:spcAft>
                <a:spcPct val="35000"/>
              </a:spcAft>
            </a:pPr>
            <a:r>
              <a:rPr lang="es-CO" sz="1333" b="1" dirty="0">
                <a:solidFill>
                  <a:schemeClr val="tx1"/>
                </a:solidFill>
              </a:rPr>
              <a:t>Se definen 3 Modelos de Contabilidad Pública</a:t>
            </a:r>
          </a:p>
        </p:txBody>
      </p:sp>
      <p:sp>
        <p:nvSpPr>
          <p:cNvPr id="15" name="Forma libre 14"/>
          <p:cNvSpPr/>
          <p:nvPr/>
        </p:nvSpPr>
        <p:spPr>
          <a:xfrm>
            <a:off x="5929501" y="2299591"/>
            <a:ext cx="2328679" cy="741001"/>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167" b="1" dirty="0">
                <a:solidFill>
                  <a:schemeClr val="tx1"/>
                </a:solidFill>
              </a:rPr>
              <a:t>Empresas Emisoras de Valores, o que Captan o Administran Ahorro del Público. </a:t>
            </a:r>
          </a:p>
          <a:p>
            <a:pPr algn="ctr" defTabSz="370402">
              <a:lnSpc>
                <a:spcPct val="90000"/>
              </a:lnSpc>
              <a:spcAft>
                <a:spcPct val="35000"/>
              </a:spcAft>
            </a:pPr>
            <a:r>
              <a:rPr lang="es-MX" sz="1167" b="1" dirty="0">
                <a:solidFill>
                  <a:schemeClr val="tx1"/>
                </a:solidFill>
              </a:rPr>
              <a:t>Res 743 de dic 23 de 2013</a:t>
            </a:r>
            <a:r>
              <a:rPr lang="es-MX" sz="1167" dirty="0">
                <a:solidFill>
                  <a:schemeClr val="tx1"/>
                </a:solidFill>
              </a:rPr>
              <a:t>. </a:t>
            </a:r>
            <a:endParaRPr lang="es-CO" sz="1167" dirty="0">
              <a:solidFill>
                <a:schemeClr val="tx1"/>
              </a:solidFill>
            </a:endParaRPr>
          </a:p>
        </p:txBody>
      </p:sp>
      <p:grpSp>
        <p:nvGrpSpPr>
          <p:cNvPr id="19" name="Grupo 18"/>
          <p:cNvGrpSpPr/>
          <p:nvPr/>
        </p:nvGrpSpPr>
        <p:grpSpPr>
          <a:xfrm>
            <a:off x="911594" y="3315631"/>
            <a:ext cx="1837553" cy="2460279"/>
            <a:chOff x="3276598" y="248825"/>
            <a:chExt cx="1982052" cy="2899706"/>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276598" y="248825"/>
              <a:ext cx="1399525" cy="471573"/>
            </a:xfrm>
            <a:prstGeom prst="rect">
              <a:avLst/>
            </a:prstGeom>
          </p:spPr>
          <p:txBody>
            <a:bodyPr wrap="square">
              <a:spAutoFit/>
            </a:bodyPr>
            <a:lstStyle/>
            <a:p>
              <a:pPr algn="ctr"/>
              <a:r>
                <a:rPr lang="es-CO" sz="2000" b="1" dirty="0"/>
                <a:t>2010-2013</a:t>
              </a:r>
            </a:p>
          </p:txBody>
        </p:sp>
      </p:grpSp>
      <p:sp>
        <p:nvSpPr>
          <p:cNvPr id="24" name="CuadroTexto 23"/>
          <p:cNvSpPr txBox="1"/>
          <p:nvPr/>
        </p:nvSpPr>
        <p:spPr>
          <a:xfrm>
            <a:off x="5338577" y="3308829"/>
            <a:ext cx="590923" cy="297454"/>
          </a:xfrm>
          <a:prstGeom prst="rect">
            <a:avLst/>
          </a:prstGeom>
          <a:noFill/>
        </p:spPr>
        <p:txBody>
          <a:bodyPr wrap="square" rtlCol="0">
            <a:spAutoFit/>
          </a:bodyPr>
          <a:lstStyle/>
          <a:p>
            <a:pPr algn="ctr"/>
            <a:r>
              <a:rPr lang="es-CO" sz="1333" b="1" dirty="0">
                <a:solidFill>
                  <a:schemeClr val="accent2">
                    <a:lumMod val="75000"/>
                  </a:schemeClr>
                </a:solidFill>
              </a:rPr>
              <a:t>2016</a:t>
            </a:r>
            <a:endParaRPr lang="es-ES" sz="1333"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5352087" y="3427063"/>
            <a:ext cx="432931"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5208082"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5329434" y="2535549"/>
            <a:ext cx="590923" cy="297454"/>
          </a:xfrm>
          <a:prstGeom prst="rect">
            <a:avLst/>
          </a:prstGeom>
          <a:noFill/>
        </p:spPr>
        <p:txBody>
          <a:bodyPr wrap="square" rtlCol="0">
            <a:spAutoFit/>
          </a:bodyPr>
          <a:lstStyle/>
          <a:p>
            <a:pPr algn="ctr"/>
            <a:r>
              <a:rPr lang="es-CO" sz="1333" b="1" dirty="0">
                <a:solidFill>
                  <a:schemeClr val="accent2">
                    <a:lumMod val="75000"/>
                  </a:schemeClr>
                </a:solidFill>
              </a:rPr>
              <a:t>2015</a:t>
            </a:r>
            <a:endParaRPr lang="es-ES" sz="1333" b="1" dirty="0">
              <a:solidFill>
                <a:schemeClr val="accent2">
                  <a:lumMod val="75000"/>
                </a:schemeClr>
              </a:solidFill>
            </a:endParaRPr>
          </a:p>
        </p:txBody>
      </p:sp>
      <p:sp>
        <p:nvSpPr>
          <p:cNvPr id="29" name="CuadroTexto 28"/>
          <p:cNvSpPr txBox="1"/>
          <p:nvPr/>
        </p:nvSpPr>
        <p:spPr>
          <a:xfrm>
            <a:off x="5112060" y="4319369"/>
            <a:ext cx="590923" cy="297454"/>
          </a:xfrm>
          <a:prstGeom prst="rect">
            <a:avLst/>
          </a:prstGeom>
          <a:noFill/>
        </p:spPr>
        <p:txBody>
          <a:bodyPr wrap="square" rtlCol="0">
            <a:spAutoFit/>
          </a:bodyPr>
          <a:lstStyle/>
          <a:p>
            <a:pPr algn="ctr"/>
            <a:r>
              <a:rPr lang="es-CO" sz="1333" b="1" dirty="0">
                <a:solidFill>
                  <a:schemeClr val="accent6">
                    <a:lumMod val="75000"/>
                  </a:schemeClr>
                </a:solidFill>
              </a:rPr>
              <a:t>2017</a:t>
            </a:r>
            <a:endParaRPr lang="es-ES" sz="1333" b="1" dirty="0">
              <a:solidFill>
                <a:schemeClr val="accent6">
                  <a:lumMod val="75000"/>
                </a:schemeClr>
              </a:solidFill>
            </a:endParaRPr>
          </a:p>
        </p:txBody>
      </p:sp>
      <p:sp>
        <p:nvSpPr>
          <p:cNvPr id="30" name="Forma libre 29"/>
          <p:cNvSpPr/>
          <p:nvPr/>
        </p:nvSpPr>
        <p:spPr>
          <a:xfrm>
            <a:off x="5869494" y="3106705"/>
            <a:ext cx="2384803"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000" b="1" dirty="0">
                <a:solidFill>
                  <a:schemeClr val="tx1"/>
                </a:solidFill>
              </a:rPr>
              <a:t>2</a:t>
            </a:r>
            <a:r>
              <a:rPr lang="es-MX" sz="1167" b="1" dirty="0">
                <a:solidFill>
                  <a:schemeClr val="tx1"/>
                </a:solidFill>
              </a:rPr>
              <a:t>. Empresas no Emisoras de Valores, o que no Captan o Administran Ahorro del Público. </a:t>
            </a:r>
          </a:p>
          <a:p>
            <a:pPr algn="ctr" defTabSz="370402">
              <a:lnSpc>
                <a:spcPct val="90000"/>
              </a:lnSpc>
              <a:spcAft>
                <a:spcPct val="35000"/>
              </a:spcAft>
            </a:pPr>
            <a:r>
              <a:rPr lang="es-MX" sz="1167" b="1" dirty="0">
                <a:solidFill>
                  <a:schemeClr val="tx1"/>
                </a:solidFill>
              </a:rPr>
              <a:t>Res 414 de sept 8 de 2014.  </a:t>
            </a:r>
            <a:endParaRPr lang="es-CO" sz="1167" b="1" dirty="0">
              <a:solidFill>
                <a:schemeClr val="tx1"/>
              </a:solidFill>
            </a:endParaRPr>
          </a:p>
        </p:txBody>
      </p:sp>
      <p:sp>
        <p:nvSpPr>
          <p:cNvPr id="31" name="Forma libre 30"/>
          <p:cNvSpPr/>
          <p:nvPr/>
        </p:nvSpPr>
        <p:spPr>
          <a:xfrm>
            <a:off x="5952154" y="4319369"/>
            <a:ext cx="2323936" cy="4942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333" b="1" dirty="0">
                <a:solidFill>
                  <a:schemeClr val="tx1"/>
                </a:solidFill>
              </a:rPr>
              <a:t>3. Entidades de Gobierno. </a:t>
            </a:r>
          </a:p>
          <a:p>
            <a:pPr algn="ctr" defTabSz="370402">
              <a:lnSpc>
                <a:spcPct val="90000"/>
              </a:lnSpc>
              <a:spcAft>
                <a:spcPct val="35000"/>
              </a:spcAft>
            </a:pPr>
            <a:r>
              <a:rPr lang="es-MX" sz="1333" b="1" dirty="0">
                <a:solidFill>
                  <a:schemeClr val="tx1"/>
                </a:solidFill>
              </a:rPr>
              <a:t>Res 533 de oct 8 de 2015.  </a:t>
            </a:r>
            <a:endParaRPr lang="es-ES" sz="1333" b="1" dirty="0">
              <a:solidFill>
                <a:schemeClr val="tx1"/>
              </a:solidFill>
            </a:endParaRPr>
          </a:p>
        </p:txBody>
      </p:sp>
      <p:sp>
        <p:nvSpPr>
          <p:cNvPr id="32" name="Forma libre 31"/>
          <p:cNvSpPr/>
          <p:nvPr/>
        </p:nvSpPr>
        <p:spPr>
          <a:xfrm rot="11923534">
            <a:off x="5239395" y="4243539"/>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2332307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72</a:t>
            </a:fld>
            <a:endParaRPr lang="es-ES_tradnl" dirty="0"/>
          </a:p>
        </p:txBody>
      </p:sp>
      <p:sp>
        <p:nvSpPr>
          <p:cNvPr id="5" name="Forma libre 4"/>
          <p:cNvSpPr/>
          <p:nvPr/>
        </p:nvSpPr>
        <p:spPr>
          <a:xfrm>
            <a:off x="1850048" y="31957"/>
            <a:ext cx="6442365"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169707"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380153"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442365"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740193"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633442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73</a:t>
            </a:fld>
            <a:endParaRPr lang="es-ES_tradnl" dirty="0"/>
          </a:p>
        </p:txBody>
      </p:sp>
      <p:sp>
        <p:nvSpPr>
          <p:cNvPr id="9" name="8 Título"/>
          <p:cNvSpPr txBox="1">
            <a:spLocks/>
          </p:cNvSpPr>
          <p:nvPr/>
        </p:nvSpPr>
        <p:spPr bwMode="auto">
          <a:xfrm>
            <a:off x="887677" y="97194"/>
            <a:ext cx="7285302" cy="932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2667" kern="0" dirty="0"/>
              <a:t>ETAPAS DEL PROCESO CONTABLE</a:t>
            </a:r>
          </a:p>
        </p:txBody>
      </p:sp>
      <p:sp>
        <p:nvSpPr>
          <p:cNvPr id="10" name="1 Rectángulo"/>
          <p:cNvSpPr/>
          <p:nvPr/>
        </p:nvSpPr>
        <p:spPr bwMode="auto">
          <a:xfrm>
            <a:off x="1121617" y="2527463"/>
            <a:ext cx="1830203"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Identificación</a:t>
            </a:r>
            <a:endParaRPr lang="es-CO" sz="2000" b="1" u="sng" dirty="0">
              <a:solidFill>
                <a:schemeClr val="tx1"/>
              </a:solidFill>
              <a:latin typeface="Times New Roman" pitchFamily="18" charset="0"/>
            </a:endParaRPr>
          </a:p>
        </p:txBody>
      </p:sp>
      <p:sp>
        <p:nvSpPr>
          <p:cNvPr id="11" name="6 CuadroTexto"/>
          <p:cNvSpPr txBox="1"/>
          <p:nvPr/>
        </p:nvSpPr>
        <p:spPr>
          <a:xfrm>
            <a:off x="791580" y="1641397"/>
            <a:ext cx="2520280" cy="451342"/>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RECONOCIMIENTO</a:t>
            </a:r>
          </a:p>
        </p:txBody>
      </p:sp>
      <p:sp>
        <p:nvSpPr>
          <p:cNvPr id="12" name="10 CuadroTexto"/>
          <p:cNvSpPr txBox="1"/>
          <p:nvPr/>
        </p:nvSpPr>
        <p:spPr>
          <a:xfrm>
            <a:off x="3511083" y="1590584"/>
            <a:ext cx="2141038" cy="810350"/>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MEDICIÓN POSTERIOR</a:t>
            </a:r>
          </a:p>
        </p:txBody>
      </p:sp>
      <p:sp>
        <p:nvSpPr>
          <p:cNvPr id="13" name="11 CuadroTexto"/>
          <p:cNvSpPr txBox="1"/>
          <p:nvPr/>
        </p:nvSpPr>
        <p:spPr>
          <a:xfrm>
            <a:off x="5832140" y="1645510"/>
            <a:ext cx="2100233" cy="451342"/>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REVELACIÓN</a:t>
            </a:r>
          </a:p>
        </p:txBody>
      </p:sp>
      <p:sp>
        <p:nvSpPr>
          <p:cNvPr id="14" name="12 Rectángulo"/>
          <p:cNvSpPr/>
          <p:nvPr/>
        </p:nvSpPr>
        <p:spPr bwMode="auto">
          <a:xfrm>
            <a:off x="1151620" y="3067523"/>
            <a:ext cx="180020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Clasificación</a:t>
            </a:r>
            <a:endParaRPr lang="es-CO" sz="2000" b="1" u="sng" dirty="0">
              <a:solidFill>
                <a:schemeClr val="tx1"/>
              </a:solidFill>
              <a:latin typeface="Times New Roman" pitchFamily="18" charset="0"/>
            </a:endParaRPr>
          </a:p>
        </p:txBody>
      </p:sp>
      <p:sp>
        <p:nvSpPr>
          <p:cNvPr id="15" name="13 Rectángulo"/>
          <p:cNvSpPr/>
          <p:nvPr/>
        </p:nvSpPr>
        <p:spPr bwMode="auto">
          <a:xfrm>
            <a:off x="1165480" y="3667590"/>
            <a:ext cx="1786340" cy="674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Medición Inicial</a:t>
            </a:r>
            <a:endParaRPr lang="es-CO" sz="2000" b="1" u="sng" dirty="0">
              <a:solidFill>
                <a:schemeClr val="tx1"/>
              </a:solidFill>
              <a:latin typeface="Times New Roman" pitchFamily="18" charset="0"/>
            </a:endParaRPr>
          </a:p>
        </p:txBody>
      </p:sp>
      <p:sp>
        <p:nvSpPr>
          <p:cNvPr id="16" name="14 Rectángulo"/>
          <p:cNvSpPr/>
          <p:nvPr/>
        </p:nvSpPr>
        <p:spPr bwMode="auto">
          <a:xfrm>
            <a:off x="1165480" y="4413668"/>
            <a:ext cx="178634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Registro</a:t>
            </a:r>
            <a:endParaRPr lang="es-CO" sz="2000" b="1" u="sng" dirty="0">
              <a:solidFill>
                <a:schemeClr val="tx1"/>
              </a:solidFill>
              <a:latin typeface="Times New Roman" pitchFamily="18" charset="0"/>
            </a:endParaRPr>
          </a:p>
        </p:txBody>
      </p:sp>
      <p:sp>
        <p:nvSpPr>
          <p:cNvPr id="17" name="15 Rectángulo"/>
          <p:cNvSpPr/>
          <p:nvPr/>
        </p:nvSpPr>
        <p:spPr bwMode="auto">
          <a:xfrm>
            <a:off x="3791913" y="2594457"/>
            <a:ext cx="16201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Valuación</a:t>
            </a:r>
            <a:endParaRPr lang="es-CO" sz="2000" b="1" u="sng" dirty="0">
              <a:solidFill>
                <a:schemeClr val="tx1"/>
              </a:solidFill>
              <a:latin typeface="Times New Roman" pitchFamily="18" charset="0"/>
            </a:endParaRPr>
          </a:p>
        </p:txBody>
      </p:sp>
      <p:sp>
        <p:nvSpPr>
          <p:cNvPr id="18" name="16 Rectángulo"/>
          <p:cNvSpPr/>
          <p:nvPr/>
        </p:nvSpPr>
        <p:spPr bwMode="auto">
          <a:xfrm>
            <a:off x="3791913" y="3157534"/>
            <a:ext cx="1620180" cy="66007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Registro Ajustes</a:t>
            </a:r>
            <a:endParaRPr lang="es-CO" sz="2000" b="1" u="sng" dirty="0">
              <a:solidFill>
                <a:schemeClr val="tx1"/>
              </a:solidFill>
              <a:latin typeface="Times New Roman" pitchFamily="18" charset="0"/>
            </a:endParaRPr>
          </a:p>
        </p:txBody>
      </p:sp>
      <p:sp>
        <p:nvSpPr>
          <p:cNvPr id="19" name="17 Rectángulo"/>
          <p:cNvSpPr/>
          <p:nvPr/>
        </p:nvSpPr>
        <p:spPr bwMode="auto">
          <a:xfrm>
            <a:off x="6072167" y="2557467"/>
            <a:ext cx="1620180" cy="111012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Presentación Estados Financieros</a:t>
            </a:r>
            <a:endParaRPr lang="es-CO" sz="2000" b="1" u="sng" dirty="0">
              <a:solidFill>
                <a:schemeClr val="tx1"/>
              </a:solidFill>
              <a:latin typeface="Times New Roman" pitchFamily="18" charset="0"/>
            </a:endParaRPr>
          </a:p>
        </p:txBody>
      </p:sp>
      <p:sp>
        <p:nvSpPr>
          <p:cNvPr id="20" name="18 Rectángulo"/>
          <p:cNvSpPr/>
          <p:nvPr/>
        </p:nvSpPr>
        <p:spPr bwMode="auto">
          <a:xfrm>
            <a:off x="6072167" y="3819217"/>
            <a:ext cx="1620180" cy="137854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Presentación Notas Estados Financieros</a:t>
            </a:r>
            <a:endParaRPr lang="es-CO" sz="2000" b="1" u="sng" dirty="0">
              <a:solidFill>
                <a:schemeClr val="tx1"/>
              </a:solidFill>
              <a:latin typeface="Times New Roman" pitchFamily="18" charset="0"/>
            </a:endParaRPr>
          </a:p>
        </p:txBody>
      </p:sp>
      <p:sp>
        <p:nvSpPr>
          <p:cNvPr id="21" name="Flecha abajo 20"/>
          <p:cNvSpPr/>
          <p:nvPr/>
        </p:nvSpPr>
        <p:spPr bwMode="auto">
          <a:xfrm>
            <a:off x="4101547" y="669235"/>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2" name="Flecha abajo 21"/>
          <p:cNvSpPr/>
          <p:nvPr/>
        </p:nvSpPr>
        <p:spPr bwMode="auto">
          <a:xfrm>
            <a:off x="2291747" y="637253"/>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3" name="Flecha abajo 22"/>
          <p:cNvSpPr/>
          <p:nvPr/>
        </p:nvSpPr>
        <p:spPr bwMode="auto">
          <a:xfrm>
            <a:off x="6217968" y="637253"/>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42421486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74</a:t>
            </a:fld>
            <a:endParaRPr lang="es-ES_tradnl" dirty="0"/>
          </a:p>
        </p:txBody>
      </p:sp>
      <p:sp>
        <p:nvSpPr>
          <p:cNvPr id="5" name="1 Rectángulo"/>
          <p:cNvSpPr/>
          <p:nvPr/>
        </p:nvSpPr>
        <p:spPr bwMode="auto">
          <a:xfrm>
            <a:off x="1271634" y="397227"/>
            <a:ext cx="6420713"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solidFill>
                  <a:schemeClr val="tx1"/>
                </a:solidFill>
                <a:latin typeface="Times New Roman" pitchFamily="18" charset="0"/>
              </a:rPr>
              <a:t>Valoración Cuantitativa CIC</a:t>
            </a:r>
          </a:p>
          <a:p>
            <a:pPr algn="ctr" defTabSz="761970" eaLnBrk="0" hangingPunct="0"/>
            <a:r>
              <a:rPr lang="es-CO" sz="2667" b="1" dirty="0">
                <a:solidFill>
                  <a:schemeClr val="tx1"/>
                </a:solidFill>
                <a:latin typeface="Times New Roman" pitchFamily="18" charset="0"/>
              </a:rPr>
              <a:t>Existencia y Efectividad de Controles</a:t>
            </a:r>
          </a:p>
        </p:txBody>
      </p:sp>
      <p:sp>
        <p:nvSpPr>
          <p:cNvPr id="6" name="2 CuadroTexto"/>
          <p:cNvSpPr txBox="1"/>
          <p:nvPr/>
        </p:nvSpPr>
        <p:spPr>
          <a:xfrm>
            <a:off x="1751687" y="1597360"/>
            <a:ext cx="5940660" cy="451342"/>
          </a:xfrm>
          <a:prstGeom prst="rect">
            <a:avLst/>
          </a:prstGeom>
          <a:noFill/>
        </p:spPr>
        <p:txBody>
          <a:bodyPr wrap="square" rtlCol="0">
            <a:spAutoFit/>
          </a:bodyPr>
          <a:lstStyle/>
          <a:p>
            <a:pPr algn="ctr"/>
            <a:r>
              <a:rPr lang="es-CO" sz="2333" b="1" dirty="0"/>
              <a:t>3 2    C r i t e r i o s    d e    G e s t i </a:t>
            </a:r>
            <a:r>
              <a:rPr lang="es-CO" sz="2333" b="1" dirty="0" err="1"/>
              <a:t>ó</a:t>
            </a:r>
            <a:r>
              <a:rPr lang="es-CO" sz="2333" b="1" dirty="0"/>
              <a:t> n </a:t>
            </a:r>
          </a:p>
        </p:txBody>
      </p:sp>
      <p:sp>
        <p:nvSpPr>
          <p:cNvPr id="7" name="3 Rectángulo"/>
          <p:cNvSpPr/>
          <p:nvPr/>
        </p:nvSpPr>
        <p:spPr bwMode="auto">
          <a:xfrm>
            <a:off x="1751687" y="2381250"/>
            <a:ext cx="2700300" cy="300033"/>
          </a:xfrm>
          <a:prstGeom prst="rect">
            <a:avLst/>
          </a:prstGeom>
          <a:solidFill>
            <a:schemeClr val="accent3">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X I S T E N C I A</a:t>
            </a:r>
          </a:p>
        </p:txBody>
      </p:sp>
      <p:sp>
        <p:nvSpPr>
          <p:cNvPr id="8" name="6 Rectángulo"/>
          <p:cNvSpPr/>
          <p:nvPr/>
        </p:nvSpPr>
        <p:spPr bwMode="auto">
          <a:xfrm>
            <a:off x="1751687" y="2838212"/>
            <a:ext cx="1873757" cy="344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b="1" dirty="0">
                <a:latin typeface="Times New Roman" pitchFamily="18" charset="0"/>
              </a:rPr>
              <a:t>RESPUESTA</a:t>
            </a:r>
          </a:p>
        </p:txBody>
      </p:sp>
      <p:sp>
        <p:nvSpPr>
          <p:cNvPr id="9" name="8 Rectángulo"/>
          <p:cNvSpPr/>
          <p:nvPr/>
        </p:nvSpPr>
        <p:spPr bwMode="auto">
          <a:xfrm>
            <a:off x="3131840" y="2838212"/>
            <a:ext cx="1320147" cy="344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V A L O R</a:t>
            </a:r>
          </a:p>
        </p:txBody>
      </p:sp>
      <p:sp>
        <p:nvSpPr>
          <p:cNvPr id="10" name="4 Rectángulo"/>
          <p:cNvSpPr/>
          <p:nvPr/>
        </p:nvSpPr>
        <p:spPr bwMode="auto">
          <a:xfrm>
            <a:off x="1751687" y="3221343"/>
            <a:ext cx="1909536" cy="110321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1833" b="1" dirty="0">
                <a:latin typeface="Times New Roman" pitchFamily="18" charset="0"/>
              </a:rPr>
              <a:t>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1" name="9 Rectángulo"/>
          <p:cNvSpPr/>
          <p:nvPr/>
        </p:nvSpPr>
        <p:spPr bwMode="auto">
          <a:xfrm>
            <a:off x="3131840" y="3231411"/>
            <a:ext cx="1320147" cy="1093144"/>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0,3</a:t>
            </a:r>
          </a:p>
          <a:p>
            <a:pPr algn="ctr" defTabSz="761970" eaLnBrk="0" hangingPunct="0"/>
            <a:r>
              <a:rPr lang="es-CO" sz="2000" b="1" dirty="0">
                <a:latin typeface="Times New Roman" pitchFamily="18" charset="0"/>
              </a:rPr>
              <a:t> 0,18</a:t>
            </a:r>
          </a:p>
          <a:p>
            <a:pPr algn="ctr" defTabSz="761970" eaLnBrk="0" hangingPunct="0"/>
            <a:r>
              <a:rPr lang="es-CO" sz="2000" b="1" dirty="0">
                <a:latin typeface="Times New Roman" pitchFamily="18" charset="0"/>
              </a:rPr>
              <a:t> 0,06</a:t>
            </a:r>
          </a:p>
        </p:txBody>
      </p:sp>
      <p:sp>
        <p:nvSpPr>
          <p:cNvPr id="12" name="10 Rectángulo"/>
          <p:cNvSpPr/>
          <p:nvPr/>
        </p:nvSpPr>
        <p:spPr bwMode="auto">
          <a:xfrm>
            <a:off x="4782023" y="2381250"/>
            <a:ext cx="2970330" cy="311725"/>
          </a:xfrm>
          <a:prstGeom prst="rect">
            <a:avLst/>
          </a:prstGeom>
          <a:solidFill>
            <a:schemeClr val="accent3">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F E C T I V I D A D</a:t>
            </a:r>
          </a:p>
        </p:txBody>
      </p:sp>
      <p:sp>
        <p:nvSpPr>
          <p:cNvPr id="13" name="11 Rectángulo"/>
          <p:cNvSpPr/>
          <p:nvPr/>
        </p:nvSpPr>
        <p:spPr bwMode="auto">
          <a:xfrm>
            <a:off x="4782023" y="2835548"/>
            <a:ext cx="2257025" cy="308082"/>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b="1" dirty="0">
                <a:latin typeface="Times New Roman" pitchFamily="18" charset="0"/>
              </a:rPr>
              <a:t>RESPUESTA</a:t>
            </a:r>
          </a:p>
        </p:txBody>
      </p:sp>
      <p:sp>
        <p:nvSpPr>
          <p:cNvPr id="14" name="12 Rectángulo"/>
          <p:cNvSpPr/>
          <p:nvPr/>
        </p:nvSpPr>
        <p:spPr bwMode="auto">
          <a:xfrm>
            <a:off x="6162177" y="2835548"/>
            <a:ext cx="1590177" cy="308082"/>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V A L O R</a:t>
            </a:r>
          </a:p>
        </p:txBody>
      </p:sp>
      <p:sp>
        <p:nvSpPr>
          <p:cNvPr id="15" name="13 Rectángulo"/>
          <p:cNvSpPr/>
          <p:nvPr/>
        </p:nvSpPr>
        <p:spPr bwMode="auto">
          <a:xfrm>
            <a:off x="4782023" y="3186320"/>
            <a:ext cx="2257025" cy="98586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6" name="14 Rectángulo"/>
          <p:cNvSpPr/>
          <p:nvPr/>
        </p:nvSpPr>
        <p:spPr bwMode="auto">
          <a:xfrm>
            <a:off x="6162177" y="3195588"/>
            <a:ext cx="1590177" cy="98586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0,7</a:t>
            </a:r>
          </a:p>
          <a:p>
            <a:pPr algn="ctr" defTabSz="761970" eaLnBrk="0" hangingPunct="0"/>
            <a:r>
              <a:rPr lang="es-CO" sz="2000" b="1" dirty="0">
                <a:latin typeface="Times New Roman" pitchFamily="18" charset="0"/>
              </a:rPr>
              <a:t>  0,42</a:t>
            </a:r>
          </a:p>
          <a:p>
            <a:pPr algn="ctr" defTabSz="761970" eaLnBrk="0" hangingPunct="0"/>
            <a:r>
              <a:rPr lang="es-CO" sz="2000" b="1" dirty="0">
                <a:latin typeface="Times New Roman" pitchFamily="18" charset="0"/>
              </a:rPr>
              <a:t>  0,14</a:t>
            </a:r>
          </a:p>
        </p:txBody>
      </p:sp>
    </p:spTree>
    <p:extLst>
      <p:ext uri="{BB962C8B-B14F-4D97-AF65-F5344CB8AC3E}">
        <p14:creationId xmlns:p14="http://schemas.microsoft.com/office/powerpoint/2010/main" val="1639712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75</a:t>
            </a:fld>
            <a:endParaRPr lang="es-ES_tradnl" dirty="0"/>
          </a:p>
        </p:txBody>
      </p:sp>
      <p:sp>
        <p:nvSpPr>
          <p:cNvPr id="6" name="1 Rectángulo"/>
          <p:cNvSpPr/>
          <p:nvPr/>
        </p:nvSpPr>
        <p:spPr bwMode="auto">
          <a:xfrm>
            <a:off x="1871701" y="121196"/>
            <a:ext cx="5520621" cy="480053"/>
          </a:xfrm>
          <a:prstGeom prst="rect">
            <a:avLst/>
          </a:prstGeom>
          <a:solidFill>
            <a:schemeClr val="accent2">
              <a:lumMod val="40000"/>
              <a:lumOff val="60000"/>
            </a:schemeClr>
          </a:solidFill>
          <a:ln>
            <a:solidFill>
              <a:schemeClr val="bg2">
                <a:lumMod val="75000"/>
              </a:schemeClr>
            </a:solidFill>
            <a:headEnd type="none" w="med" len="med"/>
            <a:tailEnd type="none" w="med" len="med"/>
          </a:ln>
          <a:effectLst>
            <a:glow rad="63500">
              <a:schemeClr val="accent6">
                <a:satMod val="175000"/>
                <a:alpha val="40000"/>
              </a:schemeClr>
            </a:glow>
          </a:effectLst>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RANGOS DE CALIFICACIÓN</a:t>
            </a:r>
            <a:endParaRPr lang="es-CO" sz="2000" b="1" u="sng" dirty="0">
              <a:solidFill>
                <a:schemeClr val="tx1"/>
              </a:solidFill>
              <a:latin typeface="Times New Roman" pitchFamily="18" charset="0"/>
            </a:endParaRPr>
          </a:p>
        </p:txBody>
      </p:sp>
      <p:sp>
        <p:nvSpPr>
          <p:cNvPr id="7" name="6 Rectángulo"/>
          <p:cNvSpPr/>
          <p:nvPr/>
        </p:nvSpPr>
        <p:spPr bwMode="auto">
          <a:xfrm>
            <a:off x="3599277" y="1777380"/>
            <a:ext cx="2844930" cy="822888"/>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100" b="1" dirty="0">
                <a:latin typeface="Times New Roman" pitchFamily="18" charset="0"/>
              </a:rPr>
              <a:t>RANGO  DE CALIFICACIÓN </a:t>
            </a:r>
          </a:p>
        </p:txBody>
      </p:sp>
      <p:sp>
        <p:nvSpPr>
          <p:cNvPr id="8" name="4 Rectángulo"/>
          <p:cNvSpPr/>
          <p:nvPr/>
        </p:nvSpPr>
        <p:spPr bwMode="auto">
          <a:xfrm>
            <a:off x="3599278" y="2924492"/>
            <a:ext cx="2844930" cy="509072"/>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1.0&lt;CALIFICACIÓN &lt; 3.0</a:t>
            </a:r>
          </a:p>
          <a:p>
            <a:pPr algn="ctr" defTabSz="761970" eaLnBrk="0" hangingPunct="0"/>
            <a:endParaRPr lang="es-CO" sz="2000" b="1" dirty="0">
              <a:latin typeface="Times New Roman" pitchFamily="18" charset="0"/>
            </a:endParaRPr>
          </a:p>
        </p:txBody>
      </p:sp>
      <p:sp>
        <p:nvSpPr>
          <p:cNvPr id="9" name="19 Rectángulo"/>
          <p:cNvSpPr/>
          <p:nvPr/>
        </p:nvSpPr>
        <p:spPr bwMode="auto">
          <a:xfrm>
            <a:off x="3599277" y="3649588"/>
            <a:ext cx="2844930" cy="471140"/>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3.0&lt;CALIFICACIÓN &lt; 4.0</a:t>
            </a:r>
          </a:p>
          <a:p>
            <a:pPr algn="ctr" defTabSz="761970" eaLnBrk="0" hangingPunct="0"/>
            <a:endParaRPr lang="es-CO" sz="2000" b="1" dirty="0">
              <a:latin typeface="Times New Roman" pitchFamily="18" charset="0"/>
            </a:endParaRPr>
          </a:p>
        </p:txBody>
      </p:sp>
      <p:sp>
        <p:nvSpPr>
          <p:cNvPr id="10" name="20 Rectángulo"/>
          <p:cNvSpPr/>
          <p:nvPr/>
        </p:nvSpPr>
        <p:spPr bwMode="auto">
          <a:xfrm>
            <a:off x="3599269" y="4273821"/>
            <a:ext cx="2844938" cy="599903"/>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00" b="1" dirty="0">
                <a:latin typeface="Times New Roman" pitchFamily="18" charset="0"/>
              </a:rPr>
              <a:t>4.0&lt;CALIFICACIÓN &lt; 5.0</a:t>
            </a:r>
          </a:p>
          <a:p>
            <a:pPr algn="ctr" defTabSz="761970" eaLnBrk="0" hangingPunct="0"/>
            <a:endParaRPr lang="es-CO" sz="2000" b="1" dirty="0">
              <a:latin typeface="Times New Roman" pitchFamily="18" charset="0"/>
            </a:endParaRPr>
          </a:p>
        </p:txBody>
      </p:sp>
      <p:sp>
        <p:nvSpPr>
          <p:cNvPr id="11" name="21 Rectángulo"/>
          <p:cNvSpPr/>
          <p:nvPr/>
        </p:nvSpPr>
        <p:spPr bwMode="auto">
          <a:xfrm>
            <a:off x="6588224" y="1777380"/>
            <a:ext cx="2304256" cy="822887"/>
          </a:xfrm>
          <a:prstGeom prst="rect">
            <a:avLst/>
          </a:prstGeom>
          <a:solidFill>
            <a:schemeClr val="accent2">
              <a:lumMod val="40000"/>
              <a:lumOff val="6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100" b="1" dirty="0">
                <a:latin typeface="Times New Roman" pitchFamily="18" charset="0"/>
              </a:rPr>
              <a:t>CALIFICACIÓN CUALITATIVA  </a:t>
            </a:r>
          </a:p>
        </p:txBody>
      </p:sp>
      <p:sp>
        <p:nvSpPr>
          <p:cNvPr id="12" name="22 Rectángulo"/>
          <p:cNvSpPr/>
          <p:nvPr/>
        </p:nvSpPr>
        <p:spPr bwMode="auto">
          <a:xfrm>
            <a:off x="6588224" y="2924492"/>
            <a:ext cx="2304256" cy="509072"/>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DEFICIENTE</a:t>
            </a:r>
          </a:p>
          <a:p>
            <a:pPr algn="ctr" defTabSz="761970" eaLnBrk="0" hangingPunct="0"/>
            <a:endParaRPr lang="es-CO" sz="2000" b="1" dirty="0">
              <a:latin typeface="Times New Roman" pitchFamily="18" charset="0"/>
            </a:endParaRPr>
          </a:p>
        </p:txBody>
      </p:sp>
      <p:sp>
        <p:nvSpPr>
          <p:cNvPr id="13" name="23 Rectángulo"/>
          <p:cNvSpPr/>
          <p:nvPr/>
        </p:nvSpPr>
        <p:spPr bwMode="auto">
          <a:xfrm>
            <a:off x="6588224" y="3617155"/>
            <a:ext cx="2304256" cy="464481"/>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ADECUADO</a:t>
            </a:r>
          </a:p>
          <a:p>
            <a:pPr algn="ctr" defTabSz="761970" eaLnBrk="0" hangingPunct="0"/>
            <a:endParaRPr lang="es-CO" sz="2000" b="1" dirty="0">
              <a:latin typeface="Times New Roman" pitchFamily="18" charset="0"/>
            </a:endParaRPr>
          </a:p>
        </p:txBody>
      </p:sp>
      <p:sp>
        <p:nvSpPr>
          <p:cNvPr id="14" name="24 Rectángulo"/>
          <p:cNvSpPr/>
          <p:nvPr/>
        </p:nvSpPr>
        <p:spPr bwMode="auto">
          <a:xfrm>
            <a:off x="6588225" y="4254723"/>
            <a:ext cx="2304255" cy="619001"/>
          </a:xfrm>
          <a:prstGeom prst="rect">
            <a:avLst/>
          </a:prstGeom>
          <a:solidFill>
            <a:schemeClr val="accent2">
              <a:lumMod val="20000"/>
              <a:lumOff val="80000"/>
            </a:schemeClr>
          </a:solidFill>
          <a:ln w="9525" cap="flat" cmpd="sng" algn="ctr">
            <a:solidFill>
              <a:srgbClr val="FFC0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400" b="1" dirty="0">
                <a:latin typeface="Times New Roman" pitchFamily="18" charset="0"/>
              </a:rPr>
              <a:t>EFICIENTE</a:t>
            </a:r>
          </a:p>
          <a:p>
            <a:pPr algn="ctr" defTabSz="761970" eaLnBrk="0" hangingPunct="0"/>
            <a:endParaRPr lang="es-CO" sz="2000" b="1" dirty="0">
              <a:latin typeface="Times New Roman" pitchFamily="18" charset="0"/>
            </a:endParaRPr>
          </a:p>
        </p:txBody>
      </p:sp>
      <p:graphicFrame>
        <p:nvGraphicFramePr>
          <p:cNvPr id="15" name="Tabla 14"/>
          <p:cNvGraphicFramePr>
            <a:graphicFrameLocks noGrp="1"/>
          </p:cNvGraphicFramePr>
          <p:nvPr/>
        </p:nvGraphicFramePr>
        <p:xfrm>
          <a:off x="125414" y="1728610"/>
          <a:ext cx="3227404" cy="3793186"/>
        </p:xfrm>
        <a:graphic>
          <a:graphicData uri="http://schemas.openxmlformats.org/drawingml/2006/table">
            <a:tbl>
              <a:tblPr>
                <a:tableStyleId>{BC89EF96-8CEA-46FF-86C4-4CE0E7609802}</a:tableStyleId>
              </a:tblPr>
              <a:tblGrid>
                <a:gridCol w="1607554">
                  <a:extLst>
                    <a:ext uri="{9D8B030D-6E8A-4147-A177-3AD203B41FA5}">
                      <a16:colId xmlns:a16="http://schemas.microsoft.com/office/drawing/2014/main" val="664774815"/>
                    </a:ext>
                  </a:extLst>
                </a:gridCol>
                <a:gridCol w="41980">
                  <a:extLst>
                    <a:ext uri="{9D8B030D-6E8A-4147-A177-3AD203B41FA5}">
                      <a16:colId xmlns:a16="http://schemas.microsoft.com/office/drawing/2014/main" val="20001"/>
                    </a:ext>
                  </a:extLst>
                </a:gridCol>
                <a:gridCol w="1577870">
                  <a:extLst>
                    <a:ext uri="{9D8B030D-6E8A-4147-A177-3AD203B41FA5}">
                      <a16:colId xmlns:a16="http://schemas.microsoft.com/office/drawing/2014/main" val="2110246816"/>
                    </a:ext>
                  </a:extLst>
                </a:gridCol>
              </a:tblGrid>
              <a:tr h="853221">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518938">
                <a:tc>
                  <a:txBody>
                    <a:bodyPr/>
                    <a:lstStyle/>
                    <a:p>
                      <a:pPr algn="ctr" fontAlgn="ctr"/>
                      <a:r>
                        <a:rPr lang="es-CO" sz="2400" b="1" u="none" strike="noStrike" dirty="0">
                          <a:effectLst/>
                        </a:rPr>
                        <a:t>CRITERIO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2400" b="1" u="none" strike="noStrike" dirty="0">
                          <a:effectLst/>
                        </a:rPr>
                        <a:t>RANGO</a:t>
                      </a:r>
                      <a:endParaRPr lang="es-CO" sz="24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051951"/>
                  </a:ext>
                </a:extLst>
              </a:tr>
              <a:tr h="698604">
                <a:tc>
                  <a:txBody>
                    <a:bodyPr/>
                    <a:lstStyle/>
                    <a:p>
                      <a:pPr algn="ctr" fontAlgn="ctr"/>
                      <a:r>
                        <a:rPr lang="es-CO" sz="2400" b="1" u="none" strike="noStrike" dirty="0">
                          <a:effectLst/>
                        </a:rPr>
                        <a:t>Adecuado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698604">
                <a:tc>
                  <a:txBody>
                    <a:bodyPr/>
                    <a:lstStyle/>
                    <a:p>
                      <a:pPr algn="ctr" fontAlgn="ctr"/>
                      <a:r>
                        <a:rPr lang="es-CO" sz="2400" b="1" u="none" strike="noStrike" dirty="0">
                          <a:effectLst/>
                        </a:rPr>
                        <a:t>Satisfactorio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9038434"/>
                  </a:ext>
                </a:extLst>
              </a:tr>
              <a:tr h="620982">
                <a:tc>
                  <a:txBody>
                    <a:bodyPr/>
                    <a:lstStyle/>
                    <a:p>
                      <a:pPr algn="ctr" fontAlgn="ctr"/>
                      <a:r>
                        <a:rPr lang="es-CO" sz="2400" b="1" u="none" strike="noStrike" dirty="0">
                          <a:effectLst/>
                        </a:rPr>
                        <a:t>Deficiente</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511963"/>
                  </a:ext>
                </a:extLst>
              </a:tr>
              <a:tr h="402837">
                <a:tc>
                  <a:txBody>
                    <a:bodyPr/>
                    <a:lstStyle/>
                    <a:p>
                      <a:pPr algn="ctr" fontAlgn="ctr"/>
                      <a:r>
                        <a:rPr lang="es-CO" sz="2400" b="1" u="none" strike="noStrike" dirty="0">
                          <a:effectLst/>
                        </a:rPr>
                        <a:t>Inadecuado</a:t>
                      </a:r>
                      <a:endParaRPr lang="es-CO" sz="24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
        <p:nvSpPr>
          <p:cNvPr id="16" name="16 Proceso"/>
          <p:cNvSpPr/>
          <p:nvPr/>
        </p:nvSpPr>
        <p:spPr bwMode="auto">
          <a:xfrm>
            <a:off x="107504" y="985292"/>
            <a:ext cx="3245314" cy="432048"/>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357 de 2008</a:t>
            </a:r>
          </a:p>
        </p:txBody>
      </p:sp>
      <p:sp>
        <p:nvSpPr>
          <p:cNvPr id="17" name="17 Proceso"/>
          <p:cNvSpPr/>
          <p:nvPr/>
        </p:nvSpPr>
        <p:spPr bwMode="auto">
          <a:xfrm>
            <a:off x="3995936" y="985292"/>
            <a:ext cx="4752528" cy="432048"/>
          </a:xfrm>
          <a:prstGeom prst="flowChartProcess">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glow rad="63500">
              <a:schemeClr val="accent4">
                <a:satMod val="175000"/>
                <a:alpha val="40000"/>
              </a:schemeClr>
            </a:glow>
          </a:effectLst>
          <a:scene3d>
            <a:camera prst="orthographicFront"/>
            <a:lightRig rig="threePt" dir="t"/>
          </a:scene3d>
          <a:sp3d>
            <a:bevelT prst="convex"/>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400" b="1" dirty="0">
                <a:latin typeface="+mn-lt"/>
              </a:rPr>
              <a:t>Resolución 193 de 2016</a:t>
            </a:r>
          </a:p>
        </p:txBody>
      </p:sp>
      <p:sp>
        <p:nvSpPr>
          <p:cNvPr id="18" name="1 Flecha abajo"/>
          <p:cNvSpPr/>
          <p:nvPr/>
        </p:nvSpPr>
        <p:spPr bwMode="auto">
          <a:xfrm>
            <a:off x="1475656" y="1489348"/>
            <a:ext cx="484632" cy="216024"/>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9" name="18 Flecha abajo"/>
          <p:cNvSpPr/>
          <p:nvPr/>
        </p:nvSpPr>
        <p:spPr bwMode="auto">
          <a:xfrm>
            <a:off x="6031584" y="1489348"/>
            <a:ext cx="484632" cy="216024"/>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2 Flecha curvada hacia la derecha"/>
          <p:cNvSpPr/>
          <p:nvPr/>
        </p:nvSpPr>
        <p:spPr bwMode="auto">
          <a:xfrm>
            <a:off x="1043607" y="201188"/>
            <a:ext cx="828093" cy="784104"/>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1" name="19 Flecha curvada hacia la izquierda"/>
          <p:cNvSpPr/>
          <p:nvPr/>
        </p:nvSpPr>
        <p:spPr bwMode="auto">
          <a:xfrm>
            <a:off x="7380312" y="201188"/>
            <a:ext cx="1008112" cy="768130"/>
          </a:xfrm>
          <a:prstGeom prst="curvedLeftArrow">
            <a:avLst>
              <a:gd name="adj1" fmla="val 25000"/>
              <a:gd name="adj2" fmla="val 47788"/>
              <a:gd name="adj3" fmla="val 25000"/>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669689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76</a:t>
            </a:fld>
            <a:endParaRPr lang="es-ES_tradnl" dirty="0"/>
          </a:p>
        </p:txBody>
      </p:sp>
      <p:sp>
        <p:nvSpPr>
          <p:cNvPr id="5" name="8 Título"/>
          <p:cNvSpPr txBox="1">
            <a:spLocks/>
          </p:cNvSpPr>
          <p:nvPr/>
        </p:nvSpPr>
        <p:spPr bwMode="auto">
          <a:xfrm>
            <a:off x="902965" y="0"/>
            <a:ext cx="7629475" cy="871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kern="0" dirty="0"/>
              <a:t>CRONOGRAMA  DE  APLICACIÓN </a:t>
            </a:r>
            <a:br>
              <a:rPr lang="es-ES" altLang="es-ES" kern="0" dirty="0"/>
            </a:br>
            <a:r>
              <a:rPr lang="es-ES" altLang="es-ES" kern="0" dirty="0"/>
              <a:t>Resolución CGN  No. 193  de  2016</a:t>
            </a:r>
          </a:p>
        </p:txBody>
      </p:sp>
      <p:sp>
        <p:nvSpPr>
          <p:cNvPr id="6" name="22 Rectángulo"/>
          <p:cNvSpPr/>
          <p:nvPr/>
        </p:nvSpPr>
        <p:spPr bwMode="auto">
          <a:xfrm>
            <a:off x="395536" y="1493844"/>
            <a:ext cx="1440160" cy="64357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TIPO ENTIDAD</a:t>
            </a:r>
          </a:p>
        </p:txBody>
      </p:sp>
      <p:sp>
        <p:nvSpPr>
          <p:cNvPr id="7" name="23 Rectángulo"/>
          <p:cNvSpPr/>
          <p:nvPr/>
        </p:nvSpPr>
        <p:spPr bwMode="auto">
          <a:xfrm>
            <a:off x="395536" y="2525107"/>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8" name="7 Rectángulo"/>
          <p:cNvSpPr/>
          <p:nvPr/>
        </p:nvSpPr>
        <p:spPr bwMode="auto">
          <a:xfrm>
            <a:off x="3842577" y="1464491"/>
            <a:ext cx="3100068" cy="312890"/>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FECHA</a:t>
            </a:r>
          </a:p>
        </p:txBody>
      </p:sp>
      <p:sp>
        <p:nvSpPr>
          <p:cNvPr id="9" name="8 Rectángulo"/>
          <p:cNvSpPr/>
          <p:nvPr/>
        </p:nvSpPr>
        <p:spPr bwMode="auto">
          <a:xfrm>
            <a:off x="3853003" y="2525107"/>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0" name="12 Rectángulo"/>
          <p:cNvSpPr/>
          <p:nvPr/>
        </p:nvSpPr>
        <p:spPr bwMode="auto">
          <a:xfrm>
            <a:off x="3831025" y="1776703"/>
            <a:ext cx="1583091"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DESDE</a:t>
            </a:r>
          </a:p>
        </p:txBody>
      </p:sp>
      <p:sp>
        <p:nvSpPr>
          <p:cNvPr id="11" name="13 Rectángulo"/>
          <p:cNvSpPr/>
          <p:nvPr/>
        </p:nvSpPr>
        <p:spPr bwMode="auto">
          <a:xfrm>
            <a:off x="5414117" y="1776703"/>
            <a:ext cx="1528528"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300" b="1" dirty="0">
                <a:latin typeface="Times New Roman" pitchFamily="18" charset="0"/>
              </a:rPr>
              <a:t>Primer informe</a:t>
            </a:r>
          </a:p>
        </p:txBody>
      </p:sp>
      <p:sp>
        <p:nvSpPr>
          <p:cNvPr id="12" name="14 Rectángulo"/>
          <p:cNvSpPr/>
          <p:nvPr/>
        </p:nvSpPr>
        <p:spPr bwMode="auto">
          <a:xfrm>
            <a:off x="5436096" y="2525107"/>
            <a:ext cx="144500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13" name="17 Rectángulo"/>
          <p:cNvSpPr/>
          <p:nvPr/>
        </p:nvSpPr>
        <p:spPr bwMode="auto">
          <a:xfrm>
            <a:off x="1835696" y="1493194"/>
            <a:ext cx="1643720" cy="64422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700" b="1" dirty="0">
                <a:latin typeface="Times New Roman" pitchFamily="18" charset="0"/>
              </a:rPr>
              <a:t>RESOLUCIÓN</a:t>
            </a:r>
          </a:p>
        </p:txBody>
      </p:sp>
      <p:sp>
        <p:nvSpPr>
          <p:cNvPr id="14" name="18 Rectángulo"/>
          <p:cNvSpPr/>
          <p:nvPr/>
        </p:nvSpPr>
        <p:spPr bwMode="auto">
          <a:xfrm>
            <a:off x="1907704" y="2525107"/>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743/2013</a:t>
            </a:r>
          </a:p>
        </p:txBody>
      </p:sp>
      <p:sp>
        <p:nvSpPr>
          <p:cNvPr id="15" name="21 Rectángulo"/>
          <p:cNvSpPr/>
          <p:nvPr/>
        </p:nvSpPr>
        <p:spPr bwMode="auto">
          <a:xfrm>
            <a:off x="7236296" y="2525107"/>
            <a:ext cx="172819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  </a:t>
            </a:r>
          </a:p>
        </p:txBody>
      </p:sp>
      <p:sp>
        <p:nvSpPr>
          <p:cNvPr id="16" name="28 Rectángulo"/>
          <p:cNvSpPr/>
          <p:nvPr/>
        </p:nvSpPr>
        <p:spPr bwMode="auto">
          <a:xfrm>
            <a:off x="7158668" y="1416663"/>
            <a:ext cx="1805820" cy="792765"/>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00" b="1" dirty="0">
                <a:latin typeface="Times New Roman" pitchFamily="18" charset="0"/>
              </a:rPr>
              <a:t>PRESENTACIÓN INFORME ANUAL</a:t>
            </a:r>
          </a:p>
        </p:txBody>
      </p:sp>
      <p:sp>
        <p:nvSpPr>
          <p:cNvPr id="17" name="29 Rectángulo"/>
          <p:cNvSpPr/>
          <p:nvPr/>
        </p:nvSpPr>
        <p:spPr bwMode="auto">
          <a:xfrm>
            <a:off x="395536" y="3173179"/>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Empresas</a:t>
            </a:r>
          </a:p>
        </p:txBody>
      </p:sp>
      <p:sp>
        <p:nvSpPr>
          <p:cNvPr id="18" name="30 Rectángulo"/>
          <p:cNvSpPr/>
          <p:nvPr/>
        </p:nvSpPr>
        <p:spPr bwMode="auto">
          <a:xfrm>
            <a:off x="3853003" y="3173179"/>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Publicación</a:t>
            </a:r>
          </a:p>
        </p:txBody>
      </p:sp>
      <p:sp>
        <p:nvSpPr>
          <p:cNvPr id="19" name="31 Rectángulo"/>
          <p:cNvSpPr/>
          <p:nvPr/>
        </p:nvSpPr>
        <p:spPr bwMode="auto">
          <a:xfrm>
            <a:off x="5436096" y="3173179"/>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31/12/2016</a:t>
            </a:r>
          </a:p>
        </p:txBody>
      </p:sp>
      <p:sp>
        <p:nvSpPr>
          <p:cNvPr id="20" name="32 Rectángulo"/>
          <p:cNvSpPr/>
          <p:nvPr/>
        </p:nvSpPr>
        <p:spPr bwMode="auto">
          <a:xfrm>
            <a:off x="1907704" y="3173179"/>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414/2014</a:t>
            </a:r>
          </a:p>
        </p:txBody>
      </p:sp>
      <p:sp>
        <p:nvSpPr>
          <p:cNvPr id="21" name="33 Rectángulo"/>
          <p:cNvSpPr/>
          <p:nvPr/>
        </p:nvSpPr>
        <p:spPr bwMode="auto">
          <a:xfrm>
            <a:off x="7230675" y="3173179"/>
            <a:ext cx="173381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2017</a:t>
            </a:r>
          </a:p>
        </p:txBody>
      </p:sp>
      <p:sp>
        <p:nvSpPr>
          <p:cNvPr id="22" name="34 Rectángulo"/>
          <p:cNvSpPr/>
          <p:nvPr/>
        </p:nvSpPr>
        <p:spPr bwMode="auto">
          <a:xfrm>
            <a:off x="395536" y="3821251"/>
            <a:ext cx="151216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Gobierno</a:t>
            </a:r>
          </a:p>
        </p:txBody>
      </p:sp>
      <p:sp>
        <p:nvSpPr>
          <p:cNvPr id="23" name="35 Rectángulo"/>
          <p:cNvSpPr/>
          <p:nvPr/>
        </p:nvSpPr>
        <p:spPr bwMode="auto">
          <a:xfrm>
            <a:off x="3853003" y="3821251"/>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4" name="36 Rectángulo"/>
          <p:cNvSpPr/>
          <p:nvPr/>
        </p:nvSpPr>
        <p:spPr bwMode="auto">
          <a:xfrm>
            <a:off x="5436096" y="3821251"/>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25" name="37 Rectángulo"/>
          <p:cNvSpPr/>
          <p:nvPr/>
        </p:nvSpPr>
        <p:spPr bwMode="auto">
          <a:xfrm>
            <a:off x="1907704" y="3821251"/>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533/2015</a:t>
            </a:r>
          </a:p>
        </p:txBody>
      </p:sp>
      <p:sp>
        <p:nvSpPr>
          <p:cNvPr id="26" name="38 Rectángulo"/>
          <p:cNvSpPr/>
          <p:nvPr/>
        </p:nvSpPr>
        <p:spPr bwMode="auto">
          <a:xfrm>
            <a:off x="7230677" y="3821251"/>
            <a:ext cx="1733811"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7" name="39 Rectángulo"/>
          <p:cNvSpPr/>
          <p:nvPr/>
        </p:nvSpPr>
        <p:spPr bwMode="auto">
          <a:xfrm>
            <a:off x="395536" y="4441676"/>
            <a:ext cx="1512168" cy="69243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err="1">
                <a:latin typeface="Times New Roman" pitchFamily="18" charset="0"/>
              </a:rPr>
              <a:t>Emp</a:t>
            </a:r>
            <a:r>
              <a:rPr lang="es-CO" sz="2000" b="1" dirty="0">
                <a:latin typeface="Times New Roman" pitchFamily="18" charset="0"/>
              </a:rPr>
              <a:t>. SGSSS</a:t>
            </a:r>
          </a:p>
        </p:txBody>
      </p:sp>
      <p:sp>
        <p:nvSpPr>
          <p:cNvPr id="28" name="40 Rectángulo"/>
          <p:cNvSpPr/>
          <p:nvPr/>
        </p:nvSpPr>
        <p:spPr bwMode="auto">
          <a:xfrm>
            <a:off x="3925011" y="4657700"/>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01/01/2017</a:t>
            </a:r>
          </a:p>
        </p:txBody>
      </p:sp>
      <p:sp>
        <p:nvSpPr>
          <p:cNvPr id="29" name="41 Rectángulo"/>
          <p:cNvSpPr/>
          <p:nvPr/>
        </p:nvSpPr>
        <p:spPr bwMode="auto">
          <a:xfrm>
            <a:off x="5508104" y="4657700"/>
            <a:ext cx="144500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31/12/2017</a:t>
            </a:r>
          </a:p>
        </p:txBody>
      </p:sp>
      <p:sp>
        <p:nvSpPr>
          <p:cNvPr id="30" name="42 Rectángulo"/>
          <p:cNvSpPr/>
          <p:nvPr/>
        </p:nvSpPr>
        <p:spPr bwMode="auto">
          <a:xfrm>
            <a:off x="1907704" y="4630053"/>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663/2015</a:t>
            </a:r>
          </a:p>
        </p:txBody>
      </p:sp>
      <p:sp>
        <p:nvSpPr>
          <p:cNvPr id="31" name="43 Rectángulo"/>
          <p:cNvSpPr/>
          <p:nvPr/>
        </p:nvSpPr>
        <p:spPr bwMode="auto">
          <a:xfrm>
            <a:off x="7236296" y="4651775"/>
            <a:ext cx="1728192" cy="338318"/>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2018</a:t>
            </a:r>
          </a:p>
        </p:txBody>
      </p:sp>
      <p:sp>
        <p:nvSpPr>
          <p:cNvPr id="2" name="1 Flecha abajo"/>
          <p:cNvSpPr/>
          <p:nvPr/>
        </p:nvSpPr>
        <p:spPr bwMode="auto">
          <a:xfrm>
            <a:off x="4283968" y="985292"/>
            <a:ext cx="484632" cy="431371"/>
          </a:xfrm>
          <a:prstGeom prst="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03167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820"/>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sz="2800" kern="0" dirty="0">
                <a:effectLst>
                  <a:outerShdw blurRad="38100" dist="38100" dir="2700000" algn="tl">
                    <a:srgbClr val="000000">
                      <a:alpha val="43137"/>
                    </a:srgbClr>
                  </a:outerShdw>
                </a:effectLst>
              </a:rPr>
              <a:t>PERSPECTIVAS DE LA REGULACIÓN CONTABLE PÚBLICA  </a:t>
            </a:r>
          </a:p>
        </p:txBody>
      </p:sp>
      <p:graphicFrame>
        <p:nvGraphicFramePr>
          <p:cNvPr id="4" name="3 Diagrama"/>
          <p:cNvGraphicFramePr/>
          <p:nvPr>
            <p:extLst>
              <p:ext uri="{D42A27DB-BD31-4B8C-83A1-F6EECF244321}">
                <p14:modId xmlns:p14="http://schemas.microsoft.com/office/powerpoint/2010/main" val="4086906674"/>
              </p:ext>
            </p:extLst>
          </p:nvPr>
        </p:nvGraphicFramePr>
        <p:xfrm>
          <a:off x="222573" y="1129308"/>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77</a:t>
            </a:fld>
            <a:endParaRPr lang="es-ES_tradnl" sz="800" dirty="0">
              <a:solidFill>
                <a:srgbClr val="008080"/>
              </a:solidFill>
              <a:latin typeface="+mn-lt"/>
            </a:endParaRPr>
          </a:p>
        </p:txBody>
      </p:sp>
    </p:spTree>
    <p:extLst>
      <p:ext uri="{BB962C8B-B14F-4D97-AF65-F5344CB8AC3E}">
        <p14:creationId xmlns:p14="http://schemas.microsoft.com/office/powerpoint/2010/main" val="126938628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0" y="49188"/>
            <a:ext cx="9144000" cy="1079569"/>
          </a:xfrm>
        </p:spPr>
        <p:txBody>
          <a:bodyPr/>
          <a:lstStyle/>
          <a:p>
            <a:r>
              <a:rPr lang="es-CO" dirty="0"/>
              <a:t>CUIDADO DE LAS CUENTAS…  </a:t>
            </a:r>
            <a:br>
              <a:rPr lang="es-CO" dirty="0"/>
            </a:br>
            <a:r>
              <a:rPr lang="es-CO" dirty="0"/>
              <a:t>                                            CUSTODIA DE LA HONRADEZ</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1116335"/>
            <a:ext cx="3644377" cy="4533106"/>
          </a:xfrm>
          <a:prstGeom prst="rect">
            <a:avLst/>
          </a:prstGeom>
          <a:noFill/>
          <a:ln w="9525">
            <a:solidFill>
              <a:sysClr val="windowText" lastClr="000000"/>
            </a:solidFill>
            <a:miter lim="800000"/>
            <a:headEnd/>
            <a:tailEnd/>
          </a:ln>
          <a:effectLst>
            <a:glow rad="139700">
              <a:srgbClr val="F3A447">
                <a:satMod val="175000"/>
                <a:alpha val="40000"/>
              </a:srgbClr>
            </a:glow>
            <a:outerShdw dist="35921" dir="2700000" algn="ctr" rotWithShape="0">
              <a:srgbClr val="FEFAC9"/>
            </a:outerShdw>
          </a:effectLst>
          <a:extLst>
            <a:ext uri="{909E8E84-426E-40DD-AFC4-6F175D3DCCD1}">
              <a14:hiddenFill xmlns:a14="http://schemas.microsoft.com/office/drawing/2010/main">
                <a:solidFill>
                  <a:schemeClr val="accent1"/>
                </a:solidFill>
              </a14:hiddenFill>
            </a:ext>
          </a:extLst>
        </p:spPr>
      </p:pic>
      <p:sp>
        <p:nvSpPr>
          <p:cNvPr id="7" name="6 Flecha curvada hacia abajo"/>
          <p:cNvSpPr/>
          <p:nvPr/>
        </p:nvSpPr>
        <p:spPr>
          <a:xfrm rot="12194012">
            <a:off x="250012" y="1953320"/>
            <a:ext cx="5641236" cy="1791417"/>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711" y="1273324"/>
            <a:ext cx="504489" cy="672653"/>
          </a:xfrm>
          <a:prstGeom prst="rect">
            <a:avLst/>
          </a:prstGeom>
        </p:spPr>
      </p:pic>
      <p:pic>
        <p:nvPicPr>
          <p:cNvPr id="9" name="Picture 2" descr="http://www.megamaquinas.com/mega.web/mega.admin.img/col-contact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41476"/>
            <a:ext cx="2051720" cy="278549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3073524"/>
            <a:ext cx="288032" cy="312613"/>
          </a:xfrm>
          <a:prstGeom prst="rect">
            <a:avLst/>
          </a:prstGeom>
        </p:spPr>
      </p:pic>
    </p:spTree>
    <p:extLst>
      <p:ext uri="{BB962C8B-B14F-4D97-AF65-F5344CB8AC3E}">
        <p14:creationId xmlns:p14="http://schemas.microsoft.com/office/powerpoint/2010/main" val="327401052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20000" cy="231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257433"/>
            <a:ext cx="7620000" cy="330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46721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Resultado de imagen para campus universidad de antioquia"/>
          <p:cNvSpPr>
            <a:spLocks noChangeAspect="1" noChangeArrowheads="1"/>
          </p:cNvSpPr>
          <p:nvPr/>
        </p:nvSpPr>
        <p:spPr bwMode="auto">
          <a:xfrm>
            <a:off x="891646" y="-120386"/>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es-CO" sz="1917"/>
          </a:p>
        </p:txBody>
      </p:sp>
      <p:pic>
        <p:nvPicPr>
          <p:cNvPr id="3" name="Imagen 2"/>
          <p:cNvPicPr>
            <a:picLocks noChangeAspect="1"/>
          </p:cNvPicPr>
          <p:nvPr/>
        </p:nvPicPr>
        <p:blipFill>
          <a:blip r:embed="rId2"/>
          <a:stretch>
            <a:fillRect/>
          </a:stretch>
        </p:blipFill>
        <p:spPr>
          <a:xfrm>
            <a:off x="6028322" y="6615"/>
            <a:ext cx="2384105" cy="3630972"/>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843" y="1357334"/>
            <a:ext cx="1785938" cy="1785938"/>
          </a:xfrm>
          <a:prstGeom prst="rect">
            <a:avLst/>
          </a:prstGeom>
        </p:spPr>
      </p:pic>
      <p:cxnSp>
        <p:nvCxnSpPr>
          <p:cNvPr id="9" name="Conector curvado 8"/>
          <p:cNvCxnSpPr/>
          <p:nvPr/>
        </p:nvCxnSpPr>
        <p:spPr bwMode="auto">
          <a:xfrm>
            <a:off x="2891813" y="2017407"/>
            <a:ext cx="762000" cy="762000"/>
          </a:xfrm>
          <a:prstGeom prst="curvedConnector3">
            <a:avLst/>
          </a:prstGeom>
          <a:solidFill>
            <a:srgbClr val="1B369A"/>
          </a:solidFill>
          <a:ln w="9525" cap="flat" cmpd="sng" algn="ctr">
            <a:noFill/>
            <a:prstDash val="solid"/>
            <a:round/>
            <a:headEnd type="triangle"/>
            <a:tailEnd type="triangle"/>
          </a:ln>
          <a:effectLst/>
        </p:spPr>
      </p:cxnSp>
      <p:cxnSp>
        <p:nvCxnSpPr>
          <p:cNvPr id="11" name="Conector curvado 10"/>
          <p:cNvCxnSpPr/>
          <p:nvPr/>
        </p:nvCxnSpPr>
        <p:spPr bwMode="auto">
          <a:xfrm>
            <a:off x="2831807" y="2197427"/>
            <a:ext cx="762000" cy="762000"/>
          </a:xfrm>
          <a:prstGeom prst="curvedConnector3">
            <a:avLst/>
          </a:prstGeom>
          <a:solidFill>
            <a:srgbClr val="1B369A"/>
          </a:solidFill>
          <a:ln w="9525" cap="flat" cmpd="sng" algn="ctr">
            <a:noFill/>
            <a:prstDash val="solid"/>
            <a:round/>
            <a:headEnd type="triangle"/>
            <a:tailEnd type="triangle"/>
          </a:ln>
          <a:effectLst/>
        </p:spPr>
      </p:cxnSp>
      <p:sp>
        <p:nvSpPr>
          <p:cNvPr id="13"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lgn="just">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lgn="just">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lgn="just">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b="1" dirty="0">
              <a:latin typeface="Times New Roman" pitchFamily="18" charset="0"/>
            </a:endParaRPr>
          </a:p>
        </p:txBody>
      </p:sp>
      <p:sp>
        <p:nvSpPr>
          <p:cNvPr id="14" name="Rectángulo 13"/>
          <p:cNvSpPr/>
          <p:nvPr/>
        </p:nvSpPr>
        <p:spPr bwMode="auto">
          <a:xfrm>
            <a:off x="2591780" y="1237321"/>
            <a:ext cx="3496550"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15" name="Imagen 14"/>
          <p:cNvPicPr>
            <a:picLocks noChangeAspect="1"/>
          </p:cNvPicPr>
          <p:nvPr/>
        </p:nvPicPr>
        <p:blipFill>
          <a:blip r:embed="rId4"/>
          <a:stretch>
            <a:fillRect/>
          </a:stretch>
        </p:blipFill>
        <p:spPr>
          <a:xfrm>
            <a:off x="731574" y="1"/>
            <a:ext cx="3646143" cy="1117307"/>
          </a:xfrm>
          <a:prstGeom prst="rect">
            <a:avLst/>
          </a:prstGeom>
        </p:spPr>
      </p:pic>
      <p:pic>
        <p:nvPicPr>
          <p:cNvPr id="16"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672" y="337220"/>
            <a:ext cx="4968552" cy="1500167"/>
          </a:xfrm>
          <a:prstGeom prst="rect">
            <a:avLst/>
          </a:prstGeom>
        </p:spPr>
      </p:pic>
    </p:spTree>
    <p:extLst>
      <p:ext uri="{BB962C8B-B14F-4D97-AF65-F5344CB8AC3E}">
        <p14:creationId xmlns:p14="http://schemas.microsoft.com/office/powerpoint/2010/main" val="28580578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2"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0-#ppt_w/2"/>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740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0/07/Mapa_de_Colombia_%28regiones_naturales%29.svg/800px-Mapa_de_Colombia_%28regiones_naturales%29.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4233" y="49188"/>
            <a:ext cx="5436096" cy="568883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12" y="0"/>
            <a:ext cx="2808312" cy="1201317"/>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9" y="1201317"/>
            <a:ext cx="2778609" cy="1008111"/>
          </a:xfrm>
          <a:prstGeom prst="rect">
            <a:avLst/>
          </a:prstGeom>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4585692"/>
            <a:ext cx="2771799" cy="1129308"/>
          </a:xfrm>
          <a:prstGeom prst="rect">
            <a:avLst/>
          </a:prstGeom>
        </p:spPr>
      </p:pic>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 y="3505573"/>
            <a:ext cx="2771799" cy="108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Resultado de imagen para universidad francisco de paula santander cucut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 y="2195597"/>
            <a:ext cx="3724232" cy="13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41297"/>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theme/theme1.xml><?xml version="1.0" encoding="utf-8"?>
<a:theme xmlns:a="http://schemas.openxmlformats.org/drawingml/2006/main" name="Plantilla Capacitaciones CGN">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Capacitaciones CGN</Template>
  <TotalTime>2266</TotalTime>
  <Words>5686</Words>
  <Application>Microsoft Office PowerPoint</Application>
  <PresentationFormat>Presentación en pantalla (16:10)</PresentationFormat>
  <Paragraphs>776</Paragraphs>
  <Slides>80</Slides>
  <Notes>20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80</vt:i4>
      </vt:variant>
    </vt:vector>
  </HeadingPairs>
  <TitlesOfParts>
    <vt:vector size="96" baseType="lpstr">
      <vt:lpstr>Arial</vt:lpstr>
      <vt:lpstr>Arial Narrow</vt:lpstr>
      <vt:lpstr>Arial,Bold</vt:lpstr>
      <vt:lpstr>Calibri</vt:lpstr>
      <vt:lpstr>Calibri Light</vt:lpstr>
      <vt:lpstr>Calibri,Bold</vt:lpstr>
      <vt:lpstr>Calibri,BoldItalic</vt:lpstr>
      <vt:lpstr>Century Gothic</vt:lpstr>
      <vt:lpstr>Monotype Corsiva</vt:lpstr>
      <vt:lpstr>Sylfaen</vt:lpstr>
      <vt:lpstr>Symbol</vt:lpstr>
      <vt:lpstr>Tahoma</vt:lpstr>
      <vt:lpstr>Times New Roman</vt:lpstr>
      <vt:lpstr>Wingdings</vt:lpstr>
      <vt:lpstr>Wingdings 2</vt:lpstr>
      <vt:lpstr>Plantilla Capacitaciones CGN</vt:lpstr>
      <vt:lpstr>Presentación de PowerPoint</vt:lpstr>
      <vt:lpstr>DE LA NUEVA REGULACIÓN  CONTABLE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 de Convergencia de la Regulación Contable Pública</vt:lpstr>
      <vt:lpstr>Presentación de PowerPoint</vt:lpstr>
      <vt:lpstr>Presentación de PowerPoint</vt:lpstr>
      <vt:lpstr> </vt:lpstr>
      <vt:lpstr>MODELOS DE CONTABILIDAD  - CONVERGENCIA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normativo para entidades de gobierno (Resolución 533/15)</vt:lpstr>
      <vt:lpstr>CRONOGRAMA PARA LAS ENTIDADES DE GOBIERNO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Criterio de Control Interno Contable 2015</vt:lpstr>
      <vt:lpstr>Presentación de PowerPoint</vt:lpstr>
      <vt:lpstr>Nivel Territorial CIC Calificación Promedio por Criterio  de Control Interno Contable 2015</vt:lpstr>
      <vt:lpstr>Presentación de PowerPoint</vt:lpstr>
      <vt:lpstr>Presentación de PowerPoint</vt:lpstr>
      <vt:lpstr>Presentación de PowerPoint</vt:lpstr>
      <vt:lpstr>Calificación Promedio por Categorías de Municipios Control Interno Contable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CUIDADO DE LAS CUENTAS…                                               CUSTODIA DE LA HONRADEZ</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Claros González</dc:creator>
  <cp:keywords>Plantillas, Presentaciones, PowerPoint, Imágen Institucional</cp:keywords>
  <dc:description>Actualizada con Logo 15 años Calidad Agosto 2011</dc:description>
  <cp:lastModifiedBy>Carlos Estrada</cp:lastModifiedBy>
  <cp:revision>379</cp:revision>
  <dcterms:created xsi:type="dcterms:W3CDTF">2015-07-24T15:00:34Z</dcterms:created>
  <dcterms:modified xsi:type="dcterms:W3CDTF">2021-05-27T16:19:07Z</dcterms:modified>
</cp:coreProperties>
</file>