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83"/>
  </p:notesMasterIdLst>
  <p:handoutMasterIdLst>
    <p:handoutMasterId r:id="rId84"/>
  </p:handoutMasterIdLst>
  <p:sldIdLst>
    <p:sldId id="327" r:id="rId2"/>
    <p:sldId id="567" r:id="rId3"/>
    <p:sldId id="546" r:id="rId4"/>
    <p:sldId id="509" r:id="rId5"/>
    <p:sldId id="543" r:id="rId6"/>
    <p:sldId id="510" r:id="rId7"/>
    <p:sldId id="508" r:id="rId8"/>
    <p:sldId id="511" r:id="rId9"/>
    <p:sldId id="516" r:id="rId10"/>
    <p:sldId id="517" r:id="rId11"/>
    <p:sldId id="518" r:id="rId12"/>
    <p:sldId id="424" r:id="rId13"/>
    <p:sldId id="495" r:id="rId14"/>
    <p:sldId id="493" r:id="rId15"/>
    <p:sldId id="520" r:id="rId16"/>
    <p:sldId id="569" r:id="rId17"/>
    <p:sldId id="571" r:id="rId18"/>
    <p:sldId id="521" r:id="rId19"/>
    <p:sldId id="504" r:id="rId20"/>
    <p:sldId id="522" r:id="rId21"/>
    <p:sldId id="523" r:id="rId22"/>
    <p:sldId id="524" r:id="rId23"/>
    <p:sldId id="547" r:id="rId24"/>
    <p:sldId id="525" r:id="rId25"/>
    <p:sldId id="526" r:id="rId26"/>
    <p:sldId id="463" r:id="rId27"/>
    <p:sldId id="389" r:id="rId28"/>
    <p:sldId id="428" r:id="rId29"/>
    <p:sldId id="470" r:id="rId30"/>
    <p:sldId id="471" r:id="rId31"/>
    <p:sldId id="441" r:id="rId32"/>
    <p:sldId id="485" r:id="rId33"/>
    <p:sldId id="444" r:id="rId34"/>
    <p:sldId id="446" r:id="rId35"/>
    <p:sldId id="499" r:id="rId36"/>
    <p:sldId id="506" r:id="rId37"/>
    <p:sldId id="503" r:id="rId38"/>
    <p:sldId id="486" r:id="rId39"/>
    <p:sldId id="430" r:id="rId40"/>
    <p:sldId id="529" r:id="rId41"/>
    <p:sldId id="431" r:id="rId42"/>
    <p:sldId id="530" r:id="rId43"/>
    <p:sldId id="531" r:id="rId44"/>
    <p:sldId id="532" r:id="rId45"/>
    <p:sldId id="538" r:id="rId46"/>
    <p:sldId id="539" r:id="rId47"/>
    <p:sldId id="540" r:id="rId48"/>
    <p:sldId id="536" r:id="rId49"/>
    <p:sldId id="432" r:id="rId50"/>
    <p:sldId id="534" r:id="rId51"/>
    <p:sldId id="433" r:id="rId52"/>
    <p:sldId id="434" r:id="rId53"/>
    <p:sldId id="390" r:id="rId54"/>
    <p:sldId id="450" r:id="rId55"/>
    <p:sldId id="456" r:id="rId56"/>
    <p:sldId id="451" r:id="rId57"/>
    <p:sldId id="452" r:id="rId58"/>
    <p:sldId id="453" r:id="rId59"/>
    <p:sldId id="454" r:id="rId60"/>
    <p:sldId id="449" r:id="rId61"/>
    <p:sldId id="455" r:id="rId62"/>
    <p:sldId id="551" r:id="rId63"/>
    <p:sldId id="552" r:id="rId64"/>
    <p:sldId id="553" r:id="rId65"/>
    <p:sldId id="554" r:id="rId66"/>
    <p:sldId id="555" r:id="rId67"/>
    <p:sldId id="556" r:id="rId68"/>
    <p:sldId id="557" r:id="rId69"/>
    <p:sldId id="558" r:id="rId70"/>
    <p:sldId id="559" r:id="rId71"/>
    <p:sldId id="560" r:id="rId72"/>
    <p:sldId id="561" r:id="rId73"/>
    <p:sldId id="562" r:id="rId74"/>
    <p:sldId id="563" r:id="rId75"/>
    <p:sldId id="564" r:id="rId76"/>
    <p:sldId id="572" r:id="rId77"/>
    <p:sldId id="573" r:id="rId78"/>
    <p:sldId id="420" r:id="rId79"/>
    <p:sldId id="488" r:id="rId80"/>
    <p:sldId id="542" r:id="rId81"/>
    <p:sldId id="548" r:id="rId82"/>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67"/>
            <p14:sldId id="546"/>
            <p14:sldId id="509"/>
            <p14:sldId id="543"/>
            <p14:sldId id="510"/>
            <p14:sldId id="508"/>
            <p14:sldId id="511"/>
            <p14:sldId id="516"/>
            <p14:sldId id="517"/>
            <p14:sldId id="518"/>
            <p14:sldId id="424"/>
            <p14:sldId id="495"/>
            <p14:sldId id="493"/>
            <p14:sldId id="520"/>
            <p14:sldId id="569"/>
            <p14:sldId id="571"/>
            <p14:sldId id="521"/>
            <p14:sldId id="504"/>
            <p14:sldId id="522"/>
            <p14:sldId id="523"/>
            <p14:sldId id="524"/>
            <p14:sldId id="547"/>
            <p14:sldId id="525"/>
            <p14:sldId id="526"/>
            <p14:sldId id="463"/>
            <p14:sldId id="389"/>
            <p14:sldId id="428"/>
            <p14:sldId id="470"/>
            <p14:sldId id="471"/>
            <p14:sldId id="441"/>
            <p14:sldId id="485"/>
            <p14:sldId id="444"/>
            <p14:sldId id="446"/>
            <p14:sldId id="499"/>
            <p14:sldId id="506"/>
            <p14:sldId id="503"/>
            <p14:sldId id="486"/>
            <p14:sldId id="430"/>
            <p14:sldId id="529"/>
            <p14:sldId id="431"/>
            <p14:sldId id="530"/>
            <p14:sldId id="531"/>
            <p14:sldId id="532"/>
            <p14:sldId id="538"/>
            <p14:sldId id="539"/>
            <p14:sldId id="540"/>
            <p14:sldId id="536"/>
            <p14:sldId id="432"/>
            <p14:sldId id="534"/>
            <p14:sldId id="433"/>
            <p14:sldId id="434"/>
            <p14:sldId id="390"/>
            <p14:sldId id="450"/>
            <p14:sldId id="456"/>
            <p14:sldId id="451"/>
            <p14:sldId id="452"/>
            <p14:sldId id="453"/>
            <p14:sldId id="454"/>
            <p14:sldId id="449"/>
            <p14:sldId id="455"/>
            <p14:sldId id="551"/>
            <p14:sldId id="552"/>
            <p14:sldId id="553"/>
            <p14:sldId id="554"/>
            <p14:sldId id="555"/>
            <p14:sldId id="556"/>
            <p14:sldId id="557"/>
            <p14:sldId id="558"/>
            <p14:sldId id="559"/>
            <p14:sldId id="560"/>
            <p14:sldId id="561"/>
            <p14:sldId id="562"/>
            <p14:sldId id="563"/>
            <p14:sldId id="564"/>
            <p14:sldId id="572"/>
            <p14:sldId id="573"/>
            <p14:sldId id="420"/>
            <p14:sldId id="488"/>
            <p14:sldId id="542"/>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FFFF"/>
    <a:srgbClr val="00918E"/>
    <a:srgbClr val="FFFBEB"/>
    <a:srgbClr val="FFF0C1"/>
    <a:srgbClr val="FFCC99"/>
    <a:srgbClr val="FFEBEB"/>
    <a:srgbClr val="008080"/>
    <a:srgbClr val="CCFFCC"/>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ata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90713"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F33F3-1889-4722-B558-96B6DE98491D}"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CB165148-5BF6-4A63-93C4-7240E03F027D}">
      <dgm:prSet phldrT="[Texto]" custT="1"/>
      <dgm:spPr>
        <a:ln>
          <a:solidFill>
            <a:schemeClr val="tx2"/>
          </a:solidFill>
        </a:ln>
        <a:effectLst>
          <a:glow rad="63500">
            <a:schemeClr val="accent6">
              <a:satMod val="175000"/>
              <a:alpha val="40000"/>
            </a:schemeClr>
          </a:glow>
        </a:effectLst>
      </dgm:spPr>
      <dgm:t>
        <a:bodyPr/>
        <a:lstStyle/>
        <a:p>
          <a:r>
            <a:rPr lang="es-CO" sz="2200" b="1" dirty="0"/>
            <a:t>REFERENTE TEÓRICO Y METODOLÓGICO DE LA REGULACIÓN  CONTABLE PÚBLICA  (Res. 628/15)</a:t>
          </a:r>
        </a:p>
      </dgm:t>
    </dgm:pt>
    <dgm:pt modelId="{A71BCB51-14DF-4C6C-964F-177B597F9131}" type="parTrans" cxnId="{E1B3AA7E-9366-405D-A141-42B07FB939AE}">
      <dgm:prSet/>
      <dgm:spPr/>
      <dgm:t>
        <a:bodyPr/>
        <a:lstStyle/>
        <a:p>
          <a:endParaRPr lang="es-CO"/>
        </a:p>
      </dgm:t>
    </dgm:pt>
    <dgm:pt modelId="{B097B47F-CF4D-420B-A1D6-B554168BB9FC}" type="sibTrans" cxnId="{E1B3AA7E-9366-405D-A141-42B07FB939AE}">
      <dgm:prSet/>
      <dgm:spPr/>
      <dgm:t>
        <a:bodyPr/>
        <a:lstStyle/>
        <a:p>
          <a:endParaRPr lang="es-CO"/>
        </a:p>
      </dgm:t>
    </dgm:pt>
    <dgm:pt modelId="{1C97AA97-7EA5-471B-95B1-97E650C6F324}">
      <dgm:prSet phldrT="[Texto]" custT="1"/>
      <dgm:spPr/>
      <dgm:t>
        <a:bodyPr/>
        <a:lstStyle/>
        <a:p>
          <a:r>
            <a:rPr lang="es-ES" sz="1600" b="1" dirty="0">
              <a:latin typeface="Calibri" panose="020F0502020204030204" pitchFamily="34" charset="0"/>
            </a:rPr>
            <a:t>MARCOS NORMATIVOS </a:t>
          </a:r>
          <a:endParaRPr lang="es-CO" sz="1600" dirty="0"/>
        </a:p>
      </dgm:t>
    </dgm:pt>
    <dgm:pt modelId="{A191E3D8-130C-451C-BAD4-943436F60AAB}" type="parTrans" cxnId="{A5D23EB1-D077-4205-8994-D63855391967}">
      <dgm:prSet/>
      <dgm:spPr/>
      <dgm:t>
        <a:bodyPr/>
        <a:lstStyle/>
        <a:p>
          <a:endParaRPr lang="es-CO"/>
        </a:p>
      </dgm:t>
    </dgm:pt>
    <dgm:pt modelId="{F64BACFE-3024-4AAA-9349-812681E6906C}" type="sibTrans" cxnId="{A5D23EB1-D077-4205-8994-D63855391967}">
      <dgm:prSet/>
      <dgm:spPr/>
      <dgm:t>
        <a:bodyPr/>
        <a:lstStyle/>
        <a:p>
          <a:endParaRPr lang="es-CO"/>
        </a:p>
      </dgm:t>
    </dgm:pt>
    <dgm:pt modelId="{2792BD21-AAC5-4DC7-8514-56BC573F732C}">
      <dgm:prSet phldrT="[Texto]" custT="1"/>
      <dgm:spPr>
        <a:ln>
          <a:solidFill>
            <a:srgbClr val="0033FF"/>
          </a:solidFill>
        </a:ln>
      </dgm:spPr>
      <dgm:t>
        <a:bodyPr/>
        <a:lstStyle/>
        <a:p>
          <a:r>
            <a:rPr lang="es-ES" sz="1600" b="1" dirty="0"/>
            <a:t>Marco Normativo para Entidades de Gobierno </a:t>
          </a:r>
        </a:p>
        <a:p>
          <a:r>
            <a:rPr lang="es-ES" sz="1200" b="1" dirty="0"/>
            <a:t>(Res. 533/15 y modificaciones)</a:t>
          </a:r>
          <a:endParaRPr lang="es-CO" sz="1200" b="1" dirty="0"/>
        </a:p>
      </dgm:t>
    </dgm:pt>
    <dgm:pt modelId="{3DC0FA5D-7A29-4E9C-B478-1DDB0B79D97A}" type="parTrans" cxnId="{4A95FFF9-C758-498D-AE69-92B176AF60F7}">
      <dgm:prSet/>
      <dgm:spPr/>
      <dgm:t>
        <a:bodyPr/>
        <a:lstStyle/>
        <a:p>
          <a:endParaRPr lang="es-CO"/>
        </a:p>
      </dgm:t>
    </dgm:pt>
    <dgm:pt modelId="{00BF0660-9A5B-4A02-B13B-E20815B54549}" type="sibTrans" cxnId="{4A95FFF9-C758-498D-AE69-92B176AF60F7}">
      <dgm:prSet/>
      <dgm:spPr/>
      <dgm:t>
        <a:bodyPr/>
        <a:lstStyle/>
        <a:p>
          <a:endParaRPr lang="es-CO"/>
        </a:p>
      </dgm:t>
    </dgm:pt>
    <dgm:pt modelId="{8947E0D6-8E29-4585-B2B2-64309D5041E9}">
      <dgm:prSet custT="1"/>
      <dgm:spPr>
        <a:ln>
          <a:solidFill>
            <a:srgbClr val="0033FF"/>
          </a:solidFill>
        </a:ln>
      </dgm:spPr>
      <dgm:t>
        <a:bodyPr/>
        <a:lstStyle/>
        <a:p>
          <a:r>
            <a:rPr lang="es-ES" sz="1500" b="1" kern="1200" dirty="0"/>
            <a:t>Marco Normativo para Empresas que no Cotizan en el Mercado de Valores</a:t>
          </a:r>
        </a:p>
        <a:p>
          <a:r>
            <a:rPr lang="es-ES" sz="1200" b="1" kern="1200" dirty="0">
              <a:solidFill>
                <a:prstClr val="black"/>
              </a:solidFill>
              <a:latin typeface="Calibri"/>
              <a:ea typeface="+mn-ea"/>
              <a:cs typeface="+mn-cs"/>
            </a:rPr>
            <a:t>(Res. 414/14 y modificaciones)</a:t>
          </a:r>
        </a:p>
      </dgm:t>
    </dgm:pt>
    <dgm:pt modelId="{3923460F-1E5D-4B03-BC84-3C840F30BE50}" type="parTrans" cxnId="{3C020403-6DE7-43EC-9490-056F217CE4C8}">
      <dgm:prSet/>
      <dgm:spPr>
        <a:ln>
          <a:solidFill>
            <a:schemeClr val="accent2"/>
          </a:solidFill>
        </a:ln>
      </dgm:spPr>
      <dgm:t>
        <a:bodyPr/>
        <a:lstStyle/>
        <a:p>
          <a:endParaRPr lang="es-CO"/>
        </a:p>
      </dgm:t>
    </dgm:pt>
    <dgm:pt modelId="{A87F3EFF-72F8-4B41-93AC-2970C30AF3A0}" type="sibTrans" cxnId="{3C020403-6DE7-43EC-9490-056F217CE4C8}">
      <dgm:prSet/>
      <dgm:spPr/>
      <dgm:t>
        <a:bodyPr/>
        <a:lstStyle/>
        <a:p>
          <a:endParaRPr lang="es-CO"/>
        </a:p>
      </dgm:t>
    </dgm:pt>
    <dgm:pt modelId="{6D19F0BA-7D5F-4E03-9304-97382CE2E5D8}">
      <dgm:prSet custT="1"/>
      <dgm:spPr>
        <a:ln>
          <a:solidFill>
            <a:srgbClr val="FFC000"/>
          </a:solidFill>
        </a:ln>
      </dgm:spPr>
      <dgm:t>
        <a:bodyPr/>
        <a:lstStyle/>
        <a:p>
          <a:r>
            <a:rPr lang="es-ES" sz="1600" b="1" dirty="0">
              <a:latin typeface="Calibri" panose="020F0502020204030204" pitchFamily="34" charset="0"/>
            </a:rPr>
            <a:t>Catálogo General de Cuentas </a:t>
          </a:r>
          <a:r>
            <a:rPr lang="es-ES" sz="1600" b="1" dirty="0"/>
            <a:t>(Res. 620/15) </a:t>
          </a:r>
          <a:endParaRPr lang="es-CO" sz="1600" b="1" dirty="0"/>
        </a:p>
      </dgm:t>
    </dgm:pt>
    <dgm:pt modelId="{4922207B-E3D9-4C9E-97FD-973F8CB6E881}" type="parTrans" cxnId="{D39429F5-09F6-4C6C-8793-D4214121A5FC}">
      <dgm:prSet/>
      <dgm:spPr/>
      <dgm:t>
        <a:bodyPr/>
        <a:lstStyle/>
        <a:p>
          <a:endParaRPr lang="es-CO"/>
        </a:p>
      </dgm:t>
    </dgm:pt>
    <dgm:pt modelId="{FC87091C-807E-4448-96E4-21D5C10165E9}" type="sibTrans" cxnId="{D39429F5-09F6-4C6C-8793-D4214121A5FC}">
      <dgm:prSet/>
      <dgm:spPr/>
      <dgm:t>
        <a:bodyPr/>
        <a:lstStyle/>
        <a:p>
          <a:endParaRPr lang="es-CO"/>
        </a:p>
      </dgm:t>
    </dgm:pt>
    <dgm:pt modelId="{CF50F48F-B7BB-403C-B22A-39C751DB4DE0}">
      <dgm:prSet custT="1"/>
      <dgm:spPr>
        <a:ln>
          <a:solidFill>
            <a:srgbClr val="FFC000"/>
          </a:solidFill>
        </a:ln>
      </dgm:spPr>
      <dgm:t>
        <a:bodyPr/>
        <a:lstStyle/>
        <a:p>
          <a:r>
            <a:rPr lang="es-ES" sz="1600" b="1" dirty="0">
              <a:latin typeface="Calibri" panose="020F0502020204030204" pitchFamily="34" charset="0"/>
            </a:rPr>
            <a:t>Marco Conceptual</a:t>
          </a:r>
          <a:endParaRPr lang="es-CO" sz="1600" b="1" dirty="0"/>
        </a:p>
      </dgm:t>
    </dgm:pt>
    <dgm:pt modelId="{F8AA064A-AC18-4C8A-AE32-975698833A24}" type="parTrans" cxnId="{84C624E9-9C94-414C-B32C-5B7FA8F9F16C}">
      <dgm:prSet/>
      <dgm:spPr/>
      <dgm:t>
        <a:bodyPr/>
        <a:lstStyle/>
        <a:p>
          <a:endParaRPr lang="es-CO"/>
        </a:p>
      </dgm:t>
    </dgm:pt>
    <dgm:pt modelId="{8632FC8F-26AF-4C33-98FD-153F8020F16E}" type="sibTrans" cxnId="{84C624E9-9C94-414C-B32C-5B7FA8F9F16C}">
      <dgm:prSet/>
      <dgm:spPr/>
      <dgm:t>
        <a:bodyPr/>
        <a:lstStyle/>
        <a:p>
          <a:endParaRPr lang="es-CO"/>
        </a:p>
      </dgm:t>
    </dgm:pt>
    <dgm:pt modelId="{F61FA0A9-6220-4263-AA08-67F5E8C52899}">
      <dgm:prSet custT="1"/>
      <dgm:spPr>
        <a:ln>
          <a:solidFill>
            <a:srgbClr val="FFC000"/>
          </a:solidFill>
        </a:ln>
      </dgm:spPr>
      <dgm:t>
        <a:bodyPr/>
        <a:lstStyle/>
        <a:p>
          <a:r>
            <a:rPr lang="es-ES" sz="1600" b="1" dirty="0">
              <a:latin typeface="Calibri" panose="020F0502020204030204" pitchFamily="34" charset="0"/>
            </a:rPr>
            <a:t>Normas</a:t>
          </a:r>
          <a:endParaRPr lang="es-CO" sz="1600" b="1" dirty="0"/>
        </a:p>
      </dgm:t>
    </dgm:pt>
    <dgm:pt modelId="{59A2AB7B-8630-4509-BE20-6718788BA57E}" type="parTrans" cxnId="{C82EE104-A0D9-4629-9ADC-D489BC7AE4D0}">
      <dgm:prSet/>
      <dgm:spPr/>
      <dgm:t>
        <a:bodyPr/>
        <a:lstStyle/>
        <a:p>
          <a:endParaRPr lang="es-CO"/>
        </a:p>
      </dgm:t>
    </dgm:pt>
    <dgm:pt modelId="{3781BDC9-BE37-423E-869B-4B0CBB4A9782}" type="sibTrans" cxnId="{C82EE104-A0D9-4629-9ADC-D489BC7AE4D0}">
      <dgm:prSet/>
      <dgm:spPr/>
      <dgm:t>
        <a:bodyPr/>
        <a:lstStyle/>
        <a:p>
          <a:endParaRPr lang="es-CO"/>
        </a:p>
      </dgm:t>
    </dgm:pt>
    <dgm:pt modelId="{D40AE4A0-3AAA-4D05-99A7-F7C31519930C}">
      <dgm:prSet custT="1"/>
      <dgm:spPr>
        <a:ln>
          <a:solidFill>
            <a:srgbClr val="FFC000"/>
          </a:solidFill>
        </a:ln>
      </dgm:spPr>
      <dgm:t>
        <a:bodyPr/>
        <a:lstStyle/>
        <a:p>
          <a:r>
            <a:rPr lang="es-CO" sz="1600" b="1" dirty="0"/>
            <a:t>Procedimientos Contables</a:t>
          </a:r>
        </a:p>
      </dgm:t>
    </dgm:pt>
    <dgm:pt modelId="{20DE32FF-54D2-4CE9-8BD0-63579B12DF57}" type="parTrans" cxnId="{CFA9317B-C09B-49B8-B133-3F561D5CA6F8}">
      <dgm:prSet/>
      <dgm:spPr/>
      <dgm:t>
        <a:bodyPr/>
        <a:lstStyle/>
        <a:p>
          <a:endParaRPr lang="es-CO"/>
        </a:p>
      </dgm:t>
    </dgm:pt>
    <dgm:pt modelId="{AF5CF216-8939-46FE-B958-F56D361C169A}" type="sibTrans" cxnId="{CFA9317B-C09B-49B8-B133-3F561D5CA6F8}">
      <dgm:prSet/>
      <dgm:spPr/>
      <dgm:t>
        <a:bodyPr/>
        <a:lstStyle/>
        <a:p>
          <a:endParaRPr lang="es-CO"/>
        </a:p>
      </dgm:t>
    </dgm:pt>
    <dgm:pt modelId="{6DDF5E7E-784D-46C9-AF46-D5F3A17D5364}">
      <dgm:prSet custT="1"/>
      <dgm:spPr>
        <a:ln>
          <a:solidFill>
            <a:srgbClr val="FFC000"/>
          </a:solidFill>
        </a:ln>
      </dgm:spPr>
      <dgm:t>
        <a:bodyPr/>
        <a:lstStyle/>
        <a:p>
          <a:r>
            <a:rPr lang="es-ES" sz="1600" b="1" dirty="0">
              <a:latin typeface="Calibri" panose="020F0502020204030204" pitchFamily="34" charset="0"/>
            </a:rPr>
            <a:t>Guías de Aplicación</a:t>
          </a:r>
          <a:endParaRPr lang="es-CO" sz="1600" b="1" dirty="0"/>
        </a:p>
      </dgm:t>
    </dgm:pt>
    <dgm:pt modelId="{75218083-F8F1-4E16-B110-3EE625654741}" type="parTrans" cxnId="{B45A1D5D-48E2-4888-B27B-DD0B4B6CCBBE}">
      <dgm:prSet/>
      <dgm:spPr/>
      <dgm:t>
        <a:bodyPr/>
        <a:lstStyle/>
        <a:p>
          <a:endParaRPr lang="es-CO"/>
        </a:p>
      </dgm:t>
    </dgm:pt>
    <dgm:pt modelId="{116A7539-7E77-4268-A401-EFA2DD7B1DC6}" type="sibTrans" cxnId="{B45A1D5D-48E2-4888-B27B-DD0B4B6CCBBE}">
      <dgm:prSet/>
      <dgm:spPr/>
      <dgm:t>
        <a:bodyPr/>
        <a:lstStyle/>
        <a:p>
          <a:endParaRPr lang="es-CO"/>
        </a:p>
      </dgm:t>
    </dgm:pt>
    <dgm:pt modelId="{B629B40B-C17A-4EAC-B59B-E5D9911F9CA7}">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5F93B434-F68D-4A6D-A345-FA8521C11FE2}" type="parTrans" cxnId="{2923969C-3741-42EF-9948-AFCE2DDD7067}">
      <dgm:prSet/>
      <dgm:spPr/>
      <dgm:t>
        <a:bodyPr/>
        <a:lstStyle/>
        <a:p>
          <a:endParaRPr lang="es-CO"/>
        </a:p>
      </dgm:t>
    </dgm:pt>
    <dgm:pt modelId="{96187FB6-B71F-4FA8-81F1-06CDC468A475}" type="sibTrans" cxnId="{2923969C-3741-42EF-9948-AFCE2DDD7067}">
      <dgm:prSet/>
      <dgm:spPr/>
      <dgm:t>
        <a:bodyPr/>
        <a:lstStyle/>
        <a:p>
          <a:endParaRPr lang="es-CO"/>
        </a:p>
      </dgm:t>
    </dgm:pt>
    <dgm:pt modelId="{6ED6BCAC-C566-4597-8DDC-2084209397A3}">
      <dgm:prSet custT="1"/>
      <dgm:spPr>
        <a:ln>
          <a:solidFill>
            <a:srgbClr val="FFC000"/>
          </a:solidFill>
        </a:ln>
      </dgm:spPr>
      <dgm:t>
        <a:bodyPr/>
        <a:lstStyle/>
        <a:p>
          <a:r>
            <a:rPr lang="es-ES" sz="1500" b="1" dirty="0"/>
            <a:t>Marco Conceptual</a:t>
          </a:r>
        </a:p>
      </dgm:t>
    </dgm:pt>
    <dgm:pt modelId="{2E518784-B93A-4989-8574-33566078200F}" type="parTrans" cxnId="{8995BEE5-E064-46B3-8DBE-24D829D7C15D}">
      <dgm:prSet/>
      <dgm:spPr/>
      <dgm:t>
        <a:bodyPr/>
        <a:lstStyle/>
        <a:p>
          <a:endParaRPr lang="es-CO"/>
        </a:p>
      </dgm:t>
    </dgm:pt>
    <dgm:pt modelId="{D2CC74F3-F2B5-4EF7-A645-04732F95F13A}" type="sibTrans" cxnId="{8995BEE5-E064-46B3-8DBE-24D829D7C15D}">
      <dgm:prSet/>
      <dgm:spPr/>
      <dgm:t>
        <a:bodyPr/>
        <a:lstStyle/>
        <a:p>
          <a:endParaRPr lang="es-CO"/>
        </a:p>
      </dgm:t>
    </dgm:pt>
    <dgm:pt modelId="{682542BA-590E-484D-A6F9-4753D91A2284}">
      <dgm:prSet custT="1"/>
      <dgm:spPr>
        <a:ln>
          <a:solidFill>
            <a:srgbClr val="FFC000"/>
          </a:solidFill>
        </a:ln>
      </dgm:spPr>
      <dgm:t>
        <a:bodyPr/>
        <a:lstStyle/>
        <a:p>
          <a:r>
            <a:rPr lang="es-ES" sz="1500" b="1" dirty="0"/>
            <a:t>Normas</a:t>
          </a:r>
          <a:endParaRPr lang="es-CO" sz="1500" b="1" dirty="0"/>
        </a:p>
      </dgm:t>
    </dgm:pt>
    <dgm:pt modelId="{9B40879D-5DBF-4776-AC3F-0F69812B37DB}" type="parTrans" cxnId="{18031EC1-C1C7-4DE7-88D5-235A32E02BEC}">
      <dgm:prSet/>
      <dgm:spPr/>
      <dgm:t>
        <a:bodyPr/>
        <a:lstStyle/>
        <a:p>
          <a:endParaRPr lang="es-CO"/>
        </a:p>
      </dgm:t>
    </dgm:pt>
    <dgm:pt modelId="{E501D285-6064-4166-B9E4-A8C469377D5E}" type="sibTrans" cxnId="{18031EC1-C1C7-4DE7-88D5-235A32E02BEC}">
      <dgm:prSet/>
      <dgm:spPr/>
      <dgm:t>
        <a:bodyPr/>
        <a:lstStyle/>
        <a:p>
          <a:endParaRPr lang="es-CO"/>
        </a:p>
      </dgm:t>
    </dgm:pt>
    <dgm:pt modelId="{7A0390A3-9D66-4B3C-83FF-CB860E394F9B}">
      <dgm:prSet custT="1"/>
      <dgm:spPr>
        <a:ln>
          <a:solidFill>
            <a:srgbClr val="FFC000"/>
          </a:solidFill>
        </a:ln>
      </dgm:spPr>
      <dgm:t>
        <a:bodyPr/>
        <a:lstStyle/>
        <a:p>
          <a:r>
            <a:rPr lang="es-CO" sz="1300" b="1" dirty="0"/>
            <a:t>Procedimientos Contables</a:t>
          </a:r>
        </a:p>
      </dgm:t>
    </dgm:pt>
    <dgm:pt modelId="{ED5111D7-A46E-4F5C-A935-ABCEC9E447AF}" type="parTrans" cxnId="{76B5351E-C3DC-4A39-91EF-4691725968A4}">
      <dgm:prSet/>
      <dgm:spPr/>
      <dgm:t>
        <a:bodyPr/>
        <a:lstStyle/>
        <a:p>
          <a:endParaRPr lang="es-CO"/>
        </a:p>
      </dgm:t>
    </dgm:pt>
    <dgm:pt modelId="{A6EA7E29-0E29-49BB-9106-6B3F583B681A}" type="sibTrans" cxnId="{76B5351E-C3DC-4A39-91EF-4691725968A4}">
      <dgm:prSet/>
      <dgm:spPr/>
      <dgm:t>
        <a:bodyPr/>
        <a:lstStyle/>
        <a:p>
          <a:endParaRPr lang="es-CO"/>
        </a:p>
      </dgm:t>
    </dgm:pt>
    <dgm:pt modelId="{986A9FC2-EAD3-4CE5-A931-4412BF50443B}">
      <dgm:prSet custT="1"/>
      <dgm:spPr>
        <a:ln>
          <a:solidFill>
            <a:srgbClr val="FFC000"/>
          </a:solidFill>
        </a:ln>
      </dgm:spPr>
      <dgm:t>
        <a:bodyPr/>
        <a:lstStyle/>
        <a:p>
          <a:r>
            <a:rPr lang="es-ES" sz="1500" b="1" dirty="0"/>
            <a:t>Guías de Aplicación</a:t>
          </a:r>
          <a:endParaRPr lang="es-CO" sz="1500" b="1" dirty="0"/>
        </a:p>
      </dgm:t>
    </dgm:pt>
    <dgm:pt modelId="{B87246B1-24A9-4BAF-B03D-FAF2461565F8}" type="parTrans" cxnId="{6C9435BF-6256-4DC5-B746-A7698C50E4E6}">
      <dgm:prSet/>
      <dgm:spPr/>
      <dgm:t>
        <a:bodyPr/>
        <a:lstStyle/>
        <a:p>
          <a:endParaRPr lang="es-CO"/>
        </a:p>
      </dgm:t>
    </dgm:pt>
    <dgm:pt modelId="{8C0D37EE-E437-48DF-A33E-D963D04BC24E}" type="sibTrans" cxnId="{6C9435BF-6256-4DC5-B746-A7698C50E4E6}">
      <dgm:prSet/>
      <dgm:spPr/>
      <dgm:t>
        <a:bodyPr/>
        <a:lstStyle/>
        <a:p>
          <a:endParaRPr lang="es-CO"/>
        </a:p>
      </dgm:t>
    </dgm:pt>
    <dgm:pt modelId="{F7E33759-AB08-450F-85F7-501D7BAD5752}">
      <dgm:prSet custT="1"/>
      <dgm:spPr>
        <a:ln>
          <a:solidFill>
            <a:srgbClr val="FFC000"/>
          </a:solidFill>
        </a:ln>
      </dgm:spPr>
      <dgm:t>
        <a:bodyPr/>
        <a:lstStyle/>
        <a:p>
          <a:r>
            <a:rPr lang="es-ES" sz="1200" b="1" dirty="0"/>
            <a:t>Catálogo General de Cuentas   (Res. 139/15) </a:t>
          </a:r>
          <a:endParaRPr lang="es-CO" sz="1200" dirty="0"/>
        </a:p>
      </dgm:t>
    </dgm:pt>
    <dgm:pt modelId="{BECB257D-8E4A-4423-8A09-845D95A91857}" type="parTrans" cxnId="{E1347730-6F8A-4DC5-854B-330A7074AE6A}">
      <dgm:prSet/>
      <dgm:spPr/>
      <dgm:t>
        <a:bodyPr/>
        <a:lstStyle/>
        <a:p>
          <a:endParaRPr lang="es-CO"/>
        </a:p>
      </dgm:t>
    </dgm:pt>
    <dgm:pt modelId="{2A27E2E2-1C7D-4554-9E2E-4DDA9CF1E33C}" type="sibTrans" cxnId="{E1347730-6F8A-4DC5-854B-330A7074AE6A}">
      <dgm:prSet/>
      <dgm:spPr/>
      <dgm:t>
        <a:bodyPr/>
        <a:lstStyle/>
        <a:p>
          <a:endParaRPr lang="es-CO"/>
        </a:p>
      </dgm:t>
    </dgm:pt>
    <dgm:pt modelId="{6B8D1138-D499-4056-86C7-BF7915F9647F}">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Marco Conceptual</a:t>
          </a:r>
          <a:endParaRPr lang="es-ES" sz="1600" b="1" dirty="0"/>
        </a:p>
      </dgm:t>
    </dgm:pt>
    <dgm:pt modelId="{FD0CE115-10FE-485A-9EBB-6D5A7FFCFBA9}" type="parTrans" cxnId="{4F92FED5-115E-4510-B2AB-BCD8604A54D2}">
      <dgm:prSet/>
      <dgm:spPr/>
      <dgm:t>
        <a:bodyPr/>
        <a:lstStyle/>
        <a:p>
          <a:endParaRPr lang="es-CO"/>
        </a:p>
      </dgm:t>
    </dgm:pt>
    <dgm:pt modelId="{0AAF7391-B497-47D1-BCB8-95C11AF43460}" type="sibTrans" cxnId="{4F92FED5-115E-4510-B2AB-BCD8604A54D2}">
      <dgm:prSet/>
      <dgm:spPr/>
      <dgm:t>
        <a:bodyPr/>
        <a:lstStyle/>
        <a:p>
          <a:endParaRPr lang="es-CO"/>
        </a:p>
      </dgm:t>
    </dgm:pt>
    <dgm:pt modelId="{6761663E-0875-4E27-A780-5AFAB1634509}">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Normas</a:t>
          </a:r>
          <a:endParaRPr lang="es-CO" sz="1600" b="1" dirty="0"/>
        </a:p>
      </dgm:t>
    </dgm:pt>
    <dgm:pt modelId="{1F7F271D-5F7C-4DCD-BBDE-7D21F03209DD}" type="parTrans" cxnId="{7831B9FC-C9D2-4C6A-9D0A-4822ED664412}">
      <dgm:prSet/>
      <dgm:spPr/>
      <dgm:t>
        <a:bodyPr/>
        <a:lstStyle/>
        <a:p>
          <a:endParaRPr lang="es-CO"/>
        </a:p>
      </dgm:t>
    </dgm:pt>
    <dgm:pt modelId="{A61B96BB-5D8D-44D6-A8C4-730995BB34B9}" type="sibTrans" cxnId="{7831B9FC-C9D2-4C6A-9D0A-4822ED664412}">
      <dgm:prSet/>
      <dgm:spPr/>
      <dgm:t>
        <a:bodyPr/>
        <a:lstStyle/>
        <a:p>
          <a:endParaRPr lang="es-CO"/>
        </a:p>
      </dgm:t>
    </dgm:pt>
    <dgm:pt modelId="{346710C0-1412-4CF5-BC80-CF3580776501}">
      <dgm:prSet custT="1"/>
      <dgm:spPr>
        <a:ln>
          <a:solidFill>
            <a:srgbClr val="FFC000"/>
          </a:solidFill>
        </a:ln>
        <a:effectLst>
          <a:glow rad="139700">
            <a:schemeClr val="accent5">
              <a:satMod val="175000"/>
              <a:alpha val="40000"/>
            </a:schemeClr>
          </a:glow>
        </a:effectLst>
      </dgm:spPr>
      <dgm:t>
        <a:bodyPr/>
        <a:lstStyle/>
        <a:p>
          <a:r>
            <a:rPr lang="es-CO" sz="1600" b="1" dirty="0"/>
            <a:t>Guías de Aplicación</a:t>
          </a:r>
        </a:p>
      </dgm:t>
    </dgm:pt>
    <dgm:pt modelId="{1E072B72-C6BA-4478-A76B-E7A6D9BF0C85}" type="parTrans" cxnId="{25C95E65-ABB8-426D-8865-8825B6058A3F}">
      <dgm:prSet/>
      <dgm:spPr/>
      <dgm:t>
        <a:bodyPr/>
        <a:lstStyle/>
        <a:p>
          <a:endParaRPr lang="es-CO"/>
        </a:p>
      </dgm:t>
    </dgm:pt>
    <dgm:pt modelId="{1B322B0D-9A11-4333-B625-80E39F0CC3F3}" type="sibTrans" cxnId="{25C95E65-ABB8-426D-8865-8825B6058A3F}">
      <dgm:prSet/>
      <dgm:spPr/>
      <dgm:t>
        <a:bodyPr/>
        <a:lstStyle/>
        <a:p>
          <a:endParaRPr lang="es-CO"/>
        </a:p>
      </dgm:t>
    </dgm:pt>
    <dgm:pt modelId="{B33F8C53-28D3-4532-A762-0853501417B6}">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Interpretaciones</a:t>
          </a:r>
          <a:endParaRPr lang="es-CO" sz="1600" b="1" dirty="0"/>
        </a:p>
      </dgm:t>
    </dgm:pt>
    <dgm:pt modelId="{81CDFE5E-C947-4188-9E5E-C0AA33547780}" type="parTrans" cxnId="{8015559B-C6F9-4B04-950E-241E3892EA5D}">
      <dgm:prSet/>
      <dgm:spPr/>
      <dgm:t>
        <a:bodyPr/>
        <a:lstStyle/>
        <a:p>
          <a:endParaRPr lang="es-CO"/>
        </a:p>
      </dgm:t>
    </dgm:pt>
    <dgm:pt modelId="{7EB7C443-16A9-4C26-9592-CBC1A7F7E002}" type="sibTrans" cxnId="{8015559B-C6F9-4B04-950E-241E3892EA5D}">
      <dgm:prSet/>
      <dgm:spPr/>
      <dgm:t>
        <a:bodyPr/>
        <a:lstStyle/>
        <a:p>
          <a:endParaRPr lang="es-CO"/>
        </a:p>
      </dgm:t>
    </dgm:pt>
    <dgm:pt modelId="{F1AC85E0-B146-4B09-8E3C-3A94EDB8CEA6}">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8D24DFB6-41F9-4933-8239-85C210910AE5}" type="parTrans" cxnId="{BD8DFD0C-7ADD-449A-B233-BCB579A59C18}">
      <dgm:prSet/>
      <dgm:spPr/>
      <dgm:t>
        <a:bodyPr/>
        <a:lstStyle/>
        <a:p>
          <a:endParaRPr lang="es-CO"/>
        </a:p>
      </dgm:t>
    </dgm:pt>
    <dgm:pt modelId="{F2F4F401-A232-4B05-878C-28CE5449C2DF}" type="sibTrans" cxnId="{BD8DFD0C-7ADD-449A-B233-BCB579A59C18}">
      <dgm:prSet/>
      <dgm:spPr/>
      <dgm:t>
        <a:bodyPr/>
        <a:lstStyle/>
        <a:p>
          <a:endParaRPr lang="es-CO"/>
        </a:p>
      </dgm:t>
    </dgm:pt>
    <dgm:pt modelId="{8B17F87A-5163-427F-B289-F51D23571C40}">
      <dgm:prSet custT="1"/>
      <dgm:spPr>
        <a:ln>
          <a:solidFill>
            <a:srgbClr val="FFC000"/>
          </a:solidFill>
        </a:ln>
      </dgm:spPr>
      <dgm:t>
        <a:bodyPr/>
        <a:lstStyle/>
        <a:p>
          <a:r>
            <a:rPr lang="es-ES" sz="1500" b="1" dirty="0">
              <a:latin typeface="Calibri" panose="020F0502020204030204" pitchFamily="34" charset="0"/>
            </a:rPr>
            <a:t>Catálogo General de Cuentas </a:t>
          </a:r>
          <a:r>
            <a:rPr lang="es-ES" sz="1500" b="1" dirty="0"/>
            <a:t>(Res. 117/15)</a:t>
          </a:r>
          <a:endParaRPr lang="es-CO" sz="1500" b="1" dirty="0"/>
        </a:p>
      </dgm:t>
    </dgm:pt>
    <dgm:pt modelId="{67DB5399-92A8-405C-8795-9D0207966A5D}" type="parTrans" cxnId="{2CA76FD5-1E70-4D5F-A5CE-C316228C3CC0}">
      <dgm:prSet/>
      <dgm:spPr/>
      <dgm:t>
        <a:bodyPr/>
        <a:lstStyle/>
        <a:p>
          <a:endParaRPr lang="es-CO"/>
        </a:p>
      </dgm:t>
    </dgm:pt>
    <dgm:pt modelId="{63A59A8D-49CD-499C-A242-5856855B53B0}" type="sibTrans" cxnId="{2CA76FD5-1E70-4D5F-A5CE-C316228C3CC0}">
      <dgm:prSet/>
      <dgm:spPr/>
      <dgm:t>
        <a:bodyPr/>
        <a:lstStyle/>
        <a:p>
          <a:endParaRPr lang="es-CO"/>
        </a:p>
      </dgm:t>
    </dgm:pt>
    <dgm:pt modelId="{CE7C1E0B-20AE-4061-99E5-FBE3BDF5581A}">
      <dgm:prSet custT="1"/>
      <dgm:spPr>
        <a:ln>
          <a:solidFill>
            <a:srgbClr val="FFC000"/>
          </a:solidFill>
        </a:ln>
      </dgm:spPr>
      <dgm:t>
        <a:bodyPr/>
        <a:lstStyle/>
        <a:p>
          <a:r>
            <a:rPr lang="es-ES" sz="1600" b="1" dirty="0"/>
            <a:t>General</a:t>
          </a:r>
        </a:p>
      </dgm:t>
    </dgm:pt>
    <dgm:pt modelId="{2C262D12-3ACC-426F-A045-73A87A05D5EA}" type="parTrans" cxnId="{194383B3-BF5F-43B8-8109-982197BD791B}">
      <dgm:prSet/>
      <dgm:spPr/>
      <dgm:t>
        <a:bodyPr/>
        <a:lstStyle/>
        <a:p>
          <a:endParaRPr lang="es-CO"/>
        </a:p>
      </dgm:t>
    </dgm:pt>
    <dgm:pt modelId="{97DBF4A0-BC42-486F-8AFA-B7B550DF3E03}" type="sibTrans" cxnId="{194383B3-BF5F-43B8-8109-982197BD791B}">
      <dgm:prSet/>
      <dgm:spPr/>
      <dgm:t>
        <a:bodyPr/>
        <a:lstStyle/>
        <a:p>
          <a:endParaRPr lang="es-CO"/>
        </a:p>
      </dgm:t>
    </dgm:pt>
    <dgm:pt modelId="{17E6B034-418D-4403-BDA5-3E067C2A6DC7}">
      <dgm:prSet custT="1"/>
      <dgm:spPr>
        <a:ln>
          <a:solidFill>
            <a:srgbClr val="FFC000"/>
          </a:solidFill>
        </a:ln>
        <a:effectLst>
          <a:glow rad="101600">
            <a:schemeClr val="accent3">
              <a:satMod val="175000"/>
              <a:alpha val="40000"/>
            </a:schemeClr>
          </a:glow>
        </a:effectLst>
      </dgm:spPr>
      <dgm:t>
        <a:bodyPr/>
        <a:lstStyle/>
        <a:p>
          <a:r>
            <a:rPr lang="es-CO" sz="1200" b="1" dirty="0"/>
            <a:t>Estructura Catálogo General de Cuentas</a:t>
          </a:r>
        </a:p>
      </dgm:t>
    </dgm:pt>
    <dgm:pt modelId="{6FE57186-A4A3-4960-A508-1298F17B7A92}" type="parTrans" cxnId="{A4952F76-4B11-4C56-855B-21DC1B9FD0D7}">
      <dgm:prSet/>
      <dgm:spPr/>
      <dgm:t>
        <a:bodyPr/>
        <a:lstStyle/>
        <a:p>
          <a:endParaRPr lang="es-CO"/>
        </a:p>
      </dgm:t>
    </dgm:pt>
    <dgm:pt modelId="{B7572EAF-6D6E-4FD0-A5B3-FE9A6EF07F72}" type="sibTrans" cxnId="{A4952F76-4B11-4C56-855B-21DC1B9FD0D7}">
      <dgm:prSet/>
      <dgm:spPr/>
      <dgm:t>
        <a:bodyPr/>
        <a:lstStyle/>
        <a:p>
          <a:endParaRPr lang="es-CO"/>
        </a:p>
      </dgm:t>
    </dgm:pt>
    <dgm:pt modelId="{F62BF09A-DF75-4999-9295-5C11B69CD467}">
      <dgm:prSet custT="1"/>
      <dgm:spPr>
        <a:ln>
          <a:solidFill>
            <a:srgbClr val="FFC000"/>
          </a:solidFill>
        </a:ln>
      </dgm:spPr>
      <dgm:t>
        <a:bodyPr/>
        <a:lstStyle/>
        <a:p>
          <a:r>
            <a:rPr lang="es-CO" sz="1050" b="1" dirty="0"/>
            <a:t>E</a:t>
          </a:r>
          <a:r>
            <a:rPr lang="es-CO" sz="1200" b="1" dirty="0"/>
            <a:t>xcepción Res. 414/14 Art. 2 Par. 2</a:t>
          </a:r>
        </a:p>
      </dgm:t>
    </dgm:pt>
    <dgm:pt modelId="{A0ED233D-A438-4242-8272-80AD82ED2685}" type="parTrans" cxnId="{529C01C4-3725-4D03-B2C2-8B8E38B47B30}">
      <dgm:prSet/>
      <dgm:spPr/>
      <dgm:t>
        <a:bodyPr/>
        <a:lstStyle/>
        <a:p>
          <a:endParaRPr lang="es-CO"/>
        </a:p>
      </dgm:t>
    </dgm:pt>
    <dgm:pt modelId="{0F02E629-3C39-423F-A156-BBB2B8C909E6}" type="sibTrans" cxnId="{529C01C4-3725-4D03-B2C2-8B8E38B47B30}">
      <dgm:prSet/>
      <dgm:spPr/>
      <dgm:t>
        <a:bodyPr/>
        <a:lstStyle/>
        <a:p>
          <a:endParaRPr lang="es-CO"/>
        </a:p>
      </dgm:t>
    </dgm:pt>
    <dgm:pt modelId="{AF5EE463-A5ED-4824-A092-A5D94E690CD0}">
      <dgm:prSet custT="1"/>
      <dgm:spPr>
        <a:ln>
          <a:solidFill>
            <a:srgbClr val="FFC000"/>
          </a:solidFill>
        </a:ln>
        <a:effectLst>
          <a:glow rad="101600">
            <a:schemeClr val="accent3">
              <a:satMod val="175000"/>
              <a:alpha val="40000"/>
            </a:schemeClr>
          </a:glow>
        </a:effectLst>
      </dgm:spPr>
      <dgm:t>
        <a:bodyPr/>
        <a:lstStyle/>
        <a:p>
          <a:r>
            <a:rPr lang="es-CO" sz="1100" b="1" dirty="0"/>
            <a:t>Anexo Decreto 3022/13 y normas que lo modifiquen</a:t>
          </a:r>
        </a:p>
      </dgm:t>
    </dgm:pt>
    <dgm:pt modelId="{5623D584-7B81-45CF-9E55-D68F9CFF489A}" type="parTrans" cxnId="{6546FCC1-7DEA-4E0A-B71D-68DBEE92AD54}">
      <dgm:prSet/>
      <dgm:spPr/>
      <dgm:t>
        <a:bodyPr/>
        <a:lstStyle/>
        <a:p>
          <a:endParaRPr lang="es-CO"/>
        </a:p>
      </dgm:t>
    </dgm:pt>
    <dgm:pt modelId="{26536700-D664-4FE8-A990-2F2549023C1E}" type="sibTrans" cxnId="{6546FCC1-7DEA-4E0A-B71D-68DBEE92AD54}">
      <dgm:prSet/>
      <dgm:spPr/>
      <dgm:t>
        <a:bodyPr/>
        <a:lstStyle/>
        <a:p>
          <a:endParaRPr lang="es-CO"/>
        </a:p>
      </dgm:t>
    </dgm:pt>
    <dgm:pt modelId="{8BDF0B77-9DD1-4A06-8B0A-E32D96375B1E}">
      <dgm:prSet custT="1"/>
      <dgm:spPr>
        <a:ln>
          <a:solidFill>
            <a:srgbClr val="FFC000"/>
          </a:solidFill>
        </a:ln>
        <a:effectLst>
          <a:glow rad="101600">
            <a:schemeClr val="accent3">
              <a:satMod val="175000"/>
              <a:alpha val="40000"/>
            </a:schemeClr>
          </a:glow>
        </a:effectLst>
      </dgm:spPr>
      <dgm:t>
        <a:bodyPr/>
        <a:lstStyle/>
        <a:p>
          <a:r>
            <a:rPr lang="es-CO" sz="1200" b="1" dirty="0"/>
            <a:t>Doctrina Contable</a:t>
          </a:r>
        </a:p>
      </dgm:t>
    </dgm:pt>
    <dgm:pt modelId="{C42455ED-E817-418D-945E-CCDD55C0278D}" type="parTrans" cxnId="{AFC60BCC-C633-48A9-B208-EDC2BA1207BD}">
      <dgm:prSet/>
      <dgm:spPr/>
      <dgm:t>
        <a:bodyPr/>
        <a:lstStyle/>
        <a:p>
          <a:endParaRPr lang="es-CO"/>
        </a:p>
      </dgm:t>
    </dgm:pt>
    <dgm:pt modelId="{EDD13952-E1F9-469D-BC85-288762633AC6}" type="sibTrans" cxnId="{AFC60BCC-C633-48A9-B208-EDC2BA1207BD}">
      <dgm:prSet/>
      <dgm:spPr/>
      <dgm:t>
        <a:bodyPr/>
        <a:lstStyle/>
        <a:p>
          <a:endParaRPr lang="es-CO"/>
        </a:p>
      </dgm:t>
    </dgm:pt>
    <dgm:pt modelId="{C9183F0C-7649-4CBA-97C3-7E462C05127A}">
      <dgm:prSet custT="1"/>
      <dgm:spPr>
        <a:ln>
          <a:solidFill>
            <a:srgbClr val="FFC000"/>
          </a:solidFill>
        </a:ln>
      </dgm:spPr>
      <dgm:t>
        <a:bodyPr/>
        <a:lstStyle/>
        <a:p>
          <a:r>
            <a:rPr lang="es-ES" sz="1500" b="1" dirty="0"/>
            <a:t>Doctrina Contable</a:t>
          </a:r>
          <a:endParaRPr lang="es-CO" sz="1500" b="1" dirty="0"/>
        </a:p>
      </dgm:t>
    </dgm:pt>
    <dgm:pt modelId="{E8519AE4-1E88-4C63-B5F8-AE2B59651331}" type="sibTrans" cxnId="{F4F3BD7E-B2A1-4D04-81BC-52AF6E6E5F00}">
      <dgm:prSet/>
      <dgm:spPr/>
      <dgm:t>
        <a:bodyPr/>
        <a:lstStyle/>
        <a:p>
          <a:endParaRPr lang="es-CO"/>
        </a:p>
      </dgm:t>
    </dgm:pt>
    <dgm:pt modelId="{96344789-17A7-4C9C-83E2-B96D98ADC68F}" type="parTrans" cxnId="{F4F3BD7E-B2A1-4D04-81BC-52AF6E6E5F00}">
      <dgm:prSet/>
      <dgm:spPr/>
      <dgm:t>
        <a:bodyPr/>
        <a:lstStyle/>
        <a:p>
          <a:endParaRPr lang="es-CO"/>
        </a:p>
      </dgm:t>
    </dgm:pt>
    <dgm:pt modelId="{A3EA67F6-418B-4F23-A87D-79A776D59CC7}">
      <dgm:prSet custT="1"/>
      <dgm:spPr>
        <a:ln>
          <a:solidFill>
            <a:srgbClr val="0033FF"/>
          </a:solidFill>
        </a:ln>
      </dgm:spPr>
      <dgm:t>
        <a:bodyPr/>
        <a:lstStyle/>
        <a:p>
          <a:r>
            <a:rPr lang="es-ES" sz="1400" b="1" dirty="0"/>
            <a:t>Marco Normativo para Empresas que Cotizan en el Mercado de Valores</a:t>
          </a:r>
        </a:p>
        <a:p>
          <a:r>
            <a:rPr lang="es-ES" sz="1200" b="1" dirty="0">
              <a:solidFill>
                <a:prstClr val="black"/>
              </a:solidFill>
              <a:latin typeface="Calibri"/>
              <a:ea typeface="+mn-ea"/>
              <a:cs typeface="+mn-cs"/>
            </a:rPr>
            <a:t>(Res</a:t>
          </a:r>
          <a:r>
            <a:rPr lang="es-ES" sz="1200" b="1" dirty="0">
              <a:solidFill>
                <a:prstClr val="black"/>
              </a:solidFill>
              <a:latin typeface="+mn-lt"/>
              <a:ea typeface="+mn-ea"/>
              <a:cs typeface="+mn-cs"/>
            </a:rPr>
            <a:t>. 743/13 </a:t>
          </a:r>
          <a:r>
            <a:rPr lang="es-ES" sz="1200" b="1" dirty="0">
              <a:solidFill>
                <a:prstClr val="black"/>
              </a:solidFill>
              <a:latin typeface="Calibri"/>
              <a:ea typeface="+mn-ea"/>
              <a:cs typeface="+mn-cs"/>
            </a:rPr>
            <a:t>y modificaciones)</a:t>
          </a:r>
          <a:endParaRPr lang="es-ES" sz="1600" b="1" dirty="0"/>
        </a:p>
      </dgm:t>
    </dgm:pt>
    <dgm:pt modelId="{E1AE7643-0FF1-470C-ABE3-F3B1B30EE83C}" type="sibTrans" cxnId="{E386391F-8724-4370-9646-3A9CFC01D67E}">
      <dgm:prSet/>
      <dgm:spPr/>
      <dgm:t>
        <a:bodyPr/>
        <a:lstStyle/>
        <a:p>
          <a:endParaRPr lang="es-CO"/>
        </a:p>
      </dgm:t>
    </dgm:pt>
    <dgm:pt modelId="{1C71C107-E4DF-4429-B444-0786FDD94FA8}" type="parTrans" cxnId="{E386391F-8724-4370-9646-3A9CFC01D67E}">
      <dgm:prSet/>
      <dgm:spPr>
        <a:ln>
          <a:solidFill>
            <a:schemeClr val="accent2">
              <a:lumMod val="50000"/>
            </a:schemeClr>
          </a:solidFill>
        </a:ln>
      </dgm:spPr>
      <dgm:t>
        <a:bodyPr/>
        <a:lstStyle/>
        <a:p>
          <a:endParaRPr lang="es-CO"/>
        </a:p>
      </dgm:t>
    </dgm:pt>
    <dgm:pt modelId="{EEFC9246-7D57-4B09-9691-588C5BB0002E}" type="pres">
      <dgm:prSet presAssocID="{C7DF33F3-1889-4722-B558-96B6DE98491D}" presName="hierChild1" presStyleCnt="0">
        <dgm:presLayoutVars>
          <dgm:orgChart val="1"/>
          <dgm:chPref val="1"/>
          <dgm:dir/>
          <dgm:animOne val="branch"/>
          <dgm:animLvl val="lvl"/>
          <dgm:resizeHandles/>
        </dgm:presLayoutVars>
      </dgm:prSet>
      <dgm:spPr/>
    </dgm:pt>
    <dgm:pt modelId="{83B14A27-09DD-4C7A-A4B0-24B3D0FC37E7}" type="pres">
      <dgm:prSet presAssocID="{CB165148-5BF6-4A63-93C4-7240E03F027D}" presName="hierRoot1" presStyleCnt="0">
        <dgm:presLayoutVars>
          <dgm:hierBranch val="init"/>
        </dgm:presLayoutVars>
      </dgm:prSet>
      <dgm:spPr/>
    </dgm:pt>
    <dgm:pt modelId="{2A289F89-6A7A-4805-8F16-FBA319A47B9E}" type="pres">
      <dgm:prSet presAssocID="{CB165148-5BF6-4A63-93C4-7240E03F027D}" presName="rootComposite1" presStyleCnt="0"/>
      <dgm:spPr/>
    </dgm:pt>
    <dgm:pt modelId="{FA464BBD-B6F8-4145-9C00-006FC15943E0}" type="pres">
      <dgm:prSet presAssocID="{CB165148-5BF6-4A63-93C4-7240E03F027D}" presName="rootText1" presStyleLbl="node0" presStyleIdx="0" presStyleCnt="1" custAng="10800000" custFlipVert="1" custScaleX="1239835" custScaleY="181564" custLinFactNeighborX="7822" custLinFactNeighborY="17673">
        <dgm:presLayoutVars>
          <dgm:chPref val="3"/>
        </dgm:presLayoutVars>
      </dgm:prSet>
      <dgm:spPr/>
    </dgm:pt>
    <dgm:pt modelId="{FDA2B14B-F2AE-427A-962C-133C30E9B2D2}" type="pres">
      <dgm:prSet presAssocID="{CB165148-5BF6-4A63-93C4-7240E03F027D}" presName="rootConnector1" presStyleLbl="node1" presStyleIdx="0" presStyleCnt="0"/>
      <dgm:spPr/>
    </dgm:pt>
    <dgm:pt modelId="{3DCF0A09-BCF3-4FA0-8222-C1C8A1F6D539}" type="pres">
      <dgm:prSet presAssocID="{CB165148-5BF6-4A63-93C4-7240E03F027D}" presName="hierChild2" presStyleCnt="0"/>
      <dgm:spPr/>
    </dgm:pt>
    <dgm:pt modelId="{EB49B74E-7FD2-460E-A8A1-736671CD6DE3}" type="pres">
      <dgm:prSet presAssocID="{A191E3D8-130C-451C-BAD4-943436F60AAB}" presName="Name37" presStyleLbl="parChTrans1D2" presStyleIdx="0" presStyleCnt="1"/>
      <dgm:spPr/>
    </dgm:pt>
    <dgm:pt modelId="{6AF95C16-665F-4316-9E92-D9AE7B5C3A1D}" type="pres">
      <dgm:prSet presAssocID="{1C97AA97-7EA5-471B-95B1-97E650C6F324}" presName="hierRoot2" presStyleCnt="0">
        <dgm:presLayoutVars>
          <dgm:hierBranch val="init"/>
        </dgm:presLayoutVars>
      </dgm:prSet>
      <dgm:spPr/>
    </dgm:pt>
    <dgm:pt modelId="{1B081F99-675E-4884-92C3-8EF5EDB78376}" type="pres">
      <dgm:prSet presAssocID="{1C97AA97-7EA5-471B-95B1-97E650C6F324}" presName="rootComposite" presStyleCnt="0"/>
      <dgm:spPr/>
    </dgm:pt>
    <dgm:pt modelId="{4122E936-C2A2-4036-8E54-206732487EA8}" type="pres">
      <dgm:prSet presAssocID="{1C97AA97-7EA5-471B-95B1-97E650C6F324}" presName="rootText" presStyleLbl="node2" presStyleIdx="0" presStyleCnt="1" custAng="10800000" custFlipVert="1" custScaleX="287541" custScaleY="55403" custLinFactX="-100000" custLinFactNeighborX="-102383" custLinFactNeighborY="-2925">
        <dgm:presLayoutVars>
          <dgm:chPref val="3"/>
        </dgm:presLayoutVars>
      </dgm:prSet>
      <dgm:spPr/>
    </dgm:pt>
    <dgm:pt modelId="{278A08EB-4DCB-4B14-B814-429799919CB5}" type="pres">
      <dgm:prSet presAssocID="{1C97AA97-7EA5-471B-95B1-97E650C6F324}" presName="rootConnector" presStyleLbl="node2" presStyleIdx="0" presStyleCnt="1"/>
      <dgm:spPr/>
    </dgm:pt>
    <dgm:pt modelId="{7AE6D894-89F5-4AF1-AAEA-C0433FFFF2CE}" type="pres">
      <dgm:prSet presAssocID="{1C97AA97-7EA5-471B-95B1-97E650C6F324}" presName="hierChild4" presStyleCnt="0"/>
      <dgm:spPr/>
    </dgm:pt>
    <dgm:pt modelId="{4E3B11B5-1C6C-4AAE-A569-C6CCA28720C7}" type="pres">
      <dgm:prSet presAssocID="{3DC0FA5D-7A29-4E9C-B478-1DDB0B79D97A}" presName="Name37" presStyleLbl="parChTrans1D3" presStyleIdx="0" presStyleCnt="3"/>
      <dgm:spPr/>
    </dgm:pt>
    <dgm:pt modelId="{8F1B38E6-A0D9-435B-AE05-077DB469D345}" type="pres">
      <dgm:prSet presAssocID="{2792BD21-AAC5-4DC7-8514-56BC573F732C}" presName="hierRoot2" presStyleCnt="0">
        <dgm:presLayoutVars>
          <dgm:hierBranch val="init"/>
        </dgm:presLayoutVars>
      </dgm:prSet>
      <dgm:spPr/>
    </dgm:pt>
    <dgm:pt modelId="{15991022-3CEF-48FB-99DE-8F00E89827D9}" type="pres">
      <dgm:prSet presAssocID="{2792BD21-AAC5-4DC7-8514-56BC573F732C}" presName="rootComposite" presStyleCnt="0"/>
      <dgm:spPr/>
    </dgm:pt>
    <dgm:pt modelId="{34EF90F1-BD74-4EAE-9527-FCA8D1B5C0DE}" type="pres">
      <dgm:prSet presAssocID="{2792BD21-AAC5-4DC7-8514-56BC573F732C}" presName="rootText" presStyleLbl="node3" presStyleIdx="0" presStyleCnt="3" custScaleX="370433" custScaleY="180833">
        <dgm:presLayoutVars>
          <dgm:chPref val="3"/>
        </dgm:presLayoutVars>
      </dgm:prSet>
      <dgm:spPr/>
    </dgm:pt>
    <dgm:pt modelId="{C8046A26-27C5-41F6-9833-357A36D775BD}" type="pres">
      <dgm:prSet presAssocID="{2792BD21-AAC5-4DC7-8514-56BC573F732C}" presName="rootConnector" presStyleLbl="node3" presStyleIdx="0" presStyleCnt="3"/>
      <dgm:spPr/>
    </dgm:pt>
    <dgm:pt modelId="{FC50FDD2-49B2-4766-9AAA-B3CDFE978E64}" type="pres">
      <dgm:prSet presAssocID="{2792BD21-AAC5-4DC7-8514-56BC573F732C}" presName="hierChild4" presStyleCnt="0"/>
      <dgm:spPr/>
    </dgm:pt>
    <dgm:pt modelId="{30A45ED6-9E41-4847-93CC-1305468B850D}" type="pres">
      <dgm:prSet presAssocID="{F8AA064A-AC18-4C8A-AE32-975698833A24}" presName="Name37" presStyleLbl="parChTrans1D4" presStyleIdx="0" presStyleCnt="23"/>
      <dgm:spPr/>
    </dgm:pt>
    <dgm:pt modelId="{C8BE63C3-FA95-4516-A185-536D847B5D5B}" type="pres">
      <dgm:prSet presAssocID="{CF50F48F-B7BB-403C-B22A-39C751DB4DE0}" presName="hierRoot2" presStyleCnt="0">
        <dgm:presLayoutVars>
          <dgm:hierBranch val="init"/>
        </dgm:presLayoutVars>
      </dgm:prSet>
      <dgm:spPr/>
    </dgm:pt>
    <dgm:pt modelId="{CEDE8236-CCC4-4125-B83C-328A155AFB57}" type="pres">
      <dgm:prSet presAssocID="{CF50F48F-B7BB-403C-B22A-39C751DB4DE0}" presName="rootComposite" presStyleCnt="0"/>
      <dgm:spPr/>
    </dgm:pt>
    <dgm:pt modelId="{352B7EDC-65AE-49EB-A6FD-81DCA797E39A}" type="pres">
      <dgm:prSet presAssocID="{CF50F48F-B7BB-403C-B22A-39C751DB4DE0}" presName="rootText" presStyleLbl="node4" presStyleIdx="0" presStyleCnt="23" custScaleX="247218" custLinFactNeighborX="-29729" custLinFactNeighborY="1081">
        <dgm:presLayoutVars>
          <dgm:chPref val="3"/>
        </dgm:presLayoutVars>
      </dgm:prSet>
      <dgm:spPr/>
    </dgm:pt>
    <dgm:pt modelId="{54981E28-CBA8-44DB-80C3-A6C384E4FC51}" type="pres">
      <dgm:prSet presAssocID="{CF50F48F-B7BB-403C-B22A-39C751DB4DE0}" presName="rootConnector" presStyleLbl="node4" presStyleIdx="0" presStyleCnt="23"/>
      <dgm:spPr/>
    </dgm:pt>
    <dgm:pt modelId="{D3EAE6E5-0D42-47CA-B2E9-426A30D0927E}" type="pres">
      <dgm:prSet presAssocID="{CF50F48F-B7BB-403C-B22A-39C751DB4DE0}" presName="hierChild4" presStyleCnt="0"/>
      <dgm:spPr/>
    </dgm:pt>
    <dgm:pt modelId="{126CDADD-60DC-455C-9C6B-220DB30904BC}" type="pres">
      <dgm:prSet presAssocID="{CF50F48F-B7BB-403C-B22A-39C751DB4DE0}" presName="hierChild5" presStyleCnt="0"/>
      <dgm:spPr/>
    </dgm:pt>
    <dgm:pt modelId="{681FEDB9-AE82-4B91-B179-CC32E7E8DF6C}" type="pres">
      <dgm:prSet presAssocID="{59A2AB7B-8630-4509-BE20-6718788BA57E}" presName="Name37" presStyleLbl="parChTrans1D4" presStyleIdx="1" presStyleCnt="23"/>
      <dgm:spPr/>
    </dgm:pt>
    <dgm:pt modelId="{2E3D1839-8167-4956-A7CE-C8D0FF46D32A}" type="pres">
      <dgm:prSet presAssocID="{F61FA0A9-6220-4263-AA08-67F5E8C52899}" presName="hierRoot2" presStyleCnt="0">
        <dgm:presLayoutVars>
          <dgm:hierBranch val="init"/>
        </dgm:presLayoutVars>
      </dgm:prSet>
      <dgm:spPr/>
    </dgm:pt>
    <dgm:pt modelId="{7BB78A7D-26F7-4662-AC29-6D78C3F88CFD}" type="pres">
      <dgm:prSet presAssocID="{F61FA0A9-6220-4263-AA08-67F5E8C52899}" presName="rootComposite" presStyleCnt="0"/>
      <dgm:spPr/>
    </dgm:pt>
    <dgm:pt modelId="{092E42F3-2386-48FF-9F8C-62102CB1EBE8}" type="pres">
      <dgm:prSet presAssocID="{F61FA0A9-6220-4263-AA08-67F5E8C52899}" presName="rootText" presStyleLbl="node4" presStyleIdx="1" presStyleCnt="23" custScaleX="247218" custLinFactNeighborX="-29729" custLinFactNeighborY="1081">
        <dgm:presLayoutVars>
          <dgm:chPref val="3"/>
        </dgm:presLayoutVars>
      </dgm:prSet>
      <dgm:spPr/>
    </dgm:pt>
    <dgm:pt modelId="{968058AD-6832-4DC1-BC95-E39144234DF8}" type="pres">
      <dgm:prSet presAssocID="{F61FA0A9-6220-4263-AA08-67F5E8C52899}" presName="rootConnector" presStyleLbl="node4" presStyleIdx="1" presStyleCnt="23"/>
      <dgm:spPr/>
    </dgm:pt>
    <dgm:pt modelId="{FC05866A-C8CC-4D04-9154-9C961231FACA}" type="pres">
      <dgm:prSet presAssocID="{F61FA0A9-6220-4263-AA08-67F5E8C52899}" presName="hierChild4" presStyleCnt="0"/>
      <dgm:spPr/>
    </dgm:pt>
    <dgm:pt modelId="{2549E797-8EF9-4850-BAEC-7300B55DA99C}" type="pres">
      <dgm:prSet presAssocID="{F61FA0A9-6220-4263-AA08-67F5E8C52899}" presName="hierChild5" presStyleCnt="0"/>
      <dgm:spPr/>
    </dgm:pt>
    <dgm:pt modelId="{A29C3C1F-0159-4B0A-939C-5B7BD5AE08F5}" type="pres">
      <dgm:prSet presAssocID="{20DE32FF-54D2-4CE9-8BD0-63579B12DF57}" presName="Name37" presStyleLbl="parChTrans1D4" presStyleIdx="2" presStyleCnt="23"/>
      <dgm:spPr/>
    </dgm:pt>
    <dgm:pt modelId="{5EF83DFE-2B7B-48EC-B1C5-D10D35204CDA}" type="pres">
      <dgm:prSet presAssocID="{D40AE4A0-3AAA-4D05-99A7-F7C31519930C}" presName="hierRoot2" presStyleCnt="0">
        <dgm:presLayoutVars>
          <dgm:hierBranch val="init"/>
        </dgm:presLayoutVars>
      </dgm:prSet>
      <dgm:spPr/>
    </dgm:pt>
    <dgm:pt modelId="{C2AE5B5A-6CD6-4C3D-98BC-DDC66A0D7E25}" type="pres">
      <dgm:prSet presAssocID="{D40AE4A0-3AAA-4D05-99A7-F7C31519930C}" presName="rootComposite" presStyleCnt="0"/>
      <dgm:spPr/>
    </dgm:pt>
    <dgm:pt modelId="{ECF30D6C-E516-44B5-8B8D-C3285881D3AA}" type="pres">
      <dgm:prSet presAssocID="{D40AE4A0-3AAA-4D05-99A7-F7C31519930C}" presName="rootText" presStyleLbl="node4" presStyleIdx="2" presStyleCnt="23" custScaleX="249520" custLinFactNeighborX="-29839" custLinFactNeighborY="-6691">
        <dgm:presLayoutVars>
          <dgm:chPref val="3"/>
        </dgm:presLayoutVars>
      </dgm:prSet>
      <dgm:spPr/>
    </dgm:pt>
    <dgm:pt modelId="{262B9352-F126-4C46-A619-4D53AABBC61D}" type="pres">
      <dgm:prSet presAssocID="{D40AE4A0-3AAA-4D05-99A7-F7C31519930C}" presName="rootConnector" presStyleLbl="node4" presStyleIdx="2" presStyleCnt="23"/>
      <dgm:spPr/>
    </dgm:pt>
    <dgm:pt modelId="{DBE54000-B399-4860-9867-7AF3AF8F10FF}" type="pres">
      <dgm:prSet presAssocID="{D40AE4A0-3AAA-4D05-99A7-F7C31519930C}" presName="hierChild4" presStyleCnt="0"/>
      <dgm:spPr/>
    </dgm:pt>
    <dgm:pt modelId="{70D095E1-F122-4BDA-8CE6-7E116B33C350}" type="pres">
      <dgm:prSet presAssocID="{D40AE4A0-3AAA-4D05-99A7-F7C31519930C}" presName="hierChild5" presStyleCnt="0"/>
      <dgm:spPr/>
    </dgm:pt>
    <dgm:pt modelId="{17DA0876-FBD7-45D3-90E4-20CBB100787D}" type="pres">
      <dgm:prSet presAssocID="{75218083-F8F1-4E16-B110-3EE625654741}" presName="Name37" presStyleLbl="parChTrans1D4" presStyleIdx="3" presStyleCnt="23"/>
      <dgm:spPr/>
    </dgm:pt>
    <dgm:pt modelId="{133BBBA8-98BE-45D2-A115-01052DE6F5A8}" type="pres">
      <dgm:prSet presAssocID="{6DDF5E7E-784D-46C9-AF46-D5F3A17D5364}" presName="hierRoot2" presStyleCnt="0">
        <dgm:presLayoutVars>
          <dgm:hierBranch val="init"/>
        </dgm:presLayoutVars>
      </dgm:prSet>
      <dgm:spPr/>
    </dgm:pt>
    <dgm:pt modelId="{82326336-3140-4FB0-9F13-6336B31B65B8}" type="pres">
      <dgm:prSet presAssocID="{6DDF5E7E-784D-46C9-AF46-D5F3A17D5364}" presName="rootComposite" presStyleCnt="0"/>
      <dgm:spPr/>
    </dgm:pt>
    <dgm:pt modelId="{FB6CE35E-3836-413B-AFC6-521F4355047B}" type="pres">
      <dgm:prSet presAssocID="{6DDF5E7E-784D-46C9-AF46-D5F3A17D5364}" presName="rootText" presStyleLbl="node4" presStyleIdx="3" presStyleCnt="23" custScaleX="247218" custLinFactNeighborX="-29729" custLinFactNeighborY="1081">
        <dgm:presLayoutVars>
          <dgm:chPref val="3"/>
        </dgm:presLayoutVars>
      </dgm:prSet>
      <dgm:spPr/>
    </dgm:pt>
    <dgm:pt modelId="{12C225EF-0CC9-4B84-BAC0-A97C6FA1447E}" type="pres">
      <dgm:prSet presAssocID="{6DDF5E7E-784D-46C9-AF46-D5F3A17D5364}" presName="rootConnector" presStyleLbl="node4" presStyleIdx="3" presStyleCnt="23"/>
      <dgm:spPr/>
    </dgm:pt>
    <dgm:pt modelId="{3C509D5C-49D6-47D9-9565-84337FAD1DA0}" type="pres">
      <dgm:prSet presAssocID="{6DDF5E7E-784D-46C9-AF46-D5F3A17D5364}" presName="hierChild4" presStyleCnt="0"/>
      <dgm:spPr/>
    </dgm:pt>
    <dgm:pt modelId="{A66C20C9-5D39-4070-9106-4D8A42392CC9}" type="pres">
      <dgm:prSet presAssocID="{6DDF5E7E-784D-46C9-AF46-D5F3A17D5364}" presName="hierChild5" presStyleCnt="0"/>
      <dgm:spPr/>
    </dgm:pt>
    <dgm:pt modelId="{99C17E94-EE94-491C-AF12-C6421D6776A2}" type="pres">
      <dgm:prSet presAssocID="{5F93B434-F68D-4A6D-A345-FA8521C11FE2}" presName="Name37" presStyleLbl="parChTrans1D4" presStyleIdx="4" presStyleCnt="23"/>
      <dgm:spPr/>
    </dgm:pt>
    <dgm:pt modelId="{4F01B383-60B2-4BEA-94E3-719A4A90D0D3}" type="pres">
      <dgm:prSet presAssocID="{B629B40B-C17A-4EAC-B59B-E5D9911F9CA7}" presName="hierRoot2" presStyleCnt="0">
        <dgm:presLayoutVars>
          <dgm:hierBranch val="init"/>
        </dgm:presLayoutVars>
      </dgm:prSet>
      <dgm:spPr/>
    </dgm:pt>
    <dgm:pt modelId="{FC7268D6-5341-400B-924A-C38F3ADE23F1}" type="pres">
      <dgm:prSet presAssocID="{B629B40B-C17A-4EAC-B59B-E5D9911F9CA7}" presName="rootComposite" presStyleCnt="0"/>
      <dgm:spPr/>
    </dgm:pt>
    <dgm:pt modelId="{561A6F45-6EFC-459D-949C-F334622F1B87}" type="pres">
      <dgm:prSet presAssocID="{B629B40B-C17A-4EAC-B59B-E5D9911F9CA7}" presName="rootText" presStyleLbl="node4" presStyleIdx="4" presStyleCnt="23" custScaleX="247218" custLinFactNeighborX="-29729" custLinFactNeighborY="1081">
        <dgm:presLayoutVars>
          <dgm:chPref val="3"/>
        </dgm:presLayoutVars>
      </dgm:prSet>
      <dgm:spPr/>
    </dgm:pt>
    <dgm:pt modelId="{444FD6B7-DE33-4CE7-9386-AAC5C8BF32C4}" type="pres">
      <dgm:prSet presAssocID="{B629B40B-C17A-4EAC-B59B-E5D9911F9CA7}" presName="rootConnector" presStyleLbl="node4" presStyleIdx="4" presStyleCnt="23"/>
      <dgm:spPr/>
    </dgm:pt>
    <dgm:pt modelId="{E86F21AE-21AF-4A49-8909-3FD9DCCAEA7E}" type="pres">
      <dgm:prSet presAssocID="{B629B40B-C17A-4EAC-B59B-E5D9911F9CA7}" presName="hierChild4" presStyleCnt="0"/>
      <dgm:spPr/>
    </dgm:pt>
    <dgm:pt modelId="{55229643-7CB3-42AD-90A3-E0013A8C596B}" type="pres">
      <dgm:prSet presAssocID="{B629B40B-C17A-4EAC-B59B-E5D9911F9CA7}" presName="hierChild5" presStyleCnt="0"/>
      <dgm:spPr/>
    </dgm:pt>
    <dgm:pt modelId="{F4A112AE-2BD0-495E-B4F9-31C380CF18E5}" type="pres">
      <dgm:prSet presAssocID="{4922207B-E3D9-4C9E-97FD-973F8CB6E881}" presName="Name37" presStyleLbl="parChTrans1D4" presStyleIdx="5" presStyleCnt="23"/>
      <dgm:spPr/>
    </dgm:pt>
    <dgm:pt modelId="{E689B9DD-E288-4DD9-8993-050361380765}" type="pres">
      <dgm:prSet presAssocID="{6D19F0BA-7D5F-4E03-9304-97382CE2E5D8}" presName="hierRoot2" presStyleCnt="0">
        <dgm:presLayoutVars>
          <dgm:hierBranch val="init"/>
        </dgm:presLayoutVars>
      </dgm:prSet>
      <dgm:spPr/>
    </dgm:pt>
    <dgm:pt modelId="{D5D4C0FB-0D41-4B2A-84BF-29FD17EC71B5}" type="pres">
      <dgm:prSet presAssocID="{6D19F0BA-7D5F-4E03-9304-97382CE2E5D8}" presName="rootComposite" presStyleCnt="0"/>
      <dgm:spPr/>
    </dgm:pt>
    <dgm:pt modelId="{3B0650FB-6E04-44EC-B632-575B5545B574}" type="pres">
      <dgm:prSet presAssocID="{6D19F0BA-7D5F-4E03-9304-97382CE2E5D8}" presName="rootText" presStyleLbl="node4" presStyleIdx="5" presStyleCnt="23" custScaleX="247218" custScaleY="258860" custLinFactNeighborX="-29025" custLinFactNeighborY="-8233">
        <dgm:presLayoutVars>
          <dgm:chPref val="3"/>
        </dgm:presLayoutVars>
      </dgm:prSet>
      <dgm:spPr/>
    </dgm:pt>
    <dgm:pt modelId="{B4630598-4C5D-4D17-963C-39638040484D}" type="pres">
      <dgm:prSet presAssocID="{6D19F0BA-7D5F-4E03-9304-97382CE2E5D8}" presName="rootConnector" presStyleLbl="node4" presStyleIdx="5" presStyleCnt="23"/>
      <dgm:spPr/>
    </dgm:pt>
    <dgm:pt modelId="{95584764-3DD1-4326-950C-8C2485A70BD6}" type="pres">
      <dgm:prSet presAssocID="{6D19F0BA-7D5F-4E03-9304-97382CE2E5D8}" presName="hierChild4" presStyleCnt="0"/>
      <dgm:spPr/>
    </dgm:pt>
    <dgm:pt modelId="{D3E81999-92B9-4189-972E-99ADF3763018}" type="pres">
      <dgm:prSet presAssocID="{6D19F0BA-7D5F-4E03-9304-97382CE2E5D8}" presName="hierChild5" presStyleCnt="0"/>
      <dgm:spPr/>
    </dgm:pt>
    <dgm:pt modelId="{0B381F4C-F58C-44DC-A900-676C018302FA}" type="pres">
      <dgm:prSet presAssocID="{2792BD21-AAC5-4DC7-8514-56BC573F732C}" presName="hierChild5" presStyleCnt="0"/>
      <dgm:spPr/>
    </dgm:pt>
    <dgm:pt modelId="{6295542A-6A31-472C-889E-0411FD12764E}" type="pres">
      <dgm:prSet presAssocID="{3923460F-1E5D-4B03-BC84-3C840F30BE50}" presName="Name37" presStyleLbl="parChTrans1D3" presStyleIdx="1" presStyleCnt="3"/>
      <dgm:spPr/>
    </dgm:pt>
    <dgm:pt modelId="{5E34286A-408F-4182-BAD8-33BE00CFB704}" type="pres">
      <dgm:prSet presAssocID="{8947E0D6-8E29-4585-B2B2-64309D5041E9}" presName="hierRoot2" presStyleCnt="0">
        <dgm:presLayoutVars>
          <dgm:hierBranch val="init"/>
        </dgm:presLayoutVars>
      </dgm:prSet>
      <dgm:spPr/>
    </dgm:pt>
    <dgm:pt modelId="{3B99D0C7-38E2-4BBF-BF41-C1BB200D1D5D}" type="pres">
      <dgm:prSet presAssocID="{8947E0D6-8E29-4585-B2B2-64309D5041E9}" presName="rootComposite" presStyleCnt="0"/>
      <dgm:spPr/>
    </dgm:pt>
    <dgm:pt modelId="{E0642E34-9CE9-406F-81BD-9EC2549FF197}" type="pres">
      <dgm:prSet presAssocID="{8947E0D6-8E29-4585-B2B2-64309D5041E9}" presName="rootText" presStyleLbl="node3" presStyleIdx="1" presStyleCnt="3" custScaleX="433498" custScaleY="180833">
        <dgm:presLayoutVars>
          <dgm:chPref val="3"/>
        </dgm:presLayoutVars>
      </dgm:prSet>
      <dgm:spPr/>
    </dgm:pt>
    <dgm:pt modelId="{FF0D2295-21CC-49FD-82B5-A5AB9441A799}" type="pres">
      <dgm:prSet presAssocID="{8947E0D6-8E29-4585-B2B2-64309D5041E9}" presName="rootConnector" presStyleLbl="node3" presStyleIdx="1" presStyleCnt="3"/>
      <dgm:spPr/>
    </dgm:pt>
    <dgm:pt modelId="{46C7C9D6-68E8-46C6-83BC-706624BF8C78}" type="pres">
      <dgm:prSet presAssocID="{8947E0D6-8E29-4585-B2B2-64309D5041E9}" presName="hierChild4" presStyleCnt="0"/>
      <dgm:spPr/>
    </dgm:pt>
    <dgm:pt modelId="{EF22F562-3881-4912-A249-BFD1A0AF85C0}" type="pres">
      <dgm:prSet presAssocID="{2C262D12-3ACC-426F-A045-73A87A05D5EA}" presName="Name37" presStyleLbl="parChTrans1D4" presStyleIdx="6" presStyleCnt="23"/>
      <dgm:spPr/>
    </dgm:pt>
    <dgm:pt modelId="{51C745BE-2634-4F7A-9E1A-F7608C13200F}" type="pres">
      <dgm:prSet presAssocID="{CE7C1E0B-20AE-4061-99E5-FBE3BDF5581A}" presName="hierRoot2" presStyleCnt="0">
        <dgm:presLayoutVars>
          <dgm:hierBranch val="init"/>
        </dgm:presLayoutVars>
      </dgm:prSet>
      <dgm:spPr/>
    </dgm:pt>
    <dgm:pt modelId="{5F95A6FE-8E9F-445B-9EA1-33284BA70960}" type="pres">
      <dgm:prSet presAssocID="{CE7C1E0B-20AE-4061-99E5-FBE3BDF5581A}" presName="rootComposite" presStyleCnt="0"/>
      <dgm:spPr/>
    </dgm:pt>
    <dgm:pt modelId="{99DF0269-13D1-43B1-A2B8-BDD10D2E1CB1}" type="pres">
      <dgm:prSet presAssocID="{CE7C1E0B-20AE-4061-99E5-FBE3BDF5581A}" presName="rootText" presStyleLbl="node4" presStyleIdx="6" presStyleCnt="23" custScaleX="152577">
        <dgm:presLayoutVars>
          <dgm:chPref val="3"/>
        </dgm:presLayoutVars>
      </dgm:prSet>
      <dgm:spPr/>
    </dgm:pt>
    <dgm:pt modelId="{63DDEC8A-930F-4914-BA99-E3B2A784153D}" type="pres">
      <dgm:prSet presAssocID="{CE7C1E0B-20AE-4061-99E5-FBE3BDF5581A}" presName="rootConnector" presStyleLbl="node4" presStyleIdx="6" presStyleCnt="23"/>
      <dgm:spPr/>
    </dgm:pt>
    <dgm:pt modelId="{47B0F80A-609C-480D-A6FB-5B943DDE9298}" type="pres">
      <dgm:prSet presAssocID="{CE7C1E0B-20AE-4061-99E5-FBE3BDF5581A}" presName="hierChild4" presStyleCnt="0"/>
      <dgm:spPr/>
    </dgm:pt>
    <dgm:pt modelId="{783C0C24-0B35-4C2A-BB67-76B64D125A63}" type="pres">
      <dgm:prSet presAssocID="{2E518784-B93A-4989-8574-33566078200F}" presName="Name37" presStyleLbl="parChTrans1D4" presStyleIdx="7" presStyleCnt="23"/>
      <dgm:spPr/>
    </dgm:pt>
    <dgm:pt modelId="{1894BE43-3DA8-4A7A-983F-4FB6514F0639}" type="pres">
      <dgm:prSet presAssocID="{6ED6BCAC-C566-4597-8DDC-2084209397A3}" presName="hierRoot2" presStyleCnt="0">
        <dgm:presLayoutVars>
          <dgm:hierBranch val="init"/>
        </dgm:presLayoutVars>
      </dgm:prSet>
      <dgm:spPr/>
    </dgm:pt>
    <dgm:pt modelId="{1EC7D5F7-F620-4EF6-BEFB-80AD71C777A6}" type="pres">
      <dgm:prSet presAssocID="{6ED6BCAC-C566-4597-8DDC-2084209397A3}" presName="rootComposite" presStyleCnt="0"/>
      <dgm:spPr/>
    </dgm:pt>
    <dgm:pt modelId="{13D97E7C-7531-493C-8CE4-09290EF389B6}" type="pres">
      <dgm:prSet presAssocID="{6ED6BCAC-C566-4597-8DDC-2084209397A3}" presName="rootText" presStyleLbl="node4" presStyleIdx="7" presStyleCnt="23" custScaleX="138691" custLinFactNeighborX="1012" custLinFactNeighborY="5065">
        <dgm:presLayoutVars>
          <dgm:chPref val="3"/>
        </dgm:presLayoutVars>
      </dgm:prSet>
      <dgm:spPr/>
    </dgm:pt>
    <dgm:pt modelId="{843002EC-18AD-43C5-B356-557C1CD15DBA}" type="pres">
      <dgm:prSet presAssocID="{6ED6BCAC-C566-4597-8DDC-2084209397A3}" presName="rootConnector" presStyleLbl="node4" presStyleIdx="7" presStyleCnt="23"/>
      <dgm:spPr/>
    </dgm:pt>
    <dgm:pt modelId="{A0DEEEBE-D506-4594-8AF4-D6553CADCE80}" type="pres">
      <dgm:prSet presAssocID="{6ED6BCAC-C566-4597-8DDC-2084209397A3}" presName="hierChild4" presStyleCnt="0"/>
      <dgm:spPr/>
    </dgm:pt>
    <dgm:pt modelId="{10F9E3B9-3C4D-4402-B00C-C646F367DE16}" type="pres">
      <dgm:prSet presAssocID="{6ED6BCAC-C566-4597-8DDC-2084209397A3}" presName="hierChild5" presStyleCnt="0"/>
      <dgm:spPr/>
    </dgm:pt>
    <dgm:pt modelId="{4C7E87A8-6886-44D2-89E2-735059A62F05}" type="pres">
      <dgm:prSet presAssocID="{9B40879D-5DBF-4776-AC3F-0F69812B37DB}" presName="Name37" presStyleLbl="parChTrans1D4" presStyleIdx="8" presStyleCnt="23"/>
      <dgm:spPr/>
    </dgm:pt>
    <dgm:pt modelId="{F3B45569-3853-4EE5-9A3C-8F81B90FAA72}" type="pres">
      <dgm:prSet presAssocID="{682542BA-590E-484D-A6F9-4753D91A2284}" presName="hierRoot2" presStyleCnt="0">
        <dgm:presLayoutVars>
          <dgm:hierBranch val="init"/>
        </dgm:presLayoutVars>
      </dgm:prSet>
      <dgm:spPr/>
    </dgm:pt>
    <dgm:pt modelId="{9C1BF3AA-AA89-4748-8946-C92ED778EC7B}" type="pres">
      <dgm:prSet presAssocID="{682542BA-590E-484D-A6F9-4753D91A2284}" presName="rootComposite" presStyleCnt="0"/>
      <dgm:spPr/>
    </dgm:pt>
    <dgm:pt modelId="{16285ACB-9556-42CF-86C2-2A641D328B4D}" type="pres">
      <dgm:prSet presAssocID="{682542BA-590E-484D-A6F9-4753D91A2284}" presName="rootText" presStyleLbl="node4" presStyleIdx="8" presStyleCnt="23" custScaleX="138566" custLinFactNeighborX="-3402">
        <dgm:presLayoutVars>
          <dgm:chPref val="3"/>
        </dgm:presLayoutVars>
      </dgm:prSet>
      <dgm:spPr/>
    </dgm:pt>
    <dgm:pt modelId="{59848149-049B-4432-81B6-56EFAB8506ED}" type="pres">
      <dgm:prSet presAssocID="{682542BA-590E-484D-A6F9-4753D91A2284}" presName="rootConnector" presStyleLbl="node4" presStyleIdx="8" presStyleCnt="23"/>
      <dgm:spPr/>
    </dgm:pt>
    <dgm:pt modelId="{22A71457-7246-4DA7-A8CA-8DE7C757D880}" type="pres">
      <dgm:prSet presAssocID="{682542BA-590E-484D-A6F9-4753D91A2284}" presName="hierChild4" presStyleCnt="0"/>
      <dgm:spPr/>
    </dgm:pt>
    <dgm:pt modelId="{03EBE9C3-8587-40E9-9C51-539CD572D301}" type="pres">
      <dgm:prSet presAssocID="{682542BA-590E-484D-A6F9-4753D91A2284}" presName="hierChild5" presStyleCnt="0"/>
      <dgm:spPr/>
    </dgm:pt>
    <dgm:pt modelId="{7BDBC951-2CAA-4783-8A04-7250702B4BE6}" type="pres">
      <dgm:prSet presAssocID="{ED5111D7-A46E-4F5C-A935-ABCEC9E447AF}" presName="Name37" presStyleLbl="parChTrans1D4" presStyleIdx="9" presStyleCnt="23"/>
      <dgm:spPr/>
    </dgm:pt>
    <dgm:pt modelId="{A286FCE2-0660-447B-A398-CF78B965BC0E}" type="pres">
      <dgm:prSet presAssocID="{7A0390A3-9D66-4B3C-83FF-CB860E394F9B}" presName="hierRoot2" presStyleCnt="0">
        <dgm:presLayoutVars>
          <dgm:hierBranch val="init"/>
        </dgm:presLayoutVars>
      </dgm:prSet>
      <dgm:spPr/>
    </dgm:pt>
    <dgm:pt modelId="{29B3BB67-0E71-45CA-B73B-038984863548}" type="pres">
      <dgm:prSet presAssocID="{7A0390A3-9D66-4B3C-83FF-CB860E394F9B}" presName="rootComposite" presStyleCnt="0"/>
      <dgm:spPr/>
    </dgm:pt>
    <dgm:pt modelId="{03BC33CF-1051-4C36-AECA-0370D0D83E0C}" type="pres">
      <dgm:prSet presAssocID="{7A0390A3-9D66-4B3C-83FF-CB860E394F9B}" presName="rootText" presStyleLbl="node4" presStyleIdx="9" presStyleCnt="23" custScaleX="146519" custLinFactNeighborX="-3402">
        <dgm:presLayoutVars>
          <dgm:chPref val="3"/>
        </dgm:presLayoutVars>
      </dgm:prSet>
      <dgm:spPr/>
    </dgm:pt>
    <dgm:pt modelId="{706F7966-E330-4739-9321-0364D219C1CF}" type="pres">
      <dgm:prSet presAssocID="{7A0390A3-9D66-4B3C-83FF-CB860E394F9B}" presName="rootConnector" presStyleLbl="node4" presStyleIdx="9" presStyleCnt="23"/>
      <dgm:spPr/>
    </dgm:pt>
    <dgm:pt modelId="{97C57378-24E4-47CA-AD7C-B215241A8BE7}" type="pres">
      <dgm:prSet presAssocID="{7A0390A3-9D66-4B3C-83FF-CB860E394F9B}" presName="hierChild4" presStyleCnt="0"/>
      <dgm:spPr/>
    </dgm:pt>
    <dgm:pt modelId="{7DB2502D-CB3B-43BC-B89B-9A8763D479A1}" type="pres">
      <dgm:prSet presAssocID="{7A0390A3-9D66-4B3C-83FF-CB860E394F9B}" presName="hierChild5" presStyleCnt="0"/>
      <dgm:spPr/>
    </dgm:pt>
    <dgm:pt modelId="{32A63AC1-6117-4F61-A0A6-0ADA8BE1DCAC}" type="pres">
      <dgm:prSet presAssocID="{B87246B1-24A9-4BAF-B03D-FAF2461565F8}" presName="Name37" presStyleLbl="parChTrans1D4" presStyleIdx="10" presStyleCnt="23"/>
      <dgm:spPr/>
    </dgm:pt>
    <dgm:pt modelId="{173190EF-AFA2-4A58-99F3-2D04ADAB2BFC}" type="pres">
      <dgm:prSet presAssocID="{986A9FC2-EAD3-4CE5-A931-4412BF50443B}" presName="hierRoot2" presStyleCnt="0">
        <dgm:presLayoutVars>
          <dgm:hierBranch val="init"/>
        </dgm:presLayoutVars>
      </dgm:prSet>
      <dgm:spPr/>
    </dgm:pt>
    <dgm:pt modelId="{02E42156-582E-43F6-8519-A2472D3268B1}" type="pres">
      <dgm:prSet presAssocID="{986A9FC2-EAD3-4CE5-A931-4412BF50443B}" presName="rootComposite" presStyleCnt="0"/>
      <dgm:spPr/>
    </dgm:pt>
    <dgm:pt modelId="{357A19F3-95EB-4678-B336-376D19C43BAF}" type="pres">
      <dgm:prSet presAssocID="{986A9FC2-EAD3-4CE5-A931-4412BF50443B}" presName="rootText" presStyleLbl="node4" presStyleIdx="10" presStyleCnt="23" custScaleX="138566" custLinFactNeighborX="-3402">
        <dgm:presLayoutVars>
          <dgm:chPref val="3"/>
        </dgm:presLayoutVars>
      </dgm:prSet>
      <dgm:spPr/>
    </dgm:pt>
    <dgm:pt modelId="{F754F829-29D8-491E-A3DA-1FE65D6B14FC}" type="pres">
      <dgm:prSet presAssocID="{986A9FC2-EAD3-4CE5-A931-4412BF50443B}" presName="rootConnector" presStyleLbl="node4" presStyleIdx="10" presStyleCnt="23"/>
      <dgm:spPr/>
    </dgm:pt>
    <dgm:pt modelId="{337255D6-2281-4C81-AA77-C7CEE0A370AB}" type="pres">
      <dgm:prSet presAssocID="{986A9FC2-EAD3-4CE5-A931-4412BF50443B}" presName="hierChild4" presStyleCnt="0"/>
      <dgm:spPr/>
    </dgm:pt>
    <dgm:pt modelId="{B0560C08-7CB0-4DEA-9454-CC9B58128B38}" type="pres">
      <dgm:prSet presAssocID="{986A9FC2-EAD3-4CE5-A931-4412BF50443B}" presName="hierChild5" presStyleCnt="0"/>
      <dgm:spPr/>
    </dgm:pt>
    <dgm:pt modelId="{4628106B-4898-498E-ACB3-3511FA73093F}" type="pres">
      <dgm:prSet presAssocID="{96344789-17A7-4C9C-83E2-B96D98ADC68F}" presName="Name37" presStyleLbl="parChTrans1D4" presStyleIdx="11" presStyleCnt="23"/>
      <dgm:spPr/>
    </dgm:pt>
    <dgm:pt modelId="{D024E3B9-BDDD-4DA6-99EB-D4FBC0B3C707}" type="pres">
      <dgm:prSet presAssocID="{C9183F0C-7649-4CBA-97C3-7E462C05127A}" presName="hierRoot2" presStyleCnt="0">
        <dgm:presLayoutVars>
          <dgm:hierBranch val="init"/>
        </dgm:presLayoutVars>
      </dgm:prSet>
      <dgm:spPr/>
    </dgm:pt>
    <dgm:pt modelId="{62B714BE-C3A9-4A77-A810-2A689E7D1DEF}" type="pres">
      <dgm:prSet presAssocID="{C9183F0C-7649-4CBA-97C3-7E462C05127A}" presName="rootComposite" presStyleCnt="0"/>
      <dgm:spPr/>
    </dgm:pt>
    <dgm:pt modelId="{A42646CB-B0E8-4BB6-BBAE-E162FD7478B4}" type="pres">
      <dgm:prSet presAssocID="{C9183F0C-7649-4CBA-97C3-7E462C05127A}" presName="rootText" presStyleLbl="node4" presStyleIdx="11" presStyleCnt="23" custScaleX="138566" custLinFactNeighborX="-3402">
        <dgm:presLayoutVars>
          <dgm:chPref val="3"/>
        </dgm:presLayoutVars>
      </dgm:prSet>
      <dgm:spPr/>
    </dgm:pt>
    <dgm:pt modelId="{AE46EC41-4743-403E-A55B-C4707F9FEBA2}" type="pres">
      <dgm:prSet presAssocID="{C9183F0C-7649-4CBA-97C3-7E462C05127A}" presName="rootConnector" presStyleLbl="node4" presStyleIdx="11" presStyleCnt="23"/>
      <dgm:spPr/>
    </dgm:pt>
    <dgm:pt modelId="{A2A60192-A1D6-4555-B574-5C428C10EC63}" type="pres">
      <dgm:prSet presAssocID="{C9183F0C-7649-4CBA-97C3-7E462C05127A}" presName="hierChild4" presStyleCnt="0"/>
      <dgm:spPr/>
    </dgm:pt>
    <dgm:pt modelId="{167F8FAE-90CE-4093-AF02-CEB314C1EA5C}" type="pres">
      <dgm:prSet presAssocID="{C9183F0C-7649-4CBA-97C3-7E462C05127A}" presName="hierChild5" presStyleCnt="0"/>
      <dgm:spPr/>
    </dgm:pt>
    <dgm:pt modelId="{4B6A7B19-689E-4B15-A9E9-7A9283D15444}" type="pres">
      <dgm:prSet presAssocID="{BECB257D-8E4A-4423-8A09-845D95A91857}" presName="Name37" presStyleLbl="parChTrans1D4" presStyleIdx="12" presStyleCnt="23"/>
      <dgm:spPr/>
    </dgm:pt>
    <dgm:pt modelId="{8F80D182-264A-48D6-989A-E59FDE44EC9D}" type="pres">
      <dgm:prSet presAssocID="{F7E33759-AB08-450F-85F7-501D7BAD5752}" presName="hierRoot2" presStyleCnt="0">
        <dgm:presLayoutVars>
          <dgm:hierBranch val="init"/>
        </dgm:presLayoutVars>
      </dgm:prSet>
      <dgm:spPr/>
    </dgm:pt>
    <dgm:pt modelId="{25B80873-7512-4BCC-979F-2F82E0BCE940}" type="pres">
      <dgm:prSet presAssocID="{F7E33759-AB08-450F-85F7-501D7BAD5752}" presName="rootComposite" presStyleCnt="0"/>
      <dgm:spPr/>
    </dgm:pt>
    <dgm:pt modelId="{54C9EC45-3DBC-489C-8E27-BF8660255D2D}" type="pres">
      <dgm:prSet presAssocID="{F7E33759-AB08-450F-85F7-501D7BAD5752}" presName="rootText" presStyleLbl="node4" presStyleIdx="12" presStyleCnt="23" custScaleX="219498" custLinFactNeighborX="-3402" custLinFactNeighborY="-6848">
        <dgm:presLayoutVars>
          <dgm:chPref val="3"/>
        </dgm:presLayoutVars>
      </dgm:prSet>
      <dgm:spPr/>
    </dgm:pt>
    <dgm:pt modelId="{4C6F1B72-8044-4C74-B986-BD2F6E90A0E7}" type="pres">
      <dgm:prSet presAssocID="{F7E33759-AB08-450F-85F7-501D7BAD5752}" presName="rootConnector" presStyleLbl="node4" presStyleIdx="12" presStyleCnt="23"/>
      <dgm:spPr/>
    </dgm:pt>
    <dgm:pt modelId="{C9FDFB18-BA36-4175-9D86-0A688F4D9F03}" type="pres">
      <dgm:prSet presAssocID="{F7E33759-AB08-450F-85F7-501D7BAD5752}" presName="hierChild4" presStyleCnt="0"/>
      <dgm:spPr/>
    </dgm:pt>
    <dgm:pt modelId="{D72782EF-CBE7-46AC-AABA-7BC1A19CB617}" type="pres">
      <dgm:prSet presAssocID="{F7E33759-AB08-450F-85F7-501D7BAD5752}" presName="hierChild5" presStyleCnt="0"/>
      <dgm:spPr/>
    </dgm:pt>
    <dgm:pt modelId="{B7B9C45E-A763-41A6-9AFD-58C2BEBCFA3C}" type="pres">
      <dgm:prSet presAssocID="{CE7C1E0B-20AE-4061-99E5-FBE3BDF5581A}" presName="hierChild5" presStyleCnt="0"/>
      <dgm:spPr/>
    </dgm:pt>
    <dgm:pt modelId="{7A8BDA99-2B76-4C9A-9378-99B145075BE8}" type="pres">
      <dgm:prSet presAssocID="{A0ED233D-A438-4242-8272-80AD82ED2685}" presName="Name37" presStyleLbl="parChTrans1D4" presStyleIdx="13" presStyleCnt="23"/>
      <dgm:spPr/>
    </dgm:pt>
    <dgm:pt modelId="{557F869B-13E7-40A8-B5C5-18FBF625D4C1}" type="pres">
      <dgm:prSet presAssocID="{F62BF09A-DF75-4999-9295-5C11B69CD467}" presName="hierRoot2" presStyleCnt="0">
        <dgm:presLayoutVars>
          <dgm:hierBranch val="init"/>
        </dgm:presLayoutVars>
      </dgm:prSet>
      <dgm:spPr/>
    </dgm:pt>
    <dgm:pt modelId="{3F9A6ECA-759C-44FF-9087-3848834F6009}" type="pres">
      <dgm:prSet presAssocID="{F62BF09A-DF75-4999-9295-5C11B69CD467}" presName="rootComposite" presStyleCnt="0"/>
      <dgm:spPr/>
    </dgm:pt>
    <dgm:pt modelId="{1D85C5CE-E951-48D7-8D08-94BD699B52DD}" type="pres">
      <dgm:prSet presAssocID="{F62BF09A-DF75-4999-9295-5C11B69CD467}" presName="rootText" presStyleLbl="node4" presStyleIdx="13" presStyleCnt="23" custScaleX="213905" custLinFactNeighborX="10291">
        <dgm:presLayoutVars>
          <dgm:chPref val="3"/>
        </dgm:presLayoutVars>
      </dgm:prSet>
      <dgm:spPr/>
    </dgm:pt>
    <dgm:pt modelId="{45D0A7F4-75F4-49EE-B7D0-09E7D649A9D7}" type="pres">
      <dgm:prSet presAssocID="{F62BF09A-DF75-4999-9295-5C11B69CD467}" presName="rootConnector" presStyleLbl="node4" presStyleIdx="13" presStyleCnt="23"/>
      <dgm:spPr/>
    </dgm:pt>
    <dgm:pt modelId="{57EBC647-99E0-49A4-8140-9D8E39F3710D}" type="pres">
      <dgm:prSet presAssocID="{F62BF09A-DF75-4999-9295-5C11B69CD467}" presName="hierChild4" presStyleCnt="0"/>
      <dgm:spPr/>
    </dgm:pt>
    <dgm:pt modelId="{DE551D94-515A-4F7C-9E2F-3FE4ACE7C3D4}" type="pres">
      <dgm:prSet presAssocID="{5623D584-7B81-45CF-9E55-D68F9CFF489A}" presName="Name37" presStyleLbl="parChTrans1D4" presStyleIdx="14" presStyleCnt="23"/>
      <dgm:spPr/>
    </dgm:pt>
    <dgm:pt modelId="{70568F04-23F8-47D1-9B84-4527D4E7C55F}" type="pres">
      <dgm:prSet presAssocID="{AF5EE463-A5ED-4824-A092-A5D94E690CD0}" presName="hierRoot2" presStyleCnt="0">
        <dgm:presLayoutVars>
          <dgm:hierBranch val="init"/>
        </dgm:presLayoutVars>
      </dgm:prSet>
      <dgm:spPr/>
    </dgm:pt>
    <dgm:pt modelId="{2139A55E-EA1B-4594-B095-230CE590F971}" type="pres">
      <dgm:prSet presAssocID="{AF5EE463-A5ED-4824-A092-A5D94E690CD0}" presName="rootComposite" presStyleCnt="0"/>
      <dgm:spPr/>
    </dgm:pt>
    <dgm:pt modelId="{C2D20BAC-1EDD-4C70-A6BB-B3F8917A581C}" type="pres">
      <dgm:prSet presAssocID="{AF5EE463-A5ED-4824-A092-A5D94E690CD0}" presName="rootText" presStyleLbl="node4" presStyleIdx="14" presStyleCnt="23" custScaleX="238438" custLinFactNeighborX="-12491">
        <dgm:presLayoutVars>
          <dgm:chPref val="3"/>
        </dgm:presLayoutVars>
      </dgm:prSet>
      <dgm:spPr/>
    </dgm:pt>
    <dgm:pt modelId="{E37194B0-C3A9-449A-9098-88729590A4EC}" type="pres">
      <dgm:prSet presAssocID="{AF5EE463-A5ED-4824-A092-A5D94E690CD0}" presName="rootConnector" presStyleLbl="node4" presStyleIdx="14" presStyleCnt="23"/>
      <dgm:spPr/>
    </dgm:pt>
    <dgm:pt modelId="{2716C997-03A7-439C-A9E2-67B6EA7642C0}" type="pres">
      <dgm:prSet presAssocID="{AF5EE463-A5ED-4824-A092-A5D94E690CD0}" presName="hierChild4" presStyleCnt="0"/>
      <dgm:spPr/>
    </dgm:pt>
    <dgm:pt modelId="{38F7CB89-6B84-49A7-9CC8-ED0F8DDFCFCB}" type="pres">
      <dgm:prSet presAssocID="{AF5EE463-A5ED-4824-A092-A5D94E690CD0}" presName="hierChild5" presStyleCnt="0"/>
      <dgm:spPr/>
    </dgm:pt>
    <dgm:pt modelId="{7DCD18CB-F36D-462E-99D7-501D55FD1690}" type="pres">
      <dgm:prSet presAssocID="{C42455ED-E817-418D-945E-CCDD55C0278D}" presName="Name37" presStyleLbl="parChTrans1D4" presStyleIdx="15" presStyleCnt="23"/>
      <dgm:spPr/>
    </dgm:pt>
    <dgm:pt modelId="{35189E09-EDA8-44E1-BD30-43801F71BE28}" type="pres">
      <dgm:prSet presAssocID="{8BDF0B77-9DD1-4A06-8B0A-E32D96375B1E}" presName="hierRoot2" presStyleCnt="0">
        <dgm:presLayoutVars>
          <dgm:hierBranch val="init"/>
        </dgm:presLayoutVars>
      </dgm:prSet>
      <dgm:spPr/>
    </dgm:pt>
    <dgm:pt modelId="{3CD894CD-CD96-48EB-A840-1B72E605ADA2}" type="pres">
      <dgm:prSet presAssocID="{8BDF0B77-9DD1-4A06-8B0A-E32D96375B1E}" presName="rootComposite" presStyleCnt="0"/>
      <dgm:spPr/>
    </dgm:pt>
    <dgm:pt modelId="{8D0ACDBD-DAE6-43F0-B7E8-CDCAA1BC9AFD}" type="pres">
      <dgm:prSet presAssocID="{8BDF0B77-9DD1-4A06-8B0A-E32D96375B1E}" presName="rootText" presStyleLbl="node4" presStyleIdx="15" presStyleCnt="23" custScaleX="199325" custLinFactNeighborX="18381" custLinFactNeighborY="-11539">
        <dgm:presLayoutVars>
          <dgm:chPref val="3"/>
        </dgm:presLayoutVars>
      </dgm:prSet>
      <dgm:spPr/>
    </dgm:pt>
    <dgm:pt modelId="{DF2C2DB9-89FF-4A4C-AE6B-939649855FA4}" type="pres">
      <dgm:prSet presAssocID="{8BDF0B77-9DD1-4A06-8B0A-E32D96375B1E}" presName="rootConnector" presStyleLbl="node4" presStyleIdx="15" presStyleCnt="23"/>
      <dgm:spPr/>
    </dgm:pt>
    <dgm:pt modelId="{D4C8DCCD-BA9F-4033-BB72-5E74CA128B67}" type="pres">
      <dgm:prSet presAssocID="{8BDF0B77-9DD1-4A06-8B0A-E32D96375B1E}" presName="hierChild4" presStyleCnt="0"/>
      <dgm:spPr/>
    </dgm:pt>
    <dgm:pt modelId="{6E98330F-89CB-4923-923B-AA7BE0719429}" type="pres">
      <dgm:prSet presAssocID="{8BDF0B77-9DD1-4A06-8B0A-E32D96375B1E}" presName="hierChild5" presStyleCnt="0"/>
      <dgm:spPr/>
    </dgm:pt>
    <dgm:pt modelId="{1703F450-99E2-4289-8DEE-9B0EB5448C04}" type="pres">
      <dgm:prSet presAssocID="{6FE57186-A4A3-4960-A508-1298F17B7A92}" presName="Name37" presStyleLbl="parChTrans1D4" presStyleIdx="16" presStyleCnt="23"/>
      <dgm:spPr/>
    </dgm:pt>
    <dgm:pt modelId="{A4B48A62-11F8-41EA-BCE0-6FC99E1F7A55}" type="pres">
      <dgm:prSet presAssocID="{17E6B034-418D-4403-BDA5-3E067C2A6DC7}" presName="hierRoot2" presStyleCnt="0">
        <dgm:presLayoutVars>
          <dgm:hierBranch val="init"/>
        </dgm:presLayoutVars>
      </dgm:prSet>
      <dgm:spPr/>
    </dgm:pt>
    <dgm:pt modelId="{96BAC953-9DEE-4071-B5A5-B959F4084A42}" type="pres">
      <dgm:prSet presAssocID="{17E6B034-418D-4403-BDA5-3E067C2A6DC7}" presName="rootComposite" presStyleCnt="0"/>
      <dgm:spPr/>
    </dgm:pt>
    <dgm:pt modelId="{A4A8687D-12D3-4C21-BA5A-69E914E1EBDC}" type="pres">
      <dgm:prSet presAssocID="{17E6B034-418D-4403-BDA5-3E067C2A6DC7}" presName="rootText" presStyleLbl="node4" presStyleIdx="16" presStyleCnt="23" custScaleX="223617" custScaleY="210959" custLinFactNeighborX="-2201">
        <dgm:presLayoutVars>
          <dgm:chPref val="3"/>
        </dgm:presLayoutVars>
      </dgm:prSet>
      <dgm:spPr/>
    </dgm:pt>
    <dgm:pt modelId="{342677F9-2090-4EC5-B66D-758DB03BC4C5}" type="pres">
      <dgm:prSet presAssocID="{17E6B034-418D-4403-BDA5-3E067C2A6DC7}" presName="rootConnector" presStyleLbl="node4" presStyleIdx="16" presStyleCnt="23"/>
      <dgm:spPr/>
    </dgm:pt>
    <dgm:pt modelId="{6A13FB82-F4AE-473D-9D80-DA1F4A0AFDB2}" type="pres">
      <dgm:prSet presAssocID="{17E6B034-418D-4403-BDA5-3E067C2A6DC7}" presName="hierChild4" presStyleCnt="0"/>
      <dgm:spPr/>
    </dgm:pt>
    <dgm:pt modelId="{7072F5A4-5ECB-409E-A13D-04035779BAA0}" type="pres">
      <dgm:prSet presAssocID="{17E6B034-418D-4403-BDA5-3E067C2A6DC7}" presName="hierChild5" presStyleCnt="0"/>
      <dgm:spPr/>
    </dgm:pt>
    <dgm:pt modelId="{2E5C8EBB-6739-4D52-8B55-766DC6160D3B}" type="pres">
      <dgm:prSet presAssocID="{F62BF09A-DF75-4999-9295-5C11B69CD467}" presName="hierChild5" presStyleCnt="0"/>
      <dgm:spPr/>
    </dgm:pt>
    <dgm:pt modelId="{1E175023-BDE2-4EC5-B3EF-3E11BC70B94A}" type="pres">
      <dgm:prSet presAssocID="{8947E0D6-8E29-4585-B2B2-64309D5041E9}" presName="hierChild5" presStyleCnt="0"/>
      <dgm:spPr/>
    </dgm:pt>
    <dgm:pt modelId="{F4EB602D-E776-42D3-A6D3-8A3743FF6F43}" type="pres">
      <dgm:prSet presAssocID="{1C71C107-E4DF-4429-B444-0786FDD94FA8}" presName="Name37" presStyleLbl="parChTrans1D3" presStyleIdx="2" presStyleCnt="3"/>
      <dgm:spPr/>
    </dgm:pt>
    <dgm:pt modelId="{B6A28535-AF5E-4015-8EF3-3640D12E0664}" type="pres">
      <dgm:prSet presAssocID="{A3EA67F6-418B-4F23-A87D-79A776D59CC7}" presName="hierRoot2" presStyleCnt="0">
        <dgm:presLayoutVars>
          <dgm:hierBranch val="init"/>
        </dgm:presLayoutVars>
      </dgm:prSet>
      <dgm:spPr/>
    </dgm:pt>
    <dgm:pt modelId="{BAD49CC4-F6BC-4763-8454-2A4C871D9D9B}" type="pres">
      <dgm:prSet presAssocID="{A3EA67F6-418B-4F23-A87D-79A776D59CC7}" presName="rootComposite" presStyleCnt="0"/>
      <dgm:spPr/>
    </dgm:pt>
    <dgm:pt modelId="{79B3D5BA-6B90-4552-A0B1-092942A40830}" type="pres">
      <dgm:prSet presAssocID="{A3EA67F6-418B-4F23-A87D-79A776D59CC7}" presName="rootText" presStyleLbl="node3" presStyleIdx="2" presStyleCnt="3" custScaleX="408027" custScaleY="180833">
        <dgm:presLayoutVars>
          <dgm:chPref val="3"/>
        </dgm:presLayoutVars>
      </dgm:prSet>
      <dgm:spPr/>
    </dgm:pt>
    <dgm:pt modelId="{FD8092F6-092F-431F-A125-92F87901067B}" type="pres">
      <dgm:prSet presAssocID="{A3EA67F6-418B-4F23-A87D-79A776D59CC7}" presName="rootConnector" presStyleLbl="node3" presStyleIdx="2" presStyleCnt="3"/>
      <dgm:spPr/>
    </dgm:pt>
    <dgm:pt modelId="{40E166BB-0F7A-4A20-A5FC-9F67D96C4ACB}" type="pres">
      <dgm:prSet presAssocID="{A3EA67F6-418B-4F23-A87D-79A776D59CC7}" presName="hierChild4" presStyleCnt="0"/>
      <dgm:spPr/>
    </dgm:pt>
    <dgm:pt modelId="{D2D13E26-D826-4883-A2FD-CE66402B4C53}" type="pres">
      <dgm:prSet presAssocID="{FD0CE115-10FE-485A-9EBB-6D5A7FFCFBA9}" presName="Name37" presStyleLbl="parChTrans1D4" presStyleIdx="17" presStyleCnt="23"/>
      <dgm:spPr/>
    </dgm:pt>
    <dgm:pt modelId="{90DC5E0C-9152-4AF3-A56E-5BA706B28AB6}" type="pres">
      <dgm:prSet presAssocID="{6B8D1138-D499-4056-86C7-BF7915F9647F}" presName="hierRoot2" presStyleCnt="0">
        <dgm:presLayoutVars>
          <dgm:hierBranch val="init"/>
        </dgm:presLayoutVars>
      </dgm:prSet>
      <dgm:spPr/>
    </dgm:pt>
    <dgm:pt modelId="{14BC3699-0003-45AA-BA6A-C02E75111F93}" type="pres">
      <dgm:prSet presAssocID="{6B8D1138-D499-4056-86C7-BF7915F9647F}" presName="rootComposite" presStyleCnt="0"/>
      <dgm:spPr/>
    </dgm:pt>
    <dgm:pt modelId="{A11F76B6-123D-45BA-9E77-5F708032934F}" type="pres">
      <dgm:prSet presAssocID="{6B8D1138-D499-4056-86C7-BF7915F9647F}" presName="rootText" presStyleLbl="node4" presStyleIdx="17" presStyleCnt="23" custScaleX="247218" custLinFactNeighborX="-29729" custLinFactNeighborY="1081">
        <dgm:presLayoutVars>
          <dgm:chPref val="3"/>
        </dgm:presLayoutVars>
      </dgm:prSet>
      <dgm:spPr/>
    </dgm:pt>
    <dgm:pt modelId="{4B35774D-7780-4820-BCCE-564EE1AF5D16}" type="pres">
      <dgm:prSet presAssocID="{6B8D1138-D499-4056-86C7-BF7915F9647F}" presName="rootConnector" presStyleLbl="node4" presStyleIdx="17" presStyleCnt="23"/>
      <dgm:spPr/>
    </dgm:pt>
    <dgm:pt modelId="{9CA634C0-AF84-466E-AC85-75D65712D124}" type="pres">
      <dgm:prSet presAssocID="{6B8D1138-D499-4056-86C7-BF7915F9647F}" presName="hierChild4" presStyleCnt="0"/>
      <dgm:spPr/>
    </dgm:pt>
    <dgm:pt modelId="{A269A7B7-9E9A-44A7-B5DA-8B08FEED924D}" type="pres">
      <dgm:prSet presAssocID="{6B8D1138-D499-4056-86C7-BF7915F9647F}" presName="hierChild5" presStyleCnt="0"/>
      <dgm:spPr/>
    </dgm:pt>
    <dgm:pt modelId="{215B87C8-4902-47C3-AB8B-469E57FCFE44}" type="pres">
      <dgm:prSet presAssocID="{1F7F271D-5F7C-4DCD-BBDE-7D21F03209DD}" presName="Name37" presStyleLbl="parChTrans1D4" presStyleIdx="18" presStyleCnt="23"/>
      <dgm:spPr/>
    </dgm:pt>
    <dgm:pt modelId="{7FB6BAEA-D3E7-4395-ADB9-62C55432A4DF}" type="pres">
      <dgm:prSet presAssocID="{6761663E-0875-4E27-A780-5AFAB1634509}" presName="hierRoot2" presStyleCnt="0">
        <dgm:presLayoutVars>
          <dgm:hierBranch val="init"/>
        </dgm:presLayoutVars>
      </dgm:prSet>
      <dgm:spPr/>
    </dgm:pt>
    <dgm:pt modelId="{D6BA4019-A38F-45E7-8010-62E7C4B32EC5}" type="pres">
      <dgm:prSet presAssocID="{6761663E-0875-4E27-A780-5AFAB1634509}" presName="rootComposite" presStyleCnt="0"/>
      <dgm:spPr/>
    </dgm:pt>
    <dgm:pt modelId="{ADDE21BF-556E-4F1A-88BD-2EBCFE7AAED9}" type="pres">
      <dgm:prSet presAssocID="{6761663E-0875-4E27-A780-5AFAB1634509}" presName="rootText" presStyleLbl="node4" presStyleIdx="18" presStyleCnt="23" custScaleX="247218" custLinFactNeighborX="-29729" custLinFactNeighborY="1081">
        <dgm:presLayoutVars>
          <dgm:chPref val="3"/>
        </dgm:presLayoutVars>
      </dgm:prSet>
      <dgm:spPr/>
    </dgm:pt>
    <dgm:pt modelId="{AA7F4B2E-BEA6-4895-82B5-DB706C244E1F}" type="pres">
      <dgm:prSet presAssocID="{6761663E-0875-4E27-A780-5AFAB1634509}" presName="rootConnector" presStyleLbl="node4" presStyleIdx="18" presStyleCnt="23"/>
      <dgm:spPr/>
    </dgm:pt>
    <dgm:pt modelId="{7AC20BA6-2A8C-4433-B127-6272FD94FE51}" type="pres">
      <dgm:prSet presAssocID="{6761663E-0875-4E27-A780-5AFAB1634509}" presName="hierChild4" presStyleCnt="0"/>
      <dgm:spPr/>
    </dgm:pt>
    <dgm:pt modelId="{25418EBC-E8B3-4285-8D7A-DF2CAB146D3E}" type="pres">
      <dgm:prSet presAssocID="{6761663E-0875-4E27-A780-5AFAB1634509}" presName="hierChild5" presStyleCnt="0"/>
      <dgm:spPr/>
    </dgm:pt>
    <dgm:pt modelId="{78247235-8309-474F-AEC3-8720635E9423}" type="pres">
      <dgm:prSet presAssocID="{1E072B72-C6BA-4478-A76B-E7A6D9BF0C85}" presName="Name37" presStyleLbl="parChTrans1D4" presStyleIdx="19" presStyleCnt="23"/>
      <dgm:spPr/>
    </dgm:pt>
    <dgm:pt modelId="{0394D27F-4DA9-4BF6-AF34-78D607DA99FC}" type="pres">
      <dgm:prSet presAssocID="{346710C0-1412-4CF5-BC80-CF3580776501}" presName="hierRoot2" presStyleCnt="0">
        <dgm:presLayoutVars>
          <dgm:hierBranch val="init"/>
        </dgm:presLayoutVars>
      </dgm:prSet>
      <dgm:spPr/>
    </dgm:pt>
    <dgm:pt modelId="{32C9F21D-79D5-4890-ACF1-70315B68BC64}" type="pres">
      <dgm:prSet presAssocID="{346710C0-1412-4CF5-BC80-CF3580776501}" presName="rootComposite" presStyleCnt="0"/>
      <dgm:spPr/>
    </dgm:pt>
    <dgm:pt modelId="{5521541A-D7EC-46C2-9280-90F3CEFFE9F0}" type="pres">
      <dgm:prSet presAssocID="{346710C0-1412-4CF5-BC80-CF3580776501}" presName="rootText" presStyleLbl="node4" presStyleIdx="19" presStyleCnt="23" custScaleX="249520" custLinFactNeighborX="-29839" custLinFactNeighborY="-6691">
        <dgm:presLayoutVars>
          <dgm:chPref val="3"/>
        </dgm:presLayoutVars>
      </dgm:prSet>
      <dgm:spPr/>
    </dgm:pt>
    <dgm:pt modelId="{124DDDD7-056B-4662-A302-EC190BE56650}" type="pres">
      <dgm:prSet presAssocID="{346710C0-1412-4CF5-BC80-CF3580776501}" presName="rootConnector" presStyleLbl="node4" presStyleIdx="19" presStyleCnt="23"/>
      <dgm:spPr/>
    </dgm:pt>
    <dgm:pt modelId="{4A83771E-11AF-4843-B599-A9F83672BCC7}" type="pres">
      <dgm:prSet presAssocID="{346710C0-1412-4CF5-BC80-CF3580776501}" presName="hierChild4" presStyleCnt="0"/>
      <dgm:spPr/>
    </dgm:pt>
    <dgm:pt modelId="{E3F79C85-4D3E-4703-8A6F-7F4B69CEB988}" type="pres">
      <dgm:prSet presAssocID="{346710C0-1412-4CF5-BC80-CF3580776501}" presName="hierChild5" presStyleCnt="0"/>
      <dgm:spPr/>
    </dgm:pt>
    <dgm:pt modelId="{8D906D94-9799-43CB-ADC5-12F3A5708E7D}" type="pres">
      <dgm:prSet presAssocID="{81CDFE5E-C947-4188-9E5E-C0AA33547780}" presName="Name37" presStyleLbl="parChTrans1D4" presStyleIdx="20" presStyleCnt="23"/>
      <dgm:spPr/>
    </dgm:pt>
    <dgm:pt modelId="{1BEC96CB-6C0A-45B1-9E1D-740FCBF0DB6F}" type="pres">
      <dgm:prSet presAssocID="{B33F8C53-28D3-4532-A762-0853501417B6}" presName="hierRoot2" presStyleCnt="0">
        <dgm:presLayoutVars>
          <dgm:hierBranch val="init"/>
        </dgm:presLayoutVars>
      </dgm:prSet>
      <dgm:spPr/>
    </dgm:pt>
    <dgm:pt modelId="{57B16250-E91A-4FEF-8556-667459399EED}" type="pres">
      <dgm:prSet presAssocID="{B33F8C53-28D3-4532-A762-0853501417B6}" presName="rootComposite" presStyleCnt="0"/>
      <dgm:spPr/>
    </dgm:pt>
    <dgm:pt modelId="{E9EDDFD6-1CA6-44C1-8376-66AC446697C2}" type="pres">
      <dgm:prSet presAssocID="{B33F8C53-28D3-4532-A762-0853501417B6}" presName="rootText" presStyleLbl="node4" presStyleIdx="20" presStyleCnt="23" custScaleX="247218" custLinFactNeighborX="-32717" custLinFactNeighborY="1081">
        <dgm:presLayoutVars>
          <dgm:chPref val="3"/>
        </dgm:presLayoutVars>
      </dgm:prSet>
      <dgm:spPr/>
    </dgm:pt>
    <dgm:pt modelId="{B3A145E9-5CB1-4D38-882C-792A6E48EEA8}" type="pres">
      <dgm:prSet presAssocID="{B33F8C53-28D3-4532-A762-0853501417B6}" presName="rootConnector" presStyleLbl="node4" presStyleIdx="20" presStyleCnt="23"/>
      <dgm:spPr/>
    </dgm:pt>
    <dgm:pt modelId="{1586A965-1A46-4D31-8691-48E5598B3EFB}" type="pres">
      <dgm:prSet presAssocID="{B33F8C53-28D3-4532-A762-0853501417B6}" presName="hierChild4" presStyleCnt="0"/>
      <dgm:spPr/>
    </dgm:pt>
    <dgm:pt modelId="{A8C992F7-5CE9-45CF-967C-C81F27F9CF0B}" type="pres">
      <dgm:prSet presAssocID="{B33F8C53-28D3-4532-A762-0853501417B6}" presName="hierChild5" presStyleCnt="0"/>
      <dgm:spPr/>
    </dgm:pt>
    <dgm:pt modelId="{EE36E361-1039-438D-8EFF-F1EE6B0E7B2A}" type="pres">
      <dgm:prSet presAssocID="{8D24DFB6-41F9-4933-8239-85C210910AE5}" presName="Name37" presStyleLbl="parChTrans1D4" presStyleIdx="21" presStyleCnt="23"/>
      <dgm:spPr/>
    </dgm:pt>
    <dgm:pt modelId="{ECECDE71-B9B5-4988-90B7-C6E10E9C106E}" type="pres">
      <dgm:prSet presAssocID="{F1AC85E0-B146-4B09-8E3C-3A94EDB8CEA6}" presName="hierRoot2" presStyleCnt="0">
        <dgm:presLayoutVars>
          <dgm:hierBranch val="init"/>
        </dgm:presLayoutVars>
      </dgm:prSet>
      <dgm:spPr/>
    </dgm:pt>
    <dgm:pt modelId="{79B36D4C-66CC-4B72-9EC1-8F875603B251}" type="pres">
      <dgm:prSet presAssocID="{F1AC85E0-B146-4B09-8E3C-3A94EDB8CEA6}" presName="rootComposite" presStyleCnt="0"/>
      <dgm:spPr/>
    </dgm:pt>
    <dgm:pt modelId="{6830DBEA-B00C-4A38-8536-5FC387BCC955}" type="pres">
      <dgm:prSet presAssocID="{F1AC85E0-B146-4B09-8E3C-3A94EDB8CEA6}" presName="rootText" presStyleLbl="node4" presStyleIdx="21" presStyleCnt="23" custScaleX="247218" custLinFactNeighborX="-29729" custLinFactNeighborY="1081">
        <dgm:presLayoutVars>
          <dgm:chPref val="3"/>
        </dgm:presLayoutVars>
      </dgm:prSet>
      <dgm:spPr/>
    </dgm:pt>
    <dgm:pt modelId="{4692AA1D-AA12-454A-86DA-B01C0B8676D1}" type="pres">
      <dgm:prSet presAssocID="{F1AC85E0-B146-4B09-8E3C-3A94EDB8CEA6}" presName="rootConnector" presStyleLbl="node4" presStyleIdx="21" presStyleCnt="23"/>
      <dgm:spPr/>
    </dgm:pt>
    <dgm:pt modelId="{79222FAD-409B-4351-B019-884A605D7A04}" type="pres">
      <dgm:prSet presAssocID="{F1AC85E0-B146-4B09-8E3C-3A94EDB8CEA6}" presName="hierChild4" presStyleCnt="0"/>
      <dgm:spPr/>
    </dgm:pt>
    <dgm:pt modelId="{DFE22C8D-04A5-40E2-8A15-F2FB0C25D4C2}" type="pres">
      <dgm:prSet presAssocID="{F1AC85E0-B146-4B09-8E3C-3A94EDB8CEA6}" presName="hierChild5" presStyleCnt="0"/>
      <dgm:spPr/>
    </dgm:pt>
    <dgm:pt modelId="{2C1EC1E3-6C31-497B-B2C0-908423D7C30F}" type="pres">
      <dgm:prSet presAssocID="{67DB5399-92A8-405C-8795-9D0207966A5D}" presName="Name37" presStyleLbl="parChTrans1D4" presStyleIdx="22" presStyleCnt="23"/>
      <dgm:spPr/>
    </dgm:pt>
    <dgm:pt modelId="{6DED5C08-AFE7-478D-AD69-5C2680F8924F}" type="pres">
      <dgm:prSet presAssocID="{8B17F87A-5163-427F-B289-F51D23571C40}" presName="hierRoot2" presStyleCnt="0">
        <dgm:presLayoutVars>
          <dgm:hierBranch val="init"/>
        </dgm:presLayoutVars>
      </dgm:prSet>
      <dgm:spPr/>
    </dgm:pt>
    <dgm:pt modelId="{5A78B534-CA1D-4AB6-919E-98309FE598E6}" type="pres">
      <dgm:prSet presAssocID="{8B17F87A-5163-427F-B289-F51D23571C40}" presName="rootComposite" presStyleCnt="0"/>
      <dgm:spPr/>
    </dgm:pt>
    <dgm:pt modelId="{925AFF53-80CA-4EF3-B620-450F60BBC6AE}" type="pres">
      <dgm:prSet presAssocID="{8B17F87A-5163-427F-B289-F51D23571C40}" presName="rootText" presStyleLbl="node4" presStyleIdx="22" presStyleCnt="23" custScaleX="247218" custScaleY="222980" custLinFactNeighborX="-29729" custLinFactNeighborY="-13947">
        <dgm:presLayoutVars>
          <dgm:chPref val="3"/>
        </dgm:presLayoutVars>
      </dgm:prSet>
      <dgm:spPr/>
    </dgm:pt>
    <dgm:pt modelId="{A782F595-4787-4D8B-BF6C-72FCC830ACC3}" type="pres">
      <dgm:prSet presAssocID="{8B17F87A-5163-427F-B289-F51D23571C40}" presName="rootConnector" presStyleLbl="node4" presStyleIdx="22" presStyleCnt="23"/>
      <dgm:spPr/>
    </dgm:pt>
    <dgm:pt modelId="{90132268-49C5-4D69-97CB-AED0F89CF9CF}" type="pres">
      <dgm:prSet presAssocID="{8B17F87A-5163-427F-B289-F51D23571C40}" presName="hierChild4" presStyleCnt="0"/>
      <dgm:spPr/>
    </dgm:pt>
    <dgm:pt modelId="{C1C32452-E704-49D0-917A-CCFE1BDB7F62}" type="pres">
      <dgm:prSet presAssocID="{8B17F87A-5163-427F-B289-F51D23571C40}" presName="hierChild5" presStyleCnt="0"/>
      <dgm:spPr/>
    </dgm:pt>
    <dgm:pt modelId="{41F21874-9D4B-4617-9770-A5234E8C805D}" type="pres">
      <dgm:prSet presAssocID="{A3EA67F6-418B-4F23-A87D-79A776D59CC7}" presName="hierChild5" presStyleCnt="0"/>
      <dgm:spPr/>
    </dgm:pt>
    <dgm:pt modelId="{F6AF0EEF-2F0E-4D03-AAF6-D64BD7A01678}" type="pres">
      <dgm:prSet presAssocID="{1C97AA97-7EA5-471B-95B1-97E650C6F324}" presName="hierChild5" presStyleCnt="0"/>
      <dgm:spPr/>
    </dgm:pt>
    <dgm:pt modelId="{A9CE3A11-8DB3-4DCB-A0DA-34A23422A729}" type="pres">
      <dgm:prSet presAssocID="{CB165148-5BF6-4A63-93C4-7240E03F027D}" presName="hierChild3" presStyleCnt="0"/>
      <dgm:spPr/>
    </dgm:pt>
  </dgm:ptLst>
  <dgm:cxnLst>
    <dgm:cxn modelId="{8C030900-3DA0-43BE-BC62-116C67C152CD}" type="presOf" srcId="{67DB5399-92A8-405C-8795-9D0207966A5D}" destId="{2C1EC1E3-6C31-497B-B2C0-908423D7C30F}" srcOrd="0" destOrd="0" presId="urn:microsoft.com/office/officeart/2005/8/layout/orgChart1"/>
    <dgm:cxn modelId="{D7A5CA00-AD5B-4A8A-8189-15E102BFC442}" type="presOf" srcId="{C9183F0C-7649-4CBA-97C3-7E462C05127A}" destId="{AE46EC41-4743-403E-A55B-C4707F9FEBA2}" srcOrd="1" destOrd="0" presId="urn:microsoft.com/office/officeart/2005/8/layout/orgChart1"/>
    <dgm:cxn modelId="{3C020403-6DE7-43EC-9490-056F217CE4C8}" srcId="{1C97AA97-7EA5-471B-95B1-97E650C6F324}" destId="{8947E0D6-8E29-4585-B2B2-64309D5041E9}" srcOrd="1" destOrd="0" parTransId="{3923460F-1E5D-4B03-BC84-3C840F30BE50}" sibTransId="{A87F3EFF-72F8-4B41-93AC-2970C30AF3A0}"/>
    <dgm:cxn modelId="{C82EE104-A0D9-4629-9ADC-D489BC7AE4D0}" srcId="{2792BD21-AAC5-4DC7-8514-56BC573F732C}" destId="{F61FA0A9-6220-4263-AA08-67F5E8C52899}" srcOrd="1" destOrd="0" parTransId="{59A2AB7B-8630-4509-BE20-6718788BA57E}" sibTransId="{3781BDC9-BE37-423E-869B-4B0CBB4A9782}"/>
    <dgm:cxn modelId="{7DCE3507-6ED0-461A-92DE-B4A3157179B5}" type="presOf" srcId="{6D19F0BA-7D5F-4E03-9304-97382CE2E5D8}" destId="{3B0650FB-6E04-44EC-B632-575B5545B574}" srcOrd="0" destOrd="0" presId="urn:microsoft.com/office/officeart/2005/8/layout/orgChart1"/>
    <dgm:cxn modelId="{22DF4908-298B-46E0-ABF8-F0EA494FBC07}" type="presOf" srcId="{6ED6BCAC-C566-4597-8DDC-2084209397A3}" destId="{843002EC-18AD-43C5-B356-557C1CD15DBA}" srcOrd="1" destOrd="0" presId="urn:microsoft.com/office/officeart/2005/8/layout/orgChart1"/>
    <dgm:cxn modelId="{A8DA0509-1858-45FD-8454-2F449131724C}" type="presOf" srcId="{A191E3D8-130C-451C-BAD4-943436F60AAB}" destId="{EB49B74E-7FD2-460E-A8A1-736671CD6DE3}" srcOrd="0" destOrd="0" presId="urn:microsoft.com/office/officeart/2005/8/layout/orgChart1"/>
    <dgm:cxn modelId="{BAADB60A-B37B-47C9-AD74-22411EF4F34B}" type="presOf" srcId="{1C71C107-E4DF-4429-B444-0786FDD94FA8}" destId="{F4EB602D-E776-42D3-A6D3-8A3743FF6F43}" srcOrd="0" destOrd="0" presId="urn:microsoft.com/office/officeart/2005/8/layout/orgChart1"/>
    <dgm:cxn modelId="{BD8DFD0C-7ADD-449A-B233-BCB579A59C18}" srcId="{A3EA67F6-418B-4F23-A87D-79A776D59CC7}" destId="{F1AC85E0-B146-4B09-8E3C-3A94EDB8CEA6}" srcOrd="4" destOrd="0" parTransId="{8D24DFB6-41F9-4933-8239-85C210910AE5}" sibTransId="{F2F4F401-A232-4B05-878C-28CE5449C2DF}"/>
    <dgm:cxn modelId="{2F75830E-5874-4AFA-A476-4D154F35DC58}" type="presOf" srcId="{8D24DFB6-41F9-4933-8239-85C210910AE5}" destId="{EE36E361-1039-438D-8EFF-F1EE6B0E7B2A}" srcOrd="0" destOrd="0" presId="urn:microsoft.com/office/officeart/2005/8/layout/orgChart1"/>
    <dgm:cxn modelId="{63C3071E-D7F8-4387-AA20-99159408E8B4}" type="presOf" srcId="{6ED6BCAC-C566-4597-8DDC-2084209397A3}" destId="{13D97E7C-7531-493C-8CE4-09290EF389B6}" srcOrd="0" destOrd="0" presId="urn:microsoft.com/office/officeart/2005/8/layout/orgChart1"/>
    <dgm:cxn modelId="{76B5351E-C3DC-4A39-91EF-4691725968A4}" srcId="{CE7C1E0B-20AE-4061-99E5-FBE3BDF5581A}" destId="{7A0390A3-9D66-4B3C-83FF-CB860E394F9B}" srcOrd="2" destOrd="0" parTransId="{ED5111D7-A46E-4F5C-A935-ABCEC9E447AF}" sibTransId="{A6EA7E29-0E29-49BB-9106-6B3F583B681A}"/>
    <dgm:cxn modelId="{E386391F-8724-4370-9646-3A9CFC01D67E}" srcId="{1C97AA97-7EA5-471B-95B1-97E650C6F324}" destId="{A3EA67F6-418B-4F23-A87D-79A776D59CC7}" srcOrd="2" destOrd="0" parTransId="{1C71C107-E4DF-4429-B444-0786FDD94FA8}" sibTransId="{E1AE7643-0FF1-470C-ABE3-F3B1B30EE83C}"/>
    <dgm:cxn modelId="{036E6F1F-9CD9-414E-B83C-5914360ABA26}" type="presOf" srcId="{D40AE4A0-3AAA-4D05-99A7-F7C31519930C}" destId="{262B9352-F126-4C46-A619-4D53AABBC61D}" srcOrd="1" destOrd="0" presId="urn:microsoft.com/office/officeart/2005/8/layout/orgChart1"/>
    <dgm:cxn modelId="{B6966922-DAEA-4968-B41A-7AE4F7D6EF60}" type="presOf" srcId="{B33F8C53-28D3-4532-A762-0853501417B6}" destId="{E9EDDFD6-1CA6-44C1-8376-66AC446697C2}" srcOrd="0" destOrd="0" presId="urn:microsoft.com/office/officeart/2005/8/layout/orgChart1"/>
    <dgm:cxn modelId="{E5200C25-EABE-4BD8-BA38-1D7E6BB4B50A}" type="presOf" srcId="{8B17F87A-5163-427F-B289-F51D23571C40}" destId="{925AFF53-80CA-4EF3-B620-450F60BBC6AE}" srcOrd="0" destOrd="0" presId="urn:microsoft.com/office/officeart/2005/8/layout/orgChart1"/>
    <dgm:cxn modelId="{B77A712B-15E1-49B7-B100-0C614CEDE9BD}" type="presOf" srcId="{3DC0FA5D-7A29-4E9C-B478-1DDB0B79D97A}" destId="{4E3B11B5-1C6C-4AAE-A569-C6CCA28720C7}" srcOrd="0" destOrd="0" presId="urn:microsoft.com/office/officeart/2005/8/layout/orgChart1"/>
    <dgm:cxn modelId="{2C1BD22E-AD89-442A-A5C7-43199A1AF60E}" type="presOf" srcId="{4922207B-E3D9-4C9E-97FD-973F8CB6E881}" destId="{F4A112AE-2BD0-495E-B4F9-31C380CF18E5}" srcOrd="0" destOrd="0" presId="urn:microsoft.com/office/officeart/2005/8/layout/orgChart1"/>
    <dgm:cxn modelId="{F9E4D42E-8FAD-4347-817A-E8091DE34AE4}" type="presOf" srcId="{6B8D1138-D499-4056-86C7-BF7915F9647F}" destId="{4B35774D-7780-4820-BCCE-564EE1AF5D16}" srcOrd="1" destOrd="0" presId="urn:microsoft.com/office/officeart/2005/8/layout/orgChart1"/>
    <dgm:cxn modelId="{E1347730-6F8A-4DC5-854B-330A7074AE6A}" srcId="{CE7C1E0B-20AE-4061-99E5-FBE3BDF5581A}" destId="{F7E33759-AB08-450F-85F7-501D7BAD5752}" srcOrd="5" destOrd="0" parTransId="{BECB257D-8E4A-4423-8A09-845D95A91857}" sibTransId="{2A27E2E2-1C7D-4554-9E2E-4DDA9CF1E33C}"/>
    <dgm:cxn modelId="{2E871437-4698-4231-9E78-E4508D7552D7}" type="presOf" srcId="{B629B40B-C17A-4EAC-B59B-E5D9911F9CA7}" destId="{561A6F45-6EFC-459D-949C-F334622F1B87}" srcOrd="0" destOrd="0" presId="urn:microsoft.com/office/officeart/2005/8/layout/orgChart1"/>
    <dgm:cxn modelId="{1060B73D-E6A7-49CE-8C00-3C960735E847}" type="presOf" srcId="{8BDF0B77-9DD1-4A06-8B0A-E32D96375B1E}" destId="{DF2C2DB9-89FF-4A4C-AE6B-939649855FA4}" srcOrd="1" destOrd="0" presId="urn:microsoft.com/office/officeart/2005/8/layout/orgChart1"/>
    <dgm:cxn modelId="{6556D83D-8FC0-4C1E-8B45-6E2E21E953F3}" type="presOf" srcId="{C9183F0C-7649-4CBA-97C3-7E462C05127A}" destId="{A42646CB-B0E8-4BB6-BBAE-E162FD7478B4}" srcOrd="0" destOrd="0" presId="urn:microsoft.com/office/officeart/2005/8/layout/orgChart1"/>
    <dgm:cxn modelId="{FF953B3F-868E-4EB8-B081-37C7E3D13D33}" type="presOf" srcId="{F7E33759-AB08-450F-85F7-501D7BAD5752}" destId="{54C9EC45-3DBC-489C-8E27-BF8660255D2D}" srcOrd="0" destOrd="0" presId="urn:microsoft.com/office/officeart/2005/8/layout/orgChart1"/>
    <dgm:cxn modelId="{CA808940-51E4-4B81-8C58-F6F35409506E}" type="presOf" srcId="{B629B40B-C17A-4EAC-B59B-E5D9911F9CA7}" destId="{444FD6B7-DE33-4CE7-9386-AAC5C8BF32C4}" srcOrd="1" destOrd="0" presId="urn:microsoft.com/office/officeart/2005/8/layout/orgChart1"/>
    <dgm:cxn modelId="{B45A1D5D-48E2-4888-B27B-DD0B4B6CCBBE}" srcId="{2792BD21-AAC5-4DC7-8514-56BC573F732C}" destId="{6DDF5E7E-784D-46C9-AF46-D5F3A17D5364}" srcOrd="3" destOrd="0" parTransId="{75218083-F8F1-4E16-B110-3EE625654741}" sibTransId="{116A7539-7E77-4268-A401-EFA2DD7B1DC6}"/>
    <dgm:cxn modelId="{2013595E-81E6-4CA1-8514-421D54EB63F2}" type="presOf" srcId="{CE7C1E0B-20AE-4061-99E5-FBE3BDF5581A}" destId="{99DF0269-13D1-43B1-A2B8-BDD10D2E1CB1}" srcOrd="0" destOrd="0" presId="urn:microsoft.com/office/officeart/2005/8/layout/orgChart1"/>
    <dgm:cxn modelId="{DC68595E-8880-4150-AB28-CDB770C5FC21}" type="presOf" srcId="{7A0390A3-9D66-4B3C-83FF-CB860E394F9B}" destId="{706F7966-E330-4739-9321-0364D219C1CF}" srcOrd="1" destOrd="0" presId="urn:microsoft.com/office/officeart/2005/8/layout/orgChart1"/>
    <dgm:cxn modelId="{52E9D660-E24F-4DCC-96A5-668DA0C047D7}" type="presOf" srcId="{CE7C1E0B-20AE-4061-99E5-FBE3BDF5581A}" destId="{63DDEC8A-930F-4914-BA99-E3B2A784153D}" srcOrd="1" destOrd="0" presId="urn:microsoft.com/office/officeart/2005/8/layout/orgChart1"/>
    <dgm:cxn modelId="{FCEE3C61-0A99-4A62-909B-361ACF5C7EBB}" type="presOf" srcId="{5623D584-7B81-45CF-9E55-D68F9CFF489A}" destId="{DE551D94-515A-4F7C-9E2F-3FE4ACE7C3D4}" srcOrd="0" destOrd="0" presId="urn:microsoft.com/office/officeart/2005/8/layout/orgChart1"/>
    <dgm:cxn modelId="{683CAB61-7133-4E24-95D3-7252CBE23981}" type="presOf" srcId="{17E6B034-418D-4403-BDA5-3E067C2A6DC7}" destId="{A4A8687D-12D3-4C21-BA5A-69E914E1EBDC}" srcOrd="0" destOrd="0" presId="urn:microsoft.com/office/officeart/2005/8/layout/orgChart1"/>
    <dgm:cxn modelId="{08CFC161-2818-4F6F-8333-E95132E53B7B}" type="presOf" srcId="{1F7F271D-5F7C-4DCD-BBDE-7D21F03209DD}" destId="{215B87C8-4902-47C3-AB8B-469E57FCFE44}" srcOrd="0" destOrd="0" presId="urn:microsoft.com/office/officeart/2005/8/layout/orgChart1"/>
    <dgm:cxn modelId="{34CBB262-560F-462E-9E17-C6285030E455}" type="presOf" srcId="{CF50F48F-B7BB-403C-B22A-39C751DB4DE0}" destId="{54981E28-CBA8-44DB-80C3-A6C384E4FC51}" srcOrd="1" destOrd="0" presId="urn:microsoft.com/office/officeart/2005/8/layout/orgChart1"/>
    <dgm:cxn modelId="{86D6F762-39E1-4A7E-8220-EEF184AD812C}" type="presOf" srcId="{F61FA0A9-6220-4263-AA08-67F5E8C52899}" destId="{968058AD-6832-4DC1-BC95-E39144234DF8}" srcOrd="1" destOrd="0" presId="urn:microsoft.com/office/officeart/2005/8/layout/orgChart1"/>
    <dgm:cxn modelId="{48BC5A64-E097-45D0-B1BD-23E213E8CA25}" type="presOf" srcId="{CF50F48F-B7BB-403C-B22A-39C751DB4DE0}" destId="{352B7EDC-65AE-49EB-A6FD-81DCA797E39A}" srcOrd="0" destOrd="0" presId="urn:microsoft.com/office/officeart/2005/8/layout/orgChart1"/>
    <dgm:cxn modelId="{25C95E65-ABB8-426D-8865-8825B6058A3F}" srcId="{A3EA67F6-418B-4F23-A87D-79A776D59CC7}" destId="{346710C0-1412-4CF5-BC80-CF3580776501}" srcOrd="2" destOrd="0" parTransId="{1E072B72-C6BA-4478-A76B-E7A6D9BF0C85}" sibTransId="{1B322B0D-9A11-4333-B625-80E39F0CC3F3}"/>
    <dgm:cxn modelId="{36B78965-B397-4FBE-9E9A-3BBADF44AF2A}" type="presOf" srcId="{96344789-17A7-4C9C-83E2-B96D98ADC68F}" destId="{4628106B-4898-498E-ACB3-3511FA73093F}" srcOrd="0" destOrd="0" presId="urn:microsoft.com/office/officeart/2005/8/layout/orgChart1"/>
    <dgm:cxn modelId="{7C7F1D46-B167-4CB3-882F-74F9FAC28749}" type="presOf" srcId="{682542BA-590E-484D-A6F9-4753D91A2284}" destId="{59848149-049B-4432-81B6-56EFAB8506ED}" srcOrd="1" destOrd="0" presId="urn:microsoft.com/office/officeart/2005/8/layout/orgChart1"/>
    <dgm:cxn modelId="{32F89046-103C-4E6D-A186-AE071B870F74}" type="presOf" srcId="{F8AA064A-AC18-4C8A-AE32-975698833A24}" destId="{30A45ED6-9E41-4847-93CC-1305468B850D}" srcOrd="0" destOrd="0" presId="urn:microsoft.com/office/officeart/2005/8/layout/orgChart1"/>
    <dgm:cxn modelId="{FC6D0C47-B24F-4AC1-B15F-98CEC0176994}" type="presOf" srcId="{C42455ED-E817-418D-945E-CCDD55C0278D}" destId="{7DCD18CB-F36D-462E-99D7-501D55FD1690}" srcOrd="0" destOrd="0" presId="urn:microsoft.com/office/officeart/2005/8/layout/orgChart1"/>
    <dgm:cxn modelId="{0F09FB69-5716-45B7-9885-28AAC1674CD8}" type="presOf" srcId="{F62BF09A-DF75-4999-9295-5C11B69CD467}" destId="{45D0A7F4-75F4-49EE-B7D0-09E7D649A9D7}" srcOrd="1" destOrd="0" presId="urn:microsoft.com/office/officeart/2005/8/layout/orgChart1"/>
    <dgm:cxn modelId="{4CD5BD4A-535E-4F3A-A94C-F65764A69A4F}" type="presOf" srcId="{6B8D1138-D499-4056-86C7-BF7915F9647F}" destId="{A11F76B6-123D-45BA-9E77-5F708032934F}" srcOrd="0" destOrd="0" presId="urn:microsoft.com/office/officeart/2005/8/layout/orgChart1"/>
    <dgm:cxn modelId="{181BDC6B-4DEC-4908-AAC3-5C0C57455DDF}" type="presOf" srcId="{75218083-F8F1-4E16-B110-3EE625654741}" destId="{17DA0876-FBD7-45D3-90E4-20CBB100787D}" srcOrd="0" destOrd="0" presId="urn:microsoft.com/office/officeart/2005/8/layout/orgChart1"/>
    <dgm:cxn modelId="{4F633470-A7D4-4688-B6AE-1CC9F2E5F6AD}" type="presOf" srcId="{2792BD21-AAC5-4DC7-8514-56BC573F732C}" destId="{C8046A26-27C5-41F6-9833-357A36D775BD}" srcOrd="1" destOrd="0" presId="urn:microsoft.com/office/officeart/2005/8/layout/orgChart1"/>
    <dgm:cxn modelId="{A66C0A53-365D-4DA4-A1DE-FC831A30D607}" type="presOf" srcId="{3923460F-1E5D-4B03-BC84-3C840F30BE50}" destId="{6295542A-6A31-472C-889E-0411FD12764E}" srcOrd="0" destOrd="0" presId="urn:microsoft.com/office/officeart/2005/8/layout/orgChart1"/>
    <dgm:cxn modelId="{3F4A6754-471F-4ADF-853A-AEDC5825C5E5}" type="presOf" srcId="{1C97AA97-7EA5-471B-95B1-97E650C6F324}" destId="{278A08EB-4DCB-4B14-B814-429799919CB5}" srcOrd="1" destOrd="0" presId="urn:microsoft.com/office/officeart/2005/8/layout/orgChart1"/>
    <dgm:cxn modelId="{E5A59974-13E3-4682-B59B-7A99B148E1F8}" type="presOf" srcId="{FD0CE115-10FE-485A-9EBB-6D5A7FFCFBA9}" destId="{D2D13E26-D826-4883-A2FD-CE66402B4C53}" srcOrd="0" destOrd="0" presId="urn:microsoft.com/office/officeart/2005/8/layout/orgChart1"/>
    <dgm:cxn modelId="{4D082355-8C29-4CBF-B14B-E0029F94F463}" type="presOf" srcId="{CB165148-5BF6-4A63-93C4-7240E03F027D}" destId="{FA464BBD-B6F8-4145-9C00-006FC15943E0}" srcOrd="0" destOrd="0" presId="urn:microsoft.com/office/officeart/2005/8/layout/orgChart1"/>
    <dgm:cxn modelId="{A4952F76-4B11-4C56-855B-21DC1B9FD0D7}" srcId="{F62BF09A-DF75-4999-9295-5C11B69CD467}" destId="{17E6B034-418D-4403-BDA5-3E067C2A6DC7}" srcOrd="2" destOrd="0" parTransId="{6FE57186-A4A3-4960-A508-1298F17B7A92}" sibTransId="{B7572EAF-6D6E-4FD0-A5B3-FE9A6EF07F72}"/>
    <dgm:cxn modelId="{D1871457-7B66-40BD-8710-B9927C9962B4}" type="presOf" srcId="{6761663E-0875-4E27-A780-5AFAB1634509}" destId="{AA7F4B2E-BEA6-4895-82B5-DB706C244E1F}" srcOrd="1" destOrd="0" presId="urn:microsoft.com/office/officeart/2005/8/layout/orgChart1"/>
    <dgm:cxn modelId="{FB51207A-C46F-4DD6-B2CB-2D92BF75D464}" type="presOf" srcId="{6DDF5E7E-784D-46C9-AF46-D5F3A17D5364}" destId="{12C225EF-0CC9-4B84-BAC0-A97C6FA1447E}" srcOrd="1" destOrd="0" presId="urn:microsoft.com/office/officeart/2005/8/layout/orgChart1"/>
    <dgm:cxn modelId="{CFA9317B-C09B-49B8-B133-3F561D5CA6F8}" srcId="{2792BD21-AAC5-4DC7-8514-56BC573F732C}" destId="{D40AE4A0-3AAA-4D05-99A7-F7C31519930C}" srcOrd="2" destOrd="0" parTransId="{20DE32FF-54D2-4CE9-8BD0-63579B12DF57}" sibTransId="{AF5CF216-8939-46FE-B958-F56D361C169A}"/>
    <dgm:cxn modelId="{88B0F87C-013C-4D14-8725-36C7EB84DD26}" type="presOf" srcId="{AF5EE463-A5ED-4824-A092-A5D94E690CD0}" destId="{E37194B0-C3A9-449A-9098-88729590A4EC}" srcOrd="1" destOrd="0" presId="urn:microsoft.com/office/officeart/2005/8/layout/orgChart1"/>
    <dgm:cxn modelId="{9D35077E-1053-497C-8281-9D85DB406648}" type="presOf" srcId="{5F93B434-F68D-4A6D-A345-FA8521C11FE2}" destId="{99C17E94-EE94-491C-AF12-C6421D6776A2}" srcOrd="0" destOrd="0" presId="urn:microsoft.com/office/officeart/2005/8/layout/orgChart1"/>
    <dgm:cxn modelId="{E1B3AA7E-9366-405D-A141-42B07FB939AE}" srcId="{C7DF33F3-1889-4722-B558-96B6DE98491D}" destId="{CB165148-5BF6-4A63-93C4-7240E03F027D}" srcOrd="0" destOrd="0" parTransId="{A71BCB51-14DF-4C6C-964F-177B597F9131}" sibTransId="{B097B47F-CF4D-420B-A1D6-B554168BB9FC}"/>
    <dgm:cxn modelId="{F4F3BD7E-B2A1-4D04-81BC-52AF6E6E5F00}" srcId="{CE7C1E0B-20AE-4061-99E5-FBE3BDF5581A}" destId="{C9183F0C-7649-4CBA-97C3-7E462C05127A}" srcOrd="4" destOrd="0" parTransId="{96344789-17A7-4C9C-83E2-B96D98ADC68F}" sibTransId="{E8519AE4-1E88-4C63-B5F8-AE2B59651331}"/>
    <dgm:cxn modelId="{AF0FFC81-3652-4BE3-B7FD-DED8D0263982}" type="presOf" srcId="{CB165148-5BF6-4A63-93C4-7240E03F027D}" destId="{FDA2B14B-F2AE-427A-962C-133C30E9B2D2}" srcOrd="1" destOrd="0" presId="urn:microsoft.com/office/officeart/2005/8/layout/orgChart1"/>
    <dgm:cxn modelId="{75AFB682-B422-43DB-B66F-12E7C83256AC}" type="presOf" srcId="{7A0390A3-9D66-4B3C-83FF-CB860E394F9B}" destId="{03BC33CF-1051-4C36-AECA-0370D0D83E0C}" srcOrd="0" destOrd="0" presId="urn:microsoft.com/office/officeart/2005/8/layout/orgChart1"/>
    <dgm:cxn modelId="{A6F18686-52DB-4012-8D97-B31721AC5453}" type="presOf" srcId="{AF5EE463-A5ED-4824-A092-A5D94E690CD0}" destId="{C2D20BAC-1EDD-4C70-A6BB-B3F8917A581C}" srcOrd="0" destOrd="0" presId="urn:microsoft.com/office/officeart/2005/8/layout/orgChart1"/>
    <dgm:cxn modelId="{8FA1C086-9E00-49DB-BE78-C3B4F05189B5}" type="presOf" srcId="{8947E0D6-8E29-4585-B2B2-64309D5041E9}" destId="{E0642E34-9CE9-406F-81BD-9EC2549FF197}" srcOrd="0" destOrd="0" presId="urn:microsoft.com/office/officeart/2005/8/layout/orgChart1"/>
    <dgm:cxn modelId="{562D9687-3555-4B61-959F-E46850146C2C}" type="presOf" srcId="{1E072B72-C6BA-4478-A76B-E7A6D9BF0C85}" destId="{78247235-8309-474F-AEC3-8720635E9423}" srcOrd="0" destOrd="0" presId="urn:microsoft.com/office/officeart/2005/8/layout/orgChart1"/>
    <dgm:cxn modelId="{8BC0AE87-1C58-44A7-89D6-34A7C1A5F013}" type="presOf" srcId="{F62BF09A-DF75-4999-9295-5C11B69CD467}" destId="{1D85C5CE-E951-48D7-8D08-94BD699B52DD}" srcOrd="0" destOrd="0" presId="urn:microsoft.com/office/officeart/2005/8/layout/orgChart1"/>
    <dgm:cxn modelId="{4A64888A-29E4-4491-A749-969CA75031CA}" type="presOf" srcId="{81CDFE5E-C947-4188-9E5E-C0AA33547780}" destId="{8D906D94-9799-43CB-ADC5-12F3A5708E7D}" srcOrd="0" destOrd="0" presId="urn:microsoft.com/office/officeart/2005/8/layout/orgChart1"/>
    <dgm:cxn modelId="{4C43FD8B-DDA3-4484-B4BA-9B7A6D658176}" type="presOf" srcId="{F1AC85E0-B146-4B09-8E3C-3A94EDB8CEA6}" destId="{6830DBEA-B00C-4A38-8536-5FC387BCC955}" srcOrd="0" destOrd="0" presId="urn:microsoft.com/office/officeart/2005/8/layout/orgChart1"/>
    <dgm:cxn modelId="{CAAC3390-1E7C-4ABC-BC4E-51A37443A6E9}" type="presOf" srcId="{2C262D12-3ACC-426F-A045-73A87A05D5EA}" destId="{EF22F562-3881-4912-A249-BFD1A0AF85C0}" srcOrd="0" destOrd="0" presId="urn:microsoft.com/office/officeart/2005/8/layout/orgChart1"/>
    <dgm:cxn modelId="{08520394-55B6-4172-9391-65F9DEAE92D1}" type="presOf" srcId="{6761663E-0875-4E27-A780-5AFAB1634509}" destId="{ADDE21BF-556E-4F1A-88BD-2EBCFE7AAED9}" srcOrd="0" destOrd="0" presId="urn:microsoft.com/office/officeart/2005/8/layout/orgChart1"/>
    <dgm:cxn modelId="{33B16C9A-4EDF-491E-B7A5-C2ECE1C94072}" type="presOf" srcId="{A3EA67F6-418B-4F23-A87D-79A776D59CC7}" destId="{79B3D5BA-6B90-4552-A0B1-092942A40830}" srcOrd="0" destOrd="0" presId="urn:microsoft.com/office/officeart/2005/8/layout/orgChart1"/>
    <dgm:cxn modelId="{8015559B-C6F9-4B04-950E-241E3892EA5D}" srcId="{A3EA67F6-418B-4F23-A87D-79A776D59CC7}" destId="{B33F8C53-28D3-4532-A762-0853501417B6}" srcOrd="3" destOrd="0" parTransId="{81CDFE5E-C947-4188-9E5E-C0AA33547780}" sibTransId="{7EB7C443-16A9-4C26-9592-CBC1A7F7E002}"/>
    <dgm:cxn modelId="{A006499C-6209-4DEC-B132-23D4FAC5FFB8}" type="presOf" srcId="{F1AC85E0-B146-4B09-8E3C-3A94EDB8CEA6}" destId="{4692AA1D-AA12-454A-86DA-B01C0B8676D1}" srcOrd="1" destOrd="0" presId="urn:microsoft.com/office/officeart/2005/8/layout/orgChart1"/>
    <dgm:cxn modelId="{2923969C-3741-42EF-9948-AFCE2DDD7067}" srcId="{2792BD21-AAC5-4DC7-8514-56BC573F732C}" destId="{B629B40B-C17A-4EAC-B59B-E5D9911F9CA7}" srcOrd="4" destOrd="0" parTransId="{5F93B434-F68D-4A6D-A345-FA8521C11FE2}" sibTransId="{96187FB6-B71F-4FA8-81F1-06CDC468A475}"/>
    <dgm:cxn modelId="{5D104C9F-A730-46CB-B0B8-8E215EFB9022}" type="presOf" srcId="{986A9FC2-EAD3-4CE5-A931-4412BF50443B}" destId="{F754F829-29D8-491E-A3DA-1FE65D6B14FC}" srcOrd="1" destOrd="0" presId="urn:microsoft.com/office/officeart/2005/8/layout/orgChart1"/>
    <dgm:cxn modelId="{56E551A0-4262-4930-8B20-C0B82550C53F}" type="presOf" srcId="{2792BD21-AAC5-4DC7-8514-56BC573F732C}" destId="{34EF90F1-BD74-4EAE-9527-FCA8D1B5C0DE}" srcOrd="0" destOrd="0" presId="urn:microsoft.com/office/officeart/2005/8/layout/orgChart1"/>
    <dgm:cxn modelId="{83C5DBA0-BD89-46E0-993C-58DD9CC1753C}" type="presOf" srcId="{D40AE4A0-3AAA-4D05-99A7-F7C31519930C}" destId="{ECF30D6C-E516-44B5-8B8D-C3285881D3AA}" srcOrd="0" destOrd="0" presId="urn:microsoft.com/office/officeart/2005/8/layout/orgChart1"/>
    <dgm:cxn modelId="{8211D4A3-3766-415A-9227-D103CEDAAD15}" type="presOf" srcId="{C7DF33F3-1889-4722-B558-96B6DE98491D}" destId="{EEFC9246-7D57-4B09-9691-588C5BB0002E}" srcOrd="0" destOrd="0" presId="urn:microsoft.com/office/officeart/2005/8/layout/orgChart1"/>
    <dgm:cxn modelId="{41A9E2A8-6EEA-4876-9D21-90031BD40A70}" type="presOf" srcId="{B87246B1-24A9-4BAF-B03D-FAF2461565F8}" destId="{32A63AC1-6117-4F61-A0A6-0ADA8BE1DCAC}" srcOrd="0" destOrd="0" presId="urn:microsoft.com/office/officeart/2005/8/layout/orgChart1"/>
    <dgm:cxn modelId="{6267E9A8-48C4-4409-A999-96CE833E04E5}" type="presOf" srcId="{17E6B034-418D-4403-BDA5-3E067C2A6DC7}" destId="{342677F9-2090-4EC5-B66D-758DB03BC4C5}" srcOrd="1" destOrd="0" presId="urn:microsoft.com/office/officeart/2005/8/layout/orgChart1"/>
    <dgm:cxn modelId="{652980AB-ED37-472A-A08A-C22111D6B069}" type="presOf" srcId="{ED5111D7-A46E-4F5C-A935-ABCEC9E447AF}" destId="{7BDBC951-2CAA-4783-8A04-7250702B4BE6}" srcOrd="0" destOrd="0" presId="urn:microsoft.com/office/officeart/2005/8/layout/orgChart1"/>
    <dgm:cxn modelId="{A5D23EB1-D077-4205-8994-D63855391967}" srcId="{CB165148-5BF6-4A63-93C4-7240E03F027D}" destId="{1C97AA97-7EA5-471B-95B1-97E650C6F324}" srcOrd="0" destOrd="0" parTransId="{A191E3D8-130C-451C-BAD4-943436F60AAB}" sibTransId="{F64BACFE-3024-4AAA-9349-812681E6906C}"/>
    <dgm:cxn modelId="{194383B3-BF5F-43B8-8109-982197BD791B}" srcId="{8947E0D6-8E29-4585-B2B2-64309D5041E9}" destId="{CE7C1E0B-20AE-4061-99E5-FBE3BDF5581A}" srcOrd="0" destOrd="0" parTransId="{2C262D12-3ACC-426F-A045-73A87A05D5EA}" sibTransId="{97DBF4A0-BC42-486F-8AFA-B7B550DF3E03}"/>
    <dgm:cxn modelId="{54510AB4-2893-4AC2-A6DA-CF77FA24F13E}" type="presOf" srcId="{6DDF5E7E-784D-46C9-AF46-D5F3A17D5364}" destId="{FB6CE35E-3836-413B-AFC6-521F4355047B}" srcOrd="0" destOrd="0" presId="urn:microsoft.com/office/officeart/2005/8/layout/orgChart1"/>
    <dgm:cxn modelId="{6C9435BF-6256-4DC5-B746-A7698C50E4E6}" srcId="{CE7C1E0B-20AE-4061-99E5-FBE3BDF5581A}" destId="{986A9FC2-EAD3-4CE5-A931-4412BF50443B}" srcOrd="3" destOrd="0" parTransId="{B87246B1-24A9-4BAF-B03D-FAF2461565F8}" sibTransId="{8C0D37EE-E437-48DF-A33E-D963D04BC24E}"/>
    <dgm:cxn modelId="{18031EC1-C1C7-4DE7-88D5-235A32E02BEC}" srcId="{CE7C1E0B-20AE-4061-99E5-FBE3BDF5581A}" destId="{682542BA-590E-484D-A6F9-4753D91A2284}" srcOrd="1" destOrd="0" parTransId="{9B40879D-5DBF-4776-AC3F-0F69812B37DB}" sibTransId="{E501D285-6064-4166-B9E4-A8C469377D5E}"/>
    <dgm:cxn modelId="{6546FCC1-7DEA-4E0A-B71D-68DBEE92AD54}" srcId="{F62BF09A-DF75-4999-9295-5C11B69CD467}" destId="{AF5EE463-A5ED-4824-A092-A5D94E690CD0}" srcOrd="0" destOrd="0" parTransId="{5623D584-7B81-45CF-9E55-D68F9CFF489A}" sibTransId="{26536700-D664-4FE8-A990-2F2549023C1E}"/>
    <dgm:cxn modelId="{D14724C2-5924-4B0B-A232-00DD206A470E}" type="presOf" srcId="{BECB257D-8E4A-4423-8A09-845D95A91857}" destId="{4B6A7B19-689E-4B15-A9E9-7A9283D15444}" srcOrd="0" destOrd="0" presId="urn:microsoft.com/office/officeart/2005/8/layout/orgChart1"/>
    <dgm:cxn modelId="{FD443DC3-8E68-48CE-A60A-FDE711D38943}" type="presOf" srcId="{1C97AA97-7EA5-471B-95B1-97E650C6F324}" destId="{4122E936-C2A2-4036-8E54-206732487EA8}" srcOrd="0" destOrd="0" presId="urn:microsoft.com/office/officeart/2005/8/layout/orgChart1"/>
    <dgm:cxn modelId="{529C01C4-3725-4D03-B2C2-8B8E38B47B30}" srcId="{8947E0D6-8E29-4585-B2B2-64309D5041E9}" destId="{F62BF09A-DF75-4999-9295-5C11B69CD467}" srcOrd="1" destOrd="0" parTransId="{A0ED233D-A438-4242-8272-80AD82ED2685}" sibTransId="{0F02E629-3C39-423F-A156-BBB2B8C909E6}"/>
    <dgm:cxn modelId="{13E2E3C4-ADA6-400A-8F29-923540682192}" type="presOf" srcId="{682542BA-590E-484D-A6F9-4753D91A2284}" destId="{16285ACB-9556-42CF-86C2-2A641D328B4D}" srcOrd="0" destOrd="0" presId="urn:microsoft.com/office/officeart/2005/8/layout/orgChart1"/>
    <dgm:cxn modelId="{C0B5E9C5-95D7-4495-9DD2-2DCF04903A30}" type="presOf" srcId="{8BDF0B77-9DD1-4A06-8B0A-E32D96375B1E}" destId="{8D0ACDBD-DAE6-43F0-B7E8-CDCAA1BC9AFD}" srcOrd="0" destOrd="0" presId="urn:microsoft.com/office/officeart/2005/8/layout/orgChart1"/>
    <dgm:cxn modelId="{875058CA-1D36-4E13-8060-669539B4EE4E}" type="presOf" srcId="{2E518784-B93A-4989-8574-33566078200F}" destId="{783C0C24-0B35-4C2A-BB67-76B64D125A63}" srcOrd="0" destOrd="0" presId="urn:microsoft.com/office/officeart/2005/8/layout/orgChart1"/>
    <dgm:cxn modelId="{AFC60BCC-C633-48A9-B208-EDC2BA1207BD}" srcId="{F62BF09A-DF75-4999-9295-5C11B69CD467}" destId="{8BDF0B77-9DD1-4A06-8B0A-E32D96375B1E}" srcOrd="1" destOrd="0" parTransId="{C42455ED-E817-418D-945E-CCDD55C0278D}" sibTransId="{EDD13952-E1F9-469D-BC85-288762633AC6}"/>
    <dgm:cxn modelId="{C38B2BCC-6C1D-4A80-A709-32E75CBFBA98}" type="presOf" srcId="{986A9FC2-EAD3-4CE5-A931-4412BF50443B}" destId="{357A19F3-95EB-4678-B336-376D19C43BAF}" srcOrd="0" destOrd="0" presId="urn:microsoft.com/office/officeart/2005/8/layout/orgChart1"/>
    <dgm:cxn modelId="{F3CC51CE-FEB7-4EC1-A7FF-E8CE046F721F}" type="presOf" srcId="{F61FA0A9-6220-4263-AA08-67F5E8C52899}" destId="{092E42F3-2386-48FF-9F8C-62102CB1EBE8}" srcOrd="0" destOrd="0" presId="urn:microsoft.com/office/officeart/2005/8/layout/orgChart1"/>
    <dgm:cxn modelId="{761903D1-EE73-49F0-888C-EA3CB3FA7C40}" type="presOf" srcId="{6D19F0BA-7D5F-4E03-9304-97382CE2E5D8}" destId="{B4630598-4C5D-4D17-963C-39638040484D}" srcOrd="1" destOrd="0" presId="urn:microsoft.com/office/officeart/2005/8/layout/orgChart1"/>
    <dgm:cxn modelId="{38897FD4-4D99-4387-B26B-16A9AF5971EC}" type="presOf" srcId="{59A2AB7B-8630-4509-BE20-6718788BA57E}" destId="{681FEDB9-AE82-4B91-B179-CC32E7E8DF6C}" srcOrd="0" destOrd="0" presId="urn:microsoft.com/office/officeart/2005/8/layout/orgChart1"/>
    <dgm:cxn modelId="{2CA76FD5-1E70-4D5F-A5CE-C316228C3CC0}" srcId="{A3EA67F6-418B-4F23-A87D-79A776D59CC7}" destId="{8B17F87A-5163-427F-B289-F51D23571C40}" srcOrd="5" destOrd="0" parTransId="{67DB5399-92A8-405C-8795-9D0207966A5D}" sibTransId="{63A59A8D-49CD-499C-A242-5856855B53B0}"/>
    <dgm:cxn modelId="{4F92FED5-115E-4510-B2AB-BCD8604A54D2}" srcId="{A3EA67F6-418B-4F23-A87D-79A776D59CC7}" destId="{6B8D1138-D499-4056-86C7-BF7915F9647F}" srcOrd="0" destOrd="0" parTransId="{FD0CE115-10FE-485A-9EBB-6D5A7FFCFBA9}" sibTransId="{0AAF7391-B497-47D1-BCB8-95C11AF43460}"/>
    <dgm:cxn modelId="{38B185D8-9AAF-4E3B-BC91-092AC639FB00}" type="presOf" srcId="{20DE32FF-54D2-4CE9-8BD0-63579B12DF57}" destId="{A29C3C1F-0159-4B0A-939C-5B7BD5AE08F5}" srcOrd="0" destOrd="0" presId="urn:microsoft.com/office/officeart/2005/8/layout/orgChart1"/>
    <dgm:cxn modelId="{2D95E1E3-898C-4203-A67A-EDA0239D92AF}" type="presOf" srcId="{A3EA67F6-418B-4F23-A87D-79A776D59CC7}" destId="{FD8092F6-092F-431F-A125-92F87901067B}" srcOrd="1" destOrd="0" presId="urn:microsoft.com/office/officeart/2005/8/layout/orgChart1"/>
    <dgm:cxn modelId="{3C8E8BE4-4957-4197-BA89-8E0D467C97E3}" type="presOf" srcId="{346710C0-1412-4CF5-BC80-CF3580776501}" destId="{124DDDD7-056B-4662-A302-EC190BE56650}" srcOrd="1" destOrd="0" presId="urn:microsoft.com/office/officeart/2005/8/layout/orgChart1"/>
    <dgm:cxn modelId="{00D9A6E4-0B32-48E5-A2EE-47942B21FFB7}" type="presOf" srcId="{346710C0-1412-4CF5-BC80-CF3580776501}" destId="{5521541A-D7EC-46C2-9280-90F3CEFFE9F0}" srcOrd="0" destOrd="0" presId="urn:microsoft.com/office/officeart/2005/8/layout/orgChart1"/>
    <dgm:cxn modelId="{FFE739E5-1C3B-4063-A794-FA530FC88A76}" type="presOf" srcId="{9B40879D-5DBF-4776-AC3F-0F69812B37DB}" destId="{4C7E87A8-6886-44D2-89E2-735059A62F05}" srcOrd="0" destOrd="0" presId="urn:microsoft.com/office/officeart/2005/8/layout/orgChart1"/>
    <dgm:cxn modelId="{8995BEE5-E064-46B3-8DBE-24D829D7C15D}" srcId="{CE7C1E0B-20AE-4061-99E5-FBE3BDF5581A}" destId="{6ED6BCAC-C566-4597-8DDC-2084209397A3}" srcOrd="0" destOrd="0" parTransId="{2E518784-B93A-4989-8574-33566078200F}" sibTransId="{D2CC74F3-F2B5-4EF7-A645-04732F95F13A}"/>
    <dgm:cxn modelId="{1191DEE5-0E3F-4EAD-B070-03C18561B378}" type="presOf" srcId="{A0ED233D-A438-4242-8272-80AD82ED2685}" destId="{7A8BDA99-2B76-4C9A-9378-99B145075BE8}" srcOrd="0" destOrd="0" presId="urn:microsoft.com/office/officeart/2005/8/layout/orgChart1"/>
    <dgm:cxn modelId="{3CC963E6-169F-451A-8D40-0DA4C6B05022}" type="presOf" srcId="{F7E33759-AB08-450F-85F7-501D7BAD5752}" destId="{4C6F1B72-8044-4C74-B986-BD2F6E90A0E7}" srcOrd="1" destOrd="0" presId="urn:microsoft.com/office/officeart/2005/8/layout/orgChart1"/>
    <dgm:cxn modelId="{84C624E9-9C94-414C-B32C-5B7FA8F9F16C}" srcId="{2792BD21-AAC5-4DC7-8514-56BC573F732C}" destId="{CF50F48F-B7BB-403C-B22A-39C751DB4DE0}" srcOrd="0" destOrd="0" parTransId="{F8AA064A-AC18-4C8A-AE32-975698833A24}" sibTransId="{8632FC8F-26AF-4C33-98FD-153F8020F16E}"/>
    <dgm:cxn modelId="{04944FE9-C8C2-4DEB-B7E5-CAC002CC0509}" type="presOf" srcId="{6FE57186-A4A3-4960-A508-1298F17B7A92}" destId="{1703F450-99E2-4289-8DEE-9B0EB5448C04}" srcOrd="0" destOrd="0" presId="urn:microsoft.com/office/officeart/2005/8/layout/orgChart1"/>
    <dgm:cxn modelId="{F18475ED-0921-4DB3-8EE9-0A6AAA9E39A1}" type="presOf" srcId="{8947E0D6-8E29-4585-B2B2-64309D5041E9}" destId="{FF0D2295-21CC-49FD-82B5-A5AB9441A799}" srcOrd="1" destOrd="0" presId="urn:microsoft.com/office/officeart/2005/8/layout/orgChart1"/>
    <dgm:cxn modelId="{DB637EEF-BB53-43BC-BD5E-35FC7891583D}" type="presOf" srcId="{8B17F87A-5163-427F-B289-F51D23571C40}" destId="{A782F595-4787-4D8B-BF6C-72FCC830ACC3}" srcOrd="1" destOrd="0" presId="urn:microsoft.com/office/officeart/2005/8/layout/orgChart1"/>
    <dgm:cxn modelId="{D39429F5-09F6-4C6C-8793-D4214121A5FC}" srcId="{2792BD21-AAC5-4DC7-8514-56BC573F732C}" destId="{6D19F0BA-7D5F-4E03-9304-97382CE2E5D8}" srcOrd="5" destOrd="0" parTransId="{4922207B-E3D9-4C9E-97FD-973F8CB6E881}" sibTransId="{FC87091C-807E-4448-96E4-21D5C10165E9}"/>
    <dgm:cxn modelId="{4A95FFF9-C758-498D-AE69-92B176AF60F7}" srcId="{1C97AA97-7EA5-471B-95B1-97E650C6F324}" destId="{2792BD21-AAC5-4DC7-8514-56BC573F732C}" srcOrd="0" destOrd="0" parTransId="{3DC0FA5D-7A29-4E9C-B478-1DDB0B79D97A}" sibTransId="{00BF0660-9A5B-4A02-B13B-E20815B54549}"/>
    <dgm:cxn modelId="{7831B9FC-C9D2-4C6A-9D0A-4822ED664412}" srcId="{A3EA67F6-418B-4F23-A87D-79A776D59CC7}" destId="{6761663E-0875-4E27-A780-5AFAB1634509}" srcOrd="1" destOrd="0" parTransId="{1F7F271D-5F7C-4DCD-BBDE-7D21F03209DD}" sibTransId="{A61B96BB-5D8D-44D6-A8C4-730995BB34B9}"/>
    <dgm:cxn modelId="{886312FF-D81C-4214-AE96-0826B2D310F7}" type="presOf" srcId="{B33F8C53-28D3-4532-A762-0853501417B6}" destId="{B3A145E9-5CB1-4D38-882C-792A6E48EEA8}" srcOrd="1" destOrd="0" presId="urn:microsoft.com/office/officeart/2005/8/layout/orgChart1"/>
    <dgm:cxn modelId="{BB1E59D9-5FE5-4506-8D04-BBD11BF0B6EF}" type="presParOf" srcId="{EEFC9246-7D57-4B09-9691-588C5BB0002E}" destId="{83B14A27-09DD-4C7A-A4B0-24B3D0FC37E7}" srcOrd="0" destOrd="0" presId="urn:microsoft.com/office/officeart/2005/8/layout/orgChart1"/>
    <dgm:cxn modelId="{81443554-939D-4578-A553-12E8CBF708BD}" type="presParOf" srcId="{83B14A27-09DD-4C7A-A4B0-24B3D0FC37E7}" destId="{2A289F89-6A7A-4805-8F16-FBA319A47B9E}" srcOrd="0" destOrd="0" presId="urn:microsoft.com/office/officeart/2005/8/layout/orgChart1"/>
    <dgm:cxn modelId="{D38942B1-DBC7-415C-B0FB-6126263A23D1}" type="presParOf" srcId="{2A289F89-6A7A-4805-8F16-FBA319A47B9E}" destId="{FA464BBD-B6F8-4145-9C00-006FC15943E0}" srcOrd="0" destOrd="0" presId="urn:microsoft.com/office/officeart/2005/8/layout/orgChart1"/>
    <dgm:cxn modelId="{97D3439D-B7DE-4CC6-A7E0-6187D8020AC6}" type="presParOf" srcId="{2A289F89-6A7A-4805-8F16-FBA319A47B9E}" destId="{FDA2B14B-F2AE-427A-962C-133C30E9B2D2}" srcOrd="1" destOrd="0" presId="urn:microsoft.com/office/officeart/2005/8/layout/orgChart1"/>
    <dgm:cxn modelId="{EE5BC3AF-DCF7-4087-940F-4D06C696D54E}" type="presParOf" srcId="{83B14A27-09DD-4C7A-A4B0-24B3D0FC37E7}" destId="{3DCF0A09-BCF3-4FA0-8222-C1C8A1F6D539}" srcOrd="1" destOrd="0" presId="urn:microsoft.com/office/officeart/2005/8/layout/orgChart1"/>
    <dgm:cxn modelId="{82550FCA-DD54-498B-8596-159F17A99D0F}" type="presParOf" srcId="{3DCF0A09-BCF3-4FA0-8222-C1C8A1F6D539}" destId="{EB49B74E-7FD2-460E-A8A1-736671CD6DE3}" srcOrd="0" destOrd="0" presId="urn:microsoft.com/office/officeart/2005/8/layout/orgChart1"/>
    <dgm:cxn modelId="{C47F87AD-8B68-46F9-A345-965A467EA298}" type="presParOf" srcId="{3DCF0A09-BCF3-4FA0-8222-C1C8A1F6D539}" destId="{6AF95C16-665F-4316-9E92-D9AE7B5C3A1D}" srcOrd="1" destOrd="0" presId="urn:microsoft.com/office/officeart/2005/8/layout/orgChart1"/>
    <dgm:cxn modelId="{87D1074A-1736-48C2-95E0-BDBD531E6018}" type="presParOf" srcId="{6AF95C16-665F-4316-9E92-D9AE7B5C3A1D}" destId="{1B081F99-675E-4884-92C3-8EF5EDB78376}" srcOrd="0" destOrd="0" presId="urn:microsoft.com/office/officeart/2005/8/layout/orgChart1"/>
    <dgm:cxn modelId="{B812C0CB-F311-4805-921C-0E815E789BDE}" type="presParOf" srcId="{1B081F99-675E-4884-92C3-8EF5EDB78376}" destId="{4122E936-C2A2-4036-8E54-206732487EA8}" srcOrd="0" destOrd="0" presId="urn:microsoft.com/office/officeart/2005/8/layout/orgChart1"/>
    <dgm:cxn modelId="{43667BDF-3C2D-45BC-8FB1-A04DDE63419D}" type="presParOf" srcId="{1B081F99-675E-4884-92C3-8EF5EDB78376}" destId="{278A08EB-4DCB-4B14-B814-429799919CB5}" srcOrd="1" destOrd="0" presId="urn:microsoft.com/office/officeart/2005/8/layout/orgChart1"/>
    <dgm:cxn modelId="{579A0EF9-4D65-46EE-B1B0-E6F3F6B779A8}" type="presParOf" srcId="{6AF95C16-665F-4316-9E92-D9AE7B5C3A1D}" destId="{7AE6D894-89F5-4AF1-AAEA-C0433FFFF2CE}" srcOrd="1" destOrd="0" presId="urn:microsoft.com/office/officeart/2005/8/layout/orgChart1"/>
    <dgm:cxn modelId="{47122403-C287-4FEE-8380-B76D5CEE909E}" type="presParOf" srcId="{7AE6D894-89F5-4AF1-AAEA-C0433FFFF2CE}" destId="{4E3B11B5-1C6C-4AAE-A569-C6CCA28720C7}" srcOrd="0" destOrd="0" presId="urn:microsoft.com/office/officeart/2005/8/layout/orgChart1"/>
    <dgm:cxn modelId="{EE9819E0-5B0B-4354-93DF-EB50A8A8A0B8}" type="presParOf" srcId="{7AE6D894-89F5-4AF1-AAEA-C0433FFFF2CE}" destId="{8F1B38E6-A0D9-435B-AE05-077DB469D345}" srcOrd="1" destOrd="0" presId="urn:microsoft.com/office/officeart/2005/8/layout/orgChart1"/>
    <dgm:cxn modelId="{1AE0150D-76EE-48B4-AF70-C6D9ED96170C}" type="presParOf" srcId="{8F1B38E6-A0D9-435B-AE05-077DB469D345}" destId="{15991022-3CEF-48FB-99DE-8F00E89827D9}" srcOrd="0" destOrd="0" presId="urn:microsoft.com/office/officeart/2005/8/layout/orgChart1"/>
    <dgm:cxn modelId="{B359498F-3E39-4891-9A66-14A58D87B632}" type="presParOf" srcId="{15991022-3CEF-48FB-99DE-8F00E89827D9}" destId="{34EF90F1-BD74-4EAE-9527-FCA8D1B5C0DE}" srcOrd="0" destOrd="0" presId="urn:microsoft.com/office/officeart/2005/8/layout/orgChart1"/>
    <dgm:cxn modelId="{B27D90C4-CACA-41D9-897A-03EA04D4EFC1}" type="presParOf" srcId="{15991022-3CEF-48FB-99DE-8F00E89827D9}" destId="{C8046A26-27C5-41F6-9833-357A36D775BD}" srcOrd="1" destOrd="0" presId="urn:microsoft.com/office/officeart/2005/8/layout/orgChart1"/>
    <dgm:cxn modelId="{D68F23C8-D656-4B61-B71B-49ECA3E4F35D}" type="presParOf" srcId="{8F1B38E6-A0D9-435B-AE05-077DB469D345}" destId="{FC50FDD2-49B2-4766-9AAA-B3CDFE978E64}" srcOrd="1" destOrd="0" presId="urn:microsoft.com/office/officeart/2005/8/layout/orgChart1"/>
    <dgm:cxn modelId="{1FBCE23D-160C-4A5A-8DCC-017898F67BB5}" type="presParOf" srcId="{FC50FDD2-49B2-4766-9AAA-B3CDFE978E64}" destId="{30A45ED6-9E41-4847-93CC-1305468B850D}" srcOrd="0" destOrd="0" presId="urn:microsoft.com/office/officeart/2005/8/layout/orgChart1"/>
    <dgm:cxn modelId="{615169C0-A2B8-4C31-9813-4CCF38AB429C}" type="presParOf" srcId="{FC50FDD2-49B2-4766-9AAA-B3CDFE978E64}" destId="{C8BE63C3-FA95-4516-A185-536D847B5D5B}" srcOrd="1" destOrd="0" presId="urn:microsoft.com/office/officeart/2005/8/layout/orgChart1"/>
    <dgm:cxn modelId="{F6568BB8-18FC-4618-AA4C-1F9EC64D1112}" type="presParOf" srcId="{C8BE63C3-FA95-4516-A185-536D847B5D5B}" destId="{CEDE8236-CCC4-4125-B83C-328A155AFB57}" srcOrd="0" destOrd="0" presId="urn:microsoft.com/office/officeart/2005/8/layout/orgChart1"/>
    <dgm:cxn modelId="{9659475F-9045-4007-A78D-1803B092FF27}" type="presParOf" srcId="{CEDE8236-CCC4-4125-B83C-328A155AFB57}" destId="{352B7EDC-65AE-49EB-A6FD-81DCA797E39A}" srcOrd="0" destOrd="0" presId="urn:microsoft.com/office/officeart/2005/8/layout/orgChart1"/>
    <dgm:cxn modelId="{B8452A65-50F1-4BF8-B725-BCF7FEAFED2F}" type="presParOf" srcId="{CEDE8236-CCC4-4125-B83C-328A155AFB57}" destId="{54981E28-CBA8-44DB-80C3-A6C384E4FC51}" srcOrd="1" destOrd="0" presId="urn:microsoft.com/office/officeart/2005/8/layout/orgChart1"/>
    <dgm:cxn modelId="{7748D322-8F15-48E8-BD62-EC39794BBED8}" type="presParOf" srcId="{C8BE63C3-FA95-4516-A185-536D847B5D5B}" destId="{D3EAE6E5-0D42-47CA-B2E9-426A30D0927E}" srcOrd="1" destOrd="0" presId="urn:microsoft.com/office/officeart/2005/8/layout/orgChart1"/>
    <dgm:cxn modelId="{F12EF08A-7FD3-46DD-9EC2-FE43BF249C93}" type="presParOf" srcId="{C8BE63C3-FA95-4516-A185-536D847B5D5B}" destId="{126CDADD-60DC-455C-9C6B-220DB30904BC}" srcOrd="2" destOrd="0" presId="urn:microsoft.com/office/officeart/2005/8/layout/orgChart1"/>
    <dgm:cxn modelId="{5F50E27B-B368-4A9D-A992-DD63727D40AB}" type="presParOf" srcId="{FC50FDD2-49B2-4766-9AAA-B3CDFE978E64}" destId="{681FEDB9-AE82-4B91-B179-CC32E7E8DF6C}" srcOrd="2" destOrd="0" presId="urn:microsoft.com/office/officeart/2005/8/layout/orgChart1"/>
    <dgm:cxn modelId="{8514C531-2E05-4FBF-815B-20F86FDB416D}" type="presParOf" srcId="{FC50FDD2-49B2-4766-9AAA-B3CDFE978E64}" destId="{2E3D1839-8167-4956-A7CE-C8D0FF46D32A}" srcOrd="3" destOrd="0" presId="urn:microsoft.com/office/officeart/2005/8/layout/orgChart1"/>
    <dgm:cxn modelId="{71009015-7317-4915-B00E-C56276DCF7EA}" type="presParOf" srcId="{2E3D1839-8167-4956-A7CE-C8D0FF46D32A}" destId="{7BB78A7D-26F7-4662-AC29-6D78C3F88CFD}" srcOrd="0" destOrd="0" presId="urn:microsoft.com/office/officeart/2005/8/layout/orgChart1"/>
    <dgm:cxn modelId="{48829F9D-468E-4B78-A735-9939C7DD4A49}" type="presParOf" srcId="{7BB78A7D-26F7-4662-AC29-6D78C3F88CFD}" destId="{092E42F3-2386-48FF-9F8C-62102CB1EBE8}" srcOrd="0" destOrd="0" presId="urn:microsoft.com/office/officeart/2005/8/layout/orgChart1"/>
    <dgm:cxn modelId="{62647268-35CE-413F-A962-21C32CDBD91C}" type="presParOf" srcId="{7BB78A7D-26F7-4662-AC29-6D78C3F88CFD}" destId="{968058AD-6832-4DC1-BC95-E39144234DF8}" srcOrd="1" destOrd="0" presId="urn:microsoft.com/office/officeart/2005/8/layout/orgChart1"/>
    <dgm:cxn modelId="{3841DE3A-60D9-4856-9B6F-19F3AC642D32}" type="presParOf" srcId="{2E3D1839-8167-4956-A7CE-C8D0FF46D32A}" destId="{FC05866A-C8CC-4D04-9154-9C961231FACA}" srcOrd="1" destOrd="0" presId="urn:microsoft.com/office/officeart/2005/8/layout/orgChart1"/>
    <dgm:cxn modelId="{EA92F195-6C7B-4D84-8732-35F3559751A2}" type="presParOf" srcId="{2E3D1839-8167-4956-A7CE-C8D0FF46D32A}" destId="{2549E797-8EF9-4850-BAEC-7300B55DA99C}" srcOrd="2" destOrd="0" presId="urn:microsoft.com/office/officeart/2005/8/layout/orgChart1"/>
    <dgm:cxn modelId="{F8F71409-9E60-42B5-BAA0-49A70BD6F72A}" type="presParOf" srcId="{FC50FDD2-49B2-4766-9AAA-B3CDFE978E64}" destId="{A29C3C1F-0159-4B0A-939C-5B7BD5AE08F5}" srcOrd="4" destOrd="0" presId="urn:microsoft.com/office/officeart/2005/8/layout/orgChart1"/>
    <dgm:cxn modelId="{79A303E0-08E2-4676-AA43-7B3873112633}" type="presParOf" srcId="{FC50FDD2-49B2-4766-9AAA-B3CDFE978E64}" destId="{5EF83DFE-2B7B-48EC-B1C5-D10D35204CDA}" srcOrd="5" destOrd="0" presId="urn:microsoft.com/office/officeart/2005/8/layout/orgChart1"/>
    <dgm:cxn modelId="{A121490F-179C-4836-9609-36514B12FE33}" type="presParOf" srcId="{5EF83DFE-2B7B-48EC-B1C5-D10D35204CDA}" destId="{C2AE5B5A-6CD6-4C3D-98BC-DDC66A0D7E25}" srcOrd="0" destOrd="0" presId="urn:microsoft.com/office/officeart/2005/8/layout/orgChart1"/>
    <dgm:cxn modelId="{C598009C-AD7A-4639-B188-E892B187CE9B}" type="presParOf" srcId="{C2AE5B5A-6CD6-4C3D-98BC-DDC66A0D7E25}" destId="{ECF30D6C-E516-44B5-8B8D-C3285881D3AA}" srcOrd="0" destOrd="0" presId="urn:microsoft.com/office/officeart/2005/8/layout/orgChart1"/>
    <dgm:cxn modelId="{DF711FF4-F8CA-443A-B19E-A92EB8DD6C9C}" type="presParOf" srcId="{C2AE5B5A-6CD6-4C3D-98BC-DDC66A0D7E25}" destId="{262B9352-F126-4C46-A619-4D53AABBC61D}" srcOrd="1" destOrd="0" presId="urn:microsoft.com/office/officeart/2005/8/layout/orgChart1"/>
    <dgm:cxn modelId="{A4E8A371-ABDA-47B1-8604-1C1C295FDB8A}" type="presParOf" srcId="{5EF83DFE-2B7B-48EC-B1C5-D10D35204CDA}" destId="{DBE54000-B399-4860-9867-7AF3AF8F10FF}" srcOrd="1" destOrd="0" presId="urn:microsoft.com/office/officeart/2005/8/layout/orgChart1"/>
    <dgm:cxn modelId="{2DB3EFB4-EA94-4DA4-BD9F-5999157F98A6}" type="presParOf" srcId="{5EF83DFE-2B7B-48EC-B1C5-D10D35204CDA}" destId="{70D095E1-F122-4BDA-8CE6-7E116B33C350}" srcOrd="2" destOrd="0" presId="urn:microsoft.com/office/officeart/2005/8/layout/orgChart1"/>
    <dgm:cxn modelId="{B0493687-7693-43F6-BC31-AB4D525FCADF}" type="presParOf" srcId="{FC50FDD2-49B2-4766-9AAA-B3CDFE978E64}" destId="{17DA0876-FBD7-45D3-90E4-20CBB100787D}" srcOrd="6" destOrd="0" presId="urn:microsoft.com/office/officeart/2005/8/layout/orgChart1"/>
    <dgm:cxn modelId="{EFB2AE3D-B425-4025-AE84-AC6D80EDED04}" type="presParOf" srcId="{FC50FDD2-49B2-4766-9AAA-B3CDFE978E64}" destId="{133BBBA8-98BE-45D2-A115-01052DE6F5A8}" srcOrd="7" destOrd="0" presId="urn:microsoft.com/office/officeart/2005/8/layout/orgChart1"/>
    <dgm:cxn modelId="{E26FAC9A-C656-4FC4-8D0D-8B960E62731C}" type="presParOf" srcId="{133BBBA8-98BE-45D2-A115-01052DE6F5A8}" destId="{82326336-3140-4FB0-9F13-6336B31B65B8}" srcOrd="0" destOrd="0" presId="urn:microsoft.com/office/officeart/2005/8/layout/orgChart1"/>
    <dgm:cxn modelId="{D12FE644-81AD-4553-9A6D-06DC96FA881C}" type="presParOf" srcId="{82326336-3140-4FB0-9F13-6336B31B65B8}" destId="{FB6CE35E-3836-413B-AFC6-521F4355047B}" srcOrd="0" destOrd="0" presId="urn:microsoft.com/office/officeart/2005/8/layout/orgChart1"/>
    <dgm:cxn modelId="{74322476-BF5A-4CBA-9185-D15AA0F67641}" type="presParOf" srcId="{82326336-3140-4FB0-9F13-6336B31B65B8}" destId="{12C225EF-0CC9-4B84-BAC0-A97C6FA1447E}" srcOrd="1" destOrd="0" presId="urn:microsoft.com/office/officeart/2005/8/layout/orgChart1"/>
    <dgm:cxn modelId="{D4525EE1-02AE-4C00-84D7-B5F1CA986385}" type="presParOf" srcId="{133BBBA8-98BE-45D2-A115-01052DE6F5A8}" destId="{3C509D5C-49D6-47D9-9565-84337FAD1DA0}" srcOrd="1" destOrd="0" presId="urn:microsoft.com/office/officeart/2005/8/layout/orgChart1"/>
    <dgm:cxn modelId="{735E2BFB-0E67-4A0D-BEEB-9BFB1135F982}" type="presParOf" srcId="{133BBBA8-98BE-45D2-A115-01052DE6F5A8}" destId="{A66C20C9-5D39-4070-9106-4D8A42392CC9}" srcOrd="2" destOrd="0" presId="urn:microsoft.com/office/officeart/2005/8/layout/orgChart1"/>
    <dgm:cxn modelId="{DD7F31BC-092E-4EB8-A04D-37C271194C48}" type="presParOf" srcId="{FC50FDD2-49B2-4766-9AAA-B3CDFE978E64}" destId="{99C17E94-EE94-491C-AF12-C6421D6776A2}" srcOrd="8" destOrd="0" presId="urn:microsoft.com/office/officeart/2005/8/layout/orgChart1"/>
    <dgm:cxn modelId="{9A105B00-1519-4C20-AE03-074384A1C796}" type="presParOf" srcId="{FC50FDD2-49B2-4766-9AAA-B3CDFE978E64}" destId="{4F01B383-60B2-4BEA-94E3-719A4A90D0D3}" srcOrd="9" destOrd="0" presId="urn:microsoft.com/office/officeart/2005/8/layout/orgChart1"/>
    <dgm:cxn modelId="{D8B57081-4981-4CBB-924A-4B823C8BF580}" type="presParOf" srcId="{4F01B383-60B2-4BEA-94E3-719A4A90D0D3}" destId="{FC7268D6-5341-400B-924A-C38F3ADE23F1}" srcOrd="0" destOrd="0" presId="urn:microsoft.com/office/officeart/2005/8/layout/orgChart1"/>
    <dgm:cxn modelId="{A03C9C31-1D0F-4E30-8685-0F75B4F7848F}" type="presParOf" srcId="{FC7268D6-5341-400B-924A-C38F3ADE23F1}" destId="{561A6F45-6EFC-459D-949C-F334622F1B87}" srcOrd="0" destOrd="0" presId="urn:microsoft.com/office/officeart/2005/8/layout/orgChart1"/>
    <dgm:cxn modelId="{3AA7FEC2-293F-45F5-8507-B39F541FBA48}" type="presParOf" srcId="{FC7268D6-5341-400B-924A-C38F3ADE23F1}" destId="{444FD6B7-DE33-4CE7-9386-AAC5C8BF32C4}" srcOrd="1" destOrd="0" presId="urn:microsoft.com/office/officeart/2005/8/layout/orgChart1"/>
    <dgm:cxn modelId="{191751C7-5776-4A53-808C-6357A4C24B2E}" type="presParOf" srcId="{4F01B383-60B2-4BEA-94E3-719A4A90D0D3}" destId="{E86F21AE-21AF-4A49-8909-3FD9DCCAEA7E}" srcOrd="1" destOrd="0" presId="urn:microsoft.com/office/officeart/2005/8/layout/orgChart1"/>
    <dgm:cxn modelId="{842D50A5-B567-4EFC-9659-0B3E6AE67EEA}" type="presParOf" srcId="{4F01B383-60B2-4BEA-94E3-719A4A90D0D3}" destId="{55229643-7CB3-42AD-90A3-E0013A8C596B}" srcOrd="2" destOrd="0" presId="urn:microsoft.com/office/officeart/2005/8/layout/orgChart1"/>
    <dgm:cxn modelId="{423BB047-65BF-4B78-9621-8B7946930040}" type="presParOf" srcId="{FC50FDD2-49B2-4766-9AAA-B3CDFE978E64}" destId="{F4A112AE-2BD0-495E-B4F9-31C380CF18E5}" srcOrd="10" destOrd="0" presId="urn:microsoft.com/office/officeart/2005/8/layout/orgChart1"/>
    <dgm:cxn modelId="{17F414D1-27A6-466F-A061-FC168AD215B9}" type="presParOf" srcId="{FC50FDD2-49B2-4766-9AAA-B3CDFE978E64}" destId="{E689B9DD-E288-4DD9-8993-050361380765}" srcOrd="11" destOrd="0" presId="urn:microsoft.com/office/officeart/2005/8/layout/orgChart1"/>
    <dgm:cxn modelId="{5EE7F673-8FE5-45EC-A7A8-0DA99FCF93DB}" type="presParOf" srcId="{E689B9DD-E288-4DD9-8993-050361380765}" destId="{D5D4C0FB-0D41-4B2A-84BF-29FD17EC71B5}" srcOrd="0" destOrd="0" presId="urn:microsoft.com/office/officeart/2005/8/layout/orgChart1"/>
    <dgm:cxn modelId="{300B9237-5F63-400C-B6D3-5170F08A9669}" type="presParOf" srcId="{D5D4C0FB-0D41-4B2A-84BF-29FD17EC71B5}" destId="{3B0650FB-6E04-44EC-B632-575B5545B574}" srcOrd="0" destOrd="0" presId="urn:microsoft.com/office/officeart/2005/8/layout/orgChart1"/>
    <dgm:cxn modelId="{EB1F732B-539D-4A26-B722-F949EA51689B}" type="presParOf" srcId="{D5D4C0FB-0D41-4B2A-84BF-29FD17EC71B5}" destId="{B4630598-4C5D-4D17-963C-39638040484D}" srcOrd="1" destOrd="0" presId="urn:microsoft.com/office/officeart/2005/8/layout/orgChart1"/>
    <dgm:cxn modelId="{99B832E0-8DDE-444B-951E-9D960DD3B869}" type="presParOf" srcId="{E689B9DD-E288-4DD9-8993-050361380765}" destId="{95584764-3DD1-4326-950C-8C2485A70BD6}" srcOrd="1" destOrd="0" presId="urn:microsoft.com/office/officeart/2005/8/layout/orgChart1"/>
    <dgm:cxn modelId="{786FF676-2499-4741-AF4E-09AD1C9135D8}" type="presParOf" srcId="{E689B9DD-E288-4DD9-8993-050361380765}" destId="{D3E81999-92B9-4189-972E-99ADF3763018}" srcOrd="2" destOrd="0" presId="urn:microsoft.com/office/officeart/2005/8/layout/orgChart1"/>
    <dgm:cxn modelId="{0990EF04-EC8A-4F28-9E8C-614956F78206}" type="presParOf" srcId="{8F1B38E6-A0D9-435B-AE05-077DB469D345}" destId="{0B381F4C-F58C-44DC-A900-676C018302FA}" srcOrd="2" destOrd="0" presId="urn:microsoft.com/office/officeart/2005/8/layout/orgChart1"/>
    <dgm:cxn modelId="{60751464-25A0-426A-A165-AC14CCFB166B}" type="presParOf" srcId="{7AE6D894-89F5-4AF1-AAEA-C0433FFFF2CE}" destId="{6295542A-6A31-472C-889E-0411FD12764E}" srcOrd="2" destOrd="0" presId="urn:microsoft.com/office/officeart/2005/8/layout/orgChart1"/>
    <dgm:cxn modelId="{09DC1141-5792-4940-A7C2-58E6CE3F2C07}" type="presParOf" srcId="{7AE6D894-89F5-4AF1-AAEA-C0433FFFF2CE}" destId="{5E34286A-408F-4182-BAD8-33BE00CFB704}" srcOrd="3" destOrd="0" presId="urn:microsoft.com/office/officeart/2005/8/layout/orgChart1"/>
    <dgm:cxn modelId="{63DBBAE0-EA07-4AB4-8B21-C0FAA0AB63E8}" type="presParOf" srcId="{5E34286A-408F-4182-BAD8-33BE00CFB704}" destId="{3B99D0C7-38E2-4BBF-BF41-C1BB200D1D5D}" srcOrd="0" destOrd="0" presId="urn:microsoft.com/office/officeart/2005/8/layout/orgChart1"/>
    <dgm:cxn modelId="{2C86A72A-CBF1-4A8B-B5FF-38786D3DC629}" type="presParOf" srcId="{3B99D0C7-38E2-4BBF-BF41-C1BB200D1D5D}" destId="{E0642E34-9CE9-406F-81BD-9EC2549FF197}" srcOrd="0" destOrd="0" presId="urn:microsoft.com/office/officeart/2005/8/layout/orgChart1"/>
    <dgm:cxn modelId="{5431D3FB-A929-4238-8C58-5789E101BB79}" type="presParOf" srcId="{3B99D0C7-38E2-4BBF-BF41-C1BB200D1D5D}" destId="{FF0D2295-21CC-49FD-82B5-A5AB9441A799}" srcOrd="1" destOrd="0" presId="urn:microsoft.com/office/officeart/2005/8/layout/orgChart1"/>
    <dgm:cxn modelId="{53C3F5B4-FF8B-4174-A35B-23C2D7E42D59}" type="presParOf" srcId="{5E34286A-408F-4182-BAD8-33BE00CFB704}" destId="{46C7C9D6-68E8-46C6-83BC-706624BF8C78}" srcOrd="1" destOrd="0" presId="urn:microsoft.com/office/officeart/2005/8/layout/orgChart1"/>
    <dgm:cxn modelId="{8FB445A0-0359-48A0-8ABA-797264A455AC}" type="presParOf" srcId="{46C7C9D6-68E8-46C6-83BC-706624BF8C78}" destId="{EF22F562-3881-4912-A249-BFD1A0AF85C0}" srcOrd="0" destOrd="0" presId="urn:microsoft.com/office/officeart/2005/8/layout/orgChart1"/>
    <dgm:cxn modelId="{6E1FA077-FB74-4379-AD85-3039DE4C0C87}" type="presParOf" srcId="{46C7C9D6-68E8-46C6-83BC-706624BF8C78}" destId="{51C745BE-2634-4F7A-9E1A-F7608C13200F}" srcOrd="1" destOrd="0" presId="urn:microsoft.com/office/officeart/2005/8/layout/orgChart1"/>
    <dgm:cxn modelId="{5FEA4BC6-8EDB-405E-A7E0-6A813E326A5E}" type="presParOf" srcId="{51C745BE-2634-4F7A-9E1A-F7608C13200F}" destId="{5F95A6FE-8E9F-445B-9EA1-33284BA70960}" srcOrd="0" destOrd="0" presId="urn:microsoft.com/office/officeart/2005/8/layout/orgChart1"/>
    <dgm:cxn modelId="{09144154-9822-488A-889F-67C266B294D4}" type="presParOf" srcId="{5F95A6FE-8E9F-445B-9EA1-33284BA70960}" destId="{99DF0269-13D1-43B1-A2B8-BDD10D2E1CB1}" srcOrd="0" destOrd="0" presId="urn:microsoft.com/office/officeart/2005/8/layout/orgChart1"/>
    <dgm:cxn modelId="{9E63CCE1-DD9B-4E9D-895E-7C60E52DBA23}" type="presParOf" srcId="{5F95A6FE-8E9F-445B-9EA1-33284BA70960}" destId="{63DDEC8A-930F-4914-BA99-E3B2A784153D}" srcOrd="1" destOrd="0" presId="urn:microsoft.com/office/officeart/2005/8/layout/orgChart1"/>
    <dgm:cxn modelId="{226D539D-C890-4718-8F3E-55941D119457}" type="presParOf" srcId="{51C745BE-2634-4F7A-9E1A-F7608C13200F}" destId="{47B0F80A-609C-480D-A6FB-5B943DDE9298}" srcOrd="1" destOrd="0" presId="urn:microsoft.com/office/officeart/2005/8/layout/orgChart1"/>
    <dgm:cxn modelId="{61B5808D-1262-48CA-9DD2-8D8C0C6014B0}" type="presParOf" srcId="{47B0F80A-609C-480D-A6FB-5B943DDE9298}" destId="{783C0C24-0B35-4C2A-BB67-76B64D125A63}" srcOrd="0" destOrd="0" presId="urn:microsoft.com/office/officeart/2005/8/layout/orgChart1"/>
    <dgm:cxn modelId="{210D58C7-8B62-487C-8561-01C700B657F6}" type="presParOf" srcId="{47B0F80A-609C-480D-A6FB-5B943DDE9298}" destId="{1894BE43-3DA8-4A7A-983F-4FB6514F0639}" srcOrd="1" destOrd="0" presId="urn:microsoft.com/office/officeart/2005/8/layout/orgChart1"/>
    <dgm:cxn modelId="{7FFC8510-1854-4BCE-8873-3F6136054673}" type="presParOf" srcId="{1894BE43-3DA8-4A7A-983F-4FB6514F0639}" destId="{1EC7D5F7-F620-4EF6-BEFB-80AD71C777A6}" srcOrd="0" destOrd="0" presId="urn:microsoft.com/office/officeart/2005/8/layout/orgChart1"/>
    <dgm:cxn modelId="{BB920D03-06A4-482E-90F5-E977551458C5}" type="presParOf" srcId="{1EC7D5F7-F620-4EF6-BEFB-80AD71C777A6}" destId="{13D97E7C-7531-493C-8CE4-09290EF389B6}" srcOrd="0" destOrd="0" presId="urn:microsoft.com/office/officeart/2005/8/layout/orgChart1"/>
    <dgm:cxn modelId="{A68CCCDC-82B8-4932-957F-048BAC344BA7}" type="presParOf" srcId="{1EC7D5F7-F620-4EF6-BEFB-80AD71C777A6}" destId="{843002EC-18AD-43C5-B356-557C1CD15DBA}" srcOrd="1" destOrd="0" presId="urn:microsoft.com/office/officeart/2005/8/layout/orgChart1"/>
    <dgm:cxn modelId="{3B26A712-FA3A-4A19-8543-CCED91A306A2}" type="presParOf" srcId="{1894BE43-3DA8-4A7A-983F-4FB6514F0639}" destId="{A0DEEEBE-D506-4594-8AF4-D6553CADCE80}" srcOrd="1" destOrd="0" presId="urn:microsoft.com/office/officeart/2005/8/layout/orgChart1"/>
    <dgm:cxn modelId="{9554F02B-0142-41F6-8F1D-E3961BED7E90}" type="presParOf" srcId="{1894BE43-3DA8-4A7A-983F-4FB6514F0639}" destId="{10F9E3B9-3C4D-4402-B00C-C646F367DE16}" srcOrd="2" destOrd="0" presId="urn:microsoft.com/office/officeart/2005/8/layout/orgChart1"/>
    <dgm:cxn modelId="{6B9BB19E-DEC3-47C6-B1D5-660289E53C65}" type="presParOf" srcId="{47B0F80A-609C-480D-A6FB-5B943DDE9298}" destId="{4C7E87A8-6886-44D2-89E2-735059A62F05}" srcOrd="2" destOrd="0" presId="urn:microsoft.com/office/officeart/2005/8/layout/orgChart1"/>
    <dgm:cxn modelId="{23C1804A-FAAB-4164-995E-675D3B5DE1BD}" type="presParOf" srcId="{47B0F80A-609C-480D-A6FB-5B943DDE9298}" destId="{F3B45569-3853-4EE5-9A3C-8F81B90FAA72}" srcOrd="3" destOrd="0" presId="urn:microsoft.com/office/officeart/2005/8/layout/orgChart1"/>
    <dgm:cxn modelId="{7B95ECB9-2CBD-46F5-B87A-D3BFE81A9848}" type="presParOf" srcId="{F3B45569-3853-4EE5-9A3C-8F81B90FAA72}" destId="{9C1BF3AA-AA89-4748-8946-C92ED778EC7B}" srcOrd="0" destOrd="0" presId="urn:microsoft.com/office/officeart/2005/8/layout/orgChart1"/>
    <dgm:cxn modelId="{9BCC2F71-2664-44DD-AFF9-5C9523A2ADEE}" type="presParOf" srcId="{9C1BF3AA-AA89-4748-8946-C92ED778EC7B}" destId="{16285ACB-9556-42CF-86C2-2A641D328B4D}" srcOrd="0" destOrd="0" presId="urn:microsoft.com/office/officeart/2005/8/layout/orgChart1"/>
    <dgm:cxn modelId="{EADFAB89-1862-4DF1-8BD3-4A11D292D2FB}" type="presParOf" srcId="{9C1BF3AA-AA89-4748-8946-C92ED778EC7B}" destId="{59848149-049B-4432-81B6-56EFAB8506ED}" srcOrd="1" destOrd="0" presId="urn:microsoft.com/office/officeart/2005/8/layout/orgChart1"/>
    <dgm:cxn modelId="{859402C7-43EA-4654-8A83-317A49B0AF9B}" type="presParOf" srcId="{F3B45569-3853-4EE5-9A3C-8F81B90FAA72}" destId="{22A71457-7246-4DA7-A8CA-8DE7C757D880}" srcOrd="1" destOrd="0" presId="urn:microsoft.com/office/officeart/2005/8/layout/orgChart1"/>
    <dgm:cxn modelId="{A502A2B1-6C97-46A3-86C9-39B285DCF78B}" type="presParOf" srcId="{F3B45569-3853-4EE5-9A3C-8F81B90FAA72}" destId="{03EBE9C3-8587-40E9-9C51-539CD572D301}" srcOrd="2" destOrd="0" presId="urn:microsoft.com/office/officeart/2005/8/layout/orgChart1"/>
    <dgm:cxn modelId="{F3A02F37-3A71-4003-94C3-66A9E11887C7}" type="presParOf" srcId="{47B0F80A-609C-480D-A6FB-5B943DDE9298}" destId="{7BDBC951-2CAA-4783-8A04-7250702B4BE6}" srcOrd="4" destOrd="0" presId="urn:microsoft.com/office/officeart/2005/8/layout/orgChart1"/>
    <dgm:cxn modelId="{3F2AE262-8FB0-4A65-A6D8-50ADA9559AF4}" type="presParOf" srcId="{47B0F80A-609C-480D-A6FB-5B943DDE9298}" destId="{A286FCE2-0660-447B-A398-CF78B965BC0E}" srcOrd="5" destOrd="0" presId="urn:microsoft.com/office/officeart/2005/8/layout/orgChart1"/>
    <dgm:cxn modelId="{57D152EC-97BE-441D-BB78-D6DD9DCBBF1B}" type="presParOf" srcId="{A286FCE2-0660-447B-A398-CF78B965BC0E}" destId="{29B3BB67-0E71-45CA-B73B-038984863548}" srcOrd="0" destOrd="0" presId="urn:microsoft.com/office/officeart/2005/8/layout/orgChart1"/>
    <dgm:cxn modelId="{1856E5AD-D24F-487E-A816-5A7B3D10803B}" type="presParOf" srcId="{29B3BB67-0E71-45CA-B73B-038984863548}" destId="{03BC33CF-1051-4C36-AECA-0370D0D83E0C}" srcOrd="0" destOrd="0" presId="urn:microsoft.com/office/officeart/2005/8/layout/orgChart1"/>
    <dgm:cxn modelId="{7E57999E-A096-4DD7-B149-FA5CD29F474C}" type="presParOf" srcId="{29B3BB67-0E71-45CA-B73B-038984863548}" destId="{706F7966-E330-4739-9321-0364D219C1CF}" srcOrd="1" destOrd="0" presId="urn:microsoft.com/office/officeart/2005/8/layout/orgChart1"/>
    <dgm:cxn modelId="{8CD2BE21-B68F-43E3-9E4D-D1B101A6DCAD}" type="presParOf" srcId="{A286FCE2-0660-447B-A398-CF78B965BC0E}" destId="{97C57378-24E4-47CA-AD7C-B215241A8BE7}" srcOrd="1" destOrd="0" presId="urn:microsoft.com/office/officeart/2005/8/layout/orgChart1"/>
    <dgm:cxn modelId="{8B00F03D-2BBF-4CF7-BA1E-F21D80B334D1}" type="presParOf" srcId="{A286FCE2-0660-447B-A398-CF78B965BC0E}" destId="{7DB2502D-CB3B-43BC-B89B-9A8763D479A1}" srcOrd="2" destOrd="0" presId="urn:microsoft.com/office/officeart/2005/8/layout/orgChart1"/>
    <dgm:cxn modelId="{4D075FB2-B6C9-462B-81C9-5D3696151BAF}" type="presParOf" srcId="{47B0F80A-609C-480D-A6FB-5B943DDE9298}" destId="{32A63AC1-6117-4F61-A0A6-0ADA8BE1DCAC}" srcOrd="6" destOrd="0" presId="urn:microsoft.com/office/officeart/2005/8/layout/orgChart1"/>
    <dgm:cxn modelId="{028EAAFC-888C-41BE-8690-43C42EEA5F42}" type="presParOf" srcId="{47B0F80A-609C-480D-A6FB-5B943DDE9298}" destId="{173190EF-AFA2-4A58-99F3-2D04ADAB2BFC}" srcOrd="7" destOrd="0" presId="urn:microsoft.com/office/officeart/2005/8/layout/orgChart1"/>
    <dgm:cxn modelId="{1F5F424C-D2B4-421A-9810-E3DE5634BC51}" type="presParOf" srcId="{173190EF-AFA2-4A58-99F3-2D04ADAB2BFC}" destId="{02E42156-582E-43F6-8519-A2472D3268B1}" srcOrd="0" destOrd="0" presId="urn:microsoft.com/office/officeart/2005/8/layout/orgChart1"/>
    <dgm:cxn modelId="{536DED65-465F-46D6-8DBA-DC9ED7E93D37}" type="presParOf" srcId="{02E42156-582E-43F6-8519-A2472D3268B1}" destId="{357A19F3-95EB-4678-B336-376D19C43BAF}" srcOrd="0" destOrd="0" presId="urn:microsoft.com/office/officeart/2005/8/layout/orgChart1"/>
    <dgm:cxn modelId="{143767BB-80C3-4C18-9F9B-190ADAD1E952}" type="presParOf" srcId="{02E42156-582E-43F6-8519-A2472D3268B1}" destId="{F754F829-29D8-491E-A3DA-1FE65D6B14FC}" srcOrd="1" destOrd="0" presId="urn:microsoft.com/office/officeart/2005/8/layout/orgChart1"/>
    <dgm:cxn modelId="{692512DD-6E50-488F-9108-68BD61279FF0}" type="presParOf" srcId="{173190EF-AFA2-4A58-99F3-2D04ADAB2BFC}" destId="{337255D6-2281-4C81-AA77-C7CEE0A370AB}" srcOrd="1" destOrd="0" presId="urn:microsoft.com/office/officeart/2005/8/layout/orgChart1"/>
    <dgm:cxn modelId="{B92D4319-B711-4B35-90F7-FC019D6D7F23}" type="presParOf" srcId="{173190EF-AFA2-4A58-99F3-2D04ADAB2BFC}" destId="{B0560C08-7CB0-4DEA-9454-CC9B58128B38}" srcOrd="2" destOrd="0" presId="urn:microsoft.com/office/officeart/2005/8/layout/orgChart1"/>
    <dgm:cxn modelId="{E60D6832-F138-43BE-9E81-256CBD2A7A0B}" type="presParOf" srcId="{47B0F80A-609C-480D-A6FB-5B943DDE9298}" destId="{4628106B-4898-498E-ACB3-3511FA73093F}" srcOrd="8" destOrd="0" presId="urn:microsoft.com/office/officeart/2005/8/layout/orgChart1"/>
    <dgm:cxn modelId="{8F341D8A-FBD8-4D99-9C60-FAC549CC2DB9}" type="presParOf" srcId="{47B0F80A-609C-480D-A6FB-5B943DDE9298}" destId="{D024E3B9-BDDD-4DA6-99EB-D4FBC0B3C707}" srcOrd="9" destOrd="0" presId="urn:microsoft.com/office/officeart/2005/8/layout/orgChart1"/>
    <dgm:cxn modelId="{E9D5D49A-0275-4E1E-B1F3-A9DBD21B9DA8}" type="presParOf" srcId="{D024E3B9-BDDD-4DA6-99EB-D4FBC0B3C707}" destId="{62B714BE-C3A9-4A77-A810-2A689E7D1DEF}" srcOrd="0" destOrd="0" presId="urn:microsoft.com/office/officeart/2005/8/layout/orgChart1"/>
    <dgm:cxn modelId="{18E1AACB-AE62-42DF-AD4D-C5EAE0B1E5ED}" type="presParOf" srcId="{62B714BE-C3A9-4A77-A810-2A689E7D1DEF}" destId="{A42646CB-B0E8-4BB6-BBAE-E162FD7478B4}" srcOrd="0" destOrd="0" presId="urn:microsoft.com/office/officeart/2005/8/layout/orgChart1"/>
    <dgm:cxn modelId="{72A695DC-AC4D-4A34-BDD4-5E2871409034}" type="presParOf" srcId="{62B714BE-C3A9-4A77-A810-2A689E7D1DEF}" destId="{AE46EC41-4743-403E-A55B-C4707F9FEBA2}" srcOrd="1" destOrd="0" presId="urn:microsoft.com/office/officeart/2005/8/layout/orgChart1"/>
    <dgm:cxn modelId="{9D66A673-CAC2-43F3-9D62-9B947348B53C}" type="presParOf" srcId="{D024E3B9-BDDD-4DA6-99EB-D4FBC0B3C707}" destId="{A2A60192-A1D6-4555-B574-5C428C10EC63}" srcOrd="1" destOrd="0" presId="urn:microsoft.com/office/officeart/2005/8/layout/orgChart1"/>
    <dgm:cxn modelId="{1808A721-DC96-4133-BB66-285CB05F97F5}" type="presParOf" srcId="{D024E3B9-BDDD-4DA6-99EB-D4FBC0B3C707}" destId="{167F8FAE-90CE-4093-AF02-CEB314C1EA5C}" srcOrd="2" destOrd="0" presId="urn:microsoft.com/office/officeart/2005/8/layout/orgChart1"/>
    <dgm:cxn modelId="{48263707-9E41-4976-B96B-7C15EE577A6A}" type="presParOf" srcId="{47B0F80A-609C-480D-A6FB-5B943DDE9298}" destId="{4B6A7B19-689E-4B15-A9E9-7A9283D15444}" srcOrd="10" destOrd="0" presId="urn:microsoft.com/office/officeart/2005/8/layout/orgChart1"/>
    <dgm:cxn modelId="{1C3C3313-6B7B-4D6C-A99E-A305C9F27BB2}" type="presParOf" srcId="{47B0F80A-609C-480D-A6FB-5B943DDE9298}" destId="{8F80D182-264A-48D6-989A-E59FDE44EC9D}" srcOrd="11" destOrd="0" presId="urn:microsoft.com/office/officeart/2005/8/layout/orgChart1"/>
    <dgm:cxn modelId="{87D75C27-E98E-4AE6-A739-F3CE2D65C52D}" type="presParOf" srcId="{8F80D182-264A-48D6-989A-E59FDE44EC9D}" destId="{25B80873-7512-4BCC-979F-2F82E0BCE940}" srcOrd="0" destOrd="0" presId="urn:microsoft.com/office/officeart/2005/8/layout/orgChart1"/>
    <dgm:cxn modelId="{D93DD559-D1D3-4720-A14F-8CCE321E81AC}" type="presParOf" srcId="{25B80873-7512-4BCC-979F-2F82E0BCE940}" destId="{54C9EC45-3DBC-489C-8E27-BF8660255D2D}" srcOrd="0" destOrd="0" presId="urn:microsoft.com/office/officeart/2005/8/layout/orgChart1"/>
    <dgm:cxn modelId="{65D18B0F-2427-444F-90DA-AB26566E7623}" type="presParOf" srcId="{25B80873-7512-4BCC-979F-2F82E0BCE940}" destId="{4C6F1B72-8044-4C74-B986-BD2F6E90A0E7}" srcOrd="1" destOrd="0" presId="urn:microsoft.com/office/officeart/2005/8/layout/orgChart1"/>
    <dgm:cxn modelId="{1548ED85-D4A4-4555-B184-AAB527964BFA}" type="presParOf" srcId="{8F80D182-264A-48D6-989A-E59FDE44EC9D}" destId="{C9FDFB18-BA36-4175-9D86-0A688F4D9F03}" srcOrd="1" destOrd="0" presId="urn:microsoft.com/office/officeart/2005/8/layout/orgChart1"/>
    <dgm:cxn modelId="{95ECC351-104B-42AE-9C70-2BA28AE91E1F}" type="presParOf" srcId="{8F80D182-264A-48D6-989A-E59FDE44EC9D}" destId="{D72782EF-CBE7-46AC-AABA-7BC1A19CB617}" srcOrd="2" destOrd="0" presId="urn:microsoft.com/office/officeart/2005/8/layout/orgChart1"/>
    <dgm:cxn modelId="{1E858BA8-6D43-40E0-9BBF-6BC369E9F82A}" type="presParOf" srcId="{51C745BE-2634-4F7A-9E1A-F7608C13200F}" destId="{B7B9C45E-A763-41A6-9AFD-58C2BEBCFA3C}" srcOrd="2" destOrd="0" presId="urn:microsoft.com/office/officeart/2005/8/layout/orgChart1"/>
    <dgm:cxn modelId="{A41C316E-6B76-4728-8DC4-398A84DC4028}" type="presParOf" srcId="{46C7C9D6-68E8-46C6-83BC-706624BF8C78}" destId="{7A8BDA99-2B76-4C9A-9378-99B145075BE8}" srcOrd="2" destOrd="0" presId="urn:microsoft.com/office/officeart/2005/8/layout/orgChart1"/>
    <dgm:cxn modelId="{28A9A30C-8F48-40B5-A0E9-77F53428639A}" type="presParOf" srcId="{46C7C9D6-68E8-46C6-83BC-706624BF8C78}" destId="{557F869B-13E7-40A8-B5C5-18FBF625D4C1}" srcOrd="3" destOrd="0" presId="urn:microsoft.com/office/officeart/2005/8/layout/orgChart1"/>
    <dgm:cxn modelId="{5D7F7286-8259-45BA-B183-7E1C133BCEB2}" type="presParOf" srcId="{557F869B-13E7-40A8-B5C5-18FBF625D4C1}" destId="{3F9A6ECA-759C-44FF-9087-3848834F6009}" srcOrd="0" destOrd="0" presId="urn:microsoft.com/office/officeart/2005/8/layout/orgChart1"/>
    <dgm:cxn modelId="{244F2B81-A8C6-4631-BE50-1065A459C30F}" type="presParOf" srcId="{3F9A6ECA-759C-44FF-9087-3848834F6009}" destId="{1D85C5CE-E951-48D7-8D08-94BD699B52DD}" srcOrd="0" destOrd="0" presId="urn:microsoft.com/office/officeart/2005/8/layout/orgChart1"/>
    <dgm:cxn modelId="{697710A8-0F31-4457-9E77-62E8F7DE9A22}" type="presParOf" srcId="{3F9A6ECA-759C-44FF-9087-3848834F6009}" destId="{45D0A7F4-75F4-49EE-B7D0-09E7D649A9D7}" srcOrd="1" destOrd="0" presId="urn:microsoft.com/office/officeart/2005/8/layout/orgChart1"/>
    <dgm:cxn modelId="{5BD0F1CF-27E1-4E26-A02E-B0BE6724714F}" type="presParOf" srcId="{557F869B-13E7-40A8-B5C5-18FBF625D4C1}" destId="{57EBC647-99E0-49A4-8140-9D8E39F3710D}" srcOrd="1" destOrd="0" presId="urn:microsoft.com/office/officeart/2005/8/layout/orgChart1"/>
    <dgm:cxn modelId="{F607F36A-5DE6-46AD-9732-7713F16105E6}" type="presParOf" srcId="{57EBC647-99E0-49A4-8140-9D8E39F3710D}" destId="{DE551D94-515A-4F7C-9E2F-3FE4ACE7C3D4}" srcOrd="0" destOrd="0" presId="urn:microsoft.com/office/officeart/2005/8/layout/orgChart1"/>
    <dgm:cxn modelId="{77BE908F-7BCB-4494-B054-F336727B0DBA}" type="presParOf" srcId="{57EBC647-99E0-49A4-8140-9D8E39F3710D}" destId="{70568F04-23F8-47D1-9B84-4527D4E7C55F}" srcOrd="1" destOrd="0" presId="urn:microsoft.com/office/officeart/2005/8/layout/orgChart1"/>
    <dgm:cxn modelId="{BAEB9CEF-35EE-4A3B-B560-36979A65A184}" type="presParOf" srcId="{70568F04-23F8-47D1-9B84-4527D4E7C55F}" destId="{2139A55E-EA1B-4594-B095-230CE590F971}" srcOrd="0" destOrd="0" presId="urn:microsoft.com/office/officeart/2005/8/layout/orgChart1"/>
    <dgm:cxn modelId="{DFB6EFBB-4D67-495D-AFEF-FB718F892A8A}" type="presParOf" srcId="{2139A55E-EA1B-4594-B095-230CE590F971}" destId="{C2D20BAC-1EDD-4C70-A6BB-B3F8917A581C}" srcOrd="0" destOrd="0" presId="urn:microsoft.com/office/officeart/2005/8/layout/orgChart1"/>
    <dgm:cxn modelId="{DFFBA310-8A03-41DB-8F4F-10CA46104AB2}" type="presParOf" srcId="{2139A55E-EA1B-4594-B095-230CE590F971}" destId="{E37194B0-C3A9-449A-9098-88729590A4EC}" srcOrd="1" destOrd="0" presId="urn:microsoft.com/office/officeart/2005/8/layout/orgChart1"/>
    <dgm:cxn modelId="{D12BF60A-5482-412D-B5E8-FCD7A118309C}" type="presParOf" srcId="{70568F04-23F8-47D1-9B84-4527D4E7C55F}" destId="{2716C997-03A7-439C-A9E2-67B6EA7642C0}" srcOrd="1" destOrd="0" presId="urn:microsoft.com/office/officeart/2005/8/layout/orgChart1"/>
    <dgm:cxn modelId="{5496AC33-E952-4434-9B15-5C0B4B7E1668}" type="presParOf" srcId="{70568F04-23F8-47D1-9B84-4527D4E7C55F}" destId="{38F7CB89-6B84-49A7-9CC8-ED0F8DDFCFCB}" srcOrd="2" destOrd="0" presId="urn:microsoft.com/office/officeart/2005/8/layout/orgChart1"/>
    <dgm:cxn modelId="{DFD2FFBF-D224-47C5-86BA-A4B12CAE7687}" type="presParOf" srcId="{57EBC647-99E0-49A4-8140-9D8E39F3710D}" destId="{7DCD18CB-F36D-462E-99D7-501D55FD1690}" srcOrd="2" destOrd="0" presId="urn:microsoft.com/office/officeart/2005/8/layout/orgChart1"/>
    <dgm:cxn modelId="{BDB3C166-9AE4-4F20-9735-E57CFFAE3174}" type="presParOf" srcId="{57EBC647-99E0-49A4-8140-9D8E39F3710D}" destId="{35189E09-EDA8-44E1-BD30-43801F71BE28}" srcOrd="3" destOrd="0" presId="urn:microsoft.com/office/officeart/2005/8/layout/orgChart1"/>
    <dgm:cxn modelId="{DAB88184-42C5-4785-B143-E20D55140E8C}" type="presParOf" srcId="{35189E09-EDA8-44E1-BD30-43801F71BE28}" destId="{3CD894CD-CD96-48EB-A840-1B72E605ADA2}" srcOrd="0" destOrd="0" presId="urn:microsoft.com/office/officeart/2005/8/layout/orgChart1"/>
    <dgm:cxn modelId="{1FB5B7CE-0CBA-4E27-A477-0FBB19B38FDF}" type="presParOf" srcId="{3CD894CD-CD96-48EB-A840-1B72E605ADA2}" destId="{8D0ACDBD-DAE6-43F0-B7E8-CDCAA1BC9AFD}" srcOrd="0" destOrd="0" presId="urn:microsoft.com/office/officeart/2005/8/layout/orgChart1"/>
    <dgm:cxn modelId="{794CC3F2-BC69-46FE-A23F-BA1A7E3D2C22}" type="presParOf" srcId="{3CD894CD-CD96-48EB-A840-1B72E605ADA2}" destId="{DF2C2DB9-89FF-4A4C-AE6B-939649855FA4}" srcOrd="1" destOrd="0" presId="urn:microsoft.com/office/officeart/2005/8/layout/orgChart1"/>
    <dgm:cxn modelId="{695240D9-505F-4B7B-AAC1-6022CF858C68}" type="presParOf" srcId="{35189E09-EDA8-44E1-BD30-43801F71BE28}" destId="{D4C8DCCD-BA9F-4033-BB72-5E74CA128B67}" srcOrd="1" destOrd="0" presId="urn:microsoft.com/office/officeart/2005/8/layout/orgChart1"/>
    <dgm:cxn modelId="{22348A04-1D4D-41A6-BF45-B9FD1413497F}" type="presParOf" srcId="{35189E09-EDA8-44E1-BD30-43801F71BE28}" destId="{6E98330F-89CB-4923-923B-AA7BE0719429}" srcOrd="2" destOrd="0" presId="urn:microsoft.com/office/officeart/2005/8/layout/orgChart1"/>
    <dgm:cxn modelId="{A91D627C-DE1D-4AF3-8BD4-212748710C4D}" type="presParOf" srcId="{57EBC647-99E0-49A4-8140-9D8E39F3710D}" destId="{1703F450-99E2-4289-8DEE-9B0EB5448C04}" srcOrd="4" destOrd="0" presId="urn:microsoft.com/office/officeart/2005/8/layout/orgChart1"/>
    <dgm:cxn modelId="{D5518EC4-F220-4201-A15C-AB74DE8F0B1F}" type="presParOf" srcId="{57EBC647-99E0-49A4-8140-9D8E39F3710D}" destId="{A4B48A62-11F8-41EA-BCE0-6FC99E1F7A55}" srcOrd="5" destOrd="0" presId="urn:microsoft.com/office/officeart/2005/8/layout/orgChart1"/>
    <dgm:cxn modelId="{CEAE9D38-9D8E-4E0E-94BB-B4960B0A6EEA}" type="presParOf" srcId="{A4B48A62-11F8-41EA-BCE0-6FC99E1F7A55}" destId="{96BAC953-9DEE-4071-B5A5-B959F4084A42}" srcOrd="0" destOrd="0" presId="urn:microsoft.com/office/officeart/2005/8/layout/orgChart1"/>
    <dgm:cxn modelId="{45ADAAF5-935A-4BB6-AA3A-DB0D6C45F6CC}" type="presParOf" srcId="{96BAC953-9DEE-4071-B5A5-B959F4084A42}" destId="{A4A8687D-12D3-4C21-BA5A-69E914E1EBDC}" srcOrd="0" destOrd="0" presId="urn:microsoft.com/office/officeart/2005/8/layout/orgChart1"/>
    <dgm:cxn modelId="{FA05250B-1D79-442A-AB34-8A476C3CBF61}" type="presParOf" srcId="{96BAC953-9DEE-4071-B5A5-B959F4084A42}" destId="{342677F9-2090-4EC5-B66D-758DB03BC4C5}" srcOrd="1" destOrd="0" presId="urn:microsoft.com/office/officeart/2005/8/layout/orgChart1"/>
    <dgm:cxn modelId="{0A0297F6-4C6D-44D7-A66A-6778867588DD}" type="presParOf" srcId="{A4B48A62-11F8-41EA-BCE0-6FC99E1F7A55}" destId="{6A13FB82-F4AE-473D-9D80-DA1F4A0AFDB2}" srcOrd="1" destOrd="0" presId="urn:microsoft.com/office/officeart/2005/8/layout/orgChart1"/>
    <dgm:cxn modelId="{E74D64E4-FDC6-430F-80A9-9344402318DE}" type="presParOf" srcId="{A4B48A62-11F8-41EA-BCE0-6FC99E1F7A55}" destId="{7072F5A4-5ECB-409E-A13D-04035779BAA0}" srcOrd="2" destOrd="0" presId="urn:microsoft.com/office/officeart/2005/8/layout/orgChart1"/>
    <dgm:cxn modelId="{59AD8034-2126-4894-A158-C73017030029}" type="presParOf" srcId="{557F869B-13E7-40A8-B5C5-18FBF625D4C1}" destId="{2E5C8EBB-6739-4D52-8B55-766DC6160D3B}" srcOrd="2" destOrd="0" presId="urn:microsoft.com/office/officeart/2005/8/layout/orgChart1"/>
    <dgm:cxn modelId="{D3886337-093B-4584-9EB5-1264904E5ADF}" type="presParOf" srcId="{5E34286A-408F-4182-BAD8-33BE00CFB704}" destId="{1E175023-BDE2-4EC5-B3EF-3E11BC70B94A}" srcOrd="2" destOrd="0" presId="urn:microsoft.com/office/officeart/2005/8/layout/orgChart1"/>
    <dgm:cxn modelId="{EE2E45A5-AC5F-4BCB-BFAC-797206833C1B}" type="presParOf" srcId="{7AE6D894-89F5-4AF1-AAEA-C0433FFFF2CE}" destId="{F4EB602D-E776-42D3-A6D3-8A3743FF6F43}" srcOrd="4" destOrd="0" presId="urn:microsoft.com/office/officeart/2005/8/layout/orgChart1"/>
    <dgm:cxn modelId="{6E5AFD2B-A509-49C3-A87F-9367EE6F3D81}" type="presParOf" srcId="{7AE6D894-89F5-4AF1-AAEA-C0433FFFF2CE}" destId="{B6A28535-AF5E-4015-8EF3-3640D12E0664}" srcOrd="5" destOrd="0" presId="urn:microsoft.com/office/officeart/2005/8/layout/orgChart1"/>
    <dgm:cxn modelId="{1AFF9E1D-97B9-42FE-866F-B2ED6EC7874F}" type="presParOf" srcId="{B6A28535-AF5E-4015-8EF3-3640D12E0664}" destId="{BAD49CC4-F6BC-4763-8454-2A4C871D9D9B}" srcOrd="0" destOrd="0" presId="urn:microsoft.com/office/officeart/2005/8/layout/orgChart1"/>
    <dgm:cxn modelId="{D1DE84AC-9AFE-4B36-BB2F-FD29A4B687CD}" type="presParOf" srcId="{BAD49CC4-F6BC-4763-8454-2A4C871D9D9B}" destId="{79B3D5BA-6B90-4552-A0B1-092942A40830}" srcOrd="0" destOrd="0" presId="urn:microsoft.com/office/officeart/2005/8/layout/orgChart1"/>
    <dgm:cxn modelId="{FBFCC56F-D5EC-4A2F-B76C-2F9CFD56C20B}" type="presParOf" srcId="{BAD49CC4-F6BC-4763-8454-2A4C871D9D9B}" destId="{FD8092F6-092F-431F-A125-92F87901067B}" srcOrd="1" destOrd="0" presId="urn:microsoft.com/office/officeart/2005/8/layout/orgChart1"/>
    <dgm:cxn modelId="{8B320D3C-0B60-4EE4-982E-E0F1DE3F816E}" type="presParOf" srcId="{B6A28535-AF5E-4015-8EF3-3640D12E0664}" destId="{40E166BB-0F7A-4A20-A5FC-9F67D96C4ACB}" srcOrd="1" destOrd="0" presId="urn:microsoft.com/office/officeart/2005/8/layout/orgChart1"/>
    <dgm:cxn modelId="{6F0876B2-544D-4EA7-A796-AE4B6384E935}" type="presParOf" srcId="{40E166BB-0F7A-4A20-A5FC-9F67D96C4ACB}" destId="{D2D13E26-D826-4883-A2FD-CE66402B4C53}" srcOrd="0" destOrd="0" presId="urn:microsoft.com/office/officeart/2005/8/layout/orgChart1"/>
    <dgm:cxn modelId="{4EC995B8-A130-4186-B26D-9956FD070E1E}" type="presParOf" srcId="{40E166BB-0F7A-4A20-A5FC-9F67D96C4ACB}" destId="{90DC5E0C-9152-4AF3-A56E-5BA706B28AB6}" srcOrd="1" destOrd="0" presId="urn:microsoft.com/office/officeart/2005/8/layout/orgChart1"/>
    <dgm:cxn modelId="{18EE1F6B-B065-409B-BA32-C57DD4CDFCF1}" type="presParOf" srcId="{90DC5E0C-9152-4AF3-A56E-5BA706B28AB6}" destId="{14BC3699-0003-45AA-BA6A-C02E75111F93}" srcOrd="0" destOrd="0" presId="urn:microsoft.com/office/officeart/2005/8/layout/orgChart1"/>
    <dgm:cxn modelId="{F5A6A826-3E1B-4DAA-A0DA-478C1F38D856}" type="presParOf" srcId="{14BC3699-0003-45AA-BA6A-C02E75111F93}" destId="{A11F76B6-123D-45BA-9E77-5F708032934F}" srcOrd="0" destOrd="0" presId="urn:microsoft.com/office/officeart/2005/8/layout/orgChart1"/>
    <dgm:cxn modelId="{06BE55EF-7461-4566-B88E-719929640A3F}" type="presParOf" srcId="{14BC3699-0003-45AA-BA6A-C02E75111F93}" destId="{4B35774D-7780-4820-BCCE-564EE1AF5D16}" srcOrd="1" destOrd="0" presId="urn:microsoft.com/office/officeart/2005/8/layout/orgChart1"/>
    <dgm:cxn modelId="{15E0C4A5-0246-4415-8384-ED8D0550F23F}" type="presParOf" srcId="{90DC5E0C-9152-4AF3-A56E-5BA706B28AB6}" destId="{9CA634C0-AF84-466E-AC85-75D65712D124}" srcOrd="1" destOrd="0" presId="urn:microsoft.com/office/officeart/2005/8/layout/orgChart1"/>
    <dgm:cxn modelId="{84958003-322B-4CF8-A804-6B67E28C58C7}" type="presParOf" srcId="{90DC5E0C-9152-4AF3-A56E-5BA706B28AB6}" destId="{A269A7B7-9E9A-44A7-B5DA-8B08FEED924D}" srcOrd="2" destOrd="0" presId="urn:microsoft.com/office/officeart/2005/8/layout/orgChart1"/>
    <dgm:cxn modelId="{741D4FD0-1DF7-4F3C-B8E4-5D2F081BC9FF}" type="presParOf" srcId="{40E166BB-0F7A-4A20-A5FC-9F67D96C4ACB}" destId="{215B87C8-4902-47C3-AB8B-469E57FCFE44}" srcOrd="2" destOrd="0" presId="urn:microsoft.com/office/officeart/2005/8/layout/orgChart1"/>
    <dgm:cxn modelId="{DA2A8728-E77E-49DD-9C7F-3C94203C28AE}" type="presParOf" srcId="{40E166BB-0F7A-4A20-A5FC-9F67D96C4ACB}" destId="{7FB6BAEA-D3E7-4395-ADB9-62C55432A4DF}" srcOrd="3" destOrd="0" presId="urn:microsoft.com/office/officeart/2005/8/layout/orgChart1"/>
    <dgm:cxn modelId="{80028552-7546-4226-A85C-A5AF041F05E2}" type="presParOf" srcId="{7FB6BAEA-D3E7-4395-ADB9-62C55432A4DF}" destId="{D6BA4019-A38F-45E7-8010-62E7C4B32EC5}" srcOrd="0" destOrd="0" presId="urn:microsoft.com/office/officeart/2005/8/layout/orgChart1"/>
    <dgm:cxn modelId="{4C27B675-224D-41AE-B10D-DBD3A7003C2E}" type="presParOf" srcId="{D6BA4019-A38F-45E7-8010-62E7C4B32EC5}" destId="{ADDE21BF-556E-4F1A-88BD-2EBCFE7AAED9}" srcOrd="0" destOrd="0" presId="urn:microsoft.com/office/officeart/2005/8/layout/orgChart1"/>
    <dgm:cxn modelId="{2B61AC05-9FBC-4473-8819-175418007632}" type="presParOf" srcId="{D6BA4019-A38F-45E7-8010-62E7C4B32EC5}" destId="{AA7F4B2E-BEA6-4895-82B5-DB706C244E1F}" srcOrd="1" destOrd="0" presId="urn:microsoft.com/office/officeart/2005/8/layout/orgChart1"/>
    <dgm:cxn modelId="{F586D48D-2FFA-46E2-B5AC-80EE45834F34}" type="presParOf" srcId="{7FB6BAEA-D3E7-4395-ADB9-62C55432A4DF}" destId="{7AC20BA6-2A8C-4433-B127-6272FD94FE51}" srcOrd="1" destOrd="0" presId="urn:microsoft.com/office/officeart/2005/8/layout/orgChart1"/>
    <dgm:cxn modelId="{B6E2998E-E1B0-4B10-916E-2ECEEBEA1E46}" type="presParOf" srcId="{7FB6BAEA-D3E7-4395-ADB9-62C55432A4DF}" destId="{25418EBC-E8B3-4285-8D7A-DF2CAB146D3E}" srcOrd="2" destOrd="0" presId="urn:microsoft.com/office/officeart/2005/8/layout/orgChart1"/>
    <dgm:cxn modelId="{1CEA38FD-8343-4CAC-80DF-7D65216C7733}" type="presParOf" srcId="{40E166BB-0F7A-4A20-A5FC-9F67D96C4ACB}" destId="{78247235-8309-474F-AEC3-8720635E9423}" srcOrd="4" destOrd="0" presId="urn:microsoft.com/office/officeart/2005/8/layout/orgChart1"/>
    <dgm:cxn modelId="{E212D0C2-8EE3-4621-95C7-6F6BE11B2436}" type="presParOf" srcId="{40E166BB-0F7A-4A20-A5FC-9F67D96C4ACB}" destId="{0394D27F-4DA9-4BF6-AF34-78D607DA99FC}" srcOrd="5" destOrd="0" presId="urn:microsoft.com/office/officeart/2005/8/layout/orgChart1"/>
    <dgm:cxn modelId="{29D423CA-4E0C-4D62-9F48-BD2502007B1E}" type="presParOf" srcId="{0394D27F-4DA9-4BF6-AF34-78D607DA99FC}" destId="{32C9F21D-79D5-4890-ACF1-70315B68BC64}" srcOrd="0" destOrd="0" presId="urn:microsoft.com/office/officeart/2005/8/layout/orgChart1"/>
    <dgm:cxn modelId="{62546FA6-D859-424D-82C4-6ADDF99B12FE}" type="presParOf" srcId="{32C9F21D-79D5-4890-ACF1-70315B68BC64}" destId="{5521541A-D7EC-46C2-9280-90F3CEFFE9F0}" srcOrd="0" destOrd="0" presId="urn:microsoft.com/office/officeart/2005/8/layout/orgChart1"/>
    <dgm:cxn modelId="{5BF3ABD8-FEDD-46F7-90C7-B0AE8DC326B3}" type="presParOf" srcId="{32C9F21D-79D5-4890-ACF1-70315B68BC64}" destId="{124DDDD7-056B-4662-A302-EC190BE56650}" srcOrd="1" destOrd="0" presId="urn:microsoft.com/office/officeart/2005/8/layout/orgChart1"/>
    <dgm:cxn modelId="{5ABE6413-F9A4-4D85-8286-1C53DC36EA03}" type="presParOf" srcId="{0394D27F-4DA9-4BF6-AF34-78D607DA99FC}" destId="{4A83771E-11AF-4843-B599-A9F83672BCC7}" srcOrd="1" destOrd="0" presId="urn:microsoft.com/office/officeart/2005/8/layout/orgChart1"/>
    <dgm:cxn modelId="{08ABBC43-51E2-4CDB-B0BC-75A040FC5F9D}" type="presParOf" srcId="{0394D27F-4DA9-4BF6-AF34-78D607DA99FC}" destId="{E3F79C85-4D3E-4703-8A6F-7F4B69CEB988}" srcOrd="2" destOrd="0" presId="urn:microsoft.com/office/officeart/2005/8/layout/orgChart1"/>
    <dgm:cxn modelId="{9EE1B0AF-8C18-4C37-8B0B-6A73A9B956D7}" type="presParOf" srcId="{40E166BB-0F7A-4A20-A5FC-9F67D96C4ACB}" destId="{8D906D94-9799-43CB-ADC5-12F3A5708E7D}" srcOrd="6" destOrd="0" presId="urn:microsoft.com/office/officeart/2005/8/layout/orgChart1"/>
    <dgm:cxn modelId="{E2DDF0D3-D46D-45CB-8C02-C4078698FDD0}" type="presParOf" srcId="{40E166BB-0F7A-4A20-A5FC-9F67D96C4ACB}" destId="{1BEC96CB-6C0A-45B1-9E1D-740FCBF0DB6F}" srcOrd="7" destOrd="0" presId="urn:microsoft.com/office/officeart/2005/8/layout/orgChart1"/>
    <dgm:cxn modelId="{B25C667E-87D1-49B2-B8FD-42963854FD61}" type="presParOf" srcId="{1BEC96CB-6C0A-45B1-9E1D-740FCBF0DB6F}" destId="{57B16250-E91A-4FEF-8556-667459399EED}" srcOrd="0" destOrd="0" presId="urn:microsoft.com/office/officeart/2005/8/layout/orgChart1"/>
    <dgm:cxn modelId="{3EFE7737-6A38-4997-AFDF-7712B25FD6DF}" type="presParOf" srcId="{57B16250-E91A-4FEF-8556-667459399EED}" destId="{E9EDDFD6-1CA6-44C1-8376-66AC446697C2}" srcOrd="0" destOrd="0" presId="urn:microsoft.com/office/officeart/2005/8/layout/orgChart1"/>
    <dgm:cxn modelId="{F8F08980-EE3D-4259-9BA9-B0E90FFAF1CA}" type="presParOf" srcId="{57B16250-E91A-4FEF-8556-667459399EED}" destId="{B3A145E9-5CB1-4D38-882C-792A6E48EEA8}" srcOrd="1" destOrd="0" presId="urn:microsoft.com/office/officeart/2005/8/layout/orgChart1"/>
    <dgm:cxn modelId="{54B58787-A51D-41B5-98C9-153E3692ED36}" type="presParOf" srcId="{1BEC96CB-6C0A-45B1-9E1D-740FCBF0DB6F}" destId="{1586A965-1A46-4D31-8691-48E5598B3EFB}" srcOrd="1" destOrd="0" presId="urn:microsoft.com/office/officeart/2005/8/layout/orgChart1"/>
    <dgm:cxn modelId="{356BBCDF-FF1B-406E-9483-FB9E7175B8AD}" type="presParOf" srcId="{1BEC96CB-6C0A-45B1-9E1D-740FCBF0DB6F}" destId="{A8C992F7-5CE9-45CF-967C-C81F27F9CF0B}" srcOrd="2" destOrd="0" presId="urn:microsoft.com/office/officeart/2005/8/layout/orgChart1"/>
    <dgm:cxn modelId="{B1EF2FC1-949D-4CFF-8A57-8C8590A70458}" type="presParOf" srcId="{40E166BB-0F7A-4A20-A5FC-9F67D96C4ACB}" destId="{EE36E361-1039-438D-8EFF-F1EE6B0E7B2A}" srcOrd="8" destOrd="0" presId="urn:microsoft.com/office/officeart/2005/8/layout/orgChart1"/>
    <dgm:cxn modelId="{076A4C94-2CDD-4B95-A742-61C41B9A7ECB}" type="presParOf" srcId="{40E166BB-0F7A-4A20-A5FC-9F67D96C4ACB}" destId="{ECECDE71-B9B5-4988-90B7-C6E10E9C106E}" srcOrd="9" destOrd="0" presId="urn:microsoft.com/office/officeart/2005/8/layout/orgChart1"/>
    <dgm:cxn modelId="{3626B5D7-1577-483E-8042-1098625A5987}" type="presParOf" srcId="{ECECDE71-B9B5-4988-90B7-C6E10E9C106E}" destId="{79B36D4C-66CC-4B72-9EC1-8F875603B251}" srcOrd="0" destOrd="0" presId="urn:microsoft.com/office/officeart/2005/8/layout/orgChart1"/>
    <dgm:cxn modelId="{62F44CEA-8AFE-4DC5-8444-E299DE44CCDD}" type="presParOf" srcId="{79B36D4C-66CC-4B72-9EC1-8F875603B251}" destId="{6830DBEA-B00C-4A38-8536-5FC387BCC955}" srcOrd="0" destOrd="0" presId="urn:microsoft.com/office/officeart/2005/8/layout/orgChart1"/>
    <dgm:cxn modelId="{13C0C2D4-14E3-4D03-B91F-C3301523C102}" type="presParOf" srcId="{79B36D4C-66CC-4B72-9EC1-8F875603B251}" destId="{4692AA1D-AA12-454A-86DA-B01C0B8676D1}" srcOrd="1" destOrd="0" presId="urn:microsoft.com/office/officeart/2005/8/layout/orgChart1"/>
    <dgm:cxn modelId="{99B29963-DC93-4363-BC77-A96E1CF9FDF1}" type="presParOf" srcId="{ECECDE71-B9B5-4988-90B7-C6E10E9C106E}" destId="{79222FAD-409B-4351-B019-884A605D7A04}" srcOrd="1" destOrd="0" presId="urn:microsoft.com/office/officeart/2005/8/layout/orgChart1"/>
    <dgm:cxn modelId="{196D4CD7-B3A0-4EC8-848C-A87E48A37DDA}" type="presParOf" srcId="{ECECDE71-B9B5-4988-90B7-C6E10E9C106E}" destId="{DFE22C8D-04A5-40E2-8A15-F2FB0C25D4C2}" srcOrd="2" destOrd="0" presId="urn:microsoft.com/office/officeart/2005/8/layout/orgChart1"/>
    <dgm:cxn modelId="{DA3DD4DC-382A-4D9C-BCE6-B60723DE23AE}" type="presParOf" srcId="{40E166BB-0F7A-4A20-A5FC-9F67D96C4ACB}" destId="{2C1EC1E3-6C31-497B-B2C0-908423D7C30F}" srcOrd="10" destOrd="0" presId="urn:microsoft.com/office/officeart/2005/8/layout/orgChart1"/>
    <dgm:cxn modelId="{5CFCBDE6-EF7E-40D7-887E-A5ADAD37A195}" type="presParOf" srcId="{40E166BB-0F7A-4A20-A5FC-9F67D96C4ACB}" destId="{6DED5C08-AFE7-478D-AD69-5C2680F8924F}" srcOrd="11" destOrd="0" presId="urn:microsoft.com/office/officeart/2005/8/layout/orgChart1"/>
    <dgm:cxn modelId="{F0C251F6-8B0F-47B0-A26B-AB59895A7E06}" type="presParOf" srcId="{6DED5C08-AFE7-478D-AD69-5C2680F8924F}" destId="{5A78B534-CA1D-4AB6-919E-98309FE598E6}" srcOrd="0" destOrd="0" presId="urn:microsoft.com/office/officeart/2005/8/layout/orgChart1"/>
    <dgm:cxn modelId="{E25C0AAC-B991-4343-8033-85B3924E4DCA}" type="presParOf" srcId="{5A78B534-CA1D-4AB6-919E-98309FE598E6}" destId="{925AFF53-80CA-4EF3-B620-450F60BBC6AE}" srcOrd="0" destOrd="0" presId="urn:microsoft.com/office/officeart/2005/8/layout/orgChart1"/>
    <dgm:cxn modelId="{F28FDD5B-BF58-4461-B8F3-195BA6CF3B2F}" type="presParOf" srcId="{5A78B534-CA1D-4AB6-919E-98309FE598E6}" destId="{A782F595-4787-4D8B-BF6C-72FCC830ACC3}" srcOrd="1" destOrd="0" presId="urn:microsoft.com/office/officeart/2005/8/layout/orgChart1"/>
    <dgm:cxn modelId="{2418E610-582A-469A-8B9B-DDF541110DBE}" type="presParOf" srcId="{6DED5C08-AFE7-478D-AD69-5C2680F8924F}" destId="{90132268-49C5-4D69-97CB-AED0F89CF9CF}" srcOrd="1" destOrd="0" presId="urn:microsoft.com/office/officeart/2005/8/layout/orgChart1"/>
    <dgm:cxn modelId="{DCD1CE8F-ECF7-4C63-B4E1-C4B0BECE3702}" type="presParOf" srcId="{6DED5C08-AFE7-478D-AD69-5C2680F8924F}" destId="{C1C32452-E704-49D0-917A-CCFE1BDB7F62}" srcOrd="2" destOrd="0" presId="urn:microsoft.com/office/officeart/2005/8/layout/orgChart1"/>
    <dgm:cxn modelId="{0FBDBA89-0067-48A8-8036-815547605D50}" type="presParOf" srcId="{B6A28535-AF5E-4015-8EF3-3640D12E0664}" destId="{41F21874-9D4B-4617-9770-A5234E8C805D}" srcOrd="2" destOrd="0" presId="urn:microsoft.com/office/officeart/2005/8/layout/orgChart1"/>
    <dgm:cxn modelId="{BACDBB2F-D1B9-4E63-99B9-CAAA54CD536F}" type="presParOf" srcId="{6AF95C16-665F-4316-9E92-D9AE7B5C3A1D}" destId="{F6AF0EEF-2F0E-4D03-AAF6-D64BD7A01678}" srcOrd="2" destOrd="0" presId="urn:microsoft.com/office/officeart/2005/8/layout/orgChart1"/>
    <dgm:cxn modelId="{5B12BFA3-9117-4DB3-BE6C-CD195982F4A0}" type="presParOf" srcId="{83B14A27-09DD-4C7A-A4B0-24B3D0FC37E7}" destId="{A9CE3A11-8DB3-4DCB-A0DA-34A23422A729}"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793790"/>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171219"/>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92">
          <a:off x="1682903" y="1460531"/>
          <a:ext cx="1635008" cy="52207"/>
        </a:xfrm>
        <a:custGeom>
          <a:avLst/>
          <a:gdLst/>
          <a:ahLst/>
          <a:cxnLst/>
          <a:rect l="0" t="0" r="0" b="0"/>
          <a:pathLst>
            <a:path>
              <a:moveTo>
                <a:pt x="0" y="26103"/>
              </a:moveTo>
              <a:lnTo>
                <a:pt x="163500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49110"/>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29857"/>
          <a:ext cx="3542071" cy="1188455"/>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203902"/>
        <a:ext cx="2504623" cy="840365"/>
      </dsp:txXfrm>
    </dsp:sp>
    <dsp:sp modelId="{4CBEE7F2-FA8F-455D-899D-D2E2389A34C1}">
      <dsp:nvSpPr>
        <dsp:cNvPr id="0" name=""/>
        <dsp:cNvSpPr/>
      </dsp:nvSpPr>
      <dsp:spPr>
        <a:xfrm>
          <a:off x="2428529" y="1409178"/>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15385"/>
        <a:ext cx="2622979" cy="995657"/>
      </dsp:txXfrm>
    </dsp:sp>
    <dsp:sp modelId="{E43465F4-A339-482C-87DC-E675E3944F47}">
      <dsp:nvSpPr>
        <dsp:cNvPr id="0" name=""/>
        <dsp:cNvSpPr/>
      </dsp:nvSpPr>
      <dsp:spPr>
        <a:xfrm>
          <a:off x="2436348" y="2919374"/>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a:t>
          </a:r>
        </a:p>
      </dsp:txBody>
      <dsp:txXfrm>
        <a:off x="2960763" y="3111238"/>
        <a:ext cx="2532099" cy="926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C1E3-6C31-497B-B2C0-908423D7C30F}">
      <dsp:nvSpPr>
        <dsp:cNvPr id="0" name=""/>
        <dsp:cNvSpPr/>
      </dsp:nvSpPr>
      <dsp:spPr>
        <a:xfrm>
          <a:off x="6210072" y="1773783"/>
          <a:ext cx="220240" cy="2972258"/>
        </a:xfrm>
        <a:custGeom>
          <a:avLst/>
          <a:gdLst/>
          <a:ahLst/>
          <a:cxnLst/>
          <a:rect l="0" t="0" r="0" b="0"/>
          <a:pathLst>
            <a:path>
              <a:moveTo>
                <a:pt x="0" y="0"/>
              </a:moveTo>
              <a:lnTo>
                <a:pt x="0" y="2972258"/>
              </a:lnTo>
              <a:lnTo>
                <a:pt x="220240" y="2972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6E361-1039-438D-8EFF-F1EE6B0E7B2A}">
      <dsp:nvSpPr>
        <dsp:cNvPr id="0" name=""/>
        <dsp:cNvSpPr/>
      </dsp:nvSpPr>
      <dsp:spPr>
        <a:xfrm>
          <a:off x="6210072" y="1773783"/>
          <a:ext cx="220240" cy="2312894"/>
        </a:xfrm>
        <a:custGeom>
          <a:avLst/>
          <a:gdLst/>
          <a:ahLst/>
          <a:cxnLst/>
          <a:rect l="0" t="0" r="0" b="0"/>
          <a:pathLst>
            <a:path>
              <a:moveTo>
                <a:pt x="0" y="0"/>
              </a:moveTo>
              <a:lnTo>
                <a:pt x="0" y="2312894"/>
              </a:lnTo>
              <a:lnTo>
                <a:pt x="220240"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06D94-9799-43CB-ADC5-12F3A5708E7D}">
      <dsp:nvSpPr>
        <dsp:cNvPr id="0" name=""/>
        <dsp:cNvSpPr/>
      </dsp:nvSpPr>
      <dsp:spPr>
        <a:xfrm>
          <a:off x="6210072" y="1773783"/>
          <a:ext cx="199332" cy="1816085"/>
        </a:xfrm>
        <a:custGeom>
          <a:avLst/>
          <a:gdLst/>
          <a:ahLst/>
          <a:cxnLst/>
          <a:rect l="0" t="0" r="0" b="0"/>
          <a:pathLst>
            <a:path>
              <a:moveTo>
                <a:pt x="0" y="0"/>
              </a:moveTo>
              <a:lnTo>
                <a:pt x="0" y="1816085"/>
              </a:lnTo>
              <a:lnTo>
                <a:pt x="19933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47235-8309-474F-AEC3-8720635E9423}">
      <dsp:nvSpPr>
        <dsp:cNvPr id="0" name=""/>
        <dsp:cNvSpPr/>
      </dsp:nvSpPr>
      <dsp:spPr>
        <a:xfrm>
          <a:off x="6210072" y="1773783"/>
          <a:ext cx="219470" cy="1292084"/>
        </a:xfrm>
        <a:custGeom>
          <a:avLst/>
          <a:gdLst/>
          <a:ahLst/>
          <a:cxnLst/>
          <a:rect l="0" t="0" r="0" b="0"/>
          <a:pathLst>
            <a:path>
              <a:moveTo>
                <a:pt x="0" y="0"/>
              </a:moveTo>
              <a:lnTo>
                <a:pt x="0" y="1292084"/>
              </a:lnTo>
              <a:lnTo>
                <a:pt x="219470"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87C8-4902-47C3-AB8B-469E57FCFE44}">
      <dsp:nvSpPr>
        <dsp:cNvPr id="0" name=""/>
        <dsp:cNvSpPr/>
      </dsp:nvSpPr>
      <dsp:spPr>
        <a:xfrm>
          <a:off x="6210072" y="1773783"/>
          <a:ext cx="220240" cy="822467"/>
        </a:xfrm>
        <a:custGeom>
          <a:avLst/>
          <a:gdLst/>
          <a:ahLst/>
          <a:cxnLst/>
          <a:rect l="0" t="0" r="0" b="0"/>
          <a:pathLst>
            <a:path>
              <a:moveTo>
                <a:pt x="0" y="0"/>
              </a:moveTo>
              <a:lnTo>
                <a:pt x="0" y="822467"/>
              </a:lnTo>
              <a:lnTo>
                <a:pt x="220240"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3E26-D826-4883-A2FD-CE66402B4C53}">
      <dsp:nvSpPr>
        <dsp:cNvPr id="0" name=""/>
        <dsp:cNvSpPr/>
      </dsp:nvSpPr>
      <dsp:spPr>
        <a:xfrm>
          <a:off x="6210072" y="1773783"/>
          <a:ext cx="220240" cy="325658"/>
        </a:xfrm>
        <a:custGeom>
          <a:avLst/>
          <a:gdLst/>
          <a:ahLst/>
          <a:cxnLst/>
          <a:rect l="0" t="0" r="0" b="0"/>
          <a:pathLst>
            <a:path>
              <a:moveTo>
                <a:pt x="0" y="0"/>
              </a:moveTo>
              <a:lnTo>
                <a:pt x="0" y="325658"/>
              </a:lnTo>
              <a:lnTo>
                <a:pt x="220240"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02D-E776-42D3-A6D3-8A3743FF6F43}">
      <dsp:nvSpPr>
        <dsp:cNvPr id="0" name=""/>
        <dsp:cNvSpPr/>
      </dsp:nvSpPr>
      <dsp:spPr>
        <a:xfrm>
          <a:off x="2976351" y="983933"/>
          <a:ext cx="4375757" cy="157177"/>
        </a:xfrm>
        <a:custGeom>
          <a:avLst/>
          <a:gdLst/>
          <a:ahLst/>
          <a:cxnLst/>
          <a:rect l="0" t="0" r="0" b="0"/>
          <a:pathLst>
            <a:path>
              <a:moveTo>
                <a:pt x="0" y="0"/>
              </a:moveTo>
              <a:lnTo>
                <a:pt x="0" y="83705"/>
              </a:lnTo>
              <a:lnTo>
                <a:pt x="4375757" y="83705"/>
              </a:lnTo>
              <a:lnTo>
                <a:pt x="4375757" y="157177"/>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1703F450-99E2-4289-8DEE-9B0EB5448C04}">
      <dsp:nvSpPr>
        <dsp:cNvPr id="0" name=""/>
        <dsp:cNvSpPr/>
      </dsp:nvSpPr>
      <dsp:spPr>
        <a:xfrm>
          <a:off x="4341551" y="2270592"/>
          <a:ext cx="137103" cy="1509598"/>
        </a:xfrm>
        <a:custGeom>
          <a:avLst/>
          <a:gdLst/>
          <a:ahLst/>
          <a:cxnLst/>
          <a:rect l="0" t="0" r="0" b="0"/>
          <a:pathLst>
            <a:path>
              <a:moveTo>
                <a:pt x="0" y="0"/>
              </a:moveTo>
              <a:lnTo>
                <a:pt x="0" y="1509598"/>
              </a:lnTo>
              <a:lnTo>
                <a:pt x="137103" y="150959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D18CB-F36D-462E-99D7-501D55FD1690}">
      <dsp:nvSpPr>
        <dsp:cNvPr id="0" name=""/>
        <dsp:cNvSpPr/>
      </dsp:nvSpPr>
      <dsp:spPr>
        <a:xfrm>
          <a:off x="4341551" y="2270592"/>
          <a:ext cx="281122" cy="778314"/>
        </a:xfrm>
        <a:custGeom>
          <a:avLst/>
          <a:gdLst/>
          <a:ahLst/>
          <a:cxnLst/>
          <a:rect l="0" t="0" r="0" b="0"/>
          <a:pathLst>
            <a:path>
              <a:moveTo>
                <a:pt x="0" y="0"/>
              </a:moveTo>
              <a:lnTo>
                <a:pt x="0" y="778314"/>
              </a:lnTo>
              <a:lnTo>
                <a:pt x="281122" y="7783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51D94-515A-4F7C-9E2F-3FE4ACE7C3D4}">
      <dsp:nvSpPr>
        <dsp:cNvPr id="0" name=""/>
        <dsp:cNvSpPr/>
      </dsp:nvSpPr>
      <dsp:spPr>
        <a:xfrm>
          <a:off x="4295831" y="2270592"/>
          <a:ext cx="91440" cy="321876"/>
        </a:xfrm>
        <a:custGeom>
          <a:avLst/>
          <a:gdLst/>
          <a:ahLst/>
          <a:cxnLst/>
          <a:rect l="0" t="0" r="0" b="0"/>
          <a:pathLst>
            <a:path>
              <a:moveTo>
                <a:pt x="45720" y="0"/>
              </a:moveTo>
              <a:lnTo>
                <a:pt x="45720" y="321876"/>
              </a:lnTo>
              <a:lnTo>
                <a:pt x="110821" y="3218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BDA99-2B76-4C9A-9378-99B145075BE8}">
      <dsp:nvSpPr>
        <dsp:cNvPr id="0" name=""/>
        <dsp:cNvSpPr/>
      </dsp:nvSpPr>
      <dsp:spPr>
        <a:xfrm>
          <a:off x="4260959" y="1773783"/>
          <a:ext cx="679295" cy="146943"/>
        </a:xfrm>
        <a:custGeom>
          <a:avLst/>
          <a:gdLst/>
          <a:ahLst/>
          <a:cxnLst/>
          <a:rect l="0" t="0" r="0" b="0"/>
          <a:pathLst>
            <a:path>
              <a:moveTo>
                <a:pt x="0" y="0"/>
              </a:moveTo>
              <a:lnTo>
                <a:pt x="0" y="73471"/>
              </a:lnTo>
              <a:lnTo>
                <a:pt x="679295" y="73471"/>
              </a:lnTo>
              <a:lnTo>
                <a:pt x="679295"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A7B19-689E-4B15-A9E9-7A9283D15444}">
      <dsp:nvSpPr>
        <dsp:cNvPr id="0" name=""/>
        <dsp:cNvSpPr/>
      </dsp:nvSpPr>
      <dsp:spPr>
        <a:xfrm>
          <a:off x="3012056" y="2270592"/>
          <a:ext cx="136339" cy="2781962"/>
        </a:xfrm>
        <a:custGeom>
          <a:avLst/>
          <a:gdLst/>
          <a:ahLst/>
          <a:cxnLst/>
          <a:rect l="0" t="0" r="0" b="0"/>
          <a:pathLst>
            <a:path>
              <a:moveTo>
                <a:pt x="0" y="0"/>
              </a:moveTo>
              <a:lnTo>
                <a:pt x="0" y="2781962"/>
              </a:lnTo>
              <a:lnTo>
                <a:pt x="136339" y="2781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8106B-4898-498E-ACB3-3511FA73093F}">
      <dsp:nvSpPr>
        <dsp:cNvPr id="0" name=""/>
        <dsp:cNvSpPr/>
      </dsp:nvSpPr>
      <dsp:spPr>
        <a:xfrm>
          <a:off x="3012056" y="2270592"/>
          <a:ext cx="136339" cy="2309112"/>
        </a:xfrm>
        <a:custGeom>
          <a:avLst/>
          <a:gdLst/>
          <a:ahLst/>
          <a:cxnLst/>
          <a:rect l="0" t="0" r="0" b="0"/>
          <a:pathLst>
            <a:path>
              <a:moveTo>
                <a:pt x="0" y="0"/>
              </a:moveTo>
              <a:lnTo>
                <a:pt x="0" y="2309112"/>
              </a:lnTo>
              <a:lnTo>
                <a:pt x="136339" y="23091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63AC1-6117-4F61-A0A6-0ADA8BE1DCAC}">
      <dsp:nvSpPr>
        <dsp:cNvPr id="0" name=""/>
        <dsp:cNvSpPr/>
      </dsp:nvSpPr>
      <dsp:spPr>
        <a:xfrm>
          <a:off x="3012056" y="2270592"/>
          <a:ext cx="136339" cy="1812303"/>
        </a:xfrm>
        <a:custGeom>
          <a:avLst/>
          <a:gdLst/>
          <a:ahLst/>
          <a:cxnLst/>
          <a:rect l="0" t="0" r="0" b="0"/>
          <a:pathLst>
            <a:path>
              <a:moveTo>
                <a:pt x="0" y="0"/>
              </a:moveTo>
              <a:lnTo>
                <a:pt x="0" y="1812303"/>
              </a:lnTo>
              <a:lnTo>
                <a:pt x="136339" y="1812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BC951-2CAA-4783-8A04-7250702B4BE6}">
      <dsp:nvSpPr>
        <dsp:cNvPr id="0" name=""/>
        <dsp:cNvSpPr/>
      </dsp:nvSpPr>
      <dsp:spPr>
        <a:xfrm>
          <a:off x="3012056" y="2270592"/>
          <a:ext cx="136339" cy="1315494"/>
        </a:xfrm>
        <a:custGeom>
          <a:avLst/>
          <a:gdLst/>
          <a:ahLst/>
          <a:cxnLst/>
          <a:rect l="0" t="0" r="0" b="0"/>
          <a:pathLst>
            <a:path>
              <a:moveTo>
                <a:pt x="0" y="0"/>
              </a:moveTo>
              <a:lnTo>
                <a:pt x="0" y="1315494"/>
              </a:lnTo>
              <a:lnTo>
                <a:pt x="136339" y="13154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E87A8-6886-44D2-89E2-735059A62F05}">
      <dsp:nvSpPr>
        <dsp:cNvPr id="0" name=""/>
        <dsp:cNvSpPr/>
      </dsp:nvSpPr>
      <dsp:spPr>
        <a:xfrm>
          <a:off x="3012056" y="2270592"/>
          <a:ext cx="136339" cy="818685"/>
        </a:xfrm>
        <a:custGeom>
          <a:avLst/>
          <a:gdLst/>
          <a:ahLst/>
          <a:cxnLst/>
          <a:rect l="0" t="0" r="0" b="0"/>
          <a:pathLst>
            <a:path>
              <a:moveTo>
                <a:pt x="0" y="0"/>
              </a:moveTo>
              <a:lnTo>
                <a:pt x="0" y="818685"/>
              </a:lnTo>
              <a:lnTo>
                <a:pt x="136339" y="8186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C0C24-0B35-4C2A-BB67-76B64D125A63}">
      <dsp:nvSpPr>
        <dsp:cNvPr id="0" name=""/>
        <dsp:cNvSpPr/>
      </dsp:nvSpPr>
      <dsp:spPr>
        <a:xfrm>
          <a:off x="3012056" y="2270592"/>
          <a:ext cx="167225" cy="339596"/>
        </a:xfrm>
        <a:custGeom>
          <a:avLst/>
          <a:gdLst/>
          <a:ahLst/>
          <a:cxnLst/>
          <a:rect l="0" t="0" r="0" b="0"/>
          <a:pathLst>
            <a:path>
              <a:moveTo>
                <a:pt x="0" y="0"/>
              </a:moveTo>
              <a:lnTo>
                <a:pt x="0" y="339596"/>
              </a:lnTo>
              <a:lnTo>
                <a:pt x="167225" y="3395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2F562-3881-4912-A249-BFD1A0AF85C0}">
      <dsp:nvSpPr>
        <dsp:cNvPr id="0" name=""/>
        <dsp:cNvSpPr/>
      </dsp:nvSpPr>
      <dsp:spPr>
        <a:xfrm>
          <a:off x="3439107" y="1773783"/>
          <a:ext cx="821851" cy="146943"/>
        </a:xfrm>
        <a:custGeom>
          <a:avLst/>
          <a:gdLst/>
          <a:ahLst/>
          <a:cxnLst/>
          <a:rect l="0" t="0" r="0" b="0"/>
          <a:pathLst>
            <a:path>
              <a:moveTo>
                <a:pt x="821851" y="0"/>
              </a:moveTo>
              <a:lnTo>
                <a:pt x="821851" y="73471"/>
              </a:lnTo>
              <a:lnTo>
                <a:pt x="0" y="73471"/>
              </a:lnTo>
              <a:lnTo>
                <a:pt x="0"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5542A-6A31-472C-889E-0411FD12764E}">
      <dsp:nvSpPr>
        <dsp:cNvPr id="0" name=""/>
        <dsp:cNvSpPr/>
      </dsp:nvSpPr>
      <dsp:spPr>
        <a:xfrm>
          <a:off x="2976351" y="983933"/>
          <a:ext cx="1284608" cy="157177"/>
        </a:xfrm>
        <a:custGeom>
          <a:avLst/>
          <a:gdLst/>
          <a:ahLst/>
          <a:cxnLst/>
          <a:rect l="0" t="0" r="0" b="0"/>
          <a:pathLst>
            <a:path>
              <a:moveTo>
                <a:pt x="0" y="0"/>
              </a:moveTo>
              <a:lnTo>
                <a:pt x="0" y="83705"/>
              </a:lnTo>
              <a:lnTo>
                <a:pt x="1284608" y="83705"/>
              </a:lnTo>
              <a:lnTo>
                <a:pt x="1284608" y="15717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4A112AE-2BD0-495E-B4F9-31C380CF18E5}">
      <dsp:nvSpPr>
        <dsp:cNvPr id="0" name=""/>
        <dsp:cNvSpPr/>
      </dsp:nvSpPr>
      <dsp:spPr>
        <a:xfrm>
          <a:off x="264524" y="1773783"/>
          <a:ext cx="185708" cy="3055015"/>
        </a:xfrm>
        <a:custGeom>
          <a:avLst/>
          <a:gdLst/>
          <a:ahLst/>
          <a:cxnLst/>
          <a:rect l="0" t="0" r="0" b="0"/>
          <a:pathLst>
            <a:path>
              <a:moveTo>
                <a:pt x="0" y="0"/>
              </a:moveTo>
              <a:lnTo>
                <a:pt x="0" y="3055015"/>
              </a:lnTo>
              <a:lnTo>
                <a:pt x="185708" y="30550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17E94-EE94-491C-AF12-C6421D6776A2}">
      <dsp:nvSpPr>
        <dsp:cNvPr id="0" name=""/>
        <dsp:cNvSpPr/>
      </dsp:nvSpPr>
      <dsp:spPr>
        <a:xfrm>
          <a:off x="264524" y="1773783"/>
          <a:ext cx="180782" cy="2312894"/>
        </a:xfrm>
        <a:custGeom>
          <a:avLst/>
          <a:gdLst/>
          <a:ahLst/>
          <a:cxnLst/>
          <a:rect l="0" t="0" r="0" b="0"/>
          <a:pathLst>
            <a:path>
              <a:moveTo>
                <a:pt x="0" y="0"/>
              </a:moveTo>
              <a:lnTo>
                <a:pt x="0" y="2312894"/>
              </a:lnTo>
              <a:lnTo>
                <a:pt x="180782"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A0876-FBD7-45D3-90E4-20CBB100787D}">
      <dsp:nvSpPr>
        <dsp:cNvPr id="0" name=""/>
        <dsp:cNvSpPr/>
      </dsp:nvSpPr>
      <dsp:spPr>
        <a:xfrm>
          <a:off x="264524" y="1773783"/>
          <a:ext cx="180782" cy="1816085"/>
        </a:xfrm>
        <a:custGeom>
          <a:avLst/>
          <a:gdLst/>
          <a:ahLst/>
          <a:cxnLst/>
          <a:rect l="0" t="0" r="0" b="0"/>
          <a:pathLst>
            <a:path>
              <a:moveTo>
                <a:pt x="0" y="0"/>
              </a:moveTo>
              <a:lnTo>
                <a:pt x="0" y="1816085"/>
              </a:lnTo>
              <a:lnTo>
                <a:pt x="18078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C3C1F-0159-4B0A-939C-5B7BD5AE08F5}">
      <dsp:nvSpPr>
        <dsp:cNvPr id="0" name=""/>
        <dsp:cNvSpPr/>
      </dsp:nvSpPr>
      <dsp:spPr>
        <a:xfrm>
          <a:off x="264524" y="1773783"/>
          <a:ext cx="180012" cy="1292084"/>
        </a:xfrm>
        <a:custGeom>
          <a:avLst/>
          <a:gdLst/>
          <a:ahLst/>
          <a:cxnLst/>
          <a:rect l="0" t="0" r="0" b="0"/>
          <a:pathLst>
            <a:path>
              <a:moveTo>
                <a:pt x="0" y="0"/>
              </a:moveTo>
              <a:lnTo>
                <a:pt x="0" y="1292084"/>
              </a:lnTo>
              <a:lnTo>
                <a:pt x="180012"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FEDB9-AE82-4B91-B179-CC32E7E8DF6C}">
      <dsp:nvSpPr>
        <dsp:cNvPr id="0" name=""/>
        <dsp:cNvSpPr/>
      </dsp:nvSpPr>
      <dsp:spPr>
        <a:xfrm>
          <a:off x="264524" y="1773783"/>
          <a:ext cx="180782" cy="822467"/>
        </a:xfrm>
        <a:custGeom>
          <a:avLst/>
          <a:gdLst/>
          <a:ahLst/>
          <a:cxnLst/>
          <a:rect l="0" t="0" r="0" b="0"/>
          <a:pathLst>
            <a:path>
              <a:moveTo>
                <a:pt x="0" y="0"/>
              </a:moveTo>
              <a:lnTo>
                <a:pt x="0" y="822467"/>
              </a:lnTo>
              <a:lnTo>
                <a:pt x="180782"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45ED6-9E41-4847-93CC-1305468B850D}">
      <dsp:nvSpPr>
        <dsp:cNvPr id="0" name=""/>
        <dsp:cNvSpPr/>
      </dsp:nvSpPr>
      <dsp:spPr>
        <a:xfrm>
          <a:off x="264524" y="1773783"/>
          <a:ext cx="180782" cy="325658"/>
        </a:xfrm>
        <a:custGeom>
          <a:avLst/>
          <a:gdLst/>
          <a:ahLst/>
          <a:cxnLst/>
          <a:rect l="0" t="0" r="0" b="0"/>
          <a:pathLst>
            <a:path>
              <a:moveTo>
                <a:pt x="0" y="0"/>
              </a:moveTo>
              <a:lnTo>
                <a:pt x="0" y="325658"/>
              </a:lnTo>
              <a:lnTo>
                <a:pt x="180782"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B11B5-1C6C-4AAE-A569-C6CCA28720C7}">
      <dsp:nvSpPr>
        <dsp:cNvPr id="0" name=""/>
        <dsp:cNvSpPr/>
      </dsp:nvSpPr>
      <dsp:spPr>
        <a:xfrm>
          <a:off x="1301338" y="983933"/>
          <a:ext cx="1675012" cy="157177"/>
        </a:xfrm>
        <a:custGeom>
          <a:avLst/>
          <a:gdLst/>
          <a:ahLst/>
          <a:cxnLst/>
          <a:rect l="0" t="0" r="0" b="0"/>
          <a:pathLst>
            <a:path>
              <a:moveTo>
                <a:pt x="1675012" y="0"/>
              </a:moveTo>
              <a:lnTo>
                <a:pt x="1675012" y="83705"/>
              </a:lnTo>
              <a:lnTo>
                <a:pt x="0" y="83705"/>
              </a:lnTo>
              <a:lnTo>
                <a:pt x="0" y="1571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9B74E-7FD2-460E-A8A1-736671CD6DE3}">
      <dsp:nvSpPr>
        <dsp:cNvPr id="0" name=""/>
        <dsp:cNvSpPr/>
      </dsp:nvSpPr>
      <dsp:spPr>
        <a:xfrm>
          <a:off x="2976351" y="669499"/>
          <a:ext cx="1470869" cy="91440"/>
        </a:xfrm>
        <a:custGeom>
          <a:avLst/>
          <a:gdLst/>
          <a:ahLst/>
          <a:cxnLst/>
          <a:rect l="0" t="0" r="0" b="0"/>
          <a:pathLst>
            <a:path>
              <a:moveTo>
                <a:pt x="1470869" y="45720"/>
              </a:moveTo>
              <a:lnTo>
                <a:pt x="1470869" y="47126"/>
              </a:lnTo>
              <a:lnTo>
                <a:pt x="0" y="47126"/>
              </a:lnTo>
              <a:lnTo>
                <a:pt x="0" y="1205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4BBD-B6F8-4145-9C00-006FC15943E0}">
      <dsp:nvSpPr>
        <dsp:cNvPr id="0" name=""/>
        <dsp:cNvSpPr/>
      </dsp:nvSpPr>
      <dsp:spPr>
        <a:xfrm rot="10800000" flipV="1">
          <a:off x="109465" y="79989"/>
          <a:ext cx="8675510" cy="635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solidFill>
        </a:ln>
        <a:effectLst>
          <a:glow rad="63500">
            <a:schemeClr val="accent6">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b="1" kern="1200" dirty="0"/>
            <a:t>REFERENTE TEÓRICO Y METODOLÓGICO DE LA REGULACIÓN  CONTABLE PÚBLICA  (Res. 628/15)</a:t>
          </a:r>
        </a:p>
      </dsp:txBody>
      <dsp:txXfrm rot="-10800000">
        <a:off x="109465" y="79989"/>
        <a:ext cx="8675510" cy="635229"/>
      </dsp:txXfrm>
    </dsp:sp>
    <dsp:sp modelId="{4122E936-C2A2-4036-8E54-206732487EA8}">
      <dsp:nvSpPr>
        <dsp:cNvPr id="0" name=""/>
        <dsp:cNvSpPr/>
      </dsp:nvSpPr>
      <dsp:spPr>
        <a:xfrm rot="10800000" flipV="1">
          <a:off x="1970344" y="790097"/>
          <a:ext cx="2012013" cy="1938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MARCOS NORMATIVOS </a:t>
          </a:r>
          <a:endParaRPr lang="es-CO" sz="1600" kern="1200" dirty="0"/>
        </a:p>
      </dsp:txBody>
      <dsp:txXfrm rot="-10800000">
        <a:off x="1970344" y="790097"/>
        <a:ext cx="2012013" cy="193835"/>
      </dsp:txXfrm>
    </dsp:sp>
    <dsp:sp modelId="{34EF90F1-BD74-4EAE-9527-FCA8D1B5C0DE}">
      <dsp:nvSpPr>
        <dsp:cNvPr id="0" name=""/>
        <dsp:cNvSpPr/>
      </dsp:nvSpPr>
      <dsp:spPr>
        <a:xfrm>
          <a:off x="5321" y="1141110"/>
          <a:ext cx="2592034"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Marco Normativo para Entidades de Gobierno </a:t>
          </a:r>
        </a:p>
        <a:p>
          <a:pPr marL="0" lvl="0" indent="0" algn="ctr" defTabSz="711200">
            <a:lnSpc>
              <a:spcPct val="90000"/>
            </a:lnSpc>
            <a:spcBef>
              <a:spcPct val="0"/>
            </a:spcBef>
            <a:spcAft>
              <a:spcPct val="35000"/>
            </a:spcAft>
            <a:buNone/>
          </a:pPr>
          <a:r>
            <a:rPr lang="es-ES" sz="1200" b="1" kern="1200" dirty="0"/>
            <a:t>(Res. 533/15 y modificaciones)</a:t>
          </a:r>
          <a:endParaRPr lang="es-CO" sz="1200" b="1" kern="1200" dirty="0"/>
        </a:p>
      </dsp:txBody>
      <dsp:txXfrm>
        <a:off x="5321" y="1141110"/>
        <a:ext cx="2592034" cy="632672"/>
      </dsp:txXfrm>
    </dsp:sp>
    <dsp:sp modelId="{352B7EDC-65AE-49EB-A6FD-81DCA797E39A}">
      <dsp:nvSpPr>
        <dsp:cNvPr id="0" name=""/>
        <dsp:cNvSpPr/>
      </dsp:nvSpPr>
      <dsp:spPr>
        <a:xfrm>
          <a:off x="445306" y="192450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CO" sz="1600" b="1" kern="1200" dirty="0"/>
        </a:p>
      </dsp:txBody>
      <dsp:txXfrm>
        <a:off x="445306" y="1924508"/>
        <a:ext cx="1729861" cy="349865"/>
      </dsp:txXfrm>
    </dsp:sp>
    <dsp:sp modelId="{092E42F3-2386-48FF-9F8C-62102CB1EBE8}">
      <dsp:nvSpPr>
        <dsp:cNvPr id="0" name=""/>
        <dsp:cNvSpPr/>
      </dsp:nvSpPr>
      <dsp:spPr>
        <a:xfrm>
          <a:off x="445306" y="2421317"/>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445306" y="2421317"/>
        <a:ext cx="1729861" cy="349865"/>
      </dsp:txXfrm>
    </dsp:sp>
    <dsp:sp modelId="{ECF30D6C-E516-44B5-8B8D-C3285881D3AA}">
      <dsp:nvSpPr>
        <dsp:cNvPr id="0" name=""/>
        <dsp:cNvSpPr/>
      </dsp:nvSpPr>
      <dsp:spPr>
        <a:xfrm>
          <a:off x="444537" y="2890935"/>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Procedimientos Contables</a:t>
          </a:r>
        </a:p>
      </dsp:txBody>
      <dsp:txXfrm>
        <a:off x="444537" y="2890935"/>
        <a:ext cx="1745968" cy="349865"/>
      </dsp:txXfrm>
    </dsp:sp>
    <dsp:sp modelId="{FB6CE35E-3836-413B-AFC6-521F4355047B}">
      <dsp:nvSpPr>
        <dsp:cNvPr id="0" name=""/>
        <dsp:cNvSpPr/>
      </dsp:nvSpPr>
      <dsp:spPr>
        <a:xfrm>
          <a:off x="445306" y="3414935"/>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Guías de Aplicación</a:t>
          </a:r>
          <a:endParaRPr lang="es-CO" sz="1600" b="1" kern="1200" dirty="0"/>
        </a:p>
      </dsp:txBody>
      <dsp:txXfrm>
        <a:off x="445306" y="3414935"/>
        <a:ext cx="1729861" cy="349865"/>
      </dsp:txXfrm>
    </dsp:sp>
    <dsp:sp modelId="{561A6F45-6EFC-459D-949C-F334622F1B87}">
      <dsp:nvSpPr>
        <dsp:cNvPr id="0" name=""/>
        <dsp:cNvSpPr/>
      </dsp:nvSpPr>
      <dsp:spPr>
        <a:xfrm>
          <a:off x="445306" y="3911745"/>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445306" y="3911745"/>
        <a:ext cx="1729861" cy="349865"/>
      </dsp:txXfrm>
    </dsp:sp>
    <dsp:sp modelId="{3B0650FB-6E04-44EC-B632-575B5545B574}">
      <dsp:nvSpPr>
        <dsp:cNvPr id="0" name=""/>
        <dsp:cNvSpPr/>
      </dsp:nvSpPr>
      <dsp:spPr>
        <a:xfrm>
          <a:off x="450232" y="4375967"/>
          <a:ext cx="1729861" cy="9056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Catálogo General de Cuentas </a:t>
          </a:r>
          <a:r>
            <a:rPr lang="es-ES" sz="1600" b="1" kern="1200" dirty="0"/>
            <a:t>(Res. 620/15) </a:t>
          </a:r>
          <a:endParaRPr lang="es-CO" sz="1600" b="1" kern="1200" dirty="0"/>
        </a:p>
      </dsp:txBody>
      <dsp:txXfrm>
        <a:off x="450232" y="4375967"/>
        <a:ext cx="1729861" cy="905661"/>
      </dsp:txXfrm>
    </dsp:sp>
    <dsp:sp modelId="{E0642E34-9CE9-406F-81BD-9EC2549FF197}">
      <dsp:nvSpPr>
        <dsp:cNvPr id="0" name=""/>
        <dsp:cNvSpPr/>
      </dsp:nvSpPr>
      <dsp:spPr>
        <a:xfrm>
          <a:off x="2744299" y="1141110"/>
          <a:ext cx="3033320"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Normativo para Empresas que no Cotizan en el Mercado de Valores</a:t>
          </a:r>
        </a:p>
        <a:p>
          <a:pPr marL="0" lvl="0" indent="0" algn="ctr" defTabSz="666750">
            <a:lnSpc>
              <a:spcPct val="90000"/>
            </a:lnSpc>
            <a:spcBef>
              <a:spcPct val="0"/>
            </a:spcBef>
            <a:spcAft>
              <a:spcPct val="35000"/>
            </a:spcAft>
            <a:buNone/>
          </a:pPr>
          <a:r>
            <a:rPr lang="es-ES" sz="1200" b="1" kern="1200" dirty="0">
              <a:solidFill>
                <a:prstClr val="black"/>
              </a:solidFill>
              <a:latin typeface="Calibri"/>
              <a:ea typeface="+mn-ea"/>
              <a:cs typeface="+mn-cs"/>
            </a:rPr>
            <a:t>(Res. 414/14 y modificaciones)</a:t>
          </a:r>
        </a:p>
      </dsp:txBody>
      <dsp:txXfrm>
        <a:off x="2744299" y="1141110"/>
        <a:ext cx="3033320" cy="632672"/>
      </dsp:txXfrm>
    </dsp:sp>
    <dsp:sp modelId="{99DF0269-13D1-43B1-A2B8-BDD10D2E1CB1}">
      <dsp:nvSpPr>
        <dsp:cNvPr id="0" name=""/>
        <dsp:cNvSpPr/>
      </dsp:nvSpPr>
      <dsp:spPr>
        <a:xfrm>
          <a:off x="2905293" y="1920726"/>
          <a:ext cx="106762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General</a:t>
          </a:r>
        </a:p>
      </dsp:txBody>
      <dsp:txXfrm>
        <a:off x="2905293" y="1920726"/>
        <a:ext cx="1067628" cy="349865"/>
      </dsp:txXfrm>
    </dsp:sp>
    <dsp:sp modelId="{13D97E7C-7531-493C-8CE4-09290EF389B6}">
      <dsp:nvSpPr>
        <dsp:cNvPr id="0" name=""/>
        <dsp:cNvSpPr/>
      </dsp:nvSpPr>
      <dsp:spPr>
        <a:xfrm>
          <a:off x="3179282" y="2435256"/>
          <a:ext cx="97046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Conceptual</a:t>
          </a:r>
        </a:p>
      </dsp:txBody>
      <dsp:txXfrm>
        <a:off x="3179282" y="2435256"/>
        <a:ext cx="970464" cy="349865"/>
      </dsp:txXfrm>
    </dsp:sp>
    <dsp:sp modelId="{16285ACB-9556-42CF-86C2-2A641D328B4D}">
      <dsp:nvSpPr>
        <dsp:cNvPr id="0" name=""/>
        <dsp:cNvSpPr/>
      </dsp:nvSpPr>
      <dsp:spPr>
        <a:xfrm>
          <a:off x="3148395" y="2914344"/>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Normas</a:t>
          </a:r>
          <a:endParaRPr lang="es-CO" sz="1500" b="1" kern="1200" dirty="0"/>
        </a:p>
      </dsp:txBody>
      <dsp:txXfrm>
        <a:off x="3148395" y="2914344"/>
        <a:ext cx="969589" cy="349865"/>
      </dsp:txXfrm>
    </dsp:sp>
    <dsp:sp modelId="{03BC33CF-1051-4C36-AECA-0370D0D83E0C}">
      <dsp:nvSpPr>
        <dsp:cNvPr id="0" name=""/>
        <dsp:cNvSpPr/>
      </dsp:nvSpPr>
      <dsp:spPr>
        <a:xfrm>
          <a:off x="3148395" y="3411153"/>
          <a:ext cx="10252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t>Procedimientos Contables</a:t>
          </a:r>
        </a:p>
      </dsp:txBody>
      <dsp:txXfrm>
        <a:off x="3148395" y="3411153"/>
        <a:ext cx="1025238" cy="349865"/>
      </dsp:txXfrm>
    </dsp:sp>
    <dsp:sp modelId="{357A19F3-95EB-4678-B336-376D19C43BAF}">
      <dsp:nvSpPr>
        <dsp:cNvPr id="0" name=""/>
        <dsp:cNvSpPr/>
      </dsp:nvSpPr>
      <dsp:spPr>
        <a:xfrm>
          <a:off x="3148395" y="3907962"/>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Guías de Aplicación</a:t>
          </a:r>
          <a:endParaRPr lang="es-CO" sz="1500" b="1" kern="1200" dirty="0"/>
        </a:p>
      </dsp:txBody>
      <dsp:txXfrm>
        <a:off x="3148395" y="3907962"/>
        <a:ext cx="969589" cy="349865"/>
      </dsp:txXfrm>
    </dsp:sp>
    <dsp:sp modelId="{A42646CB-B0E8-4BB6-BBAE-E162FD7478B4}">
      <dsp:nvSpPr>
        <dsp:cNvPr id="0" name=""/>
        <dsp:cNvSpPr/>
      </dsp:nvSpPr>
      <dsp:spPr>
        <a:xfrm>
          <a:off x="3148395" y="4404772"/>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Doctrina Contable</a:t>
          </a:r>
          <a:endParaRPr lang="es-CO" sz="1500" b="1" kern="1200" dirty="0"/>
        </a:p>
      </dsp:txBody>
      <dsp:txXfrm>
        <a:off x="3148395" y="4404772"/>
        <a:ext cx="969589" cy="349865"/>
      </dsp:txXfrm>
    </dsp:sp>
    <dsp:sp modelId="{54C9EC45-3DBC-489C-8E27-BF8660255D2D}">
      <dsp:nvSpPr>
        <dsp:cNvPr id="0" name=""/>
        <dsp:cNvSpPr/>
      </dsp:nvSpPr>
      <dsp:spPr>
        <a:xfrm>
          <a:off x="3148395" y="4877622"/>
          <a:ext cx="1535895"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Catálogo General de Cuentas   (Res. 139/15) </a:t>
          </a:r>
          <a:endParaRPr lang="es-CO" sz="1200" kern="1200" dirty="0"/>
        </a:p>
      </dsp:txBody>
      <dsp:txXfrm>
        <a:off x="3148395" y="4877622"/>
        <a:ext cx="1535895" cy="349865"/>
      </dsp:txXfrm>
    </dsp:sp>
    <dsp:sp modelId="{1D85C5CE-E951-48D7-8D08-94BD699B52DD}">
      <dsp:nvSpPr>
        <dsp:cNvPr id="0" name=""/>
        <dsp:cNvSpPr/>
      </dsp:nvSpPr>
      <dsp:spPr>
        <a:xfrm>
          <a:off x="4191875" y="1920726"/>
          <a:ext cx="149675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kern="1200" dirty="0"/>
            <a:t>E</a:t>
          </a:r>
          <a:r>
            <a:rPr lang="es-CO" sz="1200" b="1" kern="1200" dirty="0"/>
            <a:t>xcepción Res. 414/14 Art. 2 Par. 2</a:t>
          </a:r>
        </a:p>
      </dsp:txBody>
      <dsp:txXfrm>
        <a:off x="4191875" y="1920726"/>
        <a:ext cx="1496759" cy="349865"/>
      </dsp:txXfrm>
    </dsp:sp>
    <dsp:sp modelId="{C2D20BAC-1EDD-4C70-A6BB-B3F8917A581C}">
      <dsp:nvSpPr>
        <dsp:cNvPr id="0" name=""/>
        <dsp:cNvSpPr/>
      </dsp:nvSpPr>
      <dsp:spPr>
        <a:xfrm>
          <a:off x="4406652" y="2417535"/>
          <a:ext cx="166842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Anexo Decreto 3022/13 y normas que lo modifiquen</a:t>
          </a:r>
        </a:p>
      </dsp:txBody>
      <dsp:txXfrm>
        <a:off x="4406652" y="2417535"/>
        <a:ext cx="1668424" cy="349865"/>
      </dsp:txXfrm>
    </dsp:sp>
    <dsp:sp modelId="{8D0ACDBD-DAE6-43F0-B7E8-CDCAA1BC9AFD}">
      <dsp:nvSpPr>
        <dsp:cNvPr id="0" name=""/>
        <dsp:cNvSpPr/>
      </dsp:nvSpPr>
      <dsp:spPr>
        <a:xfrm>
          <a:off x="4622673" y="2873973"/>
          <a:ext cx="13947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Doctrina Contable</a:t>
          </a:r>
        </a:p>
      </dsp:txBody>
      <dsp:txXfrm>
        <a:off x="4622673" y="2873973"/>
        <a:ext cx="1394738" cy="349865"/>
      </dsp:txXfrm>
    </dsp:sp>
    <dsp:sp modelId="{A4A8687D-12D3-4C21-BA5A-69E914E1EBDC}">
      <dsp:nvSpPr>
        <dsp:cNvPr id="0" name=""/>
        <dsp:cNvSpPr/>
      </dsp:nvSpPr>
      <dsp:spPr>
        <a:xfrm>
          <a:off x="4478654" y="3411153"/>
          <a:ext cx="1564717" cy="73807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Estructura Catálogo General de Cuentas</a:t>
          </a:r>
        </a:p>
      </dsp:txBody>
      <dsp:txXfrm>
        <a:off x="4478654" y="3411153"/>
        <a:ext cx="1564717" cy="738072"/>
      </dsp:txXfrm>
    </dsp:sp>
    <dsp:sp modelId="{79B3D5BA-6B90-4552-A0B1-092942A40830}">
      <dsp:nvSpPr>
        <dsp:cNvPr id="0" name=""/>
        <dsp:cNvSpPr/>
      </dsp:nvSpPr>
      <dsp:spPr>
        <a:xfrm>
          <a:off x="5924563" y="1141110"/>
          <a:ext cx="2855091"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Marco Normativo para Empresas que Cotizan en el Mercado de Valores</a:t>
          </a:r>
        </a:p>
        <a:p>
          <a:pPr marL="0" lvl="0" indent="0" algn="ctr" defTabSz="622300">
            <a:lnSpc>
              <a:spcPct val="90000"/>
            </a:lnSpc>
            <a:spcBef>
              <a:spcPct val="0"/>
            </a:spcBef>
            <a:spcAft>
              <a:spcPct val="35000"/>
            </a:spcAft>
            <a:buNone/>
          </a:pPr>
          <a:r>
            <a:rPr lang="es-ES" sz="1200" b="1" kern="1200" dirty="0">
              <a:solidFill>
                <a:prstClr val="black"/>
              </a:solidFill>
              <a:latin typeface="Calibri"/>
              <a:ea typeface="+mn-ea"/>
              <a:cs typeface="+mn-cs"/>
            </a:rPr>
            <a:t>(Res</a:t>
          </a:r>
          <a:r>
            <a:rPr lang="es-ES" sz="1200" b="1" kern="1200" dirty="0">
              <a:solidFill>
                <a:prstClr val="black"/>
              </a:solidFill>
              <a:latin typeface="+mn-lt"/>
              <a:ea typeface="+mn-ea"/>
              <a:cs typeface="+mn-cs"/>
            </a:rPr>
            <a:t>. 743/13 </a:t>
          </a:r>
          <a:r>
            <a:rPr lang="es-ES" sz="1200" b="1" kern="1200" dirty="0">
              <a:solidFill>
                <a:prstClr val="black"/>
              </a:solidFill>
              <a:latin typeface="Calibri"/>
              <a:ea typeface="+mn-ea"/>
              <a:cs typeface="+mn-cs"/>
            </a:rPr>
            <a:t>y modificaciones)</a:t>
          </a:r>
          <a:endParaRPr lang="es-ES" sz="1600" b="1" kern="1200" dirty="0"/>
        </a:p>
      </dsp:txBody>
      <dsp:txXfrm>
        <a:off x="5924563" y="1141110"/>
        <a:ext cx="2855091" cy="632672"/>
      </dsp:txXfrm>
    </dsp:sp>
    <dsp:sp modelId="{A11F76B6-123D-45BA-9E77-5F708032934F}">
      <dsp:nvSpPr>
        <dsp:cNvPr id="0" name=""/>
        <dsp:cNvSpPr/>
      </dsp:nvSpPr>
      <dsp:spPr>
        <a:xfrm>
          <a:off x="6430313" y="192450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ES" sz="1600" b="1" kern="1200" dirty="0"/>
        </a:p>
      </dsp:txBody>
      <dsp:txXfrm>
        <a:off x="6430313" y="1924508"/>
        <a:ext cx="1729861" cy="349865"/>
      </dsp:txXfrm>
    </dsp:sp>
    <dsp:sp modelId="{ADDE21BF-556E-4F1A-88BD-2EBCFE7AAED9}">
      <dsp:nvSpPr>
        <dsp:cNvPr id="0" name=""/>
        <dsp:cNvSpPr/>
      </dsp:nvSpPr>
      <dsp:spPr>
        <a:xfrm>
          <a:off x="6430313" y="2421317"/>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6430313" y="2421317"/>
        <a:ext cx="1729861" cy="349865"/>
      </dsp:txXfrm>
    </dsp:sp>
    <dsp:sp modelId="{5521541A-D7EC-46C2-9280-90F3CEFFE9F0}">
      <dsp:nvSpPr>
        <dsp:cNvPr id="0" name=""/>
        <dsp:cNvSpPr/>
      </dsp:nvSpPr>
      <dsp:spPr>
        <a:xfrm>
          <a:off x="6429543" y="2890935"/>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Guías de Aplicación</a:t>
          </a:r>
        </a:p>
      </dsp:txBody>
      <dsp:txXfrm>
        <a:off x="6429543" y="2890935"/>
        <a:ext cx="1745968" cy="349865"/>
      </dsp:txXfrm>
    </dsp:sp>
    <dsp:sp modelId="{E9EDDFD6-1CA6-44C1-8376-66AC446697C2}">
      <dsp:nvSpPr>
        <dsp:cNvPr id="0" name=""/>
        <dsp:cNvSpPr/>
      </dsp:nvSpPr>
      <dsp:spPr>
        <a:xfrm>
          <a:off x="6409405" y="3414935"/>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Interpretaciones</a:t>
          </a:r>
          <a:endParaRPr lang="es-CO" sz="1600" b="1" kern="1200" dirty="0"/>
        </a:p>
      </dsp:txBody>
      <dsp:txXfrm>
        <a:off x="6409405" y="3414935"/>
        <a:ext cx="1729861" cy="349865"/>
      </dsp:txXfrm>
    </dsp:sp>
    <dsp:sp modelId="{6830DBEA-B00C-4A38-8536-5FC387BCC955}">
      <dsp:nvSpPr>
        <dsp:cNvPr id="0" name=""/>
        <dsp:cNvSpPr/>
      </dsp:nvSpPr>
      <dsp:spPr>
        <a:xfrm>
          <a:off x="6430313" y="3911745"/>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6430313" y="3911745"/>
        <a:ext cx="1729861" cy="349865"/>
      </dsp:txXfrm>
    </dsp:sp>
    <dsp:sp modelId="{925AFF53-80CA-4EF3-B620-450F60BBC6AE}">
      <dsp:nvSpPr>
        <dsp:cNvPr id="0" name=""/>
        <dsp:cNvSpPr/>
      </dsp:nvSpPr>
      <dsp:spPr>
        <a:xfrm>
          <a:off x="6430313" y="4355976"/>
          <a:ext cx="1729861" cy="78013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Calibri" panose="020F0502020204030204" pitchFamily="34" charset="0"/>
            </a:rPr>
            <a:t>Catálogo General de Cuentas </a:t>
          </a:r>
          <a:r>
            <a:rPr lang="es-ES" sz="1500" b="1" kern="1200" dirty="0"/>
            <a:t>(Res. 117/15)</a:t>
          </a:r>
          <a:endParaRPr lang="es-CO" sz="1500" b="1" kern="1200" dirty="0"/>
        </a:p>
      </dsp:txBody>
      <dsp:txXfrm>
        <a:off x="6430313" y="4355976"/>
        <a:ext cx="1729861" cy="780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32</a:t>
            </a:fld>
            <a:endParaRPr lang="es-ES" altLang="es-ES"/>
          </a:p>
        </p:txBody>
      </p:sp>
    </p:spTree>
    <p:extLst>
      <p:ext uri="{BB962C8B-B14F-4D97-AF65-F5344CB8AC3E}">
        <p14:creationId xmlns:p14="http://schemas.microsoft.com/office/powerpoint/2010/main" val="33143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38</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39</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45</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dirty="0"/>
              <a:t>Para versiones Windows 2007 hasta versión 2010 </a:t>
            </a:r>
            <a:r>
              <a:rPr altLang="es-CO" dirty="0"/>
              <a:t>- Plantillas para material institucional o a entes externos, en el año 2012</a:t>
            </a:r>
          </a:p>
          <a:p>
            <a:pPr>
              <a:spcBef>
                <a:spcPct val="0"/>
              </a:spcBef>
              <a:defRPr/>
            </a:pPr>
            <a:endParaRPr altLang="es-CO" dirty="0"/>
          </a:p>
          <a:p>
            <a:pPr>
              <a:spcBef>
                <a:spcPct val="0"/>
              </a:spcBef>
              <a:defRPr/>
            </a:pPr>
            <a:r>
              <a:rPr altLang="es-CO" b="1" dirty="0"/>
              <a:t>Secciones</a:t>
            </a:r>
            <a:endParaRPr altLang="es-CO" dirty="0"/>
          </a:p>
          <a:p>
            <a:pPr>
              <a:spcBef>
                <a:spcPct val="0"/>
              </a:spcBef>
              <a:defRPr/>
            </a:pPr>
            <a:r>
              <a:rPr altLang="es-CO" dirty="0"/>
              <a:t>Para agregar secciones, haga clic con el botón secundario del mouse en una diapositiva. Las secciones pueden ayudarle a </a:t>
            </a:r>
            <a:r>
              <a:rPr altLang="es-CO" u="sng" dirty="0"/>
              <a:t>organizar las diapositivas o a facilitar la colaboración entre varios participantes o autores</a:t>
            </a:r>
            <a:r>
              <a:rPr altLang="es-CO" dirty="0"/>
              <a:t>.</a:t>
            </a:r>
          </a:p>
          <a:p>
            <a:pPr>
              <a:spcBef>
                <a:spcPct val="0"/>
              </a:spcBef>
              <a:defRPr/>
            </a:pPr>
            <a:endParaRPr altLang="es-CO" b="1" dirty="0"/>
          </a:p>
          <a:p>
            <a:pPr>
              <a:spcBef>
                <a:spcPct val="0"/>
              </a:spcBef>
              <a:defRPr/>
            </a:pPr>
            <a:r>
              <a:rPr altLang="es-CO" b="1" dirty="0"/>
              <a:t>Nuevas diapositivas</a:t>
            </a:r>
          </a:p>
          <a:p>
            <a:pPr>
              <a:spcBef>
                <a:spcPct val="0"/>
              </a:spcBef>
              <a:defRPr/>
            </a:pPr>
            <a:r>
              <a:rPr altLang="es-CO" dirty="0"/>
              <a:t>Para agregar una nueva diapositiva, ubíquese en donde se necesite agregar, clic derecho y elija </a:t>
            </a:r>
            <a:r>
              <a:rPr altLang="es-CO" u="sng" dirty="0"/>
              <a:t>nueva diapositiva </a:t>
            </a:r>
            <a:r>
              <a:rPr altLang="es-CO" dirty="0"/>
              <a:t>y sobre ésta nueva clic derecho y selección </a:t>
            </a:r>
            <a:r>
              <a:rPr altLang="es-CO" u="sng" dirty="0"/>
              <a:t>diseño</a:t>
            </a:r>
            <a:r>
              <a:rPr altLang="es-CO" dirty="0"/>
              <a:t> y modifique el diseño de la diapositiva dependiendo de la necesidad (texto – imágenes – multimedia – SmartArt- gráficos  - tablas)</a:t>
            </a:r>
            <a:endParaRPr altLang="es-CO" b="1" dirty="0"/>
          </a:p>
          <a:p>
            <a:pPr>
              <a:spcBef>
                <a:spcPct val="0"/>
              </a:spcBef>
              <a:defRPr/>
            </a:pPr>
            <a:endParaRPr altLang="es-CO" b="1" dirty="0"/>
          </a:p>
          <a:p>
            <a:pPr>
              <a:spcBef>
                <a:spcPct val="0"/>
              </a:spcBef>
              <a:defRPr/>
            </a:pPr>
            <a:r>
              <a:rPr altLang="es-CO" b="1" dirty="0"/>
              <a:t>Notas</a:t>
            </a:r>
          </a:p>
          <a:p>
            <a:pPr>
              <a:spcBef>
                <a:spcPct val="0"/>
              </a:spcBef>
              <a:defRPr/>
            </a:pPr>
            <a:r>
              <a:rPr altLang="es-CO" dirty="0"/>
              <a:t>Use la sección Notas para las notas de entrega o para proporcionar detalles adicionales al público. Vea las notas en la vista Presentación durante la presentación. </a:t>
            </a:r>
          </a:p>
          <a:p>
            <a:pPr>
              <a:spcBef>
                <a:spcPct val="0"/>
              </a:spcBef>
              <a:defRPr/>
            </a:pPr>
            <a:r>
              <a:rPr altLang="es-CO" dirty="0"/>
              <a:t>Tenga en cuenta el tamaño de la fuente (es importante para la accesibilidad, visibilidad, grabación en vídeo y producción en línea)</a:t>
            </a:r>
          </a:p>
          <a:p>
            <a:pPr>
              <a:spcBef>
                <a:spcPct val="0"/>
              </a:spcBef>
              <a:defRPr/>
            </a:pPr>
            <a:endParaRPr altLang="es-CO" dirty="0"/>
          </a:p>
          <a:p>
            <a:pPr>
              <a:spcBef>
                <a:spcPct val="0"/>
              </a:spcBef>
              <a:defRPr/>
            </a:pPr>
            <a:r>
              <a:rPr altLang="es-CO" b="1" dirty="0"/>
              <a:t>Colores coordinados </a:t>
            </a:r>
          </a:p>
          <a:p>
            <a:pPr>
              <a:spcBef>
                <a:spcPct val="0"/>
              </a:spcBef>
              <a:defRPr/>
            </a:pPr>
            <a:r>
              <a:rPr altLang="es-CO" dirty="0"/>
              <a:t>Preste especial atención a los gráficos, diagramas y cuadros de texto. </a:t>
            </a:r>
          </a:p>
          <a:p>
            <a:pPr>
              <a:spcBef>
                <a:spcPct val="0"/>
              </a:spcBef>
              <a:defRPr/>
            </a:pPr>
            <a:r>
              <a:rPr altLang="es-CO" dirty="0"/>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dirty="0"/>
          </a:p>
          <a:p>
            <a:pPr>
              <a:spcBef>
                <a:spcPct val="0"/>
              </a:spcBef>
              <a:defRPr/>
            </a:pPr>
            <a:r>
              <a:rPr altLang="es-CO" b="1" dirty="0"/>
              <a:t>Fuente - textos</a:t>
            </a:r>
            <a:endParaRPr lang="es-CO" altLang="es-CO" dirty="0"/>
          </a:p>
          <a:p>
            <a:pPr>
              <a:spcBef>
                <a:spcPct val="0"/>
              </a:spcBef>
              <a:defRPr/>
            </a:pPr>
            <a:r>
              <a:rPr altLang="es-CO" dirty="0"/>
              <a:t>Use la fuente  “Calibri” en todo el contenido de las diapositiva, cambiando el tamaño dependiendo el espacio que tenga o necesite.</a:t>
            </a:r>
            <a:endParaRPr lang="es-CO" altLang="es-CO" dirty="0"/>
          </a:p>
          <a:p>
            <a:pPr>
              <a:spcBef>
                <a:spcPct val="0"/>
              </a:spcBef>
              <a:defRPr/>
            </a:pPr>
            <a:endParaRPr altLang="es-CO" dirty="0"/>
          </a:p>
          <a:p>
            <a:pPr>
              <a:spcBef>
                <a:spcPct val="0"/>
              </a:spcBef>
              <a:defRPr/>
            </a:pPr>
            <a:r>
              <a:rPr altLang="es-CO" b="1" dirty="0"/>
              <a:t>Gráficos y tablas</a:t>
            </a:r>
          </a:p>
          <a:p>
            <a:pPr>
              <a:spcBef>
                <a:spcPct val="0"/>
              </a:spcBef>
              <a:defRPr/>
            </a:pPr>
            <a:r>
              <a:rPr altLang="es-CO" dirty="0"/>
              <a:t>En breve: si es posible, use colores y estilos uniformes y que no distraigan.</a:t>
            </a:r>
          </a:p>
          <a:p>
            <a:pPr>
              <a:spcBef>
                <a:spcPct val="0"/>
              </a:spcBef>
              <a:defRPr/>
            </a:pPr>
            <a:r>
              <a:rPr altLang="es-CO" dirty="0"/>
              <a:t>Etiquete todos los gráficos y tablas.</a:t>
            </a:r>
          </a:p>
          <a:p>
            <a:pPr>
              <a:spcBef>
                <a:spcPct val="0"/>
              </a:spcBef>
              <a:defRPr/>
            </a:pPr>
            <a:endParaRPr altLang="es-CO" dirty="0"/>
          </a:p>
          <a:p>
            <a:pPr>
              <a:spcBef>
                <a:spcPct val="0"/>
              </a:spcBef>
              <a:defRPr/>
            </a:pPr>
            <a:r>
              <a:rPr altLang="es-CO" dirty="0"/>
              <a:t>GRACIAS  por tener en cuenta estas recomendaciones, para mayor claridad leer el instructivo.</a:t>
            </a:r>
            <a:endParaRPr lang="es-CO" altLang="es-CO" dirty="0"/>
          </a:p>
          <a:p>
            <a:pPr>
              <a:spcBef>
                <a:spcPct val="0"/>
              </a:spcBef>
              <a:defRPr/>
            </a:pPr>
            <a:endParaRPr lang="es-CO" altLang="es-CO" dirty="0"/>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45</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184977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46</a:t>
            </a:fld>
            <a:endParaRPr lang="es-ES"/>
          </a:p>
        </p:txBody>
      </p:sp>
    </p:spTree>
    <p:extLst>
      <p:ext uri="{BB962C8B-B14F-4D97-AF65-F5344CB8AC3E}">
        <p14:creationId xmlns:p14="http://schemas.microsoft.com/office/powerpoint/2010/main" val="305118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48</a:t>
            </a:fld>
            <a:endParaRPr lang="es-ES"/>
          </a:p>
        </p:txBody>
      </p:sp>
    </p:spTree>
    <p:extLst>
      <p:ext uri="{BB962C8B-B14F-4D97-AF65-F5344CB8AC3E}">
        <p14:creationId xmlns:p14="http://schemas.microsoft.com/office/powerpoint/2010/main" val="17957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53</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64</a:t>
            </a:fld>
            <a:endParaRPr lang="es-ES" altLang="es-ES"/>
          </a:p>
        </p:txBody>
      </p:sp>
    </p:spTree>
    <p:extLst>
      <p:ext uri="{BB962C8B-B14F-4D97-AF65-F5344CB8AC3E}">
        <p14:creationId xmlns:p14="http://schemas.microsoft.com/office/powerpoint/2010/main" val="332607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66</a:t>
            </a:fld>
            <a:endParaRPr lang="es-ES" altLang="es-ES"/>
          </a:p>
        </p:txBody>
      </p:sp>
    </p:spTree>
    <p:extLst>
      <p:ext uri="{BB962C8B-B14F-4D97-AF65-F5344CB8AC3E}">
        <p14:creationId xmlns:p14="http://schemas.microsoft.com/office/powerpoint/2010/main" val="50784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78</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5</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dirty="0"/>
              <a:t>Para versiones Windows 2007 hasta versión 2010 </a:t>
            </a:r>
            <a:r>
              <a:rPr altLang="es-ES" dirty="0"/>
              <a:t>- Plantillas para material institucional o a entes externos, en el año 2012</a:t>
            </a:r>
          </a:p>
          <a:p>
            <a:pPr eaLnBrk="1" hangingPunct="1">
              <a:spcBef>
                <a:spcPct val="0"/>
              </a:spcBef>
            </a:pPr>
            <a:endParaRPr altLang="es-ES" dirty="0"/>
          </a:p>
          <a:p>
            <a:pPr eaLnBrk="1" hangingPunct="1">
              <a:spcBef>
                <a:spcPct val="0"/>
              </a:spcBef>
            </a:pPr>
            <a:r>
              <a:rPr altLang="es-ES" b="1" dirty="0"/>
              <a:t>Secciones</a:t>
            </a:r>
            <a:endParaRPr altLang="es-ES" dirty="0"/>
          </a:p>
          <a:p>
            <a:pPr eaLnBrk="1" hangingPunct="1">
              <a:spcBef>
                <a:spcPct val="0"/>
              </a:spcBef>
            </a:pPr>
            <a:r>
              <a:rPr altLang="es-ES" dirty="0"/>
              <a:t>Para agregar secciones, haga clic con el botón secundario del mouse en una diapositiva. Las secciones pueden ayudarle a </a:t>
            </a:r>
            <a:r>
              <a:rPr altLang="es-ES" u="sng" dirty="0"/>
              <a:t>organizar las diapositivas o a facilitar la colaboración entre varios participantes o autores</a:t>
            </a:r>
            <a:r>
              <a:rPr altLang="es-ES" dirty="0"/>
              <a:t>.</a:t>
            </a:r>
          </a:p>
          <a:p>
            <a:pPr eaLnBrk="1" hangingPunct="1">
              <a:spcBef>
                <a:spcPct val="0"/>
              </a:spcBef>
            </a:pPr>
            <a:endParaRPr altLang="es-ES" b="1" dirty="0"/>
          </a:p>
          <a:p>
            <a:pPr eaLnBrk="1" hangingPunct="1">
              <a:spcBef>
                <a:spcPct val="0"/>
              </a:spcBef>
            </a:pPr>
            <a:r>
              <a:rPr altLang="es-ES" b="1" dirty="0"/>
              <a:t>Nuevas diapositivas</a:t>
            </a:r>
          </a:p>
          <a:p>
            <a:pPr eaLnBrk="1" hangingPunct="1">
              <a:spcBef>
                <a:spcPct val="0"/>
              </a:spcBef>
            </a:pPr>
            <a:r>
              <a:rPr altLang="es-ES" dirty="0"/>
              <a:t>Para agregar una nueva diapositiva, ubíquese en donde se necesite agregar, clic derecho y elija </a:t>
            </a:r>
            <a:r>
              <a:rPr altLang="es-ES" u="sng" dirty="0"/>
              <a:t>nueva diapositiva </a:t>
            </a:r>
            <a:r>
              <a:rPr altLang="es-ES" dirty="0"/>
              <a:t>y sobre ésta nueva clic derecho y selección </a:t>
            </a:r>
            <a:r>
              <a:rPr altLang="es-ES" u="sng" dirty="0"/>
              <a:t>diseño</a:t>
            </a:r>
            <a:r>
              <a:rPr altLang="es-ES" dirty="0"/>
              <a:t> y modifique el diseño de la diapositiva dependiendo de la necesidad (texto – imágenes – multimedia – SmartArt- gráficos  - tablas)</a:t>
            </a:r>
            <a:endParaRPr altLang="es-ES" b="1" dirty="0"/>
          </a:p>
          <a:p>
            <a:pPr eaLnBrk="1" hangingPunct="1">
              <a:spcBef>
                <a:spcPct val="0"/>
              </a:spcBef>
            </a:pPr>
            <a:endParaRPr altLang="es-ES" b="1" dirty="0"/>
          </a:p>
          <a:p>
            <a:pPr eaLnBrk="1" hangingPunct="1">
              <a:spcBef>
                <a:spcPct val="0"/>
              </a:spcBef>
            </a:pPr>
            <a:r>
              <a:rPr altLang="es-ES" b="1" dirty="0"/>
              <a:t>Notas</a:t>
            </a:r>
          </a:p>
          <a:p>
            <a:pPr eaLnBrk="1" hangingPunct="1">
              <a:spcBef>
                <a:spcPct val="0"/>
              </a:spcBef>
            </a:pPr>
            <a:r>
              <a:rPr altLang="es-ES" dirty="0"/>
              <a:t>Use la sección Notas para las notas de entrega o para proporcionar detalles adicionales al público. Vea las notas en la vista Presentación durante la presentación. </a:t>
            </a:r>
          </a:p>
          <a:p>
            <a:pPr eaLnBrk="1" hangingPunct="1">
              <a:spcBef>
                <a:spcPct val="0"/>
              </a:spcBef>
            </a:pPr>
            <a:r>
              <a:rPr altLang="es-ES" dirty="0"/>
              <a:t>Tenga en cuenta el tamaño de la fuente (es importante para la accesibilidad, visibilidad, grabación en vídeo y producción en línea)</a:t>
            </a:r>
          </a:p>
          <a:p>
            <a:pPr eaLnBrk="1" hangingPunct="1">
              <a:spcBef>
                <a:spcPct val="0"/>
              </a:spcBef>
            </a:pPr>
            <a:endParaRPr altLang="es-ES" dirty="0"/>
          </a:p>
          <a:p>
            <a:pPr eaLnBrk="1" hangingPunct="1">
              <a:spcBef>
                <a:spcPct val="0"/>
              </a:spcBef>
            </a:pPr>
            <a:r>
              <a:rPr altLang="es-ES" b="1" dirty="0"/>
              <a:t>Colores coordinados </a:t>
            </a:r>
          </a:p>
          <a:p>
            <a:pPr eaLnBrk="1" hangingPunct="1">
              <a:spcBef>
                <a:spcPct val="0"/>
              </a:spcBef>
            </a:pPr>
            <a:r>
              <a:rPr altLang="es-ES" dirty="0"/>
              <a:t>Preste especial atención a los gráficos, diagramas y cuadros de texto. </a:t>
            </a:r>
          </a:p>
          <a:p>
            <a:pPr eaLnBrk="1" hangingPunct="1">
              <a:spcBef>
                <a:spcPct val="0"/>
              </a:spcBef>
            </a:pPr>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dirty="0"/>
          </a:p>
          <a:p>
            <a:pPr eaLnBrk="1" hangingPunct="1">
              <a:spcBef>
                <a:spcPct val="0"/>
              </a:spcBef>
            </a:pPr>
            <a:r>
              <a:rPr altLang="es-ES" b="1" dirty="0"/>
              <a:t>Fuente - textos</a:t>
            </a:r>
            <a:endParaRPr lang="es-CO" altLang="es-ES" dirty="0"/>
          </a:p>
          <a:p>
            <a:pPr eaLnBrk="1" hangingPunct="1">
              <a:spcBef>
                <a:spcPct val="0"/>
              </a:spcBef>
            </a:pPr>
            <a:r>
              <a:rPr altLang="es-ES" dirty="0"/>
              <a:t>Use la fuente  “Calibri” en todo el contenido de las diapositiva, cambiando el tamaño dependiendo el espacio que tenga o necesite.</a:t>
            </a:r>
            <a:endParaRPr lang="es-CO" altLang="es-ES" dirty="0"/>
          </a:p>
          <a:p>
            <a:pPr eaLnBrk="1" hangingPunct="1">
              <a:spcBef>
                <a:spcPct val="0"/>
              </a:spcBef>
            </a:pPr>
            <a:endParaRPr altLang="es-ES" dirty="0"/>
          </a:p>
          <a:p>
            <a:pPr eaLnBrk="1" hangingPunct="1">
              <a:spcBef>
                <a:spcPct val="0"/>
              </a:spcBef>
            </a:pPr>
            <a:r>
              <a:rPr altLang="es-ES" b="1" dirty="0"/>
              <a:t>Gráficos y tablas</a:t>
            </a:r>
          </a:p>
          <a:p>
            <a:pPr eaLnBrk="1" hangingPunct="1">
              <a:spcBef>
                <a:spcPct val="0"/>
              </a:spcBef>
            </a:pPr>
            <a:r>
              <a:rPr altLang="es-ES" dirty="0"/>
              <a:t>En breve: si es posible, use colores y estilos uniformes y que no distraigan.</a:t>
            </a:r>
          </a:p>
          <a:p>
            <a:pPr eaLnBrk="1" hangingPunct="1">
              <a:spcBef>
                <a:spcPct val="0"/>
              </a:spcBef>
            </a:pPr>
            <a:r>
              <a:rPr altLang="es-ES" dirty="0"/>
              <a:t>Etiquete todos los gráficos y tablas.</a:t>
            </a:r>
          </a:p>
          <a:p>
            <a:pPr eaLnBrk="1" hangingPunct="1">
              <a:spcBef>
                <a:spcPct val="0"/>
              </a:spcBef>
            </a:pPr>
            <a:endParaRPr altLang="es-ES" dirty="0"/>
          </a:p>
          <a:p>
            <a:pPr eaLnBrk="1" hangingPunct="1">
              <a:spcBef>
                <a:spcPct val="0"/>
              </a:spcBef>
            </a:pPr>
            <a:r>
              <a:rPr altLang="es-ES" dirty="0"/>
              <a:t>GRACIAS  por tener en cuenta estas recomendaciones, para mayor claridad leer el instructivo.</a:t>
            </a:r>
            <a:endParaRPr lang="es-CO" altLang="es-ES" dirty="0"/>
          </a:p>
          <a:p>
            <a:pPr eaLnBrk="1" hangingPunct="1">
              <a:spcBef>
                <a:spcPct val="0"/>
              </a:spcBef>
            </a:pPr>
            <a:endParaRPr lang="es-CO" altLang="es-ES" dirty="0"/>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5</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8626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81</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9FB9F728-748E-45D2-956C-3472DF278810}" type="slidenum">
              <a:rPr lang="es-ES" smtClean="0"/>
              <a:pPr>
                <a:defRPr/>
              </a:pPr>
              <a:t>7</a:t>
            </a:fld>
            <a:endParaRPr lang="es-ES"/>
          </a:p>
        </p:txBody>
      </p:sp>
    </p:spTree>
    <p:extLst>
      <p:ext uri="{BB962C8B-B14F-4D97-AF65-F5344CB8AC3E}">
        <p14:creationId xmlns:p14="http://schemas.microsoft.com/office/powerpoint/2010/main" val="302245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10</a:t>
            </a:fld>
            <a:endParaRPr lang="es-ES"/>
          </a:p>
        </p:txBody>
      </p:sp>
    </p:spTree>
    <p:extLst>
      <p:ext uri="{BB962C8B-B14F-4D97-AF65-F5344CB8AC3E}">
        <p14:creationId xmlns:p14="http://schemas.microsoft.com/office/powerpoint/2010/main" val="26959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19</a:t>
            </a:fld>
            <a:endParaRPr lang="es-ES"/>
          </a:p>
        </p:txBody>
      </p:sp>
    </p:spTree>
    <p:extLst>
      <p:ext uri="{BB962C8B-B14F-4D97-AF65-F5344CB8AC3E}">
        <p14:creationId xmlns:p14="http://schemas.microsoft.com/office/powerpoint/2010/main" val="7264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24</a:t>
            </a:fld>
            <a:endParaRPr lang="es-ES" altLang="es-ES"/>
          </a:p>
        </p:txBody>
      </p:sp>
    </p:spTree>
    <p:extLst>
      <p:ext uri="{BB962C8B-B14F-4D97-AF65-F5344CB8AC3E}">
        <p14:creationId xmlns:p14="http://schemas.microsoft.com/office/powerpoint/2010/main" val="7826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25</a:t>
            </a:fld>
            <a:endParaRPr lang="es-ES"/>
          </a:p>
        </p:txBody>
      </p:sp>
    </p:spTree>
    <p:extLst>
      <p:ext uri="{BB962C8B-B14F-4D97-AF65-F5344CB8AC3E}">
        <p14:creationId xmlns:p14="http://schemas.microsoft.com/office/powerpoint/2010/main" val="192011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27</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30</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44240587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68686805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57176413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10663223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39889124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75888003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5898163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7508897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9502100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3148056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4019887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1215179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50585338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9666034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8236276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93391540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469789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6"/>
            <a:ext cx="1905000" cy="269875"/>
          </a:xfrm>
          <a:prstGeom prst="rect">
            <a:avLst/>
          </a:prstGeom>
        </p:spPr>
        <p:txBody>
          <a:bodyPr/>
          <a:lstStyle>
            <a:lvl1pPr algn="l" eaLnBrk="0" hangingPunct="0">
              <a:spcBef>
                <a:spcPct val="20000"/>
              </a:spcBef>
              <a:defRPr sz="667">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1696824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5083321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867388625"/>
      </p:ext>
    </p:extLst>
  </p:cSld>
  <p:clrMapOvr>
    <a:masterClrMapping/>
  </p:clrMapOvr>
  <p:transition spd="slow">
    <p:split orient="vert"/>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08649795"/>
      </p:ext>
    </p:extLst>
  </p:cSld>
  <p:clrMapOvr>
    <a:masterClrMapping/>
  </p:clrMapOvr>
  <p:transition spd="slow">
    <p:split orient="vert"/>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005851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64321811"/>
      </p:ext>
    </p:extLst>
  </p:cSld>
  <p:clrMapOvr>
    <a:masterClrMapping/>
  </p:clrMapOvr>
  <p:transition spd="slow">
    <p:split orient="vert"/>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832327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541040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033149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616529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750751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12836661"/>
      </p:ext>
    </p:extLst>
  </p:cSld>
  <p:clrMapOvr>
    <a:masterClrMapping/>
  </p:clrMapOvr>
  <p:transition spd="slow">
    <p:split orient="vert"/>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583884777"/>
      </p:ext>
    </p:extLst>
  </p:cSld>
  <p:clrMapOvr>
    <a:masterClrMapping/>
  </p:clrMapOvr>
  <p:transition spd="slow">
    <p:split orient="vert"/>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543025788"/>
      </p:ext>
    </p:extLst>
  </p:cSld>
  <p:clrMapOvr>
    <a:masterClrMapping/>
  </p:clrMapOvr>
  <p:transition spd="slow">
    <p:split orient="vert"/>
  </p:transition>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361693583"/>
      </p:ext>
    </p:extLst>
  </p:cSld>
  <p:clrMapOvr>
    <a:masterClrMapping/>
  </p:clrMapOvr>
  <p:transition spd="slow">
    <p:split orient="vert"/>
  </p:transition>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108006353"/>
      </p:ext>
    </p:extLst>
  </p:cSld>
  <p:clrMapOvr>
    <a:masterClrMapping/>
  </p:clrMapOvr>
  <p:transition spd="slow">
    <p:split orient="vert"/>
  </p:transition>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48745027"/>
      </p:ext>
    </p:extLst>
  </p:cSld>
  <p:clrMapOvr>
    <a:masterClrMapping/>
  </p:clrMapOvr>
  <p:transition spd="slow">
    <p:split orient="vert"/>
  </p:transition>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919417650"/>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jpe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57"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58"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59"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5" r:id="rId21"/>
    <p:sldLayoutId id="2147483917"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2" r:id="rId33"/>
    <p:sldLayoutId id="2147483933" r:id="rId34"/>
    <p:sldLayoutId id="2147483934" r:id="rId35"/>
    <p:sldLayoutId id="2147483935" r:id="rId36"/>
    <p:sldLayoutId id="2147483936" r:id="rId37"/>
    <p:sldLayoutId id="2147483938" r:id="rId38"/>
    <p:sldLayoutId id="2147483940" r:id="rId39"/>
    <p:sldLayoutId id="2147483941" r:id="rId40"/>
    <p:sldLayoutId id="2147483942" r:id="rId41"/>
    <p:sldLayoutId id="2147483943" r:id="rId42"/>
    <p:sldLayoutId id="2147483944" r:id="rId43"/>
    <p:sldLayoutId id="2147483945" r:id="rId44"/>
    <p:sldLayoutId id="2147483946" r:id="rId45"/>
    <p:sldLayoutId id="2147483947" r:id="rId46"/>
    <p:sldLayoutId id="2147483948" r:id="rId47"/>
    <p:sldLayoutId id="2147483949" r:id="rId48"/>
    <p:sldLayoutId id="2147483950" r:id="rId49"/>
    <p:sldLayoutId id="2147483951" r:id="rId50"/>
    <p:sldLayoutId id="2147483952" r:id="rId51"/>
    <p:sldLayoutId id="2147483953" r:id="rId52"/>
    <p:sldLayoutId id="2147483954" r:id="rId53"/>
    <p:sldLayoutId id="2147483955" r:id="rId54"/>
    <p:sldLayoutId id="2147483956" r:id="rId55"/>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62.emf"/></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2.xml"/><Relationship Id="rId6" Type="http://schemas.openxmlformats.org/officeDocument/2006/relationships/hyperlink" Target="https://es.wikipedia.org/wiki/Marduk" TargetMode="External"/><Relationship Id="rId5" Type="http://schemas.openxmlformats.org/officeDocument/2006/relationships/hyperlink" Target="https://es.wikipedia.org/wiki/Esagila" TargetMode="External"/><Relationship Id="rId4" Type="http://schemas.openxmlformats.org/officeDocument/2006/relationships/image" Target="../media/image72.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9.emf"/></Relationships>
</file>

<file path=ppt/slides/_rels/slide3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79.emf"/><Relationship Id="rId4" Type="http://schemas.openxmlformats.org/officeDocument/2006/relationships/image" Target="../media/image81.emf"/></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0.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6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wmf"/><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0.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14.xml"/><Relationship Id="rId5" Type="http://schemas.openxmlformats.org/officeDocument/2006/relationships/image" Target="../media/image104.jpeg"/><Relationship Id="rId4" Type="http://schemas.openxmlformats.org/officeDocument/2006/relationships/image" Target="../media/image103.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png"/><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7/Mapa_de_Colombia_%28regiones_naturales%29.svg/800px-Mapa_de_Colombia_%28regiones_naturales%29.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4233" y="49188"/>
            <a:ext cx="5436096" cy="56888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6" y="0"/>
            <a:ext cx="2808312" cy="1201317"/>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 y="1201317"/>
            <a:ext cx="2850616" cy="1008111"/>
          </a:xfrm>
          <a:prstGeom prst="rect">
            <a:avLst/>
          </a:prstGeom>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496" y="4629812"/>
            <a:ext cx="2771799"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sultado de imagen para universidad francisco de paula santander cucu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2195597"/>
            <a:ext cx="3724232" cy="13099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8"/>
          <a:stretch>
            <a:fillRect/>
          </a:stretch>
        </p:blipFill>
        <p:spPr>
          <a:xfrm>
            <a:off x="35495" y="3505572"/>
            <a:ext cx="3695547" cy="1152127"/>
          </a:xfrm>
          <a:prstGeom prst="rect">
            <a:avLst/>
          </a:prstGeom>
        </p:spPr>
      </p:pic>
    </p:spTree>
    <p:extLst>
      <p:ext uri="{BB962C8B-B14F-4D97-AF65-F5344CB8AC3E}">
        <p14:creationId xmlns:p14="http://schemas.microsoft.com/office/powerpoint/2010/main" val="3916641297"/>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2066644" y="458270"/>
            <a:ext cx="6393788" cy="4703486"/>
          </a:xfrm>
          <a:prstGeom prst="rect">
            <a:avLst/>
          </a:prstGeom>
          <a:noFill/>
          <a:ln>
            <a:solidFill>
              <a:schemeClr val="tx1"/>
            </a:solidFill>
            <a:miter lim="800000"/>
            <a:headEnd/>
            <a:tailEnd/>
          </a:ln>
          <a:effectLst>
            <a:glow rad="101600">
              <a:schemeClr val="accent6">
                <a:satMod val="175000"/>
                <a:alpha val="40000"/>
              </a:schemeClr>
            </a:glow>
          </a:effectLst>
        </p:spPr>
        <p:txBody>
          <a:bodyPr/>
          <a:lstStyle/>
          <a:p>
            <a:pPr algn="just" eaLnBrk="1" hangingPunct="1">
              <a:buClr>
                <a:schemeClr val="tx1"/>
              </a:buClr>
              <a:buFont typeface="Wingdings" panose="05000000000000000000" pitchFamily="2" charset="2"/>
              <a:buChar char="Ø"/>
            </a:pPr>
            <a:r>
              <a:rPr lang="es-MX" altLang="es-CO" sz="3000" b="1" dirty="0"/>
              <a:t>Estado social de derecho.</a:t>
            </a:r>
          </a:p>
          <a:p>
            <a:pPr eaLnBrk="1" hangingPunct="1">
              <a:buClr>
                <a:schemeClr val="tx1"/>
              </a:buClr>
              <a:buFont typeface="Wingdings" panose="05000000000000000000" pitchFamily="2" charset="2"/>
              <a:buChar char="Ø"/>
            </a:pPr>
            <a:r>
              <a:rPr lang="es-MX" altLang="es-CO" sz="3000" b="1" dirty="0"/>
              <a:t>República unitaria, </a:t>
            </a:r>
            <a:r>
              <a:rPr lang="es-MX" altLang="es-CO" sz="3000" b="1" i="1" u="sng" dirty="0"/>
              <a:t>descentralizada</a:t>
            </a:r>
            <a:r>
              <a:rPr lang="es-MX" altLang="es-CO" sz="3000" b="1" i="1" dirty="0"/>
              <a:t>,</a:t>
            </a:r>
            <a:r>
              <a:rPr lang="es-MX" altLang="es-CO" sz="3000" b="1" dirty="0"/>
              <a:t> con autonomía de sus entidades territoriales, democrática, participativa, pluralista.</a:t>
            </a:r>
          </a:p>
          <a:p>
            <a:pPr algn="just" eaLnBrk="1" hangingPunct="1">
              <a:buClr>
                <a:schemeClr val="tx1"/>
              </a:buClr>
              <a:buFont typeface="Wingdings" panose="05000000000000000000" pitchFamily="2" charset="2"/>
              <a:buChar char="Ø"/>
            </a:pPr>
            <a:r>
              <a:rPr lang="es-MX" altLang="es-CO" sz="3000" b="1" dirty="0"/>
              <a:t>Fundada en el respeto a la dignidad humana, en el trabajo, la solidaridad y en la prevalencia del interés general.</a:t>
            </a:r>
          </a:p>
          <a:p>
            <a:pPr algn="just" eaLnBrk="1" hangingPunct="1">
              <a:buClr>
                <a:schemeClr val="tx1"/>
              </a:buClr>
              <a:buFont typeface="Wingdings" panose="05000000000000000000" pitchFamily="2" charset="2"/>
              <a:buChar char="Ø"/>
            </a:pPr>
            <a:endParaRPr lang="es-MX" altLang="es-CO" sz="833" b="1" dirty="0"/>
          </a:p>
          <a:p>
            <a:pPr marL="0" indent="0">
              <a:buClr>
                <a:schemeClr val="tx1"/>
              </a:buClr>
              <a:buNone/>
            </a:pPr>
            <a:r>
              <a:rPr lang="es-MX" altLang="es-CO" sz="833" dirty="0"/>
              <a:t>Constitución Política, art. 1</a:t>
            </a:r>
            <a:endParaRPr lang="es-ES" altLang="es-CO" sz="833"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ES" altLang="es-CO" dirty="0"/>
          </a:p>
        </p:txBody>
      </p:sp>
      <p:sp>
        <p:nvSpPr>
          <p:cNvPr id="9" name="Rectángulo 8"/>
          <p:cNvSpPr/>
          <p:nvPr/>
        </p:nvSpPr>
        <p:spPr bwMode="auto">
          <a:xfrm>
            <a:off x="851587" y="337220"/>
            <a:ext cx="420047" cy="462051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667" dirty="0">
              <a:latin typeface="Times New Roman" pitchFamily="18" charset="0"/>
            </a:endParaRPr>
          </a:p>
          <a:p>
            <a:pPr defTabSz="761970" eaLnBrk="0" hangingPunct="0"/>
            <a:r>
              <a:rPr lang="es-CO" sz="2667" dirty="0">
                <a:latin typeface="Times New Roman" pitchFamily="18" charset="0"/>
              </a:rPr>
              <a:t>C</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L</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M</a:t>
            </a:r>
          </a:p>
          <a:p>
            <a:pPr defTabSz="761970" eaLnBrk="0" hangingPunct="0"/>
            <a:r>
              <a:rPr lang="es-CO" sz="2667" dirty="0">
                <a:latin typeface="Times New Roman" pitchFamily="18" charset="0"/>
              </a:rPr>
              <a:t>B</a:t>
            </a:r>
          </a:p>
          <a:p>
            <a:pPr defTabSz="761970" eaLnBrk="0" hangingPunct="0"/>
            <a:r>
              <a:rPr lang="es-CO" sz="2667" dirty="0">
                <a:latin typeface="Times New Roman" pitchFamily="18" charset="0"/>
              </a:rPr>
              <a:t>I</a:t>
            </a:r>
          </a:p>
          <a:p>
            <a:pPr defTabSz="761970" eaLnBrk="0" hangingPunct="0"/>
            <a:r>
              <a:rPr lang="es-CO" sz="2667" dirty="0">
                <a:latin typeface="Times New Roman" pitchFamily="18" charset="0"/>
              </a:rPr>
              <a:t>A</a:t>
            </a:r>
          </a:p>
        </p:txBody>
      </p:sp>
      <p:sp>
        <p:nvSpPr>
          <p:cNvPr id="2" name="Flecha derecha 1"/>
          <p:cNvSpPr/>
          <p:nvPr/>
        </p:nvSpPr>
        <p:spPr bwMode="auto">
          <a:xfrm>
            <a:off x="1391647" y="2235527"/>
            <a:ext cx="612615" cy="561967"/>
          </a:xfrm>
          <a:prstGeom prst="rightArrow">
            <a:avLst>
              <a:gd name="adj1" fmla="val 50000"/>
              <a:gd name="adj2" fmla="val 45393"/>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5050018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107504" y="2209428"/>
            <a:ext cx="8928991" cy="707886"/>
          </a:xfrm>
          <a:prstGeom prst="rect">
            <a:avLst/>
          </a:prstGeom>
        </p:spPr>
        <p:txBody>
          <a:bodyPr wrap="square">
            <a:spAutoFit/>
          </a:bodyPr>
          <a:lstStyle/>
          <a:p>
            <a:pPr algn="just">
              <a:spcBef>
                <a:spcPct val="0"/>
              </a:spcBef>
              <a:spcAft>
                <a:spcPct val="25000"/>
              </a:spcAft>
            </a:pPr>
            <a:r>
              <a:rPr lang="en-GB" altLang="es-CO" sz="2000" b="1" dirty="0"/>
              <a:t>Contabilidad para el </a:t>
            </a:r>
            <a:r>
              <a:rPr lang="en-GB" altLang="es-CO" sz="2000" b="1" u="sng" dirty="0"/>
              <a:t>Buen Gobierno</a:t>
            </a:r>
            <a:r>
              <a:rPr lang="en-GB" altLang="es-CO" sz="2000" b="1" dirty="0"/>
              <a:t> de las organizaciones Adecuación de la Contabilidad Pública a un </a:t>
            </a:r>
            <a:r>
              <a:rPr lang="en-GB" altLang="es-CO" sz="2000" b="1" u="sng" dirty="0"/>
              <a:t>nuevo concepto de Rendición de Cuentas</a:t>
            </a:r>
            <a:r>
              <a:rPr lang="en-GB" altLang="es-CO" sz="2000" b="1" dirty="0"/>
              <a:t> (“Accountability”).</a:t>
            </a:r>
          </a:p>
        </p:txBody>
      </p:sp>
      <p:sp>
        <p:nvSpPr>
          <p:cNvPr id="10" name="Rectangle 2050"/>
          <p:cNvSpPr txBox="1">
            <a:spLocks noChangeArrowheads="1"/>
          </p:cNvSpPr>
          <p:nvPr/>
        </p:nvSpPr>
        <p:spPr>
          <a:xfrm>
            <a:off x="0" y="2929508"/>
            <a:ext cx="9144000" cy="1512168"/>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a:t>
            </a:r>
            <a:r>
              <a:rPr lang="es-MX" altLang="es-CO" sz="3200" b="1" i="1" dirty="0" err="1">
                <a:solidFill>
                  <a:schemeClr val="tx1"/>
                </a:solidFill>
              </a:rPr>
              <a:t>Public</a:t>
            </a:r>
            <a:r>
              <a:rPr lang="es-MX" altLang="es-CO" sz="3200" b="1" i="1" dirty="0">
                <a:solidFill>
                  <a:schemeClr val="tx1"/>
                </a:solidFill>
              </a:rPr>
              <a:t> Management</a:t>
            </a:r>
            <a:r>
              <a:rPr lang="es-MX" altLang="es-CO" sz="3200" b="1" dirty="0">
                <a:solidFill>
                  <a:schemeClr val="tx1"/>
                </a:solidFill>
              </a:rPr>
              <a:t>)</a:t>
            </a:r>
          </a:p>
        </p:txBody>
      </p:sp>
      <p:sp>
        <p:nvSpPr>
          <p:cNvPr id="11" name="Rectangle 2051"/>
          <p:cNvSpPr txBox="1">
            <a:spLocks noChangeArrowheads="1"/>
          </p:cNvSpPr>
          <p:nvPr/>
        </p:nvSpPr>
        <p:spPr>
          <a:xfrm>
            <a:off x="0" y="4009628"/>
            <a:ext cx="9036495" cy="1656184"/>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400" b="1" dirty="0"/>
              <a:t>La  “</a:t>
            </a:r>
            <a:r>
              <a:rPr lang="es-CO" altLang="es-CO" sz="2400" b="1" i="1" u="sng" dirty="0"/>
              <a:t>Nueva Ger</a:t>
            </a:r>
            <a:r>
              <a:rPr lang="es-CO" altLang="es-CO" sz="2400" b="1" i="1" u="sng" dirty="0">
                <a:cs typeface="Arial" pitchFamily="34" charset="0"/>
              </a:rPr>
              <a:t>e</a:t>
            </a:r>
            <a:r>
              <a:rPr lang="es-CO" altLang="es-CO" sz="2400" b="1" i="1" u="sng" dirty="0"/>
              <a:t>ncia Pública</a:t>
            </a:r>
            <a:r>
              <a:rPr lang="es-CO" altLang="es-CO" sz="2400" b="1" dirty="0"/>
              <a:t>” intenta trasladar la cultura de orienta</a:t>
            </a:r>
            <a:r>
              <a:rPr lang="es-CO" altLang="es-CO" sz="2400" b="1" dirty="0">
                <a:cs typeface="Arial" pitchFamily="34" charset="0"/>
              </a:rPr>
              <a:t>ción de los</a:t>
            </a:r>
            <a:r>
              <a:rPr lang="es-CO" altLang="es-CO" sz="2400" b="1" dirty="0"/>
              <a:t>  resultados a las organiza</a:t>
            </a:r>
            <a:r>
              <a:rPr lang="es-CO" altLang="es-CO" sz="2400" b="1" dirty="0">
                <a:cs typeface="Arial" pitchFamily="34" charset="0"/>
              </a:rPr>
              <a:t>ciones</a:t>
            </a:r>
            <a:r>
              <a:rPr lang="es-CO" altLang="es-CO" sz="2400" b="1" dirty="0"/>
              <a:t> del sector público mediante la introducción  de algunas reformas estructurales en la gestión.</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build="p" bldLvl="2" autoUpdateAnimBg="0" advAuto="10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13</a:t>
            </a:fld>
            <a:endParaRPr lang="es-ES_tradnl" dirty="0"/>
          </a:p>
        </p:txBody>
      </p:sp>
      <p:pic>
        <p:nvPicPr>
          <p:cNvPr id="7"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785492"/>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8" name="Group 2052"/>
          <p:cNvGraphicFramePr>
            <a:graphicFrameLocks noGrp="1"/>
          </p:cNvGraphicFramePr>
          <p:nvPr>
            <p:extLst>
              <p:ext uri="{D42A27DB-BD31-4B8C-83A1-F6EECF244321}">
                <p14:modId xmlns:p14="http://schemas.microsoft.com/office/powerpoint/2010/main" val="3713440985"/>
              </p:ext>
            </p:extLst>
          </p:nvPr>
        </p:nvGraphicFramePr>
        <p:xfrm>
          <a:off x="213083" y="1201316"/>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2060"/>
          <p:cNvGraphicFramePr>
            <a:graphicFrameLocks noGrp="1"/>
          </p:cNvGraphicFramePr>
          <p:nvPr>
            <p:extLst>
              <p:ext uri="{D42A27DB-BD31-4B8C-83A1-F6EECF244321}">
                <p14:modId xmlns:p14="http://schemas.microsoft.com/office/powerpoint/2010/main" val="3150981308"/>
              </p:ext>
            </p:extLst>
          </p:nvPr>
        </p:nvGraphicFramePr>
        <p:xfrm>
          <a:off x="5648479" y="1201316"/>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Flecha abajo 9"/>
          <p:cNvSpPr/>
          <p:nvPr/>
        </p:nvSpPr>
        <p:spPr>
          <a:xfrm>
            <a:off x="3711309" y="1345332"/>
            <a:ext cx="1098189" cy="1224136"/>
          </a:xfrm>
          <a:prstGeom prst="downArrow">
            <a:avLst/>
          </a:prstGeom>
          <a:solidFill>
            <a:srgbClr val="00918E"/>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1" y="5017740"/>
            <a:ext cx="5431223" cy="530398"/>
          </a:xfrm>
          <a:prstGeom prst="rect">
            <a:avLst/>
          </a:prstGeom>
        </p:spPr>
      </p:pic>
      <p:sp>
        <p:nvSpPr>
          <p:cNvPr id="2" name="1 Rectángulo"/>
          <p:cNvSpPr/>
          <p:nvPr/>
        </p:nvSpPr>
        <p:spPr>
          <a:xfrm>
            <a:off x="76881" y="-22820"/>
            <a:ext cx="9067119" cy="1138773"/>
          </a:xfrm>
          <a:prstGeom prst="rect">
            <a:avLst/>
          </a:prstGeom>
        </p:spPr>
        <p:txBody>
          <a:bodyPr wrap="square">
            <a:spAutoFit/>
          </a:bodyPr>
          <a:lstStyle/>
          <a:p>
            <a:pPr algn="ctr"/>
            <a:r>
              <a:rPr lang="es-DO" altLang="es-CO" sz="3400" b="1" dirty="0">
                <a:solidFill>
                  <a:schemeClr val="bg1"/>
                </a:solidFill>
                <a:latin typeface="+mn-lt"/>
              </a:rPr>
              <a:t>Pilares del Modelo de Gestión</a:t>
            </a:r>
          </a:p>
          <a:p>
            <a:pPr algn="ctr"/>
            <a:r>
              <a:rPr lang="es-DO" altLang="es-CO" sz="3400" b="1" dirty="0">
                <a:solidFill>
                  <a:schemeClr val="bg1"/>
                </a:solidFill>
                <a:latin typeface="+mn-lt"/>
              </a:rPr>
              <a:t>Nueva Gerencia Pública</a:t>
            </a:r>
          </a:p>
        </p:txBody>
      </p:sp>
    </p:spTree>
    <p:extLst>
      <p:ext uri="{BB962C8B-B14F-4D97-AF65-F5344CB8AC3E}">
        <p14:creationId xmlns:p14="http://schemas.microsoft.com/office/powerpoint/2010/main" val="537516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14</a:t>
            </a:fld>
            <a:endParaRPr lang="es-ES_tradnl" dirty="0"/>
          </a:p>
        </p:txBody>
      </p:sp>
      <p:sp>
        <p:nvSpPr>
          <p:cNvPr id="6" name="Rectangle 2"/>
          <p:cNvSpPr txBox="1">
            <a:spLocks noChangeArrowheads="1"/>
          </p:cNvSpPr>
          <p:nvPr/>
        </p:nvSpPr>
        <p:spPr>
          <a:xfrm>
            <a:off x="33405" y="1705372"/>
            <a:ext cx="9144000" cy="4149080"/>
          </a:xfrm>
          <a:prstGeom prst="rect">
            <a:avLst/>
          </a:prstGeom>
        </p:spPr>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71500" indent="-571500">
              <a:buClr>
                <a:schemeClr val="accent1">
                  <a:lumMod val="50000"/>
                </a:schemeClr>
              </a:buClr>
            </a:pPr>
            <a:r>
              <a:rPr lang="es-CL" altLang="es-CO" sz="3600" b="1" dirty="0"/>
              <a:t>Problema Financiero </a:t>
            </a:r>
            <a:r>
              <a:rPr lang="es-CL" altLang="es-CO" sz="2800" b="1" dirty="0"/>
              <a:t>(disciplina fiscal).</a:t>
            </a:r>
          </a:p>
          <a:p>
            <a:pPr marL="571500" indent="-571500">
              <a:buClr>
                <a:schemeClr val="accent1">
                  <a:lumMod val="50000"/>
                </a:schemeClr>
              </a:buClr>
            </a:pPr>
            <a:r>
              <a:rPr lang="es-CL" altLang="es-CO" sz="3600" b="1" dirty="0"/>
              <a:t>Problema Económico </a:t>
            </a:r>
            <a:r>
              <a:rPr lang="es-CL" altLang="es-CO" sz="2800" b="1" dirty="0"/>
              <a:t>(Globalización).</a:t>
            </a:r>
          </a:p>
          <a:p>
            <a:pPr marL="571500" indent="-571500">
              <a:buClr>
                <a:schemeClr val="accent1">
                  <a:lumMod val="50000"/>
                </a:schemeClr>
              </a:buClr>
            </a:pPr>
            <a:r>
              <a:rPr lang="es-CL" altLang="es-CO" sz="3600" b="1" dirty="0"/>
              <a:t>Problema Social </a:t>
            </a:r>
            <a:r>
              <a:rPr lang="es-CL" altLang="es-CO" sz="2800" b="1" dirty="0"/>
              <a:t>(Pobreza, desigualdad</a:t>
            </a:r>
            <a:r>
              <a:rPr lang="en-US" altLang="es-CO" sz="2800" b="1" dirty="0"/>
              <a:t> </a:t>
            </a:r>
            <a:r>
              <a:rPr lang="es-CL" altLang="es-CO" sz="2800" b="1" dirty="0"/>
              <a:t>).</a:t>
            </a:r>
          </a:p>
          <a:p>
            <a:pPr marL="571500" indent="-571500">
              <a:buClr>
                <a:schemeClr val="accent1">
                  <a:lumMod val="50000"/>
                </a:schemeClr>
              </a:buClr>
            </a:pPr>
            <a:r>
              <a:rPr lang="es-CL" altLang="es-CO" sz="3600" b="1" dirty="0"/>
              <a:t>Problema Político</a:t>
            </a:r>
            <a:r>
              <a:rPr lang="es-CL" altLang="es-CO" dirty="0"/>
              <a:t>.</a:t>
            </a:r>
          </a:p>
          <a:p>
            <a:pPr marL="812800" indent="-812800" algn="ctr">
              <a:lnSpc>
                <a:spcPct val="90000"/>
              </a:lnSpc>
              <a:buClr>
                <a:srgbClr val="FF0000"/>
              </a:buClr>
              <a:buFont typeface="Symbol" pitchFamily="18" charset="2"/>
              <a:buNone/>
            </a:pPr>
            <a:r>
              <a:rPr lang="es-CL" altLang="es-CO" sz="2800" b="1" dirty="0"/>
              <a:t>(Gobernabilidad y deslegitimación del Estado </a:t>
            </a:r>
          </a:p>
          <a:p>
            <a:pPr marL="812800" indent="-812800" algn="ctr">
              <a:lnSpc>
                <a:spcPct val="90000"/>
              </a:lnSpc>
              <a:buClr>
                <a:srgbClr val="FF0000"/>
              </a:buClr>
              <a:buFont typeface="Symbol" pitchFamily="18" charset="2"/>
              <a:buNone/>
            </a:pPr>
            <a:r>
              <a:rPr lang="es-CL" altLang="es-CO" sz="2800" b="1" dirty="0"/>
              <a:t>para conseguir valor público)</a:t>
            </a:r>
          </a:p>
        </p:txBody>
      </p:sp>
      <p:sp>
        <p:nvSpPr>
          <p:cNvPr id="8" name="6 Flecha abajo"/>
          <p:cNvSpPr/>
          <p:nvPr/>
        </p:nvSpPr>
        <p:spPr>
          <a:xfrm>
            <a:off x="3851920" y="1057300"/>
            <a:ext cx="484632" cy="576064"/>
          </a:xfrm>
          <a:prstGeom prst="downArrow">
            <a:avLst/>
          </a:prstGeom>
          <a:solidFill>
            <a:srgbClr val="00918E"/>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467544" y="193204"/>
            <a:ext cx="8496944" cy="646331"/>
          </a:xfrm>
          <a:prstGeom prst="rect">
            <a:avLst/>
          </a:prstGeom>
        </p:spPr>
        <p:txBody>
          <a:bodyPr wrap="square">
            <a:spAutoFit/>
          </a:bodyPr>
          <a:lstStyle/>
          <a:p>
            <a:pPr algn="just"/>
            <a:r>
              <a:rPr lang="es-CL" altLang="es-CO" sz="3600" b="1" dirty="0">
                <a:solidFill>
                  <a:schemeClr val="bg1"/>
                </a:solidFill>
                <a:latin typeface="+mn-lt"/>
              </a:rPr>
              <a:t>La Discusión</a:t>
            </a:r>
            <a:r>
              <a:rPr lang="en-US" altLang="es-CO" sz="3600" b="1" dirty="0">
                <a:solidFill>
                  <a:schemeClr val="bg1"/>
                </a:solidFill>
                <a:latin typeface="+mn-lt"/>
              </a:rPr>
              <a:t> </a:t>
            </a:r>
            <a:r>
              <a:rPr lang="es-CL" altLang="es-CO" sz="3600" b="1" dirty="0">
                <a:solidFill>
                  <a:schemeClr val="bg1"/>
                </a:solidFill>
                <a:latin typeface="+mn-lt"/>
              </a:rPr>
              <a:t>del Modelo de Gestión Pública</a:t>
            </a:r>
          </a:p>
        </p:txBody>
      </p:sp>
    </p:spTree>
    <p:extLst>
      <p:ext uri="{BB962C8B-B14F-4D97-AF65-F5344CB8AC3E}">
        <p14:creationId xmlns:p14="http://schemas.microsoft.com/office/powerpoint/2010/main" val="238731264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8"/>
          </p:nvPr>
        </p:nvSpPr>
        <p:spPr>
          <a:xfrm>
            <a:off x="855928" y="4732714"/>
            <a:ext cx="4540250" cy="165013"/>
          </a:xfrm>
        </p:spPr>
        <p:txBody>
          <a:bodyPr/>
          <a:lstStyle/>
          <a:p>
            <a:r>
              <a:rPr lang="es-CO" dirty="0"/>
              <a:t>Fuente: Vicente Montesinos</a:t>
            </a:r>
          </a:p>
        </p:txBody>
      </p:sp>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sp>
        <p:nvSpPr>
          <p:cNvPr id="5" name="Text Box 2"/>
          <p:cNvSpPr txBox="1">
            <a:spLocks noChangeArrowheads="1"/>
          </p:cNvSpPr>
          <p:nvPr/>
        </p:nvSpPr>
        <p:spPr bwMode="auto">
          <a:xfrm>
            <a:off x="762000" y="0"/>
            <a:ext cx="7620000" cy="913199"/>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71900" y="957126"/>
            <a:ext cx="18602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Claves para una buena gestión pública</a:t>
            </a:r>
          </a:p>
        </p:txBody>
      </p:sp>
      <p:sp>
        <p:nvSpPr>
          <p:cNvPr id="7" name="Text Box 4"/>
          <p:cNvSpPr txBox="1">
            <a:spLocks noChangeArrowheads="1"/>
          </p:cNvSpPr>
          <p:nvPr/>
        </p:nvSpPr>
        <p:spPr bwMode="auto">
          <a:xfrm>
            <a:off x="1272275" y="1268429"/>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988194"/>
            <a:ext cx="1980219"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1600" b="1" dirty="0"/>
              <a:t>Eficiencia</a:t>
            </a:r>
          </a:p>
          <a:p>
            <a:pPr algn="ctr">
              <a:spcBef>
                <a:spcPct val="50000"/>
              </a:spcBef>
            </a:pPr>
            <a:r>
              <a:rPr lang="es-ES" altLang="es-CO" sz="1600" b="1" dirty="0"/>
              <a:t>Eficacia</a:t>
            </a:r>
          </a:p>
          <a:p>
            <a:pPr algn="ctr">
              <a:spcBef>
                <a:spcPct val="50000"/>
              </a:spcBef>
            </a:pPr>
            <a:r>
              <a:rPr lang="es-ES" altLang="es-CO" sz="1600" b="1" dirty="0"/>
              <a:t>Efectividad</a:t>
            </a:r>
          </a:p>
        </p:txBody>
      </p:sp>
      <p:sp>
        <p:nvSpPr>
          <p:cNvPr id="9" name="Text Box 6"/>
          <p:cNvSpPr txBox="1">
            <a:spLocks noChangeArrowheads="1"/>
          </p:cNvSpPr>
          <p:nvPr/>
        </p:nvSpPr>
        <p:spPr bwMode="auto">
          <a:xfrm>
            <a:off x="1151620" y="2377447"/>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25100"/>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251729" y="1306794"/>
            <a:ext cx="420688" cy="350573"/>
          </a:xfrm>
          <a:prstGeom prst="rightArrow">
            <a:avLst>
              <a:gd name="adj1" fmla="val 50000"/>
              <a:gd name="adj2" fmla="val 3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2" name="AutoShape 10"/>
          <p:cNvSpPr>
            <a:spLocks noChangeArrowheads="1"/>
          </p:cNvSpPr>
          <p:nvPr/>
        </p:nvSpPr>
        <p:spPr bwMode="auto">
          <a:xfrm>
            <a:off x="5412094" y="1379554"/>
            <a:ext cx="484188" cy="277813"/>
          </a:xfrm>
          <a:prstGeom prst="leftArrow">
            <a:avLst>
              <a:gd name="adj1" fmla="val 50000"/>
              <a:gd name="adj2" fmla="val 4357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3" name="AutoShape 11"/>
          <p:cNvSpPr>
            <a:spLocks noChangeArrowheads="1"/>
          </p:cNvSpPr>
          <p:nvPr/>
        </p:nvSpPr>
        <p:spPr bwMode="auto">
          <a:xfrm flipV="1">
            <a:off x="8446719" y="757266"/>
            <a:ext cx="445761" cy="3863847"/>
          </a:xfrm>
          <a:prstGeom prst="curvedLeftArrow">
            <a:avLst>
              <a:gd name="adj1" fmla="val 195859"/>
              <a:gd name="adj2" fmla="val 39171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AutoShape 12"/>
          <p:cNvSpPr>
            <a:spLocks noChangeArrowheads="1"/>
          </p:cNvSpPr>
          <p:nvPr/>
        </p:nvSpPr>
        <p:spPr bwMode="auto">
          <a:xfrm flipV="1">
            <a:off x="791580" y="817273"/>
            <a:ext cx="329406" cy="3480387"/>
          </a:xfrm>
          <a:prstGeom prst="curvedRightArrow">
            <a:avLst>
              <a:gd name="adj1" fmla="val 196305"/>
              <a:gd name="adj2" fmla="val 3926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Tree>
    <p:extLst>
      <p:ext uri="{BB962C8B-B14F-4D97-AF65-F5344CB8AC3E}">
        <p14:creationId xmlns:p14="http://schemas.microsoft.com/office/powerpoint/2010/main" val="4779144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49188"/>
            <a:ext cx="9036496" cy="5797528"/>
          </a:xfrm>
          <a:prstGeom prst="rect">
            <a:avLst/>
          </a:prstGeom>
        </p:spPr>
      </p:pic>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64317291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grpSp>
        <p:nvGrpSpPr>
          <p:cNvPr id="5" name="Group 4"/>
          <p:cNvGrpSpPr/>
          <p:nvPr/>
        </p:nvGrpSpPr>
        <p:grpSpPr>
          <a:xfrm>
            <a:off x="3961360" y="913284"/>
            <a:ext cx="4669939" cy="2092163"/>
            <a:chOff x="3996943" y="1585576"/>
            <a:chExt cx="4669939" cy="2092163"/>
          </a:xfrm>
        </p:grpSpPr>
        <p:pic>
          <p:nvPicPr>
            <p:cNvPr id="6"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8"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9"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10"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2" name="Imagen 1"/>
          <p:cNvPicPr>
            <a:picLocks noChangeAspect="1"/>
          </p:cNvPicPr>
          <p:nvPr/>
        </p:nvPicPr>
        <p:blipFill>
          <a:blip r:embed="rId3"/>
          <a:stretch>
            <a:fillRect/>
          </a:stretch>
        </p:blipFill>
        <p:spPr>
          <a:xfrm>
            <a:off x="5724128" y="3735269"/>
            <a:ext cx="3312368" cy="1210463"/>
          </a:xfrm>
          <a:prstGeom prst="rect">
            <a:avLst/>
          </a:prstGeom>
        </p:spPr>
      </p:pic>
    </p:spTree>
    <p:extLst>
      <p:ext uri="{BB962C8B-B14F-4D97-AF65-F5344CB8AC3E}">
        <p14:creationId xmlns:p14="http://schemas.microsoft.com/office/powerpoint/2010/main" val="50587306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18</a:t>
            </a:fld>
            <a:endParaRPr lang="es-ES_tradnl" dirty="0"/>
          </a:p>
        </p:txBody>
      </p:sp>
      <p:pic>
        <p:nvPicPr>
          <p:cNvPr id="5"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511" y="1066860"/>
            <a:ext cx="1764143" cy="2158052"/>
          </a:xfrm>
          <a:prstGeom prst="rect">
            <a:avLst/>
          </a:prstGeom>
          <a:effectLst>
            <a:glow rad="139700">
              <a:schemeClr val="accent3">
                <a:satMod val="175000"/>
                <a:alpha val="40000"/>
              </a:schemeClr>
            </a:glow>
          </a:effectLst>
        </p:spPr>
      </p:pic>
      <p:pic>
        <p:nvPicPr>
          <p:cNvPr id="6"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217208"/>
            <a:ext cx="5460607" cy="4920546"/>
          </a:xfrm>
          <a:prstGeom prst="rect">
            <a:avLst/>
          </a:prstGeom>
        </p:spPr>
      </p:pic>
      <p:sp>
        <p:nvSpPr>
          <p:cNvPr id="7" name="Flecha doblada 8"/>
          <p:cNvSpPr/>
          <p:nvPr/>
        </p:nvSpPr>
        <p:spPr>
          <a:xfrm rot="16200000">
            <a:off x="1609397" y="3036376"/>
            <a:ext cx="741367" cy="1301148"/>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18490941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19</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580" y="877280"/>
            <a:ext cx="3300367" cy="424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8"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968" y="553245"/>
            <a:ext cx="4860032" cy="4608512"/>
          </a:xfrm>
          <a:prstGeom prst="rect">
            <a:avLst/>
          </a:prstGeom>
        </p:spPr>
      </p:pic>
      <p:pic>
        <p:nvPicPr>
          <p:cNvPr id="4" name="Imagen 3"/>
          <p:cNvPicPr>
            <a:picLocks noChangeAspect="1"/>
          </p:cNvPicPr>
          <p:nvPr/>
        </p:nvPicPr>
        <p:blipFill>
          <a:blip r:embed="rId3"/>
          <a:stretch>
            <a:fillRect/>
          </a:stretch>
        </p:blipFill>
        <p:spPr>
          <a:xfrm>
            <a:off x="359532" y="1288746"/>
            <a:ext cx="2952328" cy="3672408"/>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9" y="1345333"/>
            <a:ext cx="1656185" cy="1152128"/>
          </a:xfrm>
          <a:prstGeom prst="rect">
            <a:avLst/>
          </a:prstGeom>
        </p:spPr>
      </p:pic>
      <p:sp>
        <p:nvSpPr>
          <p:cNvPr id="6" name="Flecha curvada hacia abajo 5"/>
          <p:cNvSpPr/>
          <p:nvPr/>
        </p:nvSpPr>
        <p:spPr bwMode="auto">
          <a:xfrm rot="19282680">
            <a:off x="1837222" y="502837"/>
            <a:ext cx="2600012" cy="963523"/>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7627248"/>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20</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350130943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07504" y="157200"/>
            <a:ext cx="8928992" cy="5508612"/>
          </a:xfrm>
          <a:prstGeom prst="rect">
            <a:avLst/>
          </a:prstGeom>
          <a:noFill/>
          <a:ln>
            <a:solidFill>
              <a:schemeClr val="tx1"/>
            </a:solidFill>
          </a:ln>
        </p:spPr>
      </p:pic>
    </p:spTree>
    <p:extLst>
      <p:ext uri="{BB962C8B-B14F-4D97-AF65-F5344CB8AC3E}">
        <p14:creationId xmlns:p14="http://schemas.microsoft.com/office/powerpoint/2010/main" val="2361087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8" y="121197"/>
            <a:ext cx="8856985" cy="4968551"/>
          </a:xfrm>
          <a:prstGeom prst="rect">
            <a:avLst/>
          </a:prstGeom>
          <a:noFill/>
          <a:ln>
            <a:solidFill>
              <a:schemeClr val="tx1"/>
            </a:solidFill>
          </a:ln>
        </p:spPr>
      </p:pic>
    </p:spTree>
    <p:extLst>
      <p:ext uri="{BB962C8B-B14F-4D97-AF65-F5344CB8AC3E}">
        <p14:creationId xmlns:p14="http://schemas.microsoft.com/office/powerpoint/2010/main" val="7180383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23</a:t>
            </a:fld>
            <a:endParaRPr lang="es-ES_tradnl" dirty="0"/>
          </a:p>
        </p:txBody>
      </p:sp>
      <p:pic>
        <p:nvPicPr>
          <p:cNvPr id="6"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45268"/>
            <a:ext cx="9144000" cy="4669732"/>
          </a:xfrm>
          <a:prstGeom prst="rect">
            <a:avLst/>
          </a:prstGeom>
        </p:spPr>
      </p:pic>
      <p:sp>
        <p:nvSpPr>
          <p:cNvPr id="8" name="Rectangle 2" descr="Large confetti"/>
          <p:cNvSpPr txBox="1">
            <a:spLocks noChangeArrowheads="1"/>
          </p:cNvSpPr>
          <p:nvPr/>
        </p:nvSpPr>
        <p:spPr>
          <a:xfrm>
            <a:off x="125413" y="-166836"/>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bg1"/>
                </a:solidFill>
                <a:latin typeface="+mn-lt"/>
              </a:rPr>
              <a:t>¿Por qué  publicar todas las cuentas</a:t>
            </a:r>
          </a:p>
          <a:p>
            <a:r>
              <a:rPr lang="es-CR" altLang="en-US" sz="4000" kern="0" dirty="0">
                <a:solidFill>
                  <a:schemeClr val="bg1"/>
                </a:solidFill>
                <a:latin typeface="+mn-lt"/>
              </a:rPr>
              <a:t> del gobierno?</a:t>
            </a:r>
            <a:endParaRPr lang="en-GB" altLang="en-US" sz="4000" kern="0" dirty="0">
              <a:latin typeface="+mn-lt"/>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44000" cy="4669732"/>
          </a:xfrm>
          <a:prstGeom prst="rect">
            <a:avLst/>
          </a:prstGeom>
        </p:spPr>
      </p:pic>
    </p:spTree>
    <p:extLst>
      <p:ext uri="{BB962C8B-B14F-4D97-AF65-F5344CB8AC3E}">
        <p14:creationId xmlns:p14="http://schemas.microsoft.com/office/powerpoint/2010/main" val="24522937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ppt_w</p:attrName>
                                        </p:attrNameLst>
                                      </p:cBhvr>
                                      <p:tavLst>
                                        <p:tav tm="0" fmla="#ppt_w*sin(2.5*pi*$)">
                                          <p:val>
                                            <p:fltVal val="0"/>
                                          </p:val>
                                        </p:tav>
                                        <p:tav tm="100000">
                                          <p:val>
                                            <p:fltVal val="1"/>
                                          </p:val>
                                        </p:tav>
                                      </p:tavLst>
                                    </p:anim>
                                    <p:anim calcmode="lin" valueType="num">
                                      <p:cBhvr>
                                        <p:cTn id="9"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108520" y="614507"/>
            <a:ext cx="4651417" cy="600067"/>
          </a:xfrm>
          <a:noFill/>
          <a:ln w="9525">
            <a:no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noAutofit/>
          </a:bodyPr>
          <a:lstStyle/>
          <a:p>
            <a:pPr algn="ctr"/>
            <a:r>
              <a:rPr lang="es-ES" sz="1667" dirty="0">
                <a:cs typeface="Times New Roman" pitchFamily="18" charset="0"/>
              </a:rPr>
              <a:t>Estrategia de Convergencia de la</a:t>
            </a:r>
            <a:br>
              <a:rPr lang="es-ES" sz="1667" dirty="0">
                <a:cs typeface="Times New Roman" pitchFamily="18" charset="0"/>
              </a:rPr>
            </a:br>
            <a:r>
              <a:rPr lang="es-ES" sz="1667" dirty="0">
                <a:cs typeface="Times New Roman" pitchFamily="18" charset="0"/>
              </a:rPr>
              <a:t>Regulación Contable Pública</a:t>
            </a:r>
            <a:endParaRPr lang="es-ES" altLang="es-ES" sz="1667"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1987" y="2078082"/>
            <a:ext cx="4110457" cy="38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472100" y="4237653"/>
            <a:ext cx="1980220" cy="24528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667" b="1" dirty="0">
                <a:solidFill>
                  <a:schemeClr val="accent2">
                    <a:lumMod val="50000"/>
                  </a:schemeClr>
                </a:solidFill>
                <a:latin typeface="Times New Roman" pitchFamily="18" charset="0"/>
              </a:rPr>
              <a:t>NICSP</a:t>
            </a:r>
          </a:p>
        </p:txBody>
      </p:sp>
      <p:pic>
        <p:nvPicPr>
          <p:cNvPr id="11"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013" y="277214"/>
            <a:ext cx="3600400" cy="1920213"/>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1654" y="1237320"/>
            <a:ext cx="2640293"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049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866511" y="5467945"/>
            <a:ext cx="1587500" cy="269875"/>
          </a:xfrm>
        </p:spPr>
        <p:txBody>
          <a:bodyPr/>
          <a:lstStyle/>
          <a:p>
            <a:pPr>
              <a:defRPr/>
            </a:pPr>
            <a:r>
              <a:rPr lang="es-ES_tradnl" dirty="0"/>
              <a:t>Fuente: Adaptado de Vicente Montesinos</a:t>
            </a:r>
          </a:p>
        </p:txBody>
      </p:sp>
      <p:sp>
        <p:nvSpPr>
          <p:cNvPr id="5"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6" name="Text Box 3"/>
          <p:cNvSpPr txBox="1">
            <a:spLocks noChangeArrowheads="1"/>
          </p:cNvSpPr>
          <p:nvPr/>
        </p:nvSpPr>
        <p:spPr bwMode="auto">
          <a:xfrm>
            <a:off x="1014760" y="2557467"/>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7" name="Oval 6"/>
          <p:cNvSpPr>
            <a:spLocks noChangeArrowheads="1"/>
          </p:cNvSpPr>
          <p:nvPr/>
        </p:nvSpPr>
        <p:spPr bwMode="auto">
          <a:xfrm>
            <a:off x="1271633" y="757267"/>
            <a:ext cx="2284367" cy="1097814"/>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CCCCFF"/>
                    </a:gs>
                    <a:gs pos="100000">
                      <a:srgbClr val="B1EEF1"/>
                    </a:gs>
                  </a:gsLst>
                  <a:lin ang="18900000" scaled="1"/>
                </a:gradFill>
              </a14:hiddenFill>
            </a:ext>
          </a:extLst>
        </p:spPr>
        <p:txBody>
          <a:bodyPr wrap="none" anchor="ctr"/>
          <a:lstStyle/>
          <a:p>
            <a:endParaRPr lang="es-CO" sz="1917"/>
          </a:p>
        </p:txBody>
      </p:sp>
      <p:sp>
        <p:nvSpPr>
          <p:cNvPr id="8"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9"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9"/>
          <p:cNvSpPr txBox="1">
            <a:spLocks noChangeArrowheads="1"/>
          </p:cNvSpPr>
          <p:nvPr/>
        </p:nvSpPr>
        <p:spPr bwMode="auto">
          <a:xfrm>
            <a:off x="902353" y="4028199"/>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11"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2"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4" name="Oval 13"/>
          <p:cNvSpPr>
            <a:spLocks noChangeArrowheads="1"/>
          </p:cNvSpPr>
          <p:nvPr/>
        </p:nvSpPr>
        <p:spPr bwMode="auto">
          <a:xfrm>
            <a:off x="4294167" y="2317440"/>
            <a:ext cx="17780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5"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6" name="Oval 15"/>
          <p:cNvSpPr>
            <a:spLocks noChangeArrowheads="1"/>
          </p:cNvSpPr>
          <p:nvPr/>
        </p:nvSpPr>
        <p:spPr bwMode="auto">
          <a:xfrm>
            <a:off x="6637920" y="2426581"/>
            <a:ext cx="17145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7"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8" name="Line 17"/>
          <p:cNvSpPr>
            <a:spLocks noChangeShapeType="1"/>
          </p:cNvSpPr>
          <p:nvPr/>
        </p:nvSpPr>
        <p:spPr bwMode="auto">
          <a:xfrm flipV="1">
            <a:off x="1332178" y="1614310"/>
            <a:ext cx="119063"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9"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20" name="Line 20"/>
          <p:cNvSpPr>
            <a:spLocks noChangeShapeType="1"/>
          </p:cNvSpPr>
          <p:nvPr/>
        </p:nvSpPr>
        <p:spPr bwMode="auto">
          <a:xfrm flipH="1" flipV="1">
            <a:off x="7152287" y="1601081"/>
            <a:ext cx="342883"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Line 21"/>
          <p:cNvSpPr>
            <a:spLocks noChangeShapeType="1"/>
          </p:cNvSpPr>
          <p:nvPr/>
        </p:nvSpPr>
        <p:spPr bwMode="auto">
          <a:xfrm>
            <a:off x="6252187" y="1791581"/>
            <a:ext cx="16537" cy="20260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2"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3"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4"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25"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6"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7" name="Oval 5"/>
          <p:cNvSpPr>
            <a:spLocks noChangeArrowheads="1"/>
          </p:cNvSpPr>
          <p:nvPr/>
        </p:nvSpPr>
        <p:spPr bwMode="auto">
          <a:xfrm>
            <a:off x="5143500" y="757267"/>
            <a:ext cx="2222500" cy="1016000"/>
          </a:xfrm>
          <a:prstGeom prst="ellipse">
            <a:avLst/>
          </a:prstGeom>
          <a:noFill/>
          <a:ln w="28575">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B1EEF1"/>
                    </a:gs>
                    <a:gs pos="100000">
                      <a:srgbClr val="FFFFFF"/>
                    </a:gs>
                  </a:gsLst>
                  <a:lin ang="5400000" scaled="1"/>
                </a:gradFill>
              </a14:hiddenFill>
            </a:ext>
          </a:extLst>
        </p:spPr>
        <p:txBody>
          <a:bodyPr wrap="none" anchor="ctr"/>
          <a:lstStyle/>
          <a:p>
            <a:endParaRPr lang="es-CO" sz="1917"/>
          </a:p>
        </p:txBody>
      </p:sp>
      <p:sp>
        <p:nvSpPr>
          <p:cNvPr id="28" name="Line 20"/>
          <p:cNvSpPr>
            <a:spLocks noChangeShapeType="1"/>
          </p:cNvSpPr>
          <p:nvPr/>
        </p:nvSpPr>
        <p:spPr bwMode="auto">
          <a:xfrm flipV="1">
            <a:off x="5052053" y="1657367"/>
            <a:ext cx="420357" cy="5979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9" name="28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30" name="29 Rectángulo"/>
          <p:cNvSpPr/>
          <p:nvPr/>
        </p:nvSpPr>
        <p:spPr>
          <a:xfrm>
            <a:off x="1391647" y="1825530"/>
            <a:ext cx="1329210" cy="387350"/>
          </a:xfrm>
          <a:prstGeom prst="rect">
            <a:avLst/>
          </a:prstGeom>
        </p:spPr>
        <p:txBody>
          <a:bodyPr wrap="none">
            <a:spAutoFit/>
          </a:bodyPr>
          <a:lstStyle/>
          <a:p>
            <a:r>
              <a:rPr lang="es-CO" sz="1917" b="1" i="1" dirty="0"/>
              <a:t>IASC - IASB</a:t>
            </a:r>
          </a:p>
        </p:txBody>
      </p:sp>
    </p:spTree>
    <p:extLst>
      <p:ext uri="{BB962C8B-B14F-4D97-AF65-F5344CB8AC3E}">
        <p14:creationId xmlns:p14="http://schemas.microsoft.com/office/powerpoint/2010/main" val="207883637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a:xfrm>
            <a:off x="125413" y="5388240"/>
            <a:ext cx="1905000" cy="231093"/>
          </a:xfrm>
        </p:spPr>
        <p:txBody>
          <a:bodyPr/>
          <a:lstStyle/>
          <a:p>
            <a:pPr>
              <a:defRPr/>
            </a:pPr>
            <a:fld id="{25F2CEDC-C121-4A35-A220-69FF99A1891C}" type="slidenum">
              <a:rPr lang="es-ES_tradnl" smtClean="0"/>
              <a:pPr>
                <a:defRPr/>
              </a:pPr>
              <a:t>26</a:t>
            </a:fld>
            <a:endParaRPr lang="es-ES_tradnl" dirty="0"/>
          </a:p>
        </p:txBody>
      </p:sp>
      <p:pic>
        <p:nvPicPr>
          <p:cNvPr id="1028" name="Picture 4" descr="http://historiaybiografias.com/archivos_varios2/b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5649064"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abelial.files.wordpress.com/2013/04/torre-de-babe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064" y="-1"/>
            <a:ext cx="3507799"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torre de b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01588"/>
            <a:ext cx="2845239" cy="3013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ángulo 4"/>
          <p:cNvSpPr/>
          <p:nvPr/>
        </p:nvSpPr>
        <p:spPr bwMode="auto">
          <a:xfrm>
            <a:off x="2845239" y="2701591"/>
            <a:ext cx="6295122" cy="3013410"/>
          </a:xfrm>
          <a:prstGeom prst="rect">
            <a:avLst/>
          </a:prstGeom>
          <a:solidFill>
            <a:srgbClr val="00B05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r>
              <a:rPr lang="es-CO" sz="1500" b="1" i="1" dirty="0"/>
              <a:t>Significativa edificación mencionada en el judeocristiano, construida por los hombres en tiempos inmemoriales y que fehacientemente se lo puede identificar con el histórico zigurat de la antigua ciudad de Babilonia. Este edificio, en cuya cúspide estaba la </a:t>
            </a:r>
            <a:r>
              <a:rPr lang="es-CO" sz="1500" b="1" i="1" u="sng" dirty="0" err="1">
                <a:hlinkClick r:id="rId5" tooltip="Esagila"/>
              </a:rPr>
              <a:t>Esagila</a:t>
            </a:r>
            <a:r>
              <a:rPr lang="es-CO" sz="1500" b="1" i="1" dirty="0"/>
              <a:t> -templo dedicado a </a:t>
            </a:r>
            <a:r>
              <a:rPr lang="es-CO" sz="1500" b="1" i="1" u="sng" dirty="0" err="1">
                <a:hlinkClick r:id="rId6" tooltip="Marduk"/>
              </a:rPr>
              <a:t>Marduk</a:t>
            </a:r>
            <a:r>
              <a:rPr lang="es-CO" sz="1500" b="1" i="1" dirty="0"/>
              <a:t>-, originalmente tenía siete pisos de altura y más de 91 metros, pero pocos de sus restos permanecen en la actualidad.</a:t>
            </a:r>
          </a:p>
          <a:p>
            <a:r>
              <a:rPr lang="es-CO" sz="1500" b="1" i="1" dirty="0"/>
              <a:t>La Torre de Babel no solo es una edificación clave en la tradición judeocristiana y mencionada en el antiguo Testamento, sino también pertenece al ideario universal y su historia ha trascendido generaciones. Pero la leyenda de la torre reposa sobre una realidad, pues existía en efecto en Babilonia una construcción de varios pisos y de origen desconocido, que era ya restaurada en tiempos de </a:t>
            </a:r>
            <a:r>
              <a:rPr lang="es-CO" sz="1500" b="1" i="1" dirty="0" err="1"/>
              <a:t>Nabopolasar</a:t>
            </a:r>
            <a:r>
              <a:rPr lang="es-CO" sz="1500" b="1" i="1" dirty="0"/>
              <a:t> (625-605 AC), fundador de la dinastía caldea.</a:t>
            </a:r>
          </a:p>
        </p:txBody>
      </p:sp>
    </p:spTree>
    <p:extLst>
      <p:ext uri="{BB962C8B-B14F-4D97-AF65-F5344CB8AC3E}">
        <p14:creationId xmlns:p14="http://schemas.microsoft.com/office/powerpoint/2010/main" val="250587901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005302263"/>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11809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1536638184"/>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213702" y="4112937"/>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flipV="1">
            <a:off x="6776310" y="4585692"/>
            <a:ext cx="437392" cy="132015"/>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4"/>
          <p:cNvSpPr>
            <a:spLocks noGrp="1"/>
          </p:cNvSpPr>
          <p:nvPr>
            <p:ph type="sldNum" sz="quarter" idx="15"/>
          </p:nvPr>
        </p:nvSpPr>
        <p:spPr>
          <a:xfrm>
            <a:off x="35496" y="5518054"/>
            <a:ext cx="1905000" cy="219766"/>
          </a:xfrm>
        </p:spPr>
        <p:txBody>
          <a:bodyPr/>
          <a:lstStyle/>
          <a:p>
            <a:pPr>
              <a:defRPr/>
            </a:pPr>
            <a:fld id="{8A025F99-1DAF-4D1C-906F-3757E7DA4970}" type="slidenum">
              <a:rPr lang="es-ES_tradnl" smtClean="0"/>
              <a:pPr>
                <a:defRPr/>
              </a:pPr>
              <a:t>29</a:t>
            </a:fld>
            <a:endParaRPr lang="es-ES_tradnl" dirty="0"/>
          </a:p>
        </p:txBody>
      </p:sp>
      <p:sp>
        <p:nvSpPr>
          <p:cNvPr id="31" name="18 CuadroTexto"/>
          <p:cNvSpPr txBox="1"/>
          <p:nvPr/>
        </p:nvSpPr>
        <p:spPr>
          <a:xfrm>
            <a:off x="35496" y="193204"/>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33" name="_s1030"/>
          <p:cNvSpPr>
            <a:spLocks noChangeArrowheads="1"/>
          </p:cNvSpPr>
          <p:nvPr/>
        </p:nvSpPr>
        <p:spPr bwMode="auto">
          <a:xfrm>
            <a:off x="291753" y="1897670"/>
            <a:ext cx="1648743" cy="344623"/>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34" name="20 CuadroTexto"/>
          <p:cNvSpPr txBox="1">
            <a:spLocks noChangeArrowheads="1"/>
          </p:cNvSpPr>
          <p:nvPr/>
        </p:nvSpPr>
        <p:spPr bwMode="auto">
          <a:xfrm>
            <a:off x="7826" y="2629114"/>
            <a:ext cx="2325430" cy="588426"/>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35" name="20 CuadroTexto"/>
          <p:cNvSpPr txBox="1">
            <a:spLocks noChangeArrowheads="1"/>
          </p:cNvSpPr>
          <p:nvPr/>
        </p:nvSpPr>
        <p:spPr bwMode="auto">
          <a:xfrm>
            <a:off x="4985941" y="2569468"/>
            <a:ext cx="1987550" cy="266089"/>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36" name="_s1030"/>
          <p:cNvSpPr>
            <a:spLocks noChangeArrowheads="1"/>
          </p:cNvSpPr>
          <p:nvPr/>
        </p:nvSpPr>
        <p:spPr bwMode="auto">
          <a:xfrm>
            <a:off x="2268139" y="3361557"/>
            <a:ext cx="3167957" cy="720080"/>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1800" b="1" dirty="0">
                <a:solidFill>
                  <a:srgbClr val="C00000"/>
                </a:solidFill>
                <a:latin typeface="Calibri" pitchFamily="34" charset="0"/>
                <a:cs typeface="Arial" charset="0"/>
              </a:rPr>
              <a:t>Que cotizan en el mercado  de</a:t>
            </a:r>
          </a:p>
          <a:p>
            <a:pPr algn="ctr">
              <a:lnSpc>
                <a:spcPts val="1600"/>
              </a:lnSpc>
              <a:defRPr/>
            </a:pPr>
            <a:r>
              <a:rPr lang="es-ES" sz="1800" b="1" dirty="0">
                <a:solidFill>
                  <a:srgbClr val="C00000"/>
                </a:solidFill>
                <a:latin typeface="Calibri" pitchFamily="34" charset="0"/>
                <a:cs typeface="Arial" charset="0"/>
              </a:rPr>
              <a:t> valores o captan o administran </a:t>
            </a:r>
          </a:p>
          <a:p>
            <a:pPr algn="ctr">
              <a:lnSpc>
                <a:spcPts val="1600"/>
              </a:lnSpc>
              <a:defRPr/>
            </a:pPr>
            <a:r>
              <a:rPr lang="es-ES" sz="1800" b="1" dirty="0">
                <a:solidFill>
                  <a:srgbClr val="C00000"/>
                </a:solidFill>
                <a:latin typeface="Calibri" pitchFamily="34" charset="0"/>
                <a:cs typeface="Arial" charset="0"/>
              </a:rPr>
              <a:t>ahorro del público</a:t>
            </a:r>
          </a:p>
        </p:txBody>
      </p:sp>
      <p:sp>
        <p:nvSpPr>
          <p:cNvPr id="37" name="_s1030"/>
          <p:cNvSpPr>
            <a:spLocks noChangeArrowheads="1"/>
          </p:cNvSpPr>
          <p:nvPr/>
        </p:nvSpPr>
        <p:spPr bwMode="auto">
          <a:xfrm>
            <a:off x="5849540" y="3269687"/>
            <a:ext cx="3186955" cy="708127"/>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r>
              <a:rPr lang="es-ES" sz="1800" b="1" dirty="0">
                <a:solidFill>
                  <a:srgbClr val="C00000"/>
                </a:solidFill>
                <a:latin typeface="Calibri" pitchFamily="34" charset="0"/>
                <a:cs typeface="Arial" charset="0"/>
              </a:rPr>
              <a:t>Que no cotizan en el mercado</a:t>
            </a:r>
          </a:p>
          <a:p>
            <a:pPr algn="ctr">
              <a:lnSpc>
                <a:spcPts val="1800"/>
              </a:lnSpc>
              <a:defRPr/>
            </a:pPr>
            <a:r>
              <a:rPr lang="es-ES" sz="1800" b="1" dirty="0">
                <a:solidFill>
                  <a:srgbClr val="C00000"/>
                </a:solidFill>
                <a:latin typeface="Calibri" pitchFamily="34" charset="0"/>
                <a:cs typeface="Arial" charset="0"/>
              </a:rPr>
              <a:t> de valores y que  no captan  ni</a:t>
            </a:r>
          </a:p>
          <a:p>
            <a:pPr algn="ctr">
              <a:lnSpc>
                <a:spcPts val="1800"/>
              </a:lnSpc>
              <a:defRPr/>
            </a:pPr>
            <a:r>
              <a:rPr lang="es-ES" sz="18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38" name="10 CuadroTexto"/>
          <p:cNvSpPr txBox="1">
            <a:spLocks noChangeArrowheads="1"/>
          </p:cNvSpPr>
          <p:nvPr/>
        </p:nvSpPr>
        <p:spPr bwMode="auto">
          <a:xfrm>
            <a:off x="2333256" y="4618791"/>
            <a:ext cx="2958824" cy="830997"/>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600" b="1" dirty="0">
                <a:solidFill>
                  <a:srgbClr val="000000"/>
                </a:solidFill>
              </a:rPr>
              <a:t>Resolución (CGN) 743 / 2013, modificada por Res.  598 /2014 , 509/2015,576/2015,662/2015</a:t>
            </a:r>
          </a:p>
        </p:txBody>
      </p:sp>
      <p:sp>
        <p:nvSpPr>
          <p:cNvPr id="39" name="_s1030"/>
          <p:cNvSpPr>
            <a:spLocks noChangeArrowheads="1"/>
          </p:cNvSpPr>
          <p:nvPr/>
        </p:nvSpPr>
        <p:spPr bwMode="auto">
          <a:xfrm>
            <a:off x="1763689" y="1064692"/>
            <a:ext cx="3760416" cy="342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41" name="_s1030"/>
          <p:cNvSpPr>
            <a:spLocks noChangeArrowheads="1"/>
          </p:cNvSpPr>
          <p:nvPr/>
        </p:nvSpPr>
        <p:spPr bwMode="auto">
          <a:xfrm>
            <a:off x="5148064" y="1852317"/>
            <a:ext cx="2016224" cy="3899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42" name="Line 27"/>
          <p:cNvSpPr>
            <a:spLocks noChangeShapeType="1"/>
          </p:cNvSpPr>
          <p:nvPr/>
        </p:nvSpPr>
        <p:spPr bwMode="auto">
          <a:xfrm>
            <a:off x="4120754" y="936930"/>
            <a:ext cx="0" cy="4836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2800" dirty="0"/>
          </a:p>
        </p:txBody>
      </p:sp>
      <p:cxnSp>
        <p:nvCxnSpPr>
          <p:cNvPr id="43" name="AutoShape 28"/>
          <p:cNvCxnSpPr>
            <a:cxnSpLocks noChangeShapeType="1"/>
            <a:stCxn id="39" idx="2"/>
            <a:endCxn id="33" idx="0"/>
          </p:cNvCxnSpPr>
          <p:nvPr/>
        </p:nvCxnSpPr>
        <p:spPr bwMode="auto">
          <a:xfrm rot="5400000">
            <a:off x="2134810" y="388583"/>
            <a:ext cx="490402"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9"/>
          <p:cNvCxnSpPr>
            <a:cxnSpLocks noChangeShapeType="1"/>
          </p:cNvCxnSpPr>
          <p:nvPr/>
        </p:nvCxnSpPr>
        <p:spPr bwMode="auto">
          <a:xfrm rot="16200000" flipH="1">
            <a:off x="4677512" y="383726"/>
            <a:ext cx="445049" cy="2512279"/>
          </a:xfrm>
          <a:prstGeom prst="bentConnector3">
            <a:avLst>
              <a:gd name="adj1" fmla="val 51902"/>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10 CuadroTexto"/>
          <p:cNvSpPr txBox="1">
            <a:spLocks noChangeArrowheads="1"/>
          </p:cNvSpPr>
          <p:nvPr/>
        </p:nvSpPr>
        <p:spPr bwMode="auto">
          <a:xfrm>
            <a:off x="6446390" y="4257304"/>
            <a:ext cx="2014042" cy="738664"/>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400" b="1" dirty="0">
                <a:solidFill>
                  <a:srgbClr val="000000"/>
                </a:solidFill>
              </a:rPr>
              <a:t>Resolución (CGN) 414 de 2014, modificada Res. 663/2015</a:t>
            </a:r>
          </a:p>
        </p:txBody>
      </p:sp>
      <p:sp>
        <p:nvSpPr>
          <p:cNvPr id="46" name="10 CuadroTexto"/>
          <p:cNvSpPr txBox="1">
            <a:spLocks noChangeArrowheads="1"/>
          </p:cNvSpPr>
          <p:nvPr/>
        </p:nvSpPr>
        <p:spPr bwMode="auto">
          <a:xfrm>
            <a:off x="121050" y="3627397"/>
            <a:ext cx="1990148" cy="707886"/>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squar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Resolución 533  e Inst. 002 /15</a:t>
            </a:r>
          </a:p>
        </p:txBody>
      </p:sp>
      <p:sp>
        <p:nvSpPr>
          <p:cNvPr id="47" name="Flecha abajo 21"/>
          <p:cNvSpPr/>
          <p:nvPr/>
        </p:nvSpPr>
        <p:spPr>
          <a:xfrm>
            <a:off x="998190" y="3308152"/>
            <a:ext cx="287337" cy="21986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1" name="Flecha abajo 25"/>
          <p:cNvSpPr/>
          <p:nvPr/>
        </p:nvSpPr>
        <p:spPr>
          <a:xfrm>
            <a:off x="3617987" y="4287824"/>
            <a:ext cx="288925" cy="194046"/>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2" name="Flecha abajo 26"/>
          <p:cNvSpPr/>
          <p:nvPr/>
        </p:nvSpPr>
        <p:spPr>
          <a:xfrm>
            <a:off x="7236296" y="4063369"/>
            <a:ext cx="287337" cy="16228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3" name="Flecha abajo 27"/>
          <p:cNvSpPr/>
          <p:nvPr/>
        </p:nvSpPr>
        <p:spPr>
          <a:xfrm>
            <a:off x="5849541" y="2362737"/>
            <a:ext cx="287338" cy="158361"/>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4" name="Flecha abajo 31"/>
          <p:cNvSpPr/>
          <p:nvPr/>
        </p:nvSpPr>
        <p:spPr>
          <a:xfrm>
            <a:off x="1026872" y="2327361"/>
            <a:ext cx="258655" cy="19373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57" name="Conector angular 23"/>
          <p:cNvCxnSpPr/>
          <p:nvPr/>
        </p:nvCxnSpPr>
        <p:spPr>
          <a:xfrm rot="5400000">
            <a:off x="4810517" y="2011760"/>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24"/>
          <p:cNvCxnSpPr/>
          <p:nvPr/>
        </p:nvCxnSpPr>
        <p:spPr>
          <a:xfrm rot="16200000" flipH="1">
            <a:off x="6546281" y="2395584"/>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14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ctrTitle"/>
          </p:nvPr>
        </p:nvSpPr>
        <p:spPr>
          <a:xfrm>
            <a:off x="0" y="2305735"/>
            <a:ext cx="9144000" cy="883569"/>
          </a:xfrm>
        </p:spPr>
        <p:txBody>
          <a:bodyPr/>
          <a:lstStyle/>
          <a:p>
            <a:pPr algn="ctr"/>
            <a:r>
              <a:rPr lang="es-CO" sz="2700" dirty="0"/>
              <a:t>LOS RETOS DE LA PROFESIÓN CONTABLE FRENTE A LA CONVERGENCIA A NORMAS INTERNACIONALES EN COLOMBIA</a:t>
            </a:r>
          </a:p>
        </p:txBody>
      </p:sp>
      <p:pic>
        <p:nvPicPr>
          <p:cNvPr id="5" name="Imagen 4"/>
          <p:cNvPicPr>
            <a:picLocks noChangeAspect="1"/>
          </p:cNvPicPr>
          <p:nvPr/>
        </p:nvPicPr>
        <p:blipFill>
          <a:blip r:embed="rId2"/>
          <a:stretch>
            <a:fillRect/>
          </a:stretch>
        </p:blipFill>
        <p:spPr>
          <a:xfrm>
            <a:off x="4211960" y="-11424"/>
            <a:ext cx="4932040" cy="1203009"/>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4828"/>
            <a:ext cx="4211957" cy="2309708"/>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1959" y="1191585"/>
            <a:ext cx="4932040" cy="1032411"/>
          </a:xfrm>
          <a:prstGeom prst="rect">
            <a:avLst/>
          </a:prstGeom>
        </p:spPr>
      </p:pic>
      <p:pic>
        <p:nvPicPr>
          <p:cNvPr id="8" name="Imagen 7"/>
          <p:cNvPicPr>
            <a:picLocks noChangeAspect="1"/>
          </p:cNvPicPr>
          <p:nvPr/>
        </p:nvPicPr>
        <p:blipFill>
          <a:blip r:embed="rId2"/>
          <a:stretch>
            <a:fillRect/>
          </a:stretch>
        </p:blipFill>
        <p:spPr>
          <a:xfrm>
            <a:off x="4200848" y="-11424"/>
            <a:ext cx="4932040" cy="1203009"/>
          </a:xfrm>
          <a:prstGeom prst="rect">
            <a:avLst/>
          </a:prstGeom>
        </p:spPr>
      </p:pic>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2" y="-94828"/>
            <a:ext cx="4211957" cy="2309708"/>
          </a:xfrm>
          <a:prstGeom prst="rect">
            <a:avLst/>
          </a:prstGeom>
        </p:spPr>
      </p:pic>
      <p:pic>
        <p:nvPicPr>
          <p:cNvPr id="11" name="Imagen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0847" y="1191585"/>
            <a:ext cx="4932040" cy="1032411"/>
          </a:xfrm>
          <a:prstGeom prst="rect">
            <a:avLst/>
          </a:prstGeom>
        </p:spPr>
      </p:pic>
      <p:pic>
        <p:nvPicPr>
          <p:cNvPr id="3" name="Imagen 2"/>
          <p:cNvPicPr>
            <a:picLocks noChangeAspect="1"/>
          </p:cNvPicPr>
          <p:nvPr/>
        </p:nvPicPr>
        <p:blipFill>
          <a:blip r:embed="rId5"/>
          <a:stretch>
            <a:fillRect/>
          </a:stretch>
        </p:blipFill>
        <p:spPr>
          <a:xfrm>
            <a:off x="-36512" y="3311638"/>
            <a:ext cx="2880320" cy="1798158"/>
          </a:xfrm>
          <a:prstGeom prst="rect">
            <a:avLst/>
          </a:prstGeom>
        </p:spPr>
      </p:pic>
      <p:pic>
        <p:nvPicPr>
          <p:cNvPr id="6" name="Imagen 5"/>
          <p:cNvPicPr>
            <a:picLocks noChangeAspect="1"/>
          </p:cNvPicPr>
          <p:nvPr/>
        </p:nvPicPr>
        <p:blipFill>
          <a:blip r:embed="rId6"/>
          <a:stretch>
            <a:fillRect/>
          </a:stretch>
        </p:blipFill>
        <p:spPr>
          <a:xfrm>
            <a:off x="2771800" y="3280159"/>
            <a:ext cx="3456384" cy="1829637"/>
          </a:xfrm>
          <a:prstGeom prst="rect">
            <a:avLst/>
          </a:prstGeom>
        </p:spPr>
      </p:pic>
      <p:pic>
        <p:nvPicPr>
          <p:cNvPr id="13" name="Imagen 12"/>
          <p:cNvPicPr>
            <a:picLocks noChangeAspect="1"/>
          </p:cNvPicPr>
          <p:nvPr/>
        </p:nvPicPr>
        <p:blipFill>
          <a:blip r:embed="rId7"/>
          <a:stretch>
            <a:fillRect/>
          </a:stretch>
        </p:blipFill>
        <p:spPr>
          <a:xfrm>
            <a:off x="6228184" y="3289548"/>
            <a:ext cx="2915816" cy="1743075"/>
          </a:xfrm>
          <a:prstGeom prst="rect">
            <a:avLst/>
          </a:prstGeom>
        </p:spPr>
      </p:pic>
    </p:spTree>
    <p:extLst>
      <p:ext uri="{BB962C8B-B14F-4D97-AF65-F5344CB8AC3E}">
        <p14:creationId xmlns:p14="http://schemas.microsoft.com/office/powerpoint/2010/main" val="414755773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3.1. Resoluciones 743 </a:t>
            </a:r>
            <a:r>
              <a:rPr lang="es-CO" altLang="es-ES" sz="3667" b="1">
                <a:solidFill>
                  <a:schemeClr val="bg1">
                    <a:lumMod val="95000"/>
                  </a:schemeClr>
                </a:solidFill>
                <a:effectLst>
                  <a:outerShdw blurRad="38100" dist="38100" dir="2700000" algn="tl">
                    <a:srgbClr val="000000">
                      <a:alpha val="43137"/>
                    </a:srgbClr>
                  </a:outerShdw>
                </a:effectLst>
                <a:latin typeface="+mj-lt"/>
              </a:rPr>
              <a:t>del 17/12/2013 y </a:t>
            </a:r>
            <a:r>
              <a:rPr lang="es-CO" sz="3667" b="1">
                <a:solidFill>
                  <a:schemeClr val="bg1">
                    <a:lumMod val="95000"/>
                  </a:schemeClr>
                </a:solidFill>
                <a:effectLst>
                  <a:outerShdw blurRad="38100" dist="38100" dir="2700000" algn="tl">
                    <a:srgbClr val="000000">
                      <a:alpha val="43137"/>
                    </a:srgbClr>
                  </a:outerShdw>
                </a:effectLst>
                <a:latin typeface="+mj-lt"/>
              </a:rPr>
              <a:t>598  </a:t>
            </a:r>
            <a:r>
              <a:rPr lang="es-CO" sz="3667" b="1" dirty="0">
                <a:solidFill>
                  <a:schemeClr val="bg1">
                    <a:lumMod val="95000"/>
                  </a:schemeClr>
                </a:solidFill>
                <a:effectLst>
                  <a:outerShdw blurRad="38100" dist="38100" dir="2700000" algn="tl">
                    <a:srgbClr val="000000">
                      <a:alpha val="43137"/>
                    </a:srgbClr>
                  </a:outerShdw>
                </a:effectLst>
                <a:latin typeface="+mj-lt"/>
              </a:rPr>
              <a:t>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31</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33</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34</a:t>
            </a:fld>
            <a:endParaRPr lang="es-ES_tradnl" dirty="0"/>
          </a:p>
        </p:txBody>
      </p:sp>
      <p:sp>
        <p:nvSpPr>
          <p:cNvPr id="6"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7" name="4 Forma libre"/>
          <p:cNvSpPr/>
          <p:nvPr/>
        </p:nvSpPr>
        <p:spPr>
          <a:xfrm>
            <a:off x="43132" y="1999806"/>
            <a:ext cx="2728668" cy="2691439"/>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8" name="8 Forma libre"/>
          <p:cNvSpPr/>
          <p:nvPr/>
        </p:nvSpPr>
        <p:spPr>
          <a:xfrm>
            <a:off x="4644008" y="1201331"/>
            <a:ext cx="4392488" cy="1584161"/>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1900" b="1" kern="1200" dirty="0">
                <a:latin typeface="Calibri" pitchFamily="34" charset="0"/>
              </a:rPr>
              <a:t>Cuando una entidad considere que la clasificación asignada no corresponda con la función económica que desarrolla. </a:t>
            </a:r>
            <a:r>
              <a:rPr lang="es-CO" sz="1900" b="1" u="sng" kern="1200" dirty="0">
                <a:latin typeface="Calibri" pitchFamily="34" charset="0"/>
              </a:rPr>
              <a:t>Elevar solicitud a la CGN antes del 31 de octubre de 2014</a:t>
            </a:r>
            <a:r>
              <a:rPr lang="es-CO" sz="1900" b="1" kern="1200" dirty="0">
                <a:latin typeface="Calibri" pitchFamily="34" charset="0"/>
              </a:rPr>
              <a:t> </a:t>
            </a:r>
            <a:r>
              <a:rPr lang="es-CO" sz="1900" b="1" i="1" kern="1200" dirty="0">
                <a:latin typeface="Calibri" pitchFamily="34" charset="0"/>
              </a:rPr>
              <a:t>(Carta Circular No. 003 del 3 de octubre de 2014)</a:t>
            </a:r>
            <a:endParaRPr lang="es-ES" sz="1900" b="1" i="1" kern="1200" dirty="0"/>
          </a:p>
        </p:txBody>
      </p:sp>
      <p:sp>
        <p:nvSpPr>
          <p:cNvPr id="9" name="10 Forma libre"/>
          <p:cNvSpPr/>
          <p:nvPr/>
        </p:nvSpPr>
        <p:spPr>
          <a:xfrm>
            <a:off x="4650983" y="2652966"/>
            <a:ext cx="4248472" cy="2736319"/>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19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1900" b="1" dirty="0">
              <a:latin typeface="Calibri" pitchFamily="34" charset="0"/>
            </a:endParaRPr>
          </a:p>
        </p:txBody>
      </p:sp>
      <p:sp>
        <p:nvSpPr>
          <p:cNvPr id="10" name="11 Elipse"/>
          <p:cNvSpPr/>
          <p:nvPr/>
        </p:nvSpPr>
        <p:spPr bwMode="auto">
          <a:xfrm>
            <a:off x="2460525" y="1201316"/>
            <a:ext cx="2183667" cy="1663096"/>
          </a:xfrm>
          <a:prstGeom prst="ellipse">
            <a:avLst/>
          </a:prstGeom>
          <a:solidFill>
            <a:schemeClr val="accent6">
              <a:lumMod val="20000"/>
              <a:lumOff val="80000"/>
            </a:schemeClr>
          </a:solidFill>
          <a:ln>
            <a:solidFill>
              <a:srgbClr val="FFFF00"/>
            </a:solidFill>
          </a:ln>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1" name="13 Elipse"/>
          <p:cNvSpPr/>
          <p:nvPr/>
        </p:nvSpPr>
        <p:spPr bwMode="auto">
          <a:xfrm>
            <a:off x="2454696" y="3755141"/>
            <a:ext cx="2189312" cy="1663096"/>
          </a:xfrm>
          <a:prstGeom prst="ellipse">
            <a:avLst/>
          </a:prstGeom>
          <a:ln>
            <a:solidFill>
              <a:srgbClr val="FFFF00"/>
            </a:solidFill>
          </a:ln>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1120546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699792" y="1268060"/>
            <a:ext cx="6336704" cy="353943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2800" b="1" dirty="0"/>
              <a:t>“Por la cual se incorpora, como parte del Régimen de Contabilidad Pública, el Marco normativo para empresas que no cotizan en el mercado de valores, y que no captan ni administran ahorro del público; y se define el Catálogo General de Cuentas que utilizarán las entidades obligadas a observar dicho marco”</a:t>
            </a:r>
          </a:p>
        </p:txBody>
      </p:sp>
      <p:sp>
        <p:nvSpPr>
          <p:cNvPr id="13" name="12 Forma libre"/>
          <p:cNvSpPr/>
          <p:nvPr/>
        </p:nvSpPr>
        <p:spPr bwMode="auto">
          <a:xfrm rot="16200000">
            <a:off x="-330025" y="2235658"/>
            <a:ext cx="3168353" cy="1951173"/>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4" name="CuadroTexto 1"/>
          <p:cNvSpPr txBox="1"/>
          <p:nvPr/>
        </p:nvSpPr>
        <p:spPr>
          <a:xfrm>
            <a:off x="248351" y="1583128"/>
            <a:ext cx="477054" cy="3096344"/>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sz="1900" dirty="0"/>
              <a:t>Catálogo General de Cuentas</a:t>
            </a:r>
            <a:endParaRPr lang="es-CO" sz="1900" dirty="0"/>
          </a:p>
        </p:txBody>
      </p:sp>
      <p:sp>
        <p:nvSpPr>
          <p:cNvPr id="15" name="3 CuadroTexto"/>
          <p:cNvSpPr txBox="1">
            <a:spLocks noChangeArrowheads="1"/>
          </p:cNvSpPr>
          <p:nvPr/>
        </p:nvSpPr>
        <p:spPr bwMode="auto">
          <a:xfrm>
            <a:off x="683568" y="2686626"/>
            <a:ext cx="1414676" cy="106182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2100" dirty="0"/>
              <a:t>Resolución 139 de 2015</a:t>
            </a:r>
          </a:p>
        </p:txBody>
      </p:sp>
      <p:grpSp>
        <p:nvGrpSpPr>
          <p:cNvPr id="16" name="15 Grupo"/>
          <p:cNvGrpSpPr/>
          <p:nvPr/>
        </p:nvGrpSpPr>
        <p:grpSpPr>
          <a:xfrm>
            <a:off x="2411760" y="2704486"/>
            <a:ext cx="450312" cy="595378"/>
            <a:chOff x="6967731" y="3284984"/>
            <a:chExt cx="412581" cy="576064"/>
          </a:xfrm>
        </p:grpSpPr>
        <p:sp>
          <p:nvSpPr>
            <p:cNvPr id="17" name="16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8" name="17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
        <p:nvSpPr>
          <p:cNvPr id="19"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23731991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par>
                                <p:cTn id="22" presetID="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1873" y="1357333"/>
            <a:ext cx="4950127" cy="3881417"/>
          </a:xfrm>
          <a:prstGeom prst="rect">
            <a:avLst/>
          </a:prstGeom>
          <a:noFill/>
          <a:ln>
            <a:noFill/>
          </a:ln>
        </p:spPr>
      </p:pic>
      <p:sp>
        <p:nvSpPr>
          <p:cNvPr id="6" name="6 Rectángulo"/>
          <p:cNvSpPr/>
          <p:nvPr/>
        </p:nvSpPr>
        <p:spPr>
          <a:xfrm>
            <a:off x="742947" y="97194"/>
            <a:ext cx="7639053" cy="957763"/>
          </a:xfrm>
          <a:prstGeom prst="rect">
            <a:avLst/>
          </a:prstGeom>
        </p:spPr>
        <p:txBody>
          <a:bodyPr wrap="square">
            <a:spAutoFit/>
          </a:bodyPr>
          <a:lstStyle/>
          <a:p>
            <a:pPr marL="370402" indent="-370402" algn="ctr" fontAlgn="auto">
              <a:lnSpc>
                <a:spcPct val="90000"/>
              </a:lnSpc>
              <a:spcAft>
                <a:spcPct val="35000"/>
              </a:spcAft>
              <a:buSzPct val="90000"/>
              <a:defRPr/>
            </a:pPr>
            <a:r>
              <a:rPr lang="es-ES" sz="2083"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11" name="10 Proceso alternativo"/>
          <p:cNvSpPr/>
          <p:nvPr/>
        </p:nvSpPr>
        <p:spPr bwMode="auto">
          <a:xfrm>
            <a:off x="251520" y="1477347"/>
            <a:ext cx="3060340" cy="3660407"/>
          </a:xfrm>
          <a:prstGeom prst="flowChartAlternateProcess">
            <a:avLst/>
          </a:prstGeom>
          <a:noFill/>
          <a:ln>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200" tIns="38100" rIns="76200" bIns="38100" numCol="1" rtlCol="0" anchor="t" anchorCtr="0" compatLnSpc="1">
            <a:prstTxWarp prst="textNoShape">
              <a:avLst/>
            </a:prstTxWarp>
          </a:bodyPr>
          <a:lstStyle/>
          <a:p>
            <a:pPr algn="ctr"/>
            <a:r>
              <a:rPr lang="es-CO" sz="2800" b="1" dirty="0"/>
              <a:t>CAMBIOS EN LA POLÍTICA DE REGULACIÓN CONTABLE PÚBLICA Y EN LA DEFINICIÓN DEL MARCO NORMATIVO</a:t>
            </a:r>
          </a:p>
        </p:txBody>
      </p:sp>
    </p:spTree>
    <p:extLst>
      <p:ext uri="{BB962C8B-B14F-4D97-AF65-F5344CB8AC3E}">
        <p14:creationId xmlns:p14="http://schemas.microsoft.com/office/powerpoint/2010/main" val="34368980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4"/>
          </p:nvPr>
        </p:nvSpPr>
        <p:spPr>
          <a:xfrm>
            <a:off x="611560" y="1273324"/>
            <a:ext cx="8208912" cy="3816424"/>
          </a:xfrm>
        </p:spPr>
        <p:txBody>
          <a:bodyPr/>
          <a:lstStyle/>
          <a:p>
            <a:r>
              <a:rPr lang="es-CO" sz="4000" b="1" u="sng" dirty="0">
                <a:solidFill>
                  <a:schemeClr val="tx1"/>
                </a:solidFill>
              </a:rPr>
              <a:t>CATÁLOGO GENERAL DE CUENTAS</a:t>
            </a:r>
          </a:p>
          <a:p>
            <a:endParaRPr lang="es-CO" sz="2000" b="1" dirty="0">
              <a:solidFill>
                <a:schemeClr val="tx1"/>
              </a:solidFill>
            </a:endParaRPr>
          </a:p>
          <a:p>
            <a:pPr marL="571500" indent="-571500">
              <a:buFont typeface="Arial" panose="020B0604020202020204" pitchFamily="34" charset="0"/>
              <a:buChar char="•"/>
            </a:pPr>
            <a:r>
              <a:rPr lang="es-CO" sz="1600" b="1" dirty="0">
                <a:solidFill>
                  <a:schemeClr val="tx1"/>
                </a:solidFill>
              </a:rPr>
              <a:t>ACTIVOS</a:t>
            </a:r>
          </a:p>
          <a:p>
            <a:pPr marL="571500" indent="-571500">
              <a:buFont typeface="Arial" panose="020B0604020202020204" pitchFamily="34" charset="0"/>
              <a:buChar char="•"/>
            </a:pPr>
            <a:r>
              <a:rPr lang="es-CO" sz="1600" b="1" dirty="0">
                <a:solidFill>
                  <a:schemeClr val="tx1"/>
                </a:solidFill>
              </a:rPr>
              <a:t>PASIVOS</a:t>
            </a:r>
          </a:p>
          <a:p>
            <a:pPr marL="571500" indent="-571500">
              <a:buFont typeface="Arial" panose="020B0604020202020204" pitchFamily="34" charset="0"/>
              <a:buChar char="•"/>
            </a:pPr>
            <a:r>
              <a:rPr lang="es-CO" sz="1600" b="1" dirty="0">
                <a:solidFill>
                  <a:schemeClr val="tx1"/>
                </a:solidFill>
              </a:rPr>
              <a:t>PATRIMONIO</a:t>
            </a:r>
          </a:p>
          <a:p>
            <a:pPr marL="571500" indent="-571500">
              <a:buFont typeface="Arial" panose="020B0604020202020204" pitchFamily="34" charset="0"/>
              <a:buChar char="•"/>
            </a:pPr>
            <a:r>
              <a:rPr lang="es-CO" sz="1600" b="1" dirty="0">
                <a:solidFill>
                  <a:schemeClr val="tx1"/>
                </a:solidFill>
              </a:rPr>
              <a:t>INGRESOS</a:t>
            </a:r>
          </a:p>
          <a:p>
            <a:pPr marL="571500" indent="-571500">
              <a:buFont typeface="Arial" panose="020B0604020202020204" pitchFamily="34" charset="0"/>
              <a:buChar char="•"/>
            </a:pPr>
            <a:r>
              <a:rPr lang="es-CO" sz="1600" b="1" dirty="0">
                <a:solidFill>
                  <a:schemeClr val="tx1"/>
                </a:solidFill>
              </a:rPr>
              <a:t>GASTOS</a:t>
            </a:r>
          </a:p>
          <a:p>
            <a:pPr marL="571500" indent="-571500">
              <a:buFont typeface="Arial" panose="020B0604020202020204" pitchFamily="34" charset="0"/>
              <a:buChar char="•"/>
            </a:pPr>
            <a:r>
              <a:rPr lang="es-CO" sz="1600" b="1" dirty="0">
                <a:solidFill>
                  <a:schemeClr val="tx1"/>
                </a:solidFill>
              </a:rPr>
              <a:t>COSTOS DE VENTAS</a:t>
            </a:r>
          </a:p>
          <a:p>
            <a:pPr marL="571500" indent="-571500">
              <a:buFont typeface="Arial" panose="020B0604020202020204" pitchFamily="34" charset="0"/>
              <a:buChar char="•"/>
            </a:pPr>
            <a:r>
              <a:rPr lang="es-CO" sz="1600" b="1" dirty="0">
                <a:solidFill>
                  <a:schemeClr val="tx1"/>
                </a:solidFill>
              </a:rPr>
              <a:t>COSTOS DE TRANSFORMACIÓN</a:t>
            </a:r>
          </a:p>
          <a:p>
            <a:pPr marL="571500" indent="-571500">
              <a:buFont typeface="Arial" panose="020B0604020202020204" pitchFamily="34" charset="0"/>
              <a:buChar char="•"/>
            </a:pPr>
            <a:r>
              <a:rPr lang="es-CO" sz="1600" b="1" dirty="0">
                <a:solidFill>
                  <a:schemeClr val="tx1"/>
                </a:solidFill>
              </a:rPr>
              <a:t>CUENTAS DE ORDEN DEUDORAS</a:t>
            </a:r>
          </a:p>
          <a:p>
            <a:pPr marL="571500" indent="-571500">
              <a:buFont typeface="Arial" panose="020B0604020202020204" pitchFamily="34" charset="0"/>
              <a:buChar char="•"/>
            </a:pPr>
            <a:r>
              <a:rPr lang="es-CO" sz="1600" b="1" dirty="0">
                <a:solidFill>
                  <a:schemeClr val="tx1"/>
                </a:solidFill>
              </a:rPr>
              <a:t>CUENTAS DE ORDEN ACREEDORAS</a:t>
            </a:r>
          </a:p>
        </p:txBody>
      </p:sp>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37</a:t>
            </a:fld>
            <a:endParaRPr lang="es-ES_tradnl" dirty="0"/>
          </a:p>
        </p:txBody>
      </p:sp>
      <p:sp>
        <p:nvSpPr>
          <p:cNvPr id="7"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343599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3.3. 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39</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4274" y="49188"/>
            <a:ext cx="9099726" cy="4104456"/>
          </a:xfrm>
          <a:prstGeom prst="rect">
            <a:avLst/>
          </a:prstGeom>
          <a:effectLst>
            <a:glow rad="139700">
              <a:schemeClr val="accent6">
                <a:satMod val="175000"/>
                <a:alpha val="40000"/>
              </a:schemeClr>
            </a:glow>
          </a:effectLst>
        </p:spPr>
      </p:pic>
      <p:sp>
        <p:nvSpPr>
          <p:cNvPr id="5" name="4 CuadroTexto"/>
          <p:cNvSpPr txBox="1"/>
          <p:nvPr/>
        </p:nvSpPr>
        <p:spPr>
          <a:xfrm>
            <a:off x="35496" y="415364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4274006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sp>
        <p:nvSpPr>
          <p:cNvPr id="9" name="Rectangle 142"/>
          <p:cNvSpPr>
            <a:spLocks noChangeArrowheads="1"/>
          </p:cNvSpPr>
          <p:nvPr/>
        </p:nvSpPr>
        <p:spPr bwMode="auto">
          <a:xfrm>
            <a:off x="787370" y="-41853"/>
            <a:ext cx="7620000" cy="9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algn="ctr"/>
            <a:br>
              <a:rPr lang="es-CO" altLang="es-CO" sz="500" dirty="0">
                <a:latin typeface="Arial" pitchFamily="34" charset="0"/>
                <a:cs typeface="Arial" pitchFamily="34" charset="0"/>
              </a:rPr>
            </a:br>
            <a:r>
              <a:rPr lang="es-CO" sz="2667" b="1" dirty="0"/>
              <a:t>Normas Internacionales de Contabilidad</a:t>
            </a:r>
          </a:p>
          <a:p>
            <a:pPr algn="ctr"/>
            <a:r>
              <a:rPr lang="es-CO" sz="2667" b="1" dirty="0"/>
              <a:t>para el Sector Público </a:t>
            </a:r>
            <a:r>
              <a:rPr lang="es-CO" altLang="es-CO" sz="2667" b="1" dirty="0">
                <a:latin typeface="Arial" pitchFamily="34" charset="0"/>
                <a:cs typeface="Arial" pitchFamily="34" charset="0"/>
              </a:rPr>
              <a:t>(IPSAS)</a:t>
            </a:r>
          </a:p>
        </p:txBody>
      </p:sp>
      <p:sp>
        <p:nvSpPr>
          <p:cNvPr id="10" name="Rectángulo 9"/>
          <p:cNvSpPr/>
          <p:nvPr/>
        </p:nvSpPr>
        <p:spPr bwMode="auto">
          <a:xfrm>
            <a:off x="866511" y="948943"/>
            <a:ext cx="7425903" cy="94845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a:r>
              <a:rPr lang="es-CO" sz="3167" b="1" dirty="0"/>
              <a:t>I P S A S B</a:t>
            </a:r>
          </a:p>
          <a:p>
            <a:pPr algn="ctr"/>
            <a:r>
              <a:rPr lang="es-CO" sz="1833" b="1" dirty="0"/>
              <a:t>(Consejo de Normas Internacionales de Contabilidad del Sector Público)</a:t>
            </a:r>
          </a:p>
        </p:txBody>
      </p:sp>
      <p:sp>
        <p:nvSpPr>
          <p:cNvPr id="11" name="Rectángulo 10"/>
          <p:cNvSpPr/>
          <p:nvPr/>
        </p:nvSpPr>
        <p:spPr>
          <a:xfrm>
            <a:off x="787370" y="1717417"/>
            <a:ext cx="7594630" cy="3516347"/>
          </a:xfrm>
          <a:prstGeom prst="rect">
            <a:avLst/>
          </a:prstGeom>
        </p:spPr>
        <p:txBody>
          <a:bodyPr wrap="square">
            <a:spAutoFit/>
          </a:bodyPr>
          <a:lstStyle/>
          <a:p>
            <a:pPr algn="ctr"/>
            <a:endParaRPr lang="es-CO" sz="2000" b="1" dirty="0"/>
          </a:p>
          <a:p>
            <a:endParaRPr lang="es-CO" sz="2250" b="1" dirty="0"/>
          </a:p>
          <a:p>
            <a:pPr marL="380985" indent="-380985" algn="just">
              <a:buFont typeface="Wingdings" panose="05000000000000000000" pitchFamily="2" charset="2"/>
              <a:buChar char="ü"/>
            </a:pPr>
            <a:r>
              <a:rPr lang="es-CO" sz="2250" b="1" dirty="0"/>
              <a:t>Reconoce el derecho de las administraciones públicas y de los emisores de normas nacionales a establecer normas contables y directrices para la información financiera en sus jurisdicciones.</a:t>
            </a:r>
            <a:r>
              <a:rPr lang="es-CO" sz="2250" b="1" dirty="0">
                <a:solidFill>
                  <a:srgbClr val="FFFFFF"/>
                </a:solidFill>
                <a:latin typeface="Arial" panose="020B0604020202020204" pitchFamily="34" charset="0"/>
              </a:rPr>
              <a:t>(C de Normas I</a:t>
            </a:r>
          </a:p>
          <a:p>
            <a:pPr marL="380985" indent="-380985" algn="just">
              <a:buFont typeface="Wingdings" panose="05000000000000000000" pitchFamily="2" charset="2"/>
              <a:buChar char="ü"/>
            </a:pPr>
            <a:r>
              <a:rPr lang="es-CO" sz="2250" b="1" dirty="0"/>
              <a:t>Fomenta la adopción de las NICSP y la armonización de los requisitos nacionales con las NICSP. Se considerará que los estados financieros cumplen con las NICSP sólo si cumplen con todos los requisitos de cada NICSP que les sea aplicable</a:t>
            </a:r>
            <a:r>
              <a:rPr lang="es-CO" sz="2250" b="1" dirty="0">
                <a:latin typeface="Arial" panose="020B0604020202020204" pitchFamily="34" charset="0"/>
              </a:rPr>
              <a:t>.</a:t>
            </a:r>
            <a:endParaRPr lang="es-CO" sz="2333" b="1" dirty="0">
              <a:latin typeface="Arial" panose="020B0604020202020204" pitchFamily="34" charset="0"/>
            </a:endParaRPr>
          </a:p>
        </p:txBody>
      </p:sp>
      <p:sp>
        <p:nvSpPr>
          <p:cNvPr id="12" name="Flecha abajo 11"/>
          <p:cNvSpPr/>
          <p:nvPr/>
        </p:nvSpPr>
        <p:spPr bwMode="auto">
          <a:xfrm>
            <a:off x="3976965" y="2046221"/>
            <a:ext cx="598068" cy="391233"/>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37271621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41</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42</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09228"/>
            <a:ext cx="7770439"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2667000" y="37187"/>
            <a:ext cx="3810000" cy="348878"/>
          </a:xfrm>
          <a:prstGeom prst="rect">
            <a:avLst/>
          </a:prstGeom>
        </p:spPr>
        <p:txBody>
          <a:bodyPr>
            <a:spAutoFit/>
          </a:bodyPr>
          <a:lstStyle/>
          <a:p>
            <a:pPr algn="ctr"/>
            <a:r>
              <a:rPr lang="es-CO" sz="1667" b="1" dirty="0">
                <a:latin typeface="Arial,Bold"/>
              </a:rPr>
              <a:t>Listado de NICSP</a:t>
            </a:r>
          </a:p>
        </p:txBody>
      </p:sp>
    </p:spTree>
    <p:extLst>
      <p:ext uri="{BB962C8B-B14F-4D97-AF65-F5344CB8AC3E}">
        <p14:creationId xmlns:p14="http://schemas.microsoft.com/office/powerpoint/2010/main" val="322651127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43</a:t>
            </a:fld>
            <a:endParaRPr lang="es-ES_tradnl"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7200"/>
            <a:ext cx="7537333"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5025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44</a:t>
            </a:fld>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3641823766"/>
              </p:ext>
            </p:extLst>
          </p:nvPr>
        </p:nvGraphicFramePr>
        <p:xfrm>
          <a:off x="125414" y="121195"/>
          <a:ext cx="8983090" cy="4968554"/>
        </p:xfrm>
        <a:graphic>
          <a:graphicData uri="http://schemas.openxmlformats.org/drawingml/2006/table">
            <a:tbl>
              <a:tblPr firstRow="1" firstCol="1" bandRow="1">
                <a:tableStyleId>{5C22544A-7EE6-4342-B048-85BDC9FD1C3A}</a:tableStyleId>
              </a:tblPr>
              <a:tblGrid>
                <a:gridCol w="1990450">
                  <a:extLst>
                    <a:ext uri="{9D8B030D-6E8A-4147-A177-3AD203B41FA5}">
                      <a16:colId xmlns:a16="http://schemas.microsoft.com/office/drawing/2014/main" val="20000"/>
                    </a:ext>
                  </a:extLst>
                </a:gridCol>
                <a:gridCol w="6992640">
                  <a:extLst>
                    <a:ext uri="{9D8B030D-6E8A-4147-A177-3AD203B41FA5}">
                      <a16:colId xmlns:a16="http://schemas.microsoft.com/office/drawing/2014/main" val="20001"/>
                    </a:ext>
                  </a:extLst>
                </a:gridCol>
              </a:tblGrid>
              <a:tr h="1026846">
                <a:tc>
                  <a:txBody>
                    <a:bodyPr/>
                    <a:lstStyle/>
                    <a:p>
                      <a:pPr>
                        <a:lnSpc>
                          <a:spcPct val="107000"/>
                        </a:lnSpc>
                        <a:spcAft>
                          <a:spcPts val="0"/>
                        </a:spcAft>
                      </a:pPr>
                      <a:endParaRPr lang="es-CO" sz="2300" b="1" dirty="0">
                        <a:solidFill>
                          <a:schemeClr val="tx1"/>
                        </a:solidFill>
                        <a:effectLst/>
                      </a:endParaRPr>
                    </a:p>
                    <a:p>
                      <a:pPr>
                        <a:lnSpc>
                          <a:spcPct val="107000"/>
                        </a:lnSpc>
                        <a:spcAft>
                          <a:spcPts val="0"/>
                        </a:spcAft>
                      </a:pPr>
                      <a:r>
                        <a:rPr lang="es-CO" sz="2300" b="1" dirty="0">
                          <a:solidFill>
                            <a:schemeClr val="tx1"/>
                          </a:solidFill>
                          <a:effectLst/>
                        </a:rPr>
                        <a:t>Codificación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gn="ctr">
                        <a:lnSpc>
                          <a:spcPct val="107000"/>
                        </a:lnSpc>
                        <a:spcAft>
                          <a:spcPts val="0"/>
                        </a:spcAft>
                      </a:pPr>
                      <a:endParaRPr lang="es-CO" sz="2300" b="1" dirty="0">
                        <a:solidFill>
                          <a:schemeClr val="tx1"/>
                        </a:solidFill>
                        <a:effectLst/>
                      </a:endParaRPr>
                    </a:p>
                    <a:p>
                      <a:pPr algn="ctr">
                        <a:lnSpc>
                          <a:spcPct val="107000"/>
                        </a:lnSpc>
                        <a:spcAft>
                          <a:spcPts val="0"/>
                        </a:spcAft>
                      </a:pPr>
                      <a:r>
                        <a:rPr lang="es-CO" sz="2300" b="1" dirty="0">
                          <a:solidFill>
                            <a:schemeClr val="tx1"/>
                          </a:solidFill>
                          <a:effectLst/>
                        </a:rPr>
                        <a:t>Descripción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0"/>
                  </a:ext>
                </a:extLst>
              </a:tr>
              <a:tr h="520200">
                <a:tc>
                  <a:txBody>
                    <a:bodyPr/>
                    <a:lstStyle/>
                    <a:p>
                      <a:pPr>
                        <a:lnSpc>
                          <a:spcPct val="107000"/>
                        </a:lnSpc>
                        <a:spcAft>
                          <a:spcPts val="0"/>
                        </a:spcAft>
                      </a:pPr>
                      <a:r>
                        <a:rPr lang="es-CO" sz="2300" b="1" dirty="0">
                          <a:solidFill>
                            <a:schemeClr val="tx1"/>
                          </a:solidFill>
                          <a:effectLst/>
                        </a:rPr>
                        <a:t>NICSP 32</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Concesiones (APP)</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1"/>
                  </a:ext>
                </a:extLst>
              </a:tr>
              <a:tr h="820508">
                <a:tc>
                  <a:txBody>
                    <a:bodyPr/>
                    <a:lstStyle/>
                    <a:p>
                      <a:pPr>
                        <a:lnSpc>
                          <a:spcPct val="107000"/>
                        </a:lnSpc>
                        <a:spcAft>
                          <a:spcPts val="0"/>
                        </a:spcAft>
                      </a:pPr>
                      <a:r>
                        <a:rPr lang="es-CO" sz="2300" b="1" dirty="0">
                          <a:solidFill>
                            <a:schemeClr val="tx1"/>
                          </a:solidFill>
                          <a:effectLst/>
                        </a:rPr>
                        <a:t>NICSP 33</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Adopción por primera vez de las IPSAS base devengada</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2"/>
                  </a:ext>
                </a:extLst>
              </a:tr>
              <a:tr h="520200">
                <a:tc>
                  <a:txBody>
                    <a:bodyPr/>
                    <a:lstStyle/>
                    <a:p>
                      <a:pPr>
                        <a:lnSpc>
                          <a:spcPct val="107000"/>
                        </a:lnSpc>
                        <a:spcAft>
                          <a:spcPts val="0"/>
                        </a:spcAft>
                      </a:pPr>
                      <a:r>
                        <a:rPr lang="es-CO" sz="2300" b="1" dirty="0">
                          <a:solidFill>
                            <a:schemeClr val="tx1"/>
                          </a:solidFill>
                          <a:effectLst/>
                        </a:rPr>
                        <a:t>NICSP 34</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individuales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3"/>
                  </a:ext>
                </a:extLst>
              </a:tr>
              <a:tr h="520200">
                <a:tc>
                  <a:txBody>
                    <a:bodyPr/>
                    <a:lstStyle/>
                    <a:p>
                      <a:pPr>
                        <a:lnSpc>
                          <a:spcPct val="107000"/>
                        </a:lnSpc>
                        <a:spcAft>
                          <a:spcPts val="0"/>
                        </a:spcAft>
                      </a:pPr>
                      <a:r>
                        <a:rPr lang="es-CO" sz="2300" b="1" dirty="0">
                          <a:solidFill>
                            <a:schemeClr val="tx1"/>
                          </a:solidFill>
                          <a:effectLst/>
                        </a:rPr>
                        <a:t>NICSP 35</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Consolidados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4"/>
                  </a:ext>
                </a:extLst>
              </a:tr>
              <a:tr h="520200">
                <a:tc>
                  <a:txBody>
                    <a:bodyPr/>
                    <a:lstStyle/>
                    <a:p>
                      <a:pPr>
                        <a:lnSpc>
                          <a:spcPct val="107000"/>
                        </a:lnSpc>
                        <a:spcAft>
                          <a:spcPts val="0"/>
                        </a:spcAft>
                      </a:pPr>
                      <a:r>
                        <a:rPr lang="es-CO" sz="2300" b="1" dirty="0">
                          <a:solidFill>
                            <a:schemeClr val="tx1"/>
                          </a:solidFill>
                          <a:effectLst/>
                        </a:rPr>
                        <a:t>NICSP 36</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Inversiones en asociadas y negocios conjuntos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5"/>
                  </a:ext>
                </a:extLst>
              </a:tr>
              <a:tr h="520200">
                <a:tc>
                  <a:txBody>
                    <a:bodyPr/>
                    <a:lstStyle/>
                    <a:p>
                      <a:pPr>
                        <a:lnSpc>
                          <a:spcPct val="107000"/>
                        </a:lnSpc>
                        <a:spcAft>
                          <a:spcPts val="0"/>
                        </a:spcAft>
                      </a:pPr>
                      <a:r>
                        <a:rPr lang="es-CO" sz="2300" b="1" dirty="0">
                          <a:solidFill>
                            <a:schemeClr val="tx1"/>
                          </a:solidFill>
                          <a:effectLst/>
                        </a:rPr>
                        <a:t>NICSP 37</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Acuerdos Conjuntos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6"/>
                  </a:ext>
                </a:extLst>
              </a:tr>
              <a:tr h="520200">
                <a:tc>
                  <a:txBody>
                    <a:bodyPr/>
                    <a:lstStyle/>
                    <a:p>
                      <a:pPr>
                        <a:lnSpc>
                          <a:spcPct val="107000"/>
                        </a:lnSpc>
                        <a:spcAft>
                          <a:spcPts val="0"/>
                        </a:spcAft>
                      </a:pPr>
                      <a:r>
                        <a:rPr lang="es-CO" sz="2300" b="1" dirty="0">
                          <a:solidFill>
                            <a:schemeClr val="tx1"/>
                          </a:solidFill>
                          <a:effectLst/>
                        </a:rPr>
                        <a:t>NICSP 38</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Revelación de participaciones en otras entidades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408642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1039721" y="917168"/>
            <a:ext cx="3751777" cy="4752115"/>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679609" tIns="137162" rIns="177801" bIns="3192259" spcCol="1270"/>
          <a:lstStyle/>
          <a:p>
            <a:pPr algn="r" defTabSz="1777929" fontAlgn="auto">
              <a:lnSpc>
                <a:spcPct val="90000"/>
              </a:lnSpc>
              <a:spcBef>
                <a:spcPts val="0"/>
              </a:spcBef>
              <a:spcAft>
                <a:spcPct val="35000"/>
              </a:spcAft>
              <a:defRPr/>
            </a:pPr>
            <a:r>
              <a:rPr lang="es-ES" sz="2667" b="1" kern="0" dirty="0">
                <a:solidFill>
                  <a:sysClr val="windowText" lastClr="000000"/>
                </a:solidFill>
                <a:latin typeface="Calibri"/>
              </a:rPr>
              <a:t>Ámbito</a:t>
            </a:r>
          </a:p>
          <a:p>
            <a:pPr algn="r" defTabSz="1777929" fontAlgn="auto">
              <a:lnSpc>
                <a:spcPct val="90000"/>
              </a:lnSpc>
              <a:spcBef>
                <a:spcPts val="0"/>
              </a:spcBef>
              <a:spcAft>
                <a:spcPct val="35000"/>
              </a:spcAft>
              <a:defRPr/>
            </a:pPr>
            <a:endParaRPr lang="es-ES" sz="2667" b="1" kern="0" dirty="0">
              <a:solidFill>
                <a:sysClr val="windowText" lastClr="000000"/>
              </a:solidFill>
              <a:latin typeface="Calibri"/>
            </a:endParaRPr>
          </a:p>
        </p:txBody>
      </p:sp>
      <p:grpSp>
        <p:nvGrpSpPr>
          <p:cNvPr id="2" name="11 Grupo"/>
          <p:cNvGrpSpPr>
            <a:grpSpLocks/>
          </p:cNvGrpSpPr>
          <p:nvPr/>
        </p:nvGrpSpPr>
        <p:grpSpPr bwMode="auto">
          <a:xfrm>
            <a:off x="5922698" y="1057300"/>
            <a:ext cx="2897773" cy="2317154"/>
            <a:chOff x="6217772" y="2379775"/>
            <a:chExt cx="3023691" cy="3863170"/>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679610" tIns="137159" rIns="177799" bIns="2311964" spcCol="1270"/>
            <a:lstStyle/>
            <a:p>
              <a:pPr algn="r" defTabSz="1777929" fontAlgn="auto">
                <a:spcBef>
                  <a:spcPts val="0"/>
                </a:spcBef>
                <a:spcAft>
                  <a:spcPts val="0"/>
                </a:spcAft>
                <a:defRPr/>
              </a:pPr>
              <a:endParaRPr lang="es-ES" sz="2083" kern="0" dirty="0">
                <a:solidFill>
                  <a:srgbClr val="4F81BD">
                    <a:lumMod val="50000"/>
                  </a:srgbClr>
                </a:solidFill>
                <a:latin typeface="Calibri"/>
              </a:endParaRPr>
            </a:p>
          </p:txBody>
        </p:sp>
        <p:sp>
          <p:nvSpPr>
            <p:cNvPr id="12" name="3 CuadroTexto"/>
            <p:cNvSpPr txBox="1">
              <a:spLocks noChangeArrowheads="1"/>
            </p:cNvSpPr>
            <p:nvPr/>
          </p:nvSpPr>
          <p:spPr bwMode="auto">
            <a:xfrm>
              <a:off x="6217772" y="2379775"/>
              <a:ext cx="3023691" cy="386317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1800" b="1" kern="0" dirty="0">
                  <a:solidFill>
                    <a:srgbClr val="003300"/>
                  </a:solidFill>
                  <a:effectLst>
                    <a:outerShdw blurRad="38100" dist="38100" dir="2700000" algn="tl">
                      <a:srgbClr val="000000">
                        <a:alpha val="43137"/>
                      </a:srgbClr>
                    </a:outerShdw>
                  </a:effectLst>
                  <a:latin typeface="Calibri" pitchFamily="34" charset="0"/>
                </a:rPr>
                <a:t>Anexo:</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Marco conceptual</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285739" indent="-285739" fontAlgn="auto">
                <a:spcBef>
                  <a:spcPts val="0"/>
                </a:spcBef>
                <a:spcAft>
                  <a:spcPts val="0"/>
                </a:spcAft>
                <a:buFontTx/>
                <a:buChar char="-"/>
                <a:defRPr/>
              </a:pPr>
              <a:endParaRPr lang="es-ES" sz="1667"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383522" y="2105985"/>
            <a:ext cx="357176" cy="420047"/>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sz="1917"/>
          </a:p>
        </p:txBody>
      </p:sp>
      <p:sp>
        <p:nvSpPr>
          <p:cNvPr id="14" name="7 Rectángulo"/>
          <p:cNvSpPr>
            <a:spLocks noChangeArrowheads="1"/>
          </p:cNvSpPr>
          <p:nvPr/>
        </p:nvSpPr>
        <p:spPr bwMode="auto">
          <a:xfrm>
            <a:off x="1403649" y="1489348"/>
            <a:ext cx="3828490" cy="3785652"/>
          </a:xfrm>
          <a:prstGeom prst="rect">
            <a:avLst/>
          </a:prstGeom>
          <a:noFill/>
          <a:ln w="9525">
            <a:noFill/>
            <a:miter lim="800000"/>
            <a:headEnd/>
            <a:tailEnd/>
          </a:ln>
        </p:spPr>
        <p:txBody>
          <a:bodyPr wrap="square">
            <a:spAutoFit/>
          </a:bodyPr>
          <a:lstStyle/>
          <a:p>
            <a:pPr algn="just" fontAlgn="auto">
              <a:spcAft>
                <a:spcPts val="0"/>
              </a:spcAft>
              <a:buSzPct val="80000"/>
              <a:defRPr/>
            </a:pPr>
            <a:r>
              <a:rPr lang="es-ES" sz="2400" b="1" dirty="0">
                <a:solidFill>
                  <a:srgbClr val="003300"/>
                </a:solidFill>
                <a:latin typeface="Calibri" pitchFamily="34" charset="0"/>
              </a:rPr>
              <a:t>Entidades de gobierno de los niveles nacional y territorial</a:t>
            </a:r>
            <a:endParaRPr lang="es-ES" sz="2400" b="1" dirty="0">
              <a:solidFill>
                <a:srgbClr val="FF0000"/>
              </a:solidFill>
              <a:latin typeface="Calibri" pitchFamily="34" charset="0"/>
            </a:endParaRPr>
          </a:p>
          <a:p>
            <a:pPr fontAlgn="auto">
              <a:spcAft>
                <a:spcPts val="0"/>
              </a:spcAft>
              <a:buSzPct val="80000"/>
              <a:defRPr/>
            </a:pPr>
            <a:endParaRPr lang="es-ES" sz="2400" b="1" dirty="0">
              <a:solidFill>
                <a:srgbClr val="003300"/>
              </a:solidFill>
              <a:latin typeface="Calibri" pitchFamily="34" charset="0"/>
            </a:endParaRPr>
          </a:p>
          <a:p>
            <a:pPr algn="just" fontAlgn="auto">
              <a:spcAft>
                <a:spcPts val="0"/>
              </a:spcAft>
              <a:buSzPct val="80000"/>
              <a:defRPr/>
            </a:pPr>
            <a:r>
              <a:rPr lang="es-ES" sz="24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592113" y="3374454"/>
            <a:ext cx="2820313" cy="170016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469324" tIns="35560" rIns="398204" bIns="35560" spcCol="1270" anchor="ctr"/>
          <a:lstStyle/>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2000" b="1" kern="0" dirty="0">
                <a:solidFill>
                  <a:srgbClr val="003300"/>
                </a:solidFill>
                <a:latin typeface="Calibri" pitchFamily="34" charset="0"/>
              </a:rPr>
              <a:t>(Transición)</a:t>
            </a:r>
          </a:p>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2000" kern="0" dirty="0">
              <a:solidFill>
                <a:sysClr val="window" lastClr="FFFFFF"/>
              </a:solidFill>
              <a:latin typeface="Calibri"/>
            </a:endParaRPr>
          </a:p>
        </p:txBody>
      </p:sp>
      <p:sp>
        <p:nvSpPr>
          <p:cNvPr id="16" name="2 Título"/>
          <p:cNvSpPr>
            <a:spLocks noGrp="1"/>
          </p:cNvSpPr>
          <p:nvPr>
            <p:ph type="ctrTitle"/>
          </p:nvPr>
        </p:nvSpPr>
        <p:spPr>
          <a:xfrm>
            <a:off x="107505" y="49188"/>
            <a:ext cx="8856984" cy="899641"/>
          </a:xfrm>
        </p:spPr>
        <p:txBody>
          <a:bodyPr anchor="ctr"/>
          <a:lstStyle/>
          <a:p>
            <a:pPr algn="ctr"/>
            <a:r>
              <a:rPr lang="es-CO" dirty="0">
                <a:effectLst>
                  <a:outerShdw blurRad="38100" dist="38100" dir="2700000" algn="tl">
                    <a:srgbClr val="000000">
                      <a:alpha val="43137"/>
                    </a:srgbClr>
                  </a:outerShdw>
                </a:effectLst>
              </a:rPr>
              <a:t>Marco normativo para entidades de gobierno</a:t>
            </a:r>
            <a:br>
              <a:rPr lang="es-CO" dirty="0">
                <a:effectLst>
                  <a:outerShdw blurRad="38100" dist="38100" dir="2700000" algn="tl">
                    <a:srgbClr val="000000">
                      <a:alpha val="43137"/>
                    </a:srgbClr>
                  </a:outerShdw>
                </a:effectLst>
              </a:rPr>
            </a:br>
            <a:r>
              <a:rPr lang="es-CO"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5116550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91780" y="1477347"/>
            <a:ext cx="2580287" cy="635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PREPARACIÓN OBLIGATORIA</a:t>
            </a:r>
          </a:p>
        </p:txBody>
      </p:sp>
      <p:sp>
        <p:nvSpPr>
          <p:cNvPr id="8" name="7 Rectángulo"/>
          <p:cNvSpPr/>
          <p:nvPr/>
        </p:nvSpPr>
        <p:spPr>
          <a:xfrm>
            <a:off x="5532108" y="1477347"/>
            <a:ext cx="2520281" cy="635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APLICACIÓN </a:t>
            </a:r>
          </a:p>
        </p:txBody>
      </p:sp>
      <p:sp>
        <p:nvSpPr>
          <p:cNvPr id="9" name="8 CuadroTexto"/>
          <p:cNvSpPr txBox="1">
            <a:spLocks noChangeArrowheads="1"/>
          </p:cNvSpPr>
          <p:nvPr/>
        </p:nvSpPr>
        <p:spPr bwMode="auto">
          <a:xfrm>
            <a:off x="1271635" y="1117307"/>
            <a:ext cx="1068117"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Octubre 2015</a:t>
            </a:r>
          </a:p>
        </p:txBody>
      </p:sp>
      <p:sp>
        <p:nvSpPr>
          <p:cNvPr id="10" name="9 CuadroTexto"/>
          <p:cNvSpPr txBox="1">
            <a:spLocks noChangeArrowheads="1"/>
          </p:cNvSpPr>
          <p:nvPr/>
        </p:nvSpPr>
        <p:spPr bwMode="auto">
          <a:xfrm>
            <a:off x="3073095" y="1117307"/>
            <a:ext cx="161891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2015 - 2016</a:t>
            </a:r>
          </a:p>
        </p:txBody>
      </p:sp>
      <p:sp>
        <p:nvSpPr>
          <p:cNvPr id="11" name="10 CuadroTexto"/>
          <p:cNvSpPr txBox="1">
            <a:spLocks noChangeArrowheads="1"/>
          </p:cNvSpPr>
          <p:nvPr/>
        </p:nvSpPr>
        <p:spPr bwMode="auto">
          <a:xfrm>
            <a:off x="6012160" y="1083915"/>
            <a:ext cx="137980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2017</a:t>
            </a:r>
          </a:p>
        </p:txBody>
      </p:sp>
      <p:sp>
        <p:nvSpPr>
          <p:cNvPr id="12" name="12 Rectángulo"/>
          <p:cNvSpPr>
            <a:spLocks noChangeArrowheads="1"/>
          </p:cNvSpPr>
          <p:nvPr/>
        </p:nvSpPr>
        <p:spPr bwMode="auto">
          <a:xfrm>
            <a:off x="2471767" y="2797493"/>
            <a:ext cx="2700300" cy="24012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CO" sz="1667" b="1" kern="0" dirty="0">
                <a:latin typeface="Calibri" pitchFamily="34" charset="0"/>
              </a:rPr>
              <a:t>Actividades de preparación para aplicar el nuevo marco normativo </a:t>
            </a:r>
            <a:r>
              <a:rPr lang="es-CO" sz="1667" b="1" u="sng" kern="0" dirty="0">
                <a:latin typeface="Calibri" pitchFamily="34" charset="0"/>
              </a:rPr>
              <a:t>a partir de </a:t>
            </a:r>
            <a:r>
              <a:rPr lang="es-CO" sz="1667"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532107" y="2797494"/>
            <a:ext cx="2520280" cy="18881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endParaRPr lang="es-ES" sz="1667" kern="0" dirty="0">
              <a:latin typeface="Calibri"/>
            </a:endParaRPr>
          </a:p>
          <a:p>
            <a:pPr fontAlgn="auto">
              <a:spcBef>
                <a:spcPts val="0"/>
              </a:spcBef>
              <a:spcAft>
                <a:spcPts val="0"/>
              </a:spcAft>
              <a:defRPr/>
            </a:pPr>
            <a:r>
              <a:rPr lang="es-CO" sz="1667" b="1" kern="0" dirty="0">
                <a:latin typeface="Calibri"/>
              </a:rPr>
              <a:t>Enero 1: determinación de saldos iniciales </a:t>
            </a:r>
            <a:endParaRPr lang="es-ES" sz="1667" b="1" kern="0" dirty="0">
              <a:solidFill>
                <a:sysClr val="windowText" lastClr="000000"/>
              </a:solidFill>
              <a:latin typeface="Calibri"/>
            </a:endParaRPr>
          </a:p>
          <a:p>
            <a:pPr fontAlgn="auto">
              <a:spcBef>
                <a:spcPts val="0"/>
              </a:spcBef>
              <a:spcAft>
                <a:spcPts val="0"/>
              </a:spcAft>
              <a:defRPr/>
            </a:pPr>
            <a:r>
              <a:rPr lang="es-ES" sz="1667" b="1" kern="0" dirty="0">
                <a:solidFill>
                  <a:sysClr val="windowText" lastClr="000000"/>
                </a:solidFill>
                <a:latin typeface="Calibri"/>
              </a:rPr>
              <a:t>Para todos los efectos, aplicación del nuevo marco normativo a partir de las NICSP</a:t>
            </a:r>
            <a:endParaRPr lang="es-CO" sz="1667" b="1" kern="0" dirty="0">
              <a:solidFill>
                <a:sysClr val="windowText" lastClr="000000"/>
              </a:solidFill>
              <a:latin typeface="Calibri"/>
            </a:endParaRPr>
          </a:p>
        </p:txBody>
      </p:sp>
      <p:sp>
        <p:nvSpPr>
          <p:cNvPr id="19" name="18 Flecha izquierda y derecha"/>
          <p:cNvSpPr/>
          <p:nvPr/>
        </p:nvSpPr>
        <p:spPr>
          <a:xfrm>
            <a:off x="5532107" y="2257434"/>
            <a:ext cx="2520280" cy="299861"/>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
        <p:nvSpPr>
          <p:cNvPr id="20" name="1 Título"/>
          <p:cNvSpPr>
            <a:spLocks noGrp="1"/>
          </p:cNvSpPr>
          <p:nvPr>
            <p:ph type="ctrTitle"/>
          </p:nvPr>
        </p:nvSpPr>
        <p:spPr>
          <a:xfrm>
            <a:off x="988681" y="240740"/>
            <a:ext cx="7285798" cy="514985"/>
          </a:xfrm>
        </p:spPr>
        <p:txBody>
          <a:bodyPr/>
          <a:lstStyle/>
          <a:p>
            <a:pPr algn="ctr"/>
            <a:r>
              <a:rPr lang="es-CO" sz="2333"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1382758" y="1777380"/>
            <a:ext cx="728968" cy="3248690"/>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479950" tIns="36365" rIns="407220" bIns="36365" spcCol="1298" anchor="ctr"/>
          <a:lstStyle/>
          <a:p>
            <a:pPr algn="ctr" defTabSz="1212121" fontAlgn="auto">
              <a:lnSpc>
                <a:spcPct val="90000"/>
              </a:lnSpc>
              <a:spcBef>
                <a:spcPts val="0"/>
              </a:spcBef>
              <a:spcAft>
                <a:spcPct val="35000"/>
              </a:spcAft>
              <a:defRPr/>
            </a:pPr>
            <a:r>
              <a:rPr lang="es-CO" sz="1333" b="1" kern="0" dirty="0">
                <a:solidFill>
                  <a:sysClr val="window" lastClr="FFFFFF"/>
                </a:solidFill>
                <a:effectLst>
                  <a:outerShdw blurRad="38100" dist="38100" dir="2700000" algn="tl">
                    <a:srgbClr val="000000">
                      <a:alpha val="43137"/>
                    </a:srgbClr>
                  </a:outerShdw>
                </a:effectLst>
                <a:latin typeface="Calibri"/>
              </a:rPr>
              <a:t> </a:t>
            </a:r>
            <a:r>
              <a:rPr lang="es-CO" sz="1333" b="1" kern="0" dirty="0">
                <a:effectLst>
                  <a:outerShdw blurRad="38100" dist="38100" dir="2700000" algn="tl">
                    <a:srgbClr val="000000">
                      <a:alpha val="43137"/>
                    </a:srgbClr>
                  </a:outerShdw>
                </a:effectLst>
                <a:latin typeface="Calibri"/>
              </a:rPr>
              <a:t>MARCO  </a:t>
            </a:r>
          </a:p>
          <a:p>
            <a:pPr algn="ctr" defTabSz="1212121" fontAlgn="auto">
              <a:lnSpc>
                <a:spcPct val="90000"/>
              </a:lnSpc>
              <a:spcBef>
                <a:spcPts val="0"/>
              </a:spcBef>
              <a:spcAft>
                <a:spcPct val="35000"/>
              </a:spcAft>
              <a:defRPr/>
            </a:pPr>
            <a:endParaRPr lang="es-CO" sz="1333" b="1" kern="0" dirty="0">
              <a:effectLst>
                <a:outerShdw blurRad="38100" dist="38100" dir="2700000" algn="tl">
                  <a:srgbClr val="000000">
                    <a:alpha val="43137"/>
                  </a:srgbClr>
                </a:outerShdw>
              </a:effectLst>
              <a:latin typeface="Calibri"/>
            </a:endParaRPr>
          </a:p>
          <a:p>
            <a:pPr algn="ctr" defTabSz="1212121" fontAlgn="auto">
              <a:lnSpc>
                <a:spcPct val="90000"/>
              </a:lnSpc>
              <a:spcBef>
                <a:spcPts val="0"/>
              </a:spcBef>
              <a:spcAft>
                <a:spcPct val="35000"/>
              </a:spcAft>
              <a:defRPr/>
            </a:pPr>
            <a:r>
              <a:rPr lang="es-CO" sz="1333" b="1" kern="0" dirty="0">
                <a:effectLst>
                  <a:outerShdw blurRad="38100" dist="38100" dir="2700000" algn="tl">
                    <a:srgbClr val="000000">
                      <a:alpha val="43137"/>
                    </a:srgbClr>
                  </a:outerShdw>
                </a:effectLst>
                <a:latin typeface="Calibri"/>
              </a:rPr>
              <a:t>NORMARIVO</a:t>
            </a:r>
          </a:p>
          <a:p>
            <a:pPr algn="ctr" defTabSz="1212121" fontAlgn="auto">
              <a:lnSpc>
                <a:spcPct val="90000"/>
              </a:lnSpc>
              <a:spcBef>
                <a:spcPts val="0"/>
              </a:spcBef>
              <a:spcAft>
                <a:spcPct val="35000"/>
              </a:spcAft>
              <a:defRPr/>
            </a:pPr>
            <a:endParaRPr lang="es-CO" sz="1333" b="1" kern="0" dirty="0">
              <a:solidFill>
                <a:sysClr val="window" lastClr="FFFFFF"/>
              </a:solidFill>
              <a:effectLst>
                <a:outerShdw blurRad="38100" dist="38100" dir="2700000" algn="tl">
                  <a:srgbClr val="000000">
                    <a:alpha val="43137"/>
                  </a:srgbClr>
                </a:outerShdw>
              </a:effectLst>
              <a:latin typeface="Calibri"/>
            </a:endParaRPr>
          </a:p>
        </p:txBody>
      </p:sp>
      <p:sp>
        <p:nvSpPr>
          <p:cNvPr id="22" name="21 Flecha izquierda y derecha"/>
          <p:cNvSpPr/>
          <p:nvPr/>
        </p:nvSpPr>
        <p:spPr>
          <a:xfrm>
            <a:off x="2591780" y="2257434"/>
            <a:ext cx="2580287" cy="299861"/>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Tree>
    <p:extLst>
      <p:ext uri="{BB962C8B-B14F-4D97-AF65-F5344CB8AC3E}">
        <p14:creationId xmlns:p14="http://schemas.microsoft.com/office/powerpoint/2010/main" val="219133686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47</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33389436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48</a:t>
            </a:fld>
            <a:endParaRPr lang="es-ES_tradnl" dirty="0"/>
          </a:p>
        </p:txBody>
      </p:sp>
      <p:sp>
        <p:nvSpPr>
          <p:cNvPr id="6" name="2 Título"/>
          <p:cNvSpPr txBox="1">
            <a:spLocks/>
          </p:cNvSpPr>
          <p:nvPr/>
        </p:nvSpPr>
        <p:spPr>
          <a:xfrm>
            <a:off x="1271633" y="-82827"/>
            <a:ext cx="3060340" cy="54006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Normativo</a:t>
            </a:r>
          </a:p>
        </p:txBody>
      </p:sp>
      <p:sp>
        <p:nvSpPr>
          <p:cNvPr id="4" name="3 Rectángulo"/>
          <p:cNvSpPr/>
          <p:nvPr/>
        </p:nvSpPr>
        <p:spPr>
          <a:xfrm>
            <a:off x="822007" y="867182"/>
            <a:ext cx="3810000" cy="4222566"/>
          </a:xfrm>
          <a:prstGeom prst="rect">
            <a:avLst/>
          </a:prstGeom>
          <a:ln>
            <a:solidFill>
              <a:schemeClr val="tx1"/>
            </a:solidFill>
          </a:ln>
          <a:effectLst>
            <a:glow rad="63500">
              <a:schemeClr val="accent6">
                <a:satMod val="175000"/>
                <a:alpha val="40000"/>
              </a:schemeClr>
            </a:glow>
          </a:effectLst>
        </p:spPr>
        <p:txBody>
          <a:bodyPr>
            <a:spAutoFit/>
          </a:bodyPr>
          <a:lstStyle/>
          <a:p>
            <a:pPr marL="285739" indent="-285739">
              <a:buFont typeface="Arial" panose="020B0604020202020204" pitchFamily="34" charset="0"/>
              <a:buChar char="•"/>
            </a:pPr>
            <a:r>
              <a:rPr lang="es-CO" altLang="de-DE" sz="1917" b="1" dirty="0" err="1"/>
              <a:t>Analisis</a:t>
            </a:r>
            <a:r>
              <a:rPr lang="es-CO" altLang="de-DE" sz="1917" b="1" dirty="0"/>
              <a:t> de deficiencias (“Gap-</a:t>
            </a:r>
            <a:r>
              <a:rPr lang="es-CO" altLang="de-DE" sz="1917" b="1" dirty="0" err="1"/>
              <a:t>Analysis</a:t>
            </a:r>
            <a:r>
              <a:rPr lang="es-CO" altLang="de-DE" sz="1917" b="1" dirty="0"/>
              <a:t>”)</a:t>
            </a:r>
          </a:p>
          <a:p>
            <a:pPr marL="285739" indent="-285739">
              <a:buFont typeface="Arial" panose="020B0604020202020204" pitchFamily="34" charset="0"/>
              <a:buChar char="•"/>
            </a:pPr>
            <a:r>
              <a:rPr lang="es-CO" altLang="de-DE" sz="1917" b="1" dirty="0"/>
              <a:t>Desarrollo de las normas nacionales y/o política contable Directo o indirecto, </a:t>
            </a:r>
            <a:r>
              <a:rPr lang="es-CO" altLang="de-DE" sz="1917" b="1" dirty="0" err="1"/>
              <a:t>trás</a:t>
            </a:r>
            <a:r>
              <a:rPr lang="es-CO" altLang="de-DE" sz="1917" b="1" dirty="0"/>
              <a:t> normas nacionales?</a:t>
            </a:r>
          </a:p>
          <a:p>
            <a:pPr marL="285739" indent="-285739">
              <a:buFont typeface="Arial" panose="020B0604020202020204" pitchFamily="34" charset="0"/>
              <a:buChar char="•"/>
            </a:pPr>
            <a:r>
              <a:rPr lang="es-CO" altLang="de-DE" sz="1917" b="1" dirty="0"/>
              <a:t>Ajustes a las leyes nacionales? Presupuesto? Normativas de implementación?</a:t>
            </a:r>
          </a:p>
          <a:p>
            <a:pPr marL="285739" indent="-285739">
              <a:buFont typeface="Arial" panose="020B0604020202020204" pitchFamily="34" charset="0"/>
              <a:buChar char="•"/>
            </a:pPr>
            <a:r>
              <a:rPr lang="es-CO" altLang="de-DE" sz="1917" b="1" dirty="0"/>
              <a:t>Armonización de clasificadores</a:t>
            </a:r>
          </a:p>
          <a:p>
            <a:pPr marL="285739" indent="-285739">
              <a:buFont typeface="Arial" panose="020B0604020202020204" pitchFamily="34" charset="0"/>
              <a:buChar char="•"/>
            </a:pPr>
            <a:r>
              <a:rPr lang="es-CO" altLang="de-DE" sz="1917" b="1" dirty="0"/>
              <a:t>NICSP 33 ofrece plazos de implementación.</a:t>
            </a:r>
          </a:p>
          <a:p>
            <a:r>
              <a:rPr lang="es-CO" altLang="de-DE" sz="1917" b="1" dirty="0"/>
              <a:t>Involucrar entidades: Contraloría, Presupuesto en particular.</a:t>
            </a:r>
            <a:endParaRPr lang="es-CO" altLang="de-DE" sz="1917" dirty="0"/>
          </a:p>
        </p:txBody>
      </p:sp>
      <p:sp>
        <p:nvSpPr>
          <p:cNvPr id="8" name="2 Título"/>
          <p:cNvSpPr txBox="1">
            <a:spLocks/>
          </p:cNvSpPr>
          <p:nvPr/>
        </p:nvSpPr>
        <p:spPr>
          <a:xfrm>
            <a:off x="4933156" y="-82827"/>
            <a:ext cx="3245115" cy="74083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Sistemas Informáticos</a:t>
            </a:r>
          </a:p>
        </p:txBody>
      </p:sp>
      <p:sp>
        <p:nvSpPr>
          <p:cNvPr id="5" name="4 Rectángulo"/>
          <p:cNvSpPr/>
          <p:nvPr/>
        </p:nvSpPr>
        <p:spPr>
          <a:xfrm>
            <a:off x="4872034" y="1345332"/>
            <a:ext cx="3395824" cy="2554545"/>
          </a:xfrm>
          <a:prstGeom prst="rect">
            <a:avLst/>
          </a:prstGeom>
          <a:ln>
            <a:solidFill>
              <a:schemeClr val="tx1"/>
            </a:solidFill>
          </a:ln>
          <a:effectLst>
            <a:glow rad="63500">
              <a:schemeClr val="accent6">
                <a:satMod val="175000"/>
                <a:alpha val="40000"/>
              </a:schemeClr>
            </a:glow>
          </a:effectLst>
        </p:spPr>
        <p:txBody>
          <a:bodyPr wrap="square">
            <a:spAutoFit/>
          </a:bodyPr>
          <a:lstStyle/>
          <a:p>
            <a:pPr marL="285739" indent="-285739">
              <a:buFont typeface="Arial" panose="020B0604020202020204" pitchFamily="34" charset="0"/>
              <a:buChar char="•"/>
            </a:pPr>
            <a:r>
              <a:rPr lang="es-CO" altLang="de-DE" sz="2000" b="1" dirty="0"/>
              <a:t>Reemplazar o actualizar?</a:t>
            </a:r>
          </a:p>
          <a:p>
            <a:pPr marL="285739" indent="-285739">
              <a:buFont typeface="Arial" panose="020B0604020202020204" pitchFamily="34" charset="0"/>
              <a:buChar char="•"/>
            </a:pPr>
            <a:r>
              <a:rPr lang="es-CO" altLang="de-DE" sz="2000" b="1" dirty="0"/>
              <a:t>Retos, por ejemplo registro de bienes o consolidación.</a:t>
            </a:r>
          </a:p>
          <a:p>
            <a:pPr marL="285739" indent="-285739">
              <a:buFont typeface="Arial" panose="020B0604020202020204" pitchFamily="34" charset="0"/>
              <a:buChar char="•"/>
            </a:pPr>
            <a:r>
              <a:rPr lang="es-CO" altLang="de-DE" sz="2000" b="1" dirty="0" err="1"/>
              <a:t>Analísis</a:t>
            </a:r>
            <a:r>
              <a:rPr lang="es-CO" altLang="de-DE" sz="2000" b="1" dirty="0"/>
              <a:t> de deficiencias (“Gap-</a:t>
            </a:r>
            <a:r>
              <a:rPr lang="es-CO" altLang="de-DE" sz="2000" b="1" dirty="0" err="1"/>
              <a:t>Analysis</a:t>
            </a:r>
            <a:r>
              <a:rPr lang="es-CO" altLang="de-DE" sz="2000" b="1" dirty="0"/>
              <a:t>”).</a:t>
            </a:r>
          </a:p>
          <a:p>
            <a:pPr marL="285739" indent="-285739">
              <a:buFont typeface="Arial" panose="020B0604020202020204" pitchFamily="34" charset="0"/>
              <a:buChar char="•"/>
            </a:pPr>
            <a:r>
              <a:rPr lang="es-CO" altLang="de-DE" sz="2000" b="1" dirty="0"/>
              <a:t>Generalmente, es el elemento más costoso (75-80% del costo total).</a:t>
            </a:r>
            <a:endParaRPr lang="es-CO" altLang="de-DE" sz="1917" dirty="0"/>
          </a:p>
        </p:txBody>
      </p:sp>
      <p:sp>
        <p:nvSpPr>
          <p:cNvPr id="7" name="6 Flecha derecha"/>
          <p:cNvSpPr/>
          <p:nvPr/>
        </p:nvSpPr>
        <p:spPr bwMode="auto">
          <a:xfrm rot="5400000">
            <a:off x="2668557" y="348638"/>
            <a:ext cx="282680" cy="403860"/>
          </a:xfrm>
          <a:prstGeom prst="rightArrow">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2" name="11 Flecha derecha"/>
          <p:cNvSpPr/>
          <p:nvPr/>
        </p:nvSpPr>
        <p:spPr bwMode="auto">
          <a:xfrm rot="5400000">
            <a:off x="6323774" y="780849"/>
            <a:ext cx="293058" cy="403860"/>
          </a:xfrm>
          <a:prstGeom prst="rightArrow">
            <a:avLst>
              <a:gd name="adj1" fmla="val 50000"/>
              <a:gd name="adj2" fmla="val 60834"/>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a:xfrm>
            <a:off x="4795001" y="4081636"/>
            <a:ext cx="3665431" cy="1015663"/>
          </a:xfrm>
          <a:prstGeom prst="rect">
            <a:avLst/>
          </a:prstGeom>
        </p:spPr>
        <p:txBody>
          <a:bodyPr wrap="square">
            <a:spAutoFit/>
          </a:bodyPr>
          <a:lstStyle/>
          <a:p>
            <a:pPr algn="ctr"/>
            <a:r>
              <a:rPr lang="es-CO" sz="2000" b="1" dirty="0"/>
              <a:t>Un proyecto plurianual que exige un apoyo de las autoridades y una gerencia de proyectos profesional.</a:t>
            </a:r>
          </a:p>
        </p:txBody>
      </p:sp>
    </p:spTree>
    <p:extLst>
      <p:ext uri="{BB962C8B-B14F-4D97-AF65-F5344CB8AC3E}">
        <p14:creationId xmlns:p14="http://schemas.microsoft.com/office/powerpoint/2010/main" val="367086365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49</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849388"/>
            <a:ext cx="5399700" cy="3828425"/>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35496" y="2137420"/>
            <a:ext cx="9108504" cy="1224136"/>
          </a:xfrm>
          <a:prstGeom prst="rect">
            <a:avLst/>
          </a:prstGeom>
        </p:spPr>
        <p:txBody>
          <a:bodyPr/>
          <a:lstStyle/>
          <a:p>
            <a:pPr algn="ctr"/>
            <a:r>
              <a:rPr lang="es-CO" sz="3400" dirty="0">
                <a:effectLst/>
              </a:rPr>
              <a:t>DE LA NUEVA REGULACIÓN CONTABLE PÚBLICA</a:t>
            </a:r>
            <a:br>
              <a:rPr lang="es-CO" sz="3400" dirty="0">
                <a:effectLst/>
              </a:rPr>
            </a:br>
            <a:r>
              <a:rPr lang="es-CO" sz="3400" dirty="0">
                <a:effectLst/>
              </a:rPr>
              <a:t> Y  DE CONTROL  INTERO CONTABLE </a:t>
            </a:r>
            <a:endParaRPr lang="es-ES" sz="3400"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793" y="3646628"/>
            <a:ext cx="2088232" cy="1849128"/>
          </a:xfrm>
          <a:prstGeom prst="rect">
            <a:avLst/>
          </a:prstGeom>
          <a:noFill/>
          <a:ln>
            <a:noFill/>
          </a:ln>
        </p:spPr>
      </p:pic>
      <p:sp>
        <p:nvSpPr>
          <p:cNvPr id="2" name="AutoShape 2" descr="Resultado de imagen para u gran colo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7" descr="228_CONFERENCIA_CONTADOR_GENE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9" descr="228_CONFERENCIA_CONTADOR_GENE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66385741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50</a:t>
            </a:fld>
            <a:endParaRPr lang="es-ES_tradnl" dirty="0"/>
          </a:p>
        </p:txBody>
      </p:sp>
      <p:sp>
        <p:nvSpPr>
          <p:cNvPr id="7" name="17 Forma libre"/>
          <p:cNvSpPr/>
          <p:nvPr/>
        </p:nvSpPr>
        <p:spPr>
          <a:xfrm>
            <a:off x="2351754" y="1597360"/>
            <a:ext cx="1740193" cy="62826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8" name="18 Forma libre"/>
          <p:cNvSpPr/>
          <p:nvPr/>
        </p:nvSpPr>
        <p:spPr>
          <a:xfrm>
            <a:off x="2422107" y="2377447"/>
            <a:ext cx="1969873" cy="66549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9" name="19 Forma libre"/>
          <p:cNvSpPr/>
          <p:nvPr/>
        </p:nvSpPr>
        <p:spPr>
          <a:xfrm>
            <a:off x="2471767" y="3217540"/>
            <a:ext cx="2340260" cy="667272"/>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neto de realización</a:t>
            </a:r>
          </a:p>
        </p:txBody>
      </p:sp>
      <p:sp>
        <p:nvSpPr>
          <p:cNvPr id="10" name="20 Forma libre"/>
          <p:cNvSpPr/>
          <p:nvPr/>
        </p:nvSpPr>
        <p:spPr>
          <a:xfrm>
            <a:off x="2508888" y="4057634"/>
            <a:ext cx="2543166" cy="666258"/>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Costo de reposición</a:t>
            </a:r>
          </a:p>
        </p:txBody>
      </p:sp>
      <p:sp>
        <p:nvSpPr>
          <p:cNvPr id="11" name="21 Forma libre"/>
          <p:cNvSpPr/>
          <p:nvPr/>
        </p:nvSpPr>
        <p:spPr>
          <a:xfrm>
            <a:off x="971600" y="1121329"/>
            <a:ext cx="1633755" cy="1076098"/>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3">
              <a:lumMod val="50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667" b="1" dirty="0"/>
              <a:t>Para Activos</a:t>
            </a:r>
          </a:p>
        </p:txBody>
      </p:sp>
      <p:sp>
        <p:nvSpPr>
          <p:cNvPr id="12" name="22 Forma libre"/>
          <p:cNvSpPr/>
          <p:nvPr/>
        </p:nvSpPr>
        <p:spPr>
          <a:xfrm>
            <a:off x="5652120" y="1515446"/>
            <a:ext cx="2290081" cy="74858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13" name="23 Forma libre"/>
          <p:cNvSpPr/>
          <p:nvPr/>
        </p:nvSpPr>
        <p:spPr>
          <a:xfrm>
            <a:off x="5652120" y="2578578"/>
            <a:ext cx="2400267" cy="69896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3288088"/>
              <a:satOff val="18464"/>
              <a:lumOff val="1173"/>
              <a:alphaOff val="0"/>
            </a:schemeClr>
          </a:lnRef>
          <a:fillRef idx="1">
            <a:schemeClr val="accent4">
              <a:tint val="40000"/>
              <a:alpha val="90000"/>
              <a:hueOff val="-3288088"/>
              <a:satOff val="18464"/>
              <a:lumOff val="1173"/>
              <a:alphaOff val="0"/>
            </a:schemeClr>
          </a:fillRef>
          <a:effectRef idx="0">
            <a:schemeClr val="accent4">
              <a:tint val="40000"/>
              <a:alpha val="90000"/>
              <a:hueOff val="-3288088"/>
              <a:satOff val="18464"/>
              <a:lumOff val="1173"/>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14" name="24 Forma libre"/>
          <p:cNvSpPr/>
          <p:nvPr/>
        </p:nvSpPr>
        <p:spPr>
          <a:xfrm>
            <a:off x="5602432" y="3637587"/>
            <a:ext cx="2629975" cy="1208954"/>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500" b="1" dirty="0">
                <a:effectLst>
                  <a:outerShdw blurRad="38100" dist="38100" dir="2700000" algn="tl">
                    <a:srgbClr val="000000">
                      <a:alpha val="43137"/>
                    </a:srgbClr>
                  </a:outerShdw>
                </a:effectLst>
              </a:rPr>
              <a:t>COSTO DE CUMPLIMIENTO     (Provisiones)</a:t>
            </a:r>
          </a:p>
        </p:txBody>
      </p:sp>
      <p:sp>
        <p:nvSpPr>
          <p:cNvPr id="15" name="25 Forma libre"/>
          <p:cNvSpPr/>
          <p:nvPr/>
        </p:nvSpPr>
        <p:spPr>
          <a:xfrm>
            <a:off x="4271967" y="1147921"/>
            <a:ext cx="1680188" cy="1049506"/>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1">
              <a:lumMod val="75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583" b="1" dirty="0"/>
              <a:t>Para Pasivos</a:t>
            </a:r>
          </a:p>
        </p:txBody>
      </p:sp>
      <p:sp>
        <p:nvSpPr>
          <p:cNvPr id="16" name="26 Forma libre"/>
          <p:cNvSpPr/>
          <p:nvPr/>
        </p:nvSpPr>
        <p:spPr>
          <a:xfrm>
            <a:off x="2525046" y="4957734"/>
            <a:ext cx="2647021" cy="71373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667" b="1" dirty="0">
                <a:effectLst>
                  <a:outerShdw blurRad="38100" dist="38100" dir="2700000" algn="tl">
                    <a:srgbClr val="000000">
                      <a:alpha val="43137"/>
                    </a:srgbClr>
                  </a:outerShdw>
                </a:effectLst>
              </a:rPr>
              <a:t>VALOR EN USO (Deterioro)</a:t>
            </a:r>
          </a:p>
        </p:txBody>
      </p:sp>
      <p:sp>
        <p:nvSpPr>
          <p:cNvPr id="17" name="1 Título"/>
          <p:cNvSpPr txBox="1">
            <a:spLocks/>
          </p:cNvSpPr>
          <p:nvPr/>
        </p:nvSpPr>
        <p:spPr>
          <a:xfrm>
            <a:off x="179512" y="3059641"/>
            <a:ext cx="1944216" cy="1310028"/>
          </a:xfrm>
          <a:prstGeom prst="rect">
            <a:avLst/>
          </a:prstGeom>
        </p:spPr>
        <p:txBody>
          <a:bodyPr/>
          <a:lstStyle>
            <a:lvl1pPr algn="ctr" defTabSz="914400" rtl="0" eaLnBrk="1" latinLnBrk="0" hangingPunct="1">
              <a:spcBef>
                <a:spcPct val="0"/>
              </a:spcBef>
              <a:buNone/>
              <a:defRPr sz="1800" kern="1200" baseline="0">
                <a:solidFill>
                  <a:schemeClr val="bg1"/>
                </a:solidFill>
                <a:latin typeface="+mj-lt"/>
                <a:ea typeface="+mj-ea"/>
                <a:cs typeface="+mj-cs"/>
              </a:defRPr>
            </a:lvl1pPr>
          </a:lstStyle>
          <a:p>
            <a:r>
              <a:rPr lang="es-ES" sz="2833" b="1" dirty="0">
                <a:solidFill>
                  <a:schemeClr val="tx1"/>
                </a:solidFill>
              </a:rPr>
              <a:t>CRITERIOSDE MEDICIÓN</a:t>
            </a:r>
          </a:p>
        </p:txBody>
      </p:sp>
      <p:sp>
        <p:nvSpPr>
          <p:cNvPr id="18" name="Rectángulo 17"/>
          <p:cNvSpPr/>
          <p:nvPr/>
        </p:nvSpPr>
        <p:spPr>
          <a:xfrm>
            <a:off x="1609599" y="157200"/>
            <a:ext cx="5961888" cy="553998"/>
          </a:xfrm>
          <a:prstGeom prst="rect">
            <a:avLst/>
          </a:prstGeom>
        </p:spPr>
        <p:txBody>
          <a:bodyPr wrap="none">
            <a:spAutoFit/>
          </a:bodyPr>
          <a:lstStyle/>
          <a:p>
            <a:r>
              <a:rPr lang="es-ES" sz="3000" b="1" dirty="0">
                <a:solidFill>
                  <a:schemeClr val="bg1"/>
                </a:solidFill>
                <a:latin typeface="Arial" panose="020B0604020202020204" pitchFamily="34" charset="0"/>
                <a:cs typeface="Arial" panose="020B0604020202020204" pitchFamily="34" charset="0"/>
              </a:rPr>
              <a:t>M A R C O   C O N C E P T U A L</a:t>
            </a:r>
            <a:endParaRPr lang="es-CO" sz="3000" dirty="0">
              <a:solidFill>
                <a:schemeClr val="bg1"/>
              </a:solidFill>
            </a:endParaRPr>
          </a:p>
        </p:txBody>
      </p:sp>
    </p:spTree>
    <p:extLst>
      <p:ext uri="{BB962C8B-B14F-4D97-AF65-F5344CB8AC3E}">
        <p14:creationId xmlns:p14="http://schemas.microsoft.com/office/powerpoint/2010/main" val="32270953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387975"/>
            <a:ext cx="2243550" cy="269875"/>
          </a:xfrm>
        </p:spPr>
        <p:txBody>
          <a:bodyPr/>
          <a:lstStyle/>
          <a:p>
            <a:pPr>
              <a:defRPr/>
            </a:pPr>
            <a:fld id="{8A025F99-1DAF-4D1C-906F-3757E7DA4970}" type="slidenum">
              <a:rPr lang="es-ES_tradnl" smtClean="0"/>
              <a:pPr>
                <a:defRPr/>
              </a:pPr>
              <a:t>51</a:t>
            </a:fld>
            <a:endParaRPr lang="es-ES_tradnl" dirty="0"/>
          </a:p>
        </p:txBody>
      </p:sp>
      <p:sp>
        <p:nvSpPr>
          <p:cNvPr id="6" name="Rectángulo 5"/>
          <p:cNvSpPr/>
          <p:nvPr/>
        </p:nvSpPr>
        <p:spPr>
          <a:xfrm>
            <a:off x="1115616" y="82287"/>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7" name="8 Rectángulo"/>
          <p:cNvSpPr/>
          <p:nvPr/>
        </p:nvSpPr>
        <p:spPr>
          <a:xfrm>
            <a:off x="179512" y="1345332"/>
            <a:ext cx="8784976" cy="3429645"/>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45017"/>
            <a:ext cx="8430701" cy="1245264"/>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312326" y="2569468"/>
            <a:ext cx="8551172" cy="748561"/>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Reconocimiento de los activos a partir del criterio de control y no de propiedad.</a:t>
            </a:r>
          </a:p>
        </p:txBody>
      </p:sp>
      <p:sp>
        <p:nvSpPr>
          <p:cNvPr id="10" name="13 Forma libre"/>
          <p:cNvSpPr/>
          <p:nvPr/>
        </p:nvSpPr>
        <p:spPr>
          <a:xfrm>
            <a:off x="312326" y="3505572"/>
            <a:ext cx="8551172" cy="153246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Criterios transversales de reconocimiento: Asociación del hecho económico con los elementos de los estados financieros; </a:t>
            </a:r>
            <a:r>
              <a:rPr lang="es-ES" sz="2500" b="1" i="1" u="sng" dirty="0">
                <a:solidFill>
                  <a:schemeClr val="tx1"/>
                </a:solidFill>
              </a:rPr>
              <a:t>medición fiable </a:t>
            </a:r>
            <a:r>
              <a:rPr lang="es-ES" sz="2500"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52</a:t>
            </a:fld>
            <a:endParaRPr lang="es-ES_tradnl" dirty="0"/>
          </a:p>
        </p:txBody>
      </p:sp>
      <p:sp>
        <p:nvSpPr>
          <p:cNvPr id="11" name="8 Rectángulo"/>
          <p:cNvSpPr/>
          <p:nvPr/>
        </p:nvSpPr>
        <p:spPr>
          <a:xfrm>
            <a:off x="251520" y="1477347"/>
            <a:ext cx="7414849" cy="3324369"/>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1370361" y="58603"/>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10" name="15 Forma libre"/>
          <p:cNvSpPr/>
          <p:nvPr/>
        </p:nvSpPr>
        <p:spPr>
          <a:xfrm>
            <a:off x="339337" y="1149360"/>
            <a:ext cx="8499305" cy="748387"/>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Mayores demandas en torno a estimaciones y aplicación de juicios profesionales.</a:t>
            </a:r>
          </a:p>
        </p:txBody>
      </p:sp>
      <p:sp>
        <p:nvSpPr>
          <p:cNvPr id="16" name="17 Forma libre"/>
          <p:cNvSpPr/>
          <p:nvPr/>
        </p:nvSpPr>
        <p:spPr>
          <a:xfrm>
            <a:off x="339337" y="2041763"/>
            <a:ext cx="8508945" cy="115212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Reclasificaciones de partidas. Por ejemplo, de PPE a Propiedades de inversión o a Activos Biológicos; de Bienes Adquiridos en Leasing Financiero a PPE, entre otras.</a:t>
            </a:r>
          </a:p>
        </p:txBody>
      </p:sp>
      <p:sp>
        <p:nvSpPr>
          <p:cNvPr id="17" name="19 Forma libre"/>
          <p:cNvSpPr/>
          <p:nvPr/>
        </p:nvSpPr>
        <p:spPr>
          <a:xfrm>
            <a:off x="366342" y="3353673"/>
            <a:ext cx="8508945" cy="86409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Desarrollo de procedimientos en cada una de las entidades para efectos de evaluar indicios de deterioro.</a:t>
            </a:r>
          </a:p>
        </p:txBody>
      </p:sp>
      <p:sp>
        <p:nvSpPr>
          <p:cNvPr id="18" name="21 Forma libre"/>
          <p:cNvSpPr/>
          <p:nvPr/>
        </p:nvSpPr>
        <p:spPr>
          <a:xfrm>
            <a:off x="391494" y="4346541"/>
            <a:ext cx="8508945" cy="57240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 exigencia en la información a revelar.</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p14="http://schemas.microsoft.com/office/powerpoint/2010/main" val="4135356448"/>
              </p:ext>
            </p:extLst>
          </p:nvPr>
        </p:nvGraphicFramePr>
        <p:xfrm>
          <a:off x="35496" y="-94828"/>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Rectángulo"/>
          <p:cNvSpPr/>
          <p:nvPr/>
        </p:nvSpPr>
        <p:spPr>
          <a:xfrm>
            <a:off x="250824" y="5161756"/>
            <a:ext cx="8785672" cy="3219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PROCESO CONTABLE Y SISTEMA DOCUMENTAL CONTABLE</a:t>
            </a:r>
          </a:p>
        </p:txBody>
      </p:sp>
      <p:sp>
        <p:nvSpPr>
          <p:cNvPr id="8" name="8 Cerrar llave"/>
          <p:cNvSpPr/>
          <p:nvPr/>
        </p:nvSpPr>
        <p:spPr>
          <a:xfrm>
            <a:off x="8172524" y="2901950"/>
            <a:ext cx="215900" cy="162877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es-ES" dirty="0"/>
          </a:p>
        </p:txBody>
      </p:sp>
      <p:grpSp>
        <p:nvGrpSpPr>
          <p:cNvPr id="9" name="Grupo 9"/>
          <p:cNvGrpSpPr>
            <a:grpSpLocks/>
          </p:cNvGrpSpPr>
          <p:nvPr/>
        </p:nvGrpSpPr>
        <p:grpSpPr bwMode="auto">
          <a:xfrm>
            <a:off x="8315324" y="3201988"/>
            <a:ext cx="865188" cy="1085850"/>
            <a:chOff x="168966" y="1280626"/>
            <a:chExt cx="1660184" cy="1519375"/>
          </a:xfrm>
        </p:grpSpPr>
        <p:sp>
          <p:nvSpPr>
            <p:cNvPr id="10" name="Rectángulo 11"/>
            <p:cNvSpPr/>
            <p:nvPr/>
          </p:nvSpPr>
          <p:spPr>
            <a:xfrm>
              <a:off x="168966" y="1296174"/>
              <a:ext cx="1660184" cy="1503827"/>
            </a:xfrm>
            <a:prstGeom prst="rect">
              <a:avLst/>
            </a:prstGeom>
            <a:blipFill rotWithShape="0">
              <a:blip r:embed="rId8"/>
              <a:tile tx="0" ty="0" sx="100000" sy="100000" flip="none" algn="tl"/>
            </a:blipFill>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12"/>
            <p:cNvSpPr/>
            <p:nvPr/>
          </p:nvSpPr>
          <p:spPr>
            <a:xfrm>
              <a:off x="168966" y="1280626"/>
              <a:ext cx="1660184" cy="1503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nchor="ctr"/>
            <a:lstStyle/>
            <a:p>
              <a:pPr algn="ctr" defTabSz="889000">
                <a:lnSpc>
                  <a:spcPct val="90000"/>
                </a:lnSpc>
                <a:spcAft>
                  <a:spcPct val="35000"/>
                </a:spcAft>
                <a:defRPr/>
              </a:pPr>
              <a:endParaRPr lang="es-MX" sz="1200" b="1" dirty="0">
                <a:ln/>
                <a:solidFill>
                  <a:sysClr val="windowText" lastClr="000000"/>
                </a:solidFill>
                <a:cs typeface="Arial" charset="0"/>
              </a:endParaRPr>
            </a:p>
            <a:p>
              <a:pPr algn="ctr" defTabSz="889000">
                <a:lnSpc>
                  <a:spcPct val="90000"/>
                </a:lnSpc>
                <a:spcAft>
                  <a:spcPct val="35000"/>
                </a:spcAft>
                <a:defRPr/>
              </a:pPr>
              <a:r>
                <a:rPr lang="es-MX" sz="1200" b="1" dirty="0">
                  <a:ln/>
                  <a:solidFill>
                    <a:sysClr val="windowText" lastClr="000000"/>
                  </a:solidFill>
                  <a:cs typeface="Arial" charset="0"/>
                </a:rPr>
                <a:t>Anexo Decreto 2784/12 </a:t>
              </a:r>
              <a:r>
                <a:rPr lang="es-MX" sz="1200" i="1" dirty="0">
                  <a:ln/>
                  <a:solidFill>
                    <a:srgbClr val="002060"/>
                  </a:solidFill>
                  <a:cs typeface="Arial" charset="0"/>
                </a:rPr>
                <a:t>(</a:t>
              </a:r>
              <a:r>
                <a:rPr lang="es-MX" sz="1200" b="1" i="1" dirty="0">
                  <a:ln/>
                  <a:solidFill>
                    <a:srgbClr val="002060"/>
                  </a:solidFill>
                  <a:cs typeface="Arial" charset="0"/>
                </a:rPr>
                <a:t>Anexo Decreto 2615/14)</a:t>
              </a:r>
              <a:endParaRPr lang="es-CO" sz="1200" i="1" dirty="0">
                <a:solidFill>
                  <a:srgbClr val="002060"/>
                </a:solidFill>
              </a:endParaRPr>
            </a:p>
            <a:p>
              <a:pPr algn="ctr" defTabSz="889000">
                <a:lnSpc>
                  <a:spcPct val="90000"/>
                </a:lnSpc>
                <a:spcAft>
                  <a:spcPct val="35000"/>
                </a:spcAft>
                <a:defRPr/>
              </a:pPr>
              <a:endParaRPr lang="es-CO" sz="1400" dirty="0"/>
            </a:p>
          </p:txBody>
        </p:sp>
      </p:grpSp>
      <p:sp>
        <p:nvSpPr>
          <p:cNvPr id="12" name="4 Rectángulo"/>
          <p:cNvSpPr/>
          <p:nvPr/>
        </p:nvSpPr>
        <p:spPr>
          <a:xfrm>
            <a:off x="250824" y="5449789"/>
            <a:ext cx="8785671" cy="2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PROCEDIMIENTOS TRANSVERSALES</a:t>
            </a:r>
          </a:p>
        </p:txBody>
      </p:sp>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54</a:t>
            </a:fld>
            <a:endParaRPr lang="es-ES_tradnl" dirty="0"/>
          </a:p>
        </p:txBody>
      </p:sp>
      <p:sp>
        <p:nvSpPr>
          <p:cNvPr id="6" name="Title 1"/>
          <p:cNvSpPr txBox="1">
            <a:spLocks/>
          </p:cNvSpPr>
          <p:nvPr/>
        </p:nvSpPr>
        <p:spPr>
          <a:xfrm>
            <a:off x="381000" y="457200"/>
            <a:ext cx="7543800" cy="53340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endParaRPr lang="de-CH" kern="0"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9664"/>
            <a:ext cx="7056784" cy="573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371234"/>
            <a:ext cx="2016223" cy="2117851"/>
          </a:xfrm>
          <a:prstGeom prst="rect">
            <a:avLst/>
          </a:prstGeom>
          <a:effectLst>
            <a:glow rad="63500">
              <a:schemeClr val="accent6">
                <a:satMod val="175000"/>
                <a:alpha val="40000"/>
              </a:schemeClr>
            </a:glow>
          </a:effectLst>
        </p:spPr>
      </p:pic>
      <p:sp>
        <p:nvSpPr>
          <p:cNvPr id="7" name="Rectángulo 5"/>
          <p:cNvSpPr/>
          <p:nvPr/>
        </p:nvSpPr>
        <p:spPr>
          <a:xfrm>
            <a:off x="35496" y="2415287"/>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821585238"/>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55</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261" y="-9525"/>
            <a:ext cx="69413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209428"/>
            <a:ext cx="2016223" cy="2117851"/>
          </a:xfrm>
          <a:prstGeom prst="rect">
            <a:avLst/>
          </a:prstGeom>
          <a:effectLst>
            <a:glow rad="63500">
              <a:schemeClr val="accent6">
                <a:satMod val="175000"/>
                <a:alpha val="40000"/>
              </a:schemeClr>
            </a:glow>
          </a:effectLst>
        </p:spPr>
      </p:pic>
      <p:sp>
        <p:nvSpPr>
          <p:cNvPr id="8"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1150842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56</a:t>
            </a:fld>
            <a:endParaRPr lang="es-ES_tradnl" dirty="0"/>
          </a:p>
        </p:txBody>
      </p:sp>
      <p:pic>
        <p:nvPicPr>
          <p:cNvPr id="7"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371234"/>
            <a:ext cx="2016223" cy="2117851"/>
          </a:xfrm>
          <a:prstGeom prst="rect">
            <a:avLst/>
          </a:prstGeom>
          <a:effectLst>
            <a:glow rad="63500">
              <a:schemeClr val="accent6">
                <a:satMod val="175000"/>
                <a:alpha val="40000"/>
              </a:schemeClr>
            </a:glo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9317" y="-9525"/>
            <a:ext cx="6436743" cy="56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2352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16978119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57</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9525"/>
            <a:ext cx="666023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395536" y="2371234"/>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84505495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58</a:t>
            </a:fld>
            <a:endParaRPr lang="es-ES_trad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592" y="-9525"/>
            <a:ext cx="6588224" cy="56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97704"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58006301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59</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0"/>
            <a:ext cx="673224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8619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819275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35896" y="1397010"/>
            <a:ext cx="5616624" cy="3908762"/>
          </a:xfrm>
          <a:prstGeom prst="rect">
            <a:avLst/>
          </a:prstGeom>
        </p:spPr>
        <p:txBody>
          <a:bodyPr wrap="square">
            <a:spAutoFit/>
          </a:bodyPr>
          <a:lstStyle/>
          <a:p>
            <a:pPr algn="ctr"/>
            <a:endParaRPr lang="es-CO" sz="4800" b="1" dirty="0">
              <a:latin typeface="+mn-lt"/>
            </a:endParaRPr>
          </a:p>
          <a:p>
            <a:pPr algn="ctr"/>
            <a:r>
              <a:rPr lang="es-CO" sz="4800" b="1" dirty="0">
                <a:latin typeface="+mn-lt"/>
              </a:rPr>
              <a:t>  Una Realidad</a:t>
            </a:r>
            <a:endParaRPr lang="es-CO" sz="5400" b="1" dirty="0">
              <a:latin typeface="+mn-lt"/>
            </a:endParaRPr>
          </a:p>
          <a:p>
            <a:pPr algn="ctr"/>
            <a:endParaRPr lang="es-CO" sz="2400" b="1" dirty="0">
              <a:latin typeface="+mn-lt"/>
            </a:endParaRPr>
          </a:p>
          <a:p>
            <a:pPr algn="ctr"/>
            <a:r>
              <a:rPr lang="es-CO" sz="2400" b="1" dirty="0">
                <a:latin typeface="+mn-lt"/>
              </a:rPr>
              <a:t>Estrategia de Convergencia a </a:t>
            </a:r>
          </a:p>
          <a:p>
            <a:pPr algn="ctr"/>
            <a:r>
              <a:rPr lang="es-CO" sz="2400" b="1" dirty="0">
                <a:latin typeface="+mn-lt"/>
              </a:rPr>
              <a:t>Normas Internacionales de</a:t>
            </a:r>
            <a:endParaRPr lang="es-CO" sz="3600" b="1" dirty="0">
              <a:latin typeface="+mn-lt"/>
            </a:endParaRPr>
          </a:p>
          <a:p>
            <a:pPr algn="ctr"/>
            <a:r>
              <a:rPr lang="es-CO" sz="3600" b="1" dirty="0">
                <a:latin typeface="+mn-lt"/>
              </a:rPr>
              <a:t>     Contabilidad del Sector        	Público - NICSP y NIIF</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286" y="697261"/>
            <a:ext cx="21957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15"/>
          <p:cNvPicPr>
            <a:picLocks noChangeAspect="1"/>
          </p:cNvPicPr>
          <p:nvPr/>
        </p:nvPicPr>
        <p:blipFill>
          <a:blip r:embed="rId3"/>
          <a:stretch>
            <a:fillRect/>
          </a:stretch>
        </p:blipFill>
        <p:spPr>
          <a:xfrm>
            <a:off x="2123727" y="121196"/>
            <a:ext cx="6148857" cy="2016223"/>
          </a:xfrm>
          <a:prstGeom prst="rect">
            <a:avLst/>
          </a:prstGeom>
        </p:spPr>
      </p:pic>
      <p:pic>
        <p:nvPicPr>
          <p:cNvPr id="7" name="6 Imagen"/>
          <p:cNvPicPr/>
          <p:nvPr/>
        </p:nvPicPr>
        <p:blipFill>
          <a:blip r:embed="rId4">
            <a:extLst>
              <a:ext uri="{28A0092B-C50C-407E-A947-70E740481C1C}">
                <a14:useLocalDpi xmlns:a14="http://schemas.microsoft.com/office/drawing/2010/main"/>
              </a:ext>
            </a:extLst>
          </a:blip>
          <a:stretch>
            <a:fillRect/>
          </a:stretch>
        </p:blipFill>
        <p:spPr>
          <a:xfrm>
            <a:off x="899592" y="1845875"/>
            <a:ext cx="2664296" cy="3704034"/>
          </a:xfrm>
          <a:prstGeom prst="rect">
            <a:avLst/>
          </a:prstGeom>
        </p:spPr>
      </p:pic>
    </p:spTree>
    <p:extLst>
      <p:ext uri="{BB962C8B-B14F-4D97-AF65-F5344CB8AC3E}">
        <p14:creationId xmlns:p14="http://schemas.microsoft.com/office/powerpoint/2010/main" val="67759632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60</a:t>
            </a:fld>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1828" y="0"/>
            <a:ext cx="6984776" cy="57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406420483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61</a:t>
            </a:fld>
            <a:endParaRPr lang="es-ES_tradn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0412" y="378362"/>
            <a:ext cx="6430019" cy="48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3"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179513" y="2196766"/>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66445430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62</a:t>
            </a:fld>
            <a:endParaRPr lang="es-ES_tradnl" dirty="0"/>
          </a:p>
        </p:txBody>
      </p:sp>
      <p:sp>
        <p:nvSpPr>
          <p:cNvPr id="5" name="8 Rectángulo"/>
          <p:cNvSpPr/>
          <p:nvPr/>
        </p:nvSpPr>
        <p:spPr bwMode="auto">
          <a:xfrm>
            <a:off x="791580" y="1597360"/>
            <a:ext cx="2232304" cy="945205"/>
          </a:xfrm>
          <a:prstGeom prst="rect">
            <a:avLst/>
          </a:prstGeom>
          <a:ln cap="r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t>NIVEL NACIONAL </a:t>
            </a:r>
            <a:endParaRPr lang="es-CO" sz="2667" b="1" dirty="0">
              <a:solidFill>
                <a:schemeClr val="tx1"/>
              </a:solidFill>
            </a:endParaRPr>
          </a:p>
        </p:txBody>
      </p:sp>
      <p:pic>
        <p:nvPicPr>
          <p:cNvPr id="6" name="Picture 2" descr="http://www.giti.com.co/Content/Images/slider/slid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847" y="703290"/>
            <a:ext cx="5131472" cy="2454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211627" y="40990"/>
            <a:ext cx="6780753" cy="502766"/>
          </a:xfrm>
          <a:prstGeom prst="rect">
            <a:avLst/>
          </a:prstGeom>
          <a:noFill/>
        </p:spPr>
        <p:txBody>
          <a:bodyPr wrap="square" rtlCol="0">
            <a:spAutoFit/>
          </a:bodyPr>
          <a:lstStyle/>
          <a:p>
            <a:pPr algn="ctr"/>
            <a:r>
              <a:rPr lang="es-CO" sz="2667" b="1" dirty="0"/>
              <a:t>C O N T R O L   I N T E R N O   C O N T A B L E</a:t>
            </a:r>
          </a:p>
        </p:txBody>
      </p:sp>
      <p:sp>
        <p:nvSpPr>
          <p:cNvPr id="8" name="Flecha curvada hacia la derecha 7"/>
          <p:cNvSpPr/>
          <p:nvPr/>
        </p:nvSpPr>
        <p:spPr bwMode="auto">
          <a:xfrm>
            <a:off x="791579" y="2542564"/>
            <a:ext cx="780088" cy="1429693"/>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bwMode="auto">
          <a:xfrm>
            <a:off x="750277" y="3972258"/>
            <a:ext cx="3180353" cy="9854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3000" b="1" dirty="0">
                <a:latin typeface="+mj-lt"/>
              </a:rPr>
              <a:t>NIVEL TERRITORIAL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1940" y="3217540"/>
            <a:ext cx="4350060" cy="2520280"/>
          </a:xfrm>
          <a:prstGeom prst="rect">
            <a:avLst/>
          </a:prstGeom>
          <a:ln>
            <a:noFill/>
          </a:ln>
          <a:effectLst>
            <a:outerShdw blurRad="190500" algn="tl" rotWithShape="0">
              <a:srgbClr val="000000">
                <a:alpha val="70000"/>
              </a:srgbClr>
            </a:outerShdw>
          </a:effectLst>
        </p:spPr>
      </p:pic>
      <p:sp>
        <p:nvSpPr>
          <p:cNvPr id="11" name="Flecha curvada hacia la derecha 10"/>
          <p:cNvSpPr/>
          <p:nvPr/>
        </p:nvSpPr>
        <p:spPr bwMode="auto">
          <a:xfrm>
            <a:off x="918579" y="457233"/>
            <a:ext cx="780088" cy="1185827"/>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159038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63</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865288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extLst>
              <p:ext uri="{D42A27DB-BD31-4B8C-83A1-F6EECF244321}">
                <p14:modId xmlns:p14="http://schemas.microsoft.com/office/powerpoint/2010/main" val="848334989"/>
              </p:ext>
            </p:extLst>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365195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65</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380035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6" y="27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0472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624733" y="2077654"/>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762000" y="0"/>
            <a:ext cx="4671677" cy="5137753"/>
          </a:xfrm>
          <a:prstGeom prst="rect">
            <a:avLst/>
          </a:prstGeom>
        </p:spPr>
      </p:pic>
    </p:spTree>
    <p:extLst>
      <p:ext uri="{BB962C8B-B14F-4D97-AF65-F5344CB8AC3E}">
        <p14:creationId xmlns:p14="http://schemas.microsoft.com/office/powerpoint/2010/main" val="391555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1" y="941090"/>
            <a:ext cx="7500833" cy="485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3360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8019"/>
            <a:ext cx="6071085"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0" y="958125"/>
            <a:ext cx="7500833" cy="4659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95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7</a:t>
            </a:fld>
            <a:endParaRPr lang="es-ES_tradnl" dirty="0"/>
          </a:p>
        </p:txBody>
      </p:sp>
      <p:pic>
        <p:nvPicPr>
          <p:cNvPr id="5" name="Picture 2" descr="Resultado de imagen para utop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2" y="-22820"/>
            <a:ext cx="2685009" cy="153735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6" name="Picture 4" descr="Resultado de imagen para utop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8620" y="1574540"/>
            <a:ext cx="3373334" cy="1020113"/>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7" name="Picture 20" descr="Resultado de imagen para REALIDA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3171" y="-16205"/>
            <a:ext cx="3059570" cy="200380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8" name="Picture 22" descr="Resultado de imagen para REALIDA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00192" y="2054593"/>
            <a:ext cx="2192452" cy="2004222"/>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9" name="Picture 24" descr="Resultado de imagen para REALIDA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1880" y="-16206"/>
            <a:ext cx="1756420" cy="153073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0" name="9 Forma libre"/>
          <p:cNvSpPr/>
          <p:nvPr/>
        </p:nvSpPr>
        <p:spPr>
          <a:xfrm>
            <a:off x="467544" y="2761747"/>
            <a:ext cx="4516727" cy="1140127"/>
          </a:xfrm>
          <a:custGeom>
            <a:avLst/>
            <a:gdLst>
              <a:gd name="connsiteX0" fmla="*/ 0 w 8927061"/>
              <a:gd name="connsiteY0" fmla="*/ 304029 h 1824136"/>
              <a:gd name="connsiteX1" fmla="*/ 304029 w 8927061"/>
              <a:gd name="connsiteY1" fmla="*/ 0 h 1824136"/>
              <a:gd name="connsiteX2" fmla="*/ 8623032 w 8927061"/>
              <a:gd name="connsiteY2" fmla="*/ 0 h 1824136"/>
              <a:gd name="connsiteX3" fmla="*/ 8927061 w 8927061"/>
              <a:gd name="connsiteY3" fmla="*/ 304029 h 1824136"/>
              <a:gd name="connsiteX4" fmla="*/ 8927061 w 8927061"/>
              <a:gd name="connsiteY4" fmla="*/ 1520107 h 1824136"/>
              <a:gd name="connsiteX5" fmla="*/ 8623032 w 8927061"/>
              <a:gd name="connsiteY5" fmla="*/ 1824136 h 1824136"/>
              <a:gd name="connsiteX6" fmla="*/ 304029 w 8927061"/>
              <a:gd name="connsiteY6" fmla="*/ 1824136 h 1824136"/>
              <a:gd name="connsiteX7" fmla="*/ 0 w 8927061"/>
              <a:gd name="connsiteY7" fmla="*/ 1520107 h 1824136"/>
              <a:gd name="connsiteX8" fmla="*/ 0 w 8927061"/>
              <a:gd name="connsiteY8" fmla="*/ 304029 h 18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824136">
                <a:moveTo>
                  <a:pt x="0" y="304029"/>
                </a:moveTo>
                <a:cubicBezTo>
                  <a:pt x="0" y="136118"/>
                  <a:pt x="136118" y="0"/>
                  <a:pt x="304029" y="0"/>
                </a:cubicBezTo>
                <a:lnTo>
                  <a:pt x="8623032" y="0"/>
                </a:lnTo>
                <a:cubicBezTo>
                  <a:pt x="8790943" y="0"/>
                  <a:pt x="8927061" y="136118"/>
                  <a:pt x="8927061" y="304029"/>
                </a:cubicBezTo>
                <a:lnTo>
                  <a:pt x="8927061" y="1520107"/>
                </a:lnTo>
                <a:cubicBezTo>
                  <a:pt x="8927061" y="1688018"/>
                  <a:pt x="8790943" y="1824136"/>
                  <a:pt x="8623032" y="1824136"/>
                </a:cubicBezTo>
                <a:lnTo>
                  <a:pt x="304029" y="1824136"/>
                </a:lnTo>
                <a:cubicBezTo>
                  <a:pt x="136118" y="1824136"/>
                  <a:pt x="0" y="1688018"/>
                  <a:pt x="0" y="1520107"/>
                </a:cubicBezTo>
                <a:lnTo>
                  <a:pt x="0" y="304029"/>
                </a:lnTo>
                <a:close/>
              </a:path>
            </a:pathLst>
          </a:custGeom>
          <a:solidFill>
            <a:schemeClr val="bg2">
              <a:lumMod val="20000"/>
              <a:lumOff val="80000"/>
            </a:schemeClr>
          </a:solidFill>
          <a:ln>
            <a:solidFill>
              <a:schemeClr val="bg2">
                <a:lumMod val="75000"/>
              </a:schemeClr>
            </a:solidFill>
          </a:ln>
          <a:effectLst>
            <a:glow rad="1016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75806" tIns="175806" rIns="175806" bIns="175806" numCol="1" spcCol="1270" anchor="ctr" anchorCtr="0">
            <a:noAutofit/>
          </a:bodyPr>
          <a:lstStyle/>
          <a:p>
            <a:pPr defTabSz="1185286">
              <a:lnSpc>
                <a:spcPct val="90000"/>
              </a:lnSpc>
              <a:spcAft>
                <a:spcPct val="35000"/>
              </a:spcAft>
            </a:pPr>
            <a:r>
              <a:rPr lang="es-ES" sz="2000" b="1" dirty="0">
                <a:solidFill>
                  <a:schemeClr val="tx1"/>
                </a:solidFill>
              </a:rPr>
              <a:t>Se refiere a la representación de un mundo ideal o irónico que se presenta como alternativo al mundo realmente existente, mediante una crítica de este.</a:t>
            </a:r>
            <a:endParaRPr lang="es-ES_tradnl" sz="2000" b="1" dirty="0">
              <a:solidFill>
                <a:schemeClr val="tx1"/>
              </a:solidFill>
            </a:endParaRPr>
          </a:p>
        </p:txBody>
      </p:sp>
      <p:sp>
        <p:nvSpPr>
          <p:cNvPr id="11" name="10 Forma libre"/>
          <p:cNvSpPr/>
          <p:nvPr/>
        </p:nvSpPr>
        <p:spPr>
          <a:xfrm>
            <a:off x="467544" y="4021887"/>
            <a:ext cx="4620514" cy="1453086"/>
          </a:xfrm>
          <a:custGeom>
            <a:avLst/>
            <a:gdLst>
              <a:gd name="connsiteX0" fmla="*/ 0 w 8927061"/>
              <a:gd name="connsiteY0" fmla="*/ 290623 h 1743703"/>
              <a:gd name="connsiteX1" fmla="*/ 290623 w 8927061"/>
              <a:gd name="connsiteY1" fmla="*/ 0 h 1743703"/>
              <a:gd name="connsiteX2" fmla="*/ 8636438 w 8927061"/>
              <a:gd name="connsiteY2" fmla="*/ 0 h 1743703"/>
              <a:gd name="connsiteX3" fmla="*/ 8927061 w 8927061"/>
              <a:gd name="connsiteY3" fmla="*/ 290623 h 1743703"/>
              <a:gd name="connsiteX4" fmla="*/ 8927061 w 8927061"/>
              <a:gd name="connsiteY4" fmla="*/ 1453080 h 1743703"/>
              <a:gd name="connsiteX5" fmla="*/ 8636438 w 8927061"/>
              <a:gd name="connsiteY5" fmla="*/ 1743703 h 1743703"/>
              <a:gd name="connsiteX6" fmla="*/ 290623 w 8927061"/>
              <a:gd name="connsiteY6" fmla="*/ 1743703 h 1743703"/>
              <a:gd name="connsiteX7" fmla="*/ 0 w 8927061"/>
              <a:gd name="connsiteY7" fmla="*/ 1453080 h 1743703"/>
              <a:gd name="connsiteX8" fmla="*/ 0 w 8927061"/>
              <a:gd name="connsiteY8" fmla="*/ 290623 h 17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743703">
                <a:moveTo>
                  <a:pt x="0" y="290623"/>
                </a:moveTo>
                <a:cubicBezTo>
                  <a:pt x="0" y="130116"/>
                  <a:pt x="130116" y="0"/>
                  <a:pt x="290623" y="0"/>
                </a:cubicBezTo>
                <a:lnTo>
                  <a:pt x="8636438" y="0"/>
                </a:lnTo>
                <a:cubicBezTo>
                  <a:pt x="8796945" y="0"/>
                  <a:pt x="8927061" y="130116"/>
                  <a:pt x="8927061" y="290623"/>
                </a:cubicBezTo>
                <a:lnTo>
                  <a:pt x="8927061" y="1453080"/>
                </a:lnTo>
                <a:cubicBezTo>
                  <a:pt x="8927061" y="1613587"/>
                  <a:pt x="8796945" y="1743703"/>
                  <a:pt x="8636438" y="1743703"/>
                </a:cubicBezTo>
                <a:lnTo>
                  <a:pt x="290623" y="1743703"/>
                </a:lnTo>
                <a:cubicBezTo>
                  <a:pt x="130116" y="1743703"/>
                  <a:pt x="0" y="1613587"/>
                  <a:pt x="0" y="1453080"/>
                </a:cubicBezTo>
                <a:lnTo>
                  <a:pt x="0" y="290623"/>
                </a:lnTo>
                <a:close/>
              </a:path>
            </a:pathLst>
          </a:custGeom>
          <a:solidFill>
            <a:schemeClr val="accent6">
              <a:lumMod val="40000"/>
              <a:lumOff val="60000"/>
            </a:schemeClr>
          </a:solidFill>
          <a:ln>
            <a:solidFill>
              <a:schemeClr val="bg2">
                <a:lumMod val="75000"/>
              </a:schemeClr>
            </a:solidFill>
          </a:ln>
          <a:effectLst>
            <a:glow rad="1397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69359" tIns="169359" rIns="169359" bIns="169359" numCol="1" spcCol="1270" anchor="ctr" anchorCtr="0">
            <a:noAutofit/>
          </a:bodyPr>
          <a:lstStyle/>
          <a:p>
            <a:pPr defTabSz="1148246">
              <a:lnSpc>
                <a:spcPct val="90000"/>
              </a:lnSpc>
              <a:spcAft>
                <a:spcPct val="35000"/>
              </a:spcAft>
            </a:pPr>
            <a:r>
              <a:rPr lang="es-CO" sz="1833" b="1" dirty="0">
                <a:solidFill>
                  <a:schemeClr val="tx1"/>
                </a:solidFill>
              </a:rPr>
              <a:t>Proyecto, idea o sistema irrealizable en </a:t>
            </a:r>
          </a:p>
          <a:p>
            <a:pPr defTabSz="1148246">
              <a:lnSpc>
                <a:spcPct val="90000"/>
              </a:lnSpc>
              <a:spcAft>
                <a:spcPct val="35000"/>
              </a:spcAft>
            </a:pPr>
            <a:r>
              <a:rPr lang="es-CO" sz="1833" b="1" dirty="0">
                <a:solidFill>
                  <a:schemeClr val="tx1"/>
                </a:solidFill>
              </a:rPr>
              <a:t>el momento en que se concibe o se plantea.</a:t>
            </a:r>
          </a:p>
          <a:p>
            <a:pPr defTabSz="1148246">
              <a:lnSpc>
                <a:spcPct val="90000"/>
              </a:lnSpc>
              <a:spcAft>
                <a:spcPct val="35000"/>
              </a:spcAft>
            </a:pPr>
            <a:r>
              <a:rPr lang="es-ES" sz="2000" b="1" dirty="0">
                <a:solidFill>
                  <a:schemeClr val="tx1"/>
                </a:solidFill>
              </a:rPr>
              <a:t>Proyecto, idea o plan ideal y muy bueno, pero imposible de realizar.</a:t>
            </a:r>
            <a:endParaRPr lang="es-CO" sz="2000" b="1" dirty="0">
              <a:solidFill>
                <a:schemeClr val="tx1"/>
              </a:solidFill>
            </a:endParaRPr>
          </a:p>
        </p:txBody>
      </p:sp>
      <p:sp>
        <p:nvSpPr>
          <p:cNvPr id="12" name="Flecha curvada hacia abajo 2"/>
          <p:cNvSpPr/>
          <p:nvPr/>
        </p:nvSpPr>
        <p:spPr>
          <a:xfrm rot="3738739">
            <a:off x="2421889" y="2146079"/>
            <a:ext cx="4734867" cy="1421711"/>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
        <p:nvSpPr>
          <p:cNvPr id="13" name="12 CuadroTexto"/>
          <p:cNvSpPr txBox="1"/>
          <p:nvPr/>
        </p:nvSpPr>
        <p:spPr>
          <a:xfrm>
            <a:off x="5796136" y="4657700"/>
            <a:ext cx="1944216" cy="461665"/>
          </a:xfrm>
          <a:prstGeom prst="rect">
            <a:avLst/>
          </a:prstGeom>
          <a:noFill/>
        </p:spPr>
        <p:txBody>
          <a:bodyPr wrap="square" rtlCol="0">
            <a:spAutoFit/>
          </a:bodyPr>
          <a:lstStyle/>
          <a:p>
            <a:pPr algn="ctr"/>
            <a:r>
              <a:rPr lang="es-CO" sz="2400" b="1" dirty="0"/>
              <a:t>R E A L I D A D</a:t>
            </a:r>
            <a:r>
              <a:rPr lang="es-CO" sz="2400" dirty="0"/>
              <a:t> </a:t>
            </a:r>
          </a:p>
        </p:txBody>
      </p:sp>
      <p:sp>
        <p:nvSpPr>
          <p:cNvPr id="14" name="Flecha curvada hacia abajo 2"/>
          <p:cNvSpPr/>
          <p:nvPr/>
        </p:nvSpPr>
        <p:spPr>
          <a:xfrm rot="5955146">
            <a:off x="6359301" y="2601397"/>
            <a:ext cx="4166683" cy="890240"/>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Tree>
    <p:extLst>
      <p:ext uri="{BB962C8B-B14F-4D97-AF65-F5344CB8AC3E}">
        <p14:creationId xmlns:p14="http://schemas.microsoft.com/office/powerpoint/2010/main" val="3893100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par>
                          <p:cTn id="26" fill="hold">
                            <p:stCondLst>
                              <p:cond delay="8000"/>
                            </p:stCondLst>
                            <p:childTnLst>
                              <p:par>
                                <p:cTn id="27" presetID="21"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10000"/>
                            </p:stCondLst>
                            <p:childTnLst>
                              <p:par>
                                <p:cTn id="34" presetID="21"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par>
                          <p:cTn id="37" fill="hold">
                            <p:stCondLst>
                              <p:cond delay="12000"/>
                            </p:stCondLst>
                            <p:childTnLst>
                              <p:par>
                                <p:cTn id="38" presetID="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1501731" y="130328"/>
            <a:ext cx="6071085"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083" dirty="0"/>
              <a:t>Calificación Promedio por Categorías de Municipios</a:t>
            </a:r>
            <a:br>
              <a:rPr lang="es-ES" sz="2083" dirty="0"/>
            </a:br>
            <a:r>
              <a:rPr lang="es-ES" sz="2083" dirty="0"/>
              <a:t>Control Interno Contable 2015</a:t>
            </a:r>
            <a:endParaRPr lang="es-ES" altLang="es-ES" sz="2083" dirty="0"/>
          </a:p>
        </p:txBody>
      </p:sp>
      <p:pic>
        <p:nvPicPr>
          <p:cNvPr id="5" name="Imagen 4"/>
          <p:cNvPicPr>
            <a:picLocks noChangeAspect="1"/>
          </p:cNvPicPr>
          <p:nvPr/>
        </p:nvPicPr>
        <p:blipFill>
          <a:blip r:embed="rId2"/>
          <a:stretch>
            <a:fillRect/>
          </a:stretch>
        </p:blipFill>
        <p:spPr>
          <a:xfrm>
            <a:off x="824322" y="944005"/>
            <a:ext cx="7425903" cy="4770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0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71</a:t>
            </a:fld>
            <a:endParaRPr lang="es-ES_tradnl" dirty="0"/>
          </a:p>
        </p:txBody>
      </p:sp>
      <p:sp>
        <p:nvSpPr>
          <p:cNvPr id="5" name="8 Título"/>
          <p:cNvSpPr txBox="1">
            <a:spLocks/>
          </p:cNvSpPr>
          <p:nvPr/>
        </p:nvSpPr>
        <p:spPr bwMode="auto">
          <a:xfrm>
            <a:off x="887677" y="-22820"/>
            <a:ext cx="7285302"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3000" kern="0" dirty="0"/>
              <a:t>ANTECEDENTES</a:t>
            </a:r>
          </a:p>
        </p:txBody>
      </p:sp>
      <p:sp>
        <p:nvSpPr>
          <p:cNvPr id="6" name="10 CuadroTexto"/>
          <p:cNvSpPr txBox="1"/>
          <p:nvPr/>
        </p:nvSpPr>
        <p:spPr>
          <a:xfrm>
            <a:off x="851587" y="758541"/>
            <a:ext cx="7500833" cy="5600508"/>
          </a:xfrm>
          <a:prstGeom prst="rect">
            <a:avLst/>
          </a:prstGeom>
          <a:noFill/>
        </p:spPr>
        <p:txBody>
          <a:bodyPr wrap="square" rtlCol="0">
            <a:spAutoFit/>
          </a:bodyPr>
          <a:lstStyle/>
          <a:p>
            <a:pPr marL="285739" indent="-285739">
              <a:buFont typeface="Wingdings" pitchFamily="2" charset="2"/>
              <a:buChar char="Ø"/>
            </a:pPr>
            <a:r>
              <a:rPr lang="es-CO" sz="2500" b="1" dirty="0"/>
              <a:t>Cambios en la Regulación Contable</a:t>
            </a:r>
          </a:p>
          <a:p>
            <a:pPr marL="285739" indent="-285739">
              <a:buFont typeface="Wingdings" pitchFamily="2" charset="2"/>
              <a:buChar char="Ø"/>
            </a:pPr>
            <a:endParaRPr lang="es-CO" sz="2500" b="1" dirty="0"/>
          </a:p>
          <a:p>
            <a:pPr marL="1428693" lvl="3" indent="-285739">
              <a:buFont typeface="Wingdings" pitchFamily="2" charset="2"/>
              <a:buChar char="ü"/>
            </a:pPr>
            <a:r>
              <a:rPr lang="es-CO" sz="2500" b="1" dirty="0"/>
              <a:t>Nuevos Marcos Normativos</a:t>
            </a:r>
          </a:p>
          <a:p>
            <a:pPr marL="1428693" lvl="3" indent="-285739">
              <a:buFont typeface="Wingdings" pitchFamily="2" charset="2"/>
              <a:buChar char="ü"/>
            </a:pPr>
            <a:r>
              <a:rPr lang="es-CO" sz="2500" b="1" dirty="0"/>
              <a:t>Revisión del Proceso Contable</a:t>
            </a:r>
          </a:p>
          <a:p>
            <a:pPr marL="1428693" lvl="3" indent="-285739">
              <a:buFont typeface="Wingdings" pitchFamily="2" charset="2"/>
              <a:buChar char="Ø"/>
            </a:pPr>
            <a:endParaRPr lang="es-CO" sz="2500" b="1" dirty="0"/>
          </a:p>
          <a:p>
            <a:pPr marL="285739" indent="-285739">
              <a:buFont typeface="Wingdings" pitchFamily="2" charset="2"/>
              <a:buChar char="Ø"/>
            </a:pPr>
            <a:r>
              <a:rPr lang="es-CO" sz="2500" b="1" dirty="0"/>
              <a:t> Actualización del Manual Técnico del MECI 2014</a:t>
            </a:r>
          </a:p>
          <a:p>
            <a:pPr marL="285739" indent="-285739">
              <a:buFont typeface="Wingdings" pitchFamily="2" charset="2"/>
              <a:buChar char="Ø"/>
            </a:pPr>
            <a:endParaRPr lang="es-CO" sz="2500" b="1" dirty="0"/>
          </a:p>
          <a:p>
            <a:pPr marL="285739" indent="-285739" algn="just">
              <a:spcAft>
                <a:spcPct val="25000"/>
              </a:spcAft>
              <a:buFont typeface="Wingdings" panose="05000000000000000000" pitchFamily="2" charset="2"/>
              <a:buChar char="Ø"/>
            </a:pPr>
            <a:r>
              <a:rPr lang="es-CO" sz="2500" b="1" dirty="0"/>
              <a:t>Rendición de Cuentas. </a:t>
            </a:r>
            <a:r>
              <a:rPr lang="en-GB" altLang="es-CO" sz="2500" b="1" dirty="0" err="1"/>
              <a:t>Contabilidad</a:t>
            </a:r>
            <a:r>
              <a:rPr lang="en-GB" altLang="es-CO" sz="2500" b="1" dirty="0"/>
              <a:t> para el </a:t>
            </a:r>
            <a:r>
              <a:rPr lang="en-GB" altLang="es-CO" sz="2500" b="1" u="sng" dirty="0" err="1"/>
              <a:t>Buen</a:t>
            </a:r>
            <a:r>
              <a:rPr lang="en-GB" altLang="es-CO" sz="2500" b="1" u="sng" dirty="0"/>
              <a:t> </a:t>
            </a:r>
            <a:r>
              <a:rPr lang="en-GB" altLang="es-CO" sz="2500" b="1" u="sng" dirty="0" err="1"/>
              <a:t>Gobierno</a:t>
            </a:r>
            <a:r>
              <a:rPr lang="en-GB" altLang="es-CO" sz="2500" b="1" dirty="0"/>
              <a:t> de las </a:t>
            </a:r>
            <a:r>
              <a:rPr lang="en-GB" altLang="es-CO" sz="2500" b="1" dirty="0" err="1"/>
              <a:t>organizaciones</a:t>
            </a:r>
            <a:r>
              <a:rPr lang="en-GB" altLang="es-CO" sz="2500" b="1" dirty="0"/>
              <a:t>. </a:t>
            </a:r>
            <a:r>
              <a:rPr lang="en-GB" altLang="es-CO" sz="2500" b="1" dirty="0" err="1"/>
              <a:t>Adecuación</a:t>
            </a:r>
            <a:r>
              <a:rPr lang="en-GB" altLang="es-CO" sz="2500" b="1" dirty="0"/>
              <a:t> de la </a:t>
            </a:r>
            <a:r>
              <a:rPr lang="en-GB" altLang="es-CO" sz="2500" b="1" dirty="0" err="1"/>
              <a:t>Contabilidad</a:t>
            </a:r>
            <a:r>
              <a:rPr lang="en-GB" altLang="es-CO" sz="2500" b="1" dirty="0"/>
              <a:t> </a:t>
            </a:r>
            <a:r>
              <a:rPr lang="en-GB" altLang="es-CO" sz="2500" b="1" dirty="0" err="1"/>
              <a:t>Pública</a:t>
            </a:r>
            <a:r>
              <a:rPr lang="en-GB" altLang="es-CO" sz="2500" b="1" dirty="0"/>
              <a:t> a un </a:t>
            </a:r>
            <a:r>
              <a:rPr lang="en-GB" altLang="es-CO" sz="2500" b="1" u="sng" dirty="0" err="1"/>
              <a:t>nuevo</a:t>
            </a:r>
            <a:r>
              <a:rPr lang="en-GB" altLang="es-CO" sz="2500" b="1" u="sng" dirty="0"/>
              <a:t> </a:t>
            </a:r>
            <a:r>
              <a:rPr lang="en-GB" altLang="es-CO" sz="2500" b="1" u="sng" dirty="0" err="1"/>
              <a:t>concepto</a:t>
            </a:r>
            <a:r>
              <a:rPr lang="en-GB" altLang="es-CO" sz="2500" b="1" u="sng" dirty="0"/>
              <a:t> de </a:t>
            </a:r>
            <a:r>
              <a:rPr lang="en-GB" altLang="es-CO" sz="2500" b="1" u="sng" dirty="0" err="1"/>
              <a:t>Rendición</a:t>
            </a:r>
            <a:r>
              <a:rPr lang="en-GB" altLang="es-CO" sz="2500" b="1" u="sng" dirty="0"/>
              <a:t> de </a:t>
            </a:r>
            <a:r>
              <a:rPr lang="en-GB" altLang="es-CO" sz="2500" b="1" u="sng" dirty="0" err="1"/>
              <a:t>Cuentas</a:t>
            </a:r>
            <a:r>
              <a:rPr lang="en-GB" altLang="es-CO" sz="2500" b="1" u="sng" dirty="0"/>
              <a:t> </a:t>
            </a:r>
            <a:r>
              <a:rPr lang="en-GB" altLang="es-CO" sz="2500" b="1" dirty="0"/>
              <a:t>(“Accountability”)</a:t>
            </a:r>
          </a:p>
          <a:p>
            <a:pPr marL="285739" indent="-285739">
              <a:buFont typeface="Wingdings" pitchFamily="2" charset="2"/>
              <a:buChar char="Ø"/>
            </a:pPr>
            <a:endParaRPr lang="es-CO" sz="1917" b="1" dirty="0"/>
          </a:p>
          <a:p>
            <a:pPr lvl="3"/>
            <a:endParaRPr lang="es-CO" sz="1917" dirty="0"/>
          </a:p>
          <a:p>
            <a:pPr marL="285739" indent="-285739">
              <a:buFont typeface="Wingdings" pitchFamily="2" charset="2"/>
              <a:buChar char="Ø"/>
            </a:pPr>
            <a:endParaRPr lang="es-CO" sz="1917" dirty="0"/>
          </a:p>
          <a:p>
            <a:pPr marL="285739" indent="-285739">
              <a:buFont typeface="Wingdings" pitchFamily="2" charset="2"/>
              <a:buChar char="Ø"/>
            </a:pPr>
            <a:endParaRPr lang="es-CO" sz="1917" dirty="0"/>
          </a:p>
        </p:txBody>
      </p:sp>
    </p:spTree>
    <p:extLst>
      <p:ext uri="{BB962C8B-B14F-4D97-AF65-F5344CB8AC3E}">
        <p14:creationId xmlns:p14="http://schemas.microsoft.com/office/powerpoint/2010/main" val="180282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72</a:t>
            </a:fld>
            <a:endParaRPr lang="es-ES_tradnl" dirty="0"/>
          </a:p>
        </p:txBody>
      </p:sp>
      <p:grpSp>
        <p:nvGrpSpPr>
          <p:cNvPr id="5" name="Grupo 4"/>
          <p:cNvGrpSpPr/>
          <p:nvPr/>
        </p:nvGrpSpPr>
        <p:grpSpPr>
          <a:xfrm>
            <a:off x="1069962" y="882547"/>
            <a:ext cx="7139792" cy="932923"/>
            <a:chOff x="598420" y="3567517"/>
            <a:chExt cx="8368499" cy="1703457"/>
          </a:xfrm>
        </p:grpSpPr>
        <p:grpSp>
          <p:nvGrpSpPr>
            <p:cNvPr id="6" name="Grupo 5"/>
            <p:cNvGrpSpPr/>
            <p:nvPr/>
          </p:nvGrpSpPr>
          <p:grpSpPr>
            <a:xfrm>
              <a:off x="848759" y="3567517"/>
              <a:ext cx="8118160" cy="1703457"/>
              <a:chOff x="848759" y="3567517"/>
              <a:chExt cx="8118160"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848759" y="3972945"/>
                <a:ext cx="1226663" cy="85975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2171734" y="1863877"/>
            <a:ext cx="6026439"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1151620" y="1875475"/>
            <a:ext cx="1080120" cy="399302"/>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851587" y="135283"/>
            <a:ext cx="1080120"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2206132" y="3195623"/>
            <a:ext cx="3123302" cy="900100"/>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333" b="1" dirty="0">
                <a:solidFill>
                  <a:schemeClr val="tx1"/>
                </a:solidFill>
              </a:rPr>
              <a:t>Desarrollo de la Estrategia de Convergencia hacia Normas Internacionales NIIF - NICSP.</a:t>
            </a:r>
          </a:p>
          <a:p>
            <a:pPr algn="ctr" defTabSz="370402">
              <a:lnSpc>
                <a:spcPct val="90000"/>
              </a:lnSpc>
              <a:spcAft>
                <a:spcPct val="35000"/>
              </a:spcAft>
            </a:pPr>
            <a:r>
              <a:rPr lang="es-CO" sz="1333" b="1" dirty="0">
                <a:solidFill>
                  <a:schemeClr val="tx1"/>
                </a:solidFill>
              </a:rPr>
              <a:t>Se definen 3 Modelos de Contabilidad Pública</a:t>
            </a:r>
          </a:p>
        </p:txBody>
      </p:sp>
      <p:sp>
        <p:nvSpPr>
          <p:cNvPr id="15" name="Forma libre 14"/>
          <p:cNvSpPr/>
          <p:nvPr/>
        </p:nvSpPr>
        <p:spPr>
          <a:xfrm>
            <a:off x="5929501" y="2299591"/>
            <a:ext cx="2328679" cy="741001"/>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167" b="1" dirty="0">
                <a:solidFill>
                  <a:schemeClr val="tx1"/>
                </a:solidFill>
              </a:rPr>
              <a:t>Empresas Emisoras de Valores, o que Captan o Administran Ahorro del Público. </a:t>
            </a:r>
          </a:p>
          <a:p>
            <a:pPr algn="ctr" defTabSz="370402">
              <a:lnSpc>
                <a:spcPct val="90000"/>
              </a:lnSpc>
              <a:spcAft>
                <a:spcPct val="35000"/>
              </a:spcAft>
            </a:pPr>
            <a:r>
              <a:rPr lang="es-MX" sz="1167" b="1" dirty="0">
                <a:solidFill>
                  <a:schemeClr val="tx1"/>
                </a:solidFill>
              </a:rPr>
              <a:t>Res 743 de dic 23 de 2013</a:t>
            </a:r>
            <a:r>
              <a:rPr lang="es-MX" sz="1167" dirty="0">
                <a:solidFill>
                  <a:schemeClr val="tx1"/>
                </a:solidFill>
              </a:rPr>
              <a:t>. </a:t>
            </a:r>
            <a:endParaRPr lang="es-CO" sz="1167" dirty="0">
              <a:solidFill>
                <a:schemeClr val="tx1"/>
              </a:solidFill>
            </a:endParaRPr>
          </a:p>
        </p:txBody>
      </p:sp>
      <p:grpSp>
        <p:nvGrpSpPr>
          <p:cNvPr id="19" name="Grupo 18"/>
          <p:cNvGrpSpPr/>
          <p:nvPr/>
        </p:nvGrpSpPr>
        <p:grpSpPr>
          <a:xfrm>
            <a:off x="911594" y="3315631"/>
            <a:ext cx="1837553" cy="2460279"/>
            <a:chOff x="3276598" y="248825"/>
            <a:chExt cx="1982052" cy="2899706"/>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276598" y="248825"/>
              <a:ext cx="1399525" cy="471573"/>
            </a:xfrm>
            <a:prstGeom prst="rect">
              <a:avLst/>
            </a:prstGeom>
          </p:spPr>
          <p:txBody>
            <a:bodyPr wrap="square">
              <a:spAutoFit/>
            </a:bodyPr>
            <a:lstStyle/>
            <a:p>
              <a:pPr algn="ctr"/>
              <a:r>
                <a:rPr lang="es-CO" sz="2000" b="1" dirty="0"/>
                <a:t>2010-2013</a:t>
              </a:r>
            </a:p>
          </p:txBody>
        </p:sp>
      </p:grpSp>
      <p:sp>
        <p:nvSpPr>
          <p:cNvPr id="24" name="CuadroTexto 23"/>
          <p:cNvSpPr txBox="1"/>
          <p:nvPr/>
        </p:nvSpPr>
        <p:spPr>
          <a:xfrm>
            <a:off x="5338577" y="3308829"/>
            <a:ext cx="590923" cy="297454"/>
          </a:xfrm>
          <a:prstGeom prst="rect">
            <a:avLst/>
          </a:prstGeom>
          <a:noFill/>
        </p:spPr>
        <p:txBody>
          <a:bodyPr wrap="square" rtlCol="0">
            <a:spAutoFit/>
          </a:bodyPr>
          <a:lstStyle/>
          <a:p>
            <a:pPr algn="ctr"/>
            <a:r>
              <a:rPr lang="es-CO" sz="1333" b="1" dirty="0">
                <a:solidFill>
                  <a:schemeClr val="accent2">
                    <a:lumMod val="75000"/>
                  </a:schemeClr>
                </a:solidFill>
              </a:rPr>
              <a:t>2016</a:t>
            </a:r>
            <a:endParaRPr lang="es-ES" sz="1333"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5352087" y="3427063"/>
            <a:ext cx="432931"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5208082"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5329434" y="2535549"/>
            <a:ext cx="590923" cy="297454"/>
          </a:xfrm>
          <a:prstGeom prst="rect">
            <a:avLst/>
          </a:prstGeom>
          <a:noFill/>
        </p:spPr>
        <p:txBody>
          <a:bodyPr wrap="square" rtlCol="0">
            <a:spAutoFit/>
          </a:bodyPr>
          <a:lstStyle/>
          <a:p>
            <a:pPr algn="ctr"/>
            <a:r>
              <a:rPr lang="es-CO" sz="1333" b="1" dirty="0">
                <a:solidFill>
                  <a:schemeClr val="accent2">
                    <a:lumMod val="75000"/>
                  </a:schemeClr>
                </a:solidFill>
              </a:rPr>
              <a:t>2015</a:t>
            </a:r>
            <a:endParaRPr lang="es-ES" sz="1333" b="1" dirty="0">
              <a:solidFill>
                <a:schemeClr val="accent2">
                  <a:lumMod val="75000"/>
                </a:schemeClr>
              </a:solidFill>
            </a:endParaRPr>
          </a:p>
        </p:txBody>
      </p:sp>
      <p:sp>
        <p:nvSpPr>
          <p:cNvPr id="29" name="CuadroTexto 28"/>
          <p:cNvSpPr txBox="1"/>
          <p:nvPr/>
        </p:nvSpPr>
        <p:spPr>
          <a:xfrm>
            <a:off x="5112060" y="4319369"/>
            <a:ext cx="590923" cy="297454"/>
          </a:xfrm>
          <a:prstGeom prst="rect">
            <a:avLst/>
          </a:prstGeom>
          <a:noFill/>
        </p:spPr>
        <p:txBody>
          <a:bodyPr wrap="square" rtlCol="0">
            <a:spAutoFit/>
          </a:bodyPr>
          <a:lstStyle/>
          <a:p>
            <a:pPr algn="ctr"/>
            <a:r>
              <a:rPr lang="es-CO" sz="1333" b="1" dirty="0">
                <a:solidFill>
                  <a:schemeClr val="accent6">
                    <a:lumMod val="75000"/>
                  </a:schemeClr>
                </a:solidFill>
              </a:rPr>
              <a:t>2017</a:t>
            </a:r>
            <a:endParaRPr lang="es-ES" sz="1333" b="1" dirty="0">
              <a:solidFill>
                <a:schemeClr val="accent6">
                  <a:lumMod val="75000"/>
                </a:schemeClr>
              </a:solidFill>
            </a:endParaRPr>
          </a:p>
        </p:txBody>
      </p:sp>
      <p:sp>
        <p:nvSpPr>
          <p:cNvPr id="30" name="Forma libre 29"/>
          <p:cNvSpPr/>
          <p:nvPr/>
        </p:nvSpPr>
        <p:spPr>
          <a:xfrm>
            <a:off x="5869494" y="3106705"/>
            <a:ext cx="2384803"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000" b="1" dirty="0">
                <a:solidFill>
                  <a:schemeClr val="tx1"/>
                </a:solidFill>
              </a:rPr>
              <a:t>2</a:t>
            </a:r>
            <a:r>
              <a:rPr lang="es-MX" sz="1167" b="1" dirty="0">
                <a:solidFill>
                  <a:schemeClr val="tx1"/>
                </a:solidFill>
              </a:rPr>
              <a:t>. Empresas no Emisoras de Valores, o que no Captan o Administran Ahorro del Público. </a:t>
            </a:r>
          </a:p>
          <a:p>
            <a:pPr algn="ctr" defTabSz="370402">
              <a:lnSpc>
                <a:spcPct val="90000"/>
              </a:lnSpc>
              <a:spcAft>
                <a:spcPct val="35000"/>
              </a:spcAft>
            </a:pPr>
            <a:r>
              <a:rPr lang="es-MX" sz="1167" b="1" dirty="0">
                <a:solidFill>
                  <a:schemeClr val="tx1"/>
                </a:solidFill>
              </a:rPr>
              <a:t>Res 414 de sept 8 de 2014.  </a:t>
            </a:r>
            <a:endParaRPr lang="es-CO" sz="1167" b="1" dirty="0">
              <a:solidFill>
                <a:schemeClr val="tx1"/>
              </a:solidFill>
            </a:endParaRPr>
          </a:p>
        </p:txBody>
      </p:sp>
      <p:sp>
        <p:nvSpPr>
          <p:cNvPr id="31" name="Forma libre 30"/>
          <p:cNvSpPr/>
          <p:nvPr/>
        </p:nvSpPr>
        <p:spPr>
          <a:xfrm>
            <a:off x="5952154" y="4319369"/>
            <a:ext cx="2323936" cy="4942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333" b="1" dirty="0">
                <a:solidFill>
                  <a:schemeClr val="tx1"/>
                </a:solidFill>
              </a:rPr>
              <a:t>3. Entidades de Gobierno. </a:t>
            </a:r>
          </a:p>
          <a:p>
            <a:pPr algn="ctr" defTabSz="370402">
              <a:lnSpc>
                <a:spcPct val="90000"/>
              </a:lnSpc>
              <a:spcAft>
                <a:spcPct val="35000"/>
              </a:spcAft>
            </a:pPr>
            <a:r>
              <a:rPr lang="es-MX" sz="1333" b="1" dirty="0">
                <a:solidFill>
                  <a:schemeClr val="tx1"/>
                </a:solidFill>
              </a:rPr>
              <a:t>Res 533 de oct 8 de 2015.  </a:t>
            </a:r>
            <a:endParaRPr lang="es-ES" sz="1333" b="1" dirty="0">
              <a:solidFill>
                <a:schemeClr val="tx1"/>
              </a:solidFill>
            </a:endParaRPr>
          </a:p>
        </p:txBody>
      </p:sp>
      <p:sp>
        <p:nvSpPr>
          <p:cNvPr id="32" name="Forma libre 31"/>
          <p:cNvSpPr/>
          <p:nvPr/>
        </p:nvSpPr>
        <p:spPr>
          <a:xfrm rot="11923534">
            <a:off x="5239395" y="4243539"/>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2332307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73</a:t>
            </a:fld>
            <a:endParaRPr lang="es-ES_tradnl" dirty="0"/>
          </a:p>
        </p:txBody>
      </p:sp>
      <p:sp>
        <p:nvSpPr>
          <p:cNvPr id="5" name="Forma libre 4"/>
          <p:cNvSpPr/>
          <p:nvPr/>
        </p:nvSpPr>
        <p:spPr>
          <a:xfrm>
            <a:off x="1850048" y="31957"/>
            <a:ext cx="6442365"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169707"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380153"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442365"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740193"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63344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74</a:t>
            </a:fld>
            <a:endParaRPr lang="es-ES_tradnl" dirty="0"/>
          </a:p>
        </p:txBody>
      </p:sp>
      <p:sp>
        <p:nvSpPr>
          <p:cNvPr id="9" name="8 Título"/>
          <p:cNvSpPr txBox="1">
            <a:spLocks/>
          </p:cNvSpPr>
          <p:nvPr/>
        </p:nvSpPr>
        <p:spPr bwMode="auto">
          <a:xfrm>
            <a:off x="887677" y="97194"/>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2667" kern="0" dirty="0"/>
              <a:t>ETAPAS DEL PROCESO CONTABLE</a:t>
            </a:r>
          </a:p>
        </p:txBody>
      </p:sp>
      <p:sp>
        <p:nvSpPr>
          <p:cNvPr id="10" name="1 Rectángulo"/>
          <p:cNvSpPr/>
          <p:nvPr/>
        </p:nvSpPr>
        <p:spPr bwMode="auto">
          <a:xfrm>
            <a:off x="1121617" y="2527463"/>
            <a:ext cx="1830203"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Identificación</a:t>
            </a:r>
            <a:endParaRPr lang="es-CO" sz="2000" b="1" u="sng" dirty="0">
              <a:solidFill>
                <a:schemeClr val="tx1"/>
              </a:solidFill>
              <a:latin typeface="Times New Roman" pitchFamily="18" charset="0"/>
            </a:endParaRPr>
          </a:p>
        </p:txBody>
      </p:sp>
      <p:sp>
        <p:nvSpPr>
          <p:cNvPr id="11" name="6 CuadroTexto"/>
          <p:cNvSpPr txBox="1"/>
          <p:nvPr/>
        </p:nvSpPr>
        <p:spPr>
          <a:xfrm>
            <a:off x="791580" y="1641397"/>
            <a:ext cx="2520280"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RECONOCIMIENTO</a:t>
            </a:r>
          </a:p>
        </p:txBody>
      </p:sp>
      <p:sp>
        <p:nvSpPr>
          <p:cNvPr id="12" name="10 CuadroTexto"/>
          <p:cNvSpPr txBox="1"/>
          <p:nvPr/>
        </p:nvSpPr>
        <p:spPr>
          <a:xfrm>
            <a:off x="3511083" y="1590584"/>
            <a:ext cx="2141038" cy="810350"/>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MEDICIÓN POSTERIOR</a:t>
            </a:r>
          </a:p>
        </p:txBody>
      </p:sp>
      <p:sp>
        <p:nvSpPr>
          <p:cNvPr id="13" name="11 CuadroTexto"/>
          <p:cNvSpPr txBox="1"/>
          <p:nvPr/>
        </p:nvSpPr>
        <p:spPr>
          <a:xfrm>
            <a:off x="5832140" y="1645510"/>
            <a:ext cx="2100233"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REVELACIÓN</a:t>
            </a:r>
          </a:p>
        </p:txBody>
      </p:sp>
      <p:sp>
        <p:nvSpPr>
          <p:cNvPr id="14" name="12 Rectángulo"/>
          <p:cNvSpPr/>
          <p:nvPr/>
        </p:nvSpPr>
        <p:spPr bwMode="auto">
          <a:xfrm>
            <a:off x="1151620" y="3067523"/>
            <a:ext cx="180020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Clasificación</a:t>
            </a:r>
            <a:endParaRPr lang="es-CO" sz="2000" b="1" u="sng" dirty="0">
              <a:solidFill>
                <a:schemeClr val="tx1"/>
              </a:solidFill>
              <a:latin typeface="Times New Roman" pitchFamily="18" charset="0"/>
            </a:endParaRPr>
          </a:p>
        </p:txBody>
      </p:sp>
      <p:sp>
        <p:nvSpPr>
          <p:cNvPr id="15" name="13 Rectángulo"/>
          <p:cNvSpPr/>
          <p:nvPr/>
        </p:nvSpPr>
        <p:spPr bwMode="auto">
          <a:xfrm>
            <a:off x="1165480" y="3667590"/>
            <a:ext cx="178634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Medición Inicial</a:t>
            </a:r>
            <a:endParaRPr lang="es-CO" sz="2000" b="1" u="sng" dirty="0">
              <a:solidFill>
                <a:schemeClr val="tx1"/>
              </a:solidFill>
              <a:latin typeface="Times New Roman" pitchFamily="18" charset="0"/>
            </a:endParaRPr>
          </a:p>
        </p:txBody>
      </p:sp>
      <p:sp>
        <p:nvSpPr>
          <p:cNvPr id="16" name="14 Rectángulo"/>
          <p:cNvSpPr/>
          <p:nvPr/>
        </p:nvSpPr>
        <p:spPr bwMode="auto">
          <a:xfrm>
            <a:off x="1165480" y="4413668"/>
            <a:ext cx="178634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a:t>
            </a:r>
            <a:endParaRPr lang="es-CO" sz="2000" b="1" u="sng" dirty="0">
              <a:solidFill>
                <a:schemeClr val="tx1"/>
              </a:solidFill>
              <a:latin typeface="Times New Roman" pitchFamily="18" charset="0"/>
            </a:endParaRPr>
          </a:p>
        </p:txBody>
      </p:sp>
      <p:sp>
        <p:nvSpPr>
          <p:cNvPr id="17" name="15 Rectángulo"/>
          <p:cNvSpPr/>
          <p:nvPr/>
        </p:nvSpPr>
        <p:spPr bwMode="auto">
          <a:xfrm>
            <a:off x="3791913" y="2594457"/>
            <a:ext cx="16201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Valuación</a:t>
            </a:r>
            <a:endParaRPr lang="es-CO" sz="2000" b="1" u="sng" dirty="0">
              <a:solidFill>
                <a:schemeClr val="tx1"/>
              </a:solidFill>
              <a:latin typeface="Times New Roman" pitchFamily="18" charset="0"/>
            </a:endParaRPr>
          </a:p>
        </p:txBody>
      </p:sp>
      <p:sp>
        <p:nvSpPr>
          <p:cNvPr id="18" name="16 Rectángulo"/>
          <p:cNvSpPr/>
          <p:nvPr/>
        </p:nvSpPr>
        <p:spPr bwMode="auto">
          <a:xfrm>
            <a:off x="3791913" y="3157534"/>
            <a:ext cx="1620180"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 Ajustes</a:t>
            </a:r>
            <a:endParaRPr lang="es-CO" sz="2000" b="1" u="sng" dirty="0">
              <a:solidFill>
                <a:schemeClr val="tx1"/>
              </a:solidFill>
              <a:latin typeface="Times New Roman" pitchFamily="18" charset="0"/>
            </a:endParaRPr>
          </a:p>
        </p:txBody>
      </p:sp>
      <p:sp>
        <p:nvSpPr>
          <p:cNvPr id="19" name="17 Rectángulo"/>
          <p:cNvSpPr/>
          <p:nvPr/>
        </p:nvSpPr>
        <p:spPr bwMode="auto">
          <a:xfrm>
            <a:off x="6072167" y="2557467"/>
            <a:ext cx="1620180"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Estados Financieros</a:t>
            </a:r>
            <a:endParaRPr lang="es-CO" sz="2000" b="1" u="sng" dirty="0">
              <a:solidFill>
                <a:schemeClr val="tx1"/>
              </a:solidFill>
              <a:latin typeface="Times New Roman" pitchFamily="18" charset="0"/>
            </a:endParaRPr>
          </a:p>
        </p:txBody>
      </p:sp>
      <p:sp>
        <p:nvSpPr>
          <p:cNvPr id="20" name="18 Rectángulo"/>
          <p:cNvSpPr/>
          <p:nvPr/>
        </p:nvSpPr>
        <p:spPr bwMode="auto">
          <a:xfrm>
            <a:off x="6072167" y="3819217"/>
            <a:ext cx="1620180" cy="13785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Notas Estados Financieros</a:t>
            </a:r>
            <a:endParaRPr lang="es-CO" sz="2000" b="1" u="sng" dirty="0">
              <a:solidFill>
                <a:schemeClr val="tx1"/>
              </a:solidFill>
              <a:latin typeface="Times New Roman" pitchFamily="18" charset="0"/>
            </a:endParaRPr>
          </a:p>
        </p:txBody>
      </p:sp>
      <p:sp>
        <p:nvSpPr>
          <p:cNvPr id="21" name="Flecha abajo 20"/>
          <p:cNvSpPr/>
          <p:nvPr/>
        </p:nvSpPr>
        <p:spPr bwMode="auto">
          <a:xfrm>
            <a:off x="4101547" y="669235"/>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2" name="Flecha abajo 21"/>
          <p:cNvSpPr/>
          <p:nvPr/>
        </p:nvSpPr>
        <p:spPr bwMode="auto">
          <a:xfrm>
            <a:off x="2291747"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3" name="Flecha abajo 22"/>
          <p:cNvSpPr/>
          <p:nvPr/>
        </p:nvSpPr>
        <p:spPr bwMode="auto">
          <a:xfrm>
            <a:off x="6217968"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4242148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75</a:t>
            </a:fld>
            <a:endParaRPr lang="es-ES_tradnl" dirty="0"/>
          </a:p>
        </p:txBody>
      </p:sp>
      <p:sp>
        <p:nvSpPr>
          <p:cNvPr id="5" name="1 Rectángulo"/>
          <p:cNvSpPr/>
          <p:nvPr/>
        </p:nvSpPr>
        <p:spPr bwMode="auto">
          <a:xfrm>
            <a:off x="1271634" y="397227"/>
            <a:ext cx="6420713"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solidFill>
                  <a:schemeClr val="tx1"/>
                </a:solidFill>
                <a:latin typeface="Times New Roman" pitchFamily="18" charset="0"/>
              </a:rPr>
              <a:t>Valoración Cuantitativa CIC</a:t>
            </a:r>
          </a:p>
          <a:p>
            <a:pPr algn="ctr" defTabSz="761970" eaLnBrk="0" hangingPunct="0"/>
            <a:r>
              <a:rPr lang="es-CO" sz="2667" b="1" dirty="0">
                <a:solidFill>
                  <a:schemeClr val="tx1"/>
                </a:solidFill>
                <a:latin typeface="Times New Roman" pitchFamily="18" charset="0"/>
              </a:rPr>
              <a:t>Existencia y Efectividad de Controles</a:t>
            </a:r>
          </a:p>
        </p:txBody>
      </p:sp>
      <p:sp>
        <p:nvSpPr>
          <p:cNvPr id="6" name="2 CuadroTexto"/>
          <p:cNvSpPr txBox="1"/>
          <p:nvPr/>
        </p:nvSpPr>
        <p:spPr>
          <a:xfrm>
            <a:off x="1751687" y="1597360"/>
            <a:ext cx="5940660" cy="451342"/>
          </a:xfrm>
          <a:prstGeom prst="rect">
            <a:avLst/>
          </a:prstGeom>
          <a:noFill/>
        </p:spPr>
        <p:txBody>
          <a:bodyPr wrap="square" rtlCol="0">
            <a:spAutoFit/>
          </a:bodyPr>
          <a:lstStyle/>
          <a:p>
            <a:pPr algn="ctr"/>
            <a:r>
              <a:rPr lang="es-CO" sz="2333" b="1" dirty="0"/>
              <a:t>3 2    C r i t e r i o s    d e    G e s t i </a:t>
            </a:r>
            <a:r>
              <a:rPr lang="es-CO" sz="2333" b="1" dirty="0" err="1"/>
              <a:t>ó</a:t>
            </a:r>
            <a:r>
              <a:rPr lang="es-CO" sz="2333" b="1" dirty="0"/>
              <a:t> n </a:t>
            </a:r>
          </a:p>
        </p:txBody>
      </p:sp>
      <p:sp>
        <p:nvSpPr>
          <p:cNvPr id="7" name="3 Rectángulo"/>
          <p:cNvSpPr/>
          <p:nvPr/>
        </p:nvSpPr>
        <p:spPr bwMode="auto">
          <a:xfrm>
            <a:off x="1751687" y="2381250"/>
            <a:ext cx="2700300" cy="300033"/>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X I S T E N C I A</a:t>
            </a:r>
          </a:p>
        </p:txBody>
      </p:sp>
      <p:sp>
        <p:nvSpPr>
          <p:cNvPr id="8" name="6 Rectángulo"/>
          <p:cNvSpPr/>
          <p:nvPr/>
        </p:nvSpPr>
        <p:spPr bwMode="auto">
          <a:xfrm>
            <a:off x="1751687" y="2838212"/>
            <a:ext cx="187375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9" name="8 Rectángulo"/>
          <p:cNvSpPr/>
          <p:nvPr/>
        </p:nvSpPr>
        <p:spPr bwMode="auto">
          <a:xfrm>
            <a:off x="3131840" y="2838212"/>
            <a:ext cx="132014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0" name="4 Rectángulo"/>
          <p:cNvSpPr/>
          <p:nvPr/>
        </p:nvSpPr>
        <p:spPr bwMode="auto">
          <a:xfrm>
            <a:off x="1751687" y="3221343"/>
            <a:ext cx="1909536" cy="110321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1833" b="1" dirty="0">
                <a:latin typeface="Times New Roman" pitchFamily="18" charset="0"/>
              </a:rPr>
              <a:t>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1" name="9 Rectángulo"/>
          <p:cNvSpPr/>
          <p:nvPr/>
        </p:nvSpPr>
        <p:spPr bwMode="auto">
          <a:xfrm>
            <a:off x="3131840" y="3231411"/>
            <a:ext cx="1320147" cy="1093144"/>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0,3</a:t>
            </a:r>
          </a:p>
          <a:p>
            <a:pPr algn="ctr" defTabSz="761970" eaLnBrk="0" hangingPunct="0"/>
            <a:r>
              <a:rPr lang="es-CO" sz="2000" b="1" dirty="0">
                <a:latin typeface="Times New Roman" pitchFamily="18" charset="0"/>
              </a:rPr>
              <a:t> 0,18</a:t>
            </a:r>
          </a:p>
          <a:p>
            <a:pPr algn="ctr" defTabSz="761970" eaLnBrk="0" hangingPunct="0"/>
            <a:r>
              <a:rPr lang="es-CO" sz="2000" b="1" dirty="0">
                <a:latin typeface="Times New Roman" pitchFamily="18" charset="0"/>
              </a:rPr>
              <a:t> 0,06</a:t>
            </a:r>
          </a:p>
        </p:txBody>
      </p:sp>
      <p:sp>
        <p:nvSpPr>
          <p:cNvPr id="12" name="10 Rectángulo"/>
          <p:cNvSpPr/>
          <p:nvPr/>
        </p:nvSpPr>
        <p:spPr bwMode="auto">
          <a:xfrm>
            <a:off x="4782023" y="2381250"/>
            <a:ext cx="2970330" cy="311725"/>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F E C T I V I D A D</a:t>
            </a:r>
          </a:p>
        </p:txBody>
      </p:sp>
      <p:sp>
        <p:nvSpPr>
          <p:cNvPr id="13" name="11 Rectángulo"/>
          <p:cNvSpPr/>
          <p:nvPr/>
        </p:nvSpPr>
        <p:spPr bwMode="auto">
          <a:xfrm>
            <a:off x="4782023" y="2835548"/>
            <a:ext cx="2257025"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14" name="12 Rectángulo"/>
          <p:cNvSpPr/>
          <p:nvPr/>
        </p:nvSpPr>
        <p:spPr bwMode="auto">
          <a:xfrm>
            <a:off x="6162177" y="2835548"/>
            <a:ext cx="1590177"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5" name="13 Rectángulo"/>
          <p:cNvSpPr/>
          <p:nvPr/>
        </p:nvSpPr>
        <p:spPr bwMode="auto">
          <a:xfrm>
            <a:off x="4782023" y="3186320"/>
            <a:ext cx="2257025"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6" name="14 Rectángulo"/>
          <p:cNvSpPr/>
          <p:nvPr/>
        </p:nvSpPr>
        <p:spPr bwMode="auto">
          <a:xfrm>
            <a:off x="6162177" y="3195588"/>
            <a:ext cx="1590177"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0,7</a:t>
            </a:r>
          </a:p>
          <a:p>
            <a:pPr algn="ctr" defTabSz="761970" eaLnBrk="0" hangingPunct="0"/>
            <a:r>
              <a:rPr lang="es-CO" sz="2000" b="1" dirty="0">
                <a:latin typeface="Times New Roman" pitchFamily="18" charset="0"/>
              </a:rPr>
              <a:t>  0,42</a:t>
            </a:r>
          </a:p>
          <a:p>
            <a:pPr algn="ctr" defTabSz="761970" eaLnBrk="0" hangingPunct="0"/>
            <a:r>
              <a:rPr lang="es-CO" sz="2000" b="1" dirty="0">
                <a:latin typeface="Times New Roman" pitchFamily="18" charset="0"/>
              </a:rPr>
              <a:t>  0,14</a:t>
            </a:r>
          </a:p>
        </p:txBody>
      </p:sp>
    </p:spTree>
    <p:extLst>
      <p:ext uri="{BB962C8B-B14F-4D97-AF65-F5344CB8AC3E}">
        <p14:creationId xmlns:p14="http://schemas.microsoft.com/office/powerpoint/2010/main" val="163971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76</a:t>
            </a:fld>
            <a:endParaRPr lang="es-ES_tradnl" dirty="0"/>
          </a:p>
        </p:txBody>
      </p:sp>
      <p:sp>
        <p:nvSpPr>
          <p:cNvPr id="6" name="1 Rectángulo"/>
          <p:cNvSpPr/>
          <p:nvPr/>
        </p:nvSpPr>
        <p:spPr bwMode="auto">
          <a:xfrm>
            <a:off x="1871701" y="121196"/>
            <a:ext cx="5520621" cy="480053"/>
          </a:xfrm>
          <a:prstGeom prst="rect">
            <a:avLst/>
          </a:prstGeom>
          <a:solidFill>
            <a:schemeClr val="accent2">
              <a:lumMod val="40000"/>
              <a:lumOff val="60000"/>
            </a:schemeClr>
          </a:solidFill>
          <a:ln>
            <a:solidFill>
              <a:schemeClr val="bg2">
                <a:lumMod val="75000"/>
              </a:schemeClr>
            </a:solidFill>
            <a:headEnd type="none" w="med" len="med"/>
            <a:tailEnd type="none" w="med" len="med"/>
          </a:ln>
          <a:effectLst>
            <a:glow rad="63500">
              <a:schemeClr val="accent6">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RANGOS DE CALIFICACIÓN</a:t>
            </a:r>
            <a:endParaRPr lang="es-CO" sz="2000" b="1" u="sng" dirty="0">
              <a:solidFill>
                <a:schemeClr val="tx1"/>
              </a:solidFill>
              <a:latin typeface="Times New Roman" pitchFamily="18" charset="0"/>
            </a:endParaRPr>
          </a:p>
        </p:txBody>
      </p:sp>
      <p:sp>
        <p:nvSpPr>
          <p:cNvPr id="7" name="6 Rectángulo"/>
          <p:cNvSpPr/>
          <p:nvPr/>
        </p:nvSpPr>
        <p:spPr bwMode="auto">
          <a:xfrm>
            <a:off x="3599277" y="1777380"/>
            <a:ext cx="2844930" cy="822888"/>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8" name="4 Rectángulo"/>
          <p:cNvSpPr/>
          <p:nvPr/>
        </p:nvSpPr>
        <p:spPr bwMode="auto">
          <a:xfrm>
            <a:off x="3599278" y="2924492"/>
            <a:ext cx="2844930"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1.0&lt;CALIFICACIÓN &lt; 3.0</a:t>
            </a:r>
          </a:p>
          <a:p>
            <a:pPr algn="ctr" defTabSz="761970" eaLnBrk="0" hangingPunct="0"/>
            <a:endParaRPr lang="es-CO" sz="2000" b="1" dirty="0">
              <a:latin typeface="Times New Roman" pitchFamily="18" charset="0"/>
            </a:endParaRPr>
          </a:p>
        </p:txBody>
      </p:sp>
      <p:sp>
        <p:nvSpPr>
          <p:cNvPr id="9" name="19 Rectángulo"/>
          <p:cNvSpPr/>
          <p:nvPr/>
        </p:nvSpPr>
        <p:spPr bwMode="auto">
          <a:xfrm>
            <a:off x="3599277" y="3649588"/>
            <a:ext cx="2844930" cy="471140"/>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3.0&lt;CALIFICACIÓN &lt; 4.0</a:t>
            </a:r>
          </a:p>
          <a:p>
            <a:pPr algn="ctr" defTabSz="761970" eaLnBrk="0" hangingPunct="0"/>
            <a:endParaRPr lang="es-CO" sz="2000" b="1" dirty="0">
              <a:latin typeface="Times New Roman" pitchFamily="18" charset="0"/>
            </a:endParaRPr>
          </a:p>
        </p:txBody>
      </p:sp>
      <p:sp>
        <p:nvSpPr>
          <p:cNvPr id="10" name="20 Rectángulo"/>
          <p:cNvSpPr/>
          <p:nvPr/>
        </p:nvSpPr>
        <p:spPr bwMode="auto">
          <a:xfrm>
            <a:off x="3599269" y="4273821"/>
            <a:ext cx="2844938" cy="599903"/>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4.0&lt;CALIFICACIÓN &lt; 5.0</a:t>
            </a:r>
          </a:p>
          <a:p>
            <a:pPr algn="ctr" defTabSz="761970" eaLnBrk="0" hangingPunct="0"/>
            <a:endParaRPr lang="es-CO" sz="2000" b="1" dirty="0">
              <a:latin typeface="Times New Roman" pitchFamily="18" charset="0"/>
            </a:endParaRPr>
          </a:p>
        </p:txBody>
      </p:sp>
      <p:sp>
        <p:nvSpPr>
          <p:cNvPr id="11" name="21 Rectángulo"/>
          <p:cNvSpPr/>
          <p:nvPr/>
        </p:nvSpPr>
        <p:spPr bwMode="auto">
          <a:xfrm>
            <a:off x="6588224" y="1777380"/>
            <a:ext cx="2304256" cy="822887"/>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12" name="22 Rectángulo"/>
          <p:cNvSpPr/>
          <p:nvPr/>
        </p:nvSpPr>
        <p:spPr bwMode="auto">
          <a:xfrm>
            <a:off x="6588224" y="2924492"/>
            <a:ext cx="2304256"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DEFICIENTE</a:t>
            </a:r>
          </a:p>
          <a:p>
            <a:pPr algn="ctr" defTabSz="761970" eaLnBrk="0" hangingPunct="0"/>
            <a:endParaRPr lang="es-CO" sz="2000" b="1" dirty="0">
              <a:latin typeface="Times New Roman" pitchFamily="18" charset="0"/>
            </a:endParaRPr>
          </a:p>
        </p:txBody>
      </p:sp>
      <p:sp>
        <p:nvSpPr>
          <p:cNvPr id="13" name="23 Rectángulo"/>
          <p:cNvSpPr/>
          <p:nvPr/>
        </p:nvSpPr>
        <p:spPr bwMode="auto">
          <a:xfrm>
            <a:off x="6588224" y="3617155"/>
            <a:ext cx="2304256" cy="46448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ADECUADO</a:t>
            </a:r>
          </a:p>
          <a:p>
            <a:pPr algn="ctr" defTabSz="761970" eaLnBrk="0" hangingPunct="0"/>
            <a:endParaRPr lang="es-CO" sz="2000" b="1" dirty="0">
              <a:latin typeface="Times New Roman" pitchFamily="18" charset="0"/>
            </a:endParaRPr>
          </a:p>
        </p:txBody>
      </p:sp>
      <p:sp>
        <p:nvSpPr>
          <p:cNvPr id="14" name="24 Rectángulo"/>
          <p:cNvSpPr/>
          <p:nvPr/>
        </p:nvSpPr>
        <p:spPr bwMode="auto">
          <a:xfrm>
            <a:off x="6588225" y="4254723"/>
            <a:ext cx="2304255" cy="61900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EFICIENTE</a:t>
            </a:r>
          </a:p>
          <a:p>
            <a:pPr algn="ctr" defTabSz="761970" eaLnBrk="0" hangingPunct="0"/>
            <a:endParaRPr lang="es-CO" sz="2000" b="1" dirty="0">
              <a:latin typeface="Times New Roman"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980409845"/>
              </p:ext>
            </p:extLst>
          </p:nvPr>
        </p:nvGraphicFramePr>
        <p:xfrm>
          <a:off x="125414" y="1728610"/>
          <a:ext cx="3227404" cy="3793186"/>
        </p:xfrm>
        <a:graphic>
          <a:graphicData uri="http://schemas.openxmlformats.org/drawingml/2006/table">
            <a:tbl>
              <a:tblPr>
                <a:tableStyleId>{BC89EF96-8CEA-46FF-86C4-4CE0E7609802}</a:tableStyleId>
              </a:tblPr>
              <a:tblGrid>
                <a:gridCol w="1607554">
                  <a:extLst>
                    <a:ext uri="{9D8B030D-6E8A-4147-A177-3AD203B41FA5}">
                      <a16:colId xmlns:a16="http://schemas.microsoft.com/office/drawing/2014/main" val="664774815"/>
                    </a:ext>
                  </a:extLst>
                </a:gridCol>
                <a:gridCol w="41980">
                  <a:extLst>
                    <a:ext uri="{9D8B030D-6E8A-4147-A177-3AD203B41FA5}">
                      <a16:colId xmlns:a16="http://schemas.microsoft.com/office/drawing/2014/main" val="20001"/>
                    </a:ext>
                  </a:extLst>
                </a:gridCol>
                <a:gridCol w="1577870">
                  <a:extLst>
                    <a:ext uri="{9D8B030D-6E8A-4147-A177-3AD203B41FA5}">
                      <a16:colId xmlns:a16="http://schemas.microsoft.com/office/drawing/2014/main" val="2110246816"/>
                    </a:ext>
                  </a:extLst>
                </a:gridCol>
              </a:tblGrid>
              <a:tr h="853221">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518938">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98604">
                <a:tc>
                  <a:txBody>
                    <a:bodyPr/>
                    <a:lstStyle/>
                    <a:p>
                      <a:pPr algn="ctr" fontAlgn="ctr"/>
                      <a:r>
                        <a:rPr lang="es-CO" sz="2400" b="1" u="none" strike="noStrike" dirty="0">
                          <a:effectLst/>
                        </a:rPr>
                        <a:t>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98604">
                <a:tc>
                  <a:txBody>
                    <a:bodyPr/>
                    <a:lstStyle/>
                    <a:p>
                      <a:pPr algn="ctr" fontAlgn="ctr"/>
                      <a:r>
                        <a:rPr lang="es-CO" sz="2400" b="1" u="none" strike="noStrike" dirty="0">
                          <a:effectLst/>
                        </a:rPr>
                        <a:t>Satisfactorio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620982">
                <a:tc>
                  <a:txBody>
                    <a:bodyPr/>
                    <a:lstStyle/>
                    <a:p>
                      <a:pPr algn="ctr" fontAlgn="ctr"/>
                      <a:r>
                        <a:rPr lang="es-CO" sz="2400" b="1" u="none" strike="noStrike" dirty="0">
                          <a:effectLst/>
                        </a:rPr>
                        <a:t>Deficiente</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402837">
                <a:tc>
                  <a:txBody>
                    <a:bodyPr/>
                    <a:lstStyle/>
                    <a:p>
                      <a:pPr algn="ctr" fontAlgn="ctr"/>
                      <a:r>
                        <a:rPr lang="es-CO" sz="2400" b="1" u="none" strike="noStrike" dirty="0">
                          <a:effectLst/>
                        </a:rPr>
                        <a:t>Inadecuado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6" name="16 Proceso"/>
          <p:cNvSpPr/>
          <p:nvPr/>
        </p:nvSpPr>
        <p:spPr bwMode="auto">
          <a:xfrm>
            <a:off x="107504" y="985292"/>
            <a:ext cx="3245314"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17" name="17 Proceso"/>
          <p:cNvSpPr/>
          <p:nvPr/>
        </p:nvSpPr>
        <p:spPr bwMode="auto">
          <a:xfrm>
            <a:off x="3995936" y="985292"/>
            <a:ext cx="4752528"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sp>
        <p:nvSpPr>
          <p:cNvPr id="18" name="1 Flecha abajo"/>
          <p:cNvSpPr/>
          <p:nvPr/>
        </p:nvSpPr>
        <p:spPr bwMode="auto">
          <a:xfrm>
            <a:off x="1475656"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9" name="18 Flecha abajo"/>
          <p:cNvSpPr/>
          <p:nvPr/>
        </p:nvSpPr>
        <p:spPr bwMode="auto">
          <a:xfrm>
            <a:off x="6031584"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2 Flecha curvada hacia la derecha"/>
          <p:cNvSpPr/>
          <p:nvPr/>
        </p:nvSpPr>
        <p:spPr bwMode="auto">
          <a:xfrm>
            <a:off x="1043607" y="201188"/>
            <a:ext cx="828093" cy="784104"/>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19 Flecha curvada hacia la izquierda"/>
          <p:cNvSpPr/>
          <p:nvPr/>
        </p:nvSpPr>
        <p:spPr bwMode="auto">
          <a:xfrm>
            <a:off x="7380312" y="201188"/>
            <a:ext cx="1008112" cy="768130"/>
          </a:xfrm>
          <a:prstGeom prst="curvedLeftArrow">
            <a:avLst>
              <a:gd name="adj1" fmla="val 25000"/>
              <a:gd name="adj2" fmla="val 47788"/>
              <a:gd name="adj3" fmla="val 25000"/>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89420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77</a:t>
            </a:fld>
            <a:endParaRPr lang="es-ES_tradnl" dirty="0"/>
          </a:p>
        </p:txBody>
      </p:sp>
      <p:sp>
        <p:nvSpPr>
          <p:cNvPr id="5"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7"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8"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9"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0"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11"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12"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3"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4" name="18 Rectángulo"/>
          <p:cNvSpPr/>
          <p:nvPr/>
        </p:nvSpPr>
        <p:spPr bwMode="auto">
          <a:xfrm>
            <a:off x="1907704" y="2525107"/>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p:txBody>
      </p:sp>
      <p:sp>
        <p:nvSpPr>
          <p:cNvPr id="15"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6"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7"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8"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9"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20"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21"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2"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3"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4"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5"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6"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7"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8"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9"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30"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31"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98434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78</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41476"/>
            <a:ext cx="205172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88032"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8</a:t>
            </a:fld>
            <a:endParaRPr lang="es-ES_tradnl" dirty="0"/>
          </a:p>
        </p:txBody>
      </p:sp>
      <p:pic>
        <p:nvPicPr>
          <p:cNvPr id="6" name="7 Imagen"/>
          <p:cNvPicPr>
            <a:picLocks noChangeAspect="1" noChangeArrowheads="1"/>
          </p:cNvPicPr>
          <p:nvPr/>
        </p:nvPicPr>
        <p:blipFill>
          <a:blip r:embed="rId2"/>
          <a:srcRect/>
          <a:stretch>
            <a:fillRect/>
          </a:stretch>
        </p:blipFill>
        <p:spPr bwMode="auto">
          <a:xfrm>
            <a:off x="3897844" y="0"/>
            <a:ext cx="5246158" cy="3423366"/>
          </a:xfrm>
          <a:prstGeom prst="rect">
            <a:avLst/>
          </a:prstGeom>
          <a:ln>
            <a:noFill/>
          </a:ln>
          <a:effectLst>
            <a:softEdge rad="112500"/>
          </a:effec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217039"/>
            <a:ext cx="3062478" cy="24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0476" y="3217380"/>
            <a:ext cx="3013525" cy="243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6394" y="3217040"/>
            <a:ext cx="3271791" cy="2448772"/>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1"/>
            <a:ext cx="4283968" cy="321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4903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57433"/>
            <a:ext cx="76200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672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campus universidad de antioquia"/>
          <p:cNvSpPr>
            <a:spLocks noChangeAspect="1" noChangeArrowheads="1"/>
          </p:cNvSpPr>
          <p:nvPr/>
        </p:nvSpPr>
        <p:spPr bwMode="auto">
          <a:xfrm>
            <a:off x="891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es-CO" sz="1917"/>
          </a:p>
        </p:txBody>
      </p:sp>
      <p:pic>
        <p:nvPicPr>
          <p:cNvPr id="3" name="Imagen 2"/>
          <p:cNvPicPr>
            <a:picLocks noChangeAspect="1"/>
          </p:cNvPicPr>
          <p:nvPr/>
        </p:nvPicPr>
        <p:blipFill>
          <a:blip r:embed="rId2"/>
          <a:stretch>
            <a:fillRect/>
          </a:stretch>
        </p:blipFill>
        <p:spPr>
          <a:xfrm>
            <a:off x="6028322" y="6615"/>
            <a:ext cx="2384105" cy="3630972"/>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843" y="1357334"/>
            <a:ext cx="1785938" cy="1785938"/>
          </a:xfrm>
          <a:prstGeom prst="rect">
            <a:avLst/>
          </a:prstGeom>
        </p:spPr>
      </p:pic>
      <p:cxnSp>
        <p:nvCxnSpPr>
          <p:cNvPr id="9" name="Conector curvado 8"/>
          <p:cNvCxnSpPr/>
          <p:nvPr/>
        </p:nvCxnSpPr>
        <p:spPr bwMode="auto">
          <a:xfrm>
            <a:off x="2891813" y="2017407"/>
            <a:ext cx="762000" cy="762000"/>
          </a:xfrm>
          <a:prstGeom prst="curvedConnector3">
            <a:avLst/>
          </a:prstGeom>
          <a:solidFill>
            <a:srgbClr val="1B369A"/>
          </a:solidFill>
          <a:ln w="9525" cap="flat" cmpd="sng" algn="ctr">
            <a:noFill/>
            <a:prstDash val="solid"/>
            <a:round/>
            <a:headEnd type="triangle"/>
            <a:tailEnd type="triangle"/>
          </a:ln>
          <a:effectLst/>
        </p:spPr>
      </p:cxnSp>
      <p:cxnSp>
        <p:nvCxnSpPr>
          <p:cNvPr id="11" name="Conector curvado 10"/>
          <p:cNvCxnSpPr/>
          <p:nvPr/>
        </p:nvCxnSpPr>
        <p:spPr bwMode="auto">
          <a:xfrm>
            <a:off x="2831807" y="2197427"/>
            <a:ext cx="762000" cy="762000"/>
          </a:xfrm>
          <a:prstGeom prst="curvedConnector3">
            <a:avLst/>
          </a:prstGeom>
          <a:solidFill>
            <a:srgbClr val="1B369A"/>
          </a:solidFill>
          <a:ln w="9525" cap="flat" cmpd="sng" algn="ctr">
            <a:noFill/>
            <a:prstDash val="solid"/>
            <a:round/>
            <a:headEnd type="triangle"/>
            <a:tailEnd type="triangle"/>
          </a:ln>
          <a:effectLst/>
        </p:spPr>
      </p:cxnSp>
      <p:sp>
        <p:nvSpPr>
          <p:cNvPr id="13"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14" name="Rectángulo 13"/>
          <p:cNvSpPr/>
          <p:nvPr/>
        </p:nvSpPr>
        <p:spPr bwMode="auto">
          <a:xfrm>
            <a:off x="2591780" y="1237321"/>
            <a:ext cx="3496550"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15" name="Imagen 14"/>
          <p:cNvPicPr>
            <a:picLocks noChangeAspect="1"/>
          </p:cNvPicPr>
          <p:nvPr/>
        </p:nvPicPr>
        <p:blipFill>
          <a:blip r:embed="rId4"/>
          <a:stretch>
            <a:fillRect/>
          </a:stretch>
        </p:blipFill>
        <p:spPr>
          <a:xfrm>
            <a:off x="731574" y="1"/>
            <a:ext cx="3646143" cy="1117307"/>
          </a:xfrm>
          <a:prstGeom prst="rect">
            <a:avLst/>
          </a:prstGeom>
        </p:spPr>
      </p:pic>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337220"/>
            <a:ext cx="4968552" cy="1500167"/>
          </a:xfrm>
          <a:prstGeom prst="rect">
            <a:avLst/>
          </a:prstGeom>
        </p:spPr>
      </p:pic>
    </p:spTree>
    <p:extLst>
      <p:ext uri="{BB962C8B-B14F-4D97-AF65-F5344CB8AC3E}">
        <p14:creationId xmlns:p14="http://schemas.microsoft.com/office/powerpoint/2010/main" val="28580578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0-#ppt_w/2"/>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2426</TotalTime>
  <Words>5707</Words>
  <Application>Microsoft Office PowerPoint</Application>
  <PresentationFormat>Presentación en pantalla (16:10)</PresentationFormat>
  <Paragraphs>777</Paragraphs>
  <Slides>81</Slides>
  <Notes>20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81</vt:i4>
      </vt:variant>
    </vt:vector>
  </HeadingPairs>
  <TitlesOfParts>
    <vt:vector size="97" baseType="lpstr">
      <vt:lpstr>Arial</vt:lpstr>
      <vt:lpstr>Arial Narrow</vt:lpstr>
      <vt:lpstr>Arial,Bold</vt:lpstr>
      <vt:lpstr>Calibri</vt:lpstr>
      <vt:lpstr>Calibri Light</vt:lpstr>
      <vt:lpstr>Calibri,Bold</vt:lpstr>
      <vt:lpstr>Calibri,BoldItalic</vt:lpstr>
      <vt:lpstr>Century Gothic</vt:lpstr>
      <vt:lpstr>Monotype Corsiva</vt:lpstr>
      <vt:lpstr>Sylfaen</vt:lpstr>
      <vt:lpstr>Symbol</vt:lpstr>
      <vt:lpstr>Tahoma</vt:lpstr>
      <vt:lpstr>Times New Roman</vt:lpstr>
      <vt:lpstr>Wingdings</vt:lpstr>
      <vt:lpstr>Wingdings 2</vt:lpstr>
      <vt:lpstr>Plantilla Capacitaciones CGN</vt:lpstr>
      <vt:lpstr>Presentación de PowerPoint</vt:lpstr>
      <vt:lpstr>Presentación de PowerPoint</vt:lpstr>
      <vt:lpstr>LOS RETOS DE LA PROFESIÓN CONTABLE FRENTE A LA CONVERGENCIA A NORMAS INTERNACIONALES EN COLOMBIA</vt:lpstr>
      <vt:lpstr>Presentación de PowerPoint</vt:lpstr>
      <vt:lpstr>DE LA NUEVA REGULACIÓN CONTABLE PÚBLICA  Y  DE CONTROL  INTERO CONTABLE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vt:lpstr>
      <vt:lpstr>Presentación de PowerPoint</vt:lpstr>
      <vt:lpstr>Presentación de PowerPoint</vt:lpstr>
      <vt:lpstr> </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CRONOGRAMA PARA LAS ENTIDADES DE GOBIERNO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CUIDADO DE LAS CUENTAS…                                               CUSTODIA DE LA HONRADEZ</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378</cp:revision>
  <dcterms:created xsi:type="dcterms:W3CDTF">2015-07-24T15:00:34Z</dcterms:created>
  <dcterms:modified xsi:type="dcterms:W3CDTF">2021-05-27T16:41:01Z</dcterms:modified>
</cp:coreProperties>
</file>