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1" r:id="rId3"/>
  </p:sldMasterIdLst>
  <p:notesMasterIdLst>
    <p:notesMasterId r:id="rId46"/>
  </p:notesMasterIdLst>
  <p:sldIdLst>
    <p:sldId id="275" r:id="rId4"/>
    <p:sldId id="886" r:id="rId5"/>
    <p:sldId id="256" r:id="rId6"/>
    <p:sldId id="257" r:id="rId7"/>
    <p:sldId id="259" r:id="rId8"/>
    <p:sldId id="878" r:id="rId9"/>
    <p:sldId id="276" r:id="rId10"/>
    <p:sldId id="277" r:id="rId11"/>
    <p:sldId id="879" r:id="rId12"/>
    <p:sldId id="281" r:id="rId13"/>
    <p:sldId id="282" r:id="rId14"/>
    <p:sldId id="283" r:id="rId15"/>
    <p:sldId id="284" r:id="rId16"/>
    <p:sldId id="880" r:id="rId17"/>
    <p:sldId id="285" r:id="rId18"/>
    <p:sldId id="881" r:id="rId19"/>
    <p:sldId id="286" r:id="rId20"/>
    <p:sldId id="287" r:id="rId21"/>
    <p:sldId id="882" r:id="rId22"/>
    <p:sldId id="288" r:id="rId23"/>
    <p:sldId id="289" r:id="rId24"/>
    <p:sldId id="290" r:id="rId25"/>
    <p:sldId id="291" r:id="rId26"/>
    <p:sldId id="292" r:id="rId27"/>
    <p:sldId id="889" r:id="rId28"/>
    <p:sldId id="293" r:id="rId29"/>
    <p:sldId id="294" r:id="rId30"/>
    <p:sldId id="295" r:id="rId31"/>
    <p:sldId id="296" r:id="rId32"/>
    <p:sldId id="297" r:id="rId33"/>
    <p:sldId id="298" r:id="rId34"/>
    <p:sldId id="299" r:id="rId35"/>
    <p:sldId id="883" r:id="rId36"/>
    <p:sldId id="305" r:id="rId37"/>
    <p:sldId id="884" r:id="rId38"/>
    <p:sldId id="887" r:id="rId39"/>
    <p:sldId id="885" r:id="rId40"/>
    <p:sldId id="304" r:id="rId41"/>
    <p:sldId id="890" r:id="rId42"/>
    <p:sldId id="888" r:id="rId43"/>
    <p:sldId id="280" r:id="rId44"/>
    <p:sldId id="258"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111" d="100"/>
          <a:sy n="111" d="100"/>
        </p:scale>
        <p:origin x="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custT="1"/>
      <dgm:spPr/>
      <dgm:t>
        <a:bodyPr/>
        <a:lstStyle/>
        <a:p>
          <a:endParaRPr lang="es-ES" sz="500" b="1" dirty="0">
            <a:solidFill>
              <a:schemeClr val="tx1"/>
            </a:solidFill>
          </a:endParaRPr>
        </a:p>
        <a:p>
          <a:r>
            <a:rPr lang="es-ES" sz="1800" b="1" dirty="0">
              <a:solidFill>
                <a:schemeClr val="tx1"/>
              </a:solidFill>
            </a:rPr>
            <a:t>1. Objetivo general</a:t>
          </a:r>
          <a:endParaRPr lang="en-US" sz="1800" dirty="0"/>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dgm:t>
        <a:bodyPr/>
        <a:lstStyle/>
        <a:p>
          <a:r>
            <a:rPr lang="es-ES" sz="1100" b="1" dirty="0">
              <a:solidFill>
                <a:schemeClr val="tx1"/>
              </a:solidFill>
            </a:rPr>
            <a:t>2.  Antecedentes</a:t>
          </a:r>
          <a:endParaRPr lang="es-ES" sz="1100" dirty="0">
            <a:solidFill>
              <a:schemeClr val="tx1"/>
            </a:solidFill>
          </a:endParaRPr>
        </a:p>
        <a:p>
          <a:r>
            <a:rPr lang="es-ES" sz="1100" dirty="0">
              <a:solidFill>
                <a:schemeClr val="tx1"/>
              </a:solidFill>
              <a:latin typeface="+mn-lt"/>
            </a:rPr>
            <a:t>2.1. Justificación</a:t>
          </a:r>
        </a:p>
        <a:p>
          <a:r>
            <a:rPr lang="es-ES" sz="1100" dirty="0">
              <a:solidFill>
                <a:schemeClr val="tx1"/>
              </a:solidFill>
              <a:latin typeface="+mn-lt"/>
            </a:rPr>
            <a:t>2.2. Referencia normativa</a:t>
          </a:r>
        </a:p>
        <a:p>
          <a:r>
            <a:rPr lang="es-ES" sz="1100" dirty="0">
              <a:solidFill>
                <a:schemeClr val="tx1"/>
              </a:solidFill>
              <a:latin typeface="+mn-lt"/>
            </a:rPr>
            <a:t>2.3. Revisión de los comprobantes manuales 2021-2022</a:t>
          </a:r>
        </a:p>
        <a:p>
          <a:r>
            <a:rPr lang="es-ES" sz="1100" dirty="0">
              <a:solidFill>
                <a:schemeClr val="tx1"/>
              </a:solidFill>
              <a:latin typeface="+mn-lt"/>
            </a:rPr>
            <a:t>2.4. Principales hallazgos</a:t>
          </a:r>
        </a:p>
        <a:p>
          <a:r>
            <a:rPr lang="es-ES" sz="1100" dirty="0">
              <a:solidFill>
                <a:schemeClr val="tx1"/>
              </a:solidFill>
              <a:latin typeface="+mn-lt"/>
            </a:rPr>
            <a:t>2.5.  Concepto No.</a:t>
          </a:r>
          <a:r>
            <a:rPr lang="es-CO" sz="1100" b="1" dirty="0">
              <a:solidFill>
                <a:schemeClr val="tx1"/>
              </a:solidFill>
              <a:latin typeface="+mn-lt"/>
              <a:ea typeface="+mj-ea"/>
              <a:cs typeface="Arial" panose="020B0604020202020204" pitchFamily="34" charset="0"/>
            </a:rPr>
            <a:t> </a:t>
          </a:r>
          <a:r>
            <a:rPr lang="es-CO" sz="1100" dirty="0">
              <a:solidFill>
                <a:schemeClr val="tx1"/>
              </a:solidFill>
              <a:latin typeface="+mn-lt"/>
              <a:ea typeface="+mn-ea"/>
              <a:cs typeface="+mn-cs"/>
            </a:rPr>
            <a:t>20221100016851 del 17 de marzo del 2022 </a:t>
          </a:r>
          <a:r>
            <a:rPr lang="es-MX" sz="1100" dirty="0">
              <a:solidFill>
                <a:schemeClr val="tx1"/>
              </a:solidFill>
              <a:latin typeface="+mn-lt"/>
              <a:ea typeface="+mn-ea"/>
              <a:cs typeface="+mn-cs"/>
            </a:rPr>
            <a:t>Ministerio de Trabajo- UGPP – DGCPTN</a:t>
          </a:r>
          <a:r>
            <a:rPr lang="es-ES" sz="1100" dirty="0">
              <a:solidFill>
                <a:schemeClr val="tx1"/>
              </a:solidFill>
              <a:latin typeface="+mn-lt"/>
              <a:ea typeface="+mn-ea"/>
              <a:cs typeface="+mn-cs"/>
            </a:rPr>
            <a:t> </a:t>
          </a:r>
          <a:endParaRPr lang="en-US" sz="1100" dirty="0"/>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custT="1"/>
      <dgm:spPr/>
      <dgm:t>
        <a:bodyPr/>
        <a:lstStyle/>
        <a:p>
          <a:pPr>
            <a:buNone/>
          </a:pPr>
          <a:r>
            <a:rPr lang="es-ES" sz="1200" b="1" dirty="0">
              <a:solidFill>
                <a:schemeClr val="tx1"/>
              </a:solidFill>
            </a:rPr>
            <a:t>3.    Modificación de las marcas en SIIF Nación</a:t>
          </a:r>
          <a:endParaRPr lang="es-ES" sz="1200" dirty="0">
            <a:solidFill>
              <a:schemeClr val="tx1"/>
            </a:solidFill>
          </a:endParaRPr>
        </a:p>
        <a:p>
          <a:pPr>
            <a:buNone/>
          </a:pPr>
          <a:r>
            <a:rPr lang="es-ES" sz="1200" dirty="0">
              <a:solidFill>
                <a:schemeClr val="tx1"/>
              </a:solidFill>
              <a:latin typeface="Calibri" panose="020F0502020204030204"/>
              <a:ea typeface="+mn-ea"/>
              <a:cs typeface="+mn-cs"/>
            </a:rPr>
            <a:t>3.1. Cambio de la marca manual con valor “NO”</a:t>
          </a:r>
        </a:p>
        <a:p>
          <a:pPr>
            <a:buNone/>
          </a:pPr>
          <a:r>
            <a:rPr lang="es-ES" sz="1200" dirty="0">
              <a:solidFill>
                <a:schemeClr val="tx1"/>
              </a:solidFill>
              <a:latin typeface="Calibri" panose="020F0502020204030204"/>
              <a:ea typeface="+mn-ea"/>
              <a:cs typeface="+mn-cs"/>
            </a:rPr>
            <a:t>3.2. Cambio de la marca “TER” a “PCIRE”</a:t>
          </a:r>
          <a:endParaRPr lang="en-US" sz="1200" dirty="0"/>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B6D9DE15-697B-42C2-B6A1-CE31260EED93}">
      <dgm:prSet phldrT="[Text]" custT="1"/>
      <dgm:spPr/>
      <dgm:t>
        <a:bodyPr/>
        <a:lstStyle/>
        <a:p>
          <a:r>
            <a:rPr lang="es-MX" sz="1200" b="1" dirty="0">
              <a:solidFill>
                <a:schemeClr val="tx1"/>
              </a:solidFill>
            </a:rPr>
            <a:t>4.  Acciones a seguir por las Entidades Contables Públicas (ECP)</a:t>
          </a:r>
          <a:endParaRPr lang="es-MX" sz="1200" b="0" dirty="0">
            <a:solidFill>
              <a:schemeClr val="tx1"/>
            </a:solidFill>
          </a:endParaRPr>
        </a:p>
        <a:p>
          <a:r>
            <a:rPr lang="es-MX" sz="1200" b="0" dirty="0">
              <a:solidFill>
                <a:schemeClr val="tx1"/>
              </a:solidFill>
            </a:rPr>
            <a:t>4.1. Recomendaciones para los códigos contables con la marca manual “NO”</a:t>
          </a:r>
        </a:p>
        <a:p>
          <a:r>
            <a:rPr lang="es-MX" sz="1200" b="0" dirty="0">
              <a:solidFill>
                <a:schemeClr val="tx1"/>
              </a:solidFill>
            </a:rPr>
            <a:t>4.2. P</a:t>
          </a:r>
          <a:r>
            <a:rPr lang="es-CO" altLang="es-ES" sz="1200" b="0" dirty="0" err="1">
              <a:solidFill>
                <a:schemeClr val="tx1"/>
              </a:solidFill>
            </a:rPr>
            <a:t>rocedimiento</a:t>
          </a:r>
          <a:r>
            <a:rPr lang="es-CO" altLang="es-ES" sz="1200" b="0" dirty="0">
              <a:solidFill>
                <a:schemeClr val="tx1"/>
              </a:solidFill>
            </a:rPr>
            <a:t> para generar la reclasificación del saldo de la marca “PCIRE” en SIIF-Nación </a:t>
          </a:r>
          <a:endParaRPr lang="en-US" sz="1200" dirty="0"/>
        </a:p>
      </dgm:t>
    </dgm:pt>
    <dgm:pt modelId="{EAC9FC21-5112-4CCF-8070-06ED15ED24ED}" type="parTrans" cxnId="{40513FB0-F94C-499F-9A0B-9E0341D0A0C2}">
      <dgm:prSet/>
      <dgm:spPr/>
      <dgm:t>
        <a:bodyPr/>
        <a:lstStyle/>
        <a:p>
          <a:endParaRPr lang="en-US"/>
        </a:p>
      </dgm:t>
    </dgm:pt>
    <dgm:pt modelId="{B605B681-1ACB-4650-8600-F9223ABDDC16}" type="sibTrans" cxnId="{40513FB0-F94C-499F-9A0B-9E0341D0A0C2}">
      <dgm:prSet/>
      <dgm:spPr/>
      <dgm:t>
        <a:bodyPr/>
        <a:lstStyle/>
        <a:p>
          <a:endParaRPr lang="en-US"/>
        </a:p>
      </dgm:t>
    </dgm:pt>
    <dgm:pt modelId="{244CE93D-3CE9-480A-BC40-D5795AE4CC61}">
      <dgm:prSet phldrT="[Text]" custT="1"/>
      <dgm:spPr/>
      <dgm:t>
        <a:bodyPr/>
        <a:lstStyle/>
        <a:p>
          <a:pPr marL="0" lvl="0" algn="l" defTabSz="222250">
            <a:lnSpc>
              <a:spcPct val="90000"/>
            </a:lnSpc>
            <a:spcBef>
              <a:spcPct val="0"/>
            </a:spcBef>
            <a:spcAft>
              <a:spcPct val="35000"/>
            </a:spcAft>
            <a:buNone/>
          </a:pPr>
          <a:r>
            <a:rPr lang="es-MX"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5. Preguntas y conclusiones</a:t>
          </a:r>
          <a:endParaRPr 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dgm:t>
    </dgm:pt>
    <dgm:pt modelId="{B26CFE49-55EC-4B92-8D65-F00D6B48420B}" type="parTrans" cxnId="{746C65D4-0A32-4610-8B9B-A01592BB40A3}">
      <dgm:prSet/>
      <dgm:spPr/>
      <dgm:t>
        <a:bodyPr/>
        <a:lstStyle/>
        <a:p>
          <a:endParaRPr lang="en-US"/>
        </a:p>
      </dgm:t>
    </dgm:pt>
    <dgm:pt modelId="{AA2C577D-A278-4959-857E-CDA154440386}" type="sibTrans" cxnId="{746C65D4-0A32-4610-8B9B-A01592BB40A3}">
      <dgm:prSet/>
      <dgm:spPr/>
      <dgm:t>
        <a:bodyPr/>
        <a:lstStyle/>
        <a:p>
          <a:endParaRPr lang="en-US"/>
        </a:p>
      </dgm:t>
    </dgm:pt>
    <dgm:pt modelId="{3AF880A5-0F00-4315-A5DF-1FE656798601}">
      <dgm:prSet phldrT="[Text]"/>
      <dgm:spPr/>
      <dgm:t>
        <a:bodyPr/>
        <a:lstStyle/>
        <a:p>
          <a:endParaRPr lang="en-US" sz="400" dirty="0"/>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D96BD766-7A45-44C2-B6DC-068AE128BF44}">
      <dgm:prSet phldrT="[Text]"/>
      <dgm:spPr/>
      <dgm:t>
        <a:bodyPr/>
        <a:lstStyle/>
        <a:p>
          <a:endParaRPr lang="en-US" sz="500" dirty="0"/>
        </a:p>
      </dgm:t>
    </dgm:pt>
    <dgm:pt modelId="{1723986A-39AC-4737-B675-843E1268E3F0}" type="parTrans" cxnId="{A8DB1F9F-8C0D-44C6-B0CF-E185E4743C27}">
      <dgm:prSet/>
      <dgm:spPr/>
      <dgm:t>
        <a:bodyPr/>
        <a:lstStyle/>
        <a:p>
          <a:endParaRPr lang="en-US"/>
        </a:p>
      </dgm:t>
    </dgm:pt>
    <dgm:pt modelId="{053D2587-FEB8-41DF-8458-0B353CDF3513}" type="sibTrans" cxnId="{A8DB1F9F-8C0D-44C6-B0CF-E185E4743C27}">
      <dgm:prSet/>
      <dgm:spPr/>
      <dgm:t>
        <a:bodyPr/>
        <a:lstStyle/>
        <a:p>
          <a:endParaRPr lang="en-US"/>
        </a:p>
      </dgm:t>
    </dgm:pt>
    <dgm:pt modelId="{CBD3BD06-5B52-457B-A709-959D97EA9FE5}">
      <dgm:prSet phldrT="[Text]"/>
      <dgm:spPr/>
      <dgm:t>
        <a:bodyPr/>
        <a:lstStyle/>
        <a:p>
          <a:pPr marL="114300" lvl="1" algn="l" defTabSz="533400">
            <a:lnSpc>
              <a:spcPct val="90000"/>
            </a:lnSpc>
            <a:spcBef>
              <a:spcPct val="0"/>
            </a:spcBef>
            <a:spcAft>
              <a:spcPct val="15000"/>
            </a:spcAft>
          </a:pPr>
          <a:endParaRPr lang="en-US" sz="1200" kern="1200" dirty="0"/>
        </a:p>
      </dgm:t>
    </dgm:pt>
    <dgm:pt modelId="{BCA8D018-4FBF-4EC0-A8A7-2E733ECB7259}" type="parTrans" cxnId="{BC910C61-D6EF-4F01-BD12-BAC0DF60C0B1}">
      <dgm:prSet/>
      <dgm:spPr/>
      <dgm:t>
        <a:bodyPr/>
        <a:lstStyle/>
        <a:p>
          <a:endParaRPr lang="en-US"/>
        </a:p>
      </dgm:t>
    </dgm:pt>
    <dgm:pt modelId="{32702446-735B-4332-BAF3-71D165AF690E}" type="sibTrans" cxnId="{BC910C61-D6EF-4F01-BD12-BAC0DF60C0B1}">
      <dgm:prSet/>
      <dgm:spPr/>
      <dgm:t>
        <a:bodyPr/>
        <a:lstStyle/>
        <a:p>
          <a:endParaRPr lang="en-US"/>
        </a:p>
      </dgm:t>
    </dgm:pt>
    <dgm:pt modelId="{1E8F13C1-7BD6-4379-90DF-643F2560C4CD}" type="pres">
      <dgm:prSet presAssocID="{B9C32B05-62EA-407A-B21C-2310C7945705}" presName="Name0" presStyleCnt="0">
        <dgm:presLayoutVars>
          <dgm:chMax val="7"/>
          <dgm:chPref val="7"/>
          <dgm:dir/>
        </dgm:presLayoutVars>
      </dgm:prSet>
      <dgm:spPr/>
    </dgm:pt>
    <dgm:pt modelId="{97B62193-5952-451C-A032-24B3B2EA3076}" type="pres">
      <dgm:prSet presAssocID="{B9C32B05-62EA-407A-B21C-2310C7945705}" presName="Name1" presStyleCnt="0"/>
      <dgm:spPr/>
    </dgm:pt>
    <dgm:pt modelId="{ACC3C5BE-DE92-4A51-9D55-C62DF2A7C110}" type="pres">
      <dgm:prSet presAssocID="{B9C32B05-62EA-407A-B21C-2310C7945705}" presName="cycle" presStyleCnt="0"/>
      <dgm:spPr/>
    </dgm:pt>
    <dgm:pt modelId="{087F8878-175B-4FF0-8F99-C36FEC8A8C64}" type="pres">
      <dgm:prSet presAssocID="{B9C32B05-62EA-407A-B21C-2310C7945705}" presName="srcNode" presStyleLbl="node1" presStyleIdx="0" presStyleCnt="5"/>
      <dgm:spPr/>
    </dgm:pt>
    <dgm:pt modelId="{03528F53-765E-4B98-B8BD-0BE89D28EBCA}" type="pres">
      <dgm:prSet presAssocID="{B9C32B05-62EA-407A-B21C-2310C7945705}" presName="conn" presStyleLbl="parChTrans1D2" presStyleIdx="0" presStyleCnt="1"/>
      <dgm:spPr/>
    </dgm:pt>
    <dgm:pt modelId="{F94C0A50-7625-413B-8873-F6B17D2D8196}" type="pres">
      <dgm:prSet presAssocID="{B9C32B05-62EA-407A-B21C-2310C7945705}" presName="extraNode" presStyleLbl="node1" presStyleIdx="0" presStyleCnt="5"/>
      <dgm:spPr/>
    </dgm:pt>
    <dgm:pt modelId="{DB878059-C75B-4C49-8714-C0546122D430}" type="pres">
      <dgm:prSet presAssocID="{B9C32B05-62EA-407A-B21C-2310C7945705}" presName="dstNode" presStyleLbl="node1" presStyleIdx="0" presStyleCnt="5"/>
      <dgm:spPr/>
    </dgm:pt>
    <dgm:pt modelId="{8D646181-64B1-44F3-B79E-820234ED8D9A}" type="pres">
      <dgm:prSet presAssocID="{42D71409-67F9-455C-8C6D-716D284AAA6B}" presName="text_1" presStyleLbl="node1" presStyleIdx="0" presStyleCnt="5" custScaleY="72229">
        <dgm:presLayoutVars>
          <dgm:bulletEnabled val="1"/>
        </dgm:presLayoutVars>
      </dgm:prSet>
      <dgm:spPr/>
    </dgm:pt>
    <dgm:pt modelId="{16FE1018-0C0C-41FD-9B21-42E3677ABD5E}" type="pres">
      <dgm:prSet presAssocID="{42D71409-67F9-455C-8C6D-716D284AAA6B}" presName="accent_1" presStyleCnt="0"/>
      <dgm:spPr/>
    </dgm:pt>
    <dgm:pt modelId="{544C56DA-7A18-4AE0-AEFE-8E74AD9AC001}" type="pres">
      <dgm:prSet presAssocID="{42D71409-67F9-455C-8C6D-716D284AAA6B}" presName="accentRepeatNode" presStyleLbl="solidFgAcc1" presStyleIdx="0" presStyleCnt="5"/>
      <dgm:spPr/>
    </dgm:pt>
    <dgm:pt modelId="{8F3A0944-0833-4AE3-B541-584BBF5AC8CD}" type="pres">
      <dgm:prSet presAssocID="{F66099B6-DBBD-4AB0-82D2-877B80F846F7}" presName="text_2" presStyleLbl="node1" presStyleIdx="1" presStyleCnt="5" custScaleY="186851" custLinFactNeighborX="760" custLinFactNeighborY="6281">
        <dgm:presLayoutVars>
          <dgm:bulletEnabled val="1"/>
        </dgm:presLayoutVars>
      </dgm:prSet>
      <dgm:spPr/>
    </dgm:pt>
    <dgm:pt modelId="{50571C53-9DF4-473F-B46D-5657433AA0A4}" type="pres">
      <dgm:prSet presAssocID="{F66099B6-DBBD-4AB0-82D2-877B80F846F7}" presName="accent_2" presStyleCnt="0"/>
      <dgm:spPr/>
    </dgm:pt>
    <dgm:pt modelId="{347CF1D6-54F1-4597-8009-9D2342388E1B}" type="pres">
      <dgm:prSet presAssocID="{F66099B6-DBBD-4AB0-82D2-877B80F846F7}" presName="accentRepeatNode" presStyleLbl="solidFgAcc1" presStyleIdx="1" presStyleCnt="5"/>
      <dgm:spPr/>
    </dgm:pt>
    <dgm:pt modelId="{63729E07-5E2C-4312-B070-C0FADAC3D673}" type="pres">
      <dgm:prSet presAssocID="{EE62A4F6-4AC4-435B-990E-81A71CE8CAC7}" presName="text_3" presStyleLbl="node1" presStyleIdx="2" presStyleCnt="5" custScaleY="115868" custLinFactNeighborX="776" custLinFactNeighborY="27216">
        <dgm:presLayoutVars>
          <dgm:bulletEnabled val="1"/>
        </dgm:presLayoutVars>
      </dgm:prSet>
      <dgm:spPr/>
    </dgm:pt>
    <dgm:pt modelId="{C8676676-3D75-4EE2-BE3B-CB3EFDE7F23C}" type="pres">
      <dgm:prSet presAssocID="{EE62A4F6-4AC4-435B-990E-81A71CE8CAC7}" presName="accent_3" presStyleCnt="0"/>
      <dgm:spPr/>
    </dgm:pt>
    <dgm:pt modelId="{44975C73-AAC4-428F-9E94-FD89BF6A9C3D}" type="pres">
      <dgm:prSet presAssocID="{EE62A4F6-4AC4-435B-990E-81A71CE8CAC7}" presName="accentRepeatNode" presStyleLbl="solidFgAcc1" presStyleIdx="2" presStyleCnt="5" custLinFactNeighborX="1675" custLinFactNeighborY="15074"/>
      <dgm:spPr/>
    </dgm:pt>
    <dgm:pt modelId="{218D4F6F-B658-41A6-8CA2-04F573A0CD2C}" type="pres">
      <dgm:prSet presAssocID="{B6D9DE15-697B-42C2-B6A1-CE31260EED93}" presName="text_4" presStyleLbl="node1" presStyleIdx="3" presStyleCnt="5" custScaleY="110111" custLinFactNeighborX="-190" custLinFactNeighborY="8374">
        <dgm:presLayoutVars>
          <dgm:bulletEnabled val="1"/>
        </dgm:presLayoutVars>
      </dgm:prSet>
      <dgm:spPr/>
    </dgm:pt>
    <dgm:pt modelId="{7997B9BA-8BDF-4A50-8107-0BCBE98804EF}" type="pres">
      <dgm:prSet presAssocID="{B6D9DE15-697B-42C2-B6A1-CE31260EED93}" presName="accent_4" presStyleCnt="0"/>
      <dgm:spPr/>
    </dgm:pt>
    <dgm:pt modelId="{D6298742-3333-4FFF-BC71-661311F97259}" type="pres">
      <dgm:prSet presAssocID="{B6D9DE15-697B-42C2-B6A1-CE31260EED93}" presName="accentRepeatNode" presStyleLbl="solidFgAcc1" presStyleIdx="3" presStyleCnt="5" custLinFactNeighborX="3350" custLinFactNeighborY="6700"/>
      <dgm:spPr/>
    </dgm:pt>
    <dgm:pt modelId="{B7CEE193-9196-45CA-9E50-CAB6CF51D1E2}" type="pres">
      <dgm:prSet presAssocID="{244CE93D-3CE9-480A-BC40-D5795AE4CC61}" presName="text_5" presStyleLbl="node1" presStyleIdx="4" presStyleCnt="5" custScaleY="60510">
        <dgm:presLayoutVars>
          <dgm:bulletEnabled val="1"/>
        </dgm:presLayoutVars>
      </dgm:prSet>
      <dgm:spPr/>
    </dgm:pt>
    <dgm:pt modelId="{CA3D318B-9701-474F-BE46-B474A943BD26}" type="pres">
      <dgm:prSet presAssocID="{244CE93D-3CE9-480A-BC40-D5795AE4CC61}" presName="accent_5" presStyleCnt="0"/>
      <dgm:spPr/>
    </dgm:pt>
    <dgm:pt modelId="{B96E86D2-D36A-46FD-AB9C-088DC258E07E}" type="pres">
      <dgm:prSet presAssocID="{244CE93D-3CE9-480A-BC40-D5795AE4CC61}" presName="accentRepeatNode" presStyleLbl="solidFgAcc1" presStyleIdx="4" presStyleCnt="5"/>
      <dgm:spPr/>
    </dgm:pt>
  </dgm:ptLst>
  <dgm:cxnLst>
    <dgm:cxn modelId="{C447BF03-3005-4AF7-98D9-11E246788984}" type="presOf" srcId="{EE62A4F6-4AC4-435B-990E-81A71CE8CAC7}" destId="{63729E07-5E2C-4312-B070-C0FADAC3D673}" srcOrd="0" destOrd="0" presId="urn:microsoft.com/office/officeart/2008/layout/VerticalCurvedList"/>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BC910C61-D6EF-4F01-BD12-BAC0DF60C0B1}" srcId="{244CE93D-3CE9-480A-BC40-D5795AE4CC61}" destId="{CBD3BD06-5B52-457B-A709-959D97EA9FE5}" srcOrd="0" destOrd="0" parTransId="{BCA8D018-4FBF-4EC0-A8A7-2E733ECB7259}" sibTransId="{32702446-735B-4332-BAF3-71D165AF690E}"/>
    <dgm:cxn modelId="{4F1A4565-D7E6-4268-A6D8-AAD77ABC3107}" type="presOf" srcId="{CBD3BD06-5B52-457B-A709-959D97EA9FE5}" destId="{B7CEE193-9196-45CA-9E50-CAB6CF51D1E2}" srcOrd="0" destOrd="1" presId="urn:microsoft.com/office/officeart/2008/layout/VerticalCurvedList"/>
    <dgm:cxn modelId="{B5ABE546-8626-44A4-9EB4-75D8E1893207}" type="presOf" srcId="{42D71409-67F9-455C-8C6D-716D284AAA6B}" destId="{8D646181-64B1-44F3-B79E-820234ED8D9A}" srcOrd="0" destOrd="0" presId="urn:microsoft.com/office/officeart/2008/layout/VerticalCurvedList"/>
    <dgm:cxn modelId="{3BE0476D-45AA-4226-B089-1E2F6279A373}" type="presOf" srcId="{F66099B6-DBBD-4AB0-82D2-877B80F846F7}" destId="{8F3A0944-0833-4AE3-B541-584BBF5AC8CD}" srcOrd="0" destOrd="0" presId="urn:microsoft.com/office/officeart/2008/layout/VerticalCurvedList"/>
    <dgm:cxn modelId="{CDE46B5A-936B-4BF8-A85F-70BAD9F00BA9}" type="presOf" srcId="{D96BD766-7A45-44C2-B6DC-068AE128BF44}" destId="{218D4F6F-B658-41A6-8CA2-04F573A0CD2C}" srcOrd="0" destOrd="1" presId="urn:microsoft.com/office/officeart/2008/layout/VerticalCurvedList"/>
    <dgm:cxn modelId="{8015DD7D-FCF1-4D4C-B087-3263F15ABC4E}" type="presOf" srcId="{B6D9DE15-697B-42C2-B6A1-CE31260EED93}" destId="{218D4F6F-B658-41A6-8CA2-04F573A0CD2C}" srcOrd="0" destOrd="0" presId="urn:microsoft.com/office/officeart/2008/layout/VerticalCurvedList"/>
    <dgm:cxn modelId="{BD1CF88C-FFA7-400B-A755-8EC7271DF7FE}" type="presOf" srcId="{3AF880A5-0F00-4315-A5DF-1FE656798601}" destId="{8D646181-64B1-44F3-B79E-820234ED8D9A}" srcOrd="0" destOrd="1" presId="urn:microsoft.com/office/officeart/2008/layout/VerticalCurvedList"/>
    <dgm:cxn modelId="{807F1A94-691E-4A46-A093-18FA22EFAD3E}" type="presOf" srcId="{C198C41D-2640-4669-83ED-E0CD35701C8E}" destId="{03528F53-765E-4B98-B8BD-0BE89D28EBCA}" srcOrd="0" destOrd="0" presId="urn:microsoft.com/office/officeart/2008/layout/VerticalCurvedList"/>
    <dgm:cxn modelId="{A8DB1F9F-8C0D-44C6-B0CF-E185E4743C27}" srcId="{B6D9DE15-697B-42C2-B6A1-CE31260EED93}" destId="{D96BD766-7A45-44C2-B6DC-068AE128BF44}" srcOrd="0" destOrd="0" parTransId="{1723986A-39AC-4737-B675-843E1268E3F0}" sibTransId="{053D2587-FEB8-41DF-8458-0B353CDF3513}"/>
    <dgm:cxn modelId="{3A2CECA6-0C5B-46BB-B7C6-7D37E9D210BD}" srcId="{B9C32B05-62EA-407A-B21C-2310C7945705}" destId="{EE62A4F6-4AC4-435B-990E-81A71CE8CAC7}" srcOrd="2" destOrd="0" parTransId="{F287B947-7343-4FA2-B288-B23A59FFAE31}" sibTransId="{389F9A93-0231-4877-8C41-5D5B8DD7AAC0}"/>
    <dgm:cxn modelId="{40513FB0-F94C-499F-9A0B-9E0341D0A0C2}" srcId="{B9C32B05-62EA-407A-B21C-2310C7945705}" destId="{B6D9DE15-697B-42C2-B6A1-CE31260EED93}" srcOrd="3" destOrd="0" parTransId="{EAC9FC21-5112-4CCF-8070-06ED15ED24ED}" sibTransId="{B605B681-1ACB-4650-8600-F9223ABDDC16}"/>
    <dgm:cxn modelId="{430279BD-53C9-4023-AD42-1BBA473B1373}" type="presOf" srcId="{B9C32B05-62EA-407A-B21C-2310C7945705}" destId="{1E8F13C1-7BD6-4379-90DF-643F2560C4CD}" srcOrd="0" destOrd="0" presId="urn:microsoft.com/office/officeart/2008/layout/VerticalCurvedList"/>
    <dgm:cxn modelId="{746C65D4-0A32-4610-8B9B-A01592BB40A3}" srcId="{B9C32B05-62EA-407A-B21C-2310C7945705}" destId="{244CE93D-3CE9-480A-BC40-D5795AE4CC61}" srcOrd="4" destOrd="0" parTransId="{B26CFE49-55EC-4B92-8D65-F00D6B48420B}" sibTransId="{AA2C577D-A278-4959-857E-CDA154440386}"/>
    <dgm:cxn modelId="{24F8CBE2-5003-4E69-A772-6B98F2B05181}" srcId="{42D71409-67F9-455C-8C6D-716D284AAA6B}" destId="{3AF880A5-0F00-4315-A5DF-1FE656798601}" srcOrd="0" destOrd="0" parTransId="{A13BB1F9-5857-4B43-8BF5-6589AA2CB759}" sibTransId="{C198C41D-2640-4669-83ED-E0CD35701C8E}"/>
    <dgm:cxn modelId="{CE21E7FD-DFBC-4B90-BFB2-1B7A8A32A6E7}" type="presOf" srcId="{244CE93D-3CE9-480A-BC40-D5795AE4CC61}" destId="{B7CEE193-9196-45CA-9E50-CAB6CF51D1E2}" srcOrd="0" destOrd="0" presId="urn:microsoft.com/office/officeart/2008/layout/VerticalCurvedList"/>
    <dgm:cxn modelId="{A7534954-1879-4DF2-9BE4-FEEB6FDEFA0D}" type="presParOf" srcId="{1E8F13C1-7BD6-4379-90DF-643F2560C4CD}" destId="{97B62193-5952-451C-A032-24B3B2EA3076}" srcOrd="0" destOrd="0" presId="urn:microsoft.com/office/officeart/2008/layout/VerticalCurvedList"/>
    <dgm:cxn modelId="{B2CC710B-3DE5-4F22-B93C-D0D8A474EBFA}" type="presParOf" srcId="{97B62193-5952-451C-A032-24B3B2EA3076}" destId="{ACC3C5BE-DE92-4A51-9D55-C62DF2A7C110}" srcOrd="0" destOrd="0" presId="urn:microsoft.com/office/officeart/2008/layout/VerticalCurvedList"/>
    <dgm:cxn modelId="{21228492-40EE-4EF9-882A-5EA7DB2C2272}" type="presParOf" srcId="{ACC3C5BE-DE92-4A51-9D55-C62DF2A7C110}" destId="{087F8878-175B-4FF0-8F99-C36FEC8A8C64}" srcOrd="0" destOrd="0" presId="urn:microsoft.com/office/officeart/2008/layout/VerticalCurvedList"/>
    <dgm:cxn modelId="{D41761CC-796D-4F7E-A107-56D1A851850C}" type="presParOf" srcId="{ACC3C5BE-DE92-4A51-9D55-C62DF2A7C110}" destId="{03528F53-765E-4B98-B8BD-0BE89D28EBCA}" srcOrd="1" destOrd="0" presId="urn:microsoft.com/office/officeart/2008/layout/VerticalCurvedList"/>
    <dgm:cxn modelId="{17787A34-830E-46A4-8667-1936EEE7831A}" type="presParOf" srcId="{ACC3C5BE-DE92-4A51-9D55-C62DF2A7C110}" destId="{F94C0A50-7625-413B-8873-F6B17D2D8196}" srcOrd="2" destOrd="0" presId="urn:microsoft.com/office/officeart/2008/layout/VerticalCurvedList"/>
    <dgm:cxn modelId="{DDBB45FF-3F57-4E84-9A71-AD1C0A0170EA}" type="presParOf" srcId="{ACC3C5BE-DE92-4A51-9D55-C62DF2A7C110}" destId="{DB878059-C75B-4C49-8714-C0546122D430}" srcOrd="3" destOrd="0" presId="urn:microsoft.com/office/officeart/2008/layout/VerticalCurvedList"/>
    <dgm:cxn modelId="{65FD2E4F-E9A8-463A-81AA-722ED5330FF3}" type="presParOf" srcId="{97B62193-5952-451C-A032-24B3B2EA3076}" destId="{8D646181-64B1-44F3-B79E-820234ED8D9A}" srcOrd="1" destOrd="0" presId="urn:microsoft.com/office/officeart/2008/layout/VerticalCurvedList"/>
    <dgm:cxn modelId="{61E93407-1493-459D-8ECA-E890163BC001}" type="presParOf" srcId="{97B62193-5952-451C-A032-24B3B2EA3076}" destId="{16FE1018-0C0C-41FD-9B21-42E3677ABD5E}" srcOrd="2" destOrd="0" presId="urn:microsoft.com/office/officeart/2008/layout/VerticalCurvedList"/>
    <dgm:cxn modelId="{889E2B12-A819-4C41-8B42-089FD4CA3F4B}" type="presParOf" srcId="{16FE1018-0C0C-41FD-9B21-42E3677ABD5E}" destId="{544C56DA-7A18-4AE0-AEFE-8E74AD9AC001}" srcOrd="0" destOrd="0" presId="urn:microsoft.com/office/officeart/2008/layout/VerticalCurvedList"/>
    <dgm:cxn modelId="{F34D7738-42E7-46C7-A1A4-D9C82B4A603E}" type="presParOf" srcId="{97B62193-5952-451C-A032-24B3B2EA3076}" destId="{8F3A0944-0833-4AE3-B541-584BBF5AC8CD}" srcOrd="3" destOrd="0" presId="urn:microsoft.com/office/officeart/2008/layout/VerticalCurvedList"/>
    <dgm:cxn modelId="{2040EA75-5160-49A2-BE04-D1653A8AA224}" type="presParOf" srcId="{97B62193-5952-451C-A032-24B3B2EA3076}" destId="{50571C53-9DF4-473F-B46D-5657433AA0A4}" srcOrd="4" destOrd="0" presId="urn:microsoft.com/office/officeart/2008/layout/VerticalCurvedList"/>
    <dgm:cxn modelId="{806BA813-B07C-46FE-82A2-1E2A9D173AD4}" type="presParOf" srcId="{50571C53-9DF4-473F-B46D-5657433AA0A4}" destId="{347CF1D6-54F1-4597-8009-9D2342388E1B}" srcOrd="0" destOrd="0" presId="urn:microsoft.com/office/officeart/2008/layout/VerticalCurvedList"/>
    <dgm:cxn modelId="{E97E818C-FA73-4BD6-9B49-8734001FC039}" type="presParOf" srcId="{97B62193-5952-451C-A032-24B3B2EA3076}" destId="{63729E07-5E2C-4312-B070-C0FADAC3D673}" srcOrd="5" destOrd="0" presId="urn:microsoft.com/office/officeart/2008/layout/VerticalCurvedList"/>
    <dgm:cxn modelId="{58C5B57A-7398-45EE-ABB3-6AF724D065E2}" type="presParOf" srcId="{97B62193-5952-451C-A032-24B3B2EA3076}" destId="{C8676676-3D75-4EE2-BE3B-CB3EFDE7F23C}" srcOrd="6" destOrd="0" presId="urn:microsoft.com/office/officeart/2008/layout/VerticalCurvedList"/>
    <dgm:cxn modelId="{A98D2B48-61F9-4C73-B5C0-2E6A61A62FE9}" type="presParOf" srcId="{C8676676-3D75-4EE2-BE3B-CB3EFDE7F23C}" destId="{44975C73-AAC4-428F-9E94-FD89BF6A9C3D}" srcOrd="0" destOrd="0" presId="urn:microsoft.com/office/officeart/2008/layout/VerticalCurvedList"/>
    <dgm:cxn modelId="{5C8D2212-51D5-4EE2-BB53-AC2448E9E813}" type="presParOf" srcId="{97B62193-5952-451C-A032-24B3B2EA3076}" destId="{218D4F6F-B658-41A6-8CA2-04F573A0CD2C}" srcOrd="7" destOrd="0" presId="urn:microsoft.com/office/officeart/2008/layout/VerticalCurvedList"/>
    <dgm:cxn modelId="{3E2D46AB-64C0-4599-A050-0C6BB4DC56CD}" type="presParOf" srcId="{97B62193-5952-451C-A032-24B3B2EA3076}" destId="{7997B9BA-8BDF-4A50-8107-0BCBE98804EF}" srcOrd="8" destOrd="0" presId="urn:microsoft.com/office/officeart/2008/layout/VerticalCurvedList"/>
    <dgm:cxn modelId="{75D919F9-7CC4-4DF4-B050-C38DF30B6CA6}" type="presParOf" srcId="{7997B9BA-8BDF-4A50-8107-0BCBE98804EF}" destId="{D6298742-3333-4FFF-BC71-661311F97259}" srcOrd="0" destOrd="0" presId="urn:microsoft.com/office/officeart/2008/layout/VerticalCurvedList"/>
    <dgm:cxn modelId="{989E9928-FEF4-4872-B796-8DCC8EA28C21}" type="presParOf" srcId="{97B62193-5952-451C-A032-24B3B2EA3076}" destId="{B7CEE193-9196-45CA-9E50-CAB6CF51D1E2}" srcOrd="9" destOrd="0" presId="urn:microsoft.com/office/officeart/2008/layout/VerticalCurvedList"/>
    <dgm:cxn modelId="{803CB29D-ACA2-46D8-B7A9-91EC6AC62A24}" type="presParOf" srcId="{97B62193-5952-451C-A032-24B3B2EA3076}" destId="{CA3D318B-9701-474F-BE46-B474A943BD26}" srcOrd="10" destOrd="0" presId="urn:microsoft.com/office/officeart/2008/layout/VerticalCurvedList"/>
    <dgm:cxn modelId="{44930124-F558-4F4E-AB81-E489371E434A}" type="presParOf" srcId="{CA3D318B-9701-474F-BE46-B474A943BD26}" destId="{B96E86D2-D36A-46FD-AB9C-088DC258E07E}"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49D873F-9706-49B7-ACC9-6ED1C4173700}"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CO"/>
        </a:p>
      </dgm:t>
    </dgm:pt>
    <dgm:pt modelId="{2C189B1A-002F-45FA-913C-32F78377FF4D}">
      <dgm:prSet phldrT="[Texto]" custT="1"/>
      <dgm:spPr/>
      <dgm:t>
        <a:bodyPr/>
        <a:lstStyle/>
        <a:p>
          <a:pPr>
            <a:buClrTx/>
            <a:buSzTx/>
          </a:pPr>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Reclasificación de cuentas</a:t>
          </a:r>
          <a:endParaRPr lang="es-CO" sz="1200" dirty="0">
            <a:latin typeface="+mn-lt"/>
          </a:endParaRPr>
        </a:p>
      </dgm:t>
    </dgm:pt>
    <dgm:pt modelId="{9B7FC006-94E0-4684-865D-E8C275C2343D}" type="parTrans" cxnId="{A1E4D304-5F09-4522-A60C-5C2AEA17BF06}">
      <dgm:prSet/>
      <dgm:spPr/>
      <dgm:t>
        <a:bodyPr/>
        <a:lstStyle/>
        <a:p>
          <a:endParaRPr lang="es-CO" sz="1200"/>
        </a:p>
      </dgm:t>
    </dgm:pt>
    <dgm:pt modelId="{522D4DFF-8204-4554-89E5-7BBBD199F867}" type="sibTrans" cxnId="{A1E4D304-5F09-4522-A60C-5C2AEA17BF06}">
      <dgm:prSet/>
      <dgm:spPr/>
      <dgm:t>
        <a:bodyPr/>
        <a:lstStyle/>
        <a:p>
          <a:endParaRPr lang="es-CO" sz="1200"/>
        </a:p>
      </dgm:t>
    </dgm:pt>
    <dgm:pt modelId="{AFD0A569-7477-48FD-9F06-CADCA4B51EB1}">
      <dgm:prSet phldrT="[Texto]" custT="1"/>
      <dgm:spPr/>
      <dgm:t>
        <a:bodyPr/>
        <a:lstStyle/>
        <a:p>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Reversión pagos no exitosos</a:t>
          </a:r>
          <a:b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Ajustes por error en creación documento de recaudo por compensación </a:t>
          </a:r>
          <a:b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Ajustes por reclasificación cuenta recursos pago conciliación de sentencias</a:t>
          </a:r>
          <a:endParaRPr lang="es-CO" sz="1200" dirty="0">
            <a:latin typeface="+mn-lt"/>
          </a:endParaRPr>
        </a:p>
      </dgm:t>
    </dgm:pt>
    <dgm:pt modelId="{E2C89025-6875-4AEB-9F15-3F1A0713E550}" type="parTrans" cxnId="{C4358A63-7D0B-456E-B564-8ED594140C5B}">
      <dgm:prSet/>
      <dgm:spPr/>
      <dgm:t>
        <a:bodyPr/>
        <a:lstStyle/>
        <a:p>
          <a:endParaRPr lang="es-CO" sz="1200"/>
        </a:p>
      </dgm:t>
    </dgm:pt>
    <dgm:pt modelId="{9022CEB8-97CA-44BC-86FF-76601893D05F}" type="sibTrans" cxnId="{C4358A63-7D0B-456E-B564-8ED594140C5B}">
      <dgm:prSet/>
      <dgm:spPr/>
      <dgm:t>
        <a:bodyPr/>
        <a:lstStyle/>
        <a:p>
          <a:endParaRPr lang="es-CO" sz="1200"/>
        </a:p>
      </dgm:t>
    </dgm:pt>
    <dgm:pt modelId="{A9CA364B-847E-4292-AC8E-6E56827442CE}">
      <dgm:prSet phldrT="[Texto]" custT="1"/>
      <dgm:spPr/>
      <dgm:t>
        <a:bodyPr/>
        <a:lstStyle/>
        <a:p>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Reclasificación de acreedor </a:t>
          </a:r>
          <a:b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 Ajustes de saldos de las cuentas</a:t>
          </a:r>
          <a:endParaRPr lang="es-CO" sz="1200" dirty="0">
            <a:latin typeface="+mn-lt"/>
          </a:endParaRPr>
        </a:p>
      </dgm:t>
    </dgm:pt>
    <dgm:pt modelId="{8BF32D2B-158F-4037-87B5-42B942B79954}" type="parTrans" cxnId="{097D2F2E-2A84-4A91-BDF4-1D679B5DD40F}">
      <dgm:prSet/>
      <dgm:spPr/>
      <dgm:t>
        <a:bodyPr/>
        <a:lstStyle/>
        <a:p>
          <a:endParaRPr lang="es-CO" sz="1200"/>
        </a:p>
      </dgm:t>
    </dgm:pt>
    <dgm:pt modelId="{219AA1B2-CFBB-4CFD-9A87-CF9C430019FB}" type="sibTrans" cxnId="{097D2F2E-2A84-4A91-BDF4-1D679B5DD40F}">
      <dgm:prSet/>
      <dgm:spPr/>
      <dgm:t>
        <a:bodyPr/>
        <a:lstStyle/>
        <a:p>
          <a:endParaRPr lang="es-CO" sz="1200"/>
        </a:p>
      </dgm:t>
    </dgm:pt>
    <dgm:pt modelId="{5431E7FD-235F-4BDE-BC62-D670E65C2EF6}">
      <dgm:prSet phldrT="[Texto]" custT="1"/>
      <dgm:spPr/>
      <dgm:t>
        <a:bodyPr/>
        <a:lstStyle/>
        <a:p>
          <a:r>
            <a:rPr kumimoji="0" lang="es-CO" sz="1200" b="0" i="0" u="none" strike="noStrike"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-Ajustes por contabilización a tasa de cambio</a:t>
          </a:r>
          <a:endParaRPr lang="es-CO" sz="1200" dirty="0">
            <a:latin typeface="+mn-lt"/>
          </a:endParaRPr>
        </a:p>
      </dgm:t>
    </dgm:pt>
    <dgm:pt modelId="{02B7342B-96A4-48EF-BFBA-F3E0DA08AD8F}" type="parTrans" cxnId="{CF3A0E8E-044E-4528-B6FB-4D6C1CAB6BE8}">
      <dgm:prSet/>
      <dgm:spPr/>
      <dgm:t>
        <a:bodyPr/>
        <a:lstStyle/>
        <a:p>
          <a:endParaRPr lang="es-CO" sz="1200"/>
        </a:p>
      </dgm:t>
    </dgm:pt>
    <dgm:pt modelId="{FA077632-F0BB-40F8-849D-1157E8F9FFB4}" type="sibTrans" cxnId="{CF3A0E8E-044E-4528-B6FB-4D6C1CAB6BE8}">
      <dgm:prSet/>
      <dgm:spPr/>
      <dgm:t>
        <a:bodyPr/>
        <a:lstStyle/>
        <a:p>
          <a:endParaRPr lang="es-CO" sz="1200"/>
        </a:p>
      </dgm:t>
    </dgm:pt>
    <dgm:pt modelId="{05EBA52F-E545-4FD0-9080-3110629532D6}">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-Registros de traslado de operación </a:t>
          </a: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a:t>
          </a:r>
          <a:endParaRPr lang="es-CO" sz="1200" dirty="0">
            <a:latin typeface="+mn-lt"/>
          </a:endParaRPr>
        </a:p>
      </dgm:t>
    </dgm:pt>
    <dgm:pt modelId="{836EFCF5-C2B2-4BB2-BE56-74D2E946600A}" type="parTrans" cxnId="{79F50BBA-C6C2-4500-938D-BA92328B8D47}">
      <dgm:prSet/>
      <dgm:spPr/>
      <dgm:t>
        <a:bodyPr/>
        <a:lstStyle/>
        <a:p>
          <a:endParaRPr lang="es-CO" sz="1200"/>
        </a:p>
      </dgm:t>
    </dgm:pt>
    <dgm:pt modelId="{7BD90598-E887-4EF7-89AE-EDC4CB813358}" type="sibTrans" cxnId="{79F50BBA-C6C2-4500-938D-BA92328B8D47}">
      <dgm:prSet/>
      <dgm:spPr/>
      <dgm:t>
        <a:bodyPr/>
        <a:lstStyle/>
        <a:p>
          <a:endParaRPr lang="es-CO" sz="1200"/>
        </a:p>
      </dgm:t>
    </dgm:pt>
    <dgm:pt modelId="{082540F1-C84A-4FA3-B3DD-9245981C6E76}">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-Registro de abono por diferencia en precios</a:t>
          </a:r>
          <a:br>
            <a:rPr kumimoji="0" lang="es-CO" sz="1200" b="0" i="0" u="none" strike="noStrike"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s-CO" sz="1200" b="0" i="0" u="none" strike="noStrike"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-Reversión comprobante  </a:t>
          </a:r>
          <a:endParaRPr lang="es-CO" sz="1200" dirty="0">
            <a:latin typeface="+mn-lt"/>
          </a:endParaRPr>
        </a:p>
      </dgm:t>
    </dgm:pt>
    <dgm:pt modelId="{86DF887A-3DC4-4EC3-B8A4-6C6FFC0B69A7}" type="parTrans" cxnId="{901DD69A-20BD-47DC-B1B1-BB078D05CDFF}">
      <dgm:prSet/>
      <dgm:spPr/>
      <dgm:t>
        <a:bodyPr/>
        <a:lstStyle/>
        <a:p>
          <a:endParaRPr lang="es-CO" sz="1200"/>
        </a:p>
      </dgm:t>
    </dgm:pt>
    <dgm:pt modelId="{4DF118D4-1F8B-4B83-8875-AFC61FE1EDB0}" type="sibTrans" cxnId="{901DD69A-20BD-47DC-B1B1-BB078D05CDFF}">
      <dgm:prSet/>
      <dgm:spPr/>
      <dgm:t>
        <a:bodyPr/>
        <a:lstStyle/>
        <a:p>
          <a:endParaRPr lang="es-CO" sz="1200"/>
        </a:p>
      </dgm:t>
    </dgm:pt>
    <dgm:pt modelId="{3ABEDF69-B38E-40F1-AC48-1220C46615C7}" type="pres">
      <dgm:prSet presAssocID="{D49D873F-9706-49B7-ACC9-6ED1C4173700}" presName="Name0" presStyleCnt="0">
        <dgm:presLayoutVars>
          <dgm:dir/>
          <dgm:resizeHandles val="exact"/>
        </dgm:presLayoutVars>
      </dgm:prSet>
      <dgm:spPr/>
    </dgm:pt>
    <dgm:pt modelId="{A1EFA218-9EDF-43F4-8652-FA33031A9E65}" type="pres">
      <dgm:prSet presAssocID="{2C189B1A-002F-45FA-913C-32F78377FF4D}" presName="node" presStyleLbl="node1" presStyleIdx="0" presStyleCnt="6">
        <dgm:presLayoutVars>
          <dgm:bulletEnabled val="1"/>
        </dgm:presLayoutVars>
      </dgm:prSet>
      <dgm:spPr/>
    </dgm:pt>
    <dgm:pt modelId="{090CAA1E-BB95-4173-9CF0-A0691F1C9E5A}" type="pres">
      <dgm:prSet presAssocID="{522D4DFF-8204-4554-89E5-7BBBD199F867}" presName="sibTrans" presStyleCnt="0"/>
      <dgm:spPr/>
    </dgm:pt>
    <dgm:pt modelId="{D71EA2AF-7836-4BD7-95CA-3787FE217857}" type="pres">
      <dgm:prSet presAssocID="{AFD0A569-7477-48FD-9F06-CADCA4B51EB1}" presName="node" presStyleLbl="node1" presStyleIdx="1" presStyleCnt="6">
        <dgm:presLayoutVars>
          <dgm:bulletEnabled val="1"/>
        </dgm:presLayoutVars>
      </dgm:prSet>
      <dgm:spPr/>
    </dgm:pt>
    <dgm:pt modelId="{80E908DB-EFF0-4AEA-A125-CE8092587E4A}" type="pres">
      <dgm:prSet presAssocID="{9022CEB8-97CA-44BC-86FF-76601893D05F}" presName="sibTrans" presStyleCnt="0"/>
      <dgm:spPr/>
    </dgm:pt>
    <dgm:pt modelId="{610612C0-D0D1-4452-8610-3BABCE34C9C1}" type="pres">
      <dgm:prSet presAssocID="{A9CA364B-847E-4292-AC8E-6E56827442CE}" presName="node" presStyleLbl="node1" presStyleIdx="2" presStyleCnt="6">
        <dgm:presLayoutVars>
          <dgm:bulletEnabled val="1"/>
        </dgm:presLayoutVars>
      </dgm:prSet>
      <dgm:spPr/>
    </dgm:pt>
    <dgm:pt modelId="{E5CD1BE3-639C-4D88-9943-D374D5AD7BB4}" type="pres">
      <dgm:prSet presAssocID="{219AA1B2-CFBB-4CFD-9A87-CF9C430019FB}" presName="sibTrans" presStyleCnt="0"/>
      <dgm:spPr/>
    </dgm:pt>
    <dgm:pt modelId="{19F2FA0B-285A-47AA-AC10-2EB2C3818D98}" type="pres">
      <dgm:prSet presAssocID="{5431E7FD-235F-4BDE-BC62-D670E65C2EF6}" presName="node" presStyleLbl="node1" presStyleIdx="3" presStyleCnt="6">
        <dgm:presLayoutVars>
          <dgm:bulletEnabled val="1"/>
        </dgm:presLayoutVars>
      </dgm:prSet>
      <dgm:spPr/>
    </dgm:pt>
    <dgm:pt modelId="{E46BB663-83D6-4767-BC75-E1796364E941}" type="pres">
      <dgm:prSet presAssocID="{FA077632-F0BB-40F8-849D-1157E8F9FFB4}" presName="sibTrans" presStyleCnt="0"/>
      <dgm:spPr/>
    </dgm:pt>
    <dgm:pt modelId="{41BFEC55-C609-42D6-9267-66520F2103F7}" type="pres">
      <dgm:prSet presAssocID="{05EBA52F-E545-4FD0-9080-3110629532D6}" presName="node" presStyleLbl="node1" presStyleIdx="4" presStyleCnt="6">
        <dgm:presLayoutVars>
          <dgm:bulletEnabled val="1"/>
        </dgm:presLayoutVars>
      </dgm:prSet>
      <dgm:spPr/>
    </dgm:pt>
    <dgm:pt modelId="{FC1DD127-665C-4728-B8F2-0B7D13A043C4}" type="pres">
      <dgm:prSet presAssocID="{7BD90598-E887-4EF7-89AE-EDC4CB813358}" presName="sibTrans" presStyleCnt="0"/>
      <dgm:spPr/>
    </dgm:pt>
    <dgm:pt modelId="{213643AC-2503-4151-A9C4-CB0F24FCE363}" type="pres">
      <dgm:prSet presAssocID="{082540F1-C84A-4FA3-B3DD-9245981C6E76}" presName="node" presStyleLbl="node1" presStyleIdx="5" presStyleCnt="6" custLinFactNeighborX="-25656" custLinFactNeighborY="591">
        <dgm:presLayoutVars>
          <dgm:bulletEnabled val="1"/>
        </dgm:presLayoutVars>
      </dgm:prSet>
      <dgm:spPr/>
    </dgm:pt>
  </dgm:ptLst>
  <dgm:cxnLst>
    <dgm:cxn modelId="{E4F8C903-E612-4ABD-9D71-338A6EB6BC11}" type="presOf" srcId="{5431E7FD-235F-4BDE-BC62-D670E65C2EF6}" destId="{19F2FA0B-285A-47AA-AC10-2EB2C3818D98}" srcOrd="0" destOrd="0" presId="urn:microsoft.com/office/officeart/2005/8/layout/hList6"/>
    <dgm:cxn modelId="{A1E4D304-5F09-4522-A60C-5C2AEA17BF06}" srcId="{D49D873F-9706-49B7-ACC9-6ED1C4173700}" destId="{2C189B1A-002F-45FA-913C-32F78377FF4D}" srcOrd="0" destOrd="0" parTransId="{9B7FC006-94E0-4684-865D-E8C275C2343D}" sibTransId="{522D4DFF-8204-4554-89E5-7BBBD199F867}"/>
    <dgm:cxn modelId="{0B204F11-F732-4F1F-94E1-F9ADC7D02011}" type="presOf" srcId="{AFD0A569-7477-48FD-9F06-CADCA4B51EB1}" destId="{D71EA2AF-7836-4BD7-95CA-3787FE217857}" srcOrd="0" destOrd="0" presId="urn:microsoft.com/office/officeart/2005/8/layout/hList6"/>
    <dgm:cxn modelId="{097D2F2E-2A84-4A91-BDF4-1D679B5DD40F}" srcId="{D49D873F-9706-49B7-ACC9-6ED1C4173700}" destId="{A9CA364B-847E-4292-AC8E-6E56827442CE}" srcOrd="2" destOrd="0" parTransId="{8BF32D2B-158F-4037-87B5-42B942B79954}" sibTransId="{219AA1B2-CFBB-4CFD-9A87-CF9C430019FB}"/>
    <dgm:cxn modelId="{84BB5E34-4706-462E-9C00-D0D9BBF8891A}" type="presOf" srcId="{D49D873F-9706-49B7-ACC9-6ED1C4173700}" destId="{3ABEDF69-B38E-40F1-AC48-1220C46615C7}" srcOrd="0" destOrd="0" presId="urn:microsoft.com/office/officeart/2005/8/layout/hList6"/>
    <dgm:cxn modelId="{C4358A63-7D0B-456E-B564-8ED594140C5B}" srcId="{D49D873F-9706-49B7-ACC9-6ED1C4173700}" destId="{AFD0A569-7477-48FD-9F06-CADCA4B51EB1}" srcOrd="1" destOrd="0" parTransId="{E2C89025-6875-4AEB-9F15-3F1A0713E550}" sibTransId="{9022CEB8-97CA-44BC-86FF-76601893D05F}"/>
    <dgm:cxn modelId="{A9B24885-6408-4BAB-A858-937F4B297EF0}" type="presOf" srcId="{082540F1-C84A-4FA3-B3DD-9245981C6E76}" destId="{213643AC-2503-4151-A9C4-CB0F24FCE363}" srcOrd="0" destOrd="0" presId="urn:microsoft.com/office/officeart/2005/8/layout/hList6"/>
    <dgm:cxn modelId="{CF3A0E8E-044E-4528-B6FB-4D6C1CAB6BE8}" srcId="{D49D873F-9706-49B7-ACC9-6ED1C4173700}" destId="{5431E7FD-235F-4BDE-BC62-D670E65C2EF6}" srcOrd="3" destOrd="0" parTransId="{02B7342B-96A4-48EF-BFBA-F3E0DA08AD8F}" sibTransId="{FA077632-F0BB-40F8-849D-1157E8F9FFB4}"/>
    <dgm:cxn modelId="{CB7E3F9A-69A3-48E7-A0DC-595DD4FCC9BA}" type="presOf" srcId="{05EBA52F-E545-4FD0-9080-3110629532D6}" destId="{41BFEC55-C609-42D6-9267-66520F2103F7}" srcOrd="0" destOrd="0" presId="urn:microsoft.com/office/officeart/2005/8/layout/hList6"/>
    <dgm:cxn modelId="{901DD69A-20BD-47DC-B1B1-BB078D05CDFF}" srcId="{D49D873F-9706-49B7-ACC9-6ED1C4173700}" destId="{082540F1-C84A-4FA3-B3DD-9245981C6E76}" srcOrd="5" destOrd="0" parTransId="{86DF887A-3DC4-4EC3-B8A4-6C6FFC0B69A7}" sibTransId="{4DF118D4-1F8B-4B83-8875-AFC61FE1EDB0}"/>
    <dgm:cxn modelId="{5D2ECEA3-8EDF-49BD-BB19-F35A4C39D954}" type="presOf" srcId="{2C189B1A-002F-45FA-913C-32F78377FF4D}" destId="{A1EFA218-9EDF-43F4-8652-FA33031A9E65}" srcOrd="0" destOrd="0" presId="urn:microsoft.com/office/officeart/2005/8/layout/hList6"/>
    <dgm:cxn modelId="{79F50BBA-C6C2-4500-938D-BA92328B8D47}" srcId="{D49D873F-9706-49B7-ACC9-6ED1C4173700}" destId="{05EBA52F-E545-4FD0-9080-3110629532D6}" srcOrd="4" destOrd="0" parTransId="{836EFCF5-C2B2-4BB2-BE56-74D2E946600A}" sibTransId="{7BD90598-E887-4EF7-89AE-EDC4CB813358}"/>
    <dgm:cxn modelId="{CA6232EE-2B98-46D1-B1C9-6147549A9839}" type="presOf" srcId="{A9CA364B-847E-4292-AC8E-6E56827442CE}" destId="{610612C0-D0D1-4452-8610-3BABCE34C9C1}" srcOrd="0" destOrd="0" presId="urn:microsoft.com/office/officeart/2005/8/layout/hList6"/>
    <dgm:cxn modelId="{BD064A9B-3910-4E8F-A483-FF1ED78F468A}" type="presParOf" srcId="{3ABEDF69-B38E-40F1-AC48-1220C46615C7}" destId="{A1EFA218-9EDF-43F4-8652-FA33031A9E65}" srcOrd="0" destOrd="0" presId="urn:microsoft.com/office/officeart/2005/8/layout/hList6"/>
    <dgm:cxn modelId="{0383F9A6-60EC-4A40-8EC4-E4AC20E7E3DD}" type="presParOf" srcId="{3ABEDF69-B38E-40F1-AC48-1220C46615C7}" destId="{090CAA1E-BB95-4173-9CF0-A0691F1C9E5A}" srcOrd="1" destOrd="0" presId="urn:microsoft.com/office/officeart/2005/8/layout/hList6"/>
    <dgm:cxn modelId="{2332F8B7-42A5-48A3-A388-CD7ABB065CF5}" type="presParOf" srcId="{3ABEDF69-B38E-40F1-AC48-1220C46615C7}" destId="{D71EA2AF-7836-4BD7-95CA-3787FE217857}" srcOrd="2" destOrd="0" presId="urn:microsoft.com/office/officeart/2005/8/layout/hList6"/>
    <dgm:cxn modelId="{BCEF9C69-F0CC-412D-A83A-894ED4B61A8F}" type="presParOf" srcId="{3ABEDF69-B38E-40F1-AC48-1220C46615C7}" destId="{80E908DB-EFF0-4AEA-A125-CE8092587E4A}" srcOrd="3" destOrd="0" presId="urn:microsoft.com/office/officeart/2005/8/layout/hList6"/>
    <dgm:cxn modelId="{BE99092B-6FD4-4A40-839D-DB0406C4E387}" type="presParOf" srcId="{3ABEDF69-B38E-40F1-AC48-1220C46615C7}" destId="{610612C0-D0D1-4452-8610-3BABCE34C9C1}" srcOrd="4" destOrd="0" presId="urn:microsoft.com/office/officeart/2005/8/layout/hList6"/>
    <dgm:cxn modelId="{CC328271-A4EE-4AA1-A44C-88EC928C251F}" type="presParOf" srcId="{3ABEDF69-B38E-40F1-AC48-1220C46615C7}" destId="{E5CD1BE3-639C-4D88-9943-D374D5AD7BB4}" srcOrd="5" destOrd="0" presId="urn:microsoft.com/office/officeart/2005/8/layout/hList6"/>
    <dgm:cxn modelId="{A9F35244-8557-4F75-89E3-43FD5DA6002B}" type="presParOf" srcId="{3ABEDF69-B38E-40F1-AC48-1220C46615C7}" destId="{19F2FA0B-285A-47AA-AC10-2EB2C3818D98}" srcOrd="6" destOrd="0" presId="urn:microsoft.com/office/officeart/2005/8/layout/hList6"/>
    <dgm:cxn modelId="{D53D63D0-7F06-4BDF-B016-527833CFD2D7}" type="presParOf" srcId="{3ABEDF69-B38E-40F1-AC48-1220C46615C7}" destId="{E46BB663-83D6-4767-BC75-E1796364E941}" srcOrd="7" destOrd="0" presId="urn:microsoft.com/office/officeart/2005/8/layout/hList6"/>
    <dgm:cxn modelId="{61BD035F-4D7F-47A5-AD16-4A25DE911987}" type="presParOf" srcId="{3ABEDF69-B38E-40F1-AC48-1220C46615C7}" destId="{41BFEC55-C609-42D6-9267-66520F2103F7}" srcOrd="8" destOrd="0" presId="urn:microsoft.com/office/officeart/2005/8/layout/hList6"/>
    <dgm:cxn modelId="{B59DE6C0-A6CF-4318-B77B-EA8C3D9BCFE8}" type="presParOf" srcId="{3ABEDF69-B38E-40F1-AC48-1220C46615C7}" destId="{FC1DD127-665C-4728-B8F2-0B7D13A043C4}" srcOrd="9" destOrd="0" presId="urn:microsoft.com/office/officeart/2005/8/layout/hList6"/>
    <dgm:cxn modelId="{99849D37-6696-49B9-AC90-809D54307D40}" type="presParOf" srcId="{3ABEDF69-B38E-40F1-AC48-1220C46615C7}" destId="{213643AC-2503-4151-A9C4-CB0F24FCE363}"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CO"/>
        </a:p>
      </dgm:t>
    </dgm:pt>
    <dgm:pt modelId="{6CF14CBA-30DC-47CF-9906-90AB7374DAD0}">
      <dgm:prSet phldrT="[Texto]"/>
      <dgm:spPr>
        <a:xfrm>
          <a:off x="745075" y="285819"/>
          <a:ext cx="2094690" cy="67860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4720 OPERACIONES DE ENLACE</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a:xfrm rot="3413036">
          <a:off x="1962145" y="1309920"/>
          <a:ext cx="708855" cy="237510"/>
        </a:xfrm>
        <a:prstGeom prst="leftRightArrow">
          <a:avLst>
            <a:gd name="adj1" fmla="val 60000"/>
            <a:gd name="adj2" fmla="val 50000"/>
          </a:avLst>
        </a:prstGeom>
        <a:solidFill>
          <a:srgbClr val="5B9BD5">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039B19FD-63B6-4B18-B976-BF704E63DB8D}">
      <dgm:prSet phldrT="[Texto]"/>
      <dgm:spPr>
        <a:xfrm>
          <a:off x="0" y="1931381"/>
          <a:ext cx="1357200" cy="881644"/>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472080 RECAUDOS</a:t>
          </a:r>
        </a:p>
        <a:p>
          <a:pPr>
            <a:buNone/>
          </a:pPr>
          <a:r>
            <a:rPr lang="es-CO">
              <a:solidFill>
                <a:sysClr val="window" lastClr="FFFFFF"/>
              </a:solidFill>
              <a:latin typeface="Calibri" panose="020F0502020204030204"/>
              <a:ea typeface="+mn-ea"/>
              <a:cs typeface="+mn-cs"/>
            </a:rPr>
            <a:t>292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a:xfrm rot="18151126">
          <a:off x="913444" y="1329145"/>
          <a:ext cx="708855" cy="237510"/>
        </a:xfrm>
        <a:prstGeom prst="leftRightArrow">
          <a:avLst>
            <a:gd name="adj1" fmla="val 60000"/>
            <a:gd name="adj2" fmla="val 50000"/>
          </a:avLst>
        </a:prstGeom>
        <a:solidFill>
          <a:srgbClr val="5B9BD5">
            <a:hueOff val="-6758543"/>
            <a:satOff val="-17419"/>
            <a:lumOff val="-11765"/>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D014F9A0-5BE0-4A05-8F70-806BF897908A}">
      <dgm:prSet/>
      <dgm:spPr>
        <a:xfrm>
          <a:off x="2243249" y="1892931"/>
          <a:ext cx="1357200" cy="927334"/>
        </a:xfrm>
        <a:prstGeom prst="roundRect">
          <a:avLst>
            <a:gd name="adj" fmla="val 10000"/>
          </a:avLst>
        </a:prstGeom>
        <a:solidFill>
          <a:srgbClr val="5B9BD5">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472081 </a:t>
          </a:r>
        </a:p>
        <a:p>
          <a:pPr>
            <a:buNone/>
          </a:pPr>
          <a:r>
            <a:rPr lang="es-CO">
              <a:solidFill>
                <a:sysClr val="window" lastClr="FFFFFF"/>
              </a:solidFill>
              <a:latin typeface="Calibri" panose="020F0502020204030204"/>
              <a:ea typeface="+mn-ea"/>
              <a:cs typeface="+mn-cs"/>
            </a:rPr>
            <a:t>DEVOLUCIÓN DE INGRESOS</a:t>
          </a:r>
        </a:p>
        <a:p>
          <a:pPr>
            <a:buNone/>
          </a:pPr>
          <a:r>
            <a:rPr lang="es-CO">
              <a:solidFill>
                <a:sysClr val="window" lastClr="FFFFFF"/>
              </a:solidFill>
              <a:latin typeface="Calibri" panose="020F0502020204030204"/>
              <a:ea typeface="+mn-ea"/>
              <a:cs typeface="+mn-cs"/>
            </a:rPr>
            <a:t>25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a:xfrm rot="10776086">
          <a:off x="1445797" y="2245646"/>
          <a:ext cx="708855" cy="237510"/>
        </a:xfrm>
        <a:prstGeom prst="leftRightArrow">
          <a:avLst>
            <a:gd name="adj1" fmla="val 60000"/>
            <a:gd name="adj2" fmla="val 50000"/>
          </a:avLst>
        </a:prstGeom>
        <a:solidFill>
          <a:srgbClr val="5B9BD5">
            <a:hueOff val="-3379271"/>
            <a:satOff val="-8710"/>
            <a:lumOff val="-5883"/>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3" custScaleX="154339" custRadScaleRad="90356" custRadScaleInc="-637">
        <dgm:presLayoutVars>
          <dgm:bulletEnabled val="1"/>
        </dgm:presLayoutVars>
      </dgm:prSet>
      <dgm:spPr/>
    </dgm:pt>
    <dgm:pt modelId="{AD5D7008-C8DA-4F51-B4CE-F3F32EE3C870}" type="pres">
      <dgm:prSet presAssocID="{8E15091D-526A-4CE8-A04C-8CD1B54186D6}" presName="sibTrans" presStyleLbl="sibTrans2D1" presStyleIdx="0" presStyleCnt="3"/>
      <dgm:spPr/>
    </dgm:pt>
    <dgm:pt modelId="{791F5049-B21C-4574-81A2-940CB91411C2}" type="pres">
      <dgm:prSet presAssocID="{8E15091D-526A-4CE8-A04C-8CD1B54186D6}" presName="connectorText" presStyleLbl="sibTrans2D1" presStyleIdx="0" presStyleCnt="3"/>
      <dgm:spPr/>
    </dgm:pt>
    <dgm:pt modelId="{062B4F90-A21D-452D-990E-2D97232D56B4}" type="pres">
      <dgm:prSet presAssocID="{D014F9A0-5BE0-4A05-8F70-806BF897908A}" presName="node" presStyleLbl="node1" presStyleIdx="1" presStyleCnt="3" custScaleY="136654" custRadScaleRad="99559" custRadScaleInc="-6960">
        <dgm:presLayoutVars>
          <dgm:bulletEnabled val="1"/>
        </dgm:presLayoutVars>
      </dgm:prSet>
      <dgm:spPr/>
    </dgm:pt>
    <dgm:pt modelId="{BF3FA60D-5D46-49FF-92A8-C159852C47FA}" type="pres">
      <dgm:prSet presAssocID="{799FDEC6-14BF-45AC-B7AB-8966DCB4304A}" presName="sibTrans" presStyleLbl="sibTrans2D1" presStyleIdx="1" presStyleCnt="3"/>
      <dgm:spPr/>
    </dgm:pt>
    <dgm:pt modelId="{1ACA1442-2F3E-43DD-9A43-1BF7CDC96490}" type="pres">
      <dgm:prSet presAssocID="{799FDEC6-14BF-45AC-B7AB-8966DCB4304A}" presName="connectorText" presStyleLbl="sibTrans2D1" presStyleIdx="1" presStyleCnt="3"/>
      <dgm:spPr/>
    </dgm:pt>
    <dgm:pt modelId="{B5A9161C-9BA1-4AEE-9C0E-05B5B11D26A1}" type="pres">
      <dgm:prSet presAssocID="{039B19FD-63B6-4B18-B976-BF704E63DB8D}" presName="node" presStyleLbl="node1" presStyleIdx="2" presStyleCnt="3" custScaleY="129921" custRadScaleRad="97937" custRadScaleInc="4878">
        <dgm:presLayoutVars>
          <dgm:bulletEnabled val="1"/>
        </dgm:presLayoutVars>
      </dgm:prSet>
      <dgm:spPr/>
    </dgm:pt>
    <dgm:pt modelId="{D24BE94A-95BD-42A0-BE92-A5A1F89B334F}" type="pres">
      <dgm:prSet presAssocID="{4FFE9936-0267-414B-8026-36D662A70A9A}" presName="sibTrans" presStyleLbl="sibTrans2D1" presStyleIdx="2" presStyleCnt="3"/>
      <dgm:spPr/>
    </dgm:pt>
    <dgm:pt modelId="{66F82F00-8195-4F03-80B0-43B272A10FCB}" type="pres">
      <dgm:prSet presAssocID="{4FFE9936-0267-414B-8026-36D662A70A9A}" presName="connectorText" presStyleLbl="sibTrans2D1" presStyleIdx="2" presStyleCnt="3"/>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2"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1" destOrd="0" parTransId="{56BAB96B-4910-4914-9981-EE1683F876E2}" sibTransId="{799FDEC6-14BF-45AC-B7AB-8966DCB4304A}"/>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1AA29FC0-7D4D-46F6-8B3E-03451D7671E1}" srcId="{0734949A-E52D-49F5-A6F7-5B488E2F853A}" destId="{6CF14CBA-30DC-47CF-9906-90AB7374DAD0}" srcOrd="0" destOrd="0" parTransId="{CDDB77CC-F909-4783-B482-E5FCF27E8983}" sibTransId="{8E15091D-526A-4CE8-A04C-8CD1B54186D6}"/>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322960B3-C924-4AF5-89C5-2121B6683DD7}" type="presParOf" srcId="{98D7909F-8662-469D-9D85-9D8A18E2DAF8}" destId="{062B4F90-A21D-452D-990E-2D97232D56B4}" srcOrd="2" destOrd="0" presId="urn:microsoft.com/office/officeart/2005/8/layout/cycle7"/>
    <dgm:cxn modelId="{7068390C-5671-4C7D-9460-C94481A2ECFF}" type="presParOf" srcId="{98D7909F-8662-469D-9D85-9D8A18E2DAF8}" destId="{BF3FA60D-5D46-49FF-92A8-C159852C47FA}" srcOrd="3"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6F03EEFF-8832-4EF4-8215-337AF35357A5}" type="presParOf" srcId="{98D7909F-8662-469D-9D85-9D8A18E2DAF8}" destId="{B5A9161C-9BA1-4AEE-9C0E-05B5B11D26A1}" srcOrd="4" destOrd="0" presId="urn:microsoft.com/office/officeart/2005/8/layout/cycle7"/>
    <dgm:cxn modelId="{7BDECC6F-E070-4C6E-9877-AC26195DF256}" type="presParOf" srcId="{98D7909F-8662-469D-9D85-9D8A18E2DAF8}" destId="{D24BE94A-95BD-42A0-BE92-A5A1F89B334F}" srcOrd="5"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CO"/>
        </a:p>
      </dgm:t>
    </dgm:pt>
    <dgm:pt modelId="{6CF14CBA-30DC-47CF-9906-90AB7374DAD0}">
      <dgm:prSet phldrT="[Texto]"/>
      <dgm:spPr>
        <a:xfrm>
          <a:off x="902450" y="67827"/>
          <a:ext cx="2255020" cy="73054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5720 OPERACIONES DE ENLACE</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a:xfrm rot="3359606">
          <a:off x="2212627" y="1168949"/>
          <a:ext cx="800096" cy="255689"/>
        </a:xfrm>
        <a:prstGeom prst="leftRightArrow">
          <a:avLst>
            <a:gd name="adj1" fmla="val 60000"/>
            <a:gd name="adj2" fmla="val 50000"/>
          </a:avLst>
        </a:prstGeom>
        <a:solidFill>
          <a:srgbClr val="ED7D31">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039B19FD-63B6-4B18-B976-BF704E63DB8D}">
      <dgm:prSet phldrT="[Texto]"/>
      <dgm:spPr>
        <a:xfrm>
          <a:off x="93998" y="1836589"/>
          <a:ext cx="1461082" cy="94912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572080 RECAUDOS</a:t>
          </a:r>
        </a:p>
        <a:p>
          <a:pPr>
            <a:buNone/>
          </a:pPr>
          <a:r>
            <a:rPr lang="es-CO">
              <a:solidFill>
                <a:sysClr val="window" lastClr="FFFFFF"/>
              </a:solidFill>
              <a:latin typeface="Calibri" panose="020F0502020204030204"/>
              <a:ea typeface="+mn-ea"/>
              <a:cs typeface="+mn-cs"/>
            </a:rPr>
            <a:t>940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a:xfrm rot="18161652">
          <a:off x="1062276" y="1189634"/>
          <a:ext cx="800096" cy="255689"/>
        </a:xfrm>
        <a:prstGeom prst="leftRightArrow">
          <a:avLst>
            <a:gd name="adj1" fmla="val 60000"/>
            <a:gd name="adj2" fmla="val 50000"/>
          </a:avLst>
        </a:prstGeom>
        <a:solidFill>
          <a:srgbClr val="FFC000">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D014F9A0-5BE0-4A05-8F70-806BF897908A}">
      <dgm:prSet/>
      <dgm:spPr>
        <a:xfrm>
          <a:off x="2555178" y="1795220"/>
          <a:ext cx="1461082" cy="998314"/>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572081 </a:t>
          </a:r>
        </a:p>
        <a:p>
          <a:pPr>
            <a:buNone/>
          </a:pPr>
          <a:r>
            <a:rPr lang="es-CO">
              <a:solidFill>
                <a:sysClr val="window" lastClr="FFFFFF"/>
              </a:solidFill>
              <a:latin typeface="Calibri" panose="020F0502020204030204"/>
              <a:ea typeface="+mn-ea"/>
              <a:cs typeface="+mn-cs"/>
            </a:rPr>
            <a:t>DEVOLUCIÓN DE INGRESOS</a:t>
          </a:r>
        </a:p>
        <a:p>
          <a:pPr>
            <a:buNone/>
          </a:pPr>
          <a:r>
            <a:rPr lang="es-CO">
              <a:solidFill>
                <a:sysClr val="window" lastClr="FFFFFF"/>
              </a:solidFill>
              <a:latin typeface="Calibri" panose="020F0502020204030204"/>
              <a:ea typeface="+mn-ea"/>
              <a:cs typeface="+mn-cs"/>
            </a:rPr>
            <a:t>75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a:xfrm rot="10776569">
          <a:off x="1655081" y="2174920"/>
          <a:ext cx="800096" cy="255689"/>
        </a:xfrm>
        <a:prstGeom prst="leftRightArrow">
          <a:avLst>
            <a:gd name="adj1" fmla="val 60000"/>
            <a:gd name="adj2" fmla="val 50000"/>
          </a:avLst>
        </a:prstGeom>
        <a:solidFill>
          <a:srgbClr val="A5A5A5">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3" custScaleX="154339" custRadScaleRad="90356" custRadScaleInc="-637">
        <dgm:presLayoutVars>
          <dgm:bulletEnabled val="1"/>
        </dgm:presLayoutVars>
      </dgm:prSet>
      <dgm:spPr/>
    </dgm:pt>
    <dgm:pt modelId="{AD5D7008-C8DA-4F51-B4CE-F3F32EE3C870}" type="pres">
      <dgm:prSet presAssocID="{8E15091D-526A-4CE8-A04C-8CD1B54186D6}" presName="sibTrans" presStyleLbl="sibTrans2D1" presStyleIdx="0" presStyleCnt="3"/>
      <dgm:spPr/>
    </dgm:pt>
    <dgm:pt modelId="{791F5049-B21C-4574-81A2-940CB91411C2}" type="pres">
      <dgm:prSet presAssocID="{8E15091D-526A-4CE8-A04C-8CD1B54186D6}" presName="connectorText" presStyleLbl="sibTrans2D1" presStyleIdx="0" presStyleCnt="3"/>
      <dgm:spPr/>
    </dgm:pt>
    <dgm:pt modelId="{062B4F90-A21D-452D-990E-2D97232D56B4}" type="pres">
      <dgm:prSet presAssocID="{D014F9A0-5BE0-4A05-8F70-806BF897908A}" presName="node" presStyleLbl="node1" presStyleIdx="1" presStyleCnt="3" custScaleY="136654" custRadScaleRad="99559" custRadScaleInc="-6960">
        <dgm:presLayoutVars>
          <dgm:bulletEnabled val="1"/>
        </dgm:presLayoutVars>
      </dgm:prSet>
      <dgm:spPr/>
    </dgm:pt>
    <dgm:pt modelId="{BF3FA60D-5D46-49FF-92A8-C159852C47FA}" type="pres">
      <dgm:prSet presAssocID="{799FDEC6-14BF-45AC-B7AB-8966DCB4304A}" presName="sibTrans" presStyleLbl="sibTrans2D1" presStyleIdx="1" presStyleCnt="3"/>
      <dgm:spPr/>
    </dgm:pt>
    <dgm:pt modelId="{1ACA1442-2F3E-43DD-9A43-1BF7CDC96490}" type="pres">
      <dgm:prSet presAssocID="{799FDEC6-14BF-45AC-B7AB-8966DCB4304A}" presName="connectorText" presStyleLbl="sibTrans2D1" presStyleIdx="1" presStyleCnt="3"/>
      <dgm:spPr/>
    </dgm:pt>
    <dgm:pt modelId="{B5A9161C-9BA1-4AEE-9C0E-05B5B11D26A1}" type="pres">
      <dgm:prSet presAssocID="{039B19FD-63B6-4B18-B976-BF704E63DB8D}" presName="node" presStyleLbl="node1" presStyleIdx="2" presStyleCnt="3" custScaleY="129921" custRadScaleRad="97937" custRadScaleInc="4878">
        <dgm:presLayoutVars>
          <dgm:bulletEnabled val="1"/>
        </dgm:presLayoutVars>
      </dgm:prSet>
      <dgm:spPr/>
    </dgm:pt>
    <dgm:pt modelId="{D24BE94A-95BD-42A0-BE92-A5A1F89B334F}" type="pres">
      <dgm:prSet presAssocID="{4FFE9936-0267-414B-8026-36D662A70A9A}" presName="sibTrans" presStyleLbl="sibTrans2D1" presStyleIdx="2" presStyleCnt="3"/>
      <dgm:spPr/>
    </dgm:pt>
    <dgm:pt modelId="{66F82F00-8195-4F03-80B0-43B272A10FCB}" type="pres">
      <dgm:prSet presAssocID="{4FFE9936-0267-414B-8026-36D662A70A9A}" presName="connectorText" presStyleLbl="sibTrans2D1" presStyleIdx="2" presStyleCnt="3"/>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2"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1" destOrd="0" parTransId="{56BAB96B-4910-4914-9981-EE1683F876E2}" sibTransId="{799FDEC6-14BF-45AC-B7AB-8966DCB4304A}"/>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1AA29FC0-7D4D-46F6-8B3E-03451D7671E1}" srcId="{0734949A-E52D-49F5-A6F7-5B488E2F853A}" destId="{6CF14CBA-30DC-47CF-9906-90AB7374DAD0}" srcOrd="0" destOrd="0" parTransId="{CDDB77CC-F909-4783-B482-E5FCF27E8983}" sibTransId="{8E15091D-526A-4CE8-A04C-8CD1B54186D6}"/>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322960B3-C924-4AF5-89C5-2121B6683DD7}" type="presParOf" srcId="{98D7909F-8662-469D-9D85-9D8A18E2DAF8}" destId="{062B4F90-A21D-452D-990E-2D97232D56B4}" srcOrd="2" destOrd="0" presId="urn:microsoft.com/office/officeart/2005/8/layout/cycle7"/>
    <dgm:cxn modelId="{7068390C-5671-4C7D-9460-C94481A2ECFF}" type="presParOf" srcId="{98D7909F-8662-469D-9D85-9D8A18E2DAF8}" destId="{BF3FA60D-5D46-49FF-92A8-C159852C47FA}" srcOrd="3"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6F03EEFF-8832-4EF4-8215-337AF35357A5}" type="presParOf" srcId="{98D7909F-8662-469D-9D85-9D8A18E2DAF8}" destId="{B5A9161C-9BA1-4AEE-9C0E-05B5B11D26A1}" srcOrd="4" destOrd="0" presId="urn:microsoft.com/office/officeart/2005/8/layout/cycle7"/>
    <dgm:cxn modelId="{7BDECC6F-E070-4C6E-9877-AC26195DF256}" type="presParOf" srcId="{98D7909F-8662-469D-9D85-9D8A18E2DAF8}" destId="{D24BE94A-95BD-42A0-BE92-A5A1F89B334F}" srcOrd="5"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9D873F-9706-49B7-ACC9-6ED1C4173700}"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s-CO"/>
        </a:p>
      </dgm:t>
    </dgm:pt>
    <dgm:pt modelId="{2C189B1A-002F-45FA-913C-32F78377FF4D}">
      <dgm:prSet phldrT="[Texto]" custT="1"/>
      <dgm:spPr/>
      <dgm:t>
        <a:bodyPr/>
        <a:lstStyle/>
        <a:p>
          <a:pPr>
            <a:buClrTx/>
            <a:buSzTx/>
          </a:pPr>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Ajustes principalmente de TES a corto plazo, TTVS</a:t>
          </a:r>
          <a:b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br>
          <a:endParaRPr lang="es-CO" sz="1300" dirty="0">
            <a:latin typeface="+mn-lt"/>
          </a:endParaRPr>
        </a:p>
      </dgm:t>
    </dgm:pt>
    <dgm:pt modelId="{9B7FC006-94E0-4684-865D-E8C275C2343D}" type="parTrans" cxnId="{A1E4D304-5F09-4522-A60C-5C2AEA17BF06}">
      <dgm:prSet/>
      <dgm:spPr/>
      <dgm:t>
        <a:bodyPr/>
        <a:lstStyle/>
        <a:p>
          <a:endParaRPr lang="es-CO"/>
        </a:p>
      </dgm:t>
    </dgm:pt>
    <dgm:pt modelId="{522D4DFF-8204-4554-89E5-7BBBD199F867}" type="sibTrans" cxnId="{A1E4D304-5F09-4522-A60C-5C2AEA17BF06}">
      <dgm:prSet/>
      <dgm:spPr/>
      <dgm:t>
        <a:bodyPr/>
        <a:lstStyle/>
        <a:p>
          <a:endParaRPr lang="es-CO"/>
        </a:p>
      </dgm:t>
    </dgm:pt>
    <dgm:pt modelId="{BA45ED1E-7075-486F-9133-39DD5E7BC10C}">
      <dgm:prSet phldrT="[Texto]" custT="1"/>
      <dgm:spPr/>
      <dgm:t>
        <a:bodyPr/>
        <a:lstStyle/>
        <a:p>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Registros de devolución DRXC, ajuste de ítem de afectación de pago no presupuestales - 2-40-01-07 por pago acreedores sujetos a devolución </a:t>
          </a:r>
          <a:r>
            <a:rPr kumimoji="0" lang="es-CO" sz="1300" b="0" i="0" u="none" strike="noStrike" cap="none" spc="0" normalizeH="0" baseline="0" noProof="0" dirty="0" err="1">
              <a:ln/>
              <a:effectLst/>
              <a:uLnTx/>
              <a:uFillTx/>
              <a:latin typeface="Calibri" panose="020F0502020204030204" pitchFamily="34" charset="0"/>
              <a:ea typeface="Calibri" panose="020F0502020204030204" pitchFamily="34" charset="0"/>
              <a:cs typeface="Times New Roman" panose="02020603050405020304" pitchFamily="18" charset="0"/>
            </a:rPr>
            <a:t>dtn</a:t>
          </a:r>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 debiendo ser 2-40-01-01 Devolución de recursos no utilizados.</a:t>
          </a:r>
          <a:b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br>
          <a:endParaRPr lang="es-CO" sz="1300" dirty="0">
            <a:latin typeface="+mn-lt"/>
          </a:endParaRPr>
        </a:p>
      </dgm:t>
    </dgm:pt>
    <dgm:pt modelId="{7C57BA39-21CB-407A-BF43-43A6293598D1}" type="parTrans" cxnId="{0A874E5B-A1A0-4D83-86D4-A043F8FBA364}">
      <dgm:prSet/>
      <dgm:spPr/>
      <dgm:t>
        <a:bodyPr/>
        <a:lstStyle/>
        <a:p>
          <a:endParaRPr lang="es-CO"/>
        </a:p>
      </dgm:t>
    </dgm:pt>
    <dgm:pt modelId="{EB85C3D1-416F-47B8-BB38-CAE4E67EDAE8}" type="sibTrans" cxnId="{0A874E5B-A1A0-4D83-86D4-A043F8FBA364}">
      <dgm:prSet/>
      <dgm:spPr/>
      <dgm:t>
        <a:bodyPr/>
        <a:lstStyle/>
        <a:p>
          <a:endParaRPr lang="es-CO"/>
        </a:p>
      </dgm:t>
    </dgm:pt>
    <dgm:pt modelId="{070B8F1E-CE20-42EB-9F9A-1F194EB133E3}">
      <dgm:prSet phldrT="[Texto]" custT="1"/>
      <dgm:spPr/>
      <dgm:t>
        <a:bodyPr/>
        <a:lstStyle/>
        <a:p>
          <a:pPr>
            <a:buClrTx/>
            <a:buSzTx/>
          </a:pPr>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Reversión documentos de recaudo pendientes por identificar, y documento de  recaudo por compensación.</a:t>
          </a:r>
          <a:endParaRPr lang="es-CO" sz="1300" dirty="0">
            <a:latin typeface="+mn-lt"/>
          </a:endParaRPr>
        </a:p>
      </dgm:t>
    </dgm:pt>
    <dgm:pt modelId="{A9DC7F6B-3A8D-4E83-B325-C8DA8D29D76B}" type="parTrans" cxnId="{6822B45D-E4CC-4679-ABB2-235B0D48D186}">
      <dgm:prSet/>
      <dgm:spPr/>
      <dgm:t>
        <a:bodyPr/>
        <a:lstStyle/>
        <a:p>
          <a:endParaRPr lang="es-CO"/>
        </a:p>
      </dgm:t>
    </dgm:pt>
    <dgm:pt modelId="{48C1B268-A17D-45DF-A07C-DBD4A4EE76BD}" type="sibTrans" cxnId="{6822B45D-E4CC-4679-ABB2-235B0D48D186}">
      <dgm:prSet/>
      <dgm:spPr/>
      <dgm:t>
        <a:bodyPr/>
        <a:lstStyle/>
        <a:p>
          <a:endParaRPr lang="es-CO"/>
        </a:p>
      </dgm:t>
    </dgm:pt>
    <dgm:pt modelId="{015BF58D-1CD6-4B02-85F7-1890EE86C1EA}">
      <dgm:prSet phldrT="[Texto]" custT="1"/>
      <dgm:spPr/>
      <dgm:t>
        <a:bodyPr/>
        <a:lstStyle/>
        <a:p>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Reintegro de recursos al Banco Interamericano De Desarrollo (BID), movimiento de pago</a:t>
          </a:r>
          <a:endParaRPr lang="es-CO" sz="1300" dirty="0">
            <a:latin typeface="+mn-lt"/>
          </a:endParaRPr>
        </a:p>
      </dgm:t>
    </dgm:pt>
    <dgm:pt modelId="{16A62F23-59E4-4AB2-B29E-60436F36239C}" type="parTrans" cxnId="{F67FA227-5E49-4C39-8DB7-47D987355320}">
      <dgm:prSet/>
      <dgm:spPr/>
      <dgm:t>
        <a:bodyPr/>
        <a:lstStyle/>
        <a:p>
          <a:endParaRPr lang="es-CO"/>
        </a:p>
      </dgm:t>
    </dgm:pt>
    <dgm:pt modelId="{6269C1F8-E528-4580-92C4-2BA44CDD64C5}" type="sibTrans" cxnId="{F67FA227-5E49-4C39-8DB7-47D987355320}">
      <dgm:prSet/>
      <dgm:spPr/>
      <dgm:t>
        <a:bodyPr/>
        <a:lstStyle/>
        <a:p>
          <a:endParaRPr lang="es-CO"/>
        </a:p>
      </dgm:t>
    </dgm:pt>
    <dgm:pt modelId="{2F3B145F-B1C8-440C-865D-D7CEB5E5C582}">
      <dgm:prSet phldrT="[Texto]" custT="1"/>
      <dgm:spPr/>
      <dgm:t>
        <a:bodyPr/>
        <a:lstStyle/>
        <a:p>
          <a:pPr>
            <a:buClrTx/>
            <a:buSzTx/>
          </a:pPr>
          <a:endParaRPr lang="es-CO" sz="1300" dirty="0">
            <a:solidFill>
              <a:schemeClr val="bg1"/>
            </a:solidFill>
            <a:latin typeface="+mn-lt"/>
          </a:endParaRPr>
        </a:p>
      </dgm:t>
    </dgm:pt>
    <dgm:pt modelId="{6EC6FDB7-A684-40AA-865F-FE817FC6208A}" type="parTrans" cxnId="{F20D702D-AD76-482E-A4B9-88CE80C2E090}">
      <dgm:prSet/>
      <dgm:spPr/>
      <dgm:t>
        <a:bodyPr/>
        <a:lstStyle/>
        <a:p>
          <a:endParaRPr lang="es-CO"/>
        </a:p>
      </dgm:t>
    </dgm:pt>
    <dgm:pt modelId="{F47A8132-2C46-4EDC-A470-5F9EC6B24C7D}" type="sibTrans" cxnId="{F20D702D-AD76-482E-A4B9-88CE80C2E090}">
      <dgm:prSet/>
      <dgm:spPr/>
      <dgm:t>
        <a:bodyPr/>
        <a:lstStyle/>
        <a:p>
          <a:endParaRPr lang="es-CO"/>
        </a:p>
      </dgm:t>
    </dgm:pt>
    <dgm:pt modelId="{7C2D1CA5-90D5-445F-9C54-72698B7E4BDD}">
      <dgm:prSet phldrT="[Texto]" custT="1"/>
      <dgm:spPr/>
      <dgm:t>
        <a:bodyPr/>
        <a:lstStyle/>
        <a:p>
          <a:pPr>
            <a:buClrTx/>
            <a:buSzTx/>
          </a:pPr>
          <a:endParaRPr lang="es-CO" sz="1300" dirty="0">
            <a:solidFill>
              <a:schemeClr val="bg1"/>
            </a:solidFill>
            <a:latin typeface="+mn-lt"/>
          </a:endParaRPr>
        </a:p>
      </dgm:t>
    </dgm:pt>
    <dgm:pt modelId="{FE8C375F-DF0C-4477-8601-45FEF3503F53}" type="parTrans" cxnId="{AFDCB3E9-4CCC-4DDD-B2EB-77D3C4EEF3D6}">
      <dgm:prSet/>
      <dgm:spPr/>
      <dgm:t>
        <a:bodyPr/>
        <a:lstStyle/>
        <a:p>
          <a:endParaRPr lang="es-CO"/>
        </a:p>
      </dgm:t>
    </dgm:pt>
    <dgm:pt modelId="{CE4F7F87-19FD-4BF7-ACB6-5BF06B04A2E3}" type="sibTrans" cxnId="{AFDCB3E9-4CCC-4DDD-B2EB-77D3C4EEF3D6}">
      <dgm:prSet/>
      <dgm:spPr/>
      <dgm:t>
        <a:bodyPr/>
        <a:lstStyle/>
        <a:p>
          <a:endParaRPr lang="es-CO"/>
        </a:p>
      </dgm:t>
    </dgm:pt>
    <dgm:pt modelId="{26CC2B45-95B6-4001-B816-0E1DBF885652}">
      <dgm:prSet phldrT="[Texto]" custT="1"/>
      <dgm:spPr/>
      <dgm:t>
        <a:bodyPr/>
        <a:lstStyle/>
        <a:p>
          <a:endParaRPr lang="es-CO" sz="1300" dirty="0">
            <a:solidFill>
              <a:schemeClr val="bg1"/>
            </a:solidFill>
            <a:latin typeface="+mn-lt"/>
          </a:endParaRPr>
        </a:p>
      </dgm:t>
    </dgm:pt>
    <dgm:pt modelId="{8AED5D70-A1F0-4684-B165-CD566E373751}" type="parTrans" cxnId="{8EEF1014-198D-4C92-9D84-4E5C3461A746}">
      <dgm:prSet/>
      <dgm:spPr/>
      <dgm:t>
        <a:bodyPr/>
        <a:lstStyle/>
        <a:p>
          <a:endParaRPr lang="es-CO"/>
        </a:p>
      </dgm:t>
    </dgm:pt>
    <dgm:pt modelId="{E223BDA7-A293-41BA-9211-8E6F3501B000}" type="sibTrans" cxnId="{8EEF1014-198D-4C92-9D84-4E5C3461A746}">
      <dgm:prSet/>
      <dgm:spPr/>
      <dgm:t>
        <a:bodyPr/>
        <a:lstStyle/>
        <a:p>
          <a:endParaRPr lang="es-CO"/>
        </a:p>
      </dgm:t>
    </dgm:pt>
    <dgm:pt modelId="{B31D12BE-876B-4B0A-9B87-1420EDF990B5}">
      <dgm:prSet phldrT="[Texto]" custT="1"/>
      <dgm:spPr/>
      <dgm:t>
        <a:bodyPr/>
        <a:lstStyle/>
        <a:p>
          <a:endParaRPr lang="es-CO" sz="1300" dirty="0">
            <a:solidFill>
              <a:schemeClr val="bg1"/>
            </a:solidFill>
            <a:latin typeface="+mn-lt"/>
          </a:endParaRPr>
        </a:p>
      </dgm:t>
    </dgm:pt>
    <dgm:pt modelId="{6DEC7753-8AFB-4707-837F-A79E03B54059}" type="parTrans" cxnId="{200CE250-0635-4E06-B9AE-B152CD05147A}">
      <dgm:prSet/>
      <dgm:spPr/>
      <dgm:t>
        <a:bodyPr/>
        <a:lstStyle/>
        <a:p>
          <a:endParaRPr lang="es-CO"/>
        </a:p>
      </dgm:t>
    </dgm:pt>
    <dgm:pt modelId="{767C1DBA-E59C-4392-B85E-D5A83F0DB95B}" type="sibTrans" cxnId="{200CE250-0635-4E06-B9AE-B152CD05147A}">
      <dgm:prSet/>
      <dgm:spPr/>
      <dgm:t>
        <a:bodyPr/>
        <a:lstStyle/>
        <a:p>
          <a:endParaRPr lang="es-CO"/>
        </a:p>
      </dgm:t>
    </dgm:pt>
    <dgm:pt modelId="{BB5225F7-725F-4F83-9B6A-64701BAC0252}" type="pres">
      <dgm:prSet presAssocID="{D49D873F-9706-49B7-ACC9-6ED1C4173700}" presName="Name0" presStyleCnt="0">
        <dgm:presLayoutVars>
          <dgm:dir/>
          <dgm:animLvl val="lvl"/>
          <dgm:resizeHandles val="exact"/>
        </dgm:presLayoutVars>
      </dgm:prSet>
      <dgm:spPr/>
    </dgm:pt>
    <dgm:pt modelId="{4E8511A6-CB87-4E97-99F7-A425457B4499}" type="pres">
      <dgm:prSet presAssocID="{2F3B145F-B1C8-440C-865D-D7CEB5E5C582}" presName="composite" presStyleCnt="0"/>
      <dgm:spPr/>
    </dgm:pt>
    <dgm:pt modelId="{81726613-487A-4FCA-AB44-976E0CB206ED}" type="pres">
      <dgm:prSet presAssocID="{2F3B145F-B1C8-440C-865D-D7CEB5E5C582}" presName="parTx" presStyleLbl="alignNode1" presStyleIdx="0" presStyleCnt="4">
        <dgm:presLayoutVars>
          <dgm:chMax val="0"/>
          <dgm:chPref val="0"/>
          <dgm:bulletEnabled val="1"/>
        </dgm:presLayoutVars>
      </dgm:prSet>
      <dgm:spPr/>
    </dgm:pt>
    <dgm:pt modelId="{C73F5D6C-8C71-4E9D-BB60-C03332296039}" type="pres">
      <dgm:prSet presAssocID="{2F3B145F-B1C8-440C-865D-D7CEB5E5C582}" presName="desTx" presStyleLbl="alignAccFollowNode1" presStyleIdx="0" presStyleCnt="4">
        <dgm:presLayoutVars>
          <dgm:bulletEnabled val="1"/>
        </dgm:presLayoutVars>
      </dgm:prSet>
      <dgm:spPr/>
    </dgm:pt>
    <dgm:pt modelId="{F7ED5938-5586-49A0-B9B9-B350015848BA}" type="pres">
      <dgm:prSet presAssocID="{F47A8132-2C46-4EDC-A470-5F9EC6B24C7D}" presName="space" presStyleCnt="0"/>
      <dgm:spPr/>
    </dgm:pt>
    <dgm:pt modelId="{6A7324A4-4C02-4C70-95E0-1F746651213C}" type="pres">
      <dgm:prSet presAssocID="{7C2D1CA5-90D5-445F-9C54-72698B7E4BDD}" presName="composite" presStyleCnt="0"/>
      <dgm:spPr/>
    </dgm:pt>
    <dgm:pt modelId="{7D21EB2A-E812-41BB-8088-59679321100F}" type="pres">
      <dgm:prSet presAssocID="{7C2D1CA5-90D5-445F-9C54-72698B7E4BDD}" presName="parTx" presStyleLbl="alignNode1" presStyleIdx="1" presStyleCnt="4">
        <dgm:presLayoutVars>
          <dgm:chMax val="0"/>
          <dgm:chPref val="0"/>
          <dgm:bulletEnabled val="1"/>
        </dgm:presLayoutVars>
      </dgm:prSet>
      <dgm:spPr/>
    </dgm:pt>
    <dgm:pt modelId="{C727DEE2-1554-420F-A0E6-F9CDA3D27477}" type="pres">
      <dgm:prSet presAssocID="{7C2D1CA5-90D5-445F-9C54-72698B7E4BDD}" presName="desTx" presStyleLbl="alignAccFollowNode1" presStyleIdx="1" presStyleCnt="4">
        <dgm:presLayoutVars>
          <dgm:bulletEnabled val="1"/>
        </dgm:presLayoutVars>
      </dgm:prSet>
      <dgm:spPr/>
    </dgm:pt>
    <dgm:pt modelId="{D98B9C12-0176-4E10-BF9E-900035B4BCF3}" type="pres">
      <dgm:prSet presAssocID="{CE4F7F87-19FD-4BF7-ACB6-5BF06B04A2E3}" presName="space" presStyleCnt="0"/>
      <dgm:spPr/>
    </dgm:pt>
    <dgm:pt modelId="{BA8419FD-98A9-4ACF-BF8B-03F3A2FD4FED}" type="pres">
      <dgm:prSet presAssocID="{26CC2B45-95B6-4001-B816-0E1DBF885652}" presName="composite" presStyleCnt="0"/>
      <dgm:spPr/>
    </dgm:pt>
    <dgm:pt modelId="{F32EF105-B5EA-4305-8C47-7FB246983FC6}" type="pres">
      <dgm:prSet presAssocID="{26CC2B45-95B6-4001-B816-0E1DBF885652}" presName="parTx" presStyleLbl="alignNode1" presStyleIdx="2" presStyleCnt="4">
        <dgm:presLayoutVars>
          <dgm:chMax val="0"/>
          <dgm:chPref val="0"/>
          <dgm:bulletEnabled val="1"/>
        </dgm:presLayoutVars>
      </dgm:prSet>
      <dgm:spPr/>
    </dgm:pt>
    <dgm:pt modelId="{392DFB5F-0B0D-49F1-BF52-4692471B22EE}" type="pres">
      <dgm:prSet presAssocID="{26CC2B45-95B6-4001-B816-0E1DBF885652}" presName="desTx" presStyleLbl="alignAccFollowNode1" presStyleIdx="2" presStyleCnt="4">
        <dgm:presLayoutVars>
          <dgm:bulletEnabled val="1"/>
        </dgm:presLayoutVars>
      </dgm:prSet>
      <dgm:spPr/>
    </dgm:pt>
    <dgm:pt modelId="{FCB225BC-D448-43B0-AB7E-4ECB3FA38ED3}" type="pres">
      <dgm:prSet presAssocID="{E223BDA7-A293-41BA-9211-8E6F3501B000}" presName="space" presStyleCnt="0"/>
      <dgm:spPr/>
    </dgm:pt>
    <dgm:pt modelId="{3DE09EA3-677E-44A2-810D-B0415BCE3CA2}" type="pres">
      <dgm:prSet presAssocID="{B31D12BE-876B-4B0A-9B87-1420EDF990B5}" presName="composite" presStyleCnt="0"/>
      <dgm:spPr/>
    </dgm:pt>
    <dgm:pt modelId="{CF8D8B94-BB92-40CB-A07E-F6C30B4F0268}" type="pres">
      <dgm:prSet presAssocID="{B31D12BE-876B-4B0A-9B87-1420EDF990B5}" presName="parTx" presStyleLbl="alignNode1" presStyleIdx="3" presStyleCnt="4">
        <dgm:presLayoutVars>
          <dgm:chMax val="0"/>
          <dgm:chPref val="0"/>
          <dgm:bulletEnabled val="1"/>
        </dgm:presLayoutVars>
      </dgm:prSet>
      <dgm:spPr/>
    </dgm:pt>
    <dgm:pt modelId="{D8E50BFB-9BB1-45E6-AB00-6A8F3106C151}" type="pres">
      <dgm:prSet presAssocID="{B31D12BE-876B-4B0A-9B87-1420EDF990B5}" presName="desTx" presStyleLbl="alignAccFollowNode1" presStyleIdx="3" presStyleCnt="4">
        <dgm:presLayoutVars>
          <dgm:bulletEnabled val="1"/>
        </dgm:presLayoutVars>
      </dgm:prSet>
      <dgm:spPr/>
    </dgm:pt>
  </dgm:ptLst>
  <dgm:cxnLst>
    <dgm:cxn modelId="{A1E4D304-5F09-4522-A60C-5C2AEA17BF06}" srcId="{2F3B145F-B1C8-440C-865D-D7CEB5E5C582}" destId="{2C189B1A-002F-45FA-913C-32F78377FF4D}" srcOrd="0" destOrd="0" parTransId="{9B7FC006-94E0-4684-865D-E8C275C2343D}" sibTransId="{522D4DFF-8204-4554-89E5-7BBBD199F867}"/>
    <dgm:cxn modelId="{8EEF1014-198D-4C92-9D84-4E5C3461A746}" srcId="{D49D873F-9706-49B7-ACC9-6ED1C4173700}" destId="{26CC2B45-95B6-4001-B816-0E1DBF885652}" srcOrd="2" destOrd="0" parTransId="{8AED5D70-A1F0-4684-B165-CD566E373751}" sibTransId="{E223BDA7-A293-41BA-9211-8E6F3501B000}"/>
    <dgm:cxn modelId="{F67FA227-5E49-4C39-8DB7-47D987355320}" srcId="{B31D12BE-876B-4B0A-9B87-1420EDF990B5}" destId="{015BF58D-1CD6-4B02-85F7-1890EE86C1EA}" srcOrd="0" destOrd="0" parTransId="{16A62F23-59E4-4AB2-B29E-60436F36239C}" sibTransId="{6269C1F8-E528-4580-92C4-2BA44CDD64C5}"/>
    <dgm:cxn modelId="{F20D702D-AD76-482E-A4B9-88CE80C2E090}" srcId="{D49D873F-9706-49B7-ACC9-6ED1C4173700}" destId="{2F3B145F-B1C8-440C-865D-D7CEB5E5C582}" srcOrd="0" destOrd="0" parTransId="{6EC6FDB7-A684-40AA-865F-FE817FC6208A}" sibTransId="{F47A8132-2C46-4EDC-A470-5F9EC6B24C7D}"/>
    <dgm:cxn modelId="{F58D3B5B-FC00-49CC-A1A6-77B2D0E6110C}" type="presOf" srcId="{015BF58D-1CD6-4B02-85F7-1890EE86C1EA}" destId="{D8E50BFB-9BB1-45E6-AB00-6A8F3106C151}" srcOrd="0" destOrd="0" presId="urn:microsoft.com/office/officeart/2005/8/layout/hList1"/>
    <dgm:cxn modelId="{0A874E5B-A1A0-4D83-86D4-A043F8FBA364}" srcId="{26CC2B45-95B6-4001-B816-0E1DBF885652}" destId="{BA45ED1E-7075-486F-9133-39DD5E7BC10C}" srcOrd="0" destOrd="0" parTransId="{7C57BA39-21CB-407A-BF43-43A6293598D1}" sibTransId="{EB85C3D1-416F-47B8-BB38-CAE4E67EDAE8}"/>
    <dgm:cxn modelId="{6822B45D-E4CC-4679-ABB2-235B0D48D186}" srcId="{7C2D1CA5-90D5-445F-9C54-72698B7E4BDD}" destId="{070B8F1E-CE20-42EB-9F9A-1F194EB133E3}" srcOrd="0" destOrd="0" parTransId="{A9DC7F6B-3A8D-4E83-B325-C8DA8D29D76B}" sibTransId="{48C1B268-A17D-45DF-A07C-DBD4A4EE76BD}"/>
    <dgm:cxn modelId="{97F7455F-2B68-45F9-8EE7-5D4B52872CBF}" type="presOf" srcId="{BA45ED1E-7075-486F-9133-39DD5E7BC10C}" destId="{392DFB5F-0B0D-49F1-BF52-4692471B22EE}" srcOrd="0" destOrd="0" presId="urn:microsoft.com/office/officeart/2005/8/layout/hList1"/>
    <dgm:cxn modelId="{448A2965-10BD-46DD-B607-8DA2A66A5A1A}" type="presOf" srcId="{26CC2B45-95B6-4001-B816-0E1DBF885652}" destId="{F32EF105-B5EA-4305-8C47-7FB246983FC6}" srcOrd="0" destOrd="0" presId="urn:microsoft.com/office/officeart/2005/8/layout/hList1"/>
    <dgm:cxn modelId="{E2B99A45-8F8E-4BFB-8F50-6A801D768398}" type="presOf" srcId="{2C189B1A-002F-45FA-913C-32F78377FF4D}" destId="{C73F5D6C-8C71-4E9D-BB60-C03332296039}" srcOrd="0" destOrd="0" presId="urn:microsoft.com/office/officeart/2005/8/layout/hList1"/>
    <dgm:cxn modelId="{200CE250-0635-4E06-B9AE-B152CD05147A}" srcId="{D49D873F-9706-49B7-ACC9-6ED1C4173700}" destId="{B31D12BE-876B-4B0A-9B87-1420EDF990B5}" srcOrd="3" destOrd="0" parTransId="{6DEC7753-8AFB-4707-837F-A79E03B54059}" sibTransId="{767C1DBA-E59C-4392-B85E-D5A83F0DB95B}"/>
    <dgm:cxn modelId="{BDF96A74-D167-4D6D-AC53-FB0D355B2378}" type="presOf" srcId="{2F3B145F-B1C8-440C-865D-D7CEB5E5C582}" destId="{81726613-487A-4FCA-AB44-976E0CB206ED}" srcOrd="0" destOrd="0" presId="urn:microsoft.com/office/officeart/2005/8/layout/hList1"/>
    <dgm:cxn modelId="{2E5CC882-5CB5-4637-967C-F8A4556F5D0D}" type="presOf" srcId="{D49D873F-9706-49B7-ACC9-6ED1C4173700}" destId="{BB5225F7-725F-4F83-9B6A-64701BAC0252}" srcOrd="0" destOrd="0" presId="urn:microsoft.com/office/officeart/2005/8/layout/hList1"/>
    <dgm:cxn modelId="{D99D5286-1766-4FA8-BCD4-2337D2C4D674}" type="presOf" srcId="{B31D12BE-876B-4B0A-9B87-1420EDF990B5}" destId="{CF8D8B94-BB92-40CB-A07E-F6C30B4F0268}" srcOrd="0" destOrd="0" presId="urn:microsoft.com/office/officeart/2005/8/layout/hList1"/>
    <dgm:cxn modelId="{5B0B11A2-AF68-45CD-BDD5-95D85E9DD0E5}" type="presOf" srcId="{070B8F1E-CE20-42EB-9F9A-1F194EB133E3}" destId="{C727DEE2-1554-420F-A0E6-F9CDA3D27477}" srcOrd="0" destOrd="0" presId="urn:microsoft.com/office/officeart/2005/8/layout/hList1"/>
    <dgm:cxn modelId="{31A87ED3-B6F5-4EAE-B358-2D515ECB1F9B}" type="presOf" srcId="{7C2D1CA5-90D5-445F-9C54-72698B7E4BDD}" destId="{7D21EB2A-E812-41BB-8088-59679321100F}" srcOrd="0" destOrd="0" presId="urn:microsoft.com/office/officeart/2005/8/layout/hList1"/>
    <dgm:cxn modelId="{AFDCB3E9-4CCC-4DDD-B2EB-77D3C4EEF3D6}" srcId="{D49D873F-9706-49B7-ACC9-6ED1C4173700}" destId="{7C2D1CA5-90D5-445F-9C54-72698B7E4BDD}" srcOrd="1" destOrd="0" parTransId="{FE8C375F-DF0C-4477-8601-45FEF3503F53}" sibTransId="{CE4F7F87-19FD-4BF7-ACB6-5BF06B04A2E3}"/>
    <dgm:cxn modelId="{2A2F3510-B0A6-47F6-8C9E-9F19E44D4A4D}" type="presParOf" srcId="{BB5225F7-725F-4F83-9B6A-64701BAC0252}" destId="{4E8511A6-CB87-4E97-99F7-A425457B4499}" srcOrd="0" destOrd="0" presId="urn:microsoft.com/office/officeart/2005/8/layout/hList1"/>
    <dgm:cxn modelId="{3F1E1919-89E2-44C9-8475-0BE4DD8C1F2D}" type="presParOf" srcId="{4E8511A6-CB87-4E97-99F7-A425457B4499}" destId="{81726613-487A-4FCA-AB44-976E0CB206ED}" srcOrd="0" destOrd="0" presId="urn:microsoft.com/office/officeart/2005/8/layout/hList1"/>
    <dgm:cxn modelId="{E1393539-5A1D-4988-9933-B659B1FA4092}" type="presParOf" srcId="{4E8511A6-CB87-4E97-99F7-A425457B4499}" destId="{C73F5D6C-8C71-4E9D-BB60-C03332296039}" srcOrd="1" destOrd="0" presId="urn:microsoft.com/office/officeart/2005/8/layout/hList1"/>
    <dgm:cxn modelId="{4D328C32-DD44-4545-9E5F-71BCE458C2A3}" type="presParOf" srcId="{BB5225F7-725F-4F83-9B6A-64701BAC0252}" destId="{F7ED5938-5586-49A0-B9B9-B350015848BA}" srcOrd="1" destOrd="0" presId="urn:microsoft.com/office/officeart/2005/8/layout/hList1"/>
    <dgm:cxn modelId="{B838E96D-C146-4947-AE0F-C3BD729C9AD9}" type="presParOf" srcId="{BB5225F7-725F-4F83-9B6A-64701BAC0252}" destId="{6A7324A4-4C02-4C70-95E0-1F746651213C}" srcOrd="2" destOrd="0" presId="urn:microsoft.com/office/officeart/2005/8/layout/hList1"/>
    <dgm:cxn modelId="{3CB4E39C-3E1F-496C-B417-664D7C5FF859}" type="presParOf" srcId="{6A7324A4-4C02-4C70-95E0-1F746651213C}" destId="{7D21EB2A-E812-41BB-8088-59679321100F}" srcOrd="0" destOrd="0" presId="urn:microsoft.com/office/officeart/2005/8/layout/hList1"/>
    <dgm:cxn modelId="{D9A9486A-B72F-4EDD-BC4D-964E77CB5B2A}" type="presParOf" srcId="{6A7324A4-4C02-4C70-95E0-1F746651213C}" destId="{C727DEE2-1554-420F-A0E6-F9CDA3D27477}" srcOrd="1" destOrd="0" presId="urn:microsoft.com/office/officeart/2005/8/layout/hList1"/>
    <dgm:cxn modelId="{4D5946AA-1184-45BB-BE39-A4513FC022DC}" type="presParOf" srcId="{BB5225F7-725F-4F83-9B6A-64701BAC0252}" destId="{D98B9C12-0176-4E10-BF9E-900035B4BCF3}" srcOrd="3" destOrd="0" presId="urn:microsoft.com/office/officeart/2005/8/layout/hList1"/>
    <dgm:cxn modelId="{DFA85B2F-851C-4D33-8AFC-2A0C82864E4F}" type="presParOf" srcId="{BB5225F7-725F-4F83-9B6A-64701BAC0252}" destId="{BA8419FD-98A9-4ACF-BF8B-03F3A2FD4FED}" srcOrd="4" destOrd="0" presId="urn:microsoft.com/office/officeart/2005/8/layout/hList1"/>
    <dgm:cxn modelId="{821CAB8B-4D16-4D3B-8669-2635A67E533A}" type="presParOf" srcId="{BA8419FD-98A9-4ACF-BF8B-03F3A2FD4FED}" destId="{F32EF105-B5EA-4305-8C47-7FB246983FC6}" srcOrd="0" destOrd="0" presId="urn:microsoft.com/office/officeart/2005/8/layout/hList1"/>
    <dgm:cxn modelId="{59F751CF-AF62-4D7C-885D-70313618FEE2}" type="presParOf" srcId="{BA8419FD-98A9-4ACF-BF8B-03F3A2FD4FED}" destId="{392DFB5F-0B0D-49F1-BF52-4692471B22EE}" srcOrd="1" destOrd="0" presId="urn:microsoft.com/office/officeart/2005/8/layout/hList1"/>
    <dgm:cxn modelId="{049B53E3-C025-4300-8376-1700B20DE8F7}" type="presParOf" srcId="{BB5225F7-725F-4F83-9B6A-64701BAC0252}" destId="{FCB225BC-D448-43B0-AB7E-4ECB3FA38ED3}" srcOrd="5" destOrd="0" presId="urn:microsoft.com/office/officeart/2005/8/layout/hList1"/>
    <dgm:cxn modelId="{5C407BB1-FC14-4203-87AE-ECDA2E57D770}" type="presParOf" srcId="{BB5225F7-725F-4F83-9B6A-64701BAC0252}" destId="{3DE09EA3-677E-44A2-810D-B0415BCE3CA2}" srcOrd="6" destOrd="0" presId="urn:microsoft.com/office/officeart/2005/8/layout/hList1"/>
    <dgm:cxn modelId="{7807A53D-D17B-478A-8F89-BE1B8667FDC0}" type="presParOf" srcId="{3DE09EA3-677E-44A2-810D-B0415BCE3CA2}" destId="{CF8D8B94-BB92-40CB-A07E-F6C30B4F0268}" srcOrd="0" destOrd="0" presId="urn:microsoft.com/office/officeart/2005/8/layout/hList1"/>
    <dgm:cxn modelId="{B647DB6F-F427-4D1B-852E-CE877F1970DE}" type="presParOf" srcId="{3DE09EA3-677E-44A2-810D-B0415BCE3CA2}" destId="{D8E50BFB-9BB1-45E6-AB00-6A8F3106C15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9D873F-9706-49B7-ACC9-6ED1C4173700}" type="doc">
      <dgm:prSet loTypeId="urn:microsoft.com/office/officeart/2005/8/layout/process4" loCatId="list" qsTypeId="urn:microsoft.com/office/officeart/2005/8/quickstyle/simple3" qsCatId="simple" csTypeId="urn:microsoft.com/office/officeart/2005/8/colors/colorful5" csCatId="colorful" phldr="1"/>
      <dgm:spPr/>
      <dgm:t>
        <a:bodyPr/>
        <a:lstStyle/>
        <a:p>
          <a:endParaRPr lang="es-CO"/>
        </a:p>
      </dgm:t>
    </dgm:pt>
    <dgm:pt modelId="{93C7B731-7A14-4246-A92E-7ED1281E7CA5}">
      <dgm:prSet phldrT="[Texto]" custT="1"/>
      <dgm:spPr/>
      <dgm:t>
        <a:bodyPr/>
        <a:lstStyle/>
        <a:p>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Registros de reclasificación de recaudos a nivel de PCI </a:t>
          </a:r>
          <a:b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dirty="0">
            <a:latin typeface="+mn-lt"/>
          </a:endParaRPr>
        </a:p>
      </dgm:t>
    </dgm:pt>
    <dgm:pt modelId="{9146EFAE-E9BE-4D11-B099-A275F2A51824}" type="parTrans" cxnId="{D746B381-5DA7-4E81-AAC0-F8878CDB215E}">
      <dgm:prSet/>
      <dgm:spPr/>
      <dgm:t>
        <a:bodyPr/>
        <a:lstStyle/>
        <a:p>
          <a:endParaRPr lang="es-CO" sz="1200"/>
        </a:p>
      </dgm:t>
    </dgm:pt>
    <dgm:pt modelId="{C8D5DC0A-FCA1-4456-9DCE-B651D509DCF9}" type="sibTrans" cxnId="{D746B381-5DA7-4E81-AAC0-F8878CDB215E}">
      <dgm:prSet/>
      <dgm:spPr/>
      <dgm:t>
        <a:bodyPr/>
        <a:lstStyle/>
        <a:p>
          <a:endParaRPr lang="es-CO" sz="1200"/>
        </a:p>
      </dgm:t>
    </dgm:pt>
    <dgm:pt modelId="{F15ED6FF-709F-4F2D-A0FC-BECC23782389}">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Registro de prescripción de acreedores e ingresos pendientes por clasificar</a:t>
          </a:r>
          <a:b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dirty="0">
            <a:latin typeface="+mn-lt"/>
          </a:endParaRPr>
        </a:p>
      </dgm:t>
    </dgm:pt>
    <dgm:pt modelId="{50D7D618-A10C-4C35-8585-DC26495A7DB7}" type="parTrans" cxnId="{43CBAE15-0173-4346-B48A-1CCE16A20C89}">
      <dgm:prSet/>
      <dgm:spPr/>
      <dgm:t>
        <a:bodyPr/>
        <a:lstStyle/>
        <a:p>
          <a:endParaRPr lang="es-CO" sz="1200"/>
        </a:p>
      </dgm:t>
    </dgm:pt>
    <dgm:pt modelId="{5836C38B-128D-4BA5-A1F4-FCB6A0C82078}" type="sibTrans" cxnId="{43CBAE15-0173-4346-B48A-1CCE16A20C89}">
      <dgm:prSet/>
      <dgm:spPr/>
      <dgm:t>
        <a:bodyPr/>
        <a:lstStyle/>
        <a:p>
          <a:endParaRPr lang="es-CO" sz="1200"/>
        </a:p>
      </dgm:t>
    </dgm:pt>
    <dgm:pt modelId="{87D3FDA9-E1F5-4082-B9B8-BC21E6054470}">
      <dgm:prSet phldrT="[Texto]" custT="1"/>
      <dgm:spPr/>
      <dgm:t>
        <a:bodyPr/>
        <a:lstStyle/>
        <a:p>
          <a:pPr>
            <a:buClrTx/>
            <a:buSzTx/>
          </a:pP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por error en trazas contables.</a:t>
          </a:r>
          <a:endParaRPr lang="es-CO" sz="1200" dirty="0">
            <a:latin typeface="+mn-lt"/>
          </a:endParaRPr>
        </a:p>
      </dgm:t>
    </dgm:pt>
    <dgm:pt modelId="{431E3BC0-40CE-4FB1-9697-67F22A03230D}" type="parTrans" cxnId="{F35406D6-BE14-49AE-90C6-28CF56BD83F8}">
      <dgm:prSet/>
      <dgm:spPr/>
      <dgm:t>
        <a:bodyPr/>
        <a:lstStyle/>
        <a:p>
          <a:endParaRPr lang="es-CO" sz="1200"/>
        </a:p>
      </dgm:t>
    </dgm:pt>
    <dgm:pt modelId="{7C242E4C-6FEE-4C06-8520-2381ACB702E7}" type="sibTrans" cxnId="{F35406D6-BE14-49AE-90C6-28CF56BD83F8}">
      <dgm:prSet/>
      <dgm:spPr/>
      <dgm:t>
        <a:bodyPr/>
        <a:lstStyle/>
        <a:p>
          <a:endParaRPr lang="es-CO" sz="1200"/>
        </a:p>
      </dgm:t>
    </dgm:pt>
    <dgm:pt modelId="{53C509F1-198A-4A7F-B621-CF1764EB4965}">
      <dgm:prSet phldrT="[Texto]" custT="1"/>
      <dgm:spPr/>
      <dgm:t>
        <a:bodyPr/>
        <a:lstStyle/>
        <a:p>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de recaudos a la cuenta 190801002- </a:t>
          </a:r>
          <a:endParaRPr lang="es-CO" sz="1200" dirty="0">
            <a:latin typeface="+mn-lt"/>
          </a:endParaRPr>
        </a:p>
      </dgm:t>
    </dgm:pt>
    <dgm:pt modelId="{E22C2004-18DD-492D-B3A7-CE2BDE5B0409}" type="parTrans" cxnId="{EFB570AA-F14C-493F-ACBB-A168EC56699C}">
      <dgm:prSet/>
      <dgm:spPr/>
      <dgm:t>
        <a:bodyPr/>
        <a:lstStyle/>
        <a:p>
          <a:endParaRPr lang="es-CO" sz="1200"/>
        </a:p>
      </dgm:t>
    </dgm:pt>
    <dgm:pt modelId="{C52C40E4-BEC6-43DC-BDA2-69504202976E}" type="sibTrans" cxnId="{EFB570AA-F14C-493F-ACBB-A168EC56699C}">
      <dgm:prSet/>
      <dgm:spPr/>
      <dgm:t>
        <a:bodyPr/>
        <a:lstStyle/>
        <a:p>
          <a:endParaRPr lang="es-CO" sz="1200"/>
        </a:p>
      </dgm:t>
    </dgm:pt>
    <dgm:pt modelId="{D668BD55-6C0C-4490-9EFE-BFCB8EBC5AEA}">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200" b="0" i="0" u="none" strike="noStrike"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egistro de contabilización cuenta 61020009 operaciones con TTVS, cuya contrapartida es la subcuenta 472080 Recaudos. </a:t>
          </a:r>
          <a:br>
            <a:rPr kumimoji="0" lang="es-CO" sz="1200" b="0" i="0" u="none" strike="noStrike"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br>
          <a:endParaRPr lang="es-CO" sz="1200" dirty="0">
            <a:latin typeface="+mn-lt"/>
          </a:endParaRPr>
        </a:p>
      </dgm:t>
    </dgm:pt>
    <dgm:pt modelId="{14CD444D-803A-4DBE-830D-15A36A75D7B8}" type="parTrans" cxnId="{A087318B-5358-424D-80A8-864F43F02CA7}">
      <dgm:prSet/>
      <dgm:spPr/>
      <dgm:t>
        <a:bodyPr/>
        <a:lstStyle/>
        <a:p>
          <a:endParaRPr lang="es-CO" sz="1200"/>
        </a:p>
      </dgm:t>
    </dgm:pt>
    <dgm:pt modelId="{4F673677-8B13-4CE2-8602-0FDB5356105B}" type="sibTrans" cxnId="{A087318B-5358-424D-80A8-864F43F02CA7}">
      <dgm:prSet/>
      <dgm:spPr/>
      <dgm:t>
        <a:bodyPr/>
        <a:lstStyle/>
        <a:p>
          <a:endParaRPr lang="es-CO" sz="1200"/>
        </a:p>
      </dgm:t>
    </dgm:pt>
    <dgm:pt modelId="{E0941F57-E4A6-420E-8EE5-F838B5E032BD}">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Contabilización de devolución de recursos</a:t>
          </a:r>
          <a:endParaRPr lang="es-CO" sz="1200" dirty="0">
            <a:latin typeface="+mn-lt"/>
          </a:endParaRPr>
        </a:p>
      </dgm:t>
    </dgm:pt>
    <dgm:pt modelId="{22DC601E-11AA-4DE0-80D4-405BB1F14B93}" type="parTrans" cxnId="{AB146BF1-8CCD-4408-AE7A-D52106D53611}">
      <dgm:prSet/>
      <dgm:spPr/>
      <dgm:t>
        <a:bodyPr/>
        <a:lstStyle/>
        <a:p>
          <a:endParaRPr lang="es-CO" sz="1200"/>
        </a:p>
      </dgm:t>
    </dgm:pt>
    <dgm:pt modelId="{CB508577-EC5E-4A92-A6B2-79BBC55BF485}" type="sibTrans" cxnId="{AB146BF1-8CCD-4408-AE7A-D52106D53611}">
      <dgm:prSet/>
      <dgm:spPr/>
      <dgm:t>
        <a:bodyPr/>
        <a:lstStyle/>
        <a:p>
          <a:endParaRPr lang="es-CO" sz="1200"/>
        </a:p>
      </dgm:t>
    </dgm:pt>
    <dgm:pt modelId="{1F66A01E-8585-49AA-94EE-7508B12CA402}">
      <dgm:prSet phldrT="[Texto]" custT="1"/>
      <dgm:spPr/>
      <dgm:t>
        <a:bodyPr/>
        <a:lstStyle/>
        <a:p>
          <a:pPr>
            <a:buClrTx/>
            <a:buSzTx/>
          </a:pP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Ajuste del recaudo ingresos de vigencia anterior por concepto de rendimientos financieros. </a:t>
          </a:r>
          <a:b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dirty="0">
            <a:latin typeface="+mn-lt"/>
          </a:endParaRPr>
        </a:p>
      </dgm:t>
    </dgm:pt>
    <dgm:pt modelId="{BF76657C-0B23-4685-944C-0F159F122356}" type="parTrans" cxnId="{35A1AB4C-726E-4D8A-9DCD-4724E5536DD9}">
      <dgm:prSet/>
      <dgm:spPr/>
      <dgm:t>
        <a:bodyPr/>
        <a:lstStyle/>
        <a:p>
          <a:endParaRPr lang="es-CO" sz="1200"/>
        </a:p>
      </dgm:t>
    </dgm:pt>
    <dgm:pt modelId="{B7B21ED4-9E4C-4001-9E02-4BDF9A9C1CC2}" type="sibTrans" cxnId="{35A1AB4C-726E-4D8A-9DCD-4724E5536DD9}">
      <dgm:prSet/>
      <dgm:spPr/>
      <dgm:t>
        <a:bodyPr/>
        <a:lstStyle/>
        <a:p>
          <a:endParaRPr lang="es-CO" sz="1200"/>
        </a:p>
      </dgm:t>
    </dgm:pt>
    <dgm:pt modelId="{F6582F62-32E7-423A-9AD7-12BA0D43511D}" type="pres">
      <dgm:prSet presAssocID="{D49D873F-9706-49B7-ACC9-6ED1C4173700}" presName="Name0" presStyleCnt="0">
        <dgm:presLayoutVars>
          <dgm:dir/>
          <dgm:animLvl val="lvl"/>
          <dgm:resizeHandles val="exact"/>
        </dgm:presLayoutVars>
      </dgm:prSet>
      <dgm:spPr/>
    </dgm:pt>
    <dgm:pt modelId="{7494AE37-1F85-4F79-836C-C3CFF519BDBF}" type="pres">
      <dgm:prSet presAssocID="{E0941F57-E4A6-420E-8EE5-F838B5E032BD}" presName="boxAndChildren" presStyleCnt="0"/>
      <dgm:spPr/>
    </dgm:pt>
    <dgm:pt modelId="{A4C03B4B-6772-416D-A9F3-1E897DFA1126}" type="pres">
      <dgm:prSet presAssocID="{E0941F57-E4A6-420E-8EE5-F838B5E032BD}" presName="parentTextBox" presStyleLbl="node1" presStyleIdx="0" presStyleCnt="7"/>
      <dgm:spPr/>
    </dgm:pt>
    <dgm:pt modelId="{087D3BF2-A52F-48C1-A2E6-60BC61187EBA}" type="pres">
      <dgm:prSet presAssocID="{4F673677-8B13-4CE2-8602-0FDB5356105B}" presName="sp" presStyleCnt="0"/>
      <dgm:spPr/>
    </dgm:pt>
    <dgm:pt modelId="{1EDA42F0-A0BA-4D75-93B5-1788EB95385E}" type="pres">
      <dgm:prSet presAssocID="{D668BD55-6C0C-4490-9EFE-BFCB8EBC5AEA}" presName="arrowAndChildren" presStyleCnt="0"/>
      <dgm:spPr/>
    </dgm:pt>
    <dgm:pt modelId="{645384F2-7D26-45BE-BF09-6A3CD417E8F6}" type="pres">
      <dgm:prSet presAssocID="{D668BD55-6C0C-4490-9EFE-BFCB8EBC5AEA}" presName="parentTextArrow" presStyleLbl="node1" presStyleIdx="1" presStyleCnt="7"/>
      <dgm:spPr/>
    </dgm:pt>
    <dgm:pt modelId="{001B81BA-4CF3-4E40-AB69-E4F9DF32055F}" type="pres">
      <dgm:prSet presAssocID="{5836C38B-128D-4BA5-A1F4-FCB6A0C82078}" presName="sp" presStyleCnt="0"/>
      <dgm:spPr/>
    </dgm:pt>
    <dgm:pt modelId="{50A6A6C0-3D28-48A4-99E5-B229AE49E005}" type="pres">
      <dgm:prSet presAssocID="{F15ED6FF-709F-4F2D-A0FC-BECC23782389}" presName="arrowAndChildren" presStyleCnt="0"/>
      <dgm:spPr/>
    </dgm:pt>
    <dgm:pt modelId="{8665791A-C0A7-40E6-950C-990508665D12}" type="pres">
      <dgm:prSet presAssocID="{F15ED6FF-709F-4F2D-A0FC-BECC23782389}" presName="parentTextArrow" presStyleLbl="node1" presStyleIdx="2" presStyleCnt="7"/>
      <dgm:spPr/>
    </dgm:pt>
    <dgm:pt modelId="{506ABEF0-5B09-4A9E-A074-63E81344DE15}" type="pres">
      <dgm:prSet presAssocID="{C52C40E4-BEC6-43DC-BDA2-69504202976E}" presName="sp" presStyleCnt="0"/>
      <dgm:spPr/>
    </dgm:pt>
    <dgm:pt modelId="{E968B272-905B-4760-BD01-A0E9F2FB2A5E}" type="pres">
      <dgm:prSet presAssocID="{53C509F1-198A-4A7F-B621-CF1764EB4965}" presName="arrowAndChildren" presStyleCnt="0"/>
      <dgm:spPr/>
    </dgm:pt>
    <dgm:pt modelId="{D72A3394-57AD-4216-9046-6F49F0657FD7}" type="pres">
      <dgm:prSet presAssocID="{53C509F1-198A-4A7F-B621-CF1764EB4965}" presName="parentTextArrow" presStyleLbl="node1" presStyleIdx="3" presStyleCnt="7"/>
      <dgm:spPr/>
    </dgm:pt>
    <dgm:pt modelId="{7BCAACED-11DB-443B-93DA-1A6F5ED53895}" type="pres">
      <dgm:prSet presAssocID="{C8D5DC0A-FCA1-4456-9DCE-B651D509DCF9}" presName="sp" presStyleCnt="0"/>
      <dgm:spPr/>
    </dgm:pt>
    <dgm:pt modelId="{B34DE5A8-4259-48BF-93FC-254E74018B96}" type="pres">
      <dgm:prSet presAssocID="{93C7B731-7A14-4246-A92E-7ED1281E7CA5}" presName="arrowAndChildren" presStyleCnt="0"/>
      <dgm:spPr/>
    </dgm:pt>
    <dgm:pt modelId="{A6598F48-BB81-4B46-AAEA-67A211F7492D}" type="pres">
      <dgm:prSet presAssocID="{93C7B731-7A14-4246-A92E-7ED1281E7CA5}" presName="parentTextArrow" presStyleLbl="node1" presStyleIdx="4" presStyleCnt="7"/>
      <dgm:spPr/>
    </dgm:pt>
    <dgm:pt modelId="{8B34C491-4A65-48A1-9DD3-C3D54649F42E}" type="pres">
      <dgm:prSet presAssocID="{7C242E4C-6FEE-4C06-8520-2381ACB702E7}" presName="sp" presStyleCnt="0"/>
      <dgm:spPr/>
    </dgm:pt>
    <dgm:pt modelId="{69EFC3F8-9B09-4F31-9D0E-97E8C5A4F327}" type="pres">
      <dgm:prSet presAssocID="{87D3FDA9-E1F5-4082-B9B8-BC21E6054470}" presName="arrowAndChildren" presStyleCnt="0"/>
      <dgm:spPr/>
    </dgm:pt>
    <dgm:pt modelId="{046D4941-CB6F-40DB-B948-063735F4A360}" type="pres">
      <dgm:prSet presAssocID="{87D3FDA9-E1F5-4082-B9B8-BC21E6054470}" presName="parentTextArrow" presStyleLbl="node1" presStyleIdx="5" presStyleCnt="7"/>
      <dgm:spPr/>
    </dgm:pt>
    <dgm:pt modelId="{81D6FB4D-EDA7-419D-AC75-1EEFF8CEFAE9}" type="pres">
      <dgm:prSet presAssocID="{B7B21ED4-9E4C-4001-9E02-4BDF9A9C1CC2}" presName="sp" presStyleCnt="0"/>
      <dgm:spPr/>
    </dgm:pt>
    <dgm:pt modelId="{088124CD-5871-4A64-9F36-D6FA7F0499D2}" type="pres">
      <dgm:prSet presAssocID="{1F66A01E-8585-49AA-94EE-7508B12CA402}" presName="arrowAndChildren" presStyleCnt="0"/>
      <dgm:spPr/>
    </dgm:pt>
    <dgm:pt modelId="{6E9BC992-2EE8-4D3D-B8BB-77CDF73AF0B1}" type="pres">
      <dgm:prSet presAssocID="{1F66A01E-8585-49AA-94EE-7508B12CA402}" presName="parentTextArrow" presStyleLbl="node1" presStyleIdx="6" presStyleCnt="7"/>
      <dgm:spPr/>
    </dgm:pt>
  </dgm:ptLst>
  <dgm:cxnLst>
    <dgm:cxn modelId="{6047D213-B2CC-4CCB-B318-D0C097432121}" type="presOf" srcId="{F15ED6FF-709F-4F2D-A0FC-BECC23782389}" destId="{8665791A-C0A7-40E6-950C-990508665D12}" srcOrd="0" destOrd="0" presId="urn:microsoft.com/office/officeart/2005/8/layout/process4"/>
    <dgm:cxn modelId="{43CBAE15-0173-4346-B48A-1CCE16A20C89}" srcId="{D49D873F-9706-49B7-ACC9-6ED1C4173700}" destId="{F15ED6FF-709F-4F2D-A0FC-BECC23782389}" srcOrd="4" destOrd="0" parTransId="{50D7D618-A10C-4C35-8585-DC26495A7DB7}" sibTransId="{5836C38B-128D-4BA5-A1F4-FCB6A0C82078}"/>
    <dgm:cxn modelId="{AAD74E48-586B-4985-93C3-0F902151D9B9}" type="presOf" srcId="{1F66A01E-8585-49AA-94EE-7508B12CA402}" destId="{6E9BC992-2EE8-4D3D-B8BB-77CDF73AF0B1}" srcOrd="0" destOrd="0" presId="urn:microsoft.com/office/officeart/2005/8/layout/process4"/>
    <dgm:cxn modelId="{35A1AB4C-726E-4D8A-9DCD-4724E5536DD9}" srcId="{D49D873F-9706-49B7-ACC9-6ED1C4173700}" destId="{1F66A01E-8585-49AA-94EE-7508B12CA402}" srcOrd="0" destOrd="0" parTransId="{BF76657C-0B23-4685-944C-0F159F122356}" sibTransId="{B7B21ED4-9E4C-4001-9E02-4BDF9A9C1CC2}"/>
    <dgm:cxn modelId="{0B91CE55-6CFB-4A64-82D0-69DE9FCA81A4}" type="presOf" srcId="{E0941F57-E4A6-420E-8EE5-F838B5E032BD}" destId="{A4C03B4B-6772-416D-A9F3-1E897DFA1126}" srcOrd="0" destOrd="0" presId="urn:microsoft.com/office/officeart/2005/8/layout/process4"/>
    <dgm:cxn modelId="{D746B381-5DA7-4E81-AAC0-F8878CDB215E}" srcId="{D49D873F-9706-49B7-ACC9-6ED1C4173700}" destId="{93C7B731-7A14-4246-A92E-7ED1281E7CA5}" srcOrd="2" destOrd="0" parTransId="{9146EFAE-E9BE-4D11-B099-A275F2A51824}" sibTransId="{C8D5DC0A-FCA1-4456-9DCE-B651D509DCF9}"/>
    <dgm:cxn modelId="{86E4DF8A-B09F-4C7D-9C3C-AE33128BB9A9}" type="presOf" srcId="{53C509F1-198A-4A7F-B621-CF1764EB4965}" destId="{D72A3394-57AD-4216-9046-6F49F0657FD7}" srcOrd="0" destOrd="0" presId="urn:microsoft.com/office/officeart/2005/8/layout/process4"/>
    <dgm:cxn modelId="{A087318B-5358-424D-80A8-864F43F02CA7}" srcId="{D49D873F-9706-49B7-ACC9-6ED1C4173700}" destId="{D668BD55-6C0C-4490-9EFE-BFCB8EBC5AEA}" srcOrd="5" destOrd="0" parTransId="{14CD444D-803A-4DBE-830D-15A36A75D7B8}" sibTransId="{4F673677-8B13-4CE2-8602-0FDB5356105B}"/>
    <dgm:cxn modelId="{A0584F8C-69D1-4AD1-8FBB-0D7822DD5E59}" type="presOf" srcId="{D668BD55-6C0C-4490-9EFE-BFCB8EBC5AEA}" destId="{645384F2-7D26-45BE-BF09-6A3CD417E8F6}" srcOrd="0" destOrd="0" presId="urn:microsoft.com/office/officeart/2005/8/layout/process4"/>
    <dgm:cxn modelId="{EFB570AA-F14C-493F-ACBB-A168EC56699C}" srcId="{D49D873F-9706-49B7-ACC9-6ED1C4173700}" destId="{53C509F1-198A-4A7F-B621-CF1764EB4965}" srcOrd="3" destOrd="0" parTransId="{E22C2004-18DD-492D-B3A7-CE2BDE5B0409}" sibTransId="{C52C40E4-BEC6-43DC-BDA2-69504202976E}"/>
    <dgm:cxn modelId="{5D27FEAC-1EA8-44DA-A828-E09AF374E4AC}" type="presOf" srcId="{93C7B731-7A14-4246-A92E-7ED1281E7CA5}" destId="{A6598F48-BB81-4B46-AAEA-67A211F7492D}" srcOrd="0" destOrd="0" presId="urn:microsoft.com/office/officeart/2005/8/layout/process4"/>
    <dgm:cxn modelId="{F35406D6-BE14-49AE-90C6-28CF56BD83F8}" srcId="{D49D873F-9706-49B7-ACC9-6ED1C4173700}" destId="{87D3FDA9-E1F5-4082-B9B8-BC21E6054470}" srcOrd="1" destOrd="0" parTransId="{431E3BC0-40CE-4FB1-9697-67F22A03230D}" sibTransId="{7C242E4C-6FEE-4C06-8520-2381ACB702E7}"/>
    <dgm:cxn modelId="{831E14D9-B617-470D-9417-BE39AEBA87F3}" type="presOf" srcId="{D49D873F-9706-49B7-ACC9-6ED1C4173700}" destId="{F6582F62-32E7-423A-9AD7-12BA0D43511D}" srcOrd="0" destOrd="0" presId="urn:microsoft.com/office/officeart/2005/8/layout/process4"/>
    <dgm:cxn modelId="{9BA3E8DE-A6F7-401F-9AFD-54D168FFF3B8}" type="presOf" srcId="{87D3FDA9-E1F5-4082-B9B8-BC21E6054470}" destId="{046D4941-CB6F-40DB-B948-063735F4A360}" srcOrd="0" destOrd="0" presId="urn:microsoft.com/office/officeart/2005/8/layout/process4"/>
    <dgm:cxn modelId="{AB146BF1-8CCD-4408-AE7A-D52106D53611}" srcId="{D49D873F-9706-49B7-ACC9-6ED1C4173700}" destId="{E0941F57-E4A6-420E-8EE5-F838B5E032BD}" srcOrd="6" destOrd="0" parTransId="{22DC601E-11AA-4DE0-80D4-405BB1F14B93}" sibTransId="{CB508577-EC5E-4A92-A6B2-79BBC55BF485}"/>
    <dgm:cxn modelId="{F013E655-8888-414A-991C-26F49F9F17B2}" type="presParOf" srcId="{F6582F62-32E7-423A-9AD7-12BA0D43511D}" destId="{7494AE37-1F85-4F79-836C-C3CFF519BDBF}" srcOrd="0" destOrd="0" presId="urn:microsoft.com/office/officeart/2005/8/layout/process4"/>
    <dgm:cxn modelId="{09C077CA-3307-474A-815A-EB3B8FE8CB53}" type="presParOf" srcId="{7494AE37-1F85-4F79-836C-C3CFF519BDBF}" destId="{A4C03B4B-6772-416D-A9F3-1E897DFA1126}" srcOrd="0" destOrd="0" presId="urn:microsoft.com/office/officeart/2005/8/layout/process4"/>
    <dgm:cxn modelId="{E3B4F65C-5601-4DBC-9871-51B2FF23A6AB}" type="presParOf" srcId="{F6582F62-32E7-423A-9AD7-12BA0D43511D}" destId="{087D3BF2-A52F-48C1-A2E6-60BC61187EBA}" srcOrd="1" destOrd="0" presId="urn:microsoft.com/office/officeart/2005/8/layout/process4"/>
    <dgm:cxn modelId="{92A2B3F6-C14F-44DB-BD53-75EE8E6F7F32}" type="presParOf" srcId="{F6582F62-32E7-423A-9AD7-12BA0D43511D}" destId="{1EDA42F0-A0BA-4D75-93B5-1788EB95385E}" srcOrd="2" destOrd="0" presId="urn:microsoft.com/office/officeart/2005/8/layout/process4"/>
    <dgm:cxn modelId="{1765BF6D-31A3-4654-B78C-20DE90F8E590}" type="presParOf" srcId="{1EDA42F0-A0BA-4D75-93B5-1788EB95385E}" destId="{645384F2-7D26-45BE-BF09-6A3CD417E8F6}" srcOrd="0" destOrd="0" presId="urn:microsoft.com/office/officeart/2005/8/layout/process4"/>
    <dgm:cxn modelId="{5037E4B4-FF6E-4864-A657-CDEBFFC8E5FF}" type="presParOf" srcId="{F6582F62-32E7-423A-9AD7-12BA0D43511D}" destId="{001B81BA-4CF3-4E40-AB69-E4F9DF32055F}" srcOrd="3" destOrd="0" presId="urn:microsoft.com/office/officeart/2005/8/layout/process4"/>
    <dgm:cxn modelId="{AE7B12B5-869A-42BB-81DC-D659437E1EB0}" type="presParOf" srcId="{F6582F62-32E7-423A-9AD7-12BA0D43511D}" destId="{50A6A6C0-3D28-48A4-99E5-B229AE49E005}" srcOrd="4" destOrd="0" presId="urn:microsoft.com/office/officeart/2005/8/layout/process4"/>
    <dgm:cxn modelId="{A9D9AAE3-CFAF-413C-B2EB-DE99CF2F7B45}" type="presParOf" srcId="{50A6A6C0-3D28-48A4-99E5-B229AE49E005}" destId="{8665791A-C0A7-40E6-950C-990508665D12}" srcOrd="0" destOrd="0" presId="urn:microsoft.com/office/officeart/2005/8/layout/process4"/>
    <dgm:cxn modelId="{78938D6E-D6E9-4E3B-82DF-0F35BB11E414}" type="presParOf" srcId="{F6582F62-32E7-423A-9AD7-12BA0D43511D}" destId="{506ABEF0-5B09-4A9E-A074-63E81344DE15}" srcOrd="5" destOrd="0" presId="urn:microsoft.com/office/officeart/2005/8/layout/process4"/>
    <dgm:cxn modelId="{6879CAE0-51A1-45E9-A292-AE42DD4131D9}" type="presParOf" srcId="{F6582F62-32E7-423A-9AD7-12BA0D43511D}" destId="{E968B272-905B-4760-BD01-A0E9F2FB2A5E}" srcOrd="6" destOrd="0" presId="urn:microsoft.com/office/officeart/2005/8/layout/process4"/>
    <dgm:cxn modelId="{93ABCC8F-1182-4A11-8E10-E3EAA34C4774}" type="presParOf" srcId="{E968B272-905B-4760-BD01-A0E9F2FB2A5E}" destId="{D72A3394-57AD-4216-9046-6F49F0657FD7}" srcOrd="0" destOrd="0" presId="urn:microsoft.com/office/officeart/2005/8/layout/process4"/>
    <dgm:cxn modelId="{6AA5A97D-1C11-4056-9E4D-10FBB9847276}" type="presParOf" srcId="{F6582F62-32E7-423A-9AD7-12BA0D43511D}" destId="{7BCAACED-11DB-443B-93DA-1A6F5ED53895}" srcOrd="7" destOrd="0" presId="urn:microsoft.com/office/officeart/2005/8/layout/process4"/>
    <dgm:cxn modelId="{BE9DB1E4-3BFD-4DFE-B7D6-5B5A035A2569}" type="presParOf" srcId="{F6582F62-32E7-423A-9AD7-12BA0D43511D}" destId="{B34DE5A8-4259-48BF-93FC-254E74018B96}" srcOrd="8" destOrd="0" presId="urn:microsoft.com/office/officeart/2005/8/layout/process4"/>
    <dgm:cxn modelId="{37BB1E39-3CF7-42F1-A00B-A0E8E738403A}" type="presParOf" srcId="{B34DE5A8-4259-48BF-93FC-254E74018B96}" destId="{A6598F48-BB81-4B46-AAEA-67A211F7492D}" srcOrd="0" destOrd="0" presId="urn:microsoft.com/office/officeart/2005/8/layout/process4"/>
    <dgm:cxn modelId="{BDC0D08C-C6CC-40F0-8A66-3560F546E88C}" type="presParOf" srcId="{F6582F62-32E7-423A-9AD7-12BA0D43511D}" destId="{8B34C491-4A65-48A1-9DD3-C3D54649F42E}" srcOrd="9" destOrd="0" presId="urn:microsoft.com/office/officeart/2005/8/layout/process4"/>
    <dgm:cxn modelId="{8A07A8E0-6616-4728-876D-CD8A3DDF961F}" type="presParOf" srcId="{F6582F62-32E7-423A-9AD7-12BA0D43511D}" destId="{69EFC3F8-9B09-4F31-9D0E-97E8C5A4F327}" srcOrd="10" destOrd="0" presId="urn:microsoft.com/office/officeart/2005/8/layout/process4"/>
    <dgm:cxn modelId="{00D7F5C1-F445-4048-9006-5F79FD26DD22}" type="presParOf" srcId="{69EFC3F8-9B09-4F31-9D0E-97E8C5A4F327}" destId="{046D4941-CB6F-40DB-B948-063735F4A360}" srcOrd="0" destOrd="0" presId="urn:microsoft.com/office/officeart/2005/8/layout/process4"/>
    <dgm:cxn modelId="{00F4B83E-3B69-447C-8A11-CFC65F945065}" type="presParOf" srcId="{F6582F62-32E7-423A-9AD7-12BA0D43511D}" destId="{81D6FB4D-EDA7-419D-AC75-1EEFF8CEFAE9}" srcOrd="11" destOrd="0" presId="urn:microsoft.com/office/officeart/2005/8/layout/process4"/>
    <dgm:cxn modelId="{C80BA3E8-4077-4E0E-88EE-75B15E060485}" type="presParOf" srcId="{F6582F62-32E7-423A-9AD7-12BA0D43511D}" destId="{088124CD-5871-4A64-9F36-D6FA7F0499D2}" srcOrd="12" destOrd="0" presId="urn:microsoft.com/office/officeart/2005/8/layout/process4"/>
    <dgm:cxn modelId="{D0D96BE1-2331-41C8-83F4-DD592ACE7778}" type="presParOf" srcId="{088124CD-5871-4A64-9F36-D6FA7F0499D2}" destId="{6E9BC992-2EE8-4D3D-B8BB-77CDF73AF0B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CO"/>
        </a:p>
      </dgm:t>
    </dgm:pt>
    <dgm:pt modelId="{6CF14CBA-30DC-47CF-9906-90AB7374DAD0}">
      <dgm:prSet phldrT="[Texto]" custT="1"/>
      <dgm:spPr>
        <a:xfrm>
          <a:off x="982719" y="103868"/>
          <a:ext cx="1331541" cy="518354"/>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000">
              <a:solidFill>
                <a:sysClr val="window" lastClr="FFFFFF"/>
              </a:solidFill>
              <a:latin typeface="Calibri" panose="020F0502020204030204"/>
              <a:ea typeface="+mn-ea"/>
              <a:cs typeface="+mn-cs"/>
            </a:rPr>
            <a:t>4722 OPERACIONES SIN FLUJO DE EFECTIVO</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a:xfrm rot="1800000">
          <a:off x="2114241" y="613448"/>
          <a:ext cx="197418" cy="150979"/>
        </a:xfrm>
        <a:prstGeom prst="leftRightArrow">
          <a:avLst>
            <a:gd name="adj1" fmla="val 60000"/>
            <a:gd name="adj2" fmla="val 50000"/>
          </a:avLst>
        </a:prstGeom>
        <a:solidFill>
          <a:srgbClr val="ED7D31">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1F634EC6-7B8F-4810-944C-17730718E444}">
      <dgm:prSet phldrT="[Texto]" custT="1"/>
      <dgm:spPr>
        <a:xfrm>
          <a:off x="-197575" y="2157446"/>
          <a:ext cx="1223328" cy="68729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472207 CANCELACIÓN DE SENTENCIAS Y CONCILIACIONES</a:t>
          </a:r>
        </a:p>
        <a:p>
          <a:pPr>
            <a:buNone/>
          </a:pPr>
          <a:r>
            <a:rPr lang="es-CO" sz="800">
              <a:solidFill>
                <a:sysClr val="window" lastClr="FFFFFF"/>
              </a:solidFill>
              <a:latin typeface="Calibri" panose="020F0502020204030204"/>
              <a:ea typeface="+mn-ea"/>
              <a:cs typeface="+mn-cs"/>
            </a:rPr>
            <a:t>12 comprobantes</a:t>
          </a:r>
        </a:p>
      </dgm:t>
    </dgm:pt>
    <dgm:pt modelId="{1F5647E9-3636-4DB3-BE6E-9E091E069A1F}" type="parTrans" cxnId="{B9C492B9-EC18-47B4-87B5-6D9857A2D2F9}">
      <dgm:prSet/>
      <dgm:spPr/>
      <dgm:t>
        <a:bodyPr/>
        <a:lstStyle/>
        <a:p>
          <a:endParaRPr lang="es-CO"/>
        </a:p>
      </dgm:t>
    </dgm:pt>
    <dgm:pt modelId="{23566758-783E-42C8-9AB3-B04587CD9002}" type="sibTrans" cxnId="{B9C492B9-EC18-47B4-87B5-6D9857A2D2F9}">
      <dgm:prSet/>
      <dgm:spPr>
        <a:xfrm rot="16267853">
          <a:off x="329473" y="1711633"/>
          <a:ext cx="197418" cy="150979"/>
        </a:xfrm>
        <a:prstGeom prst="leftRightArrow">
          <a:avLst>
            <a:gd name="adj1" fmla="val 60000"/>
            <a:gd name="adj2" fmla="val 50000"/>
          </a:avLst>
        </a:prstGeom>
        <a:solidFill>
          <a:srgbClr val="70AD47">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039B19FD-63B6-4B18-B976-BF704E63DB8D}">
      <dgm:prSet phldrT="[Texto]" custT="1"/>
      <dgm:spPr>
        <a:xfrm>
          <a:off x="-160802" y="748648"/>
          <a:ext cx="1205779" cy="66815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472201 CRUCE DE CUENTAS</a:t>
          </a:r>
        </a:p>
        <a:p>
          <a:pPr>
            <a:buNone/>
          </a:pPr>
          <a:r>
            <a:rPr lang="es-CO" sz="800">
              <a:solidFill>
                <a:sysClr val="window" lastClr="FFFFFF"/>
              </a:solidFill>
              <a:latin typeface="Calibri" panose="020F0502020204030204"/>
              <a:ea typeface="+mn-ea"/>
              <a:cs typeface="+mn-cs"/>
            </a:rPr>
            <a:t>42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a:xfrm rot="19750911">
          <a:off x="1009356" y="609946"/>
          <a:ext cx="197418" cy="150979"/>
        </a:xfrm>
        <a:prstGeom prst="leftRightArrow">
          <a:avLst>
            <a:gd name="adj1" fmla="val 60000"/>
            <a:gd name="adj2" fmla="val 50000"/>
          </a:avLst>
        </a:prstGeom>
        <a:solidFill>
          <a:srgbClr val="ED7D31">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D014F9A0-5BE0-4A05-8F70-806BF897908A}">
      <dgm:prSet custT="1"/>
      <dgm:spPr>
        <a:xfrm>
          <a:off x="2302669" y="2116862"/>
          <a:ext cx="1160443" cy="768458"/>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472210 </a:t>
          </a:r>
        </a:p>
        <a:p>
          <a:pPr>
            <a:buNone/>
          </a:pPr>
          <a:r>
            <a:rPr lang="es-CO" sz="800">
              <a:solidFill>
                <a:sysClr val="window" lastClr="FFFFFF"/>
              </a:solidFill>
              <a:latin typeface="Calibri" panose="020F0502020204030204"/>
              <a:ea typeface="+mn-ea"/>
              <a:cs typeface="+mn-cs"/>
            </a:rPr>
            <a:t>PAGO DE OBLIGACIONES CON TÍTULO</a:t>
          </a:r>
        </a:p>
        <a:p>
          <a:pPr>
            <a:buNone/>
          </a:pPr>
          <a:r>
            <a:rPr lang="es-CO" sz="800">
              <a:solidFill>
                <a:sysClr val="window" lastClr="FFFFFF"/>
              </a:solidFill>
              <a:latin typeface="Calibri" panose="020F0502020204030204"/>
              <a:ea typeface="+mn-ea"/>
              <a:cs typeface="+mn-cs"/>
            </a:rPr>
            <a:t>6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a:xfrm rot="9000000">
          <a:off x="2080544" y="2831847"/>
          <a:ext cx="197418" cy="150979"/>
        </a:xfrm>
        <a:prstGeom prst="leftRightArrow">
          <a:avLst>
            <a:gd name="adj1" fmla="val 60000"/>
            <a:gd name="adj2" fmla="val 50000"/>
          </a:avLst>
        </a:prstGeom>
        <a:solidFill>
          <a:srgbClr val="FFC000">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B06B1698-7090-4C1F-9424-C12CBB6C94AB}">
      <dgm:prSet custT="1"/>
      <dgm:spPr>
        <a:xfrm>
          <a:off x="1060857" y="2978591"/>
          <a:ext cx="1175264" cy="47036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700">
              <a:solidFill>
                <a:sysClr val="window" lastClr="FFFFFF"/>
              </a:solidFill>
              <a:latin typeface="Calibri" panose="020F0502020204030204"/>
              <a:ea typeface="+mn-ea"/>
              <a:cs typeface="+mn-cs"/>
            </a:rPr>
            <a:t>472290</a:t>
          </a:r>
        </a:p>
        <a:p>
          <a:pPr>
            <a:buNone/>
          </a:pPr>
          <a:r>
            <a:rPr lang="es-CO" sz="700">
              <a:solidFill>
                <a:sysClr val="window" lastClr="FFFFFF"/>
              </a:solidFill>
              <a:latin typeface="Calibri" panose="020F0502020204030204"/>
              <a:ea typeface="+mn-ea"/>
              <a:cs typeface="+mn-cs"/>
            </a:rPr>
            <a:t>OTRAS OPERACIONES SIN FLUJO DE EFECTIVO</a:t>
          </a:r>
        </a:p>
        <a:p>
          <a:pPr>
            <a:buNone/>
          </a:pPr>
          <a:r>
            <a:rPr lang="es-CO" sz="700">
              <a:solidFill>
                <a:sysClr val="window" lastClr="FFFFFF"/>
              </a:solidFill>
              <a:latin typeface="Calibri" panose="020F0502020204030204"/>
              <a:ea typeface="+mn-ea"/>
              <a:cs typeface="+mn-cs"/>
            </a:rPr>
            <a:t>176 comprobantes</a:t>
          </a:r>
        </a:p>
      </dgm:t>
    </dgm:pt>
    <dgm:pt modelId="{16EF616F-C774-4145-9F85-27237170317A}" type="parTrans" cxnId="{9A99D2CE-D491-4345-9636-625FD449D74B}">
      <dgm:prSet/>
      <dgm:spPr/>
      <dgm:t>
        <a:bodyPr/>
        <a:lstStyle/>
        <a:p>
          <a:endParaRPr lang="es-CO"/>
        </a:p>
      </dgm:t>
    </dgm:pt>
    <dgm:pt modelId="{FE741642-33A9-4A77-9BC9-AFA1CA021A4A}" type="sibTrans" cxnId="{9A99D2CE-D491-4345-9636-625FD449D74B}">
      <dgm:prSet/>
      <dgm:spPr>
        <a:xfrm rot="12600000">
          <a:off x="1026512" y="2836174"/>
          <a:ext cx="197418" cy="150979"/>
        </a:xfrm>
        <a:prstGeom prst="leftRightArrow">
          <a:avLst>
            <a:gd name="adj1" fmla="val 60000"/>
            <a:gd name="adj2" fmla="val 50000"/>
          </a:avLst>
        </a:prstGeom>
        <a:solidFill>
          <a:srgbClr val="5B9BD5">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237962D0-FB30-4BD5-85EB-10C282C5DC04}">
      <dgm:prSet custT="1"/>
      <dgm:spPr>
        <a:xfrm>
          <a:off x="2234457" y="755652"/>
          <a:ext cx="1296867" cy="640151"/>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dirty="0">
              <a:solidFill>
                <a:sysClr val="window" lastClr="FFFFFF"/>
              </a:solidFill>
              <a:latin typeface="Calibri" panose="020F0502020204030204"/>
              <a:ea typeface="+mn-ea"/>
              <a:cs typeface="+mn-cs"/>
            </a:rPr>
            <a:t>472203 </a:t>
          </a:r>
        </a:p>
        <a:p>
          <a:pPr>
            <a:buNone/>
          </a:pPr>
          <a:r>
            <a:rPr lang="es-CO" sz="800" dirty="0">
              <a:solidFill>
                <a:sysClr val="window" lastClr="FFFFFF"/>
              </a:solidFill>
              <a:latin typeface="Calibri" panose="020F0502020204030204"/>
              <a:ea typeface="+mn-ea"/>
              <a:cs typeface="+mn-cs"/>
            </a:rPr>
            <a:t>CUOTA DE FISCALIZACIÓN Y AUDITAJE</a:t>
          </a:r>
        </a:p>
        <a:p>
          <a:pPr>
            <a:buNone/>
          </a:pPr>
          <a:r>
            <a:rPr lang="es-CO" sz="800" dirty="0">
              <a:solidFill>
                <a:sysClr val="window" lastClr="FFFFFF"/>
              </a:solidFill>
              <a:latin typeface="Calibri" panose="020F0502020204030204"/>
              <a:ea typeface="+mn-ea"/>
              <a:cs typeface="+mn-cs"/>
            </a:rPr>
            <a:t>2 comprobante</a:t>
          </a:r>
        </a:p>
      </dgm:t>
    </dgm:pt>
    <dgm:pt modelId="{FD4273AB-E8EA-4223-97CC-6FC31294EC7E}" type="parTrans" cxnId="{FAF3B455-7594-4C7C-A416-6366F24989C2}">
      <dgm:prSet/>
      <dgm:spPr/>
      <dgm:t>
        <a:bodyPr/>
        <a:lstStyle/>
        <a:p>
          <a:endParaRPr lang="es-CO"/>
        </a:p>
      </dgm:t>
    </dgm:pt>
    <dgm:pt modelId="{85A993FB-687B-442D-8162-D2B760A6D013}" type="sibTrans" cxnId="{FAF3B455-7594-4C7C-A416-6366F24989C2}">
      <dgm:prSet/>
      <dgm:spPr>
        <a:xfrm rot="5400000">
          <a:off x="2784182" y="1680843"/>
          <a:ext cx="197418" cy="150979"/>
        </a:xfrm>
        <a:prstGeom prst="leftRightArrow">
          <a:avLst>
            <a:gd name="adj1" fmla="val 60000"/>
            <a:gd name="adj2" fmla="val 50000"/>
          </a:avLst>
        </a:prstGeom>
        <a:solidFill>
          <a:srgbClr val="A5A5A5">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6" custScaleX="154339" custScaleY="120165">
        <dgm:presLayoutVars>
          <dgm:bulletEnabled val="1"/>
        </dgm:presLayoutVars>
      </dgm:prSet>
      <dgm:spPr/>
    </dgm:pt>
    <dgm:pt modelId="{AD5D7008-C8DA-4F51-B4CE-F3F32EE3C870}" type="pres">
      <dgm:prSet presAssocID="{8E15091D-526A-4CE8-A04C-8CD1B54186D6}" presName="sibTrans" presStyleLbl="sibTrans2D1" presStyleIdx="0" presStyleCnt="6"/>
      <dgm:spPr/>
    </dgm:pt>
    <dgm:pt modelId="{791F5049-B21C-4574-81A2-940CB91411C2}" type="pres">
      <dgm:prSet presAssocID="{8E15091D-526A-4CE8-A04C-8CD1B54186D6}" presName="connectorText" presStyleLbl="sibTrans2D1" presStyleIdx="0" presStyleCnt="6"/>
      <dgm:spPr/>
    </dgm:pt>
    <dgm:pt modelId="{4C823E40-4563-439B-B71E-203B4F355638}" type="pres">
      <dgm:prSet presAssocID="{237962D0-FB30-4BD5-85EB-10C282C5DC04}" presName="node" presStyleLbl="node1" presStyleIdx="1" presStyleCnt="6" custScaleX="150320" custScaleY="148400">
        <dgm:presLayoutVars>
          <dgm:bulletEnabled val="1"/>
        </dgm:presLayoutVars>
      </dgm:prSet>
      <dgm:spPr/>
    </dgm:pt>
    <dgm:pt modelId="{609EA96C-A034-445F-97A5-0AEF0C680424}" type="pres">
      <dgm:prSet presAssocID="{85A993FB-687B-442D-8162-D2B760A6D013}" presName="sibTrans" presStyleLbl="sibTrans2D1" presStyleIdx="1" presStyleCnt="6"/>
      <dgm:spPr/>
    </dgm:pt>
    <dgm:pt modelId="{59D5D534-1AF2-4103-B030-2FC051AF3528}" type="pres">
      <dgm:prSet presAssocID="{85A993FB-687B-442D-8162-D2B760A6D013}" presName="connectorText" presStyleLbl="sibTrans2D1" presStyleIdx="1" presStyleCnt="6"/>
      <dgm:spPr/>
    </dgm:pt>
    <dgm:pt modelId="{062B4F90-A21D-452D-990E-2D97232D56B4}" type="pres">
      <dgm:prSet presAssocID="{D014F9A0-5BE0-4A05-8F70-806BF897908A}" presName="node" presStyleLbl="node1" presStyleIdx="2" presStyleCnt="6" custScaleX="134507" custScaleY="178144">
        <dgm:presLayoutVars>
          <dgm:bulletEnabled val="1"/>
        </dgm:presLayoutVars>
      </dgm:prSet>
      <dgm:spPr/>
    </dgm:pt>
    <dgm:pt modelId="{BF3FA60D-5D46-49FF-92A8-C159852C47FA}" type="pres">
      <dgm:prSet presAssocID="{799FDEC6-14BF-45AC-B7AB-8966DCB4304A}" presName="sibTrans" presStyleLbl="sibTrans2D1" presStyleIdx="2" presStyleCnt="6"/>
      <dgm:spPr/>
    </dgm:pt>
    <dgm:pt modelId="{1ACA1442-2F3E-43DD-9A43-1BF7CDC96490}" type="pres">
      <dgm:prSet presAssocID="{799FDEC6-14BF-45AC-B7AB-8966DCB4304A}" presName="connectorText" presStyleLbl="sibTrans2D1" presStyleIdx="2" presStyleCnt="6"/>
      <dgm:spPr/>
    </dgm:pt>
    <dgm:pt modelId="{EEDA3CE8-23BA-43F6-A59B-C95F3D1B69E0}" type="pres">
      <dgm:prSet presAssocID="{B06B1698-7090-4C1F-9424-C12CBB6C94AB}" presName="node" presStyleLbl="node1" presStyleIdx="3" presStyleCnt="6" custScaleX="136225" custScaleY="109040">
        <dgm:presLayoutVars>
          <dgm:bulletEnabled val="1"/>
        </dgm:presLayoutVars>
      </dgm:prSet>
      <dgm:spPr/>
    </dgm:pt>
    <dgm:pt modelId="{B82A0558-E85D-4EC3-A2ED-48D6F9817787}" type="pres">
      <dgm:prSet presAssocID="{FE741642-33A9-4A77-9BC9-AFA1CA021A4A}" presName="sibTrans" presStyleLbl="sibTrans2D1" presStyleIdx="3" presStyleCnt="6"/>
      <dgm:spPr/>
    </dgm:pt>
    <dgm:pt modelId="{579891A8-5418-416B-A9A4-AA0B12730939}" type="pres">
      <dgm:prSet presAssocID="{FE741642-33A9-4A77-9BC9-AFA1CA021A4A}" presName="connectorText" presStyleLbl="sibTrans2D1" presStyleIdx="3" presStyleCnt="6"/>
      <dgm:spPr/>
    </dgm:pt>
    <dgm:pt modelId="{0CC37E5F-C072-488B-82A1-161F70FDFF44}" type="pres">
      <dgm:prSet presAssocID="{1F634EC6-7B8F-4810-944C-17730718E444}" presName="node" presStyleLbl="node1" presStyleIdx="4" presStyleCnt="6" custScaleX="141796" custScaleY="159328">
        <dgm:presLayoutVars>
          <dgm:bulletEnabled val="1"/>
        </dgm:presLayoutVars>
      </dgm:prSet>
      <dgm:spPr/>
    </dgm:pt>
    <dgm:pt modelId="{1D33BD94-9370-4546-9A13-1052E18BBF68}" type="pres">
      <dgm:prSet presAssocID="{23566758-783E-42C8-9AB3-B04587CD9002}" presName="sibTrans" presStyleLbl="sibTrans2D1" presStyleIdx="4" presStyleCnt="6"/>
      <dgm:spPr/>
    </dgm:pt>
    <dgm:pt modelId="{BE92C3FE-B5E7-414D-91EC-26974150B165}" type="pres">
      <dgm:prSet presAssocID="{23566758-783E-42C8-9AB3-B04587CD9002}" presName="connectorText" presStyleLbl="sibTrans2D1" presStyleIdx="4" presStyleCnt="6"/>
      <dgm:spPr/>
    </dgm:pt>
    <dgm:pt modelId="{B5A9161C-9BA1-4AEE-9C0E-05B5B11D26A1}" type="pres">
      <dgm:prSet presAssocID="{039B19FD-63B6-4B18-B976-BF704E63DB8D}" presName="node" presStyleLbl="node1" presStyleIdx="5" presStyleCnt="6" custScaleX="139762" custScaleY="154891" custRadScaleRad="98055" custRadScaleInc="1085">
        <dgm:presLayoutVars>
          <dgm:bulletEnabled val="1"/>
        </dgm:presLayoutVars>
      </dgm:prSet>
      <dgm:spPr/>
    </dgm:pt>
    <dgm:pt modelId="{D24BE94A-95BD-42A0-BE92-A5A1F89B334F}" type="pres">
      <dgm:prSet presAssocID="{4FFE9936-0267-414B-8026-36D662A70A9A}" presName="sibTrans" presStyleLbl="sibTrans2D1" presStyleIdx="5" presStyleCnt="6"/>
      <dgm:spPr/>
    </dgm:pt>
    <dgm:pt modelId="{66F82F00-8195-4F03-80B0-43B272A10FCB}" type="pres">
      <dgm:prSet presAssocID="{4FFE9936-0267-414B-8026-36D662A70A9A}" presName="connectorText" presStyleLbl="sibTrans2D1" presStyleIdx="5" presStyleCnt="6"/>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5"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2" destOrd="0" parTransId="{56BAB96B-4910-4914-9981-EE1683F876E2}" sibTransId="{799FDEC6-14BF-45AC-B7AB-8966DCB4304A}"/>
    <dgm:cxn modelId="{61344662-B929-456B-BB43-70A3F97174BC}" type="presOf" srcId="{B06B1698-7090-4C1F-9424-C12CBB6C94AB}" destId="{EEDA3CE8-23BA-43F6-A59B-C95F3D1B69E0}" srcOrd="0" destOrd="0" presId="urn:microsoft.com/office/officeart/2005/8/layout/cycle7"/>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38E2FF4D-DAF6-4C8D-8CED-70F516A9E10B}" type="presOf" srcId="{FE741642-33A9-4A77-9BC9-AFA1CA021A4A}" destId="{B82A0558-E85D-4EC3-A2ED-48D6F9817787}" srcOrd="0" destOrd="0" presId="urn:microsoft.com/office/officeart/2005/8/layout/cycle7"/>
    <dgm:cxn modelId="{2A82986F-1F77-4C30-BA15-75B5D3585B5E}" type="presOf" srcId="{23566758-783E-42C8-9AB3-B04587CD9002}" destId="{1D33BD94-9370-4546-9A13-1052E18BBF68}" srcOrd="0" destOrd="0" presId="urn:microsoft.com/office/officeart/2005/8/layout/cycle7"/>
    <dgm:cxn modelId="{1FCF3C72-C162-4BED-9DDB-AFBD498A3191}" type="presOf" srcId="{1F634EC6-7B8F-4810-944C-17730718E444}" destId="{0CC37E5F-C072-488B-82A1-161F70FDFF44}" srcOrd="0" destOrd="0" presId="urn:microsoft.com/office/officeart/2005/8/layout/cycle7"/>
    <dgm:cxn modelId="{FAF3B455-7594-4C7C-A416-6366F24989C2}" srcId="{0734949A-E52D-49F5-A6F7-5B488E2F853A}" destId="{237962D0-FB30-4BD5-85EB-10C282C5DC04}" srcOrd="1" destOrd="0" parTransId="{FD4273AB-E8EA-4223-97CC-6FC31294EC7E}" sibTransId="{85A993FB-687B-442D-8162-D2B760A6D013}"/>
    <dgm:cxn modelId="{9791137A-1A81-430B-AFBB-C37139282E35}" type="presOf" srcId="{237962D0-FB30-4BD5-85EB-10C282C5DC04}" destId="{4C823E40-4563-439B-B71E-203B4F355638}"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5739C4A3-AF81-4DF9-8088-B11788F0E342}" type="presOf" srcId="{85A993FB-687B-442D-8162-D2B760A6D013}" destId="{609EA96C-A034-445F-97A5-0AEF0C680424}" srcOrd="0"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118141B5-1F7C-4CB2-9F99-9BF7D4C21AAA}" type="presOf" srcId="{85A993FB-687B-442D-8162-D2B760A6D013}" destId="{59D5D534-1AF2-4103-B030-2FC051AF3528}" srcOrd="1"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B9C492B9-EC18-47B4-87B5-6D9857A2D2F9}" srcId="{0734949A-E52D-49F5-A6F7-5B488E2F853A}" destId="{1F634EC6-7B8F-4810-944C-17730718E444}" srcOrd="4" destOrd="0" parTransId="{1F5647E9-3636-4DB3-BE6E-9E091E069A1F}" sibTransId="{23566758-783E-42C8-9AB3-B04587CD9002}"/>
    <dgm:cxn modelId="{1AA29FC0-7D4D-46F6-8B3E-03451D7671E1}" srcId="{0734949A-E52D-49F5-A6F7-5B488E2F853A}" destId="{6CF14CBA-30DC-47CF-9906-90AB7374DAD0}" srcOrd="0" destOrd="0" parTransId="{CDDB77CC-F909-4783-B482-E5FCF27E8983}" sibTransId="{8E15091D-526A-4CE8-A04C-8CD1B54186D6}"/>
    <dgm:cxn modelId="{6BFFD3C2-31A9-4ADE-A052-4D132764264E}" type="presOf" srcId="{23566758-783E-42C8-9AB3-B04587CD9002}" destId="{BE92C3FE-B5E7-414D-91EC-26974150B165}" srcOrd="1" destOrd="0" presId="urn:microsoft.com/office/officeart/2005/8/layout/cycle7"/>
    <dgm:cxn modelId="{9A99D2CE-D491-4345-9636-625FD449D74B}" srcId="{0734949A-E52D-49F5-A6F7-5B488E2F853A}" destId="{B06B1698-7090-4C1F-9424-C12CBB6C94AB}" srcOrd="3" destOrd="0" parTransId="{16EF616F-C774-4145-9F85-27237170317A}" sibTransId="{FE741642-33A9-4A77-9BC9-AFA1CA021A4A}"/>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03356DFD-7697-42E8-A147-8C191EB82330}" type="presOf" srcId="{FE741642-33A9-4A77-9BC9-AFA1CA021A4A}" destId="{579891A8-5418-416B-A9A4-AA0B12730939}" srcOrd="1"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5183DEF6-7192-4830-9070-E359DDA090F3}" type="presParOf" srcId="{98D7909F-8662-469D-9D85-9D8A18E2DAF8}" destId="{4C823E40-4563-439B-B71E-203B4F355638}" srcOrd="2" destOrd="0" presId="urn:microsoft.com/office/officeart/2005/8/layout/cycle7"/>
    <dgm:cxn modelId="{A41BEAA6-B313-4C18-B3FB-C60FC19D450B}" type="presParOf" srcId="{98D7909F-8662-469D-9D85-9D8A18E2DAF8}" destId="{609EA96C-A034-445F-97A5-0AEF0C680424}" srcOrd="3" destOrd="0" presId="urn:microsoft.com/office/officeart/2005/8/layout/cycle7"/>
    <dgm:cxn modelId="{8C439D1B-947E-475C-B98A-D384FBF7658F}" type="presParOf" srcId="{609EA96C-A034-445F-97A5-0AEF0C680424}" destId="{59D5D534-1AF2-4103-B030-2FC051AF3528}" srcOrd="0" destOrd="0" presId="urn:microsoft.com/office/officeart/2005/8/layout/cycle7"/>
    <dgm:cxn modelId="{322960B3-C924-4AF5-89C5-2121B6683DD7}" type="presParOf" srcId="{98D7909F-8662-469D-9D85-9D8A18E2DAF8}" destId="{062B4F90-A21D-452D-990E-2D97232D56B4}" srcOrd="4" destOrd="0" presId="urn:microsoft.com/office/officeart/2005/8/layout/cycle7"/>
    <dgm:cxn modelId="{7068390C-5671-4C7D-9460-C94481A2ECFF}" type="presParOf" srcId="{98D7909F-8662-469D-9D85-9D8A18E2DAF8}" destId="{BF3FA60D-5D46-49FF-92A8-C159852C47FA}" srcOrd="5"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5CA10115-A157-42EB-806B-828A0D57E1CA}" type="presParOf" srcId="{98D7909F-8662-469D-9D85-9D8A18E2DAF8}" destId="{EEDA3CE8-23BA-43F6-A59B-C95F3D1B69E0}" srcOrd="6" destOrd="0" presId="urn:microsoft.com/office/officeart/2005/8/layout/cycle7"/>
    <dgm:cxn modelId="{3D43E528-58DF-42A8-9AC4-54F52FC7426E}" type="presParOf" srcId="{98D7909F-8662-469D-9D85-9D8A18E2DAF8}" destId="{B82A0558-E85D-4EC3-A2ED-48D6F9817787}" srcOrd="7" destOrd="0" presId="urn:microsoft.com/office/officeart/2005/8/layout/cycle7"/>
    <dgm:cxn modelId="{FD7C5AB7-76E8-4AB9-B250-44BE999CCFE8}" type="presParOf" srcId="{B82A0558-E85D-4EC3-A2ED-48D6F9817787}" destId="{579891A8-5418-416B-A9A4-AA0B12730939}" srcOrd="0" destOrd="0" presId="urn:microsoft.com/office/officeart/2005/8/layout/cycle7"/>
    <dgm:cxn modelId="{66A8AB47-F820-44F6-9723-18B1F7342322}" type="presParOf" srcId="{98D7909F-8662-469D-9D85-9D8A18E2DAF8}" destId="{0CC37E5F-C072-488B-82A1-161F70FDFF44}" srcOrd="8" destOrd="0" presId="urn:microsoft.com/office/officeart/2005/8/layout/cycle7"/>
    <dgm:cxn modelId="{94F44B38-9D9E-43E9-B6BA-1A6F5868705E}" type="presParOf" srcId="{98D7909F-8662-469D-9D85-9D8A18E2DAF8}" destId="{1D33BD94-9370-4546-9A13-1052E18BBF68}" srcOrd="9" destOrd="0" presId="urn:microsoft.com/office/officeart/2005/8/layout/cycle7"/>
    <dgm:cxn modelId="{CFC24C8E-7CC5-4D79-B1D6-DB7A0D927AB1}" type="presParOf" srcId="{1D33BD94-9370-4546-9A13-1052E18BBF68}" destId="{BE92C3FE-B5E7-414D-91EC-26974150B165}" srcOrd="0" destOrd="0" presId="urn:microsoft.com/office/officeart/2005/8/layout/cycle7"/>
    <dgm:cxn modelId="{6F03EEFF-8832-4EF4-8215-337AF35357A5}" type="presParOf" srcId="{98D7909F-8662-469D-9D85-9D8A18E2DAF8}" destId="{B5A9161C-9BA1-4AEE-9C0E-05B5B11D26A1}" srcOrd="10" destOrd="0" presId="urn:microsoft.com/office/officeart/2005/8/layout/cycle7"/>
    <dgm:cxn modelId="{7BDECC6F-E070-4C6E-9877-AC26195DF256}" type="presParOf" srcId="{98D7909F-8662-469D-9D85-9D8A18E2DAF8}" destId="{D24BE94A-95BD-42A0-BE92-A5A1F89B334F}" srcOrd="11"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CO"/>
        </a:p>
      </dgm:t>
    </dgm:pt>
    <dgm:pt modelId="{6CF14CBA-30DC-47CF-9906-90AB7374DAD0}">
      <dgm:prSet phldrT="[Texto]" custT="1"/>
      <dgm:spPr>
        <a:xfrm>
          <a:off x="1538482" y="-116426"/>
          <a:ext cx="1223133" cy="60770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000">
              <a:solidFill>
                <a:sysClr val="window" lastClr="FFFFFF"/>
              </a:solidFill>
              <a:latin typeface="Calibri" panose="020F0502020204030204"/>
              <a:ea typeface="+mn-ea"/>
              <a:cs typeface="+mn-cs"/>
            </a:rPr>
            <a:t>5722 OPERACIONES SIN FLUJO DE EFECTIVO</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a:xfrm rot="1800000">
          <a:off x="2703643" y="450326"/>
          <a:ext cx="43741" cy="138687"/>
        </a:xfrm>
        <a:prstGeom prst="leftRightArrow">
          <a:avLst>
            <a:gd name="adj1" fmla="val 60000"/>
            <a:gd name="adj2" fmla="val 50000"/>
          </a:avLst>
        </a:prstGeom>
        <a:solidFill>
          <a:srgbClr val="5B9BD5">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1F634EC6-7B8F-4810-944C-17730718E444}">
      <dgm:prSet phldrT="[Texto]" custT="1"/>
      <dgm:spPr>
        <a:xfrm>
          <a:off x="454289" y="1835720"/>
          <a:ext cx="1123730" cy="631335"/>
        </a:xfrm>
        <a:prstGeom prst="roundRect">
          <a:avLst>
            <a:gd name="adj" fmla="val 10000"/>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572207 CANCELACIÓN DE SENTENCIAS Y CONCILIACIONES</a:t>
          </a:r>
        </a:p>
        <a:p>
          <a:pPr>
            <a:buNone/>
          </a:pPr>
          <a:r>
            <a:rPr lang="es-CO" sz="800">
              <a:solidFill>
                <a:sysClr val="window" lastClr="FFFFFF"/>
              </a:solidFill>
              <a:latin typeface="Calibri" panose="020F0502020204030204"/>
              <a:ea typeface="+mn-ea"/>
              <a:cs typeface="+mn-cs"/>
            </a:rPr>
            <a:t>78 comprobantes</a:t>
          </a:r>
        </a:p>
      </dgm:t>
    </dgm:pt>
    <dgm:pt modelId="{1F5647E9-3636-4DB3-BE6E-9E091E069A1F}" type="parTrans" cxnId="{B9C492B9-EC18-47B4-87B5-6D9857A2D2F9}">
      <dgm:prSet/>
      <dgm:spPr/>
      <dgm:t>
        <a:bodyPr/>
        <a:lstStyle/>
        <a:p>
          <a:endParaRPr lang="es-CO"/>
        </a:p>
      </dgm:t>
    </dgm:pt>
    <dgm:pt modelId="{23566758-783E-42C8-9AB3-B04587CD9002}" type="sibTrans" cxnId="{B9C492B9-EC18-47B4-87B5-6D9857A2D2F9}">
      <dgm:prSet/>
      <dgm:spPr>
        <a:xfrm rot="16267853">
          <a:off x="1007230" y="1426208"/>
          <a:ext cx="43741" cy="138687"/>
        </a:xfrm>
        <a:prstGeom prst="leftRightArrow">
          <a:avLst>
            <a:gd name="adj1" fmla="val 60000"/>
            <a:gd name="adj2" fmla="val 50000"/>
          </a:avLst>
        </a:prstGeom>
        <a:solidFill>
          <a:srgbClr val="5B9BD5">
            <a:hueOff val="-5406834"/>
            <a:satOff val="-13935"/>
            <a:lumOff val="-9412"/>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039B19FD-63B6-4B18-B976-BF704E63DB8D}">
      <dgm:prSet phldrT="[Texto]" custT="1"/>
      <dgm:spPr>
        <a:xfrm>
          <a:off x="488067" y="541629"/>
          <a:ext cx="1107611" cy="613754"/>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572201 CRUCE DE CUENTAS</a:t>
          </a:r>
        </a:p>
        <a:p>
          <a:pPr>
            <a:buNone/>
          </a:pPr>
          <a:r>
            <a:rPr lang="es-CO" sz="800">
              <a:solidFill>
                <a:sysClr val="window" lastClr="FFFFFF"/>
              </a:solidFill>
              <a:latin typeface="Calibri" panose="020F0502020204030204"/>
              <a:ea typeface="+mn-ea"/>
              <a:cs typeface="+mn-cs"/>
            </a:rPr>
            <a:t>2.440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a:xfrm rot="19750911">
          <a:off x="1576626" y="447109"/>
          <a:ext cx="43741" cy="138687"/>
        </a:xfrm>
        <a:prstGeom prst="leftRightArrow">
          <a:avLst>
            <a:gd name="adj1" fmla="val 60000"/>
            <a:gd name="adj2" fmla="val 50000"/>
          </a:avLst>
        </a:prstGeom>
        <a:solidFill>
          <a:srgbClr val="5B9BD5">
            <a:hueOff val="-6758543"/>
            <a:satOff val="-17419"/>
            <a:lumOff val="-11765"/>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D014F9A0-5BE0-4A05-8F70-806BF897908A}">
      <dgm:prSet custT="1"/>
      <dgm:spPr>
        <a:xfrm>
          <a:off x="2750961" y="1798441"/>
          <a:ext cx="1065965" cy="705893"/>
        </a:xfrm>
        <a:prstGeom prst="roundRect">
          <a:avLst>
            <a:gd name="adj" fmla="val 10000"/>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572210 </a:t>
          </a:r>
        </a:p>
        <a:p>
          <a:pPr>
            <a:buNone/>
          </a:pPr>
          <a:r>
            <a:rPr lang="es-CO" sz="800">
              <a:solidFill>
                <a:sysClr val="window" lastClr="FFFFFF"/>
              </a:solidFill>
              <a:latin typeface="Calibri" panose="020F0502020204030204"/>
              <a:ea typeface="+mn-ea"/>
              <a:cs typeface="+mn-cs"/>
            </a:rPr>
            <a:t>PAGO DE OBLIGACIONES CON TÍTULO</a:t>
          </a:r>
        </a:p>
        <a:p>
          <a:pPr>
            <a:buNone/>
          </a:pPr>
          <a:r>
            <a:rPr lang="es-CO" sz="800">
              <a:solidFill>
                <a:sysClr val="window" lastClr="FFFFFF"/>
              </a:solidFill>
              <a:latin typeface="Calibri" panose="020F0502020204030204"/>
              <a:ea typeface="+mn-ea"/>
              <a:cs typeface="+mn-cs"/>
            </a:rPr>
            <a:t>53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a:xfrm rot="9000000">
          <a:off x="2698529" y="2407407"/>
          <a:ext cx="43741" cy="138687"/>
        </a:xfrm>
        <a:prstGeom prst="leftRightArrow">
          <a:avLst>
            <a:gd name="adj1" fmla="val 60000"/>
            <a:gd name="adj2" fmla="val 50000"/>
          </a:avLst>
        </a:prstGeom>
        <a:solidFill>
          <a:srgbClr val="5B9BD5">
            <a:hueOff val="-2703417"/>
            <a:satOff val="-6968"/>
            <a:lumOff val="-4706"/>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B06B1698-7090-4C1F-9424-C12CBB6C94AB}">
      <dgm:prSet custT="1"/>
      <dgm:spPr>
        <a:xfrm>
          <a:off x="1610259" y="2476235"/>
          <a:ext cx="1079580" cy="659616"/>
        </a:xfrm>
        <a:prstGeom prst="roundRect">
          <a:avLst>
            <a:gd name="adj" fmla="val 10000"/>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700" dirty="0">
              <a:solidFill>
                <a:sysClr val="window" lastClr="FFFFFF"/>
              </a:solidFill>
              <a:latin typeface="Calibri" panose="020F0502020204030204"/>
              <a:ea typeface="+mn-ea"/>
              <a:cs typeface="+mn-cs"/>
            </a:rPr>
            <a:t>572290</a:t>
          </a:r>
        </a:p>
        <a:p>
          <a:pPr>
            <a:buNone/>
          </a:pPr>
          <a:r>
            <a:rPr lang="es-CO" sz="700" dirty="0">
              <a:solidFill>
                <a:sysClr val="window" lastClr="FFFFFF"/>
              </a:solidFill>
              <a:latin typeface="Calibri" panose="020F0502020204030204"/>
              <a:ea typeface="+mn-ea"/>
              <a:cs typeface="+mn-cs"/>
            </a:rPr>
            <a:t>OTRAS OPERACIONES SIN FLUJO DE EFECTIVO</a:t>
          </a:r>
        </a:p>
        <a:p>
          <a:pPr>
            <a:buNone/>
          </a:pPr>
          <a:r>
            <a:rPr lang="es-CO" sz="700" dirty="0">
              <a:solidFill>
                <a:sysClr val="window" lastClr="FFFFFF"/>
              </a:solidFill>
              <a:latin typeface="Calibri" panose="020F0502020204030204"/>
              <a:ea typeface="+mn-ea"/>
              <a:cs typeface="+mn-cs"/>
            </a:rPr>
            <a:t>259 comprobantes</a:t>
          </a:r>
        </a:p>
      </dgm:t>
    </dgm:pt>
    <dgm:pt modelId="{16EF616F-C774-4145-9F85-27237170317A}" type="parTrans" cxnId="{9A99D2CE-D491-4345-9636-625FD449D74B}">
      <dgm:prSet/>
      <dgm:spPr/>
      <dgm:t>
        <a:bodyPr/>
        <a:lstStyle/>
        <a:p>
          <a:endParaRPr lang="es-CO"/>
        </a:p>
      </dgm:t>
    </dgm:pt>
    <dgm:pt modelId="{FE741642-33A9-4A77-9BC9-AFA1CA021A4A}" type="sibTrans" cxnId="{9A99D2CE-D491-4345-9636-625FD449D74B}">
      <dgm:prSet/>
      <dgm:spPr>
        <a:xfrm rot="12600000">
          <a:off x="1564712" y="2411382"/>
          <a:ext cx="43741" cy="138687"/>
        </a:xfrm>
        <a:prstGeom prst="leftRightArrow">
          <a:avLst>
            <a:gd name="adj1" fmla="val 60000"/>
            <a:gd name="adj2" fmla="val 50000"/>
          </a:avLst>
        </a:prstGeom>
        <a:solidFill>
          <a:srgbClr val="5B9BD5">
            <a:hueOff val="-4055126"/>
            <a:satOff val="-10451"/>
            <a:lumOff val="-7059"/>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237962D0-FB30-4BD5-85EB-10C282C5DC04}">
      <dgm:prSet custT="1"/>
      <dgm:spPr>
        <a:xfrm>
          <a:off x="2688302" y="548063"/>
          <a:ext cx="1191283" cy="588033"/>
        </a:xfrm>
        <a:prstGeom prst="roundRect">
          <a:avLst>
            <a:gd name="adj" fmla="val 10000"/>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800">
              <a:solidFill>
                <a:sysClr val="window" lastClr="FFFFFF"/>
              </a:solidFill>
              <a:latin typeface="Calibri" panose="020F0502020204030204"/>
              <a:ea typeface="+mn-ea"/>
              <a:cs typeface="+mn-cs"/>
            </a:rPr>
            <a:t>572203 </a:t>
          </a:r>
        </a:p>
        <a:p>
          <a:pPr>
            <a:buNone/>
          </a:pPr>
          <a:r>
            <a:rPr lang="es-CO" sz="800">
              <a:solidFill>
                <a:sysClr val="window" lastClr="FFFFFF"/>
              </a:solidFill>
              <a:latin typeface="Calibri" panose="020F0502020204030204"/>
              <a:ea typeface="+mn-ea"/>
              <a:cs typeface="+mn-cs"/>
            </a:rPr>
            <a:t>CUOTA DE FISCALIZACIÓN Y AUDITAJE</a:t>
          </a:r>
        </a:p>
        <a:p>
          <a:pPr>
            <a:buNone/>
          </a:pPr>
          <a:r>
            <a:rPr lang="es-CO" sz="800">
              <a:solidFill>
                <a:sysClr val="window" lastClr="FFFFFF"/>
              </a:solidFill>
              <a:latin typeface="Calibri" panose="020F0502020204030204"/>
              <a:ea typeface="+mn-ea"/>
              <a:cs typeface="+mn-cs"/>
            </a:rPr>
            <a:t>1 comprobante</a:t>
          </a:r>
        </a:p>
      </dgm:t>
    </dgm:pt>
    <dgm:pt modelId="{FD4273AB-E8EA-4223-97CC-6FC31294EC7E}" type="parTrans" cxnId="{FAF3B455-7594-4C7C-A416-6366F24989C2}">
      <dgm:prSet/>
      <dgm:spPr/>
      <dgm:t>
        <a:bodyPr/>
        <a:lstStyle/>
        <a:p>
          <a:endParaRPr lang="es-CO"/>
        </a:p>
      </dgm:t>
    </dgm:pt>
    <dgm:pt modelId="{85A993FB-687B-442D-8162-D2B760A6D013}" type="sibTrans" cxnId="{FAF3B455-7594-4C7C-A416-6366F24989C2}">
      <dgm:prSet/>
      <dgm:spPr>
        <a:xfrm rot="5400000">
          <a:off x="3262073" y="1397925"/>
          <a:ext cx="43741" cy="138687"/>
        </a:xfrm>
        <a:prstGeom prst="leftRightArrow">
          <a:avLst>
            <a:gd name="adj1" fmla="val 60000"/>
            <a:gd name="adj2" fmla="val 50000"/>
          </a:avLst>
        </a:prstGeom>
        <a:solidFill>
          <a:srgbClr val="5B9BD5">
            <a:hueOff val="-1351709"/>
            <a:satOff val="-3484"/>
            <a:lumOff val="-2353"/>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6" custScaleX="154339" custScaleY="153364">
        <dgm:presLayoutVars>
          <dgm:bulletEnabled val="1"/>
        </dgm:presLayoutVars>
      </dgm:prSet>
      <dgm:spPr/>
    </dgm:pt>
    <dgm:pt modelId="{AD5D7008-C8DA-4F51-B4CE-F3F32EE3C870}" type="pres">
      <dgm:prSet presAssocID="{8E15091D-526A-4CE8-A04C-8CD1B54186D6}" presName="sibTrans" presStyleLbl="sibTrans2D1" presStyleIdx="0" presStyleCnt="6"/>
      <dgm:spPr/>
    </dgm:pt>
    <dgm:pt modelId="{791F5049-B21C-4574-81A2-940CB91411C2}" type="pres">
      <dgm:prSet presAssocID="{8E15091D-526A-4CE8-A04C-8CD1B54186D6}" presName="connectorText" presStyleLbl="sibTrans2D1" presStyleIdx="0" presStyleCnt="6"/>
      <dgm:spPr/>
    </dgm:pt>
    <dgm:pt modelId="{4C823E40-4563-439B-B71E-203B4F355638}" type="pres">
      <dgm:prSet presAssocID="{237962D0-FB30-4BD5-85EB-10C282C5DC04}" presName="node" presStyleLbl="node1" presStyleIdx="1" presStyleCnt="6" custScaleX="150320" custScaleY="148400">
        <dgm:presLayoutVars>
          <dgm:bulletEnabled val="1"/>
        </dgm:presLayoutVars>
      </dgm:prSet>
      <dgm:spPr/>
    </dgm:pt>
    <dgm:pt modelId="{609EA96C-A034-445F-97A5-0AEF0C680424}" type="pres">
      <dgm:prSet presAssocID="{85A993FB-687B-442D-8162-D2B760A6D013}" presName="sibTrans" presStyleLbl="sibTrans2D1" presStyleIdx="1" presStyleCnt="6"/>
      <dgm:spPr/>
    </dgm:pt>
    <dgm:pt modelId="{59D5D534-1AF2-4103-B030-2FC051AF3528}" type="pres">
      <dgm:prSet presAssocID="{85A993FB-687B-442D-8162-D2B760A6D013}" presName="connectorText" presStyleLbl="sibTrans2D1" presStyleIdx="1" presStyleCnt="6"/>
      <dgm:spPr/>
    </dgm:pt>
    <dgm:pt modelId="{062B4F90-A21D-452D-990E-2D97232D56B4}" type="pres">
      <dgm:prSet presAssocID="{D014F9A0-5BE0-4A05-8F70-806BF897908A}" presName="node" presStyleLbl="node1" presStyleIdx="2" presStyleCnt="6" custScaleX="134507" custScaleY="178144">
        <dgm:presLayoutVars>
          <dgm:bulletEnabled val="1"/>
        </dgm:presLayoutVars>
      </dgm:prSet>
      <dgm:spPr/>
    </dgm:pt>
    <dgm:pt modelId="{BF3FA60D-5D46-49FF-92A8-C159852C47FA}" type="pres">
      <dgm:prSet presAssocID="{799FDEC6-14BF-45AC-B7AB-8966DCB4304A}" presName="sibTrans" presStyleLbl="sibTrans2D1" presStyleIdx="2" presStyleCnt="6"/>
      <dgm:spPr/>
    </dgm:pt>
    <dgm:pt modelId="{1ACA1442-2F3E-43DD-9A43-1BF7CDC96490}" type="pres">
      <dgm:prSet presAssocID="{799FDEC6-14BF-45AC-B7AB-8966DCB4304A}" presName="connectorText" presStyleLbl="sibTrans2D1" presStyleIdx="2" presStyleCnt="6"/>
      <dgm:spPr/>
    </dgm:pt>
    <dgm:pt modelId="{EEDA3CE8-23BA-43F6-A59B-C95F3D1B69E0}" type="pres">
      <dgm:prSet presAssocID="{B06B1698-7090-4C1F-9424-C12CBB6C94AB}" presName="node" presStyleLbl="node1" presStyleIdx="3" presStyleCnt="6" custScaleX="136225" custScaleY="166465">
        <dgm:presLayoutVars>
          <dgm:bulletEnabled val="1"/>
        </dgm:presLayoutVars>
      </dgm:prSet>
      <dgm:spPr/>
    </dgm:pt>
    <dgm:pt modelId="{B82A0558-E85D-4EC3-A2ED-48D6F9817787}" type="pres">
      <dgm:prSet presAssocID="{FE741642-33A9-4A77-9BC9-AFA1CA021A4A}" presName="sibTrans" presStyleLbl="sibTrans2D1" presStyleIdx="3" presStyleCnt="6"/>
      <dgm:spPr/>
    </dgm:pt>
    <dgm:pt modelId="{579891A8-5418-416B-A9A4-AA0B12730939}" type="pres">
      <dgm:prSet presAssocID="{FE741642-33A9-4A77-9BC9-AFA1CA021A4A}" presName="connectorText" presStyleLbl="sibTrans2D1" presStyleIdx="3" presStyleCnt="6"/>
      <dgm:spPr/>
    </dgm:pt>
    <dgm:pt modelId="{0CC37E5F-C072-488B-82A1-161F70FDFF44}" type="pres">
      <dgm:prSet presAssocID="{1F634EC6-7B8F-4810-944C-17730718E444}" presName="node" presStyleLbl="node1" presStyleIdx="4" presStyleCnt="6" custScaleX="141796" custScaleY="159328">
        <dgm:presLayoutVars>
          <dgm:bulletEnabled val="1"/>
        </dgm:presLayoutVars>
      </dgm:prSet>
      <dgm:spPr/>
    </dgm:pt>
    <dgm:pt modelId="{1D33BD94-9370-4546-9A13-1052E18BBF68}" type="pres">
      <dgm:prSet presAssocID="{23566758-783E-42C8-9AB3-B04587CD9002}" presName="sibTrans" presStyleLbl="sibTrans2D1" presStyleIdx="4" presStyleCnt="6"/>
      <dgm:spPr/>
    </dgm:pt>
    <dgm:pt modelId="{BE92C3FE-B5E7-414D-91EC-26974150B165}" type="pres">
      <dgm:prSet presAssocID="{23566758-783E-42C8-9AB3-B04587CD9002}" presName="connectorText" presStyleLbl="sibTrans2D1" presStyleIdx="4" presStyleCnt="6"/>
      <dgm:spPr/>
    </dgm:pt>
    <dgm:pt modelId="{B5A9161C-9BA1-4AEE-9C0E-05B5B11D26A1}" type="pres">
      <dgm:prSet presAssocID="{039B19FD-63B6-4B18-B976-BF704E63DB8D}" presName="node" presStyleLbl="node1" presStyleIdx="5" presStyleCnt="6" custScaleX="139762" custScaleY="154891" custRadScaleRad="98055" custRadScaleInc="1085">
        <dgm:presLayoutVars>
          <dgm:bulletEnabled val="1"/>
        </dgm:presLayoutVars>
      </dgm:prSet>
      <dgm:spPr/>
    </dgm:pt>
    <dgm:pt modelId="{D24BE94A-95BD-42A0-BE92-A5A1F89B334F}" type="pres">
      <dgm:prSet presAssocID="{4FFE9936-0267-414B-8026-36D662A70A9A}" presName="sibTrans" presStyleLbl="sibTrans2D1" presStyleIdx="5" presStyleCnt="6"/>
      <dgm:spPr/>
    </dgm:pt>
    <dgm:pt modelId="{66F82F00-8195-4F03-80B0-43B272A10FCB}" type="pres">
      <dgm:prSet presAssocID="{4FFE9936-0267-414B-8026-36D662A70A9A}" presName="connectorText" presStyleLbl="sibTrans2D1" presStyleIdx="5" presStyleCnt="6"/>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5"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2" destOrd="0" parTransId="{56BAB96B-4910-4914-9981-EE1683F876E2}" sibTransId="{799FDEC6-14BF-45AC-B7AB-8966DCB4304A}"/>
    <dgm:cxn modelId="{61344662-B929-456B-BB43-70A3F97174BC}" type="presOf" srcId="{B06B1698-7090-4C1F-9424-C12CBB6C94AB}" destId="{EEDA3CE8-23BA-43F6-A59B-C95F3D1B69E0}" srcOrd="0" destOrd="0" presId="urn:microsoft.com/office/officeart/2005/8/layout/cycle7"/>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38E2FF4D-DAF6-4C8D-8CED-70F516A9E10B}" type="presOf" srcId="{FE741642-33A9-4A77-9BC9-AFA1CA021A4A}" destId="{B82A0558-E85D-4EC3-A2ED-48D6F9817787}" srcOrd="0" destOrd="0" presId="urn:microsoft.com/office/officeart/2005/8/layout/cycle7"/>
    <dgm:cxn modelId="{2A82986F-1F77-4C30-BA15-75B5D3585B5E}" type="presOf" srcId="{23566758-783E-42C8-9AB3-B04587CD9002}" destId="{1D33BD94-9370-4546-9A13-1052E18BBF68}" srcOrd="0" destOrd="0" presId="urn:microsoft.com/office/officeart/2005/8/layout/cycle7"/>
    <dgm:cxn modelId="{1FCF3C72-C162-4BED-9DDB-AFBD498A3191}" type="presOf" srcId="{1F634EC6-7B8F-4810-944C-17730718E444}" destId="{0CC37E5F-C072-488B-82A1-161F70FDFF44}" srcOrd="0" destOrd="0" presId="urn:microsoft.com/office/officeart/2005/8/layout/cycle7"/>
    <dgm:cxn modelId="{FAF3B455-7594-4C7C-A416-6366F24989C2}" srcId="{0734949A-E52D-49F5-A6F7-5B488E2F853A}" destId="{237962D0-FB30-4BD5-85EB-10C282C5DC04}" srcOrd="1" destOrd="0" parTransId="{FD4273AB-E8EA-4223-97CC-6FC31294EC7E}" sibTransId="{85A993FB-687B-442D-8162-D2B760A6D013}"/>
    <dgm:cxn modelId="{9791137A-1A81-430B-AFBB-C37139282E35}" type="presOf" srcId="{237962D0-FB30-4BD5-85EB-10C282C5DC04}" destId="{4C823E40-4563-439B-B71E-203B4F355638}"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5739C4A3-AF81-4DF9-8088-B11788F0E342}" type="presOf" srcId="{85A993FB-687B-442D-8162-D2B760A6D013}" destId="{609EA96C-A034-445F-97A5-0AEF0C680424}" srcOrd="0"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118141B5-1F7C-4CB2-9F99-9BF7D4C21AAA}" type="presOf" srcId="{85A993FB-687B-442D-8162-D2B760A6D013}" destId="{59D5D534-1AF2-4103-B030-2FC051AF3528}" srcOrd="1"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B9C492B9-EC18-47B4-87B5-6D9857A2D2F9}" srcId="{0734949A-E52D-49F5-A6F7-5B488E2F853A}" destId="{1F634EC6-7B8F-4810-944C-17730718E444}" srcOrd="4" destOrd="0" parTransId="{1F5647E9-3636-4DB3-BE6E-9E091E069A1F}" sibTransId="{23566758-783E-42C8-9AB3-B04587CD9002}"/>
    <dgm:cxn modelId="{1AA29FC0-7D4D-46F6-8B3E-03451D7671E1}" srcId="{0734949A-E52D-49F5-A6F7-5B488E2F853A}" destId="{6CF14CBA-30DC-47CF-9906-90AB7374DAD0}" srcOrd="0" destOrd="0" parTransId="{CDDB77CC-F909-4783-B482-E5FCF27E8983}" sibTransId="{8E15091D-526A-4CE8-A04C-8CD1B54186D6}"/>
    <dgm:cxn modelId="{6BFFD3C2-31A9-4ADE-A052-4D132764264E}" type="presOf" srcId="{23566758-783E-42C8-9AB3-B04587CD9002}" destId="{BE92C3FE-B5E7-414D-91EC-26974150B165}" srcOrd="1" destOrd="0" presId="urn:microsoft.com/office/officeart/2005/8/layout/cycle7"/>
    <dgm:cxn modelId="{9A99D2CE-D491-4345-9636-625FD449D74B}" srcId="{0734949A-E52D-49F5-A6F7-5B488E2F853A}" destId="{B06B1698-7090-4C1F-9424-C12CBB6C94AB}" srcOrd="3" destOrd="0" parTransId="{16EF616F-C774-4145-9F85-27237170317A}" sibTransId="{FE741642-33A9-4A77-9BC9-AFA1CA021A4A}"/>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03356DFD-7697-42E8-A147-8C191EB82330}" type="presOf" srcId="{FE741642-33A9-4A77-9BC9-AFA1CA021A4A}" destId="{579891A8-5418-416B-A9A4-AA0B12730939}" srcOrd="1"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5183DEF6-7192-4830-9070-E359DDA090F3}" type="presParOf" srcId="{98D7909F-8662-469D-9D85-9D8A18E2DAF8}" destId="{4C823E40-4563-439B-B71E-203B4F355638}" srcOrd="2" destOrd="0" presId="urn:microsoft.com/office/officeart/2005/8/layout/cycle7"/>
    <dgm:cxn modelId="{A41BEAA6-B313-4C18-B3FB-C60FC19D450B}" type="presParOf" srcId="{98D7909F-8662-469D-9D85-9D8A18E2DAF8}" destId="{609EA96C-A034-445F-97A5-0AEF0C680424}" srcOrd="3" destOrd="0" presId="urn:microsoft.com/office/officeart/2005/8/layout/cycle7"/>
    <dgm:cxn modelId="{8C439D1B-947E-475C-B98A-D384FBF7658F}" type="presParOf" srcId="{609EA96C-A034-445F-97A5-0AEF0C680424}" destId="{59D5D534-1AF2-4103-B030-2FC051AF3528}" srcOrd="0" destOrd="0" presId="urn:microsoft.com/office/officeart/2005/8/layout/cycle7"/>
    <dgm:cxn modelId="{322960B3-C924-4AF5-89C5-2121B6683DD7}" type="presParOf" srcId="{98D7909F-8662-469D-9D85-9D8A18E2DAF8}" destId="{062B4F90-A21D-452D-990E-2D97232D56B4}" srcOrd="4" destOrd="0" presId="urn:microsoft.com/office/officeart/2005/8/layout/cycle7"/>
    <dgm:cxn modelId="{7068390C-5671-4C7D-9460-C94481A2ECFF}" type="presParOf" srcId="{98D7909F-8662-469D-9D85-9D8A18E2DAF8}" destId="{BF3FA60D-5D46-49FF-92A8-C159852C47FA}" srcOrd="5"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5CA10115-A157-42EB-806B-828A0D57E1CA}" type="presParOf" srcId="{98D7909F-8662-469D-9D85-9D8A18E2DAF8}" destId="{EEDA3CE8-23BA-43F6-A59B-C95F3D1B69E0}" srcOrd="6" destOrd="0" presId="urn:microsoft.com/office/officeart/2005/8/layout/cycle7"/>
    <dgm:cxn modelId="{3D43E528-58DF-42A8-9AC4-54F52FC7426E}" type="presParOf" srcId="{98D7909F-8662-469D-9D85-9D8A18E2DAF8}" destId="{B82A0558-E85D-4EC3-A2ED-48D6F9817787}" srcOrd="7" destOrd="0" presId="urn:microsoft.com/office/officeart/2005/8/layout/cycle7"/>
    <dgm:cxn modelId="{FD7C5AB7-76E8-4AB9-B250-44BE999CCFE8}" type="presParOf" srcId="{B82A0558-E85D-4EC3-A2ED-48D6F9817787}" destId="{579891A8-5418-416B-A9A4-AA0B12730939}" srcOrd="0" destOrd="0" presId="urn:microsoft.com/office/officeart/2005/8/layout/cycle7"/>
    <dgm:cxn modelId="{66A8AB47-F820-44F6-9723-18B1F7342322}" type="presParOf" srcId="{98D7909F-8662-469D-9D85-9D8A18E2DAF8}" destId="{0CC37E5F-C072-488B-82A1-161F70FDFF44}" srcOrd="8" destOrd="0" presId="urn:microsoft.com/office/officeart/2005/8/layout/cycle7"/>
    <dgm:cxn modelId="{94F44B38-9D9E-43E9-B6BA-1A6F5868705E}" type="presParOf" srcId="{98D7909F-8662-469D-9D85-9D8A18E2DAF8}" destId="{1D33BD94-9370-4546-9A13-1052E18BBF68}" srcOrd="9" destOrd="0" presId="urn:microsoft.com/office/officeart/2005/8/layout/cycle7"/>
    <dgm:cxn modelId="{CFC24C8E-7CC5-4D79-B1D6-DB7A0D927AB1}" type="presParOf" srcId="{1D33BD94-9370-4546-9A13-1052E18BBF68}" destId="{BE92C3FE-B5E7-414D-91EC-26974150B165}" srcOrd="0" destOrd="0" presId="urn:microsoft.com/office/officeart/2005/8/layout/cycle7"/>
    <dgm:cxn modelId="{6F03EEFF-8832-4EF4-8215-337AF35357A5}" type="presParOf" srcId="{98D7909F-8662-469D-9D85-9D8A18E2DAF8}" destId="{B5A9161C-9BA1-4AEE-9C0E-05B5B11D26A1}" srcOrd="10" destOrd="0" presId="urn:microsoft.com/office/officeart/2005/8/layout/cycle7"/>
    <dgm:cxn modelId="{7BDECC6F-E070-4C6E-9877-AC26195DF256}" type="presParOf" srcId="{98D7909F-8662-469D-9D85-9D8A18E2DAF8}" destId="{D24BE94A-95BD-42A0-BE92-A5A1F89B334F}" srcOrd="11"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9D873F-9706-49B7-ACC9-6ED1C417370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CO"/>
        </a:p>
      </dgm:t>
    </dgm:pt>
    <dgm:pt modelId="{2C189B1A-002F-45FA-913C-32F78377FF4D}">
      <dgm:prSet phldrT="[Texto]" custT="1"/>
      <dgm:spPr/>
      <dgm:t>
        <a:bodyPr/>
        <a:lstStyle/>
        <a:p>
          <a:pPr>
            <a:buClrTx/>
            <a:buSzTx/>
          </a:pP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eclasificación de terceros y amortización FOME</a:t>
          </a:r>
          <a:endParaRPr lang="es-CO" sz="1300" dirty="0">
            <a:latin typeface="+mn-lt"/>
          </a:endParaRPr>
        </a:p>
      </dgm:t>
    </dgm:pt>
    <dgm:pt modelId="{9B7FC006-94E0-4684-865D-E8C275C2343D}" type="parTrans" cxnId="{A1E4D304-5F09-4522-A60C-5C2AEA17BF06}">
      <dgm:prSet/>
      <dgm:spPr/>
      <dgm:t>
        <a:bodyPr/>
        <a:lstStyle/>
        <a:p>
          <a:endParaRPr lang="es-CO"/>
        </a:p>
      </dgm:t>
    </dgm:pt>
    <dgm:pt modelId="{522D4DFF-8204-4554-89E5-7BBBD199F867}" type="sibTrans" cxnId="{A1E4D304-5F09-4522-A60C-5C2AEA17BF06}">
      <dgm:prSet/>
      <dgm:spPr/>
      <dgm:t>
        <a:bodyPr/>
        <a:lstStyle/>
        <a:p>
          <a:endParaRPr lang="es-CO"/>
        </a:p>
      </dgm:t>
    </dgm:pt>
    <dgm:pt modelId="{93C7B731-7A14-4246-A92E-7ED1281E7CA5}">
      <dgm:prSet phldrT="[Texto]" custT="1"/>
      <dgm:spPr/>
      <dgm:t>
        <a:bodyPr/>
        <a:lstStyle/>
        <a:p>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egistro de pagos de nómina y giros con cargo al FOME, reintegros FONCAP, pagos no exitosos.</a:t>
          </a:r>
          <a:endParaRPr lang="es-CO" sz="1300" dirty="0">
            <a:latin typeface="+mn-lt"/>
          </a:endParaRPr>
        </a:p>
      </dgm:t>
    </dgm:pt>
    <dgm:pt modelId="{9146EFAE-E9BE-4D11-B099-A275F2A51824}" type="parTrans" cxnId="{D746B381-5DA7-4E81-AAC0-F8878CDB215E}">
      <dgm:prSet/>
      <dgm:spPr/>
      <dgm:t>
        <a:bodyPr/>
        <a:lstStyle/>
        <a:p>
          <a:endParaRPr lang="es-CO"/>
        </a:p>
      </dgm:t>
    </dgm:pt>
    <dgm:pt modelId="{C8D5DC0A-FCA1-4456-9DCE-B651D509DCF9}" type="sibTrans" cxnId="{D746B381-5DA7-4E81-AAC0-F8878CDB215E}">
      <dgm:prSet/>
      <dgm:spPr/>
      <dgm:t>
        <a:bodyPr/>
        <a:lstStyle/>
        <a:p>
          <a:endParaRPr lang="es-CO"/>
        </a:p>
      </dgm:t>
    </dgm:pt>
    <dgm:pt modelId="{F15ED6FF-709F-4F2D-A0FC-BECC23782389}">
      <dgm:prSet phldrT="[Texto]" custT="1"/>
      <dgm:spPr/>
      <dgm:t>
        <a:bodyPr/>
        <a:lstStyle/>
        <a:p>
          <a:pPr>
            <a:buClrTx/>
            <a:buSzTx/>
            <a:buFont typeface="Wingdings" panose="05000000000000000000" pitchFamily="2" charset="2"/>
            <a:buChar char="ü"/>
          </a:pP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egistro de recaudos y desembolsos de los fondos FECFGN, FAER, PRONE</a:t>
          </a:r>
          <a:b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s-CO" sz="1300" b="0" i="0" u="none" strike="noStrike"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-Reintegros del FOME</a:t>
          </a:r>
          <a:endParaRPr lang="es-CO" sz="1300" dirty="0">
            <a:latin typeface="+mn-lt"/>
          </a:endParaRPr>
        </a:p>
      </dgm:t>
    </dgm:pt>
    <dgm:pt modelId="{50D7D618-A10C-4C35-8585-DC26495A7DB7}" type="parTrans" cxnId="{43CBAE15-0173-4346-B48A-1CCE16A20C89}">
      <dgm:prSet/>
      <dgm:spPr/>
      <dgm:t>
        <a:bodyPr/>
        <a:lstStyle/>
        <a:p>
          <a:endParaRPr lang="es-CO"/>
        </a:p>
      </dgm:t>
    </dgm:pt>
    <dgm:pt modelId="{5836C38B-128D-4BA5-A1F4-FCB6A0C82078}" type="sibTrans" cxnId="{43CBAE15-0173-4346-B48A-1CCE16A20C89}">
      <dgm:prSet/>
      <dgm:spPr/>
      <dgm:t>
        <a:bodyPr/>
        <a:lstStyle/>
        <a:p>
          <a:endParaRPr lang="es-CO"/>
        </a:p>
      </dgm:t>
    </dgm:pt>
    <dgm:pt modelId="{BC9031F1-0EB5-4858-AFA0-672CF0756528}" type="pres">
      <dgm:prSet presAssocID="{D49D873F-9706-49B7-ACC9-6ED1C4173700}" presName="linear" presStyleCnt="0">
        <dgm:presLayoutVars>
          <dgm:dir/>
          <dgm:animLvl val="lvl"/>
          <dgm:resizeHandles val="exact"/>
        </dgm:presLayoutVars>
      </dgm:prSet>
      <dgm:spPr/>
    </dgm:pt>
    <dgm:pt modelId="{4B25C060-2476-4DC6-8E99-EF3762CF618B}" type="pres">
      <dgm:prSet presAssocID="{2C189B1A-002F-45FA-913C-32F78377FF4D}" presName="parentLin" presStyleCnt="0"/>
      <dgm:spPr/>
    </dgm:pt>
    <dgm:pt modelId="{1B27D588-97DF-4895-8D66-CEEBAA66F660}" type="pres">
      <dgm:prSet presAssocID="{2C189B1A-002F-45FA-913C-32F78377FF4D}" presName="parentLeftMargin" presStyleLbl="node1" presStyleIdx="0" presStyleCnt="3"/>
      <dgm:spPr/>
    </dgm:pt>
    <dgm:pt modelId="{702892F2-57AB-4FF3-AD43-627115104C33}" type="pres">
      <dgm:prSet presAssocID="{2C189B1A-002F-45FA-913C-32F78377FF4D}" presName="parentText" presStyleLbl="node1" presStyleIdx="0" presStyleCnt="3">
        <dgm:presLayoutVars>
          <dgm:chMax val="0"/>
          <dgm:bulletEnabled val="1"/>
        </dgm:presLayoutVars>
      </dgm:prSet>
      <dgm:spPr/>
    </dgm:pt>
    <dgm:pt modelId="{5563FDD3-C392-4FD3-BC9E-7F2605D59AFD}" type="pres">
      <dgm:prSet presAssocID="{2C189B1A-002F-45FA-913C-32F78377FF4D}" presName="negativeSpace" presStyleCnt="0"/>
      <dgm:spPr/>
    </dgm:pt>
    <dgm:pt modelId="{7DFC8AFC-BA51-42BB-B72A-491CB4F6989A}" type="pres">
      <dgm:prSet presAssocID="{2C189B1A-002F-45FA-913C-32F78377FF4D}" presName="childText" presStyleLbl="conFgAcc1" presStyleIdx="0" presStyleCnt="3">
        <dgm:presLayoutVars>
          <dgm:bulletEnabled val="1"/>
        </dgm:presLayoutVars>
      </dgm:prSet>
      <dgm:spPr/>
    </dgm:pt>
    <dgm:pt modelId="{E10220FE-CE9E-422B-A703-FBC77034A9CD}" type="pres">
      <dgm:prSet presAssocID="{522D4DFF-8204-4554-89E5-7BBBD199F867}" presName="spaceBetweenRectangles" presStyleCnt="0"/>
      <dgm:spPr/>
    </dgm:pt>
    <dgm:pt modelId="{A1414031-3E40-40E0-8C41-4C45A6ED3487}" type="pres">
      <dgm:prSet presAssocID="{93C7B731-7A14-4246-A92E-7ED1281E7CA5}" presName="parentLin" presStyleCnt="0"/>
      <dgm:spPr/>
    </dgm:pt>
    <dgm:pt modelId="{EA571ED4-299A-41AA-A26C-66C58E5716F2}" type="pres">
      <dgm:prSet presAssocID="{93C7B731-7A14-4246-A92E-7ED1281E7CA5}" presName="parentLeftMargin" presStyleLbl="node1" presStyleIdx="0" presStyleCnt="3"/>
      <dgm:spPr/>
    </dgm:pt>
    <dgm:pt modelId="{22944FC0-474D-45D7-83A4-D766D87B72CD}" type="pres">
      <dgm:prSet presAssocID="{93C7B731-7A14-4246-A92E-7ED1281E7CA5}" presName="parentText" presStyleLbl="node1" presStyleIdx="1" presStyleCnt="3">
        <dgm:presLayoutVars>
          <dgm:chMax val="0"/>
          <dgm:bulletEnabled val="1"/>
        </dgm:presLayoutVars>
      </dgm:prSet>
      <dgm:spPr/>
    </dgm:pt>
    <dgm:pt modelId="{117D49A7-7603-499A-A5B5-09537CE174D9}" type="pres">
      <dgm:prSet presAssocID="{93C7B731-7A14-4246-A92E-7ED1281E7CA5}" presName="negativeSpace" presStyleCnt="0"/>
      <dgm:spPr/>
    </dgm:pt>
    <dgm:pt modelId="{E54643EB-39A3-44E9-B1C8-B9398F9EC1C5}" type="pres">
      <dgm:prSet presAssocID="{93C7B731-7A14-4246-A92E-7ED1281E7CA5}" presName="childText" presStyleLbl="conFgAcc1" presStyleIdx="1" presStyleCnt="3">
        <dgm:presLayoutVars>
          <dgm:bulletEnabled val="1"/>
        </dgm:presLayoutVars>
      </dgm:prSet>
      <dgm:spPr/>
    </dgm:pt>
    <dgm:pt modelId="{ACC31382-9D72-4662-9250-E5FFF0FC3E48}" type="pres">
      <dgm:prSet presAssocID="{C8D5DC0A-FCA1-4456-9DCE-B651D509DCF9}" presName="spaceBetweenRectangles" presStyleCnt="0"/>
      <dgm:spPr/>
    </dgm:pt>
    <dgm:pt modelId="{348EBA32-5346-42E9-8376-CCC7B3141C0D}" type="pres">
      <dgm:prSet presAssocID="{F15ED6FF-709F-4F2D-A0FC-BECC23782389}" presName="parentLin" presStyleCnt="0"/>
      <dgm:spPr/>
    </dgm:pt>
    <dgm:pt modelId="{F4D9468E-C046-4641-BEFB-CBB3C5819C95}" type="pres">
      <dgm:prSet presAssocID="{F15ED6FF-709F-4F2D-A0FC-BECC23782389}" presName="parentLeftMargin" presStyleLbl="node1" presStyleIdx="1" presStyleCnt="3"/>
      <dgm:spPr/>
    </dgm:pt>
    <dgm:pt modelId="{C5F01546-6303-4E5A-82F8-071359D2E7BF}" type="pres">
      <dgm:prSet presAssocID="{F15ED6FF-709F-4F2D-A0FC-BECC23782389}" presName="parentText" presStyleLbl="node1" presStyleIdx="2" presStyleCnt="3">
        <dgm:presLayoutVars>
          <dgm:chMax val="0"/>
          <dgm:bulletEnabled val="1"/>
        </dgm:presLayoutVars>
      </dgm:prSet>
      <dgm:spPr/>
    </dgm:pt>
    <dgm:pt modelId="{90CF6457-2A98-4210-9D31-FF3339E3B03F}" type="pres">
      <dgm:prSet presAssocID="{F15ED6FF-709F-4F2D-A0FC-BECC23782389}" presName="negativeSpace" presStyleCnt="0"/>
      <dgm:spPr/>
    </dgm:pt>
    <dgm:pt modelId="{D2C43C4C-4B86-4331-B1E0-0686FE313301}" type="pres">
      <dgm:prSet presAssocID="{F15ED6FF-709F-4F2D-A0FC-BECC23782389}" presName="childText" presStyleLbl="conFgAcc1" presStyleIdx="2" presStyleCnt="3">
        <dgm:presLayoutVars>
          <dgm:bulletEnabled val="1"/>
        </dgm:presLayoutVars>
      </dgm:prSet>
      <dgm:spPr/>
    </dgm:pt>
  </dgm:ptLst>
  <dgm:cxnLst>
    <dgm:cxn modelId="{A1E4D304-5F09-4522-A60C-5C2AEA17BF06}" srcId="{D49D873F-9706-49B7-ACC9-6ED1C4173700}" destId="{2C189B1A-002F-45FA-913C-32F78377FF4D}" srcOrd="0" destOrd="0" parTransId="{9B7FC006-94E0-4684-865D-E8C275C2343D}" sibTransId="{522D4DFF-8204-4554-89E5-7BBBD199F867}"/>
    <dgm:cxn modelId="{8AEEF604-23CC-4225-AE4E-1133219BDA78}" type="presOf" srcId="{F15ED6FF-709F-4F2D-A0FC-BECC23782389}" destId="{C5F01546-6303-4E5A-82F8-071359D2E7BF}" srcOrd="1" destOrd="0" presId="urn:microsoft.com/office/officeart/2005/8/layout/list1"/>
    <dgm:cxn modelId="{43CBAE15-0173-4346-B48A-1CCE16A20C89}" srcId="{D49D873F-9706-49B7-ACC9-6ED1C4173700}" destId="{F15ED6FF-709F-4F2D-A0FC-BECC23782389}" srcOrd="2" destOrd="0" parTransId="{50D7D618-A10C-4C35-8585-DC26495A7DB7}" sibTransId="{5836C38B-128D-4BA5-A1F4-FCB6A0C82078}"/>
    <dgm:cxn modelId="{7E2D091D-4339-48DB-818A-D96DEAC0C337}" type="presOf" srcId="{D49D873F-9706-49B7-ACC9-6ED1C4173700}" destId="{BC9031F1-0EB5-4858-AFA0-672CF0756528}" srcOrd="0" destOrd="0" presId="urn:microsoft.com/office/officeart/2005/8/layout/list1"/>
    <dgm:cxn modelId="{81C3C03E-952E-4A13-94FE-A0F2A785B22A}" type="presOf" srcId="{2C189B1A-002F-45FA-913C-32F78377FF4D}" destId="{702892F2-57AB-4FF3-AD43-627115104C33}" srcOrd="1" destOrd="0" presId="urn:microsoft.com/office/officeart/2005/8/layout/list1"/>
    <dgm:cxn modelId="{D746B381-5DA7-4E81-AAC0-F8878CDB215E}" srcId="{D49D873F-9706-49B7-ACC9-6ED1C4173700}" destId="{93C7B731-7A14-4246-A92E-7ED1281E7CA5}" srcOrd="1" destOrd="0" parTransId="{9146EFAE-E9BE-4D11-B099-A275F2A51824}" sibTransId="{C8D5DC0A-FCA1-4456-9DCE-B651D509DCF9}"/>
    <dgm:cxn modelId="{79113BBA-289A-4DF5-AF4B-29EB3A840B63}" type="presOf" srcId="{F15ED6FF-709F-4F2D-A0FC-BECC23782389}" destId="{F4D9468E-C046-4641-BEFB-CBB3C5819C95}" srcOrd="0" destOrd="0" presId="urn:microsoft.com/office/officeart/2005/8/layout/list1"/>
    <dgm:cxn modelId="{BEE51BD3-DF87-4314-822E-DEB859E81932}" type="presOf" srcId="{2C189B1A-002F-45FA-913C-32F78377FF4D}" destId="{1B27D588-97DF-4895-8D66-CEEBAA66F660}" srcOrd="0" destOrd="0" presId="urn:microsoft.com/office/officeart/2005/8/layout/list1"/>
    <dgm:cxn modelId="{BFA07DDA-D4F1-4650-8219-F155AFCE8F68}" type="presOf" srcId="{93C7B731-7A14-4246-A92E-7ED1281E7CA5}" destId="{22944FC0-474D-45D7-83A4-D766D87B72CD}" srcOrd="1" destOrd="0" presId="urn:microsoft.com/office/officeart/2005/8/layout/list1"/>
    <dgm:cxn modelId="{916B3EFF-AC7F-4BE4-B1C8-331E92B24201}" type="presOf" srcId="{93C7B731-7A14-4246-A92E-7ED1281E7CA5}" destId="{EA571ED4-299A-41AA-A26C-66C58E5716F2}" srcOrd="0" destOrd="0" presId="urn:microsoft.com/office/officeart/2005/8/layout/list1"/>
    <dgm:cxn modelId="{7980DC33-2050-4285-B641-52383E413AF2}" type="presParOf" srcId="{BC9031F1-0EB5-4858-AFA0-672CF0756528}" destId="{4B25C060-2476-4DC6-8E99-EF3762CF618B}" srcOrd="0" destOrd="0" presId="urn:microsoft.com/office/officeart/2005/8/layout/list1"/>
    <dgm:cxn modelId="{330F2159-FFDA-4CC6-BBDF-EDD03DAAD9A1}" type="presParOf" srcId="{4B25C060-2476-4DC6-8E99-EF3762CF618B}" destId="{1B27D588-97DF-4895-8D66-CEEBAA66F660}" srcOrd="0" destOrd="0" presId="urn:microsoft.com/office/officeart/2005/8/layout/list1"/>
    <dgm:cxn modelId="{282ED94A-F485-4DEF-9D06-EBA2D3274EED}" type="presParOf" srcId="{4B25C060-2476-4DC6-8E99-EF3762CF618B}" destId="{702892F2-57AB-4FF3-AD43-627115104C33}" srcOrd="1" destOrd="0" presId="urn:microsoft.com/office/officeart/2005/8/layout/list1"/>
    <dgm:cxn modelId="{F63D3C1A-E16E-4D48-8781-7DA3F30E3D07}" type="presParOf" srcId="{BC9031F1-0EB5-4858-AFA0-672CF0756528}" destId="{5563FDD3-C392-4FD3-BC9E-7F2605D59AFD}" srcOrd="1" destOrd="0" presId="urn:microsoft.com/office/officeart/2005/8/layout/list1"/>
    <dgm:cxn modelId="{0FC3F9AC-3BEB-468A-A126-482F9A270175}" type="presParOf" srcId="{BC9031F1-0EB5-4858-AFA0-672CF0756528}" destId="{7DFC8AFC-BA51-42BB-B72A-491CB4F6989A}" srcOrd="2" destOrd="0" presId="urn:microsoft.com/office/officeart/2005/8/layout/list1"/>
    <dgm:cxn modelId="{586707E8-A4C0-44EA-9A90-D2295E2327CD}" type="presParOf" srcId="{BC9031F1-0EB5-4858-AFA0-672CF0756528}" destId="{E10220FE-CE9E-422B-A703-FBC77034A9CD}" srcOrd="3" destOrd="0" presId="urn:microsoft.com/office/officeart/2005/8/layout/list1"/>
    <dgm:cxn modelId="{EDA47900-6430-42E9-AAB3-AAB91298D261}" type="presParOf" srcId="{BC9031F1-0EB5-4858-AFA0-672CF0756528}" destId="{A1414031-3E40-40E0-8C41-4C45A6ED3487}" srcOrd="4" destOrd="0" presId="urn:microsoft.com/office/officeart/2005/8/layout/list1"/>
    <dgm:cxn modelId="{FDAEF3F4-E25D-45FF-A0E4-C70184BC0BD7}" type="presParOf" srcId="{A1414031-3E40-40E0-8C41-4C45A6ED3487}" destId="{EA571ED4-299A-41AA-A26C-66C58E5716F2}" srcOrd="0" destOrd="0" presId="urn:microsoft.com/office/officeart/2005/8/layout/list1"/>
    <dgm:cxn modelId="{53A9C4C4-5D00-47BB-8CD5-321A3A44B215}" type="presParOf" srcId="{A1414031-3E40-40E0-8C41-4C45A6ED3487}" destId="{22944FC0-474D-45D7-83A4-D766D87B72CD}" srcOrd="1" destOrd="0" presId="urn:microsoft.com/office/officeart/2005/8/layout/list1"/>
    <dgm:cxn modelId="{52B3945B-B5CE-4C10-8B3B-DBCCB4258BD4}" type="presParOf" srcId="{BC9031F1-0EB5-4858-AFA0-672CF0756528}" destId="{117D49A7-7603-499A-A5B5-09537CE174D9}" srcOrd="5" destOrd="0" presId="urn:microsoft.com/office/officeart/2005/8/layout/list1"/>
    <dgm:cxn modelId="{0FA2BD7B-1F7C-47C1-958F-191912740C9A}" type="presParOf" srcId="{BC9031F1-0EB5-4858-AFA0-672CF0756528}" destId="{E54643EB-39A3-44E9-B1C8-B9398F9EC1C5}" srcOrd="6" destOrd="0" presId="urn:microsoft.com/office/officeart/2005/8/layout/list1"/>
    <dgm:cxn modelId="{D860FEAE-FC48-4A9A-B254-B9DD34797AFF}" type="presParOf" srcId="{BC9031F1-0EB5-4858-AFA0-672CF0756528}" destId="{ACC31382-9D72-4662-9250-E5FFF0FC3E48}" srcOrd="7" destOrd="0" presId="urn:microsoft.com/office/officeart/2005/8/layout/list1"/>
    <dgm:cxn modelId="{A4A16AA4-F612-40C1-8BDA-0B9D4EC94F27}" type="presParOf" srcId="{BC9031F1-0EB5-4858-AFA0-672CF0756528}" destId="{348EBA32-5346-42E9-8376-CCC7B3141C0D}" srcOrd="8" destOrd="0" presId="urn:microsoft.com/office/officeart/2005/8/layout/list1"/>
    <dgm:cxn modelId="{D95FDB37-EE21-46FF-A4D9-456B32B66214}" type="presParOf" srcId="{348EBA32-5346-42E9-8376-CCC7B3141C0D}" destId="{F4D9468E-C046-4641-BEFB-CBB3C5819C95}" srcOrd="0" destOrd="0" presId="urn:microsoft.com/office/officeart/2005/8/layout/list1"/>
    <dgm:cxn modelId="{3B3D3809-096F-4B23-BC54-1ADBE34B451D}" type="presParOf" srcId="{348EBA32-5346-42E9-8376-CCC7B3141C0D}" destId="{C5F01546-6303-4E5A-82F8-071359D2E7BF}" srcOrd="1" destOrd="0" presId="urn:microsoft.com/office/officeart/2005/8/layout/list1"/>
    <dgm:cxn modelId="{E9BBB155-D965-42CE-9363-7D8A389517C6}" type="presParOf" srcId="{BC9031F1-0EB5-4858-AFA0-672CF0756528}" destId="{90CF6457-2A98-4210-9D31-FF3339E3B03F}" srcOrd="9" destOrd="0" presId="urn:microsoft.com/office/officeart/2005/8/layout/list1"/>
    <dgm:cxn modelId="{D2307EB3-732D-476E-A9AF-D705C5B88050}" type="presParOf" srcId="{BC9031F1-0EB5-4858-AFA0-672CF0756528}" destId="{D2C43C4C-4B86-4331-B1E0-0686FE3133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9D873F-9706-49B7-ACC9-6ED1C4173700}"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CO"/>
        </a:p>
      </dgm:t>
    </dgm:pt>
    <dgm:pt modelId="{2C189B1A-002F-45FA-913C-32F78377FF4D}">
      <dgm:prSet phldrT="[Texto]" custT="1"/>
      <dgm:spPr/>
      <dgm:t>
        <a:bodyPr/>
        <a:lstStyle/>
        <a:p>
          <a:pPr>
            <a:buClrTx/>
            <a:buSzTx/>
          </a:pPr>
          <a:r>
            <a:rPr kumimoji="0" lang="es-CO" sz="13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 R</a:t>
          </a:r>
          <a:r>
            <a:rPr kumimoji="0" lang="es-CO" sz="1300" b="0" i="0" u="none" strike="noStrike" cap="none" spc="0" normalizeH="0" baseline="0" noProof="0" dirty="0">
              <a:ln/>
              <a:effectLst/>
              <a:uLnTx/>
              <a:uFillTx/>
              <a:latin typeface="Calibri" panose="020F0502020204030204" pitchFamily="34" charset="0"/>
              <a:ea typeface="+mn-ea"/>
              <a:cs typeface="Times New Roman" panose="02020603050405020304" pitchFamily="18" charset="0"/>
            </a:rPr>
            <a:t>egistros para traslado de costos y traslados de almacén de la oficina principal a las regionales.</a:t>
          </a:r>
        </a:p>
      </dgm:t>
    </dgm:pt>
    <dgm:pt modelId="{9B7FC006-94E0-4684-865D-E8C275C2343D}" type="parTrans" cxnId="{A1E4D304-5F09-4522-A60C-5C2AEA17BF06}">
      <dgm:prSet/>
      <dgm:spPr/>
      <dgm:t>
        <a:bodyPr/>
        <a:lstStyle/>
        <a:p>
          <a:endParaRPr lang="es-CO"/>
        </a:p>
      </dgm:t>
    </dgm:pt>
    <dgm:pt modelId="{522D4DFF-8204-4554-89E5-7BBBD199F867}" type="sibTrans" cxnId="{A1E4D304-5F09-4522-A60C-5C2AEA17BF06}">
      <dgm:prSet/>
      <dgm:spPr/>
      <dgm:t>
        <a:bodyPr/>
        <a:lstStyle/>
        <a:p>
          <a:endParaRPr lang="es-CO"/>
        </a:p>
      </dgm:t>
    </dgm:pt>
    <dgm:pt modelId="{069075F8-44DE-4D07-97CD-89056BBC8EF4}">
      <dgm:prSet phldrT="[Texto]" custT="1"/>
      <dgm:spPr/>
      <dgm:t>
        <a:bodyPr/>
        <a:lstStyle/>
        <a:p>
          <a:pPr>
            <a:buClrTx/>
            <a:buSzTx/>
          </a:pPr>
          <a:r>
            <a:rPr kumimoji="0" lang="es-CO" sz="1300" b="0" i="0" u="none" strike="noStrike" cap="none" spc="0" normalizeH="0" baseline="0" noProof="0">
              <a:ln/>
              <a:effectLst/>
              <a:uLnTx/>
              <a:uFillTx/>
              <a:latin typeface="Calibri" panose="020F0502020204030204" pitchFamily="34" charset="0"/>
              <a:ea typeface="+mn-ea"/>
              <a:cs typeface="Times New Roman" panose="02020603050405020304" pitchFamily="18" charset="0"/>
            </a:rPr>
            <a:t>-Registro de la contabilización inadecuada que afecta la cuenta del gasto 572201- cruce de cuentas y que una vez revisada la cuenta correcta es la 570508 funcionamiento.</a:t>
          </a:r>
          <a:endParaRPr lang="es-CO" sz="1300" dirty="0">
            <a:latin typeface="+mn-lt"/>
          </a:endParaRPr>
        </a:p>
      </dgm:t>
    </dgm:pt>
    <dgm:pt modelId="{B32C02ED-480A-4497-91C7-2C3224140D81}" type="parTrans" cxnId="{07B082BC-2909-4317-AAE5-ABC67D83D57E}">
      <dgm:prSet/>
      <dgm:spPr/>
      <dgm:t>
        <a:bodyPr/>
        <a:lstStyle/>
        <a:p>
          <a:endParaRPr lang="es-CO"/>
        </a:p>
      </dgm:t>
    </dgm:pt>
    <dgm:pt modelId="{0C2E8561-79AF-4751-B88D-511125A82A2A}" type="sibTrans" cxnId="{07B082BC-2909-4317-AAE5-ABC67D83D57E}">
      <dgm:prSet/>
      <dgm:spPr/>
      <dgm:t>
        <a:bodyPr/>
        <a:lstStyle/>
        <a:p>
          <a:endParaRPr lang="es-CO"/>
        </a:p>
      </dgm:t>
    </dgm:pt>
    <dgm:pt modelId="{FECA222D-76B9-4C86-BF1A-18E3C40CB622}" type="pres">
      <dgm:prSet presAssocID="{D49D873F-9706-49B7-ACC9-6ED1C4173700}" presName="Name0" presStyleCnt="0">
        <dgm:presLayoutVars>
          <dgm:chMax val="7"/>
          <dgm:chPref val="7"/>
          <dgm:dir/>
        </dgm:presLayoutVars>
      </dgm:prSet>
      <dgm:spPr/>
    </dgm:pt>
    <dgm:pt modelId="{2444AD0D-7A3A-4A64-B2F4-0E26D382D88B}" type="pres">
      <dgm:prSet presAssocID="{D49D873F-9706-49B7-ACC9-6ED1C4173700}" presName="Name1" presStyleCnt="0"/>
      <dgm:spPr/>
    </dgm:pt>
    <dgm:pt modelId="{C50192E7-CC3E-4C76-A6D7-A390910BA6D3}" type="pres">
      <dgm:prSet presAssocID="{D49D873F-9706-49B7-ACC9-6ED1C4173700}" presName="cycle" presStyleCnt="0"/>
      <dgm:spPr/>
    </dgm:pt>
    <dgm:pt modelId="{D4F1D77A-DE47-4A99-A745-04A876702088}" type="pres">
      <dgm:prSet presAssocID="{D49D873F-9706-49B7-ACC9-6ED1C4173700}" presName="srcNode" presStyleLbl="node1" presStyleIdx="0" presStyleCnt="2"/>
      <dgm:spPr/>
    </dgm:pt>
    <dgm:pt modelId="{E69E8C52-B4B1-45FC-8911-732704416A02}" type="pres">
      <dgm:prSet presAssocID="{D49D873F-9706-49B7-ACC9-6ED1C4173700}" presName="conn" presStyleLbl="parChTrans1D2" presStyleIdx="0" presStyleCnt="1"/>
      <dgm:spPr/>
    </dgm:pt>
    <dgm:pt modelId="{3A68C83D-D993-4426-926C-C30DE7799AEE}" type="pres">
      <dgm:prSet presAssocID="{D49D873F-9706-49B7-ACC9-6ED1C4173700}" presName="extraNode" presStyleLbl="node1" presStyleIdx="0" presStyleCnt="2"/>
      <dgm:spPr/>
    </dgm:pt>
    <dgm:pt modelId="{8E6AB2E6-FB61-4836-AF0D-360D5152F3C4}" type="pres">
      <dgm:prSet presAssocID="{D49D873F-9706-49B7-ACC9-6ED1C4173700}" presName="dstNode" presStyleLbl="node1" presStyleIdx="0" presStyleCnt="2"/>
      <dgm:spPr/>
    </dgm:pt>
    <dgm:pt modelId="{E5D70D72-D1D5-4DE8-B7BA-0F87C9BDA7FA}" type="pres">
      <dgm:prSet presAssocID="{2C189B1A-002F-45FA-913C-32F78377FF4D}" presName="text_1" presStyleLbl="node1" presStyleIdx="0" presStyleCnt="2">
        <dgm:presLayoutVars>
          <dgm:bulletEnabled val="1"/>
        </dgm:presLayoutVars>
      </dgm:prSet>
      <dgm:spPr/>
    </dgm:pt>
    <dgm:pt modelId="{4AA33F27-9C4E-4A89-ABFC-E66D4B87DD76}" type="pres">
      <dgm:prSet presAssocID="{2C189B1A-002F-45FA-913C-32F78377FF4D}" presName="accent_1" presStyleCnt="0"/>
      <dgm:spPr/>
    </dgm:pt>
    <dgm:pt modelId="{E3EC25CB-DF93-4DCC-B2A1-AD3B9E57095C}" type="pres">
      <dgm:prSet presAssocID="{2C189B1A-002F-45FA-913C-32F78377FF4D}" presName="accentRepeatNode" presStyleLbl="solidFgAcc1" presStyleIdx="0" presStyleCnt="2"/>
      <dgm:spPr/>
    </dgm:pt>
    <dgm:pt modelId="{C34E4E6E-926E-4653-8BB2-0A595EBBF2DF}" type="pres">
      <dgm:prSet presAssocID="{069075F8-44DE-4D07-97CD-89056BBC8EF4}" presName="text_2" presStyleLbl="node1" presStyleIdx="1" presStyleCnt="2">
        <dgm:presLayoutVars>
          <dgm:bulletEnabled val="1"/>
        </dgm:presLayoutVars>
      </dgm:prSet>
      <dgm:spPr/>
    </dgm:pt>
    <dgm:pt modelId="{12233386-19AD-43A2-8EB5-A92C0C3633E9}" type="pres">
      <dgm:prSet presAssocID="{069075F8-44DE-4D07-97CD-89056BBC8EF4}" presName="accent_2" presStyleCnt="0"/>
      <dgm:spPr/>
    </dgm:pt>
    <dgm:pt modelId="{B49D298B-7062-46DA-8216-02FCB62465CE}" type="pres">
      <dgm:prSet presAssocID="{069075F8-44DE-4D07-97CD-89056BBC8EF4}" presName="accentRepeatNode" presStyleLbl="solidFgAcc1" presStyleIdx="1" presStyleCnt="2"/>
      <dgm:spPr/>
    </dgm:pt>
  </dgm:ptLst>
  <dgm:cxnLst>
    <dgm:cxn modelId="{A1E4D304-5F09-4522-A60C-5C2AEA17BF06}" srcId="{D49D873F-9706-49B7-ACC9-6ED1C4173700}" destId="{2C189B1A-002F-45FA-913C-32F78377FF4D}" srcOrd="0" destOrd="0" parTransId="{9B7FC006-94E0-4684-865D-E8C275C2343D}" sibTransId="{522D4DFF-8204-4554-89E5-7BBBD199F867}"/>
    <dgm:cxn modelId="{9536CC48-081D-4A5F-85CD-E3D464B232A0}" type="presOf" srcId="{522D4DFF-8204-4554-89E5-7BBBD199F867}" destId="{E69E8C52-B4B1-45FC-8911-732704416A02}" srcOrd="0" destOrd="0" presId="urn:microsoft.com/office/officeart/2008/layout/VerticalCurvedList"/>
    <dgm:cxn modelId="{E3105576-11DA-4E26-A7AE-DB6CE8E1DCC7}" type="presOf" srcId="{D49D873F-9706-49B7-ACC9-6ED1C4173700}" destId="{FECA222D-76B9-4C86-BF1A-18E3C40CB622}" srcOrd="0" destOrd="0" presId="urn:microsoft.com/office/officeart/2008/layout/VerticalCurvedList"/>
    <dgm:cxn modelId="{0DCBD284-8CDE-4609-AA6F-680E76C7B21A}" type="presOf" srcId="{2C189B1A-002F-45FA-913C-32F78377FF4D}" destId="{E5D70D72-D1D5-4DE8-B7BA-0F87C9BDA7FA}" srcOrd="0" destOrd="0" presId="urn:microsoft.com/office/officeart/2008/layout/VerticalCurvedList"/>
    <dgm:cxn modelId="{07B082BC-2909-4317-AAE5-ABC67D83D57E}" srcId="{D49D873F-9706-49B7-ACC9-6ED1C4173700}" destId="{069075F8-44DE-4D07-97CD-89056BBC8EF4}" srcOrd="1" destOrd="0" parTransId="{B32C02ED-480A-4497-91C7-2C3224140D81}" sibTransId="{0C2E8561-79AF-4751-B88D-511125A82A2A}"/>
    <dgm:cxn modelId="{C07C80E6-1ECC-45D0-88B9-B8B994C6E577}" type="presOf" srcId="{069075F8-44DE-4D07-97CD-89056BBC8EF4}" destId="{C34E4E6E-926E-4653-8BB2-0A595EBBF2DF}" srcOrd="0" destOrd="0" presId="urn:microsoft.com/office/officeart/2008/layout/VerticalCurvedList"/>
    <dgm:cxn modelId="{64C2CD9A-D15B-4BCC-8AC5-0D072A57486E}" type="presParOf" srcId="{FECA222D-76B9-4C86-BF1A-18E3C40CB622}" destId="{2444AD0D-7A3A-4A64-B2F4-0E26D382D88B}" srcOrd="0" destOrd="0" presId="urn:microsoft.com/office/officeart/2008/layout/VerticalCurvedList"/>
    <dgm:cxn modelId="{1126E74A-A85F-4CB2-AA71-516FBB199C29}" type="presParOf" srcId="{2444AD0D-7A3A-4A64-B2F4-0E26D382D88B}" destId="{C50192E7-CC3E-4C76-A6D7-A390910BA6D3}" srcOrd="0" destOrd="0" presId="urn:microsoft.com/office/officeart/2008/layout/VerticalCurvedList"/>
    <dgm:cxn modelId="{B0454D0A-4095-4227-8D2A-3FF1F4A557F1}" type="presParOf" srcId="{C50192E7-CC3E-4C76-A6D7-A390910BA6D3}" destId="{D4F1D77A-DE47-4A99-A745-04A876702088}" srcOrd="0" destOrd="0" presId="urn:microsoft.com/office/officeart/2008/layout/VerticalCurvedList"/>
    <dgm:cxn modelId="{E803F0EB-57A4-441C-BD28-1EA9AE9E2FF3}" type="presParOf" srcId="{C50192E7-CC3E-4C76-A6D7-A390910BA6D3}" destId="{E69E8C52-B4B1-45FC-8911-732704416A02}" srcOrd="1" destOrd="0" presId="urn:microsoft.com/office/officeart/2008/layout/VerticalCurvedList"/>
    <dgm:cxn modelId="{B7E3060A-FF54-4761-B322-CE9011E80F92}" type="presParOf" srcId="{C50192E7-CC3E-4C76-A6D7-A390910BA6D3}" destId="{3A68C83D-D993-4426-926C-C30DE7799AEE}" srcOrd="2" destOrd="0" presId="urn:microsoft.com/office/officeart/2008/layout/VerticalCurvedList"/>
    <dgm:cxn modelId="{D6335E63-E928-4951-B383-86C432F2F3F7}" type="presParOf" srcId="{C50192E7-CC3E-4C76-A6D7-A390910BA6D3}" destId="{8E6AB2E6-FB61-4836-AF0D-360D5152F3C4}" srcOrd="3" destOrd="0" presId="urn:microsoft.com/office/officeart/2008/layout/VerticalCurvedList"/>
    <dgm:cxn modelId="{3E69E8EA-BFAA-4B5E-A78E-CC48424A7868}" type="presParOf" srcId="{2444AD0D-7A3A-4A64-B2F4-0E26D382D88B}" destId="{E5D70D72-D1D5-4DE8-B7BA-0F87C9BDA7FA}" srcOrd="1" destOrd="0" presId="urn:microsoft.com/office/officeart/2008/layout/VerticalCurvedList"/>
    <dgm:cxn modelId="{C38A5AD0-7C2F-4F34-9FC3-58D035C2D845}" type="presParOf" srcId="{2444AD0D-7A3A-4A64-B2F4-0E26D382D88B}" destId="{4AA33F27-9C4E-4A89-ABFC-E66D4B87DD76}" srcOrd="2" destOrd="0" presId="urn:microsoft.com/office/officeart/2008/layout/VerticalCurvedList"/>
    <dgm:cxn modelId="{6B00755C-83D0-43C0-A233-B869EEDE446C}" type="presParOf" srcId="{4AA33F27-9C4E-4A89-ABFC-E66D4B87DD76}" destId="{E3EC25CB-DF93-4DCC-B2A1-AD3B9E57095C}" srcOrd="0" destOrd="0" presId="urn:microsoft.com/office/officeart/2008/layout/VerticalCurvedList"/>
    <dgm:cxn modelId="{584EA48F-C42A-45BD-99D8-293AC484D07D}" type="presParOf" srcId="{2444AD0D-7A3A-4A64-B2F4-0E26D382D88B}" destId="{C34E4E6E-926E-4653-8BB2-0A595EBBF2DF}" srcOrd="3" destOrd="0" presId="urn:microsoft.com/office/officeart/2008/layout/VerticalCurvedList"/>
    <dgm:cxn modelId="{F04F376C-9BBC-4338-8856-D62934E3A1DC}" type="presParOf" srcId="{2444AD0D-7A3A-4A64-B2F4-0E26D382D88B}" destId="{12233386-19AD-43A2-8EB5-A92C0C3633E9}" srcOrd="4" destOrd="0" presId="urn:microsoft.com/office/officeart/2008/layout/VerticalCurvedList"/>
    <dgm:cxn modelId="{0404B59D-8F1C-4793-BA79-2CAF13998832}" type="presParOf" srcId="{12233386-19AD-43A2-8EB5-A92C0C3633E9}" destId="{B49D298B-7062-46DA-8216-02FCB62465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6DF8AD-61F4-4A3A-A220-C0DDC6B387D1}" type="doc">
      <dgm:prSet loTypeId="urn:microsoft.com/office/officeart/2009/3/layout/RandomtoResultProcess" loCatId="process" qsTypeId="urn:microsoft.com/office/officeart/2005/8/quickstyle/simple1" qsCatId="simple" csTypeId="urn:microsoft.com/office/officeart/2005/8/colors/colorful5" csCatId="colorful" phldr="1"/>
      <dgm:spPr/>
    </dgm:pt>
    <dgm:pt modelId="{8CDCD490-2912-4B9B-A64A-CD1A5AE6B6D1}">
      <dgm:prSet phldrT="[Texto]" custT="1"/>
      <dgm:spPr/>
      <dgm:t>
        <a:bodyPr/>
        <a:lstStyle/>
        <a:p>
          <a:r>
            <a:rPr lang="es-MX" sz="1300" b="1" dirty="0"/>
            <a:t>17 de marzo </a:t>
          </a:r>
        </a:p>
        <a:p>
          <a:r>
            <a:rPr lang="es-MX" sz="1300" dirty="0"/>
            <a:t>modificación de la marca Manual  con valor “NO”</a:t>
          </a:r>
          <a:endParaRPr lang="es-CO" sz="1300" dirty="0"/>
        </a:p>
      </dgm:t>
    </dgm:pt>
    <dgm:pt modelId="{2E760C56-3C49-4F47-9F41-E5A4D461061C}" type="parTrans" cxnId="{9700D4AB-F9B7-4779-98A2-9881680F7540}">
      <dgm:prSet/>
      <dgm:spPr/>
      <dgm:t>
        <a:bodyPr/>
        <a:lstStyle/>
        <a:p>
          <a:endParaRPr lang="es-CO"/>
        </a:p>
      </dgm:t>
    </dgm:pt>
    <dgm:pt modelId="{E050AC32-B752-423C-9746-CFDA997DB4EF}" type="sibTrans" cxnId="{9700D4AB-F9B7-4779-98A2-9881680F7540}">
      <dgm:prSet/>
      <dgm:spPr/>
      <dgm:t>
        <a:bodyPr/>
        <a:lstStyle/>
        <a:p>
          <a:endParaRPr lang="es-CO"/>
        </a:p>
      </dgm:t>
    </dgm:pt>
    <dgm:pt modelId="{31C64D78-B791-4E53-B765-F981DB772A82}">
      <dgm:prSet phldrT="[Texto]"/>
      <dgm:spPr/>
      <dgm:t>
        <a:bodyPr/>
        <a:lstStyle/>
        <a:p>
          <a:endParaRPr lang="es-CO" dirty="0"/>
        </a:p>
      </dgm:t>
    </dgm:pt>
    <dgm:pt modelId="{512BF30C-FDAA-4FCF-B7C5-F0B22223B24B}" type="parTrans" cxnId="{3B6C5103-316A-4765-8C6B-E878CC8E5924}">
      <dgm:prSet/>
      <dgm:spPr/>
      <dgm:t>
        <a:bodyPr/>
        <a:lstStyle/>
        <a:p>
          <a:endParaRPr lang="es-CO"/>
        </a:p>
      </dgm:t>
    </dgm:pt>
    <dgm:pt modelId="{9806BE6D-3F36-45AE-A8EF-0A3177328E21}" type="sibTrans" cxnId="{3B6C5103-316A-4765-8C6B-E878CC8E5924}">
      <dgm:prSet/>
      <dgm:spPr/>
      <dgm:t>
        <a:bodyPr/>
        <a:lstStyle/>
        <a:p>
          <a:endParaRPr lang="es-CO"/>
        </a:p>
      </dgm:t>
    </dgm:pt>
    <dgm:pt modelId="{A3D0F74A-D4BB-4D3C-A5D5-778506145ED2}">
      <dgm:prSet phldrT="[Texto]" custT="1"/>
      <dgm:spPr/>
      <dgm:t>
        <a:bodyPr/>
        <a:lstStyle/>
        <a:p>
          <a:r>
            <a:rPr lang="es-MX" sz="1200" b="1" dirty="0"/>
            <a:t>12 de mayo </a:t>
          </a:r>
          <a:r>
            <a:rPr lang="es-MX" sz="1200" dirty="0"/>
            <a:t>modificación de la marca Manual con valor “SI” de conformidad con el Concepto No . 20221100016851 17 de marzo del 2022</a:t>
          </a:r>
          <a:endParaRPr lang="es-CO" sz="1200" dirty="0"/>
        </a:p>
      </dgm:t>
    </dgm:pt>
    <dgm:pt modelId="{BDF25C82-C229-464A-968B-A6BF980A16A4}" type="parTrans" cxnId="{FA671F06-6BF6-42C2-B8AB-506CC0DAA743}">
      <dgm:prSet/>
      <dgm:spPr/>
      <dgm:t>
        <a:bodyPr/>
        <a:lstStyle/>
        <a:p>
          <a:endParaRPr lang="es-CO"/>
        </a:p>
      </dgm:t>
    </dgm:pt>
    <dgm:pt modelId="{88FC80B6-4AAF-4CB5-BDD4-A3D3CE09591D}" type="sibTrans" cxnId="{FA671F06-6BF6-42C2-B8AB-506CC0DAA743}">
      <dgm:prSet/>
      <dgm:spPr/>
      <dgm:t>
        <a:bodyPr/>
        <a:lstStyle/>
        <a:p>
          <a:endParaRPr lang="es-CO"/>
        </a:p>
      </dgm:t>
    </dgm:pt>
    <dgm:pt modelId="{44AC501C-54FF-4090-9403-6460E9D6DDC5}">
      <dgm:prSet phldrT="[Texto]"/>
      <dgm:spPr>
        <a:noFill/>
      </dgm:spPr>
      <dgm:t>
        <a:bodyPr/>
        <a:lstStyle/>
        <a:p>
          <a:endParaRPr lang="es-CO" dirty="0"/>
        </a:p>
      </dgm:t>
    </dgm:pt>
    <dgm:pt modelId="{46611F07-E230-4645-8F8D-255F9E3640B7}" type="sibTrans" cxnId="{1AE36397-CC0A-432C-82BD-4AEF2EE4B666}">
      <dgm:prSet/>
      <dgm:spPr/>
      <dgm:t>
        <a:bodyPr/>
        <a:lstStyle/>
        <a:p>
          <a:endParaRPr lang="es-CO"/>
        </a:p>
      </dgm:t>
    </dgm:pt>
    <dgm:pt modelId="{688762F0-B7AC-458F-B228-3E10E23C8D57}" type="parTrans" cxnId="{1AE36397-CC0A-432C-82BD-4AEF2EE4B666}">
      <dgm:prSet/>
      <dgm:spPr/>
      <dgm:t>
        <a:bodyPr/>
        <a:lstStyle/>
        <a:p>
          <a:endParaRPr lang="es-CO"/>
        </a:p>
      </dgm:t>
    </dgm:pt>
    <dgm:pt modelId="{5FD14716-DD19-4336-8321-D3D7C94083D2}" type="pres">
      <dgm:prSet presAssocID="{856DF8AD-61F4-4A3A-A220-C0DDC6B387D1}" presName="Name0" presStyleCnt="0">
        <dgm:presLayoutVars>
          <dgm:dir/>
          <dgm:animOne val="branch"/>
          <dgm:animLvl val="lvl"/>
        </dgm:presLayoutVars>
      </dgm:prSet>
      <dgm:spPr/>
    </dgm:pt>
    <dgm:pt modelId="{2A8BF0C0-8AC4-49D8-82C9-5FD053FB1C7F}" type="pres">
      <dgm:prSet presAssocID="{8CDCD490-2912-4B9B-A64A-CD1A5AE6B6D1}" presName="chaos" presStyleCnt="0"/>
      <dgm:spPr/>
    </dgm:pt>
    <dgm:pt modelId="{3FDFA0F5-178A-4822-8DEE-D6D0E2A06BBC}" type="pres">
      <dgm:prSet presAssocID="{8CDCD490-2912-4B9B-A64A-CD1A5AE6B6D1}" presName="parTx1" presStyleLbl="revTx" presStyleIdx="0" presStyleCnt="3" custScaleX="87438" custScaleY="139172" custLinFactNeighborX="-3361" custLinFactNeighborY="-9385"/>
      <dgm:spPr/>
    </dgm:pt>
    <dgm:pt modelId="{5FDB0AA3-9A86-43E4-9F3A-6981DFF1E12B}" type="pres">
      <dgm:prSet presAssocID="{8CDCD490-2912-4B9B-A64A-CD1A5AE6B6D1}" presName="c1" presStyleLbl="node1" presStyleIdx="0" presStyleCnt="19"/>
      <dgm:spPr/>
    </dgm:pt>
    <dgm:pt modelId="{171FF751-22DA-4504-994C-577142C0933A}" type="pres">
      <dgm:prSet presAssocID="{8CDCD490-2912-4B9B-A64A-CD1A5AE6B6D1}" presName="c2" presStyleLbl="node1" presStyleIdx="1" presStyleCnt="19"/>
      <dgm:spPr/>
    </dgm:pt>
    <dgm:pt modelId="{BA793651-81BC-4FF1-94D2-D2C920757C6D}" type="pres">
      <dgm:prSet presAssocID="{8CDCD490-2912-4B9B-A64A-CD1A5AE6B6D1}" presName="c3" presStyleLbl="node1" presStyleIdx="2" presStyleCnt="19"/>
      <dgm:spPr/>
    </dgm:pt>
    <dgm:pt modelId="{08834FF8-6AF6-4AA0-8855-8545C2DCFAA3}" type="pres">
      <dgm:prSet presAssocID="{8CDCD490-2912-4B9B-A64A-CD1A5AE6B6D1}" presName="c4" presStyleLbl="node1" presStyleIdx="3" presStyleCnt="19"/>
      <dgm:spPr/>
    </dgm:pt>
    <dgm:pt modelId="{780CC269-9036-4A80-835C-A6E32B10AFBF}" type="pres">
      <dgm:prSet presAssocID="{8CDCD490-2912-4B9B-A64A-CD1A5AE6B6D1}" presName="c5" presStyleLbl="node1" presStyleIdx="4" presStyleCnt="19"/>
      <dgm:spPr/>
    </dgm:pt>
    <dgm:pt modelId="{44B82923-D942-43C9-9CB9-DF91A6D0EC46}" type="pres">
      <dgm:prSet presAssocID="{8CDCD490-2912-4B9B-A64A-CD1A5AE6B6D1}" presName="c6" presStyleLbl="node1" presStyleIdx="5" presStyleCnt="19"/>
      <dgm:spPr/>
    </dgm:pt>
    <dgm:pt modelId="{2EC5BEB2-8C3B-4F64-B022-B8F4DF1C94B7}" type="pres">
      <dgm:prSet presAssocID="{8CDCD490-2912-4B9B-A64A-CD1A5AE6B6D1}" presName="c7" presStyleLbl="node1" presStyleIdx="6" presStyleCnt="19"/>
      <dgm:spPr/>
    </dgm:pt>
    <dgm:pt modelId="{E79EC2EA-43C3-4FC2-9FC5-408DFFB38CBB}" type="pres">
      <dgm:prSet presAssocID="{8CDCD490-2912-4B9B-A64A-CD1A5AE6B6D1}" presName="c8" presStyleLbl="node1" presStyleIdx="7" presStyleCnt="19"/>
      <dgm:spPr/>
    </dgm:pt>
    <dgm:pt modelId="{434FB816-CEAA-40A2-9A4F-18047D786831}" type="pres">
      <dgm:prSet presAssocID="{8CDCD490-2912-4B9B-A64A-CD1A5AE6B6D1}" presName="c9" presStyleLbl="node1" presStyleIdx="8" presStyleCnt="19"/>
      <dgm:spPr/>
    </dgm:pt>
    <dgm:pt modelId="{86324883-6E56-476A-8340-966DB140C84A}" type="pres">
      <dgm:prSet presAssocID="{8CDCD490-2912-4B9B-A64A-CD1A5AE6B6D1}" presName="c10" presStyleLbl="node1" presStyleIdx="9" presStyleCnt="19" custLinFactNeighborX="-2467" custLinFactNeighborY="-38338"/>
      <dgm:spPr/>
    </dgm:pt>
    <dgm:pt modelId="{D9387523-B3B6-4F74-A94B-FF2FD213A801}" type="pres">
      <dgm:prSet presAssocID="{8CDCD490-2912-4B9B-A64A-CD1A5AE6B6D1}" presName="c11" presStyleLbl="node1" presStyleIdx="10" presStyleCnt="19"/>
      <dgm:spPr/>
    </dgm:pt>
    <dgm:pt modelId="{429889DF-7ABD-4356-8188-F7E716AE7574}" type="pres">
      <dgm:prSet presAssocID="{8CDCD490-2912-4B9B-A64A-CD1A5AE6B6D1}" presName="c12" presStyleLbl="node1" presStyleIdx="11" presStyleCnt="19"/>
      <dgm:spPr/>
    </dgm:pt>
    <dgm:pt modelId="{DB09651E-B2A6-450B-A610-AEBC4AF636BC}" type="pres">
      <dgm:prSet presAssocID="{8CDCD490-2912-4B9B-A64A-CD1A5AE6B6D1}" presName="c13" presStyleLbl="node1" presStyleIdx="12" presStyleCnt="19"/>
      <dgm:spPr/>
    </dgm:pt>
    <dgm:pt modelId="{24078187-9B34-4DB1-BCDB-341696B67EB6}" type="pres">
      <dgm:prSet presAssocID="{8CDCD490-2912-4B9B-A64A-CD1A5AE6B6D1}" presName="c14" presStyleLbl="node1" presStyleIdx="13" presStyleCnt="19"/>
      <dgm:spPr/>
    </dgm:pt>
    <dgm:pt modelId="{FDF8E2F7-F09B-4835-A541-7398922A8425}" type="pres">
      <dgm:prSet presAssocID="{8CDCD490-2912-4B9B-A64A-CD1A5AE6B6D1}" presName="c15" presStyleLbl="node1" presStyleIdx="14" presStyleCnt="19"/>
      <dgm:spPr/>
    </dgm:pt>
    <dgm:pt modelId="{EF4F59B1-22F9-417E-B7E5-3E74811D68D2}" type="pres">
      <dgm:prSet presAssocID="{8CDCD490-2912-4B9B-A64A-CD1A5AE6B6D1}" presName="c16" presStyleLbl="node1" presStyleIdx="15" presStyleCnt="19"/>
      <dgm:spPr/>
    </dgm:pt>
    <dgm:pt modelId="{A01C1D84-88BF-4A74-8BDF-BD970E1F8449}" type="pres">
      <dgm:prSet presAssocID="{8CDCD490-2912-4B9B-A64A-CD1A5AE6B6D1}" presName="c17" presStyleLbl="node1" presStyleIdx="16" presStyleCnt="19"/>
      <dgm:spPr/>
    </dgm:pt>
    <dgm:pt modelId="{2B8078CD-0629-4947-BBCB-F6BE4D20F75E}" type="pres">
      <dgm:prSet presAssocID="{8CDCD490-2912-4B9B-A64A-CD1A5AE6B6D1}" presName="c18" presStyleLbl="node1" presStyleIdx="17" presStyleCnt="19"/>
      <dgm:spPr/>
    </dgm:pt>
    <dgm:pt modelId="{75B32E9E-7481-4239-A8A3-CA46351B2460}" type="pres">
      <dgm:prSet presAssocID="{E050AC32-B752-423C-9746-CFDA997DB4EF}" presName="chevronComposite1" presStyleCnt="0"/>
      <dgm:spPr/>
    </dgm:pt>
    <dgm:pt modelId="{91E6F28C-3700-42F1-8A91-B3D6E8CF696F}" type="pres">
      <dgm:prSet presAssocID="{E050AC32-B752-423C-9746-CFDA997DB4EF}" presName="chevron1" presStyleLbl="sibTrans2D1" presStyleIdx="0" presStyleCnt="3" custLinFactNeighborX="-10119" custLinFactNeighborY="252"/>
      <dgm:spPr/>
    </dgm:pt>
    <dgm:pt modelId="{B0D6AAAD-626D-4308-9418-778E516D16D1}" type="pres">
      <dgm:prSet presAssocID="{E050AC32-B752-423C-9746-CFDA997DB4EF}" presName="spChevron1" presStyleCnt="0"/>
      <dgm:spPr/>
    </dgm:pt>
    <dgm:pt modelId="{52E5B1EF-CEAF-4018-8BE9-C0A30F71CE05}" type="pres">
      <dgm:prSet presAssocID="{31C64D78-B791-4E53-B765-F981DB772A82}" presName="middle" presStyleCnt="0"/>
      <dgm:spPr/>
    </dgm:pt>
    <dgm:pt modelId="{A2BDBA53-423B-4C2A-B38E-D6D4EA003D58}" type="pres">
      <dgm:prSet presAssocID="{31C64D78-B791-4E53-B765-F981DB772A82}" presName="parTxMid" presStyleLbl="revTx" presStyleIdx="1" presStyleCnt="3"/>
      <dgm:spPr/>
    </dgm:pt>
    <dgm:pt modelId="{12A08D74-722A-47CD-A6DE-18295FB0B723}" type="pres">
      <dgm:prSet presAssocID="{31C64D78-B791-4E53-B765-F981DB772A82}" presName="spMid" presStyleCnt="0"/>
      <dgm:spPr/>
    </dgm:pt>
    <dgm:pt modelId="{B96B337D-F47A-482C-BA15-8383D97563BA}" type="pres">
      <dgm:prSet presAssocID="{9806BE6D-3F36-45AE-A8EF-0A3177328E21}" presName="chevronComposite1" presStyleCnt="0"/>
      <dgm:spPr/>
    </dgm:pt>
    <dgm:pt modelId="{AFA4D23A-1F97-4536-A750-D43DA336E322}" type="pres">
      <dgm:prSet presAssocID="{9806BE6D-3F36-45AE-A8EF-0A3177328E21}" presName="chevron1" presStyleLbl="sibTrans2D1" presStyleIdx="1" presStyleCnt="3" custLinFactNeighborX="-9166" custLinFactNeighborY="-2985"/>
      <dgm:spPr/>
    </dgm:pt>
    <dgm:pt modelId="{F48B4E80-8F6C-402F-B68F-CECCF1523827}" type="pres">
      <dgm:prSet presAssocID="{9806BE6D-3F36-45AE-A8EF-0A3177328E21}" presName="spChevron1" presStyleCnt="0"/>
      <dgm:spPr/>
    </dgm:pt>
    <dgm:pt modelId="{2E423074-C5AD-40F2-A941-A5DADA29FD89}" type="pres">
      <dgm:prSet presAssocID="{A3D0F74A-D4BB-4D3C-A5D5-778506145ED2}" presName="middle" presStyleCnt="0"/>
      <dgm:spPr/>
    </dgm:pt>
    <dgm:pt modelId="{528BB1C6-A0D4-4863-B9BE-45268DDF43CD}" type="pres">
      <dgm:prSet presAssocID="{A3D0F74A-D4BB-4D3C-A5D5-778506145ED2}" presName="parTxMid" presStyleLbl="revTx" presStyleIdx="2" presStyleCnt="3" custScaleX="66430" custLinFactNeighborX="-7437" custLinFactNeighborY="-5506"/>
      <dgm:spPr/>
    </dgm:pt>
    <dgm:pt modelId="{FEF23004-4D61-4AF9-8FAF-7C43DA32EE0F}" type="pres">
      <dgm:prSet presAssocID="{A3D0F74A-D4BB-4D3C-A5D5-778506145ED2}" presName="spMid" presStyleCnt="0"/>
      <dgm:spPr/>
    </dgm:pt>
    <dgm:pt modelId="{8E68E170-5B37-4899-AE96-564DA8CBB5F7}" type="pres">
      <dgm:prSet presAssocID="{88FC80B6-4AAF-4CB5-BDD4-A3D3CE09591D}" presName="chevronComposite1" presStyleCnt="0"/>
      <dgm:spPr/>
    </dgm:pt>
    <dgm:pt modelId="{0816BBFB-FE58-4909-B383-82515D4E5024}" type="pres">
      <dgm:prSet presAssocID="{88FC80B6-4AAF-4CB5-BDD4-A3D3CE09591D}" presName="chevron1" presStyleLbl="sibTrans2D1" presStyleIdx="2" presStyleCnt="3" custLinFactNeighborX="-36157" custLinFactNeighborY="-3863"/>
      <dgm:spPr/>
    </dgm:pt>
    <dgm:pt modelId="{BAFDE97A-CE8C-4EE7-AA6D-A363A1AEB56B}" type="pres">
      <dgm:prSet presAssocID="{88FC80B6-4AAF-4CB5-BDD4-A3D3CE09591D}" presName="spChevron1" presStyleCnt="0"/>
      <dgm:spPr/>
    </dgm:pt>
    <dgm:pt modelId="{BF41CD35-FE7C-4CE7-AF6E-ACE087BC4345}" type="pres">
      <dgm:prSet presAssocID="{44AC501C-54FF-4090-9403-6460E9D6DDC5}" presName="last" presStyleCnt="0"/>
      <dgm:spPr/>
    </dgm:pt>
    <dgm:pt modelId="{3F22D6AA-2BDC-4F36-9FDB-EE3906074566}" type="pres">
      <dgm:prSet presAssocID="{44AC501C-54FF-4090-9403-6460E9D6DDC5}" presName="circleTx" presStyleLbl="node1" presStyleIdx="18" presStyleCnt="19" custLinFactY="-7092" custLinFactNeighborX="561" custLinFactNeighborY="-100000"/>
      <dgm:spPr/>
    </dgm:pt>
    <dgm:pt modelId="{4FE33954-D49D-4972-87D5-ABBA2E3CAD7E}" type="pres">
      <dgm:prSet presAssocID="{44AC501C-54FF-4090-9403-6460E9D6DDC5}" presName="spN" presStyleCnt="0"/>
      <dgm:spPr/>
    </dgm:pt>
  </dgm:ptLst>
  <dgm:cxnLst>
    <dgm:cxn modelId="{3B6C5103-316A-4765-8C6B-E878CC8E5924}" srcId="{856DF8AD-61F4-4A3A-A220-C0DDC6B387D1}" destId="{31C64D78-B791-4E53-B765-F981DB772A82}" srcOrd="1" destOrd="0" parTransId="{512BF30C-FDAA-4FCF-B7C5-F0B22223B24B}" sibTransId="{9806BE6D-3F36-45AE-A8EF-0A3177328E21}"/>
    <dgm:cxn modelId="{FA671F06-6BF6-42C2-B8AB-506CC0DAA743}" srcId="{856DF8AD-61F4-4A3A-A220-C0DDC6B387D1}" destId="{A3D0F74A-D4BB-4D3C-A5D5-778506145ED2}" srcOrd="2" destOrd="0" parTransId="{BDF25C82-C229-464A-968B-A6BF980A16A4}" sibTransId="{88FC80B6-4AAF-4CB5-BDD4-A3D3CE09591D}"/>
    <dgm:cxn modelId="{51D89642-9BB4-4F0D-A066-F5AB52C69FF0}" type="presOf" srcId="{8CDCD490-2912-4B9B-A64A-CD1A5AE6B6D1}" destId="{3FDFA0F5-178A-4822-8DEE-D6D0E2A06BBC}" srcOrd="0" destOrd="0" presId="urn:microsoft.com/office/officeart/2009/3/layout/RandomtoResultProcess"/>
    <dgm:cxn modelId="{5BA5C94B-7D6B-44D0-90F0-5076131B8E53}" type="presOf" srcId="{A3D0F74A-D4BB-4D3C-A5D5-778506145ED2}" destId="{528BB1C6-A0D4-4863-B9BE-45268DDF43CD}" srcOrd="0" destOrd="0" presId="urn:microsoft.com/office/officeart/2009/3/layout/RandomtoResultProcess"/>
    <dgm:cxn modelId="{BC3E746F-0E24-4F66-BA06-DC2EF7481662}" type="presOf" srcId="{31C64D78-B791-4E53-B765-F981DB772A82}" destId="{A2BDBA53-423B-4C2A-B38E-D6D4EA003D58}" srcOrd="0" destOrd="0" presId="urn:microsoft.com/office/officeart/2009/3/layout/RandomtoResultProcess"/>
    <dgm:cxn modelId="{E3A0397E-30A4-401C-A582-80D70C5D656E}" type="presOf" srcId="{856DF8AD-61F4-4A3A-A220-C0DDC6B387D1}" destId="{5FD14716-DD19-4336-8321-D3D7C94083D2}" srcOrd="0" destOrd="0" presId="urn:microsoft.com/office/officeart/2009/3/layout/RandomtoResultProcess"/>
    <dgm:cxn modelId="{1AE36397-CC0A-432C-82BD-4AEF2EE4B666}" srcId="{856DF8AD-61F4-4A3A-A220-C0DDC6B387D1}" destId="{44AC501C-54FF-4090-9403-6460E9D6DDC5}" srcOrd="3" destOrd="0" parTransId="{688762F0-B7AC-458F-B228-3E10E23C8D57}" sibTransId="{46611F07-E230-4645-8F8D-255F9E3640B7}"/>
    <dgm:cxn modelId="{9700D4AB-F9B7-4779-98A2-9881680F7540}" srcId="{856DF8AD-61F4-4A3A-A220-C0DDC6B387D1}" destId="{8CDCD490-2912-4B9B-A64A-CD1A5AE6B6D1}" srcOrd="0" destOrd="0" parTransId="{2E760C56-3C49-4F47-9F41-E5A4D461061C}" sibTransId="{E050AC32-B752-423C-9746-CFDA997DB4EF}"/>
    <dgm:cxn modelId="{DFFD84F6-5C68-4279-B019-6369CA7F18BA}" type="presOf" srcId="{44AC501C-54FF-4090-9403-6460E9D6DDC5}" destId="{3F22D6AA-2BDC-4F36-9FDB-EE3906074566}" srcOrd="0" destOrd="0" presId="urn:microsoft.com/office/officeart/2009/3/layout/RandomtoResultProcess"/>
    <dgm:cxn modelId="{A8C18D68-1951-49A6-881D-C674D8F30B43}" type="presParOf" srcId="{5FD14716-DD19-4336-8321-D3D7C94083D2}" destId="{2A8BF0C0-8AC4-49D8-82C9-5FD053FB1C7F}" srcOrd="0" destOrd="0" presId="urn:microsoft.com/office/officeart/2009/3/layout/RandomtoResultProcess"/>
    <dgm:cxn modelId="{5A254122-AF90-4E00-B98E-81C9B0F8CF49}" type="presParOf" srcId="{2A8BF0C0-8AC4-49D8-82C9-5FD053FB1C7F}" destId="{3FDFA0F5-178A-4822-8DEE-D6D0E2A06BBC}" srcOrd="0" destOrd="0" presId="urn:microsoft.com/office/officeart/2009/3/layout/RandomtoResultProcess"/>
    <dgm:cxn modelId="{A8CBE148-C8B3-4947-9195-3FCD3E7323A5}" type="presParOf" srcId="{2A8BF0C0-8AC4-49D8-82C9-5FD053FB1C7F}" destId="{5FDB0AA3-9A86-43E4-9F3A-6981DFF1E12B}" srcOrd="1" destOrd="0" presId="urn:microsoft.com/office/officeart/2009/3/layout/RandomtoResultProcess"/>
    <dgm:cxn modelId="{571BDB44-63A5-41DC-83B4-7F4809C6DBA3}" type="presParOf" srcId="{2A8BF0C0-8AC4-49D8-82C9-5FD053FB1C7F}" destId="{171FF751-22DA-4504-994C-577142C0933A}" srcOrd="2" destOrd="0" presId="urn:microsoft.com/office/officeart/2009/3/layout/RandomtoResultProcess"/>
    <dgm:cxn modelId="{5A2B47FB-E041-4F20-8AEF-808CB608741E}" type="presParOf" srcId="{2A8BF0C0-8AC4-49D8-82C9-5FD053FB1C7F}" destId="{BA793651-81BC-4FF1-94D2-D2C920757C6D}" srcOrd="3" destOrd="0" presId="urn:microsoft.com/office/officeart/2009/3/layout/RandomtoResultProcess"/>
    <dgm:cxn modelId="{F6160BB9-2DC0-497D-83A5-C712841F9DCE}" type="presParOf" srcId="{2A8BF0C0-8AC4-49D8-82C9-5FD053FB1C7F}" destId="{08834FF8-6AF6-4AA0-8855-8545C2DCFAA3}" srcOrd="4" destOrd="0" presId="urn:microsoft.com/office/officeart/2009/3/layout/RandomtoResultProcess"/>
    <dgm:cxn modelId="{5A9CE5DC-D0EB-4789-952C-7CC7D6E5741D}" type="presParOf" srcId="{2A8BF0C0-8AC4-49D8-82C9-5FD053FB1C7F}" destId="{780CC269-9036-4A80-835C-A6E32B10AFBF}" srcOrd="5" destOrd="0" presId="urn:microsoft.com/office/officeart/2009/3/layout/RandomtoResultProcess"/>
    <dgm:cxn modelId="{C1CE58CE-17F7-42D1-BEE6-32FCEBDA2223}" type="presParOf" srcId="{2A8BF0C0-8AC4-49D8-82C9-5FD053FB1C7F}" destId="{44B82923-D942-43C9-9CB9-DF91A6D0EC46}" srcOrd="6" destOrd="0" presId="urn:microsoft.com/office/officeart/2009/3/layout/RandomtoResultProcess"/>
    <dgm:cxn modelId="{42AA0B32-51D4-4449-A210-7712BC9E0816}" type="presParOf" srcId="{2A8BF0C0-8AC4-49D8-82C9-5FD053FB1C7F}" destId="{2EC5BEB2-8C3B-4F64-B022-B8F4DF1C94B7}" srcOrd="7" destOrd="0" presId="urn:microsoft.com/office/officeart/2009/3/layout/RandomtoResultProcess"/>
    <dgm:cxn modelId="{5D8F7556-0265-484B-A854-FE049D1F6BA9}" type="presParOf" srcId="{2A8BF0C0-8AC4-49D8-82C9-5FD053FB1C7F}" destId="{E79EC2EA-43C3-4FC2-9FC5-408DFFB38CBB}" srcOrd="8" destOrd="0" presId="urn:microsoft.com/office/officeart/2009/3/layout/RandomtoResultProcess"/>
    <dgm:cxn modelId="{6F0E7503-3976-4956-9F21-ADDAB2EE6EA7}" type="presParOf" srcId="{2A8BF0C0-8AC4-49D8-82C9-5FD053FB1C7F}" destId="{434FB816-CEAA-40A2-9A4F-18047D786831}" srcOrd="9" destOrd="0" presId="urn:microsoft.com/office/officeart/2009/3/layout/RandomtoResultProcess"/>
    <dgm:cxn modelId="{B7CFC779-FD61-4202-8756-39D6612E0A4E}" type="presParOf" srcId="{2A8BF0C0-8AC4-49D8-82C9-5FD053FB1C7F}" destId="{86324883-6E56-476A-8340-966DB140C84A}" srcOrd="10" destOrd="0" presId="urn:microsoft.com/office/officeart/2009/3/layout/RandomtoResultProcess"/>
    <dgm:cxn modelId="{4DCFD6FA-DD5D-4F72-BC52-C74D73469792}" type="presParOf" srcId="{2A8BF0C0-8AC4-49D8-82C9-5FD053FB1C7F}" destId="{D9387523-B3B6-4F74-A94B-FF2FD213A801}" srcOrd="11" destOrd="0" presId="urn:microsoft.com/office/officeart/2009/3/layout/RandomtoResultProcess"/>
    <dgm:cxn modelId="{B251AF04-4B75-4708-8445-2F902C89BC9E}" type="presParOf" srcId="{2A8BF0C0-8AC4-49D8-82C9-5FD053FB1C7F}" destId="{429889DF-7ABD-4356-8188-F7E716AE7574}" srcOrd="12" destOrd="0" presId="urn:microsoft.com/office/officeart/2009/3/layout/RandomtoResultProcess"/>
    <dgm:cxn modelId="{61954877-06D4-42A8-80BF-8A6CA62498A6}" type="presParOf" srcId="{2A8BF0C0-8AC4-49D8-82C9-5FD053FB1C7F}" destId="{DB09651E-B2A6-450B-A610-AEBC4AF636BC}" srcOrd="13" destOrd="0" presId="urn:microsoft.com/office/officeart/2009/3/layout/RandomtoResultProcess"/>
    <dgm:cxn modelId="{C219382D-0075-4B3F-81D0-9CEBA5773092}" type="presParOf" srcId="{2A8BF0C0-8AC4-49D8-82C9-5FD053FB1C7F}" destId="{24078187-9B34-4DB1-BCDB-341696B67EB6}" srcOrd="14" destOrd="0" presId="urn:microsoft.com/office/officeart/2009/3/layout/RandomtoResultProcess"/>
    <dgm:cxn modelId="{D8C3E967-BA32-4792-B8B6-B3C3A112A8EB}" type="presParOf" srcId="{2A8BF0C0-8AC4-49D8-82C9-5FD053FB1C7F}" destId="{FDF8E2F7-F09B-4835-A541-7398922A8425}" srcOrd="15" destOrd="0" presId="urn:microsoft.com/office/officeart/2009/3/layout/RandomtoResultProcess"/>
    <dgm:cxn modelId="{2DB8E59A-A7E6-49D1-AD7C-E77E65B18F88}" type="presParOf" srcId="{2A8BF0C0-8AC4-49D8-82C9-5FD053FB1C7F}" destId="{EF4F59B1-22F9-417E-B7E5-3E74811D68D2}" srcOrd="16" destOrd="0" presId="urn:microsoft.com/office/officeart/2009/3/layout/RandomtoResultProcess"/>
    <dgm:cxn modelId="{56805805-5E82-49BD-B50B-BC281BD06760}" type="presParOf" srcId="{2A8BF0C0-8AC4-49D8-82C9-5FD053FB1C7F}" destId="{A01C1D84-88BF-4A74-8BDF-BD970E1F8449}" srcOrd="17" destOrd="0" presId="urn:microsoft.com/office/officeart/2009/3/layout/RandomtoResultProcess"/>
    <dgm:cxn modelId="{03C3AC05-C5C4-409B-9AF8-02D4388AE79C}" type="presParOf" srcId="{2A8BF0C0-8AC4-49D8-82C9-5FD053FB1C7F}" destId="{2B8078CD-0629-4947-BBCB-F6BE4D20F75E}" srcOrd="18" destOrd="0" presId="urn:microsoft.com/office/officeart/2009/3/layout/RandomtoResultProcess"/>
    <dgm:cxn modelId="{211E46AE-4E30-446B-92E8-D7B061CA15EB}" type="presParOf" srcId="{5FD14716-DD19-4336-8321-D3D7C94083D2}" destId="{75B32E9E-7481-4239-A8A3-CA46351B2460}" srcOrd="1" destOrd="0" presId="urn:microsoft.com/office/officeart/2009/3/layout/RandomtoResultProcess"/>
    <dgm:cxn modelId="{3D7477B3-5314-459B-95DE-E4F34C1A3510}" type="presParOf" srcId="{75B32E9E-7481-4239-A8A3-CA46351B2460}" destId="{91E6F28C-3700-42F1-8A91-B3D6E8CF696F}" srcOrd="0" destOrd="0" presId="urn:microsoft.com/office/officeart/2009/3/layout/RandomtoResultProcess"/>
    <dgm:cxn modelId="{B7681B10-13DE-4125-B881-6B151D02B1E5}" type="presParOf" srcId="{75B32E9E-7481-4239-A8A3-CA46351B2460}" destId="{B0D6AAAD-626D-4308-9418-778E516D16D1}" srcOrd="1" destOrd="0" presId="urn:microsoft.com/office/officeart/2009/3/layout/RandomtoResultProcess"/>
    <dgm:cxn modelId="{9085A377-0B57-470C-B78D-D1467D6D82C8}" type="presParOf" srcId="{5FD14716-DD19-4336-8321-D3D7C94083D2}" destId="{52E5B1EF-CEAF-4018-8BE9-C0A30F71CE05}" srcOrd="2" destOrd="0" presId="urn:microsoft.com/office/officeart/2009/3/layout/RandomtoResultProcess"/>
    <dgm:cxn modelId="{E43902E6-C7C2-41CB-AF9F-787026144CAC}" type="presParOf" srcId="{52E5B1EF-CEAF-4018-8BE9-C0A30F71CE05}" destId="{A2BDBA53-423B-4C2A-B38E-D6D4EA003D58}" srcOrd="0" destOrd="0" presId="urn:microsoft.com/office/officeart/2009/3/layout/RandomtoResultProcess"/>
    <dgm:cxn modelId="{D0C81BC6-BB57-40E0-B6BD-13CE1725BC8E}" type="presParOf" srcId="{52E5B1EF-CEAF-4018-8BE9-C0A30F71CE05}" destId="{12A08D74-722A-47CD-A6DE-18295FB0B723}" srcOrd="1" destOrd="0" presId="urn:microsoft.com/office/officeart/2009/3/layout/RandomtoResultProcess"/>
    <dgm:cxn modelId="{21DA3A6B-4914-4382-92F2-E750CB2C6D67}" type="presParOf" srcId="{5FD14716-DD19-4336-8321-D3D7C94083D2}" destId="{B96B337D-F47A-482C-BA15-8383D97563BA}" srcOrd="3" destOrd="0" presId="urn:microsoft.com/office/officeart/2009/3/layout/RandomtoResultProcess"/>
    <dgm:cxn modelId="{DB9009F1-D12F-4D0F-91B0-C8B8F7972251}" type="presParOf" srcId="{B96B337D-F47A-482C-BA15-8383D97563BA}" destId="{AFA4D23A-1F97-4536-A750-D43DA336E322}" srcOrd="0" destOrd="0" presId="urn:microsoft.com/office/officeart/2009/3/layout/RandomtoResultProcess"/>
    <dgm:cxn modelId="{A23530D9-CEAB-48F0-B6BD-37B34A2216DE}" type="presParOf" srcId="{B96B337D-F47A-482C-BA15-8383D97563BA}" destId="{F48B4E80-8F6C-402F-B68F-CECCF1523827}" srcOrd="1" destOrd="0" presId="urn:microsoft.com/office/officeart/2009/3/layout/RandomtoResultProcess"/>
    <dgm:cxn modelId="{556ADE57-56A3-44A1-BECE-1C551CC4672B}" type="presParOf" srcId="{5FD14716-DD19-4336-8321-D3D7C94083D2}" destId="{2E423074-C5AD-40F2-A941-A5DADA29FD89}" srcOrd="4" destOrd="0" presId="urn:microsoft.com/office/officeart/2009/3/layout/RandomtoResultProcess"/>
    <dgm:cxn modelId="{4CD21A1A-66E5-4DB9-A87A-2B57DF4CB71B}" type="presParOf" srcId="{2E423074-C5AD-40F2-A941-A5DADA29FD89}" destId="{528BB1C6-A0D4-4863-B9BE-45268DDF43CD}" srcOrd="0" destOrd="0" presId="urn:microsoft.com/office/officeart/2009/3/layout/RandomtoResultProcess"/>
    <dgm:cxn modelId="{F008863F-BCEB-443D-8429-022EF4DF2A4A}" type="presParOf" srcId="{2E423074-C5AD-40F2-A941-A5DADA29FD89}" destId="{FEF23004-4D61-4AF9-8FAF-7C43DA32EE0F}" srcOrd="1" destOrd="0" presId="urn:microsoft.com/office/officeart/2009/3/layout/RandomtoResultProcess"/>
    <dgm:cxn modelId="{4DE3CF90-0E93-4FF0-B706-90C985440B49}" type="presParOf" srcId="{5FD14716-DD19-4336-8321-D3D7C94083D2}" destId="{8E68E170-5B37-4899-AE96-564DA8CBB5F7}" srcOrd="5" destOrd="0" presId="urn:microsoft.com/office/officeart/2009/3/layout/RandomtoResultProcess"/>
    <dgm:cxn modelId="{2F008EB5-6C0E-4F11-874A-6EB5EF7C34E9}" type="presParOf" srcId="{8E68E170-5B37-4899-AE96-564DA8CBB5F7}" destId="{0816BBFB-FE58-4909-B383-82515D4E5024}" srcOrd="0" destOrd="0" presId="urn:microsoft.com/office/officeart/2009/3/layout/RandomtoResultProcess"/>
    <dgm:cxn modelId="{DC171A82-5CAD-4FA5-93B9-6A5D2F1F4863}" type="presParOf" srcId="{8E68E170-5B37-4899-AE96-564DA8CBB5F7}" destId="{BAFDE97A-CE8C-4EE7-AA6D-A363A1AEB56B}" srcOrd="1" destOrd="0" presId="urn:microsoft.com/office/officeart/2009/3/layout/RandomtoResultProcess"/>
    <dgm:cxn modelId="{6F260124-15D4-4608-8200-09CA84BB61C3}" type="presParOf" srcId="{5FD14716-DD19-4336-8321-D3D7C94083D2}" destId="{BF41CD35-FE7C-4CE7-AF6E-ACE087BC4345}" srcOrd="6" destOrd="0" presId="urn:microsoft.com/office/officeart/2009/3/layout/RandomtoResultProcess"/>
    <dgm:cxn modelId="{B5BBA62A-839F-40D0-B550-27117F7B5CD8}" type="presParOf" srcId="{BF41CD35-FE7C-4CE7-AF6E-ACE087BC4345}" destId="{3F22D6AA-2BDC-4F36-9FDB-EE3906074566}" srcOrd="0" destOrd="0" presId="urn:microsoft.com/office/officeart/2009/3/layout/RandomtoResultProcess"/>
    <dgm:cxn modelId="{1DE232B9-5ACE-4CE2-B1EF-4B1030E02EA4}" type="presParOf" srcId="{BF41CD35-FE7C-4CE7-AF6E-ACE087BC4345}" destId="{4FE33954-D49D-4972-87D5-ABBA2E3CAD7E}" srcOrd="1"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B4A9F-C952-4704-992C-D3AF25C54FA6}"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CO"/>
        </a:p>
      </dgm:t>
    </dgm:pt>
    <dgm:pt modelId="{0B7E964B-A544-4FED-A8AE-0AF0EA30264E}">
      <dgm:prSet phldrT="[Texto]"/>
      <dgm:spPr/>
      <dgm:t>
        <a:bodyPr/>
        <a:lstStyle/>
        <a:p>
          <a:pPr algn="l">
            <a:buClrTx/>
            <a:buSzTx/>
            <a:buFont typeface="Wingdings" panose="05000000000000000000" pitchFamily="2" charset="2"/>
            <a:buChar char="v"/>
          </a:pPr>
          <a:r>
            <a:rPr lang="es-CO" dirty="0">
              <a:latin typeface="+mn-lt"/>
              <a:cs typeface="Times New Roman" panose="02020603050405020304" pitchFamily="18" charset="0"/>
            </a:rPr>
            <a:t>Inconsistencia</a:t>
          </a:r>
          <a:r>
            <a:rPr kumimoji="0" lang="es-CO" b="0" i="0" u="none" strike="noStrike" cap="none" spc="0" normalizeH="0" baseline="0" noProof="0" dirty="0">
              <a:ln/>
              <a:effectLst/>
              <a:uLnTx/>
              <a:uFillTx/>
              <a:latin typeface="+mn-lt"/>
              <a:ea typeface="+mn-ea"/>
              <a:cs typeface="Times New Roman" panose="02020603050405020304" pitchFamily="18" charset="0"/>
            </a:rPr>
            <a:t> en el reporte y registros contables de las operaciones sin flujo de efectivo entre el Ministerio del Trabajo y el Tesoro Nacional por $1,2 billones</a:t>
          </a:r>
          <a:r>
            <a:rPr lang="es-CO" dirty="0">
              <a:latin typeface="+mn-lt"/>
              <a:cs typeface="Times New Roman" panose="02020603050405020304" pitchFamily="18" charset="0"/>
            </a:rPr>
            <a:t>. </a:t>
          </a:r>
          <a:endParaRPr lang="es-CO" dirty="0"/>
        </a:p>
      </dgm:t>
    </dgm:pt>
    <dgm:pt modelId="{7ABA59E0-D5DD-4469-9248-E768A985F1AA}" type="parTrans" cxnId="{ED048855-6AE6-4F5D-B880-7092A3103352}">
      <dgm:prSet/>
      <dgm:spPr/>
      <dgm:t>
        <a:bodyPr/>
        <a:lstStyle/>
        <a:p>
          <a:pPr algn="l"/>
          <a:endParaRPr lang="es-CO"/>
        </a:p>
      </dgm:t>
    </dgm:pt>
    <dgm:pt modelId="{A77CCB72-B872-4175-BF9F-3E6A5532950B}" type="sibTrans" cxnId="{ED048855-6AE6-4F5D-B880-7092A3103352}">
      <dgm:prSet/>
      <dgm:spPr/>
      <dgm:t>
        <a:bodyPr/>
        <a:lstStyle/>
        <a:p>
          <a:pPr algn="l"/>
          <a:endParaRPr lang="es-CO"/>
        </a:p>
      </dgm:t>
    </dgm:pt>
    <dgm:pt modelId="{B395B43D-3840-49AF-BAA0-54C4AA079E32}">
      <dgm:prSet/>
      <dgm:spPr/>
      <dgm:t>
        <a:bodyPr/>
        <a:lstStyle/>
        <a:p>
          <a:pPr algn="l"/>
          <a:r>
            <a:rPr lang="es-CO" dirty="0">
              <a:latin typeface="+mn-lt"/>
              <a:cs typeface="Times New Roman" panose="02020603050405020304" pitchFamily="18" charset="0"/>
            </a:rPr>
            <a:t>Inconsistencias del </a:t>
          </a:r>
          <a:r>
            <a:rPr kumimoji="0" lang="es-CO" b="0" i="0" u="none" strike="noStrike" cap="none" spc="0" normalizeH="0" baseline="0" noProof="0" dirty="0">
              <a:ln/>
              <a:effectLst/>
              <a:uLnTx/>
              <a:uFillTx/>
              <a:latin typeface="+mn-lt"/>
              <a:ea typeface="+mn-ea"/>
              <a:cs typeface="Times New Roman" panose="02020603050405020304" pitchFamily="18" charset="0"/>
            </a:rPr>
            <a:t>momento del devengo o causación de los recursos entregados en administración entre el Servicio 	Nacional de Aprendizaje - Sena y el Tesoro Nacional por $0,8 billones.</a:t>
          </a:r>
        </a:p>
      </dgm:t>
    </dgm:pt>
    <dgm:pt modelId="{A708FC83-3866-4AB9-A1A1-54F1E4D37AD5}" type="parTrans" cxnId="{8B51D26E-7E45-4DD3-9F7C-4BFA8D8D5A02}">
      <dgm:prSet/>
      <dgm:spPr/>
      <dgm:t>
        <a:bodyPr/>
        <a:lstStyle/>
        <a:p>
          <a:pPr algn="l"/>
          <a:endParaRPr lang="es-CO"/>
        </a:p>
      </dgm:t>
    </dgm:pt>
    <dgm:pt modelId="{E07FC94D-83A6-4091-9E3D-C4CF6E0A5C7E}" type="sibTrans" cxnId="{8B51D26E-7E45-4DD3-9F7C-4BFA8D8D5A02}">
      <dgm:prSet/>
      <dgm:spPr/>
      <dgm:t>
        <a:bodyPr/>
        <a:lstStyle/>
        <a:p>
          <a:pPr algn="l"/>
          <a:endParaRPr lang="es-CO"/>
        </a:p>
      </dgm:t>
    </dgm:pt>
    <dgm:pt modelId="{0BEABECB-9E55-4527-9641-145458B13747}" type="pres">
      <dgm:prSet presAssocID="{F8BB4A9F-C952-4704-992C-D3AF25C54FA6}" presName="Name0" presStyleCnt="0">
        <dgm:presLayoutVars>
          <dgm:chMax val="7"/>
          <dgm:chPref val="7"/>
          <dgm:dir/>
        </dgm:presLayoutVars>
      </dgm:prSet>
      <dgm:spPr/>
    </dgm:pt>
    <dgm:pt modelId="{F8B47EA5-67B8-400C-A081-7322E62A1997}" type="pres">
      <dgm:prSet presAssocID="{F8BB4A9F-C952-4704-992C-D3AF25C54FA6}" presName="Name1" presStyleCnt="0"/>
      <dgm:spPr/>
    </dgm:pt>
    <dgm:pt modelId="{2D1BCE14-B46A-42B2-971D-303B800FFF2C}" type="pres">
      <dgm:prSet presAssocID="{F8BB4A9F-C952-4704-992C-D3AF25C54FA6}" presName="cycle" presStyleCnt="0"/>
      <dgm:spPr/>
    </dgm:pt>
    <dgm:pt modelId="{0B1D7824-5B30-4839-97E6-17A27509AD4C}" type="pres">
      <dgm:prSet presAssocID="{F8BB4A9F-C952-4704-992C-D3AF25C54FA6}" presName="srcNode" presStyleLbl="node1" presStyleIdx="0" presStyleCnt="2"/>
      <dgm:spPr/>
    </dgm:pt>
    <dgm:pt modelId="{A19E6BE1-C63C-4023-AD56-702F6D5C9525}" type="pres">
      <dgm:prSet presAssocID="{F8BB4A9F-C952-4704-992C-D3AF25C54FA6}" presName="conn" presStyleLbl="parChTrans1D2" presStyleIdx="0" presStyleCnt="1"/>
      <dgm:spPr/>
    </dgm:pt>
    <dgm:pt modelId="{5D8842A8-A5AE-4395-91C0-526E1EEA3C70}" type="pres">
      <dgm:prSet presAssocID="{F8BB4A9F-C952-4704-992C-D3AF25C54FA6}" presName="extraNode" presStyleLbl="node1" presStyleIdx="0" presStyleCnt="2"/>
      <dgm:spPr/>
    </dgm:pt>
    <dgm:pt modelId="{D25519EC-8736-4EE7-8B54-D4346855901D}" type="pres">
      <dgm:prSet presAssocID="{F8BB4A9F-C952-4704-992C-D3AF25C54FA6}" presName="dstNode" presStyleLbl="node1" presStyleIdx="0" presStyleCnt="2"/>
      <dgm:spPr/>
    </dgm:pt>
    <dgm:pt modelId="{3DA51F4B-CEE3-4F91-89DA-34C9A9E62E10}" type="pres">
      <dgm:prSet presAssocID="{0B7E964B-A544-4FED-A8AE-0AF0EA30264E}" presName="text_1" presStyleLbl="node1" presStyleIdx="0" presStyleCnt="2">
        <dgm:presLayoutVars>
          <dgm:bulletEnabled val="1"/>
        </dgm:presLayoutVars>
      </dgm:prSet>
      <dgm:spPr/>
    </dgm:pt>
    <dgm:pt modelId="{539F71E3-BD7F-4F24-BD2D-76B45D666A6A}" type="pres">
      <dgm:prSet presAssocID="{0B7E964B-A544-4FED-A8AE-0AF0EA30264E}" presName="accent_1" presStyleCnt="0"/>
      <dgm:spPr/>
    </dgm:pt>
    <dgm:pt modelId="{C9B97022-855D-4369-A64D-CA5B20D58545}" type="pres">
      <dgm:prSet presAssocID="{0B7E964B-A544-4FED-A8AE-0AF0EA30264E}" presName="accentRepeatNode" presStyleLbl="solidFgAcc1" presStyleIdx="0" presStyleCnt="2"/>
      <dgm:spPr/>
    </dgm:pt>
    <dgm:pt modelId="{5B116682-7E18-4673-B7CF-3FFDFF0226C1}" type="pres">
      <dgm:prSet presAssocID="{B395B43D-3840-49AF-BAA0-54C4AA079E32}" presName="text_2" presStyleLbl="node1" presStyleIdx="1" presStyleCnt="2">
        <dgm:presLayoutVars>
          <dgm:bulletEnabled val="1"/>
        </dgm:presLayoutVars>
      </dgm:prSet>
      <dgm:spPr/>
    </dgm:pt>
    <dgm:pt modelId="{D49689C4-33EA-4559-8567-0B6A4CD605D0}" type="pres">
      <dgm:prSet presAssocID="{B395B43D-3840-49AF-BAA0-54C4AA079E32}" presName="accent_2" presStyleCnt="0"/>
      <dgm:spPr/>
    </dgm:pt>
    <dgm:pt modelId="{D6A58918-D887-46AA-BFB1-AC930A3D1506}" type="pres">
      <dgm:prSet presAssocID="{B395B43D-3840-49AF-BAA0-54C4AA079E32}" presName="accentRepeatNode" presStyleLbl="solidFgAcc1" presStyleIdx="1" presStyleCnt="2"/>
      <dgm:spPr/>
    </dgm:pt>
  </dgm:ptLst>
  <dgm:cxnLst>
    <dgm:cxn modelId="{6804F764-C643-4A97-BD5D-798F7972AC81}" type="presOf" srcId="{B395B43D-3840-49AF-BAA0-54C4AA079E32}" destId="{5B116682-7E18-4673-B7CF-3FFDFF0226C1}" srcOrd="0" destOrd="0" presId="urn:microsoft.com/office/officeart/2008/layout/VerticalCurvedList"/>
    <dgm:cxn modelId="{8B51D26E-7E45-4DD3-9F7C-4BFA8D8D5A02}" srcId="{F8BB4A9F-C952-4704-992C-D3AF25C54FA6}" destId="{B395B43D-3840-49AF-BAA0-54C4AA079E32}" srcOrd="1" destOrd="0" parTransId="{A708FC83-3866-4AB9-A1A1-54F1E4D37AD5}" sibTransId="{E07FC94D-83A6-4091-9E3D-C4CF6E0A5C7E}"/>
    <dgm:cxn modelId="{ED048855-6AE6-4F5D-B880-7092A3103352}" srcId="{F8BB4A9F-C952-4704-992C-D3AF25C54FA6}" destId="{0B7E964B-A544-4FED-A8AE-0AF0EA30264E}" srcOrd="0" destOrd="0" parTransId="{7ABA59E0-D5DD-4469-9248-E768A985F1AA}" sibTransId="{A77CCB72-B872-4175-BF9F-3E6A5532950B}"/>
    <dgm:cxn modelId="{F3B669DD-3F4D-4A26-843E-1822C50D96A4}" type="presOf" srcId="{F8BB4A9F-C952-4704-992C-D3AF25C54FA6}" destId="{0BEABECB-9E55-4527-9641-145458B13747}" srcOrd="0" destOrd="0" presId="urn:microsoft.com/office/officeart/2008/layout/VerticalCurvedList"/>
    <dgm:cxn modelId="{269448E4-9189-4F93-8A50-E7C953476F70}" type="presOf" srcId="{A77CCB72-B872-4175-BF9F-3E6A5532950B}" destId="{A19E6BE1-C63C-4023-AD56-702F6D5C9525}" srcOrd="0" destOrd="0" presId="urn:microsoft.com/office/officeart/2008/layout/VerticalCurvedList"/>
    <dgm:cxn modelId="{CB13E3FB-F0AB-4BC9-9B20-AA6699ED91DE}" type="presOf" srcId="{0B7E964B-A544-4FED-A8AE-0AF0EA30264E}" destId="{3DA51F4B-CEE3-4F91-89DA-34C9A9E62E10}" srcOrd="0" destOrd="0" presId="urn:microsoft.com/office/officeart/2008/layout/VerticalCurvedList"/>
    <dgm:cxn modelId="{2F116B9E-12CD-4A1F-AAC3-173881A28C68}" type="presParOf" srcId="{0BEABECB-9E55-4527-9641-145458B13747}" destId="{F8B47EA5-67B8-400C-A081-7322E62A1997}" srcOrd="0" destOrd="0" presId="urn:microsoft.com/office/officeart/2008/layout/VerticalCurvedList"/>
    <dgm:cxn modelId="{257672CB-EBFF-4830-B990-D3985C07791A}" type="presParOf" srcId="{F8B47EA5-67B8-400C-A081-7322E62A1997}" destId="{2D1BCE14-B46A-42B2-971D-303B800FFF2C}" srcOrd="0" destOrd="0" presId="urn:microsoft.com/office/officeart/2008/layout/VerticalCurvedList"/>
    <dgm:cxn modelId="{21938528-182C-4F1B-B9BE-E2B4DED14A7F}" type="presParOf" srcId="{2D1BCE14-B46A-42B2-971D-303B800FFF2C}" destId="{0B1D7824-5B30-4839-97E6-17A27509AD4C}" srcOrd="0" destOrd="0" presId="urn:microsoft.com/office/officeart/2008/layout/VerticalCurvedList"/>
    <dgm:cxn modelId="{0B6242EC-D40F-4AFE-8FFB-4F158E01CC22}" type="presParOf" srcId="{2D1BCE14-B46A-42B2-971D-303B800FFF2C}" destId="{A19E6BE1-C63C-4023-AD56-702F6D5C9525}" srcOrd="1" destOrd="0" presId="urn:microsoft.com/office/officeart/2008/layout/VerticalCurvedList"/>
    <dgm:cxn modelId="{2F641798-D98A-4EFF-91AB-CA3D52DB4A68}" type="presParOf" srcId="{2D1BCE14-B46A-42B2-971D-303B800FFF2C}" destId="{5D8842A8-A5AE-4395-91C0-526E1EEA3C70}" srcOrd="2" destOrd="0" presId="urn:microsoft.com/office/officeart/2008/layout/VerticalCurvedList"/>
    <dgm:cxn modelId="{B67FD54B-6AC7-4227-BC87-8A50EF486A58}" type="presParOf" srcId="{2D1BCE14-B46A-42B2-971D-303B800FFF2C}" destId="{D25519EC-8736-4EE7-8B54-D4346855901D}" srcOrd="3" destOrd="0" presId="urn:microsoft.com/office/officeart/2008/layout/VerticalCurvedList"/>
    <dgm:cxn modelId="{68EF7866-DFB8-439B-AF57-B4A62D2F276D}" type="presParOf" srcId="{F8B47EA5-67B8-400C-A081-7322E62A1997}" destId="{3DA51F4B-CEE3-4F91-89DA-34C9A9E62E10}" srcOrd="1" destOrd="0" presId="urn:microsoft.com/office/officeart/2008/layout/VerticalCurvedList"/>
    <dgm:cxn modelId="{E24EF42D-E862-4D9B-AEC8-C68086DB6788}" type="presParOf" srcId="{F8B47EA5-67B8-400C-A081-7322E62A1997}" destId="{539F71E3-BD7F-4F24-BD2D-76B45D666A6A}" srcOrd="2" destOrd="0" presId="urn:microsoft.com/office/officeart/2008/layout/VerticalCurvedList"/>
    <dgm:cxn modelId="{A5B420DC-9360-4B70-8DB5-CC383510EF36}" type="presParOf" srcId="{539F71E3-BD7F-4F24-BD2D-76B45D666A6A}" destId="{C9B97022-855D-4369-A64D-CA5B20D58545}" srcOrd="0" destOrd="0" presId="urn:microsoft.com/office/officeart/2008/layout/VerticalCurvedList"/>
    <dgm:cxn modelId="{B102362A-C0CB-41D6-B427-3C93F138AB54}" type="presParOf" srcId="{F8B47EA5-67B8-400C-A081-7322E62A1997}" destId="{5B116682-7E18-4673-B7CF-3FFDFF0226C1}" srcOrd="3" destOrd="0" presId="urn:microsoft.com/office/officeart/2008/layout/VerticalCurvedList"/>
    <dgm:cxn modelId="{7FE117BA-90B0-4436-95CF-B64C01570AD5}" type="presParOf" srcId="{F8B47EA5-67B8-400C-A081-7322E62A1997}" destId="{D49689C4-33EA-4559-8567-0B6A4CD605D0}" srcOrd="4" destOrd="0" presId="urn:microsoft.com/office/officeart/2008/layout/VerticalCurvedList"/>
    <dgm:cxn modelId="{B0E86735-A920-4939-A467-1B7969E48EB3}" type="presParOf" srcId="{D49689C4-33EA-4559-8567-0B6A4CD605D0}" destId="{D6A58918-D887-46AA-BFB1-AC930A3D15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6DF8AD-61F4-4A3A-A220-C0DDC6B387D1}" type="doc">
      <dgm:prSet loTypeId="urn:microsoft.com/office/officeart/2009/3/layout/RandomtoResultProcess" loCatId="process" qsTypeId="urn:microsoft.com/office/officeart/2005/8/quickstyle/simple1" qsCatId="simple" csTypeId="urn:microsoft.com/office/officeart/2005/8/colors/colorful5" csCatId="colorful" phldr="1"/>
      <dgm:spPr/>
    </dgm:pt>
    <dgm:pt modelId="{8CDCD490-2912-4B9B-A64A-CD1A5AE6B6D1}">
      <dgm:prSet phldrT="[Texto]"/>
      <dgm:spPr/>
      <dgm:t>
        <a:bodyPr/>
        <a:lstStyle/>
        <a:p>
          <a:r>
            <a:rPr lang="es-MX" b="1" dirty="0"/>
            <a:t>02 de abril </a:t>
          </a:r>
        </a:p>
        <a:p>
          <a:r>
            <a:rPr lang="es-MX" dirty="0"/>
            <a:t>modificación de la marca “TER” a “PCIRE”</a:t>
          </a:r>
          <a:endParaRPr lang="es-CO" dirty="0"/>
        </a:p>
      </dgm:t>
    </dgm:pt>
    <dgm:pt modelId="{2E760C56-3C49-4F47-9F41-E5A4D461061C}" type="parTrans" cxnId="{9700D4AB-F9B7-4779-98A2-9881680F7540}">
      <dgm:prSet/>
      <dgm:spPr/>
      <dgm:t>
        <a:bodyPr/>
        <a:lstStyle/>
        <a:p>
          <a:endParaRPr lang="es-CO"/>
        </a:p>
      </dgm:t>
    </dgm:pt>
    <dgm:pt modelId="{E050AC32-B752-423C-9746-CFDA997DB4EF}" type="sibTrans" cxnId="{9700D4AB-F9B7-4779-98A2-9881680F7540}">
      <dgm:prSet/>
      <dgm:spPr/>
      <dgm:t>
        <a:bodyPr/>
        <a:lstStyle/>
        <a:p>
          <a:endParaRPr lang="es-CO"/>
        </a:p>
      </dgm:t>
    </dgm:pt>
    <dgm:pt modelId="{31C64D78-B791-4E53-B765-F981DB772A82}">
      <dgm:prSet phldrT="[Texto]"/>
      <dgm:spPr/>
      <dgm:t>
        <a:bodyPr/>
        <a:lstStyle/>
        <a:p>
          <a:endParaRPr lang="es-CO" dirty="0"/>
        </a:p>
      </dgm:t>
    </dgm:pt>
    <dgm:pt modelId="{512BF30C-FDAA-4FCF-B7C5-F0B22223B24B}" type="parTrans" cxnId="{3B6C5103-316A-4765-8C6B-E878CC8E5924}">
      <dgm:prSet/>
      <dgm:spPr/>
      <dgm:t>
        <a:bodyPr/>
        <a:lstStyle/>
        <a:p>
          <a:endParaRPr lang="es-CO"/>
        </a:p>
      </dgm:t>
    </dgm:pt>
    <dgm:pt modelId="{9806BE6D-3F36-45AE-A8EF-0A3177328E21}" type="sibTrans" cxnId="{3B6C5103-316A-4765-8C6B-E878CC8E5924}">
      <dgm:prSet/>
      <dgm:spPr/>
      <dgm:t>
        <a:bodyPr/>
        <a:lstStyle/>
        <a:p>
          <a:endParaRPr lang="es-CO"/>
        </a:p>
      </dgm:t>
    </dgm:pt>
    <dgm:pt modelId="{44AC501C-54FF-4090-9403-6460E9D6DDC5}">
      <dgm:prSet phldrT="[Texto]"/>
      <dgm:spPr>
        <a:noFill/>
      </dgm:spPr>
      <dgm:t>
        <a:bodyPr/>
        <a:lstStyle/>
        <a:p>
          <a:endParaRPr lang="es-CO" dirty="0"/>
        </a:p>
      </dgm:t>
    </dgm:pt>
    <dgm:pt modelId="{46611F07-E230-4645-8F8D-255F9E3640B7}" type="sibTrans" cxnId="{1AE36397-CC0A-432C-82BD-4AEF2EE4B666}">
      <dgm:prSet/>
      <dgm:spPr/>
      <dgm:t>
        <a:bodyPr/>
        <a:lstStyle/>
        <a:p>
          <a:endParaRPr lang="es-CO"/>
        </a:p>
      </dgm:t>
    </dgm:pt>
    <dgm:pt modelId="{688762F0-B7AC-458F-B228-3E10E23C8D57}" type="parTrans" cxnId="{1AE36397-CC0A-432C-82BD-4AEF2EE4B666}">
      <dgm:prSet/>
      <dgm:spPr/>
      <dgm:t>
        <a:bodyPr/>
        <a:lstStyle/>
        <a:p>
          <a:endParaRPr lang="es-CO"/>
        </a:p>
      </dgm:t>
    </dgm:pt>
    <dgm:pt modelId="{5FD14716-DD19-4336-8321-D3D7C94083D2}" type="pres">
      <dgm:prSet presAssocID="{856DF8AD-61F4-4A3A-A220-C0DDC6B387D1}" presName="Name0" presStyleCnt="0">
        <dgm:presLayoutVars>
          <dgm:dir/>
          <dgm:animOne val="branch"/>
          <dgm:animLvl val="lvl"/>
        </dgm:presLayoutVars>
      </dgm:prSet>
      <dgm:spPr/>
    </dgm:pt>
    <dgm:pt modelId="{2A8BF0C0-8AC4-49D8-82C9-5FD053FB1C7F}" type="pres">
      <dgm:prSet presAssocID="{8CDCD490-2912-4B9B-A64A-CD1A5AE6B6D1}" presName="chaos" presStyleCnt="0"/>
      <dgm:spPr/>
    </dgm:pt>
    <dgm:pt modelId="{3FDFA0F5-178A-4822-8DEE-D6D0E2A06BBC}" type="pres">
      <dgm:prSet presAssocID="{8CDCD490-2912-4B9B-A64A-CD1A5AE6B6D1}" presName="parTx1" presStyleLbl="revTx" presStyleIdx="0" presStyleCnt="2" custScaleX="87438" custLinFactNeighborX="-3361" custLinFactNeighborY="-9385"/>
      <dgm:spPr/>
    </dgm:pt>
    <dgm:pt modelId="{5FDB0AA3-9A86-43E4-9F3A-6981DFF1E12B}" type="pres">
      <dgm:prSet presAssocID="{8CDCD490-2912-4B9B-A64A-CD1A5AE6B6D1}" presName="c1" presStyleLbl="node1" presStyleIdx="0" presStyleCnt="19"/>
      <dgm:spPr/>
    </dgm:pt>
    <dgm:pt modelId="{171FF751-22DA-4504-994C-577142C0933A}" type="pres">
      <dgm:prSet presAssocID="{8CDCD490-2912-4B9B-A64A-CD1A5AE6B6D1}" presName="c2" presStyleLbl="node1" presStyleIdx="1" presStyleCnt="19"/>
      <dgm:spPr/>
    </dgm:pt>
    <dgm:pt modelId="{BA793651-81BC-4FF1-94D2-D2C920757C6D}" type="pres">
      <dgm:prSet presAssocID="{8CDCD490-2912-4B9B-A64A-CD1A5AE6B6D1}" presName="c3" presStyleLbl="node1" presStyleIdx="2" presStyleCnt="19"/>
      <dgm:spPr/>
    </dgm:pt>
    <dgm:pt modelId="{08834FF8-6AF6-4AA0-8855-8545C2DCFAA3}" type="pres">
      <dgm:prSet presAssocID="{8CDCD490-2912-4B9B-A64A-CD1A5AE6B6D1}" presName="c4" presStyleLbl="node1" presStyleIdx="3" presStyleCnt="19"/>
      <dgm:spPr/>
    </dgm:pt>
    <dgm:pt modelId="{780CC269-9036-4A80-835C-A6E32B10AFBF}" type="pres">
      <dgm:prSet presAssocID="{8CDCD490-2912-4B9B-A64A-CD1A5AE6B6D1}" presName="c5" presStyleLbl="node1" presStyleIdx="4" presStyleCnt="19"/>
      <dgm:spPr/>
    </dgm:pt>
    <dgm:pt modelId="{44B82923-D942-43C9-9CB9-DF91A6D0EC46}" type="pres">
      <dgm:prSet presAssocID="{8CDCD490-2912-4B9B-A64A-CD1A5AE6B6D1}" presName="c6" presStyleLbl="node1" presStyleIdx="5" presStyleCnt="19"/>
      <dgm:spPr/>
    </dgm:pt>
    <dgm:pt modelId="{2EC5BEB2-8C3B-4F64-B022-B8F4DF1C94B7}" type="pres">
      <dgm:prSet presAssocID="{8CDCD490-2912-4B9B-A64A-CD1A5AE6B6D1}" presName="c7" presStyleLbl="node1" presStyleIdx="6" presStyleCnt="19"/>
      <dgm:spPr/>
    </dgm:pt>
    <dgm:pt modelId="{E79EC2EA-43C3-4FC2-9FC5-408DFFB38CBB}" type="pres">
      <dgm:prSet presAssocID="{8CDCD490-2912-4B9B-A64A-CD1A5AE6B6D1}" presName="c8" presStyleLbl="node1" presStyleIdx="7" presStyleCnt="19"/>
      <dgm:spPr/>
    </dgm:pt>
    <dgm:pt modelId="{434FB816-CEAA-40A2-9A4F-18047D786831}" type="pres">
      <dgm:prSet presAssocID="{8CDCD490-2912-4B9B-A64A-CD1A5AE6B6D1}" presName="c9" presStyleLbl="node1" presStyleIdx="8" presStyleCnt="19"/>
      <dgm:spPr/>
    </dgm:pt>
    <dgm:pt modelId="{86324883-6E56-476A-8340-966DB140C84A}" type="pres">
      <dgm:prSet presAssocID="{8CDCD490-2912-4B9B-A64A-CD1A5AE6B6D1}" presName="c10" presStyleLbl="node1" presStyleIdx="9" presStyleCnt="19"/>
      <dgm:spPr/>
    </dgm:pt>
    <dgm:pt modelId="{D9387523-B3B6-4F74-A94B-FF2FD213A801}" type="pres">
      <dgm:prSet presAssocID="{8CDCD490-2912-4B9B-A64A-CD1A5AE6B6D1}" presName="c11" presStyleLbl="node1" presStyleIdx="10" presStyleCnt="19"/>
      <dgm:spPr/>
    </dgm:pt>
    <dgm:pt modelId="{429889DF-7ABD-4356-8188-F7E716AE7574}" type="pres">
      <dgm:prSet presAssocID="{8CDCD490-2912-4B9B-A64A-CD1A5AE6B6D1}" presName="c12" presStyleLbl="node1" presStyleIdx="11" presStyleCnt="19"/>
      <dgm:spPr/>
    </dgm:pt>
    <dgm:pt modelId="{DB09651E-B2A6-450B-A610-AEBC4AF636BC}" type="pres">
      <dgm:prSet presAssocID="{8CDCD490-2912-4B9B-A64A-CD1A5AE6B6D1}" presName="c13" presStyleLbl="node1" presStyleIdx="12" presStyleCnt="19"/>
      <dgm:spPr/>
    </dgm:pt>
    <dgm:pt modelId="{24078187-9B34-4DB1-BCDB-341696B67EB6}" type="pres">
      <dgm:prSet presAssocID="{8CDCD490-2912-4B9B-A64A-CD1A5AE6B6D1}" presName="c14" presStyleLbl="node1" presStyleIdx="13" presStyleCnt="19"/>
      <dgm:spPr/>
    </dgm:pt>
    <dgm:pt modelId="{FDF8E2F7-F09B-4835-A541-7398922A8425}" type="pres">
      <dgm:prSet presAssocID="{8CDCD490-2912-4B9B-A64A-CD1A5AE6B6D1}" presName="c15" presStyleLbl="node1" presStyleIdx="14" presStyleCnt="19"/>
      <dgm:spPr/>
    </dgm:pt>
    <dgm:pt modelId="{EF4F59B1-22F9-417E-B7E5-3E74811D68D2}" type="pres">
      <dgm:prSet presAssocID="{8CDCD490-2912-4B9B-A64A-CD1A5AE6B6D1}" presName="c16" presStyleLbl="node1" presStyleIdx="15" presStyleCnt="19"/>
      <dgm:spPr/>
    </dgm:pt>
    <dgm:pt modelId="{A01C1D84-88BF-4A74-8BDF-BD970E1F8449}" type="pres">
      <dgm:prSet presAssocID="{8CDCD490-2912-4B9B-A64A-CD1A5AE6B6D1}" presName="c17" presStyleLbl="node1" presStyleIdx="16" presStyleCnt="19"/>
      <dgm:spPr/>
    </dgm:pt>
    <dgm:pt modelId="{2B8078CD-0629-4947-BBCB-F6BE4D20F75E}" type="pres">
      <dgm:prSet presAssocID="{8CDCD490-2912-4B9B-A64A-CD1A5AE6B6D1}" presName="c18" presStyleLbl="node1" presStyleIdx="17" presStyleCnt="19"/>
      <dgm:spPr/>
    </dgm:pt>
    <dgm:pt modelId="{75B32E9E-7481-4239-A8A3-CA46351B2460}" type="pres">
      <dgm:prSet presAssocID="{E050AC32-B752-423C-9746-CFDA997DB4EF}" presName="chevronComposite1" presStyleCnt="0"/>
      <dgm:spPr/>
    </dgm:pt>
    <dgm:pt modelId="{91E6F28C-3700-42F1-8A91-B3D6E8CF696F}" type="pres">
      <dgm:prSet presAssocID="{E050AC32-B752-423C-9746-CFDA997DB4EF}" presName="chevron1" presStyleLbl="sibTrans2D1" presStyleIdx="0" presStyleCnt="2" custLinFactNeighborX="31818" custLinFactNeighborY="-2985"/>
      <dgm:spPr/>
    </dgm:pt>
    <dgm:pt modelId="{B0D6AAAD-626D-4308-9418-778E516D16D1}" type="pres">
      <dgm:prSet presAssocID="{E050AC32-B752-423C-9746-CFDA997DB4EF}" presName="spChevron1" presStyleCnt="0"/>
      <dgm:spPr/>
    </dgm:pt>
    <dgm:pt modelId="{52E5B1EF-CEAF-4018-8BE9-C0A30F71CE05}" type="pres">
      <dgm:prSet presAssocID="{31C64D78-B791-4E53-B765-F981DB772A82}" presName="middle" presStyleCnt="0"/>
      <dgm:spPr/>
    </dgm:pt>
    <dgm:pt modelId="{A2BDBA53-423B-4C2A-B38E-D6D4EA003D58}" type="pres">
      <dgm:prSet presAssocID="{31C64D78-B791-4E53-B765-F981DB772A82}" presName="parTxMid" presStyleLbl="revTx" presStyleIdx="1" presStyleCnt="2"/>
      <dgm:spPr/>
    </dgm:pt>
    <dgm:pt modelId="{12A08D74-722A-47CD-A6DE-18295FB0B723}" type="pres">
      <dgm:prSet presAssocID="{31C64D78-B791-4E53-B765-F981DB772A82}" presName="spMid" presStyleCnt="0"/>
      <dgm:spPr/>
    </dgm:pt>
    <dgm:pt modelId="{B96B337D-F47A-482C-BA15-8383D97563BA}" type="pres">
      <dgm:prSet presAssocID="{9806BE6D-3F36-45AE-A8EF-0A3177328E21}" presName="chevronComposite1" presStyleCnt="0"/>
      <dgm:spPr/>
    </dgm:pt>
    <dgm:pt modelId="{AFA4D23A-1F97-4536-A750-D43DA336E322}" type="pres">
      <dgm:prSet presAssocID="{9806BE6D-3F36-45AE-A8EF-0A3177328E21}" presName="chevron1" presStyleLbl="sibTrans2D1" presStyleIdx="1" presStyleCnt="2" custLinFactNeighborX="57079" custLinFactNeighborY="-2985"/>
      <dgm:spPr>
        <a:noFill/>
      </dgm:spPr>
    </dgm:pt>
    <dgm:pt modelId="{F48B4E80-8F6C-402F-B68F-CECCF1523827}" type="pres">
      <dgm:prSet presAssocID="{9806BE6D-3F36-45AE-A8EF-0A3177328E21}" presName="spChevron1" presStyleCnt="0"/>
      <dgm:spPr/>
    </dgm:pt>
    <dgm:pt modelId="{BF41CD35-FE7C-4CE7-AF6E-ACE087BC4345}" type="pres">
      <dgm:prSet presAssocID="{44AC501C-54FF-4090-9403-6460E9D6DDC5}" presName="last" presStyleCnt="0"/>
      <dgm:spPr/>
    </dgm:pt>
    <dgm:pt modelId="{3F22D6AA-2BDC-4F36-9FDB-EE3906074566}" type="pres">
      <dgm:prSet presAssocID="{44AC501C-54FF-4090-9403-6460E9D6DDC5}" presName="circleTx" presStyleLbl="node1" presStyleIdx="18" presStyleCnt="19" custLinFactY="-7092" custLinFactNeighborX="561" custLinFactNeighborY="-100000"/>
      <dgm:spPr/>
    </dgm:pt>
    <dgm:pt modelId="{4FE33954-D49D-4972-87D5-ABBA2E3CAD7E}" type="pres">
      <dgm:prSet presAssocID="{44AC501C-54FF-4090-9403-6460E9D6DDC5}" presName="spN" presStyleCnt="0"/>
      <dgm:spPr/>
    </dgm:pt>
  </dgm:ptLst>
  <dgm:cxnLst>
    <dgm:cxn modelId="{3B6C5103-316A-4765-8C6B-E878CC8E5924}" srcId="{856DF8AD-61F4-4A3A-A220-C0DDC6B387D1}" destId="{31C64D78-B791-4E53-B765-F981DB772A82}" srcOrd="1" destOrd="0" parTransId="{512BF30C-FDAA-4FCF-B7C5-F0B22223B24B}" sibTransId="{9806BE6D-3F36-45AE-A8EF-0A3177328E21}"/>
    <dgm:cxn modelId="{51D89642-9BB4-4F0D-A066-F5AB52C69FF0}" type="presOf" srcId="{8CDCD490-2912-4B9B-A64A-CD1A5AE6B6D1}" destId="{3FDFA0F5-178A-4822-8DEE-D6D0E2A06BBC}" srcOrd="0" destOrd="0" presId="urn:microsoft.com/office/officeart/2009/3/layout/RandomtoResultProcess"/>
    <dgm:cxn modelId="{BC3E746F-0E24-4F66-BA06-DC2EF7481662}" type="presOf" srcId="{31C64D78-B791-4E53-B765-F981DB772A82}" destId="{A2BDBA53-423B-4C2A-B38E-D6D4EA003D58}" srcOrd="0" destOrd="0" presId="urn:microsoft.com/office/officeart/2009/3/layout/RandomtoResultProcess"/>
    <dgm:cxn modelId="{E3A0397E-30A4-401C-A582-80D70C5D656E}" type="presOf" srcId="{856DF8AD-61F4-4A3A-A220-C0DDC6B387D1}" destId="{5FD14716-DD19-4336-8321-D3D7C94083D2}" srcOrd="0" destOrd="0" presId="urn:microsoft.com/office/officeart/2009/3/layout/RandomtoResultProcess"/>
    <dgm:cxn modelId="{1AE36397-CC0A-432C-82BD-4AEF2EE4B666}" srcId="{856DF8AD-61F4-4A3A-A220-C0DDC6B387D1}" destId="{44AC501C-54FF-4090-9403-6460E9D6DDC5}" srcOrd="2" destOrd="0" parTransId="{688762F0-B7AC-458F-B228-3E10E23C8D57}" sibTransId="{46611F07-E230-4645-8F8D-255F9E3640B7}"/>
    <dgm:cxn modelId="{9700D4AB-F9B7-4779-98A2-9881680F7540}" srcId="{856DF8AD-61F4-4A3A-A220-C0DDC6B387D1}" destId="{8CDCD490-2912-4B9B-A64A-CD1A5AE6B6D1}" srcOrd="0" destOrd="0" parTransId="{2E760C56-3C49-4F47-9F41-E5A4D461061C}" sibTransId="{E050AC32-B752-423C-9746-CFDA997DB4EF}"/>
    <dgm:cxn modelId="{DFFD84F6-5C68-4279-B019-6369CA7F18BA}" type="presOf" srcId="{44AC501C-54FF-4090-9403-6460E9D6DDC5}" destId="{3F22D6AA-2BDC-4F36-9FDB-EE3906074566}" srcOrd="0" destOrd="0" presId="urn:microsoft.com/office/officeart/2009/3/layout/RandomtoResultProcess"/>
    <dgm:cxn modelId="{A8C18D68-1951-49A6-881D-C674D8F30B43}" type="presParOf" srcId="{5FD14716-DD19-4336-8321-D3D7C94083D2}" destId="{2A8BF0C0-8AC4-49D8-82C9-5FD053FB1C7F}" srcOrd="0" destOrd="0" presId="urn:microsoft.com/office/officeart/2009/3/layout/RandomtoResultProcess"/>
    <dgm:cxn modelId="{5A254122-AF90-4E00-B98E-81C9B0F8CF49}" type="presParOf" srcId="{2A8BF0C0-8AC4-49D8-82C9-5FD053FB1C7F}" destId="{3FDFA0F5-178A-4822-8DEE-D6D0E2A06BBC}" srcOrd="0" destOrd="0" presId="urn:microsoft.com/office/officeart/2009/3/layout/RandomtoResultProcess"/>
    <dgm:cxn modelId="{A8CBE148-C8B3-4947-9195-3FCD3E7323A5}" type="presParOf" srcId="{2A8BF0C0-8AC4-49D8-82C9-5FD053FB1C7F}" destId="{5FDB0AA3-9A86-43E4-9F3A-6981DFF1E12B}" srcOrd="1" destOrd="0" presId="urn:microsoft.com/office/officeart/2009/3/layout/RandomtoResultProcess"/>
    <dgm:cxn modelId="{571BDB44-63A5-41DC-83B4-7F4809C6DBA3}" type="presParOf" srcId="{2A8BF0C0-8AC4-49D8-82C9-5FD053FB1C7F}" destId="{171FF751-22DA-4504-994C-577142C0933A}" srcOrd="2" destOrd="0" presId="urn:microsoft.com/office/officeart/2009/3/layout/RandomtoResultProcess"/>
    <dgm:cxn modelId="{5A2B47FB-E041-4F20-8AEF-808CB608741E}" type="presParOf" srcId="{2A8BF0C0-8AC4-49D8-82C9-5FD053FB1C7F}" destId="{BA793651-81BC-4FF1-94D2-D2C920757C6D}" srcOrd="3" destOrd="0" presId="urn:microsoft.com/office/officeart/2009/3/layout/RandomtoResultProcess"/>
    <dgm:cxn modelId="{F6160BB9-2DC0-497D-83A5-C712841F9DCE}" type="presParOf" srcId="{2A8BF0C0-8AC4-49D8-82C9-5FD053FB1C7F}" destId="{08834FF8-6AF6-4AA0-8855-8545C2DCFAA3}" srcOrd="4" destOrd="0" presId="urn:microsoft.com/office/officeart/2009/3/layout/RandomtoResultProcess"/>
    <dgm:cxn modelId="{5A9CE5DC-D0EB-4789-952C-7CC7D6E5741D}" type="presParOf" srcId="{2A8BF0C0-8AC4-49D8-82C9-5FD053FB1C7F}" destId="{780CC269-9036-4A80-835C-A6E32B10AFBF}" srcOrd="5" destOrd="0" presId="urn:microsoft.com/office/officeart/2009/3/layout/RandomtoResultProcess"/>
    <dgm:cxn modelId="{C1CE58CE-17F7-42D1-BEE6-32FCEBDA2223}" type="presParOf" srcId="{2A8BF0C0-8AC4-49D8-82C9-5FD053FB1C7F}" destId="{44B82923-D942-43C9-9CB9-DF91A6D0EC46}" srcOrd="6" destOrd="0" presId="urn:microsoft.com/office/officeart/2009/3/layout/RandomtoResultProcess"/>
    <dgm:cxn modelId="{42AA0B32-51D4-4449-A210-7712BC9E0816}" type="presParOf" srcId="{2A8BF0C0-8AC4-49D8-82C9-5FD053FB1C7F}" destId="{2EC5BEB2-8C3B-4F64-B022-B8F4DF1C94B7}" srcOrd="7" destOrd="0" presId="urn:microsoft.com/office/officeart/2009/3/layout/RandomtoResultProcess"/>
    <dgm:cxn modelId="{5D8F7556-0265-484B-A854-FE049D1F6BA9}" type="presParOf" srcId="{2A8BF0C0-8AC4-49D8-82C9-5FD053FB1C7F}" destId="{E79EC2EA-43C3-4FC2-9FC5-408DFFB38CBB}" srcOrd="8" destOrd="0" presId="urn:microsoft.com/office/officeart/2009/3/layout/RandomtoResultProcess"/>
    <dgm:cxn modelId="{6F0E7503-3976-4956-9F21-ADDAB2EE6EA7}" type="presParOf" srcId="{2A8BF0C0-8AC4-49D8-82C9-5FD053FB1C7F}" destId="{434FB816-CEAA-40A2-9A4F-18047D786831}" srcOrd="9" destOrd="0" presId="urn:microsoft.com/office/officeart/2009/3/layout/RandomtoResultProcess"/>
    <dgm:cxn modelId="{B7CFC779-FD61-4202-8756-39D6612E0A4E}" type="presParOf" srcId="{2A8BF0C0-8AC4-49D8-82C9-5FD053FB1C7F}" destId="{86324883-6E56-476A-8340-966DB140C84A}" srcOrd="10" destOrd="0" presId="urn:microsoft.com/office/officeart/2009/3/layout/RandomtoResultProcess"/>
    <dgm:cxn modelId="{4DCFD6FA-DD5D-4F72-BC52-C74D73469792}" type="presParOf" srcId="{2A8BF0C0-8AC4-49D8-82C9-5FD053FB1C7F}" destId="{D9387523-B3B6-4F74-A94B-FF2FD213A801}" srcOrd="11" destOrd="0" presId="urn:microsoft.com/office/officeart/2009/3/layout/RandomtoResultProcess"/>
    <dgm:cxn modelId="{B251AF04-4B75-4708-8445-2F902C89BC9E}" type="presParOf" srcId="{2A8BF0C0-8AC4-49D8-82C9-5FD053FB1C7F}" destId="{429889DF-7ABD-4356-8188-F7E716AE7574}" srcOrd="12" destOrd="0" presId="urn:microsoft.com/office/officeart/2009/3/layout/RandomtoResultProcess"/>
    <dgm:cxn modelId="{61954877-06D4-42A8-80BF-8A6CA62498A6}" type="presParOf" srcId="{2A8BF0C0-8AC4-49D8-82C9-5FD053FB1C7F}" destId="{DB09651E-B2A6-450B-A610-AEBC4AF636BC}" srcOrd="13" destOrd="0" presId="urn:microsoft.com/office/officeart/2009/3/layout/RandomtoResultProcess"/>
    <dgm:cxn modelId="{C219382D-0075-4B3F-81D0-9CEBA5773092}" type="presParOf" srcId="{2A8BF0C0-8AC4-49D8-82C9-5FD053FB1C7F}" destId="{24078187-9B34-4DB1-BCDB-341696B67EB6}" srcOrd="14" destOrd="0" presId="urn:microsoft.com/office/officeart/2009/3/layout/RandomtoResultProcess"/>
    <dgm:cxn modelId="{D8C3E967-BA32-4792-B8B6-B3C3A112A8EB}" type="presParOf" srcId="{2A8BF0C0-8AC4-49D8-82C9-5FD053FB1C7F}" destId="{FDF8E2F7-F09B-4835-A541-7398922A8425}" srcOrd="15" destOrd="0" presId="urn:microsoft.com/office/officeart/2009/3/layout/RandomtoResultProcess"/>
    <dgm:cxn modelId="{2DB8E59A-A7E6-49D1-AD7C-E77E65B18F88}" type="presParOf" srcId="{2A8BF0C0-8AC4-49D8-82C9-5FD053FB1C7F}" destId="{EF4F59B1-22F9-417E-B7E5-3E74811D68D2}" srcOrd="16" destOrd="0" presId="urn:microsoft.com/office/officeart/2009/3/layout/RandomtoResultProcess"/>
    <dgm:cxn modelId="{56805805-5E82-49BD-B50B-BC281BD06760}" type="presParOf" srcId="{2A8BF0C0-8AC4-49D8-82C9-5FD053FB1C7F}" destId="{A01C1D84-88BF-4A74-8BDF-BD970E1F8449}" srcOrd="17" destOrd="0" presId="urn:microsoft.com/office/officeart/2009/3/layout/RandomtoResultProcess"/>
    <dgm:cxn modelId="{03C3AC05-C5C4-409B-9AF8-02D4388AE79C}" type="presParOf" srcId="{2A8BF0C0-8AC4-49D8-82C9-5FD053FB1C7F}" destId="{2B8078CD-0629-4947-BBCB-F6BE4D20F75E}" srcOrd="18" destOrd="0" presId="urn:microsoft.com/office/officeart/2009/3/layout/RandomtoResultProcess"/>
    <dgm:cxn modelId="{211E46AE-4E30-446B-92E8-D7B061CA15EB}" type="presParOf" srcId="{5FD14716-DD19-4336-8321-D3D7C94083D2}" destId="{75B32E9E-7481-4239-A8A3-CA46351B2460}" srcOrd="1" destOrd="0" presId="urn:microsoft.com/office/officeart/2009/3/layout/RandomtoResultProcess"/>
    <dgm:cxn modelId="{3D7477B3-5314-459B-95DE-E4F34C1A3510}" type="presParOf" srcId="{75B32E9E-7481-4239-A8A3-CA46351B2460}" destId="{91E6F28C-3700-42F1-8A91-B3D6E8CF696F}" srcOrd="0" destOrd="0" presId="urn:microsoft.com/office/officeart/2009/3/layout/RandomtoResultProcess"/>
    <dgm:cxn modelId="{B7681B10-13DE-4125-B881-6B151D02B1E5}" type="presParOf" srcId="{75B32E9E-7481-4239-A8A3-CA46351B2460}" destId="{B0D6AAAD-626D-4308-9418-778E516D16D1}" srcOrd="1" destOrd="0" presId="urn:microsoft.com/office/officeart/2009/3/layout/RandomtoResultProcess"/>
    <dgm:cxn modelId="{9085A377-0B57-470C-B78D-D1467D6D82C8}" type="presParOf" srcId="{5FD14716-DD19-4336-8321-D3D7C94083D2}" destId="{52E5B1EF-CEAF-4018-8BE9-C0A30F71CE05}" srcOrd="2" destOrd="0" presId="urn:microsoft.com/office/officeart/2009/3/layout/RandomtoResultProcess"/>
    <dgm:cxn modelId="{E43902E6-C7C2-41CB-AF9F-787026144CAC}" type="presParOf" srcId="{52E5B1EF-CEAF-4018-8BE9-C0A30F71CE05}" destId="{A2BDBA53-423B-4C2A-B38E-D6D4EA003D58}" srcOrd="0" destOrd="0" presId="urn:microsoft.com/office/officeart/2009/3/layout/RandomtoResultProcess"/>
    <dgm:cxn modelId="{D0C81BC6-BB57-40E0-B6BD-13CE1725BC8E}" type="presParOf" srcId="{52E5B1EF-CEAF-4018-8BE9-C0A30F71CE05}" destId="{12A08D74-722A-47CD-A6DE-18295FB0B723}" srcOrd="1" destOrd="0" presId="urn:microsoft.com/office/officeart/2009/3/layout/RandomtoResultProcess"/>
    <dgm:cxn modelId="{21DA3A6B-4914-4382-92F2-E750CB2C6D67}" type="presParOf" srcId="{5FD14716-DD19-4336-8321-D3D7C94083D2}" destId="{B96B337D-F47A-482C-BA15-8383D97563BA}" srcOrd="3" destOrd="0" presId="urn:microsoft.com/office/officeart/2009/3/layout/RandomtoResultProcess"/>
    <dgm:cxn modelId="{DB9009F1-D12F-4D0F-91B0-C8B8F7972251}" type="presParOf" srcId="{B96B337D-F47A-482C-BA15-8383D97563BA}" destId="{AFA4D23A-1F97-4536-A750-D43DA336E322}" srcOrd="0" destOrd="0" presId="urn:microsoft.com/office/officeart/2009/3/layout/RandomtoResultProcess"/>
    <dgm:cxn modelId="{A23530D9-CEAB-48F0-B6BD-37B34A2216DE}" type="presParOf" srcId="{B96B337D-F47A-482C-BA15-8383D97563BA}" destId="{F48B4E80-8F6C-402F-B68F-CECCF1523827}" srcOrd="1" destOrd="0" presId="urn:microsoft.com/office/officeart/2009/3/layout/RandomtoResultProcess"/>
    <dgm:cxn modelId="{6F260124-15D4-4608-8200-09CA84BB61C3}" type="presParOf" srcId="{5FD14716-DD19-4336-8321-D3D7C94083D2}" destId="{BF41CD35-FE7C-4CE7-AF6E-ACE087BC4345}" srcOrd="4" destOrd="0" presId="urn:microsoft.com/office/officeart/2009/3/layout/RandomtoResultProcess"/>
    <dgm:cxn modelId="{B5BBA62A-839F-40D0-B550-27117F7B5CD8}" type="presParOf" srcId="{BF41CD35-FE7C-4CE7-AF6E-ACE087BC4345}" destId="{3F22D6AA-2BDC-4F36-9FDB-EE3906074566}" srcOrd="0" destOrd="0" presId="urn:microsoft.com/office/officeart/2009/3/layout/RandomtoResultProcess"/>
    <dgm:cxn modelId="{1DE232B9-5ACE-4CE2-B1EF-4B1030E02EA4}" type="presParOf" srcId="{BF41CD35-FE7C-4CE7-AF6E-ACE087BC4345}" destId="{4FE33954-D49D-4972-87D5-ABBA2E3CAD7E}" srcOrd="1"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30894B-F604-41A6-9E10-77885C6E688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CO"/>
        </a:p>
      </dgm:t>
    </dgm:pt>
    <dgm:pt modelId="{67C8C0A3-80A4-4ED9-BDE2-31873665C46D}">
      <dgm:prSet phldrT="[Texto]"/>
      <dgm:spPr/>
      <dgm:t>
        <a:bodyPr/>
        <a:lstStyle/>
        <a:p>
          <a:r>
            <a:rPr lang="es-CO" i="0" dirty="0"/>
            <a:t>1. Para evitar registros contables inconsistentes, se recomienda que las ECP verifiquen las Tabla de Eventos contables, con el fin, de identificar las transacciones que deben utilizar y así minimizar el ajuste manual sobre el registro automático que realizó en la transacción.</a:t>
          </a:r>
          <a:endParaRPr lang="es-CO" dirty="0"/>
        </a:p>
      </dgm:t>
    </dgm:pt>
    <dgm:pt modelId="{49123FA7-6E23-4CF7-804B-3CF24184974B}" type="parTrans" cxnId="{0743FFC0-1DB1-49A1-8D75-5F58E33A9FEB}">
      <dgm:prSet/>
      <dgm:spPr/>
      <dgm:t>
        <a:bodyPr/>
        <a:lstStyle/>
        <a:p>
          <a:endParaRPr lang="es-CO"/>
        </a:p>
      </dgm:t>
    </dgm:pt>
    <dgm:pt modelId="{F980806E-FC9F-4698-A429-3035FB579F69}" type="sibTrans" cxnId="{0743FFC0-1DB1-49A1-8D75-5F58E33A9FEB}">
      <dgm:prSet/>
      <dgm:spPr/>
      <dgm:t>
        <a:bodyPr/>
        <a:lstStyle/>
        <a:p>
          <a:endParaRPr lang="es-CO"/>
        </a:p>
      </dgm:t>
    </dgm:pt>
    <dgm:pt modelId="{ED1859C0-79AC-487A-A55A-14CCF531D2C1}">
      <dgm:prSet phldrT="[Texto]"/>
      <dgm:spPr/>
      <dgm:t>
        <a:bodyPr/>
        <a:lstStyle/>
        <a:p>
          <a:r>
            <a:rPr lang="es-CO" i="0" dirty="0"/>
            <a:t>2. Los ajustes relacionados con las subcuentas 470509-Servicio a la deuda 470510-Inversión,  570509- Servicio a la deuda y 570510-Inversión, se atenderá exclusivamente por incidente con la correspondiente justificación y soporte.</a:t>
          </a:r>
          <a:endParaRPr lang="es-CO" dirty="0"/>
        </a:p>
      </dgm:t>
    </dgm:pt>
    <dgm:pt modelId="{C894764B-3403-41C8-B49B-F715A8A1E21B}" type="parTrans" cxnId="{21745E6C-CF77-4865-83C9-52844A0AC2A9}">
      <dgm:prSet/>
      <dgm:spPr/>
      <dgm:t>
        <a:bodyPr/>
        <a:lstStyle/>
        <a:p>
          <a:endParaRPr lang="es-CO"/>
        </a:p>
      </dgm:t>
    </dgm:pt>
    <dgm:pt modelId="{409942C7-37F3-4CF2-B1D3-CDF066FCBA6E}" type="sibTrans" cxnId="{21745E6C-CF77-4865-83C9-52844A0AC2A9}">
      <dgm:prSet/>
      <dgm:spPr/>
      <dgm:t>
        <a:bodyPr/>
        <a:lstStyle/>
        <a:p>
          <a:endParaRPr lang="es-CO"/>
        </a:p>
      </dgm:t>
    </dgm:pt>
    <dgm:pt modelId="{C6A448D6-448F-455C-B927-DD40DB453D65}" type="pres">
      <dgm:prSet presAssocID="{FD30894B-F604-41A6-9E10-77885C6E6885}" presName="linear" presStyleCnt="0">
        <dgm:presLayoutVars>
          <dgm:animLvl val="lvl"/>
          <dgm:resizeHandles val="exact"/>
        </dgm:presLayoutVars>
      </dgm:prSet>
      <dgm:spPr/>
    </dgm:pt>
    <dgm:pt modelId="{B334569B-E194-4933-8F04-884565BC213B}" type="pres">
      <dgm:prSet presAssocID="{67C8C0A3-80A4-4ED9-BDE2-31873665C46D}" presName="parentText" presStyleLbl="node1" presStyleIdx="0" presStyleCnt="2" custScaleY="65376" custLinFactY="-16984" custLinFactNeighborX="-32949" custLinFactNeighborY="-100000">
        <dgm:presLayoutVars>
          <dgm:chMax val="0"/>
          <dgm:bulletEnabled val="1"/>
        </dgm:presLayoutVars>
      </dgm:prSet>
      <dgm:spPr/>
    </dgm:pt>
    <dgm:pt modelId="{BAFADA06-0514-4237-B2CE-544AFB418290}" type="pres">
      <dgm:prSet presAssocID="{F980806E-FC9F-4698-A429-3035FB579F69}" presName="spacer" presStyleCnt="0"/>
      <dgm:spPr/>
    </dgm:pt>
    <dgm:pt modelId="{2F21627D-1229-46C0-99D6-CB4C988D0D57}" type="pres">
      <dgm:prSet presAssocID="{ED1859C0-79AC-487A-A55A-14CCF531D2C1}" presName="parentText" presStyleLbl="node1" presStyleIdx="1" presStyleCnt="2" custScaleY="74990" custLinFactNeighborY="-50000">
        <dgm:presLayoutVars>
          <dgm:chMax val="0"/>
          <dgm:bulletEnabled val="1"/>
        </dgm:presLayoutVars>
      </dgm:prSet>
      <dgm:spPr/>
    </dgm:pt>
  </dgm:ptLst>
  <dgm:cxnLst>
    <dgm:cxn modelId="{372AAA3E-D89B-418B-973C-F25DA8FEDA98}" type="presOf" srcId="{FD30894B-F604-41A6-9E10-77885C6E6885}" destId="{C6A448D6-448F-455C-B927-DD40DB453D65}" srcOrd="0" destOrd="0" presId="urn:microsoft.com/office/officeart/2005/8/layout/vList2"/>
    <dgm:cxn modelId="{21745E6C-CF77-4865-83C9-52844A0AC2A9}" srcId="{FD30894B-F604-41A6-9E10-77885C6E6885}" destId="{ED1859C0-79AC-487A-A55A-14CCF531D2C1}" srcOrd="1" destOrd="0" parTransId="{C894764B-3403-41C8-B49B-F715A8A1E21B}" sibTransId="{409942C7-37F3-4CF2-B1D3-CDF066FCBA6E}"/>
    <dgm:cxn modelId="{732E404D-4236-4ABC-A477-36C80177FFCB}" type="presOf" srcId="{ED1859C0-79AC-487A-A55A-14CCF531D2C1}" destId="{2F21627D-1229-46C0-99D6-CB4C988D0D57}" srcOrd="0" destOrd="0" presId="urn:microsoft.com/office/officeart/2005/8/layout/vList2"/>
    <dgm:cxn modelId="{0743FFC0-1DB1-49A1-8D75-5F58E33A9FEB}" srcId="{FD30894B-F604-41A6-9E10-77885C6E6885}" destId="{67C8C0A3-80A4-4ED9-BDE2-31873665C46D}" srcOrd="0" destOrd="0" parTransId="{49123FA7-6E23-4CF7-804B-3CF24184974B}" sibTransId="{F980806E-FC9F-4698-A429-3035FB579F69}"/>
    <dgm:cxn modelId="{C50DACC1-18F4-4419-BB9C-8B4E79A0DAD6}" type="presOf" srcId="{67C8C0A3-80A4-4ED9-BDE2-31873665C46D}" destId="{B334569B-E194-4933-8F04-884565BC213B}" srcOrd="0" destOrd="0" presId="urn:microsoft.com/office/officeart/2005/8/layout/vList2"/>
    <dgm:cxn modelId="{5B3C95C6-C4A1-4BB4-82A9-715DA679FFA2}" type="presParOf" srcId="{C6A448D6-448F-455C-B927-DD40DB453D65}" destId="{B334569B-E194-4933-8F04-884565BC213B}" srcOrd="0" destOrd="0" presId="urn:microsoft.com/office/officeart/2005/8/layout/vList2"/>
    <dgm:cxn modelId="{9F556B0A-907D-4F8F-A4E5-A9226B9600E1}" type="presParOf" srcId="{C6A448D6-448F-455C-B927-DD40DB453D65}" destId="{BAFADA06-0514-4237-B2CE-544AFB418290}" srcOrd="1" destOrd="0" presId="urn:microsoft.com/office/officeart/2005/8/layout/vList2"/>
    <dgm:cxn modelId="{EF1080AF-9E97-46E8-9C58-9AEDAE8A6101}" type="presParOf" srcId="{C6A448D6-448F-455C-B927-DD40DB453D65}" destId="{2F21627D-1229-46C0-99D6-CB4C988D0D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E1617A-259D-484F-B4A2-1AD0A6FA3E1B}"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CO"/>
        </a:p>
      </dgm:t>
    </dgm:pt>
    <dgm:pt modelId="{91A71A50-2A73-49C7-B876-237248C981AF}">
      <dgm:prSet custT="1"/>
      <dgm:spPr/>
      <dgm:t>
        <a:bodyPr/>
        <a:lstStyle/>
        <a:p>
          <a:r>
            <a:rPr lang="es-ES" sz="1400" dirty="0"/>
            <a:t>1. Consultar los saldos por “PCIRE” del 02 abril de 2023 que generó automáticamente el sistema SIIF Nación.</a:t>
          </a:r>
          <a:endParaRPr lang="es-CO" sz="1400" dirty="0"/>
        </a:p>
      </dgm:t>
    </dgm:pt>
    <dgm:pt modelId="{C8407F6C-5B38-40F6-A681-3F44BA90C322}" type="parTrans" cxnId="{9783E04F-81D3-4C0E-870F-5BAB64FE17E2}">
      <dgm:prSet/>
      <dgm:spPr/>
      <dgm:t>
        <a:bodyPr/>
        <a:lstStyle/>
        <a:p>
          <a:endParaRPr lang="es-CO"/>
        </a:p>
      </dgm:t>
    </dgm:pt>
    <dgm:pt modelId="{938B1F5A-CDEC-44B0-9CD8-484E2B4D746B}" type="sibTrans" cxnId="{9783E04F-81D3-4C0E-870F-5BAB64FE17E2}">
      <dgm:prSet/>
      <dgm:spPr/>
      <dgm:t>
        <a:bodyPr/>
        <a:lstStyle/>
        <a:p>
          <a:endParaRPr lang="es-CO"/>
        </a:p>
      </dgm:t>
    </dgm:pt>
    <dgm:pt modelId="{BEB5E83E-EEF9-403F-BCA0-60C0A2940D93}">
      <dgm:prSet custT="1"/>
      <dgm:spPr/>
      <dgm:t>
        <a:bodyPr/>
        <a:lstStyle/>
        <a:p>
          <a:r>
            <a:rPr lang="es-ES" sz="1400" dirty="0"/>
            <a:t>3.    Periodo del registro</a:t>
          </a:r>
          <a:endParaRPr lang="es-CO" sz="1400" dirty="0"/>
        </a:p>
      </dgm:t>
    </dgm:pt>
    <dgm:pt modelId="{0305B7DD-84D0-4116-AC98-6F00FA4DD678}" type="parTrans" cxnId="{E45C1BFD-C32A-4EEA-8C00-6F0020959A6C}">
      <dgm:prSet/>
      <dgm:spPr/>
      <dgm:t>
        <a:bodyPr/>
        <a:lstStyle/>
        <a:p>
          <a:endParaRPr lang="es-CO"/>
        </a:p>
      </dgm:t>
    </dgm:pt>
    <dgm:pt modelId="{55F3D190-04F4-47AE-AB3B-365F602BEE3A}" type="sibTrans" cxnId="{E45C1BFD-C32A-4EEA-8C00-6F0020959A6C}">
      <dgm:prSet/>
      <dgm:spPr/>
      <dgm:t>
        <a:bodyPr/>
        <a:lstStyle/>
        <a:p>
          <a:endParaRPr lang="es-CO"/>
        </a:p>
      </dgm:t>
    </dgm:pt>
    <dgm:pt modelId="{B733C303-2ADB-42AB-BAB0-B0E39583D197}">
      <dgm:prSet custT="1"/>
      <dgm:spPr/>
      <dgm:t>
        <a:bodyPr/>
        <a:lstStyle/>
        <a:p>
          <a:endParaRPr lang="es-CO" sz="1400" dirty="0"/>
        </a:p>
      </dgm:t>
    </dgm:pt>
    <dgm:pt modelId="{771F434F-6B69-4DF8-B9DD-1940FEBD7B00}" type="parTrans" cxnId="{1E359BC2-AA1F-4BE0-9E38-AC26FBA1E57C}">
      <dgm:prSet/>
      <dgm:spPr/>
      <dgm:t>
        <a:bodyPr/>
        <a:lstStyle/>
        <a:p>
          <a:endParaRPr lang="es-CO"/>
        </a:p>
      </dgm:t>
    </dgm:pt>
    <dgm:pt modelId="{A6F8F93E-8F99-4498-A04B-D73F58CE9C4F}" type="sibTrans" cxnId="{1E359BC2-AA1F-4BE0-9E38-AC26FBA1E57C}">
      <dgm:prSet/>
      <dgm:spPr/>
      <dgm:t>
        <a:bodyPr/>
        <a:lstStyle/>
        <a:p>
          <a:endParaRPr lang="es-CO"/>
        </a:p>
      </dgm:t>
    </dgm:pt>
    <dgm:pt modelId="{FA69D26D-1743-4F64-8AE0-70F342728938}">
      <dgm:prSet custT="1"/>
      <dgm:spPr/>
      <dgm:t>
        <a:bodyPr/>
        <a:lstStyle/>
        <a:p>
          <a:endParaRPr lang="es-ES" sz="1400" dirty="0"/>
        </a:p>
        <a:p>
          <a:r>
            <a:rPr lang="es-ES" sz="1400" dirty="0"/>
            <a:t>2. Consultar en la Tabla de Eventos Contables “TCON98 – Relación PCI con tercero Código de Consolidación contabilizar”</a:t>
          </a:r>
          <a:endParaRPr lang="es-CO" sz="1400" dirty="0"/>
        </a:p>
      </dgm:t>
    </dgm:pt>
    <dgm:pt modelId="{9B0C076C-B6F3-4598-A92F-8C415A535A26}" type="parTrans" cxnId="{24B034FF-1D8B-41A7-8835-A40A86282A9F}">
      <dgm:prSet/>
      <dgm:spPr/>
      <dgm:t>
        <a:bodyPr/>
        <a:lstStyle/>
        <a:p>
          <a:endParaRPr lang="es-CO"/>
        </a:p>
      </dgm:t>
    </dgm:pt>
    <dgm:pt modelId="{016879CA-D675-445C-A094-D5755FB32816}" type="sibTrans" cxnId="{24B034FF-1D8B-41A7-8835-A40A86282A9F}">
      <dgm:prSet/>
      <dgm:spPr/>
      <dgm:t>
        <a:bodyPr/>
        <a:lstStyle/>
        <a:p>
          <a:endParaRPr lang="es-CO"/>
        </a:p>
      </dgm:t>
    </dgm:pt>
    <dgm:pt modelId="{44E50765-4D22-4F7F-B7B6-1F1BA0CC0CF0}" type="pres">
      <dgm:prSet presAssocID="{67E1617A-259D-484F-B4A2-1AD0A6FA3E1B}" presName="Name0" presStyleCnt="0">
        <dgm:presLayoutVars>
          <dgm:chMax val="7"/>
          <dgm:chPref val="7"/>
          <dgm:dir/>
        </dgm:presLayoutVars>
      </dgm:prSet>
      <dgm:spPr/>
    </dgm:pt>
    <dgm:pt modelId="{71C95E5A-3FCE-4ED7-A62A-D0AA27BD215F}" type="pres">
      <dgm:prSet presAssocID="{67E1617A-259D-484F-B4A2-1AD0A6FA3E1B}" presName="Name1" presStyleCnt="0"/>
      <dgm:spPr/>
    </dgm:pt>
    <dgm:pt modelId="{67A7B0ED-1BE0-4B04-97FF-2C5E1EC42413}" type="pres">
      <dgm:prSet presAssocID="{67E1617A-259D-484F-B4A2-1AD0A6FA3E1B}" presName="cycle" presStyleCnt="0"/>
      <dgm:spPr/>
    </dgm:pt>
    <dgm:pt modelId="{B400A8C8-DB9D-4768-8E38-533B1D5DD13D}" type="pres">
      <dgm:prSet presAssocID="{67E1617A-259D-484F-B4A2-1AD0A6FA3E1B}" presName="srcNode" presStyleLbl="node1" presStyleIdx="0" presStyleCnt="3"/>
      <dgm:spPr/>
    </dgm:pt>
    <dgm:pt modelId="{2C104184-94CB-421D-A0CD-0B3442239109}" type="pres">
      <dgm:prSet presAssocID="{67E1617A-259D-484F-B4A2-1AD0A6FA3E1B}" presName="conn" presStyleLbl="parChTrans1D2" presStyleIdx="0" presStyleCnt="1"/>
      <dgm:spPr/>
    </dgm:pt>
    <dgm:pt modelId="{3910AE95-4AA1-40D4-ACC4-5B169411174D}" type="pres">
      <dgm:prSet presAssocID="{67E1617A-259D-484F-B4A2-1AD0A6FA3E1B}" presName="extraNode" presStyleLbl="node1" presStyleIdx="0" presStyleCnt="3"/>
      <dgm:spPr/>
    </dgm:pt>
    <dgm:pt modelId="{796930FE-D18C-4836-8CB9-8F78561244F6}" type="pres">
      <dgm:prSet presAssocID="{67E1617A-259D-484F-B4A2-1AD0A6FA3E1B}" presName="dstNode" presStyleLbl="node1" presStyleIdx="0" presStyleCnt="3"/>
      <dgm:spPr/>
    </dgm:pt>
    <dgm:pt modelId="{D6FD8C26-6447-438D-B859-2F3B1BDC9279}" type="pres">
      <dgm:prSet presAssocID="{91A71A50-2A73-49C7-B876-237248C981AF}" presName="text_1" presStyleLbl="node1" presStyleIdx="0" presStyleCnt="3">
        <dgm:presLayoutVars>
          <dgm:bulletEnabled val="1"/>
        </dgm:presLayoutVars>
      </dgm:prSet>
      <dgm:spPr/>
    </dgm:pt>
    <dgm:pt modelId="{2C0EAE18-036F-4BB2-B2BD-B404A1E65E46}" type="pres">
      <dgm:prSet presAssocID="{91A71A50-2A73-49C7-B876-237248C981AF}" presName="accent_1" presStyleCnt="0"/>
      <dgm:spPr/>
    </dgm:pt>
    <dgm:pt modelId="{1A07B2FE-E890-40B5-9527-4E2F44555A87}" type="pres">
      <dgm:prSet presAssocID="{91A71A50-2A73-49C7-B876-237248C981AF}" presName="accentRepeatNode" presStyleLbl="solidFgAcc1" presStyleIdx="0" presStyleCnt="3"/>
      <dgm:spPr/>
    </dgm:pt>
    <dgm:pt modelId="{3417AB21-02E0-4E2D-9C20-CCC4EA319D0B}" type="pres">
      <dgm:prSet presAssocID="{FA69D26D-1743-4F64-8AE0-70F342728938}" presName="text_2" presStyleLbl="node1" presStyleIdx="1" presStyleCnt="3">
        <dgm:presLayoutVars>
          <dgm:bulletEnabled val="1"/>
        </dgm:presLayoutVars>
      </dgm:prSet>
      <dgm:spPr/>
    </dgm:pt>
    <dgm:pt modelId="{059EE4DA-1DF7-44A7-84CD-16195EF5DC95}" type="pres">
      <dgm:prSet presAssocID="{FA69D26D-1743-4F64-8AE0-70F342728938}" presName="accent_2" presStyleCnt="0"/>
      <dgm:spPr/>
    </dgm:pt>
    <dgm:pt modelId="{2D6BCA06-B2D0-4044-9319-329E9A5365B5}" type="pres">
      <dgm:prSet presAssocID="{FA69D26D-1743-4F64-8AE0-70F342728938}" presName="accentRepeatNode" presStyleLbl="solidFgAcc1" presStyleIdx="1" presStyleCnt="3"/>
      <dgm:spPr/>
    </dgm:pt>
    <dgm:pt modelId="{78B63649-053D-4253-B2C2-E718107DAEEE}" type="pres">
      <dgm:prSet presAssocID="{BEB5E83E-EEF9-403F-BCA0-60C0A2940D93}" presName="text_3" presStyleLbl="node1" presStyleIdx="2" presStyleCnt="3">
        <dgm:presLayoutVars>
          <dgm:bulletEnabled val="1"/>
        </dgm:presLayoutVars>
      </dgm:prSet>
      <dgm:spPr/>
    </dgm:pt>
    <dgm:pt modelId="{40A80EBA-1771-41B1-AD17-AB61AC8BC73F}" type="pres">
      <dgm:prSet presAssocID="{BEB5E83E-EEF9-403F-BCA0-60C0A2940D93}" presName="accent_3" presStyleCnt="0"/>
      <dgm:spPr/>
    </dgm:pt>
    <dgm:pt modelId="{45D60295-C755-4CF8-91B4-3FFD1F7176A4}" type="pres">
      <dgm:prSet presAssocID="{BEB5E83E-EEF9-403F-BCA0-60C0A2940D93}" presName="accentRepeatNode" presStyleLbl="solidFgAcc1" presStyleIdx="2" presStyleCnt="3"/>
      <dgm:spPr/>
    </dgm:pt>
  </dgm:ptLst>
  <dgm:cxnLst>
    <dgm:cxn modelId="{3B54B05E-C00A-4794-92D9-8F1F9B512C0E}" type="presOf" srcId="{FA69D26D-1743-4F64-8AE0-70F342728938}" destId="{3417AB21-02E0-4E2D-9C20-CCC4EA319D0B}" srcOrd="0" destOrd="0" presId="urn:microsoft.com/office/officeart/2008/layout/VerticalCurvedList"/>
    <dgm:cxn modelId="{1BD7CA4B-8481-4F90-95F8-17DFDCA5828C}" type="presOf" srcId="{67E1617A-259D-484F-B4A2-1AD0A6FA3E1B}" destId="{44E50765-4D22-4F7F-B7B6-1F1BA0CC0CF0}" srcOrd="0" destOrd="0" presId="urn:microsoft.com/office/officeart/2008/layout/VerticalCurvedList"/>
    <dgm:cxn modelId="{9783E04F-81D3-4C0E-870F-5BAB64FE17E2}" srcId="{67E1617A-259D-484F-B4A2-1AD0A6FA3E1B}" destId="{91A71A50-2A73-49C7-B876-237248C981AF}" srcOrd="0" destOrd="0" parTransId="{C8407F6C-5B38-40F6-A681-3F44BA90C322}" sibTransId="{938B1F5A-CDEC-44B0-9CD8-484E2B4D746B}"/>
    <dgm:cxn modelId="{8EABF672-41ED-4E5A-ACD1-AB9017ABB6C8}" type="presOf" srcId="{938B1F5A-CDEC-44B0-9CD8-484E2B4D746B}" destId="{2C104184-94CB-421D-A0CD-0B3442239109}" srcOrd="0" destOrd="0" presId="urn:microsoft.com/office/officeart/2008/layout/VerticalCurvedList"/>
    <dgm:cxn modelId="{16814687-FE50-4545-B433-67DF0503E7F5}" type="presOf" srcId="{91A71A50-2A73-49C7-B876-237248C981AF}" destId="{D6FD8C26-6447-438D-B859-2F3B1BDC9279}" srcOrd="0" destOrd="0" presId="urn:microsoft.com/office/officeart/2008/layout/VerticalCurvedList"/>
    <dgm:cxn modelId="{6C59A68F-FB4B-4AD3-8BCF-946D7DD412AF}" type="presOf" srcId="{BEB5E83E-EEF9-403F-BCA0-60C0A2940D93}" destId="{78B63649-053D-4253-B2C2-E718107DAEEE}" srcOrd="0" destOrd="0" presId="urn:microsoft.com/office/officeart/2008/layout/VerticalCurvedList"/>
    <dgm:cxn modelId="{1E359BC2-AA1F-4BE0-9E38-AC26FBA1E57C}" srcId="{FA69D26D-1743-4F64-8AE0-70F342728938}" destId="{B733C303-2ADB-42AB-BAB0-B0E39583D197}" srcOrd="0" destOrd="0" parTransId="{771F434F-6B69-4DF8-B9DD-1940FEBD7B00}" sibTransId="{A6F8F93E-8F99-4498-A04B-D73F58CE9C4F}"/>
    <dgm:cxn modelId="{3B3DF2E6-8351-4A4E-B5C7-95DCD5B5C3E8}" type="presOf" srcId="{B733C303-2ADB-42AB-BAB0-B0E39583D197}" destId="{3417AB21-02E0-4E2D-9C20-CCC4EA319D0B}" srcOrd="0" destOrd="1" presId="urn:microsoft.com/office/officeart/2008/layout/VerticalCurvedList"/>
    <dgm:cxn modelId="{E45C1BFD-C32A-4EEA-8C00-6F0020959A6C}" srcId="{67E1617A-259D-484F-B4A2-1AD0A6FA3E1B}" destId="{BEB5E83E-EEF9-403F-BCA0-60C0A2940D93}" srcOrd="2" destOrd="0" parTransId="{0305B7DD-84D0-4116-AC98-6F00FA4DD678}" sibTransId="{55F3D190-04F4-47AE-AB3B-365F602BEE3A}"/>
    <dgm:cxn modelId="{24B034FF-1D8B-41A7-8835-A40A86282A9F}" srcId="{67E1617A-259D-484F-B4A2-1AD0A6FA3E1B}" destId="{FA69D26D-1743-4F64-8AE0-70F342728938}" srcOrd="1" destOrd="0" parTransId="{9B0C076C-B6F3-4598-A92F-8C415A535A26}" sibTransId="{016879CA-D675-445C-A094-D5755FB32816}"/>
    <dgm:cxn modelId="{1FAF3093-CB5F-498C-90D3-E02E629A7F7E}" type="presParOf" srcId="{44E50765-4D22-4F7F-B7B6-1F1BA0CC0CF0}" destId="{71C95E5A-3FCE-4ED7-A62A-D0AA27BD215F}" srcOrd="0" destOrd="0" presId="urn:microsoft.com/office/officeart/2008/layout/VerticalCurvedList"/>
    <dgm:cxn modelId="{0FBAFE1B-34C7-47AC-A066-89886FE8DE6D}" type="presParOf" srcId="{71C95E5A-3FCE-4ED7-A62A-D0AA27BD215F}" destId="{67A7B0ED-1BE0-4B04-97FF-2C5E1EC42413}" srcOrd="0" destOrd="0" presId="urn:microsoft.com/office/officeart/2008/layout/VerticalCurvedList"/>
    <dgm:cxn modelId="{4D756F1B-AF7B-410A-8CFC-8141EB18EC96}" type="presParOf" srcId="{67A7B0ED-1BE0-4B04-97FF-2C5E1EC42413}" destId="{B400A8C8-DB9D-4768-8E38-533B1D5DD13D}" srcOrd="0" destOrd="0" presId="urn:microsoft.com/office/officeart/2008/layout/VerticalCurvedList"/>
    <dgm:cxn modelId="{E04497F7-6F0B-47DE-9A9D-71A69C01F705}" type="presParOf" srcId="{67A7B0ED-1BE0-4B04-97FF-2C5E1EC42413}" destId="{2C104184-94CB-421D-A0CD-0B3442239109}" srcOrd="1" destOrd="0" presId="urn:microsoft.com/office/officeart/2008/layout/VerticalCurvedList"/>
    <dgm:cxn modelId="{2782F8E1-2913-48EB-8BA4-EAF3FD3F1425}" type="presParOf" srcId="{67A7B0ED-1BE0-4B04-97FF-2C5E1EC42413}" destId="{3910AE95-4AA1-40D4-ACC4-5B169411174D}" srcOrd="2" destOrd="0" presId="urn:microsoft.com/office/officeart/2008/layout/VerticalCurvedList"/>
    <dgm:cxn modelId="{12FA559B-5C35-4627-9D90-4B82C38A0A57}" type="presParOf" srcId="{67A7B0ED-1BE0-4B04-97FF-2C5E1EC42413}" destId="{796930FE-D18C-4836-8CB9-8F78561244F6}" srcOrd="3" destOrd="0" presId="urn:microsoft.com/office/officeart/2008/layout/VerticalCurvedList"/>
    <dgm:cxn modelId="{FD99659C-546D-41A1-944D-883F6E507A0B}" type="presParOf" srcId="{71C95E5A-3FCE-4ED7-A62A-D0AA27BD215F}" destId="{D6FD8C26-6447-438D-B859-2F3B1BDC9279}" srcOrd="1" destOrd="0" presId="urn:microsoft.com/office/officeart/2008/layout/VerticalCurvedList"/>
    <dgm:cxn modelId="{FA2ADFEA-86B5-4FDF-A165-01CADE4C7675}" type="presParOf" srcId="{71C95E5A-3FCE-4ED7-A62A-D0AA27BD215F}" destId="{2C0EAE18-036F-4BB2-B2BD-B404A1E65E46}" srcOrd="2" destOrd="0" presId="urn:microsoft.com/office/officeart/2008/layout/VerticalCurvedList"/>
    <dgm:cxn modelId="{553A5F6D-42AB-40FF-8476-E2C127565023}" type="presParOf" srcId="{2C0EAE18-036F-4BB2-B2BD-B404A1E65E46}" destId="{1A07B2FE-E890-40B5-9527-4E2F44555A87}" srcOrd="0" destOrd="0" presId="urn:microsoft.com/office/officeart/2008/layout/VerticalCurvedList"/>
    <dgm:cxn modelId="{CFF3063D-6E68-497A-A68F-252B9E9ED4D7}" type="presParOf" srcId="{71C95E5A-3FCE-4ED7-A62A-D0AA27BD215F}" destId="{3417AB21-02E0-4E2D-9C20-CCC4EA319D0B}" srcOrd="3" destOrd="0" presId="urn:microsoft.com/office/officeart/2008/layout/VerticalCurvedList"/>
    <dgm:cxn modelId="{1D2A0F5D-0A18-45B7-85E8-1CBFFEEA64E4}" type="presParOf" srcId="{71C95E5A-3FCE-4ED7-A62A-D0AA27BD215F}" destId="{059EE4DA-1DF7-44A7-84CD-16195EF5DC95}" srcOrd="4" destOrd="0" presId="urn:microsoft.com/office/officeart/2008/layout/VerticalCurvedList"/>
    <dgm:cxn modelId="{462A1731-6B44-4352-80DF-C8CB9FE3F634}" type="presParOf" srcId="{059EE4DA-1DF7-44A7-84CD-16195EF5DC95}" destId="{2D6BCA06-B2D0-4044-9319-329E9A5365B5}" srcOrd="0" destOrd="0" presId="urn:microsoft.com/office/officeart/2008/layout/VerticalCurvedList"/>
    <dgm:cxn modelId="{653D2A24-1EEE-4AEA-A1A9-48A0BD9D5BD9}" type="presParOf" srcId="{71C95E5A-3FCE-4ED7-A62A-D0AA27BD215F}" destId="{78B63649-053D-4253-B2C2-E718107DAEEE}" srcOrd="5" destOrd="0" presId="urn:microsoft.com/office/officeart/2008/layout/VerticalCurvedList"/>
    <dgm:cxn modelId="{3FA4D467-26F8-4C4B-9F1B-8BF1D54C6A5E}" type="presParOf" srcId="{71C95E5A-3FCE-4ED7-A62A-D0AA27BD215F}" destId="{40A80EBA-1771-41B1-AD17-AB61AC8BC73F}" srcOrd="6" destOrd="0" presId="urn:microsoft.com/office/officeart/2008/layout/VerticalCurvedList"/>
    <dgm:cxn modelId="{A6E2D71B-63F5-44D2-9D33-78DB24570B56}" type="presParOf" srcId="{40A80EBA-1771-41B1-AD17-AB61AC8BC73F}" destId="{45D60295-C755-4CF8-91B4-3FFD1F7176A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6297BE-16E1-42B0-8CE1-6E6698E48CF5}" type="doc">
      <dgm:prSet loTypeId="urn:microsoft.com/office/officeart/2005/8/layout/arrow2" loCatId="process" qsTypeId="urn:microsoft.com/office/officeart/2005/8/quickstyle/simple1" qsCatId="simple" csTypeId="urn:microsoft.com/office/officeart/2005/8/colors/colorful5" csCatId="colorful" phldr="1"/>
      <dgm:spPr/>
    </dgm:pt>
    <dgm:pt modelId="{54B2808D-A3FF-413F-82DF-61973AC19095}">
      <dgm:prSet phldrT="[Texto]" custT="1"/>
      <dgm:spPr/>
      <dgm:t>
        <a:bodyPr/>
        <a:lstStyle/>
        <a:p>
          <a:pPr>
            <a:buFont typeface="Wingdings" panose="05000000000000000000" pitchFamily="2" charset="2"/>
            <a:buChar char="ü"/>
          </a:pPr>
          <a:r>
            <a:rPr lang="es-CO" sz="1400" dirty="0">
              <a:solidFill>
                <a:schemeClr val="tx1"/>
              </a:solidFill>
            </a:rPr>
            <a:t>Se trata de un comprobante con la funcionalidad de registros manuales, la fecha para realizar el registro hasta </a:t>
          </a:r>
          <a:r>
            <a:rPr lang="es-CO" sz="1400" b="1" dirty="0">
              <a:solidFill>
                <a:schemeClr val="tx1"/>
              </a:solidFill>
            </a:rPr>
            <a:t>el 07 de julio de 2023</a:t>
          </a:r>
        </a:p>
      </dgm:t>
    </dgm:pt>
    <dgm:pt modelId="{DC36ECC8-6E6A-4037-B1C0-CC0A10E67E0C}" type="parTrans" cxnId="{B9D5C2CE-4CAF-45D0-8B3C-042DFFF40439}">
      <dgm:prSet/>
      <dgm:spPr/>
      <dgm:t>
        <a:bodyPr/>
        <a:lstStyle/>
        <a:p>
          <a:endParaRPr lang="es-CO"/>
        </a:p>
      </dgm:t>
    </dgm:pt>
    <dgm:pt modelId="{CD994574-65C3-4AB8-B4BB-A26357D9E6A5}" type="sibTrans" cxnId="{B9D5C2CE-4CAF-45D0-8B3C-042DFFF40439}">
      <dgm:prSet/>
      <dgm:spPr/>
      <dgm:t>
        <a:bodyPr/>
        <a:lstStyle/>
        <a:p>
          <a:endParaRPr lang="es-CO"/>
        </a:p>
      </dgm:t>
    </dgm:pt>
    <dgm:pt modelId="{826E8636-B979-49AF-92AB-D6CB437D8E30}">
      <dgm:prSet phldrT="[Texto]" custT="1"/>
      <dgm:spPr/>
      <dgm:t>
        <a:bodyPr/>
        <a:lstStyle/>
        <a:p>
          <a:r>
            <a:rPr lang="es-CO" sz="1400" dirty="0">
              <a:solidFill>
                <a:schemeClr val="tx1"/>
              </a:solidFill>
            </a:rPr>
            <a:t>Tener en cuenta las fechas límites para efectuar registros en el macroproceso contable del SIIF-Nación y las fechas de reporte al Sistema Consolidador de Hacienda – CHIP</a:t>
          </a:r>
          <a:r>
            <a:rPr lang="es-CO" sz="1600" dirty="0">
              <a:solidFill>
                <a:schemeClr val="tx1"/>
              </a:solidFill>
            </a:rPr>
            <a:t>.</a:t>
          </a:r>
        </a:p>
      </dgm:t>
    </dgm:pt>
    <dgm:pt modelId="{39444B98-9EE3-4AAB-BE2D-9CCAEAA6EC65}" type="sibTrans" cxnId="{A60C1C11-8381-41F3-81B5-E5E93759EFD3}">
      <dgm:prSet/>
      <dgm:spPr/>
      <dgm:t>
        <a:bodyPr/>
        <a:lstStyle/>
        <a:p>
          <a:endParaRPr lang="es-CO"/>
        </a:p>
      </dgm:t>
    </dgm:pt>
    <dgm:pt modelId="{455E8545-B75E-4960-A8FA-04BF23431AC4}" type="parTrans" cxnId="{A60C1C11-8381-41F3-81B5-E5E93759EFD3}">
      <dgm:prSet/>
      <dgm:spPr/>
      <dgm:t>
        <a:bodyPr/>
        <a:lstStyle/>
        <a:p>
          <a:endParaRPr lang="es-CO"/>
        </a:p>
      </dgm:t>
    </dgm:pt>
    <dgm:pt modelId="{7F28F109-6CE4-4D09-B4DC-21B171034AFE}">
      <dgm:prSet phldrT="[Texto]" custT="1"/>
      <dgm:spPr/>
      <dgm:t>
        <a:bodyPr/>
        <a:lstStyle/>
        <a:p>
          <a:pPr>
            <a:buFont typeface="Wingdings" panose="05000000000000000000" pitchFamily="2" charset="2"/>
            <a:buChar char="ü"/>
          </a:pPr>
          <a:r>
            <a:rPr lang="es-CO" sz="1400" dirty="0">
              <a:solidFill>
                <a:schemeClr val="tx1"/>
              </a:solidFill>
            </a:rPr>
            <a:t>Se recomienda tener en cuenta la </a:t>
          </a:r>
          <a:r>
            <a:rPr lang="es-CO" sz="1400" b="1" dirty="0">
              <a:solidFill>
                <a:schemeClr val="tx1"/>
              </a:solidFill>
            </a:rPr>
            <a:t>Resolución No. 706/2016</a:t>
          </a:r>
          <a:r>
            <a:rPr lang="es-CO" sz="1400" dirty="0">
              <a:solidFill>
                <a:schemeClr val="tx1"/>
              </a:solidFill>
            </a:rPr>
            <a:t>, “</a:t>
          </a:r>
          <a:r>
            <a:rPr lang="es-MX" sz="1400" dirty="0">
              <a:solidFill>
                <a:schemeClr val="tx1"/>
              </a:solidFill>
            </a:rPr>
            <a:t>Por la cual se establece la información a reportar, los requisitos y los plazos de envío a la Contaduría General de la Nación</a:t>
          </a:r>
          <a:r>
            <a:rPr lang="es-CO" sz="1400" dirty="0">
              <a:solidFill>
                <a:schemeClr val="tx1"/>
              </a:solidFill>
            </a:rPr>
            <a:t>.</a:t>
          </a:r>
          <a:endParaRPr lang="es-CO" sz="1400" dirty="0"/>
        </a:p>
      </dgm:t>
    </dgm:pt>
    <dgm:pt modelId="{43AEB765-EDA3-415A-B45E-A1B99CBF1669}" type="parTrans" cxnId="{C4BFD3C9-6D21-4219-B243-CFE79CDC6B15}">
      <dgm:prSet/>
      <dgm:spPr/>
      <dgm:t>
        <a:bodyPr/>
        <a:lstStyle/>
        <a:p>
          <a:endParaRPr lang="es-CO"/>
        </a:p>
      </dgm:t>
    </dgm:pt>
    <dgm:pt modelId="{46115F0A-B84D-4D3F-9D9D-FB509B4F0D3D}" type="sibTrans" cxnId="{C4BFD3C9-6D21-4219-B243-CFE79CDC6B15}">
      <dgm:prSet/>
      <dgm:spPr/>
      <dgm:t>
        <a:bodyPr/>
        <a:lstStyle/>
        <a:p>
          <a:endParaRPr lang="es-CO"/>
        </a:p>
      </dgm:t>
    </dgm:pt>
    <dgm:pt modelId="{11C35019-800A-44B6-B8D8-3C0552666F5F}" type="pres">
      <dgm:prSet presAssocID="{E96297BE-16E1-42B0-8CE1-6E6698E48CF5}" presName="arrowDiagram" presStyleCnt="0">
        <dgm:presLayoutVars>
          <dgm:chMax val="5"/>
          <dgm:dir/>
          <dgm:resizeHandles val="exact"/>
        </dgm:presLayoutVars>
      </dgm:prSet>
      <dgm:spPr/>
    </dgm:pt>
    <dgm:pt modelId="{17D60853-EA62-40DB-843F-DA298B407C85}" type="pres">
      <dgm:prSet presAssocID="{E96297BE-16E1-42B0-8CE1-6E6698E48CF5}" presName="arrow" presStyleLbl="bgShp" presStyleIdx="0" presStyleCnt="1" custLinFactNeighborX="-30076" custLinFactNeighborY="-2163"/>
      <dgm:spPr/>
    </dgm:pt>
    <dgm:pt modelId="{958C5743-ACFC-4280-B6D2-24E1C233A8A7}" type="pres">
      <dgm:prSet presAssocID="{E96297BE-16E1-42B0-8CE1-6E6698E48CF5}" presName="arrowDiagram3" presStyleCnt="0"/>
      <dgm:spPr/>
    </dgm:pt>
    <dgm:pt modelId="{30FC265B-F6AA-487B-97C6-5C8BA3C8F571}" type="pres">
      <dgm:prSet presAssocID="{54B2808D-A3FF-413F-82DF-61973AC19095}" presName="bullet3a" presStyleLbl="node1" presStyleIdx="0" presStyleCnt="3" custScaleX="75132" custLinFactX="-73961" custLinFactY="-43275" custLinFactNeighborX="-100000" custLinFactNeighborY="-100000"/>
      <dgm:spPr/>
    </dgm:pt>
    <dgm:pt modelId="{FB2589F8-9CFF-4849-BF93-2571164957C9}" type="pres">
      <dgm:prSet presAssocID="{54B2808D-A3FF-413F-82DF-61973AC19095}" presName="textBox3a" presStyleLbl="revTx" presStyleIdx="0" presStyleCnt="3" custLinFactNeighborX="6281" custLinFactNeighborY="-30197">
        <dgm:presLayoutVars>
          <dgm:bulletEnabled val="1"/>
        </dgm:presLayoutVars>
      </dgm:prSet>
      <dgm:spPr/>
    </dgm:pt>
    <dgm:pt modelId="{6977A6FF-BB64-4BAC-954D-E891E337F4F9}" type="pres">
      <dgm:prSet presAssocID="{7F28F109-6CE4-4D09-B4DC-21B171034AFE}" presName="bullet3b" presStyleLbl="node1" presStyleIdx="1" presStyleCnt="3"/>
      <dgm:spPr/>
    </dgm:pt>
    <dgm:pt modelId="{AE8BFDAB-A02D-40D7-9626-29763EE5FC3D}" type="pres">
      <dgm:prSet presAssocID="{7F28F109-6CE4-4D09-B4DC-21B171034AFE}" presName="textBox3b" presStyleLbl="revTx" presStyleIdx="1" presStyleCnt="3" custLinFactNeighborX="14594" custLinFactNeighborY="-5478">
        <dgm:presLayoutVars>
          <dgm:bulletEnabled val="1"/>
        </dgm:presLayoutVars>
      </dgm:prSet>
      <dgm:spPr/>
    </dgm:pt>
    <dgm:pt modelId="{3EA97145-4B5D-4FCC-8635-B263F72358D4}" type="pres">
      <dgm:prSet presAssocID="{826E8636-B979-49AF-92AB-D6CB437D8E30}" presName="bullet3c" presStyleLbl="node1" presStyleIdx="2" presStyleCnt="3"/>
      <dgm:spPr/>
    </dgm:pt>
    <dgm:pt modelId="{29E3376C-2074-4E3A-9A01-6DFC3B57EC10}" type="pres">
      <dgm:prSet presAssocID="{826E8636-B979-49AF-92AB-D6CB437D8E30}" presName="textBox3c" presStyleLbl="revTx" presStyleIdx="2" presStyleCnt="3">
        <dgm:presLayoutVars>
          <dgm:bulletEnabled val="1"/>
        </dgm:presLayoutVars>
      </dgm:prSet>
      <dgm:spPr/>
    </dgm:pt>
  </dgm:ptLst>
  <dgm:cxnLst>
    <dgm:cxn modelId="{0140A007-222D-49C1-BF85-A5317E88A93F}" type="presOf" srcId="{E96297BE-16E1-42B0-8CE1-6E6698E48CF5}" destId="{11C35019-800A-44B6-B8D8-3C0552666F5F}" srcOrd="0" destOrd="0" presId="urn:microsoft.com/office/officeart/2005/8/layout/arrow2"/>
    <dgm:cxn modelId="{A60C1C11-8381-41F3-81B5-E5E93759EFD3}" srcId="{E96297BE-16E1-42B0-8CE1-6E6698E48CF5}" destId="{826E8636-B979-49AF-92AB-D6CB437D8E30}" srcOrd="2" destOrd="0" parTransId="{455E8545-B75E-4960-A8FA-04BF23431AC4}" sibTransId="{39444B98-9EE3-4AAB-BE2D-9CCAEAA6EC65}"/>
    <dgm:cxn modelId="{55E23CA5-7BB2-4351-BE76-3B91AA4E7FCE}" type="presOf" srcId="{7F28F109-6CE4-4D09-B4DC-21B171034AFE}" destId="{AE8BFDAB-A02D-40D7-9626-29763EE5FC3D}" srcOrd="0" destOrd="0" presId="urn:microsoft.com/office/officeart/2005/8/layout/arrow2"/>
    <dgm:cxn modelId="{C4BFD3C9-6D21-4219-B243-CFE79CDC6B15}" srcId="{E96297BE-16E1-42B0-8CE1-6E6698E48CF5}" destId="{7F28F109-6CE4-4D09-B4DC-21B171034AFE}" srcOrd="1" destOrd="0" parTransId="{43AEB765-EDA3-415A-B45E-A1B99CBF1669}" sibTransId="{46115F0A-B84D-4D3F-9D9D-FB509B4F0D3D}"/>
    <dgm:cxn modelId="{B9D5C2CE-4CAF-45D0-8B3C-042DFFF40439}" srcId="{E96297BE-16E1-42B0-8CE1-6E6698E48CF5}" destId="{54B2808D-A3FF-413F-82DF-61973AC19095}" srcOrd="0" destOrd="0" parTransId="{DC36ECC8-6E6A-4037-B1C0-CC0A10E67E0C}" sibTransId="{CD994574-65C3-4AB8-B4BB-A26357D9E6A5}"/>
    <dgm:cxn modelId="{EC75CEED-F01F-4AFB-9C6D-04FA04ED7D6F}" type="presOf" srcId="{826E8636-B979-49AF-92AB-D6CB437D8E30}" destId="{29E3376C-2074-4E3A-9A01-6DFC3B57EC10}" srcOrd="0" destOrd="0" presId="urn:microsoft.com/office/officeart/2005/8/layout/arrow2"/>
    <dgm:cxn modelId="{24EA87F5-C432-4C05-96CC-C2FAFB71727F}" type="presOf" srcId="{54B2808D-A3FF-413F-82DF-61973AC19095}" destId="{FB2589F8-9CFF-4849-BF93-2571164957C9}" srcOrd="0" destOrd="0" presId="urn:microsoft.com/office/officeart/2005/8/layout/arrow2"/>
    <dgm:cxn modelId="{2C72C07D-1B1A-4A64-81C7-4CF503A1872F}" type="presParOf" srcId="{11C35019-800A-44B6-B8D8-3C0552666F5F}" destId="{17D60853-EA62-40DB-843F-DA298B407C85}" srcOrd="0" destOrd="0" presId="urn:microsoft.com/office/officeart/2005/8/layout/arrow2"/>
    <dgm:cxn modelId="{B2E55326-7520-404A-98E4-141DC8F16B9F}" type="presParOf" srcId="{11C35019-800A-44B6-B8D8-3C0552666F5F}" destId="{958C5743-ACFC-4280-B6D2-24E1C233A8A7}" srcOrd="1" destOrd="0" presId="urn:microsoft.com/office/officeart/2005/8/layout/arrow2"/>
    <dgm:cxn modelId="{AC13F392-E32D-4A07-AA2B-BF9E3F5DB779}" type="presParOf" srcId="{958C5743-ACFC-4280-B6D2-24E1C233A8A7}" destId="{30FC265B-F6AA-487B-97C6-5C8BA3C8F571}" srcOrd="0" destOrd="0" presId="urn:microsoft.com/office/officeart/2005/8/layout/arrow2"/>
    <dgm:cxn modelId="{B06A4CF3-CDAE-40DC-865C-81D29CCCB0AB}" type="presParOf" srcId="{958C5743-ACFC-4280-B6D2-24E1C233A8A7}" destId="{FB2589F8-9CFF-4849-BF93-2571164957C9}" srcOrd="1" destOrd="0" presId="urn:microsoft.com/office/officeart/2005/8/layout/arrow2"/>
    <dgm:cxn modelId="{75E31296-C6A4-4100-8DA2-365EC5D9270F}" type="presParOf" srcId="{958C5743-ACFC-4280-B6D2-24E1C233A8A7}" destId="{6977A6FF-BB64-4BAC-954D-E891E337F4F9}" srcOrd="2" destOrd="0" presId="urn:microsoft.com/office/officeart/2005/8/layout/arrow2"/>
    <dgm:cxn modelId="{B22CAF31-8074-4415-8212-FF552C2CDD9D}" type="presParOf" srcId="{958C5743-ACFC-4280-B6D2-24E1C233A8A7}" destId="{AE8BFDAB-A02D-40D7-9626-29763EE5FC3D}" srcOrd="3" destOrd="0" presId="urn:microsoft.com/office/officeart/2005/8/layout/arrow2"/>
    <dgm:cxn modelId="{3DE9FDFD-A760-457C-854F-FDB192503087}" type="presParOf" srcId="{958C5743-ACFC-4280-B6D2-24E1C233A8A7}" destId="{3EA97145-4B5D-4FCC-8635-B263F72358D4}" srcOrd="4" destOrd="0" presId="urn:microsoft.com/office/officeart/2005/8/layout/arrow2"/>
    <dgm:cxn modelId="{7F1ECAB1-E4C3-4D1C-86F3-D8CA369FE2CF}" type="presParOf" srcId="{958C5743-ACFC-4280-B6D2-24E1C233A8A7}" destId="{29E3376C-2074-4E3A-9A01-6DFC3B57EC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32B05-62EA-407A-B21C-2310C7945705}" type="doc">
      <dgm:prSet loTypeId="urn:microsoft.com/office/officeart/2009/3/layout/IncreasingArrowsProcess"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custT="1"/>
      <dgm:spPr>
        <a:xfrm>
          <a:off x="326901" y="40648"/>
          <a:ext cx="5442197" cy="791448"/>
        </a:xfrm>
        <a:prstGeom prst="rightArrow">
          <a:avLst>
            <a:gd name="adj1" fmla="val 50000"/>
            <a:gd name="adj2" fmla="val 50000"/>
          </a:avLst>
        </a:prstGeom>
        <a:gradFill rotWithShape="0">
          <a:gsLst>
            <a:gs pos="0">
              <a:srgbClr val="16A085">
                <a:hueOff val="0"/>
                <a:satOff val="0"/>
                <a:lumOff val="0"/>
                <a:alphaOff val="0"/>
                <a:satMod val="103000"/>
                <a:lumMod val="102000"/>
                <a:tint val="94000"/>
              </a:srgbClr>
            </a:gs>
            <a:gs pos="50000">
              <a:srgbClr val="16A085">
                <a:hueOff val="0"/>
                <a:satOff val="0"/>
                <a:lumOff val="0"/>
                <a:alphaOff val="0"/>
                <a:satMod val="110000"/>
                <a:lumMod val="100000"/>
                <a:shade val="100000"/>
              </a:srgbClr>
            </a:gs>
            <a:gs pos="100000">
              <a:srgbClr val="16A085">
                <a:hueOff val="0"/>
                <a:satOff val="0"/>
                <a:lumOff val="0"/>
                <a:alphaOff val="0"/>
                <a:lumMod val="99000"/>
                <a:satMod val="120000"/>
                <a:shade val="78000"/>
              </a:srgbClr>
            </a:gs>
          </a:gsLst>
          <a:lin ang="5400000" scaled="0"/>
        </a:gradFill>
        <a:ln>
          <a:noFill/>
        </a:ln>
        <a:effectLst/>
      </dgm:spPr>
      <dgm:t>
        <a:bodyPr/>
        <a:lstStyle/>
        <a:p>
          <a:pPr>
            <a:buNone/>
          </a:pPr>
          <a:r>
            <a:rPr lang="es-CO" sz="1600" b="1" kern="1200" noProof="0" dirty="0">
              <a:solidFill>
                <a:sysClr val="window" lastClr="FFFFFF"/>
              </a:solidFill>
              <a:latin typeface="Calibri" panose="020F0502020204030204"/>
              <a:ea typeface="+mn-ea"/>
              <a:cs typeface="+mn-cs"/>
            </a:rPr>
            <a:t>INSTRUCTIVO DE CIERRE 001 DE DICIEMBRE 24 DE 2021, LITERAL O, NUMERAL 5.1</a:t>
          </a:r>
          <a:endParaRPr lang="en-US" sz="1600" b="1" kern="1200" dirty="0">
            <a:solidFill>
              <a:sysClr val="window" lastClr="FFFFFF"/>
            </a:solidFill>
            <a:latin typeface="Calibri" panose="020F0502020204030204"/>
            <a:ea typeface="+mn-ea"/>
            <a:cs typeface="+mn-cs"/>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a:xfrm>
          <a:off x="1332619" y="304566"/>
          <a:ext cx="4436479" cy="791448"/>
        </a:xfrm>
        <a:prstGeom prst="rightArrow">
          <a:avLst>
            <a:gd name="adj1" fmla="val 50000"/>
            <a:gd name="adj2" fmla="val 50000"/>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gm:spPr>
      <dgm:t>
        <a:bodyPr/>
        <a:lstStyle/>
        <a:p>
          <a:pPr marL="0" lvl="0" indent="0" algn="l" defTabSz="711200">
            <a:lnSpc>
              <a:spcPct val="90000"/>
            </a:lnSpc>
            <a:spcBef>
              <a:spcPct val="0"/>
            </a:spcBef>
            <a:spcAft>
              <a:spcPct val="35000"/>
            </a:spcAft>
            <a:buNone/>
          </a:pPr>
          <a:r>
            <a:rPr lang="es-CO" sz="1600" b="1" kern="1200" noProof="0" dirty="0">
              <a:solidFill>
                <a:sysClr val="window" lastClr="FFFFFF"/>
              </a:solidFill>
              <a:latin typeface="Calibri" panose="020F0502020204030204"/>
              <a:ea typeface="+mn-ea"/>
              <a:cs typeface="+mn-cs"/>
            </a:rPr>
            <a:t>RESOLUCIÓN 006 DE ENERO 11 DE 2017</a:t>
          </a:r>
          <a:endParaRPr lang="en-US" sz="1600" b="1" kern="1200" dirty="0">
            <a:solidFill>
              <a:sysClr val="window" lastClr="FFFFFF"/>
            </a:solidFill>
            <a:latin typeface="Calibri" panose="020F0502020204030204"/>
            <a:ea typeface="+mn-ea"/>
            <a:cs typeface="+mn-cs"/>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custT="1"/>
      <dgm:spPr>
        <a:xfrm>
          <a:off x="2338337" y="568484"/>
          <a:ext cx="3430761" cy="791448"/>
        </a:xfrm>
        <a:prstGeom prst="rightArrow">
          <a:avLst>
            <a:gd name="adj1" fmla="val 50000"/>
            <a:gd name="adj2" fmla="val 50000"/>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gm:spPr>
      <dgm: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CALENDARIO CONTABLE CGN</a:t>
          </a: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6CF284C3-4A70-4432-8F33-E75A802B3330}">
      <dgm:prSet custT="1"/>
      <dgm:spPr>
        <a:xfrm>
          <a:off x="1332619" y="913865"/>
          <a:ext cx="1005826" cy="1453225"/>
        </a:xfrm>
        <a:prstGeom prst="rect">
          <a:avLst/>
        </a:prstGeom>
        <a:solidFill>
          <a:sysClr val="window" lastClr="FFFFFF">
            <a:hueOff val="0"/>
            <a:satOff val="0"/>
            <a:lumOff val="0"/>
            <a:alphaOff val="0"/>
          </a:sysClr>
        </a:solidFill>
        <a:ln w="6350" cap="flat" cmpd="sng" algn="ctr">
          <a:solidFill>
            <a:srgbClr val="9BBB59">
              <a:hueOff val="0"/>
              <a:satOff val="0"/>
              <a:lumOff val="0"/>
              <a:alphaOff val="0"/>
            </a:srgbClr>
          </a:solidFill>
          <a:prstDash val="solid"/>
          <a:miter lim="800000"/>
        </a:ln>
        <a:effectLst/>
      </dgm:spPr>
      <dgm:t>
        <a:bodyPr/>
        <a:lstStyle/>
        <a:p>
          <a:pPr algn="just">
            <a:buNone/>
          </a:pPr>
          <a:r>
            <a:rPr kumimoji="0" lang="es-CO" sz="1500" b="1" i="0"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lang="es-MX" sz="1500" dirty="0">
              <a:solidFill>
                <a:schemeClr val="tx1"/>
              </a:solidFill>
              <a:latin typeface="+mn-lt"/>
            </a:rPr>
            <a:t>Por la cual se incorpora, al Marco Normativo para Entidades de Gobierno, el Procedimiento contable para el registro de las operaciones interinstitucionales y se modifica el Catálogo General de Cuentas</a:t>
          </a:r>
          <a:r>
            <a:rPr kumimoji="0" lang="es-CO" sz="1500" b="1" i="0"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endParaRPr lang="en-US" sz="1500" dirty="0">
            <a:solidFill>
              <a:sysClr val="windowText" lastClr="000000">
                <a:hueOff val="0"/>
                <a:satOff val="0"/>
                <a:lumOff val="0"/>
                <a:alphaOff val="0"/>
              </a:sysClr>
            </a:solidFill>
            <a:latin typeface="Calibri" panose="020F0502020204030204"/>
            <a:ea typeface="+mn-ea"/>
            <a:cs typeface="+mn-cs"/>
          </a:endParaRPr>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8EA7219F-BDB2-48EB-9EEB-3133522D132E}">
      <dgm:prSet phldrT="[Text]" custT="1"/>
      <dgm:spPr>
        <a:xfrm>
          <a:off x="326901" y="649947"/>
          <a:ext cx="1005826" cy="1453225"/>
        </a:xfrm>
        <a:prstGeom prst="rect">
          <a:avLst/>
        </a:prstGeom>
        <a:solidFill>
          <a:sysClr val="window" lastClr="FFFFFF">
            <a:hueOff val="0"/>
            <a:satOff val="0"/>
            <a:lumOff val="0"/>
            <a:alphaOff val="0"/>
          </a:sysClr>
        </a:solidFill>
        <a:ln w="6350" cap="flat" cmpd="sng" algn="ctr">
          <a:solidFill>
            <a:srgbClr val="16A085">
              <a:hueOff val="0"/>
              <a:satOff val="0"/>
              <a:lumOff val="0"/>
              <a:alphaOff val="0"/>
            </a:srgbClr>
          </a:solidFill>
          <a:prstDash val="solid"/>
          <a:miter lim="800000"/>
        </a:ln>
        <a:effectLst/>
      </dgm:spPr>
      <dgm:t>
        <a:bodyPr/>
        <a:lstStyle/>
        <a:p>
          <a:pPr>
            <a:buNone/>
          </a:pPr>
          <a:r>
            <a:rPr kumimoji="0" lang="es-CO" sz="1000" b="1" i="0"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lang="es-MX" sz="1300" i="0" dirty="0">
              <a:solidFill>
                <a:schemeClr val="tx1"/>
              </a:solidFill>
              <a:latin typeface="+mn-lt"/>
            </a:rPr>
            <a:t>Con ocasión de los registros en el sistema de los fondos entregados y recibidos, deberá aplicarse lo establecido en la comunicación interna No. 20122000011463 del 19 de junio de 2012, sobre la interpretación de la descripción de las cuentas 5705-FONDOS ENTREGADOS y 4705-FONDOS RECIBIDOS, en la cual la CGN conceptúo que “(...) las imputaciones para la entidad fuente, a nivel de las subcuentas de la cuenta 5705-FONDOS ENTREGADOS, están en función de las aplicaciones que se espera financiar en el desarrollo del cometido estatal de la entidad destino". </a:t>
          </a:r>
          <a:endParaRPr lang="en-US" sz="1300" dirty="0">
            <a:solidFill>
              <a:sysClr val="windowText" lastClr="000000">
                <a:hueOff val="0"/>
                <a:satOff val="0"/>
                <a:lumOff val="0"/>
                <a:alphaOff val="0"/>
              </a:sysClr>
            </a:solidFill>
            <a:latin typeface="Calibri" panose="020F0502020204030204"/>
            <a:ea typeface="+mn-ea"/>
            <a:cs typeface="+mn-cs"/>
          </a:endParaRP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3CE06941-9820-4827-8B16-CD80CC49F780}">
      <dgm:prSet phldrT="[Text]" custT="1"/>
      <dgm:spPr>
        <a:xfrm>
          <a:off x="2338337" y="1177783"/>
          <a:ext cx="1005826" cy="1453225"/>
        </a:xfrm>
        <a:prstGeom prst="rect">
          <a:avLst/>
        </a:prstGeom>
        <a:solidFill>
          <a:sysClr val="window" lastClr="FFFFFF">
            <a:hueOff val="0"/>
            <a:satOff val="0"/>
            <a:lumOff val="0"/>
            <a:alphaOff val="0"/>
          </a:sysClr>
        </a:solidFill>
        <a:ln w="6350" cap="flat" cmpd="sng" algn="ctr">
          <a:solidFill>
            <a:srgbClr val="F39C12">
              <a:hueOff val="0"/>
              <a:satOff val="0"/>
              <a:lumOff val="0"/>
              <a:alphaOff val="0"/>
            </a:srgbClr>
          </a:solidFill>
          <a:prstDash val="solid"/>
          <a:miter lim="800000"/>
        </a:ln>
        <a:effectLst/>
      </dgm:spPr>
      <dgm:t>
        <a:bodyPr/>
        <a:lstStyle/>
        <a:p>
          <a:pPr algn="just">
            <a:buNone/>
          </a:pPr>
          <a:r>
            <a:rPr kumimoji="0" lang="es-CO" sz="1500" b="0" i="0" u="none"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Fechas límite para efectuar registros en el macroproceso contable del sistema integrado de información financiera (</a:t>
          </a:r>
          <a:r>
            <a:rPr kumimoji="0" lang="es-CO" sz="1500" b="0" i="0" u="none" strike="noStrike" cap="none" spc="0" normalizeH="0" baseline="0" noProof="0" dirty="0" err="1">
              <a:ln/>
              <a:solidFill>
                <a:schemeClr val="tx1"/>
              </a:solidFill>
              <a:effectLst/>
              <a:uLnTx/>
              <a:uFillTx/>
              <a:latin typeface="+mn-lt"/>
              <a:ea typeface="Times New Roman" panose="02020603050405020304" pitchFamily="18" charset="0"/>
              <a:cs typeface="Arial" panose="020B0604020202020204" pitchFamily="34" charset="0"/>
            </a:rPr>
            <a:t>siif</a:t>
          </a:r>
          <a:r>
            <a:rPr kumimoji="0" lang="es-CO" sz="1500" b="0" i="0" u="none"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 nación años 2021 y 2022</a:t>
          </a:r>
          <a:endParaRPr lang="en-US" sz="1500" b="0" dirty="0">
            <a:solidFill>
              <a:sysClr val="windowText" lastClr="000000">
                <a:hueOff val="0"/>
                <a:satOff val="0"/>
                <a:lumOff val="0"/>
                <a:alphaOff val="0"/>
              </a:sysClr>
            </a:solidFill>
            <a:latin typeface="Calibri" panose="020F0502020204030204"/>
            <a:ea typeface="+mn-ea"/>
            <a:cs typeface="+mn-cs"/>
          </a:endParaRPr>
        </a:p>
      </dgm:t>
    </dgm:pt>
    <dgm:pt modelId="{141A3C92-8966-4E2F-82E4-2E09E22674B2}" type="parTrans" cxnId="{C99CE395-39F6-46B4-938C-9BF085685D1A}">
      <dgm:prSet/>
      <dgm:spPr/>
      <dgm:t>
        <a:bodyPr/>
        <a:lstStyle/>
        <a:p>
          <a:endParaRPr lang="en-US"/>
        </a:p>
      </dgm:t>
    </dgm:pt>
    <dgm:pt modelId="{F58FC55B-E61F-445C-956E-0BB2202254CA}" type="sibTrans" cxnId="{C99CE395-39F6-46B4-938C-9BF085685D1A}">
      <dgm:prSet/>
      <dgm:spPr/>
      <dgm:t>
        <a:bodyPr/>
        <a:lstStyle/>
        <a:p>
          <a:endParaRPr lang="en-US"/>
        </a:p>
      </dgm:t>
    </dgm:pt>
    <dgm:pt modelId="{9ADACFBF-2A78-45C9-A7C4-5E5DBC674760}">
      <dgm:prSet phldrT="[Text]" custT="1"/>
      <dgm:spPr>
        <a:xfrm>
          <a:off x="3344599" y="1441700"/>
          <a:ext cx="1005826" cy="1453225"/>
        </a:xfrm>
        <a:prstGeom prst="rect">
          <a:avLst/>
        </a:prstGeom>
        <a:solidFill>
          <a:sysClr val="window" lastClr="FFFFFF">
            <a:hueOff val="0"/>
            <a:satOff val="0"/>
            <a:lumOff val="0"/>
            <a:alphaOff val="0"/>
          </a:sysClr>
        </a:solidFill>
        <a:ln w="6350" cap="flat" cmpd="sng" algn="ctr">
          <a:solidFill>
            <a:srgbClr val="C0392B">
              <a:hueOff val="0"/>
              <a:satOff val="0"/>
              <a:lumOff val="0"/>
              <a:alphaOff val="0"/>
            </a:srgbClr>
          </a:solidFill>
          <a:prstDash val="solid"/>
          <a:miter lim="800000"/>
        </a:ln>
        <a:effectLst/>
      </dgm:spPr>
      <dgm:t>
        <a:bodyPr/>
        <a:lstStyle/>
        <a:p>
          <a:pPr algn="just">
            <a:buNone/>
          </a:pPr>
          <a:r>
            <a:rPr kumimoji="0" lang="es-CO" sz="1500" b="1" i="1"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kumimoji="0" lang="es-CO" sz="1500" b="0" i="0" u="none"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Auxiliares Variables (…) PCI- RELACIONADA-PCI-REL: identifica los códigos de operaciones que son 100% recíprocas” y </a:t>
          </a:r>
          <a:r>
            <a:rPr kumimoji="0" lang="es-ES" sz="1500" b="0" i="0" u="none" strike="noStrike" cap="none" spc="0" normalizeH="0" baseline="0" noProof="0" dirty="0">
              <a:ln/>
              <a:solidFill>
                <a:schemeClr val="tx1"/>
              </a:solidFill>
              <a:effectLst/>
              <a:uLnTx/>
              <a:uFillTx/>
              <a:latin typeface="+mn-lt"/>
              <a:cs typeface="Arial" panose="020B0604020202020204" pitchFamily="34" charset="0"/>
            </a:rPr>
            <a:t>corresponde a las operaciones interinstitucionales.</a:t>
          </a:r>
          <a:endParaRPr lang="en-US" sz="1500" dirty="0">
            <a:solidFill>
              <a:sysClr val="windowText" lastClr="000000">
                <a:hueOff val="0"/>
                <a:satOff val="0"/>
                <a:lumOff val="0"/>
                <a:alphaOff val="0"/>
              </a:sysClr>
            </a:solidFill>
            <a:latin typeface="Calibri" panose="020F0502020204030204"/>
            <a:ea typeface="+mn-ea"/>
            <a:cs typeface="+mn-cs"/>
          </a:endParaRPr>
        </a:p>
      </dgm:t>
    </dgm:pt>
    <dgm:pt modelId="{E121796C-71AB-4354-A1D4-3BF0025298A5}" type="parTrans" cxnId="{2B98897D-9937-49AC-9FE9-6629E912033A}">
      <dgm:prSet/>
      <dgm:spPr/>
      <dgm:t>
        <a:bodyPr/>
        <a:lstStyle/>
        <a:p>
          <a:endParaRPr lang="en-US"/>
        </a:p>
      </dgm:t>
    </dgm:pt>
    <dgm:pt modelId="{F3FE7E5A-DC73-423B-998C-02943CF263BF}" type="sibTrans" cxnId="{2B98897D-9937-49AC-9FE9-6629E912033A}">
      <dgm:prSet/>
      <dgm:spPr/>
      <dgm:t>
        <a:bodyPr/>
        <a:lstStyle/>
        <a:p>
          <a:endParaRPr lang="en-US"/>
        </a:p>
      </dgm:t>
    </dgm:pt>
    <dgm:pt modelId="{35D949CC-DD10-463D-9B8B-494E225B6B94}">
      <dgm:prSet custT="1"/>
      <dgm:spPr/>
      <dgm:t>
        <a:bodyPr/>
        <a:lstStyle/>
        <a:p>
          <a:pPr>
            <a:buNone/>
          </a:pPr>
          <a:r>
            <a:rPr kumimoji="0" lang="es-CO" sz="1300" b="0" i="0" u="none"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En consecuencia, </a:t>
          </a:r>
          <a:r>
            <a:rPr kumimoji="0" lang="es-CO" sz="1300" b="0" i="0" u="sng"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las ECP no deben efectuar registros manuales reclasificando los registros automáticos que el sistema genera</a:t>
          </a:r>
          <a:r>
            <a:rPr kumimoji="0" lang="es-CO" sz="1300" b="0" i="0" u="none" strike="noStrike"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 (Subrayado fuera del texto)</a:t>
          </a:r>
          <a:endParaRPr lang="es-CO" sz="1300" i="0" dirty="0">
            <a:solidFill>
              <a:schemeClr val="tx1"/>
            </a:solidFill>
            <a:latin typeface="+mn-lt"/>
          </a:endParaRPr>
        </a:p>
      </dgm:t>
    </dgm:pt>
    <dgm:pt modelId="{C5718403-1822-4803-85B3-87AC8E9D2A4C}" type="parTrans" cxnId="{10957C36-E643-4C4E-8CE4-AE8F6DBC7F6A}">
      <dgm:prSet/>
      <dgm:spPr/>
      <dgm:t>
        <a:bodyPr/>
        <a:lstStyle/>
        <a:p>
          <a:endParaRPr lang="es-CO"/>
        </a:p>
      </dgm:t>
    </dgm:pt>
    <dgm:pt modelId="{E8BAC9F2-E0E7-42AC-A2E2-0BB131B126A6}" type="sibTrans" cxnId="{10957C36-E643-4C4E-8CE4-AE8F6DBC7F6A}">
      <dgm:prSet/>
      <dgm:spPr/>
      <dgm:t>
        <a:bodyPr/>
        <a:lstStyle/>
        <a:p>
          <a:endParaRPr lang="es-CO"/>
        </a:p>
      </dgm:t>
    </dgm:pt>
    <dgm:pt modelId="{2A22E84C-3AA3-4E9C-AE5F-9C2FB0D7FB11}">
      <dgm:prSet phldrT="[Text]" custT="1"/>
      <dgm:spPr>
        <a:xfrm>
          <a:off x="3344599" y="832401"/>
          <a:ext cx="2424498" cy="791448"/>
        </a:xfrm>
        <a:prstGeom prst="rightArrow">
          <a:avLst>
            <a:gd name="adj1" fmla="val 50000"/>
            <a:gd name="adj2" fmla="val 50000"/>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gm:spPr>
      <dgm:t>
        <a:bodyPr/>
        <a:lstStyle/>
        <a:p>
          <a:pPr>
            <a:buNone/>
          </a:pPr>
          <a:r>
            <a:rPr lang="es-CO" sz="1600" b="1" kern="1200" noProof="0" dirty="0">
              <a:solidFill>
                <a:sysClr val="window" lastClr="FFFFFF"/>
              </a:solidFill>
              <a:latin typeface="Calibri" panose="020F0502020204030204"/>
              <a:ea typeface="+mn-ea"/>
              <a:cs typeface="+mn-cs"/>
            </a:rPr>
            <a:t>INSTRUCTIVO 19 DE DICIEMBRE 11 DE 2012 </a:t>
          </a:r>
          <a:endParaRPr lang="en-US" sz="1600" b="1" kern="1200" dirty="0">
            <a:solidFill>
              <a:sysClr val="window" lastClr="FFFFFF"/>
            </a:solidFill>
            <a:latin typeface="Calibri" panose="020F0502020204030204"/>
            <a:ea typeface="+mn-ea"/>
            <a:cs typeface="+mn-cs"/>
          </a:endParaRPr>
        </a:p>
      </dgm:t>
    </dgm:pt>
    <dgm:pt modelId="{744EA591-F199-49C2-B63A-82709D96C729}" type="sibTrans" cxnId="{BEB859E7-C343-408E-86A1-667C27EE5761}">
      <dgm:prSet/>
      <dgm:spPr/>
      <dgm:t>
        <a:bodyPr/>
        <a:lstStyle/>
        <a:p>
          <a:endParaRPr lang="en-US"/>
        </a:p>
      </dgm:t>
    </dgm:pt>
    <dgm:pt modelId="{6C025E55-DF42-4C5D-AFD5-6015FA053D46}" type="parTrans" cxnId="{BEB859E7-C343-408E-86A1-667C27EE5761}">
      <dgm:prSet/>
      <dgm:spPr/>
      <dgm:t>
        <a:bodyPr/>
        <a:lstStyle/>
        <a:p>
          <a:endParaRPr lang="en-US"/>
        </a:p>
      </dgm:t>
    </dgm:pt>
    <dgm:pt modelId="{B2B1B58D-948A-42FD-A16C-10BCA42E667F}" type="pres">
      <dgm:prSet presAssocID="{B9C32B05-62EA-407A-B21C-2310C7945705}" presName="Name0" presStyleCnt="0">
        <dgm:presLayoutVars>
          <dgm:chMax val="5"/>
          <dgm:chPref val="5"/>
          <dgm:dir/>
          <dgm:animLvl val="lvl"/>
        </dgm:presLayoutVars>
      </dgm:prSet>
      <dgm:spPr/>
    </dgm:pt>
    <dgm:pt modelId="{CAC5BA5B-1C52-4A85-8546-EE2CDC608361}" type="pres">
      <dgm:prSet presAssocID="{42D71409-67F9-455C-8C6D-716D284AAA6B}" presName="parentText1" presStyleLbl="node1" presStyleIdx="0" presStyleCnt="4" custScaleX="101365" custLinFactNeighborX="-17800" custLinFactNeighborY="-27174">
        <dgm:presLayoutVars>
          <dgm:chMax/>
          <dgm:chPref val="3"/>
          <dgm:bulletEnabled val="1"/>
        </dgm:presLayoutVars>
      </dgm:prSet>
      <dgm:spPr/>
    </dgm:pt>
    <dgm:pt modelId="{E410EE75-4F93-4AB6-93B3-C378A4B114F4}" type="pres">
      <dgm:prSet presAssocID="{42D71409-67F9-455C-8C6D-716D284AAA6B}" presName="childText1" presStyleLbl="solidAlignAcc1" presStyleIdx="0" presStyleCnt="4" custScaleX="155440" custScaleY="150669" custLinFactNeighborX="-50493" custLinFactNeighborY="15799">
        <dgm:presLayoutVars>
          <dgm:chMax val="0"/>
          <dgm:chPref val="0"/>
          <dgm:bulletEnabled val="1"/>
        </dgm:presLayoutVars>
      </dgm:prSet>
      <dgm:spPr/>
    </dgm:pt>
    <dgm:pt modelId="{225B60AA-2F38-4A13-82D3-1CC53C978A5C}" type="pres">
      <dgm:prSet presAssocID="{F66099B6-DBBD-4AB0-82D2-877B80F846F7}" presName="parentText2" presStyleLbl="node1" presStyleIdx="1" presStyleCnt="4" custLinFactNeighborX="-7422" custLinFactNeighborY="-1090">
        <dgm:presLayoutVars>
          <dgm:chMax/>
          <dgm:chPref val="3"/>
          <dgm:bulletEnabled val="1"/>
        </dgm:presLayoutVars>
      </dgm:prSet>
      <dgm:spPr/>
    </dgm:pt>
    <dgm:pt modelId="{1F0D8777-6013-4519-B6A7-B38404A69CF5}" type="pres">
      <dgm:prSet presAssocID="{F66099B6-DBBD-4AB0-82D2-877B80F846F7}" presName="childText2" presStyleLbl="solidAlignAcc1" presStyleIdx="1" presStyleCnt="4" custScaleX="101906" custScaleY="96875" custLinFactNeighborX="-20256" custLinFactNeighborY="82">
        <dgm:presLayoutVars>
          <dgm:chMax val="0"/>
          <dgm:chPref val="0"/>
          <dgm:bulletEnabled val="1"/>
        </dgm:presLayoutVars>
      </dgm:prSet>
      <dgm:spPr/>
    </dgm:pt>
    <dgm:pt modelId="{48768FF4-286F-4F92-86A2-53AD2D1FCE40}" type="pres">
      <dgm:prSet presAssocID="{EE62A4F6-4AC4-435B-990E-81A71CE8CAC7}" presName="parentText3" presStyleLbl="node1" presStyleIdx="2" presStyleCnt="4" custLinFactNeighborX="-5894" custLinFactNeighborY="13779">
        <dgm:presLayoutVars>
          <dgm:chMax/>
          <dgm:chPref val="3"/>
          <dgm:bulletEnabled val="1"/>
        </dgm:presLayoutVars>
      </dgm:prSet>
      <dgm:spPr/>
    </dgm:pt>
    <dgm:pt modelId="{434A8E86-C547-4922-903B-AE3F3AC7A04C}" type="pres">
      <dgm:prSet presAssocID="{EE62A4F6-4AC4-435B-990E-81A71CE8CAC7}" presName="childText3" presStyleLbl="solidAlignAcc1" presStyleIdx="2" presStyleCnt="4" custScaleX="102338" custScaleY="90930" custLinFactNeighborX="-4028" custLinFactNeighborY="3056">
        <dgm:presLayoutVars>
          <dgm:chMax val="0"/>
          <dgm:chPref val="0"/>
          <dgm:bulletEnabled val="1"/>
        </dgm:presLayoutVars>
      </dgm:prSet>
      <dgm:spPr/>
    </dgm:pt>
    <dgm:pt modelId="{1F8017E5-81A7-4923-82DB-3E3921F16FA8}" type="pres">
      <dgm:prSet presAssocID="{2A22E84C-3AA3-4E9C-AE5F-9C2FB0D7FB11}" presName="parentText4" presStyleLbl="node1" presStyleIdx="3" presStyleCnt="4" custLinFactNeighborX="4053" custLinFactNeighborY="27609">
        <dgm:presLayoutVars>
          <dgm:chMax/>
          <dgm:chPref val="3"/>
          <dgm:bulletEnabled val="1"/>
        </dgm:presLayoutVars>
      </dgm:prSet>
      <dgm:spPr/>
    </dgm:pt>
    <dgm:pt modelId="{CF3E6AC7-87F5-4F0F-A513-10FC8B62959B}" type="pres">
      <dgm:prSet presAssocID="{2A22E84C-3AA3-4E9C-AE5F-9C2FB0D7FB11}" presName="childText4" presStyleLbl="solidAlignAcc1" presStyleIdx="3" presStyleCnt="4" custScaleX="105957" custScaleY="69089" custLinFactNeighborX="2728" custLinFactNeighborY="745">
        <dgm:presLayoutVars>
          <dgm:chMax val="0"/>
          <dgm:chPref val="0"/>
          <dgm:bulletEnabled val="1"/>
        </dgm:presLayoutVars>
      </dgm:prSet>
      <dgm:spPr/>
    </dgm:pt>
  </dgm:ptLst>
  <dgm:cxnLst>
    <dgm:cxn modelId="{384FF616-574F-417A-A653-36595FDFF789}" type="presOf" srcId="{8EA7219F-BDB2-48EB-9EEB-3133522D132E}" destId="{E410EE75-4F93-4AB6-93B3-C378A4B114F4}" srcOrd="0" destOrd="0" presId="urn:microsoft.com/office/officeart/2009/3/layout/IncreasingArrowsProcess"/>
    <dgm:cxn modelId="{8E3C0A1B-64A0-4C5E-8FA7-DB61B6DD86D1}" type="presOf" srcId="{9ADACFBF-2A78-45C9-A7C4-5E5DBC674760}" destId="{CF3E6AC7-87F5-4F0F-A513-10FC8B62959B}" srcOrd="0" destOrd="0" presId="urn:microsoft.com/office/officeart/2009/3/layout/IncreasingArrowsProcess"/>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10957C36-E643-4C4E-8CE4-AE8F6DBC7F6A}" srcId="{42D71409-67F9-455C-8C6D-716D284AAA6B}" destId="{35D949CC-DD10-463D-9B8B-494E225B6B94}" srcOrd="1" destOrd="0" parTransId="{C5718403-1822-4803-85B3-87AC8E9D2A4C}" sibTransId="{E8BAC9F2-E0E7-42AC-A2E2-0BB131B126A6}"/>
    <dgm:cxn modelId="{1D03D741-E5EC-4D69-BEC8-498B0AFAE28D}" type="presOf" srcId="{42D71409-67F9-455C-8C6D-716D284AAA6B}" destId="{CAC5BA5B-1C52-4A85-8546-EE2CDC608361}" srcOrd="0" destOrd="0" presId="urn:microsoft.com/office/officeart/2009/3/layout/IncreasingArrowsProcess"/>
    <dgm:cxn modelId="{2B98897D-9937-49AC-9FE9-6629E912033A}" srcId="{2A22E84C-3AA3-4E9C-AE5F-9C2FB0D7FB11}" destId="{9ADACFBF-2A78-45C9-A7C4-5E5DBC674760}" srcOrd="0" destOrd="0" parTransId="{E121796C-71AB-4354-A1D4-3BF0025298A5}" sibTransId="{F3FE7E5A-DC73-423B-998C-02943CF263BF}"/>
    <dgm:cxn modelId="{2DC24386-BC50-4BAB-8571-16CB10C2603C}" srcId="{F66099B6-DBBD-4AB0-82D2-877B80F846F7}" destId="{6CF284C3-4A70-4432-8F33-E75A802B3330}" srcOrd="0" destOrd="0" parTransId="{044831E6-2FC9-4DDA-81FB-5FA418568D07}" sibTransId="{CD50B82D-84BB-4747-B282-ABB339EBA294}"/>
    <dgm:cxn modelId="{9862A08D-00EC-4DCF-B07B-07D7C83D8EF1}" type="presOf" srcId="{EE62A4F6-4AC4-435B-990E-81A71CE8CAC7}" destId="{48768FF4-286F-4F92-86A2-53AD2D1FCE40}" srcOrd="0" destOrd="0" presId="urn:microsoft.com/office/officeart/2009/3/layout/IncreasingArrowsProcess"/>
    <dgm:cxn modelId="{C99CE395-39F6-46B4-938C-9BF085685D1A}" srcId="{EE62A4F6-4AC4-435B-990E-81A71CE8CAC7}" destId="{3CE06941-9820-4827-8B16-CD80CC49F780}" srcOrd="0" destOrd="0" parTransId="{141A3C92-8966-4E2F-82E4-2E09E22674B2}" sibTransId="{F58FC55B-E61F-445C-956E-0BB2202254CA}"/>
    <dgm:cxn modelId="{5E80D099-7134-4104-BF30-57DA8913BC00}" type="presOf" srcId="{35D949CC-DD10-463D-9B8B-494E225B6B94}" destId="{E410EE75-4F93-4AB6-93B3-C378A4B114F4}" srcOrd="0" destOrd="1" presId="urn:microsoft.com/office/officeart/2009/3/layout/IncreasingArrowsProcess"/>
    <dgm:cxn modelId="{3A2CECA6-0C5B-46BB-B7C6-7D37E9D210BD}" srcId="{B9C32B05-62EA-407A-B21C-2310C7945705}" destId="{EE62A4F6-4AC4-435B-990E-81A71CE8CAC7}" srcOrd="2" destOrd="0" parTransId="{F287B947-7343-4FA2-B288-B23A59FFAE31}" sibTransId="{389F9A93-0231-4877-8C41-5D5B8DD7AAC0}"/>
    <dgm:cxn modelId="{42FA38B7-6F48-4B2C-9615-6176585729CA}" type="presOf" srcId="{F66099B6-DBBD-4AB0-82D2-877B80F846F7}" destId="{225B60AA-2F38-4A13-82D3-1CC53C978A5C}" srcOrd="0" destOrd="0" presId="urn:microsoft.com/office/officeart/2009/3/layout/IncreasingArrowsProcess"/>
    <dgm:cxn modelId="{C2DE28C7-A2A7-4685-8226-92C49E5019A6}" type="presOf" srcId="{2A22E84C-3AA3-4E9C-AE5F-9C2FB0D7FB11}" destId="{1F8017E5-81A7-4923-82DB-3E3921F16FA8}" srcOrd="0" destOrd="0" presId="urn:microsoft.com/office/officeart/2009/3/layout/IncreasingArrowsProcess"/>
    <dgm:cxn modelId="{D3E659D3-49DB-4658-A9FF-32168444032F}" type="presOf" srcId="{B9C32B05-62EA-407A-B21C-2310C7945705}" destId="{B2B1B58D-948A-42FD-A16C-10BCA42E667F}" srcOrd="0" destOrd="0" presId="urn:microsoft.com/office/officeart/2009/3/layout/IncreasingArrowsProcess"/>
    <dgm:cxn modelId="{BEB859E7-C343-408E-86A1-667C27EE5761}" srcId="{B9C32B05-62EA-407A-B21C-2310C7945705}" destId="{2A22E84C-3AA3-4E9C-AE5F-9C2FB0D7FB11}" srcOrd="3" destOrd="0" parTransId="{6C025E55-DF42-4C5D-AFD5-6015FA053D46}" sibTransId="{744EA591-F199-49C2-B63A-82709D96C729}"/>
    <dgm:cxn modelId="{58AD7EEF-D408-406B-87EE-4691D4C30668}" srcId="{42D71409-67F9-455C-8C6D-716D284AAA6B}" destId="{8EA7219F-BDB2-48EB-9EEB-3133522D132E}" srcOrd="0" destOrd="0" parTransId="{3EE8403A-CB7C-4815-85BD-AEBCAEB71B37}" sibTransId="{C94B7947-85DC-4B21-BB99-DF8438356F98}"/>
    <dgm:cxn modelId="{D71C5DF8-54BF-4388-B8D7-A3E6A859A5D7}" type="presOf" srcId="{3CE06941-9820-4827-8B16-CD80CC49F780}" destId="{434A8E86-C547-4922-903B-AE3F3AC7A04C}" srcOrd="0" destOrd="0" presId="urn:microsoft.com/office/officeart/2009/3/layout/IncreasingArrowsProcess"/>
    <dgm:cxn modelId="{B7864DFA-CFF3-467E-B8FD-91F6C2D29C11}" type="presOf" srcId="{6CF284C3-4A70-4432-8F33-E75A802B3330}" destId="{1F0D8777-6013-4519-B6A7-B38404A69CF5}" srcOrd="0" destOrd="0" presId="urn:microsoft.com/office/officeart/2009/3/layout/IncreasingArrowsProcess"/>
    <dgm:cxn modelId="{DC30872C-2376-4B0E-A1B7-02CE803B3DFE}" type="presParOf" srcId="{B2B1B58D-948A-42FD-A16C-10BCA42E667F}" destId="{CAC5BA5B-1C52-4A85-8546-EE2CDC608361}" srcOrd="0" destOrd="0" presId="urn:microsoft.com/office/officeart/2009/3/layout/IncreasingArrowsProcess"/>
    <dgm:cxn modelId="{7C522A82-8F7A-4EEA-90C8-AE5D56EF4B7B}" type="presParOf" srcId="{B2B1B58D-948A-42FD-A16C-10BCA42E667F}" destId="{E410EE75-4F93-4AB6-93B3-C378A4B114F4}" srcOrd="1" destOrd="0" presId="urn:microsoft.com/office/officeart/2009/3/layout/IncreasingArrowsProcess"/>
    <dgm:cxn modelId="{3A505A5E-98BD-470E-9909-BD7A5707A1BF}" type="presParOf" srcId="{B2B1B58D-948A-42FD-A16C-10BCA42E667F}" destId="{225B60AA-2F38-4A13-82D3-1CC53C978A5C}" srcOrd="2" destOrd="0" presId="urn:microsoft.com/office/officeart/2009/3/layout/IncreasingArrowsProcess"/>
    <dgm:cxn modelId="{09406AB0-26AA-40BF-BB4B-C9BA9636020D}" type="presParOf" srcId="{B2B1B58D-948A-42FD-A16C-10BCA42E667F}" destId="{1F0D8777-6013-4519-B6A7-B38404A69CF5}" srcOrd="3" destOrd="0" presId="urn:microsoft.com/office/officeart/2009/3/layout/IncreasingArrowsProcess"/>
    <dgm:cxn modelId="{EFC6B255-CDBF-4505-9511-60FE5D9FEDB7}" type="presParOf" srcId="{B2B1B58D-948A-42FD-A16C-10BCA42E667F}" destId="{48768FF4-286F-4F92-86A2-53AD2D1FCE40}" srcOrd="4" destOrd="0" presId="urn:microsoft.com/office/officeart/2009/3/layout/IncreasingArrowsProcess"/>
    <dgm:cxn modelId="{6BFB4C57-A765-4931-9718-7F392B1163C4}" type="presParOf" srcId="{B2B1B58D-948A-42FD-A16C-10BCA42E667F}" destId="{434A8E86-C547-4922-903B-AE3F3AC7A04C}" srcOrd="5" destOrd="0" presId="urn:microsoft.com/office/officeart/2009/3/layout/IncreasingArrowsProcess"/>
    <dgm:cxn modelId="{E5AF6EEC-A2A5-4390-BCEB-E74B0B029158}" type="presParOf" srcId="{B2B1B58D-948A-42FD-A16C-10BCA42E667F}" destId="{1F8017E5-81A7-4923-82DB-3E3921F16FA8}" srcOrd="6" destOrd="0" presId="urn:microsoft.com/office/officeart/2009/3/layout/IncreasingArrowsProcess"/>
    <dgm:cxn modelId="{52D391E6-7C60-4C6B-91A6-1249B09E7CB2}" type="presParOf" srcId="{B2B1B58D-948A-42FD-A16C-10BCA42E667F}" destId="{CF3E6AC7-87F5-4F0F-A513-10FC8B62959B}" srcOrd="7" destOrd="0" presId="urn:microsoft.com/office/officeart/2009/3/layout/IncreasingArrowsProcess"/>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B37E2AB-A058-4D67-A3D2-27B38BF27084}"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CO"/>
        </a:p>
      </dgm:t>
    </dgm:pt>
    <dgm:pt modelId="{078EC784-9A78-4FD2-88F8-57D607169172}">
      <dgm:prSet phldrT="[Texto]" custT="1"/>
      <dgm:spPr>
        <a:xfrm>
          <a:off x="1158173" y="59377"/>
          <a:ext cx="2282558" cy="1580546"/>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800" b="1" i="1" dirty="0">
              <a:solidFill>
                <a:sysClr val="window" lastClr="FFFFFF"/>
              </a:solidFill>
              <a:latin typeface="Calibri" panose="020F0502020204030204"/>
              <a:ea typeface="+mn-ea"/>
              <a:cs typeface="+mn-cs"/>
            </a:rPr>
            <a:t>1. OPERACIONES DE LA TESORERÍA CENTRALIZADA:</a:t>
          </a:r>
        </a:p>
      </dgm:t>
    </dgm:pt>
    <dgm:pt modelId="{7471CDCA-E9FA-4811-AFD1-9CC15725F44C}" type="parTrans" cxnId="{7EAB49C3-EE11-475C-A0E0-69D5E6C3B232}">
      <dgm:prSet custT="1"/>
      <dgm:spPr>
        <a:xfrm>
          <a:off x="701661" y="849650"/>
          <a:ext cx="456511" cy="1177137"/>
        </a:xfrm>
        <a:custGeom>
          <a:avLst/>
          <a:gdLst/>
          <a:ahLst/>
          <a:cxnLst/>
          <a:rect l="0" t="0" r="0" b="0"/>
          <a:pathLst>
            <a:path>
              <a:moveTo>
                <a:pt x="0" y="1177137"/>
              </a:moveTo>
              <a:lnTo>
                <a:pt x="228255" y="1177137"/>
              </a:lnTo>
              <a:lnTo>
                <a:pt x="228255" y="0"/>
              </a:lnTo>
              <a:lnTo>
                <a:pt x="456511" y="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s-CO" sz="1200">
            <a:solidFill>
              <a:sysClr val="windowText" lastClr="000000"/>
            </a:solidFill>
            <a:latin typeface="Calibri" panose="020F0502020204030204"/>
            <a:ea typeface="+mn-ea"/>
            <a:cs typeface="+mn-cs"/>
          </a:endParaRPr>
        </a:p>
      </dgm:t>
    </dgm:pt>
    <dgm:pt modelId="{BA77FC51-2802-4A7C-BD7A-478F4984C01D}" type="sibTrans" cxnId="{7EAB49C3-EE11-475C-A0E0-69D5E6C3B232}">
      <dgm:prSet/>
      <dgm:spPr/>
      <dgm:t>
        <a:bodyPr/>
        <a:lstStyle/>
        <a:p>
          <a:endParaRPr lang="es-CO" sz="1200">
            <a:solidFill>
              <a:sysClr val="windowText" lastClr="000000"/>
            </a:solidFill>
          </a:endParaRPr>
        </a:p>
      </dgm:t>
    </dgm:pt>
    <dgm:pt modelId="{3476E932-F9D5-4604-9FCE-9FFD886DE7D0}">
      <dgm:prSet phldrT="[Texto]" custT="1"/>
      <dgm:spPr>
        <a:xfrm>
          <a:off x="3897243" y="1824821"/>
          <a:ext cx="3072140" cy="2915258"/>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dirty="0">
              <a:solidFill>
                <a:sysClr val="window" lastClr="FFFFFF"/>
              </a:solidFill>
              <a:latin typeface="Calibri" panose="020F0502020204030204"/>
              <a:ea typeface="+mn-ea"/>
              <a:cs typeface="+mn-cs"/>
            </a:rPr>
            <a:t>2.1 Cruce de cuentas, por registros de Cruce de cuentas entre entidades por acreencias a favor de un tercero que tiene a su cargo obligaciones tributarias, Cruce de cuentas por derechos y obligaciones entre entidades de los niveles nacional y territorial y Cruce de cuentas entre entidades del nivel nacional para el pago de la cuota de fiscalización de la Contraloría General de la República con recursos de la Nación.</a:t>
          </a:r>
        </a:p>
        <a:p>
          <a:pPr>
            <a:buNone/>
          </a:pPr>
          <a:r>
            <a:rPr lang="es-CO" sz="1400" dirty="0">
              <a:solidFill>
                <a:sysClr val="window" lastClr="FFFFFF"/>
              </a:solidFill>
              <a:latin typeface="Calibri" panose="020F0502020204030204"/>
              <a:ea typeface="+mn-ea"/>
              <a:cs typeface="+mn-cs"/>
            </a:rPr>
            <a:t>2.2. Pago de obligaciones con títulos, por registros de Pago de impuestos con títulos, Pago de impuestos con TIDIS , Pago de impuestos con títulos recibidos como incentivo tributario, , Pago de impuestos con títulos de deuda y Pago de transferencias y sentencias y conciliaciones judiciales con títulos de tesorería-TES..</a:t>
          </a:r>
        </a:p>
        <a:p>
          <a:pPr>
            <a:buNone/>
          </a:pPr>
          <a:r>
            <a:rPr lang="es-CO" sz="1400" dirty="0">
              <a:solidFill>
                <a:sysClr val="window" lastClr="FFFFFF"/>
              </a:solidFill>
              <a:latin typeface="Calibri" panose="020F0502020204030204"/>
              <a:ea typeface="+mn-ea"/>
              <a:cs typeface="+mn-cs"/>
            </a:rPr>
            <a:t>2.3. Operaciones no monetizadas con recursos de crédito externo</a:t>
          </a:r>
          <a:r>
            <a:rPr lang="es-CO" sz="1200" dirty="0">
              <a:solidFill>
                <a:sysClr val="window" lastClr="FFFFFF"/>
              </a:solidFill>
              <a:latin typeface="Calibri" panose="020F0502020204030204"/>
              <a:ea typeface="+mn-ea"/>
              <a:cs typeface="+mn-cs"/>
            </a:rPr>
            <a:t>.</a:t>
          </a:r>
        </a:p>
      </dgm:t>
    </dgm:pt>
    <dgm:pt modelId="{6412AF90-B12D-4B2E-B3E3-5F7CC3C50B42}" type="parTrans" cxnId="{801717B2-AFBB-4F87-9309-A3DBD6136184}">
      <dgm:prSet custT="1"/>
      <dgm:spPr>
        <a:xfrm>
          <a:off x="3440731" y="3236730"/>
          <a:ext cx="456511" cy="91440"/>
        </a:xfrm>
        <a:custGeom>
          <a:avLst/>
          <a:gdLst/>
          <a:ahLst/>
          <a:cxnLst/>
          <a:rect l="0" t="0" r="0" b="0"/>
          <a:pathLst>
            <a:path>
              <a:moveTo>
                <a:pt x="0" y="45720"/>
              </a:moveTo>
              <a:lnTo>
                <a:pt x="456511" y="45720"/>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s-CO" sz="1200">
            <a:solidFill>
              <a:sysClr val="windowText" lastClr="000000"/>
            </a:solidFill>
            <a:latin typeface="Calibri" panose="020F0502020204030204"/>
            <a:ea typeface="+mn-ea"/>
            <a:cs typeface="+mn-cs"/>
          </a:endParaRPr>
        </a:p>
      </dgm:t>
    </dgm:pt>
    <dgm:pt modelId="{A11BED23-8B47-4498-BA79-DFD3F71EEEED}" type="sibTrans" cxnId="{801717B2-AFBB-4F87-9309-A3DBD6136184}">
      <dgm:prSet/>
      <dgm:spPr/>
      <dgm:t>
        <a:bodyPr/>
        <a:lstStyle/>
        <a:p>
          <a:endParaRPr lang="es-CO" sz="1200">
            <a:solidFill>
              <a:sysClr val="windowText" lastClr="000000"/>
            </a:solidFill>
          </a:endParaRPr>
        </a:p>
      </dgm:t>
    </dgm:pt>
    <dgm:pt modelId="{51068FB1-B685-40F0-9368-DEF7D32EAB8F}">
      <dgm:prSet custT="1"/>
      <dgm:spPr>
        <a:xfrm>
          <a:off x="3897243" y="48455"/>
          <a:ext cx="3088347" cy="1602390"/>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dirty="0">
              <a:solidFill>
                <a:sysClr val="window" lastClr="FFFFFF"/>
              </a:solidFill>
              <a:latin typeface="Calibri" panose="020F0502020204030204"/>
              <a:ea typeface="+mn-ea"/>
              <a:cs typeface="+mn-cs"/>
            </a:rPr>
            <a:t>1.1. Fondos entregados y recibidos por la tesorería centralizada, por registros de Pagos y  Reintegros</a:t>
          </a:r>
        </a:p>
        <a:p>
          <a:pPr>
            <a:buNone/>
          </a:pPr>
          <a:r>
            <a:rPr lang="es-CO" sz="1400" dirty="0">
              <a:solidFill>
                <a:sysClr val="window" lastClr="FFFFFF"/>
              </a:solidFill>
              <a:latin typeface="Calibri" panose="020F0502020204030204"/>
              <a:ea typeface="+mn-ea"/>
              <a:cs typeface="+mn-cs"/>
            </a:rPr>
            <a:t>1.2. Operaciones de enlace, por registros de Recaudos y reclasificación en la entidad y Devoluciones de recaudos.</a:t>
          </a:r>
        </a:p>
        <a:p>
          <a:pPr>
            <a:buNone/>
          </a:pPr>
          <a:r>
            <a:rPr lang="es-CO" sz="1400" dirty="0">
              <a:solidFill>
                <a:sysClr val="window" lastClr="FFFFFF"/>
              </a:solidFill>
              <a:latin typeface="Calibri" panose="020F0502020204030204"/>
              <a:ea typeface="+mn-ea"/>
              <a:cs typeface="+mn-cs"/>
            </a:rPr>
            <a:t>1.3. Recursos administrados por un sistema de cuenta única, por registros de recaudos, giros  y  Compensación entre el fondo común y un fondo administrado y Rendimientos generados por los recursos administrados en un sistema de cuenta única.</a:t>
          </a:r>
        </a:p>
      </dgm:t>
    </dgm:pt>
    <dgm:pt modelId="{41E440D3-0F02-481E-805E-4D475F1D49BD}" type="parTrans" cxnId="{1F4B4BF9-9B48-42DA-8D54-B4AB467DAE42}">
      <dgm:prSet custT="1"/>
      <dgm:spPr>
        <a:xfrm>
          <a:off x="3440731" y="803930"/>
          <a:ext cx="456511" cy="91440"/>
        </a:xfrm>
        <a:custGeom>
          <a:avLst/>
          <a:gdLst/>
          <a:ahLst/>
          <a:cxnLst/>
          <a:rect l="0" t="0" r="0" b="0"/>
          <a:pathLst>
            <a:path>
              <a:moveTo>
                <a:pt x="0" y="45720"/>
              </a:moveTo>
              <a:lnTo>
                <a:pt x="456511" y="45720"/>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s-CO" sz="1200">
            <a:solidFill>
              <a:sysClr val="windowText" lastClr="000000"/>
            </a:solidFill>
            <a:latin typeface="Calibri" panose="020F0502020204030204"/>
            <a:ea typeface="+mn-ea"/>
            <a:cs typeface="+mn-cs"/>
          </a:endParaRPr>
        </a:p>
      </dgm:t>
    </dgm:pt>
    <dgm:pt modelId="{17BB51F5-CDCD-424F-BF54-4BB5AE86D941}" type="sibTrans" cxnId="{1F4B4BF9-9B48-42DA-8D54-B4AB467DAE42}">
      <dgm:prSet/>
      <dgm:spPr/>
      <dgm:t>
        <a:bodyPr/>
        <a:lstStyle/>
        <a:p>
          <a:endParaRPr lang="es-CO" sz="1200">
            <a:solidFill>
              <a:sysClr val="windowText" lastClr="000000"/>
            </a:solidFill>
          </a:endParaRPr>
        </a:p>
      </dgm:t>
    </dgm:pt>
    <dgm:pt modelId="{06231DD5-2817-41E5-825A-EA76D3725F1A}">
      <dgm:prSet custT="1"/>
      <dgm:spPr>
        <a:xfrm>
          <a:off x="1158173" y="2570702"/>
          <a:ext cx="2282558" cy="1423495"/>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800" b="1" i="1" dirty="0">
              <a:solidFill>
                <a:sysClr val="window" lastClr="FFFFFF"/>
              </a:solidFill>
              <a:latin typeface="Calibri" panose="020F0502020204030204"/>
              <a:ea typeface="+mn-ea"/>
              <a:cs typeface="+mn-cs"/>
            </a:rPr>
            <a:t>2. OPERACIONES </a:t>
          </a:r>
          <a:r>
            <a:rPr lang="es-CO" sz="1800" b="1" dirty="0">
              <a:solidFill>
                <a:sysClr val="window" lastClr="FFFFFF"/>
              </a:solidFill>
              <a:latin typeface="Calibri" panose="020F0502020204030204"/>
              <a:ea typeface="+mn-ea"/>
              <a:cs typeface="+mn-cs"/>
            </a:rPr>
            <a:t>SIN FLUJO DE EFECTIVO</a:t>
          </a:r>
          <a:r>
            <a:rPr lang="es-CO" sz="1200" b="1" dirty="0">
              <a:solidFill>
                <a:sysClr val="window" lastClr="FFFFFF"/>
              </a:solidFill>
              <a:latin typeface="Calibri" panose="020F0502020204030204"/>
              <a:ea typeface="+mn-ea"/>
              <a:cs typeface="+mn-cs"/>
            </a:rPr>
            <a:t>:</a:t>
          </a:r>
        </a:p>
      </dgm:t>
    </dgm:pt>
    <dgm:pt modelId="{D42C1160-2EDE-476F-A854-9A1B9CA47F2F}" type="parTrans" cxnId="{CDB511EF-E8A3-4143-B2E5-68B06E3BF36D}">
      <dgm:prSet custT="1"/>
      <dgm:spPr>
        <a:xfrm>
          <a:off x="701661" y="2026787"/>
          <a:ext cx="456511" cy="1255662"/>
        </a:xfrm>
        <a:custGeom>
          <a:avLst/>
          <a:gdLst/>
          <a:ahLst/>
          <a:cxnLst/>
          <a:rect l="0" t="0" r="0" b="0"/>
          <a:pathLst>
            <a:path>
              <a:moveTo>
                <a:pt x="0" y="0"/>
              </a:moveTo>
              <a:lnTo>
                <a:pt x="228255" y="0"/>
              </a:lnTo>
              <a:lnTo>
                <a:pt x="228255" y="1255662"/>
              </a:lnTo>
              <a:lnTo>
                <a:pt x="456511" y="1255662"/>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s-CO" sz="1200">
            <a:solidFill>
              <a:sysClr val="windowText" lastClr="000000"/>
            </a:solidFill>
            <a:latin typeface="Calibri" panose="020F0502020204030204"/>
            <a:ea typeface="+mn-ea"/>
            <a:cs typeface="+mn-cs"/>
          </a:endParaRPr>
        </a:p>
      </dgm:t>
    </dgm:pt>
    <dgm:pt modelId="{2A1A6D55-CE93-4143-A71B-5BE0A08F45AA}" type="sibTrans" cxnId="{CDB511EF-E8A3-4143-B2E5-68B06E3BF36D}">
      <dgm:prSet/>
      <dgm:spPr/>
      <dgm:t>
        <a:bodyPr/>
        <a:lstStyle/>
        <a:p>
          <a:endParaRPr lang="es-CO" sz="1200">
            <a:solidFill>
              <a:sysClr val="windowText" lastClr="000000"/>
            </a:solidFill>
          </a:endParaRPr>
        </a:p>
      </dgm:t>
    </dgm:pt>
    <dgm:pt modelId="{31329A29-05AF-421F-AB25-0816FD1C40D1}">
      <dgm:prSet phldrT="[Texto]" custT="1"/>
      <dgm:spPr>
        <a:xfrm rot="16200000">
          <a:off x="-1477610" y="1678836"/>
          <a:ext cx="3662641" cy="695901"/>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2800" dirty="0">
              <a:solidFill>
                <a:sysClr val="window" lastClr="FFFFFF"/>
              </a:solidFill>
              <a:latin typeface="Calibri" panose="020F0502020204030204"/>
              <a:ea typeface="+mn-ea"/>
              <a:cs typeface="+mn-cs"/>
            </a:rPr>
            <a:t>Operaciones Interinstitucionales</a:t>
          </a:r>
        </a:p>
      </dgm:t>
    </dgm:pt>
    <dgm:pt modelId="{4CE531C0-ADA7-43F4-817C-DD24E0B64FE6}" type="sibTrans" cxnId="{21581480-F948-4F00-9810-DA7B5221747C}">
      <dgm:prSet/>
      <dgm:spPr/>
      <dgm:t>
        <a:bodyPr/>
        <a:lstStyle/>
        <a:p>
          <a:endParaRPr lang="es-CO" sz="1200">
            <a:solidFill>
              <a:sysClr val="windowText" lastClr="000000"/>
            </a:solidFill>
          </a:endParaRPr>
        </a:p>
      </dgm:t>
    </dgm:pt>
    <dgm:pt modelId="{8929853D-2ED7-47BC-A00F-8A15C727E88F}" type="parTrans" cxnId="{21581480-F948-4F00-9810-DA7B5221747C}">
      <dgm:prSet/>
      <dgm:spPr/>
      <dgm:t>
        <a:bodyPr/>
        <a:lstStyle/>
        <a:p>
          <a:endParaRPr lang="es-CO" sz="1200">
            <a:solidFill>
              <a:sysClr val="windowText" lastClr="000000"/>
            </a:solidFill>
          </a:endParaRPr>
        </a:p>
      </dgm:t>
    </dgm:pt>
    <dgm:pt modelId="{A9AF64EB-15CB-44B4-B82D-462FD55516E8}" type="pres">
      <dgm:prSet presAssocID="{5B37E2AB-A058-4D67-A3D2-27B38BF27084}" presName="Name0" presStyleCnt="0">
        <dgm:presLayoutVars>
          <dgm:chPref val="1"/>
          <dgm:dir/>
          <dgm:animOne val="branch"/>
          <dgm:animLvl val="lvl"/>
          <dgm:resizeHandles val="exact"/>
        </dgm:presLayoutVars>
      </dgm:prSet>
      <dgm:spPr/>
    </dgm:pt>
    <dgm:pt modelId="{D7CEADE4-8536-497D-A930-A3BD2B8B4439}" type="pres">
      <dgm:prSet presAssocID="{31329A29-05AF-421F-AB25-0816FD1C40D1}" presName="root1" presStyleCnt="0"/>
      <dgm:spPr/>
    </dgm:pt>
    <dgm:pt modelId="{A3414CDE-C5C7-4FEE-980B-95F87BFD723B}" type="pres">
      <dgm:prSet presAssocID="{31329A29-05AF-421F-AB25-0816FD1C40D1}" presName="LevelOneTextNode" presStyleLbl="node0" presStyleIdx="0" presStyleCnt="1" custLinFactNeighborX="-3427" custLinFactNeighborY="-977">
        <dgm:presLayoutVars>
          <dgm:chPref val="3"/>
        </dgm:presLayoutVars>
      </dgm:prSet>
      <dgm:spPr/>
    </dgm:pt>
    <dgm:pt modelId="{0C53AA9B-31AE-4B0C-8188-8581DA75216B}" type="pres">
      <dgm:prSet presAssocID="{31329A29-05AF-421F-AB25-0816FD1C40D1}" presName="level2hierChild" presStyleCnt="0"/>
      <dgm:spPr/>
    </dgm:pt>
    <dgm:pt modelId="{D1D721E4-AB87-4457-AB86-F7565A27C324}" type="pres">
      <dgm:prSet presAssocID="{7471CDCA-E9FA-4811-AFD1-9CC15725F44C}" presName="conn2-1" presStyleLbl="parChTrans1D2" presStyleIdx="0" presStyleCnt="2"/>
      <dgm:spPr/>
    </dgm:pt>
    <dgm:pt modelId="{80BBBC02-1D93-40DD-9F2E-93A1432B6624}" type="pres">
      <dgm:prSet presAssocID="{7471CDCA-E9FA-4811-AFD1-9CC15725F44C}" presName="connTx" presStyleLbl="parChTrans1D2" presStyleIdx="0" presStyleCnt="2"/>
      <dgm:spPr/>
    </dgm:pt>
    <dgm:pt modelId="{3AC41DE0-2A01-4521-9DE4-7C674C8F1FF9}" type="pres">
      <dgm:prSet presAssocID="{078EC784-9A78-4FD2-88F8-57D607169172}" presName="root2" presStyleCnt="0"/>
      <dgm:spPr/>
    </dgm:pt>
    <dgm:pt modelId="{05E27C85-22CB-4633-ADDF-DB386458C852}" type="pres">
      <dgm:prSet presAssocID="{078EC784-9A78-4FD2-88F8-57D607169172}" presName="LevelTwoTextNode" presStyleLbl="node2" presStyleIdx="0" presStyleCnt="2" custScaleY="227122">
        <dgm:presLayoutVars>
          <dgm:chPref val="3"/>
        </dgm:presLayoutVars>
      </dgm:prSet>
      <dgm:spPr/>
    </dgm:pt>
    <dgm:pt modelId="{26316BCE-719B-4430-BE76-AF671DC03A91}" type="pres">
      <dgm:prSet presAssocID="{078EC784-9A78-4FD2-88F8-57D607169172}" presName="level3hierChild" presStyleCnt="0"/>
      <dgm:spPr/>
    </dgm:pt>
    <dgm:pt modelId="{176298B3-9899-4DA7-95F8-46D10D3D9839}" type="pres">
      <dgm:prSet presAssocID="{41E440D3-0F02-481E-805E-4D475F1D49BD}" presName="conn2-1" presStyleLbl="parChTrans1D3" presStyleIdx="0" presStyleCnt="2"/>
      <dgm:spPr/>
    </dgm:pt>
    <dgm:pt modelId="{B69AFAEA-C2FC-465B-8952-55026E5A1CF0}" type="pres">
      <dgm:prSet presAssocID="{41E440D3-0F02-481E-805E-4D475F1D49BD}" presName="connTx" presStyleLbl="parChTrans1D3" presStyleIdx="0" presStyleCnt="2"/>
      <dgm:spPr/>
    </dgm:pt>
    <dgm:pt modelId="{64DB6803-C007-46E3-93F9-89C276E183BC}" type="pres">
      <dgm:prSet presAssocID="{51068FB1-B685-40F0-9368-DEF7D32EAB8F}" presName="root2" presStyleCnt="0"/>
      <dgm:spPr/>
    </dgm:pt>
    <dgm:pt modelId="{2C6AC311-E6F2-4191-99A6-F56DBDEFCDB4}" type="pres">
      <dgm:prSet presAssocID="{51068FB1-B685-40F0-9368-DEF7D32EAB8F}" presName="LevelTwoTextNode" presStyleLbl="node3" presStyleIdx="0" presStyleCnt="2" custScaleX="199040" custScaleY="230261">
        <dgm:presLayoutVars>
          <dgm:chPref val="3"/>
        </dgm:presLayoutVars>
      </dgm:prSet>
      <dgm:spPr/>
    </dgm:pt>
    <dgm:pt modelId="{6D0C6DD9-83E2-488D-A710-2C3384B7C9EF}" type="pres">
      <dgm:prSet presAssocID="{51068FB1-B685-40F0-9368-DEF7D32EAB8F}" presName="level3hierChild" presStyleCnt="0"/>
      <dgm:spPr/>
    </dgm:pt>
    <dgm:pt modelId="{3301A196-ED08-4E73-9023-76C94862B91C}" type="pres">
      <dgm:prSet presAssocID="{D42C1160-2EDE-476F-A854-9A1B9CA47F2F}" presName="conn2-1" presStyleLbl="parChTrans1D2" presStyleIdx="1" presStyleCnt="2"/>
      <dgm:spPr/>
    </dgm:pt>
    <dgm:pt modelId="{0E0C782C-5868-4066-8767-C5AEF4237352}" type="pres">
      <dgm:prSet presAssocID="{D42C1160-2EDE-476F-A854-9A1B9CA47F2F}" presName="connTx" presStyleLbl="parChTrans1D2" presStyleIdx="1" presStyleCnt="2"/>
      <dgm:spPr/>
    </dgm:pt>
    <dgm:pt modelId="{9EDCAE64-31FF-47C8-9939-7C5A0B873490}" type="pres">
      <dgm:prSet presAssocID="{06231DD5-2817-41E5-825A-EA76D3725F1A}" presName="root2" presStyleCnt="0"/>
      <dgm:spPr/>
    </dgm:pt>
    <dgm:pt modelId="{75C286D3-7214-4FD2-BB45-1AC4920B050E}" type="pres">
      <dgm:prSet presAssocID="{06231DD5-2817-41E5-825A-EA76D3725F1A}" presName="LevelTwoTextNode" presStyleLbl="node2" presStyleIdx="1" presStyleCnt="2" custScaleY="204554">
        <dgm:presLayoutVars>
          <dgm:chPref val="3"/>
        </dgm:presLayoutVars>
      </dgm:prSet>
      <dgm:spPr/>
    </dgm:pt>
    <dgm:pt modelId="{A3E940A2-F0E7-4D7F-AE20-17513AFDD5C1}" type="pres">
      <dgm:prSet presAssocID="{06231DD5-2817-41E5-825A-EA76D3725F1A}" presName="level3hierChild" presStyleCnt="0"/>
      <dgm:spPr/>
    </dgm:pt>
    <dgm:pt modelId="{2D925C9B-79F8-4C07-86FF-18D1084E16D3}" type="pres">
      <dgm:prSet presAssocID="{6412AF90-B12D-4B2E-B3E3-5F7CC3C50B42}" presName="conn2-1" presStyleLbl="parChTrans1D3" presStyleIdx="1" presStyleCnt="2"/>
      <dgm:spPr/>
    </dgm:pt>
    <dgm:pt modelId="{E72B6782-22A4-46DC-A8AC-DC2BE6A9619F}" type="pres">
      <dgm:prSet presAssocID="{6412AF90-B12D-4B2E-B3E3-5F7CC3C50B42}" presName="connTx" presStyleLbl="parChTrans1D3" presStyleIdx="1" presStyleCnt="2"/>
      <dgm:spPr/>
    </dgm:pt>
    <dgm:pt modelId="{CA291660-C529-445E-BC60-BA726A9BE9ED}" type="pres">
      <dgm:prSet presAssocID="{3476E932-F9D5-4604-9FCE-9FFD886DE7D0}" presName="root2" presStyleCnt="0"/>
      <dgm:spPr/>
    </dgm:pt>
    <dgm:pt modelId="{5D526CB6-8216-4031-A3B0-93E4B3BD1EB1}" type="pres">
      <dgm:prSet presAssocID="{3476E932-F9D5-4604-9FCE-9FFD886DE7D0}" presName="LevelTwoTextNode" presStyleLbl="node3" presStyleIdx="1" presStyleCnt="2" custScaleX="198330" custScaleY="296146">
        <dgm:presLayoutVars>
          <dgm:chPref val="3"/>
        </dgm:presLayoutVars>
      </dgm:prSet>
      <dgm:spPr/>
    </dgm:pt>
    <dgm:pt modelId="{0440BC38-E632-48A0-935A-C732AC52D5C3}" type="pres">
      <dgm:prSet presAssocID="{3476E932-F9D5-4604-9FCE-9FFD886DE7D0}" presName="level3hierChild" presStyleCnt="0"/>
      <dgm:spPr/>
    </dgm:pt>
  </dgm:ptLst>
  <dgm:cxnLst>
    <dgm:cxn modelId="{159ABF12-B3F1-4E46-84A3-E1504BD52324}" type="presOf" srcId="{5B37E2AB-A058-4D67-A3D2-27B38BF27084}" destId="{A9AF64EB-15CB-44B4-B82D-462FD55516E8}" srcOrd="0" destOrd="0" presId="urn:microsoft.com/office/officeart/2008/layout/HorizontalMultiLevelHierarchy"/>
    <dgm:cxn modelId="{6974B739-2C8C-4709-BC45-855D976A117B}" type="presOf" srcId="{7471CDCA-E9FA-4811-AFD1-9CC15725F44C}" destId="{80BBBC02-1D93-40DD-9F2E-93A1432B6624}" srcOrd="1" destOrd="0" presId="urn:microsoft.com/office/officeart/2008/layout/HorizontalMultiLevelHierarchy"/>
    <dgm:cxn modelId="{F1E1F03E-98A0-48E0-BF66-CECD28433A1E}" type="presOf" srcId="{7471CDCA-E9FA-4811-AFD1-9CC15725F44C}" destId="{D1D721E4-AB87-4457-AB86-F7565A27C324}" srcOrd="0" destOrd="0" presId="urn:microsoft.com/office/officeart/2008/layout/HorizontalMultiLevelHierarchy"/>
    <dgm:cxn modelId="{9E434C63-48BC-46E3-A324-E385E40644AC}" type="presOf" srcId="{51068FB1-B685-40F0-9368-DEF7D32EAB8F}" destId="{2C6AC311-E6F2-4191-99A6-F56DBDEFCDB4}" srcOrd="0" destOrd="0" presId="urn:microsoft.com/office/officeart/2008/layout/HorizontalMultiLevelHierarchy"/>
    <dgm:cxn modelId="{9E76004F-5514-4545-8572-FD829A7A621F}" type="presOf" srcId="{6412AF90-B12D-4B2E-B3E3-5F7CC3C50B42}" destId="{E72B6782-22A4-46DC-A8AC-DC2BE6A9619F}" srcOrd="1" destOrd="0" presId="urn:microsoft.com/office/officeart/2008/layout/HorizontalMultiLevelHierarchy"/>
    <dgm:cxn modelId="{527CFB78-BDC4-4355-83D1-1E68D5B61056}" type="presOf" srcId="{3476E932-F9D5-4604-9FCE-9FFD886DE7D0}" destId="{5D526CB6-8216-4031-A3B0-93E4B3BD1EB1}" srcOrd="0" destOrd="0" presId="urn:microsoft.com/office/officeart/2008/layout/HorizontalMultiLevelHierarchy"/>
    <dgm:cxn modelId="{57EEBC59-6914-4B61-B065-EB27195A8C49}" type="presOf" srcId="{D42C1160-2EDE-476F-A854-9A1B9CA47F2F}" destId="{0E0C782C-5868-4066-8767-C5AEF4237352}" srcOrd="1" destOrd="0" presId="urn:microsoft.com/office/officeart/2008/layout/HorizontalMultiLevelHierarchy"/>
    <dgm:cxn modelId="{21581480-F948-4F00-9810-DA7B5221747C}" srcId="{5B37E2AB-A058-4D67-A3D2-27B38BF27084}" destId="{31329A29-05AF-421F-AB25-0816FD1C40D1}" srcOrd="0" destOrd="0" parTransId="{8929853D-2ED7-47BC-A00F-8A15C727E88F}" sibTransId="{4CE531C0-ADA7-43F4-817C-DD24E0B64FE6}"/>
    <dgm:cxn modelId="{9BA5CBA3-05E2-4588-94B4-74FBC2D72944}" type="presOf" srcId="{41E440D3-0F02-481E-805E-4D475F1D49BD}" destId="{176298B3-9899-4DA7-95F8-46D10D3D9839}" srcOrd="0" destOrd="0" presId="urn:microsoft.com/office/officeart/2008/layout/HorizontalMultiLevelHierarchy"/>
    <dgm:cxn modelId="{706B34A6-04E2-4ECC-939B-36786FCC6FC2}" type="presOf" srcId="{31329A29-05AF-421F-AB25-0816FD1C40D1}" destId="{A3414CDE-C5C7-4FEE-980B-95F87BFD723B}" srcOrd="0" destOrd="0" presId="urn:microsoft.com/office/officeart/2008/layout/HorizontalMultiLevelHierarchy"/>
    <dgm:cxn modelId="{801717B2-AFBB-4F87-9309-A3DBD6136184}" srcId="{06231DD5-2817-41E5-825A-EA76D3725F1A}" destId="{3476E932-F9D5-4604-9FCE-9FFD886DE7D0}" srcOrd="0" destOrd="0" parTransId="{6412AF90-B12D-4B2E-B3E3-5F7CC3C50B42}" sibTransId="{A11BED23-8B47-4498-BA79-DFD3F71EEEED}"/>
    <dgm:cxn modelId="{7EAB49C3-EE11-475C-A0E0-69D5E6C3B232}" srcId="{31329A29-05AF-421F-AB25-0816FD1C40D1}" destId="{078EC784-9A78-4FD2-88F8-57D607169172}" srcOrd="0" destOrd="0" parTransId="{7471CDCA-E9FA-4811-AFD1-9CC15725F44C}" sibTransId="{BA77FC51-2802-4A7C-BD7A-478F4984C01D}"/>
    <dgm:cxn modelId="{DA558DC4-EEEA-4089-BC5D-8EAD2B03BC11}" type="presOf" srcId="{D42C1160-2EDE-476F-A854-9A1B9CA47F2F}" destId="{3301A196-ED08-4E73-9023-76C94862B91C}" srcOrd="0" destOrd="0" presId="urn:microsoft.com/office/officeart/2008/layout/HorizontalMultiLevelHierarchy"/>
    <dgm:cxn modelId="{5E8561D5-5BAA-40D6-B935-32E4F35F8B2E}" type="presOf" srcId="{6412AF90-B12D-4B2E-B3E3-5F7CC3C50B42}" destId="{2D925C9B-79F8-4C07-86FF-18D1084E16D3}" srcOrd="0" destOrd="0" presId="urn:microsoft.com/office/officeart/2008/layout/HorizontalMultiLevelHierarchy"/>
    <dgm:cxn modelId="{55D86ADA-32E4-46E6-85A2-C5A70E6182CD}" type="presOf" srcId="{41E440D3-0F02-481E-805E-4D475F1D49BD}" destId="{B69AFAEA-C2FC-465B-8952-55026E5A1CF0}" srcOrd="1" destOrd="0" presId="urn:microsoft.com/office/officeart/2008/layout/HorizontalMultiLevelHierarchy"/>
    <dgm:cxn modelId="{DDE4B8DB-0A54-4FD9-A2B6-1ACF1FCB6043}" type="presOf" srcId="{06231DD5-2817-41E5-825A-EA76D3725F1A}" destId="{75C286D3-7214-4FD2-BB45-1AC4920B050E}" srcOrd="0" destOrd="0" presId="urn:microsoft.com/office/officeart/2008/layout/HorizontalMultiLevelHierarchy"/>
    <dgm:cxn modelId="{F6E1F8E9-D86E-4F51-BD95-77E157972BF3}" type="presOf" srcId="{078EC784-9A78-4FD2-88F8-57D607169172}" destId="{05E27C85-22CB-4633-ADDF-DB386458C852}" srcOrd="0" destOrd="0" presId="urn:microsoft.com/office/officeart/2008/layout/HorizontalMultiLevelHierarchy"/>
    <dgm:cxn modelId="{CDB511EF-E8A3-4143-B2E5-68B06E3BF36D}" srcId="{31329A29-05AF-421F-AB25-0816FD1C40D1}" destId="{06231DD5-2817-41E5-825A-EA76D3725F1A}" srcOrd="1" destOrd="0" parTransId="{D42C1160-2EDE-476F-A854-9A1B9CA47F2F}" sibTransId="{2A1A6D55-CE93-4143-A71B-5BE0A08F45AA}"/>
    <dgm:cxn modelId="{1F4B4BF9-9B48-42DA-8D54-B4AB467DAE42}" srcId="{078EC784-9A78-4FD2-88F8-57D607169172}" destId="{51068FB1-B685-40F0-9368-DEF7D32EAB8F}" srcOrd="0" destOrd="0" parTransId="{41E440D3-0F02-481E-805E-4D475F1D49BD}" sibTransId="{17BB51F5-CDCD-424F-BF54-4BB5AE86D941}"/>
    <dgm:cxn modelId="{88CB4729-5CAA-4AD6-A078-DBA63D71A5AE}" type="presParOf" srcId="{A9AF64EB-15CB-44B4-B82D-462FD55516E8}" destId="{D7CEADE4-8536-497D-A930-A3BD2B8B4439}" srcOrd="0" destOrd="0" presId="urn:microsoft.com/office/officeart/2008/layout/HorizontalMultiLevelHierarchy"/>
    <dgm:cxn modelId="{C201182A-F4F4-42AF-A185-6CC2D7CAEA18}" type="presParOf" srcId="{D7CEADE4-8536-497D-A930-A3BD2B8B4439}" destId="{A3414CDE-C5C7-4FEE-980B-95F87BFD723B}" srcOrd="0" destOrd="0" presId="urn:microsoft.com/office/officeart/2008/layout/HorizontalMultiLevelHierarchy"/>
    <dgm:cxn modelId="{D3AA9FE6-77AA-4153-8B26-3FD06083AA18}" type="presParOf" srcId="{D7CEADE4-8536-497D-A930-A3BD2B8B4439}" destId="{0C53AA9B-31AE-4B0C-8188-8581DA75216B}" srcOrd="1" destOrd="0" presId="urn:microsoft.com/office/officeart/2008/layout/HorizontalMultiLevelHierarchy"/>
    <dgm:cxn modelId="{A3547536-C507-4815-BD1B-835F65CD2020}" type="presParOf" srcId="{0C53AA9B-31AE-4B0C-8188-8581DA75216B}" destId="{D1D721E4-AB87-4457-AB86-F7565A27C324}" srcOrd="0" destOrd="0" presId="urn:microsoft.com/office/officeart/2008/layout/HorizontalMultiLevelHierarchy"/>
    <dgm:cxn modelId="{334E0A8A-7521-49AA-B243-8515BDEA7A82}" type="presParOf" srcId="{D1D721E4-AB87-4457-AB86-F7565A27C324}" destId="{80BBBC02-1D93-40DD-9F2E-93A1432B6624}" srcOrd="0" destOrd="0" presId="urn:microsoft.com/office/officeart/2008/layout/HorizontalMultiLevelHierarchy"/>
    <dgm:cxn modelId="{C24C3C5D-48E4-4AE0-8E43-57DCB12777A4}" type="presParOf" srcId="{0C53AA9B-31AE-4B0C-8188-8581DA75216B}" destId="{3AC41DE0-2A01-4521-9DE4-7C674C8F1FF9}" srcOrd="1" destOrd="0" presId="urn:microsoft.com/office/officeart/2008/layout/HorizontalMultiLevelHierarchy"/>
    <dgm:cxn modelId="{718D6CED-FB4A-489E-9538-451C5B2E8372}" type="presParOf" srcId="{3AC41DE0-2A01-4521-9DE4-7C674C8F1FF9}" destId="{05E27C85-22CB-4633-ADDF-DB386458C852}" srcOrd="0" destOrd="0" presId="urn:microsoft.com/office/officeart/2008/layout/HorizontalMultiLevelHierarchy"/>
    <dgm:cxn modelId="{530BE9AA-A9B5-4711-B20F-989CECE4C98D}" type="presParOf" srcId="{3AC41DE0-2A01-4521-9DE4-7C674C8F1FF9}" destId="{26316BCE-719B-4430-BE76-AF671DC03A91}" srcOrd="1" destOrd="0" presId="urn:microsoft.com/office/officeart/2008/layout/HorizontalMultiLevelHierarchy"/>
    <dgm:cxn modelId="{6296D0AD-DB6F-47DC-BD20-2FEF8F8334C4}" type="presParOf" srcId="{26316BCE-719B-4430-BE76-AF671DC03A91}" destId="{176298B3-9899-4DA7-95F8-46D10D3D9839}" srcOrd="0" destOrd="0" presId="urn:microsoft.com/office/officeart/2008/layout/HorizontalMultiLevelHierarchy"/>
    <dgm:cxn modelId="{1925C762-7234-4A85-9CD4-8877C72865E0}" type="presParOf" srcId="{176298B3-9899-4DA7-95F8-46D10D3D9839}" destId="{B69AFAEA-C2FC-465B-8952-55026E5A1CF0}" srcOrd="0" destOrd="0" presId="urn:microsoft.com/office/officeart/2008/layout/HorizontalMultiLevelHierarchy"/>
    <dgm:cxn modelId="{BF4061F1-1536-4A91-8488-E81E6F835E61}" type="presParOf" srcId="{26316BCE-719B-4430-BE76-AF671DC03A91}" destId="{64DB6803-C007-46E3-93F9-89C276E183BC}" srcOrd="1" destOrd="0" presId="urn:microsoft.com/office/officeart/2008/layout/HorizontalMultiLevelHierarchy"/>
    <dgm:cxn modelId="{9CED0669-F315-4549-9ED4-81F95C5EEC31}" type="presParOf" srcId="{64DB6803-C007-46E3-93F9-89C276E183BC}" destId="{2C6AC311-E6F2-4191-99A6-F56DBDEFCDB4}" srcOrd="0" destOrd="0" presId="urn:microsoft.com/office/officeart/2008/layout/HorizontalMultiLevelHierarchy"/>
    <dgm:cxn modelId="{5047E8D3-41C0-494B-8CAF-3101C05F6A20}" type="presParOf" srcId="{64DB6803-C007-46E3-93F9-89C276E183BC}" destId="{6D0C6DD9-83E2-488D-A710-2C3384B7C9EF}" srcOrd="1" destOrd="0" presId="urn:microsoft.com/office/officeart/2008/layout/HorizontalMultiLevelHierarchy"/>
    <dgm:cxn modelId="{6724AD56-B278-4F48-921E-A556E7496241}" type="presParOf" srcId="{0C53AA9B-31AE-4B0C-8188-8581DA75216B}" destId="{3301A196-ED08-4E73-9023-76C94862B91C}" srcOrd="2" destOrd="0" presId="urn:microsoft.com/office/officeart/2008/layout/HorizontalMultiLevelHierarchy"/>
    <dgm:cxn modelId="{AF268FDE-0CAB-4C60-A23B-E75D6711FFC4}" type="presParOf" srcId="{3301A196-ED08-4E73-9023-76C94862B91C}" destId="{0E0C782C-5868-4066-8767-C5AEF4237352}" srcOrd="0" destOrd="0" presId="urn:microsoft.com/office/officeart/2008/layout/HorizontalMultiLevelHierarchy"/>
    <dgm:cxn modelId="{3669C6D4-B7CC-4873-8C90-6F5F9468A8D4}" type="presParOf" srcId="{0C53AA9B-31AE-4B0C-8188-8581DA75216B}" destId="{9EDCAE64-31FF-47C8-9939-7C5A0B873490}" srcOrd="3" destOrd="0" presId="urn:microsoft.com/office/officeart/2008/layout/HorizontalMultiLevelHierarchy"/>
    <dgm:cxn modelId="{688AD5B6-6879-43E6-A7EE-268AA64E5EB9}" type="presParOf" srcId="{9EDCAE64-31FF-47C8-9939-7C5A0B873490}" destId="{75C286D3-7214-4FD2-BB45-1AC4920B050E}" srcOrd="0" destOrd="0" presId="urn:microsoft.com/office/officeart/2008/layout/HorizontalMultiLevelHierarchy"/>
    <dgm:cxn modelId="{E36CF1A5-5951-4FF5-8C07-A850B93A6307}" type="presParOf" srcId="{9EDCAE64-31FF-47C8-9939-7C5A0B873490}" destId="{A3E940A2-F0E7-4D7F-AE20-17513AFDD5C1}" srcOrd="1" destOrd="0" presId="urn:microsoft.com/office/officeart/2008/layout/HorizontalMultiLevelHierarchy"/>
    <dgm:cxn modelId="{A34D2659-7B71-4B9E-8849-588F3FD70A1B}" type="presParOf" srcId="{A3E940A2-F0E7-4D7F-AE20-17513AFDD5C1}" destId="{2D925C9B-79F8-4C07-86FF-18D1084E16D3}" srcOrd="0" destOrd="0" presId="urn:microsoft.com/office/officeart/2008/layout/HorizontalMultiLevelHierarchy"/>
    <dgm:cxn modelId="{B63A039A-4D58-4251-BB03-29DFA9201B57}" type="presParOf" srcId="{2D925C9B-79F8-4C07-86FF-18D1084E16D3}" destId="{E72B6782-22A4-46DC-A8AC-DC2BE6A9619F}" srcOrd="0" destOrd="0" presId="urn:microsoft.com/office/officeart/2008/layout/HorizontalMultiLevelHierarchy"/>
    <dgm:cxn modelId="{3CA76BE8-F88F-4BC3-A67F-B931AEA4533F}" type="presParOf" srcId="{A3E940A2-F0E7-4D7F-AE20-17513AFDD5C1}" destId="{CA291660-C529-445E-BC60-BA726A9BE9ED}" srcOrd="1" destOrd="0" presId="urn:microsoft.com/office/officeart/2008/layout/HorizontalMultiLevelHierarchy"/>
    <dgm:cxn modelId="{A354450B-94AA-43AC-AF61-8C602A0C628D}" type="presParOf" srcId="{CA291660-C529-445E-BC60-BA726A9BE9ED}" destId="{5D526CB6-8216-4031-A3B0-93E4B3BD1EB1}" srcOrd="0" destOrd="0" presId="urn:microsoft.com/office/officeart/2008/layout/HorizontalMultiLevelHierarchy"/>
    <dgm:cxn modelId="{F59ACD57-C705-41EB-8E8F-0397E0BED276}" type="presParOf" srcId="{CA291660-C529-445E-BC60-BA726A9BE9ED}" destId="{0440BC38-E632-48A0-935A-C732AC52D5C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C32B05-62EA-407A-B21C-2310C7945705}"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F66099B6-DBBD-4AB0-82D2-877B80F846F7}">
      <dgm:prSet phldrT="[Text]" custT="1"/>
      <dgm:spPr>
        <a:xfrm>
          <a:off x="1274273" y="1142992"/>
          <a:ext cx="1522511" cy="913507"/>
        </a:xfrm>
        <a:prstGeom prst="roundRect">
          <a:avLst>
            <a:gd name="adj" fmla="val 10000"/>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gm:spPr>
      <dgm:t>
        <a:bodyPr/>
        <a:lstStyle/>
        <a:p>
          <a:pPr algn="just">
            <a:buNone/>
          </a:pPr>
          <a:r>
            <a:rPr lang="es-CO" sz="1700" kern="1200" noProof="0" dirty="0">
              <a:solidFill>
                <a:sysClr val="window" lastClr="FFFFFF"/>
              </a:solidFill>
              <a:latin typeface="Calibri" panose="020F0502020204030204"/>
              <a:ea typeface="+mn-ea"/>
              <a:cs typeface="+mn-cs"/>
            </a:rPr>
            <a:t>1). Se identificaron las ECP con comprobantes manuales entre enero de 2021 y junio de 2022.</a:t>
          </a:r>
          <a:endParaRPr lang="en-US" sz="1700" kern="1200" dirty="0">
            <a:solidFill>
              <a:sysClr val="window" lastClr="FFFFFF"/>
            </a:solidFill>
            <a:latin typeface="Calibri" panose="020F0502020204030204"/>
            <a:ea typeface="+mn-ea"/>
            <a:cs typeface="+mn-cs"/>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a:xfrm rot="5400000">
          <a:off x="1016825" y="1870681"/>
          <a:ext cx="1132892" cy="137026"/>
        </a:xfrm>
        <a:prstGeom prst="rect">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gm:spPr>
      <dgm:t>
        <a:bodyPr/>
        <a:lstStyle/>
        <a:p>
          <a:endParaRPr lang="en-US"/>
        </a:p>
      </dgm:t>
    </dgm:pt>
    <dgm:pt modelId="{EE62A4F6-4AC4-435B-990E-81A71CE8CAC7}">
      <dgm:prSet phldrT="[Text]" custT="1"/>
      <dgm:spPr>
        <a:xfrm>
          <a:off x="1274273" y="2284876"/>
          <a:ext cx="1522511" cy="913507"/>
        </a:xfrm>
        <a:prstGeom prst="roundRect">
          <a:avLst>
            <a:gd name="adj" fmla="val 10000"/>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gm:spPr>
      <dgm:t>
        <a:bodyPr/>
        <a:lstStyle/>
        <a:p>
          <a:pPr algn="just">
            <a:buNone/>
          </a:pPr>
          <a:r>
            <a:rPr lang="es-CO" sz="1700" kern="1200" noProof="0" dirty="0">
              <a:solidFill>
                <a:sysClr val="window" lastClr="FFFFFF"/>
              </a:solidFill>
              <a:latin typeface="Calibri" panose="020F0502020204030204"/>
              <a:ea typeface="+mn-ea"/>
              <a:cs typeface="+mn-cs"/>
            </a:rPr>
            <a:t>2). Se analizaron las operaciones que se identifican en cada comprobante, detalle del comprobante, y las entidades involucradas en el registro (entidad fuente y destino)</a:t>
          </a:r>
          <a:r>
            <a:rPr lang="es-CO" sz="1700" kern="1200" dirty="0">
              <a:solidFill>
                <a:sysClr val="window" lastClr="FFFFFF"/>
              </a:solidFill>
              <a:latin typeface="Calibri" panose="020F0502020204030204"/>
              <a:ea typeface="+mn-ea"/>
              <a:cs typeface="+mn-cs"/>
            </a:rPr>
            <a:t>.</a:t>
          </a:r>
          <a:endParaRPr lang="en-US" sz="1700" kern="1200" dirty="0">
            <a:solidFill>
              <a:sysClr val="window" lastClr="FFFFFF"/>
            </a:solidFill>
            <a:latin typeface="Calibri" panose="020F0502020204030204"/>
            <a:ea typeface="+mn-ea"/>
            <a:cs typeface="+mn-cs"/>
          </a:endParaRP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a:xfrm>
          <a:off x="1587767" y="2441623"/>
          <a:ext cx="2015949" cy="137026"/>
        </a:xfrm>
        <a:prstGeom prst="rect">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gm:spPr>
      <dgm:t>
        <a:bodyPr/>
        <a:lstStyle/>
        <a:p>
          <a:endParaRPr lang="en-US"/>
        </a:p>
      </dgm:t>
    </dgm:pt>
    <dgm:pt modelId="{2A22E84C-3AA3-4E9C-AE5F-9C2FB0D7FB11}">
      <dgm:prSet phldrT="[Text]" custT="1"/>
      <dgm:spPr>
        <a:xfrm>
          <a:off x="3299214" y="2284876"/>
          <a:ext cx="1522511" cy="913507"/>
        </a:xfrm>
        <a:prstGeom prst="roundRect">
          <a:avLst>
            <a:gd name="adj" fmla="val 10000"/>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gm:spPr>
      <dgm:t>
        <a:bodyPr/>
        <a:lstStyle/>
        <a:p>
          <a:pPr>
            <a:buNone/>
          </a:pPr>
          <a:endParaRPr lang="es-CO" sz="1700" kern="1200" noProof="0" dirty="0">
            <a:solidFill>
              <a:sysClr val="window" lastClr="FFFFFF"/>
            </a:solidFill>
            <a:latin typeface="Calibri" panose="020F0502020204030204"/>
            <a:ea typeface="+mn-ea"/>
            <a:cs typeface="+mn-cs"/>
          </a:endParaRPr>
        </a:p>
        <a:p>
          <a:pPr>
            <a:buNone/>
          </a:pPr>
          <a:r>
            <a:rPr lang="es-CO" sz="1700" kern="1200" noProof="0" dirty="0">
              <a:solidFill>
                <a:sysClr val="window" lastClr="FFFFFF"/>
              </a:solidFill>
              <a:latin typeface="Calibri" panose="020F0502020204030204"/>
              <a:ea typeface="+mn-ea"/>
              <a:cs typeface="+mn-cs"/>
            </a:rPr>
            <a:t>4). Se verificó el reporte de “Variaciones significativas” en CHIP y se identificó las explicaciones de las mismas.</a:t>
          </a:r>
          <a:endParaRPr lang="en-US" sz="1700" kern="1200" dirty="0">
            <a:solidFill>
              <a:sysClr val="window" lastClr="FFFFFF"/>
            </a:solidFill>
            <a:latin typeface="Calibri" panose="020F0502020204030204"/>
            <a:ea typeface="+mn-ea"/>
            <a:cs typeface="+mn-cs"/>
          </a:endParaRPr>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a:xfrm rot="16200000">
          <a:off x="3041766" y="1870681"/>
          <a:ext cx="1132892" cy="137026"/>
        </a:xfrm>
        <a:prstGeom prst="rect">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gm:spPr>
      <dgm:t>
        <a:bodyPr/>
        <a:lstStyle/>
        <a:p>
          <a:endParaRPr lang="en-US"/>
        </a:p>
      </dgm:t>
    </dgm:pt>
    <dgm:pt modelId="{6C39594C-4AE1-4221-9751-E4FBA9469435}">
      <dgm:prSet phldrT="[Text]"/>
      <dgm:spPr>
        <a:xfrm>
          <a:off x="3299214" y="2284876"/>
          <a:ext cx="1522511" cy="913507"/>
        </a:xfrm>
        <a:prstGeom prst="roundRect">
          <a:avLst>
            <a:gd name="adj" fmla="val 10000"/>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gm:spPr>
      <dgm:t>
        <a:bodyPr/>
        <a:lstStyle/>
        <a:p>
          <a:pPr>
            <a:buChar char="•"/>
          </a:pPr>
          <a:endParaRPr lang="en-US" sz="1200" kern="1200" dirty="0">
            <a:solidFill>
              <a:sysClr val="window" lastClr="FFFFFF"/>
            </a:solidFill>
            <a:latin typeface="Calibri" panose="020F0502020204030204"/>
            <a:ea typeface="+mn-ea"/>
            <a:cs typeface="+mn-cs"/>
          </a:endParaRPr>
        </a:p>
      </dgm:t>
    </dgm:pt>
    <dgm:pt modelId="{EA90E5E0-265B-4677-A3EF-FCD0DFDF4F41}" type="parTrans" cxnId="{7AF91B96-DA69-42D6-83DE-0E63677A4C47}">
      <dgm:prSet/>
      <dgm:spPr/>
      <dgm:t>
        <a:bodyPr/>
        <a:lstStyle/>
        <a:p>
          <a:endParaRPr lang="en-US"/>
        </a:p>
      </dgm:t>
    </dgm:pt>
    <dgm:pt modelId="{F04E3063-747B-4761-B46E-8C06B2EF3C55}" type="sibTrans" cxnId="{7AF91B96-DA69-42D6-83DE-0E63677A4C47}">
      <dgm:prSet/>
      <dgm:spPr/>
      <dgm:t>
        <a:bodyPr/>
        <a:lstStyle/>
        <a:p>
          <a:endParaRPr lang="en-US"/>
        </a:p>
      </dgm:t>
    </dgm:pt>
    <dgm:pt modelId="{36045517-CEA4-4BE3-B836-C2B6BFE5649B}">
      <dgm:prSet phldrT="[Text]" custT="1"/>
      <dgm:spPr>
        <a:xfrm>
          <a:off x="3299214" y="1142992"/>
          <a:ext cx="1522511" cy="913507"/>
        </a:xfrm>
        <a:prstGeom prst="roundRect">
          <a:avLst>
            <a:gd name="adj" fmla="val 10000"/>
          </a:avLst>
        </a:prstGeom>
        <a:gradFill rotWithShape="0">
          <a:gsLst>
            <a:gs pos="0">
              <a:srgbClr val="2C3F50">
                <a:hueOff val="0"/>
                <a:satOff val="0"/>
                <a:lumOff val="0"/>
                <a:alphaOff val="0"/>
                <a:satMod val="103000"/>
                <a:lumMod val="102000"/>
                <a:tint val="94000"/>
              </a:srgbClr>
            </a:gs>
            <a:gs pos="50000">
              <a:srgbClr val="2C3F50">
                <a:hueOff val="0"/>
                <a:satOff val="0"/>
                <a:lumOff val="0"/>
                <a:alphaOff val="0"/>
                <a:satMod val="110000"/>
                <a:lumMod val="100000"/>
                <a:shade val="100000"/>
              </a:srgbClr>
            </a:gs>
            <a:gs pos="100000">
              <a:srgbClr val="2C3F50">
                <a:hueOff val="0"/>
                <a:satOff val="0"/>
                <a:lumOff val="0"/>
                <a:alphaOff val="0"/>
                <a:lumMod val="99000"/>
                <a:satMod val="120000"/>
                <a:shade val="78000"/>
              </a:srgbClr>
            </a:gs>
          </a:gsLst>
          <a:lin ang="5400000" scaled="0"/>
        </a:gradFill>
        <a:ln>
          <a:noFill/>
        </a:ln>
        <a:effectLst/>
      </dgm:spPr>
      <dgm:t>
        <a:bodyPr/>
        <a:lstStyle/>
        <a:p>
          <a:pPr algn="just">
            <a:buNone/>
          </a:pPr>
          <a:r>
            <a:rPr lang="es-CO" sz="1700" kern="1200" noProof="0" dirty="0">
              <a:solidFill>
                <a:sysClr val="window" lastClr="FFFFFF"/>
              </a:solidFill>
              <a:latin typeface="Calibri" panose="020F0502020204030204"/>
              <a:ea typeface="+mn-ea"/>
              <a:cs typeface="+mn-cs"/>
            </a:rPr>
            <a:t>3). Se identificó la fecha del comprobante y la fecha de registro para establecer si estaban dentro de las fechas límite de registro (publicadas en la página web de la CGN), o si fueron generados en aperturas del  sistema o en prorrogas</a:t>
          </a:r>
          <a:r>
            <a:rPr kumimoji="0" lang="es-CO" sz="15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endParaRPr lang="en-US" sz="1500" kern="1200" dirty="0">
            <a:solidFill>
              <a:sysClr val="window" lastClr="FFFFFF"/>
            </a:solidFill>
            <a:latin typeface="Calibri" panose="020F0502020204030204"/>
            <a:ea typeface="+mn-ea"/>
            <a:cs typeface="+mn-cs"/>
          </a:endParaRPr>
        </a:p>
      </dgm:t>
    </dgm:pt>
    <dgm:pt modelId="{6231A36F-9B04-4B4A-917A-7E163AFFC956}" type="parTrans" cxnId="{4019353B-443B-4DED-AA6C-3C60E18414C7}">
      <dgm:prSet/>
      <dgm:spPr/>
      <dgm:t>
        <a:bodyPr/>
        <a:lstStyle/>
        <a:p>
          <a:endParaRPr lang="en-US"/>
        </a:p>
      </dgm:t>
    </dgm:pt>
    <dgm:pt modelId="{BFF3C5ED-87D0-4709-A3B8-A7BF0668006A}" type="sibTrans" cxnId="{4019353B-443B-4DED-AA6C-3C60E18414C7}">
      <dgm:prSet/>
      <dgm:spPr/>
      <dgm:t>
        <a:bodyPr/>
        <a:lstStyle/>
        <a:p>
          <a:endParaRPr lang="en-US"/>
        </a:p>
      </dgm:t>
    </dgm:pt>
    <dgm:pt modelId="{D2789845-39F7-4E80-9952-3792859F2946}" type="pres">
      <dgm:prSet presAssocID="{B9C32B05-62EA-407A-B21C-2310C7945705}" presName="Name0" presStyleCnt="0">
        <dgm:presLayoutVars>
          <dgm:dir/>
          <dgm:resizeHandles/>
        </dgm:presLayoutVars>
      </dgm:prSet>
      <dgm:spPr/>
    </dgm:pt>
    <dgm:pt modelId="{6BEB93B0-67CF-4415-A451-D7A648010AE8}" type="pres">
      <dgm:prSet presAssocID="{F66099B6-DBBD-4AB0-82D2-877B80F846F7}" presName="compNode" presStyleCnt="0"/>
      <dgm:spPr/>
    </dgm:pt>
    <dgm:pt modelId="{8C37F4ED-043B-47E5-BAD7-E1EB8E1E1C93}" type="pres">
      <dgm:prSet presAssocID="{F66099B6-DBBD-4AB0-82D2-877B80F846F7}" presName="dummyConnPt" presStyleCnt="0"/>
      <dgm:spPr/>
    </dgm:pt>
    <dgm:pt modelId="{F236D8E5-A0DE-49F2-8630-974BB67F146F}" type="pres">
      <dgm:prSet presAssocID="{F66099B6-DBBD-4AB0-82D2-877B80F846F7}" presName="node" presStyleLbl="node1" presStyleIdx="0" presStyleCnt="4">
        <dgm:presLayoutVars>
          <dgm:bulletEnabled val="1"/>
        </dgm:presLayoutVars>
      </dgm:prSet>
      <dgm:spPr/>
    </dgm:pt>
    <dgm:pt modelId="{9502831D-5192-451D-BF33-1D8878DB3A4C}" type="pres">
      <dgm:prSet presAssocID="{BC531B32-9B0E-482E-BF91-65C61F17168D}" presName="sibTrans" presStyleLbl="bgSibTrans2D1" presStyleIdx="0" presStyleCnt="3"/>
      <dgm:spPr/>
    </dgm:pt>
    <dgm:pt modelId="{2EBAB005-027C-4A73-B7ED-4E2E25E4904A}" type="pres">
      <dgm:prSet presAssocID="{EE62A4F6-4AC4-435B-990E-81A71CE8CAC7}" presName="compNode" presStyleCnt="0"/>
      <dgm:spPr/>
    </dgm:pt>
    <dgm:pt modelId="{B31CAF52-3F96-430E-B2E8-CC9E4F005F61}" type="pres">
      <dgm:prSet presAssocID="{EE62A4F6-4AC4-435B-990E-81A71CE8CAC7}" presName="dummyConnPt" presStyleCnt="0"/>
      <dgm:spPr/>
    </dgm:pt>
    <dgm:pt modelId="{9CEB37A4-C8B7-43DC-95A1-A4DDD8FCB65E}" type="pres">
      <dgm:prSet presAssocID="{EE62A4F6-4AC4-435B-990E-81A71CE8CAC7}" presName="node" presStyleLbl="node1" presStyleIdx="1" presStyleCnt="4">
        <dgm:presLayoutVars>
          <dgm:bulletEnabled val="1"/>
        </dgm:presLayoutVars>
      </dgm:prSet>
      <dgm:spPr/>
    </dgm:pt>
    <dgm:pt modelId="{0EFFFB23-6205-4C49-858D-9E3F9B71638A}" type="pres">
      <dgm:prSet presAssocID="{389F9A93-0231-4877-8C41-5D5B8DD7AAC0}" presName="sibTrans" presStyleLbl="bgSibTrans2D1" presStyleIdx="1" presStyleCnt="3"/>
      <dgm:spPr/>
    </dgm:pt>
    <dgm:pt modelId="{C85C15EE-F35C-48CB-B00E-1920CD732966}" type="pres">
      <dgm:prSet presAssocID="{2A22E84C-3AA3-4E9C-AE5F-9C2FB0D7FB11}" presName="compNode" presStyleCnt="0"/>
      <dgm:spPr/>
    </dgm:pt>
    <dgm:pt modelId="{77189C87-ED38-4ED7-8DC4-9F9873C31EB8}" type="pres">
      <dgm:prSet presAssocID="{2A22E84C-3AA3-4E9C-AE5F-9C2FB0D7FB11}" presName="dummyConnPt" presStyleCnt="0"/>
      <dgm:spPr/>
    </dgm:pt>
    <dgm:pt modelId="{A4F10F45-6478-4668-9468-761A67DB8F18}" type="pres">
      <dgm:prSet presAssocID="{2A22E84C-3AA3-4E9C-AE5F-9C2FB0D7FB11}" presName="node" presStyleLbl="node1" presStyleIdx="2" presStyleCnt="4">
        <dgm:presLayoutVars>
          <dgm:bulletEnabled val="1"/>
        </dgm:presLayoutVars>
      </dgm:prSet>
      <dgm:spPr/>
    </dgm:pt>
    <dgm:pt modelId="{5B9375D6-C05B-42F8-B0E9-3CA37CE69793}" type="pres">
      <dgm:prSet presAssocID="{744EA591-F199-49C2-B63A-82709D96C729}" presName="sibTrans" presStyleLbl="bgSibTrans2D1" presStyleIdx="2" presStyleCnt="3"/>
      <dgm:spPr/>
    </dgm:pt>
    <dgm:pt modelId="{029B2779-D25A-4816-ACAB-FFD17B3E3AB7}" type="pres">
      <dgm:prSet presAssocID="{36045517-CEA4-4BE3-B836-C2B6BFE5649B}" presName="compNode" presStyleCnt="0"/>
      <dgm:spPr/>
    </dgm:pt>
    <dgm:pt modelId="{1741F033-CC39-4B80-B49C-D9B310092E34}" type="pres">
      <dgm:prSet presAssocID="{36045517-CEA4-4BE3-B836-C2B6BFE5649B}" presName="dummyConnPt" presStyleCnt="0"/>
      <dgm:spPr/>
    </dgm:pt>
    <dgm:pt modelId="{57B3B99B-6A6F-4789-B0F4-0D68073C8098}" type="pres">
      <dgm:prSet presAssocID="{36045517-CEA4-4BE3-B836-C2B6BFE5649B}" presName="node" presStyleLbl="node1" presStyleIdx="3" presStyleCnt="4">
        <dgm:presLayoutVars>
          <dgm:bulletEnabled val="1"/>
        </dgm:presLayoutVars>
      </dgm:prSet>
      <dgm:spPr/>
    </dgm:pt>
  </dgm:ptLst>
  <dgm:cxnLst>
    <dgm:cxn modelId="{24299F22-CAEC-41C6-9471-C12BD056CA21}" type="presOf" srcId="{389F9A93-0231-4877-8C41-5D5B8DD7AAC0}" destId="{0EFFFB23-6205-4C49-858D-9E3F9B71638A}" srcOrd="0" destOrd="0" presId="urn:microsoft.com/office/officeart/2005/8/layout/bProcess4"/>
    <dgm:cxn modelId="{B4F3EA32-CE64-4A92-9BAE-BC57E5392B05}" srcId="{B9C32B05-62EA-407A-B21C-2310C7945705}" destId="{F66099B6-DBBD-4AB0-82D2-877B80F846F7}" srcOrd="0" destOrd="0" parTransId="{B09C8BFB-F41C-4AC4-AB94-F216E3081C2D}" sibTransId="{BC531B32-9B0E-482E-BF91-65C61F17168D}"/>
    <dgm:cxn modelId="{4019353B-443B-4DED-AA6C-3C60E18414C7}" srcId="{B9C32B05-62EA-407A-B21C-2310C7945705}" destId="{36045517-CEA4-4BE3-B836-C2B6BFE5649B}" srcOrd="3" destOrd="0" parTransId="{6231A36F-9B04-4B4A-917A-7E163AFFC956}" sibTransId="{BFF3C5ED-87D0-4709-A3B8-A7BF0668006A}"/>
    <dgm:cxn modelId="{0D04263F-5F04-47F0-8183-B3375DB3996C}" type="presOf" srcId="{744EA591-F199-49C2-B63A-82709D96C729}" destId="{5B9375D6-C05B-42F8-B0E9-3CA37CE69793}" srcOrd="0" destOrd="0" presId="urn:microsoft.com/office/officeart/2005/8/layout/bProcess4"/>
    <dgm:cxn modelId="{627AC351-AE5F-4305-9576-D67768AD8D98}" type="presOf" srcId="{6C39594C-4AE1-4221-9751-E4FBA9469435}" destId="{A4F10F45-6478-4668-9468-761A67DB8F18}" srcOrd="0" destOrd="1" presId="urn:microsoft.com/office/officeart/2005/8/layout/bProcess4"/>
    <dgm:cxn modelId="{6CF48A7F-C548-4724-9BA1-40B0D2474D6C}" type="presOf" srcId="{F66099B6-DBBD-4AB0-82D2-877B80F846F7}" destId="{F236D8E5-A0DE-49F2-8630-974BB67F146F}" srcOrd="0" destOrd="0" presId="urn:microsoft.com/office/officeart/2005/8/layout/bProcess4"/>
    <dgm:cxn modelId="{58144386-B65B-4A33-82D0-DAC47AC2FEEB}" type="presOf" srcId="{EE62A4F6-4AC4-435B-990E-81A71CE8CAC7}" destId="{9CEB37A4-C8B7-43DC-95A1-A4DDD8FCB65E}" srcOrd="0" destOrd="0" presId="urn:microsoft.com/office/officeart/2005/8/layout/bProcess4"/>
    <dgm:cxn modelId="{E5A1F693-7491-4CDA-9ACF-579C1F606D0A}" type="presOf" srcId="{BC531B32-9B0E-482E-BF91-65C61F17168D}" destId="{9502831D-5192-451D-BF33-1D8878DB3A4C}" srcOrd="0" destOrd="0" presId="urn:microsoft.com/office/officeart/2005/8/layout/bProcess4"/>
    <dgm:cxn modelId="{7AF91B96-DA69-42D6-83DE-0E63677A4C47}" srcId="{2A22E84C-3AA3-4E9C-AE5F-9C2FB0D7FB11}" destId="{6C39594C-4AE1-4221-9751-E4FBA9469435}" srcOrd="0" destOrd="0" parTransId="{EA90E5E0-265B-4677-A3EF-FCD0DFDF4F41}" sibTransId="{F04E3063-747B-4761-B46E-8C06B2EF3C55}"/>
    <dgm:cxn modelId="{B8D53BA5-BD4A-4728-B5E1-8FF078D74450}" type="presOf" srcId="{B9C32B05-62EA-407A-B21C-2310C7945705}" destId="{D2789845-39F7-4E80-9952-3792859F2946}" srcOrd="0" destOrd="0" presId="urn:microsoft.com/office/officeart/2005/8/layout/bProcess4"/>
    <dgm:cxn modelId="{3A2CECA6-0C5B-46BB-B7C6-7D37E9D210BD}" srcId="{B9C32B05-62EA-407A-B21C-2310C7945705}" destId="{EE62A4F6-4AC4-435B-990E-81A71CE8CAC7}" srcOrd="1" destOrd="0" parTransId="{F287B947-7343-4FA2-B288-B23A59FFAE31}" sibTransId="{389F9A93-0231-4877-8C41-5D5B8DD7AAC0}"/>
    <dgm:cxn modelId="{C3E874AC-59A4-4D90-9F61-FED93076E7C7}" type="presOf" srcId="{2A22E84C-3AA3-4E9C-AE5F-9C2FB0D7FB11}" destId="{A4F10F45-6478-4668-9468-761A67DB8F18}" srcOrd="0" destOrd="0" presId="urn:microsoft.com/office/officeart/2005/8/layout/bProcess4"/>
    <dgm:cxn modelId="{244397E0-B32B-46BA-999A-D0C89C143BBF}" type="presOf" srcId="{36045517-CEA4-4BE3-B836-C2B6BFE5649B}" destId="{57B3B99B-6A6F-4789-B0F4-0D68073C8098}" srcOrd="0" destOrd="0" presId="urn:microsoft.com/office/officeart/2005/8/layout/bProcess4"/>
    <dgm:cxn modelId="{BEB859E7-C343-408E-86A1-667C27EE5761}" srcId="{B9C32B05-62EA-407A-B21C-2310C7945705}" destId="{2A22E84C-3AA3-4E9C-AE5F-9C2FB0D7FB11}" srcOrd="2" destOrd="0" parTransId="{6C025E55-DF42-4C5D-AFD5-6015FA053D46}" sibTransId="{744EA591-F199-49C2-B63A-82709D96C729}"/>
    <dgm:cxn modelId="{712587D9-75EE-4BFE-A9C4-4D0527EAB341}" type="presParOf" srcId="{D2789845-39F7-4E80-9952-3792859F2946}" destId="{6BEB93B0-67CF-4415-A451-D7A648010AE8}" srcOrd="0" destOrd="0" presId="urn:microsoft.com/office/officeart/2005/8/layout/bProcess4"/>
    <dgm:cxn modelId="{C938C6B3-B799-43D4-8731-7DA19218BBF6}" type="presParOf" srcId="{6BEB93B0-67CF-4415-A451-D7A648010AE8}" destId="{8C37F4ED-043B-47E5-BAD7-E1EB8E1E1C93}" srcOrd="0" destOrd="0" presId="urn:microsoft.com/office/officeart/2005/8/layout/bProcess4"/>
    <dgm:cxn modelId="{41ACE86B-CA97-41F5-9F94-97196ED10BA1}" type="presParOf" srcId="{6BEB93B0-67CF-4415-A451-D7A648010AE8}" destId="{F236D8E5-A0DE-49F2-8630-974BB67F146F}" srcOrd="1" destOrd="0" presId="urn:microsoft.com/office/officeart/2005/8/layout/bProcess4"/>
    <dgm:cxn modelId="{D1F09DF1-5E9E-4128-ADE1-4E0B8EFE8F38}" type="presParOf" srcId="{D2789845-39F7-4E80-9952-3792859F2946}" destId="{9502831D-5192-451D-BF33-1D8878DB3A4C}" srcOrd="1" destOrd="0" presId="urn:microsoft.com/office/officeart/2005/8/layout/bProcess4"/>
    <dgm:cxn modelId="{47F82075-17A7-4093-89B2-71304B79ECCC}" type="presParOf" srcId="{D2789845-39F7-4E80-9952-3792859F2946}" destId="{2EBAB005-027C-4A73-B7ED-4E2E25E4904A}" srcOrd="2" destOrd="0" presId="urn:microsoft.com/office/officeart/2005/8/layout/bProcess4"/>
    <dgm:cxn modelId="{EB752BC1-2B04-4EE5-AC80-B9B3C585678A}" type="presParOf" srcId="{2EBAB005-027C-4A73-B7ED-4E2E25E4904A}" destId="{B31CAF52-3F96-430E-B2E8-CC9E4F005F61}" srcOrd="0" destOrd="0" presId="urn:microsoft.com/office/officeart/2005/8/layout/bProcess4"/>
    <dgm:cxn modelId="{2975F76D-F8A1-45C4-80D9-7949B9DC2E8F}" type="presParOf" srcId="{2EBAB005-027C-4A73-B7ED-4E2E25E4904A}" destId="{9CEB37A4-C8B7-43DC-95A1-A4DDD8FCB65E}" srcOrd="1" destOrd="0" presId="urn:microsoft.com/office/officeart/2005/8/layout/bProcess4"/>
    <dgm:cxn modelId="{764B7182-8642-4AFB-B862-CB347AA06FCF}" type="presParOf" srcId="{D2789845-39F7-4E80-9952-3792859F2946}" destId="{0EFFFB23-6205-4C49-858D-9E3F9B71638A}" srcOrd="3" destOrd="0" presId="urn:microsoft.com/office/officeart/2005/8/layout/bProcess4"/>
    <dgm:cxn modelId="{D950742F-2386-4F6C-B825-A4C405DCE0BC}" type="presParOf" srcId="{D2789845-39F7-4E80-9952-3792859F2946}" destId="{C85C15EE-F35C-48CB-B00E-1920CD732966}" srcOrd="4" destOrd="0" presId="urn:microsoft.com/office/officeart/2005/8/layout/bProcess4"/>
    <dgm:cxn modelId="{F81DC7AF-1060-463A-B6AF-C268CC2FBDBA}" type="presParOf" srcId="{C85C15EE-F35C-48CB-B00E-1920CD732966}" destId="{77189C87-ED38-4ED7-8DC4-9F9873C31EB8}" srcOrd="0" destOrd="0" presId="urn:microsoft.com/office/officeart/2005/8/layout/bProcess4"/>
    <dgm:cxn modelId="{5678D8C0-BCAF-46E2-8389-E2FE18E5622E}" type="presParOf" srcId="{C85C15EE-F35C-48CB-B00E-1920CD732966}" destId="{A4F10F45-6478-4668-9468-761A67DB8F18}" srcOrd="1" destOrd="0" presId="urn:microsoft.com/office/officeart/2005/8/layout/bProcess4"/>
    <dgm:cxn modelId="{F547CD14-9D62-4F5D-AFB9-A97326F88833}" type="presParOf" srcId="{D2789845-39F7-4E80-9952-3792859F2946}" destId="{5B9375D6-C05B-42F8-B0E9-3CA37CE69793}" srcOrd="5" destOrd="0" presId="urn:microsoft.com/office/officeart/2005/8/layout/bProcess4"/>
    <dgm:cxn modelId="{8E79B556-DAEA-45DA-BC27-F7B0D63F6A4C}" type="presParOf" srcId="{D2789845-39F7-4E80-9952-3792859F2946}" destId="{029B2779-D25A-4816-ACAB-FFD17B3E3AB7}" srcOrd="6" destOrd="0" presId="urn:microsoft.com/office/officeart/2005/8/layout/bProcess4"/>
    <dgm:cxn modelId="{967C9746-D977-43E1-81C8-D2252240947D}" type="presParOf" srcId="{029B2779-D25A-4816-ACAB-FFD17B3E3AB7}" destId="{1741F033-CC39-4B80-B49C-D9B310092E34}" srcOrd="0" destOrd="0" presId="urn:microsoft.com/office/officeart/2005/8/layout/bProcess4"/>
    <dgm:cxn modelId="{B9BF9B73-7237-4D71-8622-FF075C14A3D0}" type="presParOf" srcId="{029B2779-D25A-4816-ACAB-FFD17B3E3AB7}" destId="{57B3B99B-6A6F-4789-B0F4-0D68073C8098}"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35CD3CE-B9D3-4009-80E0-4AD433D84D0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D4A92DE1-A765-464A-ACFD-AC8F8E5F181F}">
      <dgm:prSet phldrT="[Texto]"/>
      <dgm:spPr/>
      <dgm:t>
        <a:bodyPr/>
        <a:lstStyle/>
        <a:p>
          <a:r>
            <a:rPr lang="es-CO"/>
            <a:t>184.890 filas</a:t>
          </a:r>
        </a:p>
        <a:p>
          <a:r>
            <a:rPr lang="es-CO"/>
            <a:t>9.436 comprobantes</a:t>
          </a:r>
        </a:p>
        <a:p>
          <a:r>
            <a:rPr lang="es-CO"/>
            <a:t>108 ECP</a:t>
          </a:r>
        </a:p>
        <a:p>
          <a:r>
            <a:rPr lang="es-CO"/>
            <a:t>409 PCI</a:t>
          </a:r>
        </a:p>
      </dgm:t>
    </dgm:pt>
    <dgm:pt modelId="{295BA8BC-098F-4F62-BA1D-8CD736417168}" type="parTrans" cxnId="{9E6B211A-4971-46AB-ADF6-6BD82B58B0F9}">
      <dgm:prSet/>
      <dgm:spPr/>
      <dgm:t>
        <a:bodyPr/>
        <a:lstStyle/>
        <a:p>
          <a:endParaRPr lang="es-CO"/>
        </a:p>
      </dgm:t>
    </dgm:pt>
    <dgm:pt modelId="{0354990D-0EAA-406A-80FA-5806343C3900}" type="sibTrans" cxnId="{9E6B211A-4971-46AB-ADF6-6BD82B58B0F9}">
      <dgm:prSet/>
      <dgm:spPr/>
      <dgm:t>
        <a:bodyPr/>
        <a:lstStyle/>
        <a:p>
          <a:endParaRPr lang="es-CO"/>
        </a:p>
      </dgm:t>
    </dgm:pt>
    <dgm:pt modelId="{4D3C0302-21C2-464E-87DF-C86410ED5344}">
      <dgm:prSet phldrT="[Texto]"/>
      <dgm:spPr/>
      <dgm:t>
        <a:bodyPr/>
        <a:lstStyle/>
        <a:p>
          <a:r>
            <a:rPr lang="es-CO"/>
            <a:t>NCT240 (</a:t>
          </a:r>
          <a:r>
            <a:rPr lang="es-CO" i="1"/>
            <a:t>Transaccional digitado) </a:t>
          </a:r>
          <a:endParaRPr lang="es-CO"/>
        </a:p>
        <a:p>
          <a:r>
            <a:rPr lang="es-CO"/>
            <a:t>7.680 Comprobantes</a:t>
          </a:r>
        </a:p>
      </dgm:t>
    </dgm:pt>
    <dgm:pt modelId="{2F2417E7-343E-49D2-8718-7EAFA71F03CF}" type="parTrans" cxnId="{3AB755FF-8701-4D5A-88ED-4542556E9BAD}">
      <dgm:prSet/>
      <dgm:spPr/>
      <dgm:t>
        <a:bodyPr/>
        <a:lstStyle/>
        <a:p>
          <a:endParaRPr lang="es-CO"/>
        </a:p>
      </dgm:t>
    </dgm:pt>
    <dgm:pt modelId="{1B83C65B-6F57-40A1-8B1D-FC585CEE8A80}" type="sibTrans" cxnId="{3AB755FF-8701-4D5A-88ED-4542556E9BAD}">
      <dgm:prSet/>
      <dgm:spPr/>
      <dgm:t>
        <a:bodyPr/>
        <a:lstStyle/>
        <a:p>
          <a:endParaRPr lang="es-CO"/>
        </a:p>
      </dgm:t>
    </dgm:pt>
    <dgm:pt modelId="{B6EC77F3-8111-4688-942B-D380EEE7DC15}">
      <dgm:prSet phldrT="[Texto]"/>
      <dgm:spPr/>
      <dgm:t>
        <a:bodyPr/>
        <a:lstStyle/>
        <a:p>
          <a:r>
            <a:rPr lang="es-CO"/>
            <a:t>CARGNCT230_A_A (</a:t>
          </a:r>
          <a:r>
            <a:rPr lang="es-CO" i="1"/>
            <a:t>Cargas masivas)</a:t>
          </a:r>
          <a:endParaRPr lang="es-CO"/>
        </a:p>
        <a:p>
          <a:r>
            <a:rPr lang="es-CO"/>
            <a:t>1.718 Comprobantes</a:t>
          </a:r>
        </a:p>
      </dgm:t>
    </dgm:pt>
    <dgm:pt modelId="{C8EB3C42-0AD8-4B0E-A9A7-AB6FEB5E5D5F}" type="parTrans" cxnId="{BC834E25-F461-4CE2-ADF4-99B78CC7A881}">
      <dgm:prSet/>
      <dgm:spPr/>
      <dgm:t>
        <a:bodyPr/>
        <a:lstStyle/>
        <a:p>
          <a:endParaRPr lang="es-CO"/>
        </a:p>
      </dgm:t>
    </dgm:pt>
    <dgm:pt modelId="{55C529A4-1FFE-44A5-9C38-6E53366FC19E}" type="sibTrans" cxnId="{BC834E25-F461-4CE2-ADF4-99B78CC7A881}">
      <dgm:prSet/>
      <dgm:spPr/>
      <dgm:t>
        <a:bodyPr/>
        <a:lstStyle/>
        <a:p>
          <a:endParaRPr lang="es-CO"/>
        </a:p>
      </dgm:t>
    </dgm:pt>
    <dgm:pt modelId="{141DE8BE-FE89-46B8-9D70-748D147AFDD0}">
      <dgm:prSet phldrT="[Texto]" phldr="1"/>
      <dgm:spPr/>
      <dgm:t>
        <a:bodyPr/>
        <a:lstStyle/>
        <a:p>
          <a:endParaRPr lang="es-CO"/>
        </a:p>
      </dgm:t>
    </dgm:pt>
    <dgm:pt modelId="{7630C8EB-A85A-4555-96E4-0A366092EC0F}" type="parTrans" cxnId="{126C03FD-CB5C-4D15-8629-9CD36D1C1E13}">
      <dgm:prSet/>
      <dgm:spPr/>
      <dgm:t>
        <a:bodyPr/>
        <a:lstStyle/>
        <a:p>
          <a:endParaRPr lang="es-CO"/>
        </a:p>
      </dgm:t>
    </dgm:pt>
    <dgm:pt modelId="{7C3B52D6-8C76-41FA-A697-7BBFC668C7A0}" type="sibTrans" cxnId="{126C03FD-CB5C-4D15-8629-9CD36D1C1E13}">
      <dgm:prSet/>
      <dgm:spPr/>
      <dgm:t>
        <a:bodyPr/>
        <a:lstStyle/>
        <a:p>
          <a:endParaRPr lang="es-CO"/>
        </a:p>
      </dgm:t>
    </dgm:pt>
    <dgm:pt modelId="{1B223B10-E0DA-4737-A978-4AEBFB626183}">
      <dgm:prSet phldrT="[Texto]" phldr="1"/>
      <dgm:spPr/>
      <dgm:t>
        <a:bodyPr/>
        <a:lstStyle/>
        <a:p>
          <a:endParaRPr lang="es-CO"/>
        </a:p>
      </dgm:t>
    </dgm:pt>
    <dgm:pt modelId="{96318A2C-A670-4F59-8299-B7E6D34323C6}" type="parTrans" cxnId="{2157F080-BE70-4D58-A866-A730D0782F32}">
      <dgm:prSet/>
      <dgm:spPr/>
      <dgm:t>
        <a:bodyPr/>
        <a:lstStyle/>
        <a:p>
          <a:endParaRPr lang="es-CO"/>
        </a:p>
      </dgm:t>
    </dgm:pt>
    <dgm:pt modelId="{9181A3DD-B93D-4333-B3DF-82460E627B43}" type="sibTrans" cxnId="{2157F080-BE70-4D58-A866-A730D0782F32}">
      <dgm:prSet/>
      <dgm:spPr/>
      <dgm:t>
        <a:bodyPr/>
        <a:lstStyle/>
        <a:p>
          <a:endParaRPr lang="es-CO"/>
        </a:p>
      </dgm:t>
    </dgm:pt>
    <dgm:pt modelId="{7D3B869B-422C-45B0-95F2-EA788D49ECB0}">
      <dgm:prSet phldrT="[Texto]" phldr="1"/>
      <dgm:spPr/>
      <dgm:t>
        <a:bodyPr/>
        <a:lstStyle/>
        <a:p>
          <a:endParaRPr lang="es-CO"/>
        </a:p>
      </dgm:t>
    </dgm:pt>
    <dgm:pt modelId="{EF2623FD-5C09-47DF-AD46-3A2FA0AF24FD}" type="parTrans" cxnId="{D531F715-138D-40DD-8F48-840D160D8428}">
      <dgm:prSet/>
      <dgm:spPr/>
      <dgm:t>
        <a:bodyPr/>
        <a:lstStyle/>
        <a:p>
          <a:endParaRPr lang="es-CO"/>
        </a:p>
      </dgm:t>
    </dgm:pt>
    <dgm:pt modelId="{CD235BE9-632F-4A18-B4C8-D637320D5C90}" type="sibTrans" cxnId="{D531F715-138D-40DD-8F48-840D160D8428}">
      <dgm:prSet/>
      <dgm:spPr/>
      <dgm:t>
        <a:bodyPr/>
        <a:lstStyle/>
        <a:p>
          <a:endParaRPr lang="es-CO"/>
        </a:p>
      </dgm:t>
    </dgm:pt>
    <dgm:pt modelId="{FC0203C3-50A3-42C1-8DED-A3FC69582D59}">
      <dgm:prSet phldrT="[Texto]" phldr="1"/>
      <dgm:spPr/>
      <dgm:t>
        <a:bodyPr/>
        <a:lstStyle/>
        <a:p>
          <a:endParaRPr lang="es-CO"/>
        </a:p>
      </dgm:t>
    </dgm:pt>
    <dgm:pt modelId="{431AC0D4-FA56-4AC2-B4A1-D4BE0D94E63C}" type="parTrans" cxnId="{BF0E71C9-7E87-4293-85DB-FA883AEE858C}">
      <dgm:prSet/>
      <dgm:spPr/>
      <dgm:t>
        <a:bodyPr/>
        <a:lstStyle/>
        <a:p>
          <a:endParaRPr lang="es-CO"/>
        </a:p>
      </dgm:t>
    </dgm:pt>
    <dgm:pt modelId="{E3D25F0A-CA04-4849-B041-2F5685E36D30}" type="sibTrans" cxnId="{BF0E71C9-7E87-4293-85DB-FA883AEE858C}">
      <dgm:prSet/>
      <dgm:spPr/>
      <dgm:t>
        <a:bodyPr/>
        <a:lstStyle/>
        <a:p>
          <a:endParaRPr lang="es-CO"/>
        </a:p>
      </dgm:t>
    </dgm:pt>
    <dgm:pt modelId="{EB9D60B4-2C50-40AA-A93E-0180B0A9A74C}">
      <dgm:prSet phldrT="[Texto]" phldr="1"/>
      <dgm:spPr/>
      <dgm:t>
        <a:bodyPr/>
        <a:lstStyle/>
        <a:p>
          <a:endParaRPr lang="es-CO"/>
        </a:p>
      </dgm:t>
    </dgm:pt>
    <dgm:pt modelId="{4E927412-DD30-42E2-AC85-C8DFB21451B5}" type="parTrans" cxnId="{055854E2-2B18-4251-8D2D-D28D0F0EDB6C}">
      <dgm:prSet/>
      <dgm:spPr/>
      <dgm:t>
        <a:bodyPr/>
        <a:lstStyle/>
        <a:p>
          <a:endParaRPr lang="es-CO"/>
        </a:p>
      </dgm:t>
    </dgm:pt>
    <dgm:pt modelId="{77AE5A00-087C-4622-89EB-7755932C8F00}" type="sibTrans" cxnId="{055854E2-2B18-4251-8D2D-D28D0F0EDB6C}">
      <dgm:prSet/>
      <dgm:spPr/>
      <dgm:t>
        <a:bodyPr/>
        <a:lstStyle/>
        <a:p>
          <a:endParaRPr lang="es-CO"/>
        </a:p>
      </dgm:t>
    </dgm:pt>
    <dgm:pt modelId="{25B04EBF-E0DD-440E-ADB5-EB9D6A827B79}">
      <dgm:prSet phldrT="[Texto]" phldr="1"/>
      <dgm:spPr/>
      <dgm:t>
        <a:bodyPr/>
        <a:lstStyle/>
        <a:p>
          <a:endParaRPr lang="es-CO"/>
        </a:p>
      </dgm:t>
    </dgm:pt>
    <dgm:pt modelId="{2A5B8084-D5D4-47F0-8A53-BE9E23689EBE}" type="parTrans" cxnId="{EAFA4079-20F8-4C23-AB2B-AE999415F2C0}">
      <dgm:prSet/>
      <dgm:spPr/>
      <dgm:t>
        <a:bodyPr/>
        <a:lstStyle/>
        <a:p>
          <a:endParaRPr lang="es-CO"/>
        </a:p>
      </dgm:t>
    </dgm:pt>
    <dgm:pt modelId="{B2D8FD38-5076-4C99-93C5-6245AA376CE9}" type="sibTrans" cxnId="{EAFA4079-20F8-4C23-AB2B-AE999415F2C0}">
      <dgm:prSet/>
      <dgm:spPr/>
      <dgm:t>
        <a:bodyPr/>
        <a:lstStyle/>
        <a:p>
          <a:endParaRPr lang="es-CO"/>
        </a:p>
      </dgm:t>
    </dgm:pt>
    <dgm:pt modelId="{631771B7-0FF0-433A-B5C7-021781829F42}">
      <dgm:prSet/>
      <dgm:spPr/>
      <dgm:t>
        <a:bodyPr/>
        <a:lstStyle/>
        <a:p>
          <a:r>
            <a:rPr lang="es-CO" dirty="0"/>
            <a:t>NCT261 (C</a:t>
          </a:r>
          <a:r>
            <a:rPr lang="es-CO" i="1" dirty="0"/>
            <a:t>orrección de errores) </a:t>
          </a:r>
          <a:endParaRPr lang="es-CO" dirty="0"/>
        </a:p>
        <a:p>
          <a:r>
            <a:rPr lang="es-CO" dirty="0"/>
            <a:t>38 Comprobantes</a:t>
          </a:r>
        </a:p>
      </dgm:t>
    </dgm:pt>
    <dgm:pt modelId="{D37D9D22-F7C1-44FC-BE09-46A0A099E689}" type="parTrans" cxnId="{A4B71472-DF74-4A0D-B648-FD44A301F9F2}">
      <dgm:prSet/>
      <dgm:spPr/>
      <dgm:t>
        <a:bodyPr/>
        <a:lstStyle/>
        <a:p>
          <a:endParaRPr lang="es-CO"/>
        </a:p>
      </dgm:t>
    </dgm:pt>
    <dgm:pt modelId="{EA3D7E24-DE06-4224-AE5D-D0D754D985FD}" type="sibTrans" cxnId="{A4B71472-DF74-4A0D-B648-FD44A301F9F2}">
      <dgm:prSet/>
      <dgm:spPr/>
      <dgm:t>
        <a:bodyPr/>
        <a:lstStyle/>
        <a:p>
          <a:endParaRPr lang="es-CO"/>
        </a:p>
      </dgm:t>
    </dgm:pt>
    <dgm:pt modelId="{489C3EDF-6B02-4256-997D-4F8BCA046B56}" type="pres">
      <dgm:prSet presAssocID="{F35CD3CE-B9D3-4009-80E0-4AD433D84D05}" presName="cycle" presStyleCnt="0">
        <dgm:presLayoutVars>
          <dgm:chMax val="1"/>
          <dgm:dir/>
          <dgm:animLvl val="ctr"/>
          <dgm:resizeHandles val="exact"/>
        </dgm:presLayoutVars>
      </dgm:prSet>
      <dgm:spPr/>
    </dgm:pt>
    <dgm:pt modelId="{8CFBD5D5-146E-4951-906D-F9046724965E}" type="pres">
      <dgm:prSet presAssocID="{D4A92DE1-A765-464A-ACFD-AC8F8E5F181F}" presName="centerShape" presStyleLbl="node0" presStyleIdx="0" presStyleCnt="1"/>
      <dgm:spPr/>
    </dgm:pt>
    <dgm:pt modelId="{F0A77101-00C9-4F1E-98FC-504BDA5AFD13}" type="pres">
      <dgm:prSet presAssocID="{2F2417E7-343E-49D2-8718-7EAFA71F03CF}" presName="parTrans" presStyleLbl="bgSibTrans2D1" presStyleIdx="0" presStyleCnt="3"/>
      <dgm:spPr/>
    </dgm:pt>
    <dgm:pt modelId="{F0B21492-FE50-4692-B6D8-7434465F4109}" type="pres">
      <dgm:prSet presAssocID="{4D3C0302-21C2-464E-87DF-C86410ED5344}" presName="node" presStyleLbl="node1" presStyleIdx="0" presStyleCnt="3">
        <dgm:presLayoutVars>
          <dgm:bulletEnabled val="1"/>
        </dgm:presLayoutVars>
      </dgm:prSet>
      <dgm:spPr/>
    </dgm:pt>
    <dgm:pt modelId="{ADAFF50B-F1C9-4144-BEB3-CE7B17A25E3A}" type="pres">
      <dgm:prSet presAssocID="{C8EB3C42-0AD8-4B0E-A9A7-AB6FEB5E5D5F}" presName="parTrans" presStyleLbl="bgSibTrans2D1" presStyleIdx="1" presStyleCnt="3"/>
      <dgm:spPr/>
    </dgm:pt>
    <dgm:pt modelId="{F3F4B56D-1578-47E6-AB9E-17B85BF9144A}" type="pres">
      <dgm:prSet presAssocID="{B6EC77F3-8111-4688-942B-D380EEE7DC15}" presName="node" presStyleLbl="node1" presStyleIdx="1" presStyleCnt="3">
        <dgm:presLayoutVars>
          <dgm:bulletEnabled val="1"/>
        </dgm:presLayoutVars>
      </dgm:prSet>
      <dgm:spPr/>
    </dgm:pt>
    <dgm:pt modelId="{ECEB8A88-B6B7-47E2-BE83-6C91EC153966}" type="pres">
      <dgm:prSet presAssocID="{D37D9D22-F7C1-44FC-BE09-46A0A099E689}" presName="parTrans" presStyleLbl="bgSibTrans2D1" presStyleIdx="2" presStyleCnt="3"/>
      <dgm:spPr/>
    </dgm:pt>
    <dgm:pt modelId="{AFA01944-DC86-4020-8F75-29BF814DE50A}" type="pres">
      <dgm:prSet presAssocID="{631771B7-0FF0-433A-B5C7-021781829F42}" presName="node" presStyleLbl="node1" presStyleIdx="2" presStyleCnt="3">
        <dgm:presLayoutVars>
          <dgm:bulletEnabled val="1"/>
        </dgm:presLayoutVars>
      </dgm:prSet>
      <dgm:spPr/>
    </dgm:pt>
  </dgm:ptLst>
  <dgm:cxnLst>
    <dgm:cxn modelId="{67699802-6747-4480-A480-85B63B250F2C}" type="presOf" srcId="{C8EB3C42-0AD8-4B0E-A9A7-AB6FEB5E5D5F}" destId="{ADAFF50B-F1C9-4144-BEB3-CE7B17A25E3A}" srcOrd="0" destOrd="0" presId="urn:microsoft.com/office/officeart/2005/8/layout/radial4"/>
    <dgm:cxn modelId="{7F870F05-3A6A-44F5-B3B4-EC76FD9B3C2B}" type="presOf" srcId="{2F2417E7-343E-49D2-8718-7EAFA71F03CF}" destId="{F0A77101-00C9-4F1E-98FC-504BDA5AFD13}" srcOrd="0" destOrd="0" presId="urn:microsoft.com/office/officeart/2005/8/layout/radial4"/>
    <dgm:cxn modelId="{D531F715-138D-40DD-8F48-840D160D8428}" srcId="{141DE8BE-FE89-46B8-9D70-748D147AFDD0}" destId="{7D3B869B-422C-45B0-95F2-EA788D49ECB0}" srcOrd="1" destOrd="0" parTransId="{EF2623FD-5C09-47DF-AD46-3A2FA0AF24FD}" sibTransId="{CD235BE9-632F-4A18-B4C8-D637320D5C90}"/>
    <dgm:cxn modelId="{9E6B211A-4971-46AB-ADF6-6BD82B58B0F9}" srcId="{F35CD3CE-B9D3-4009-80E0-4AD433D84D05}" destId="{D4A92DE1-A765-464A-ACFD-AC8F8E5F181F}" srcOrd="0" destOrd="0" parTransId="{295BA8BC-098F-4F62-BA1D-8CD736417168}" sibTransId="{0354990D-0EAA-406A-80FA-5806343C3900}"/>
    <dgm:cxn modelId="{BC834E25-F461-4CE2-ADF4-99B78CC7A881}" srcId="{D4A92DE1-A765-464A-ACFD-AC8F8E5F181F}" destId="{B6EC77F3-8111-4688-942B-D380EEE7DC15}" srcOrd="1" destOrd="0" parTransId="{C8EB3C42-0AD8-4B0E-A9A7-AB6FEB5E5D5F}" sibTransId="{55C529A4-1FFE-44A5-9C38-6E53366FC19E}"/>
    <dgm:cxn modelId="{2BBBBF2C-2CD6-492D-A395-258FB05F4371}" type="presOf" srcId="{D4A92DE1-A765-464A-ACFD-AC8F8E5F181F}" destId="{8CFBD5D5-146E-4951-906D-F9046724965E}" srcOrd="0" destOrd="0" presId="urn:microsoft.com/office/officeart/2005/8/layout/radial4"/>
    <dgm:cxn modelId="{F7702D33-BDBB-48A0-BAF0-4AA269286430}" type="presOf" srcId="{4D3C0302-21C2-464E-87DF-C86410ED5344}" destId="{F0B21492-FE50-4692-B6D8-7434465F4109}" srcOrd="0" destOrd="0" presId="urn:microsoft.com/office/officeart/2005/8/layout/radial4"/>
    <dgm:cxn modelId="{A4B71472-DF74-4A0D-B648-FD44A301F9F2}" srcId="{D4A92DE1-A765-464A-ACFD-AC8F8E5F181F}" destId="{631771B7-0FF0-433A-B5C7-021781829F42}" srcOrd="2" destOrd="0" parTransId="{D37D9D22-F7C1-44FC-BE09-46A0A099E689}" sibTransId="{EA3D7E24-DE06-4224-AE5D-D0D754D985FD}"/>
    <dgm:cxn modelId="{EAFA4079-20F8-4C23-AB2B-AE999415F2C0}" srcId="{FC0203C3-50A3-42C1-8DED-A3FC69582D59}" destId="{25B04EBF-E0DD-440E-ADB5-EB9D6A827B79}" srcOrd="1" destOrd="0" parTransId="{2A5B8084-D5D4-47F0-8A53-BE9E23689EBE}" sibTransId="{B2D8FD38-5076-4C99-93C5-6245AA376CE9}"/>
    <dgm:cxn modelId="{23BE537B-EC8A-4B77-8501-11DC623F4C91}" type="presOf" srcId="{D37D9D22-F7C1-44FC-BE09-46A0A099E689}" destId="{ECEB8A88-B6B7-47E2-BE83-6C91EC153966}" srcOrd="0" destOrd="0" presId="urn:microsoft.com/office/officeart/2005/8/layout/radial4"/>
    <dgm:cxn modelId="{2157F080-BE70-4D58-A866-A730D0782F32}" srcId="{141DE8BE-FE89-46B8-9D70-748D147AFDD0}" destId="{1B223B10-E0DA-4737-A978-4AEBFB626183}" srcOrd="0" destOrd="0" parTransId="{96318A2C-A670-4F59-8299-B7E6D34323C6}" sibTransId="{9181A3DD-B93D-4333-B3DF-82460E627B43}"/>
    <dgm:cxn modelId="{1F444881-7ABA-4A34-9A6B-64ACB96FAF5F}" type="presOf" srcId="{F35CD3CE-B9D3-4009-80E0-4AD433D84D05}" destId="{489C3EDF-6B02-4256-997D-4F8BCA046B56}" srcOrd="0" destOrd="0" presId="urn:microsoft.com/office/officeart/2005/8/layout/radial4"/>
    <dgm:cxn modelId="{73BF838E-0560-412B-91A6-510631D53387}" type="presOf" srcId="{631771B7-0FF0-433A-B5C7-021781829F42}" destId="{AFA01944-DC86-4020-8F75-29BF814DE50A}" srcOrd="0" destOrd="0" presId="urn:microsoft.com/office/officeart/2005/8/layout/radial4"/>
    <dgm:cxn modelId="{BF0E71C9-7E87-4293-85DB-FA883AEE858C}" srcId="{F35CD3CE-B9D3-4009-80E0-4AD433D84D05}" destId="{FC0203C3-50A3-42C1-8DED-A3FC69582D59}" srcOrd="2" destOrd="0" parTransId="{431AC0D4-FA56-4AC2-B4A1-D4BE0D94E63C}" sibTransId="{E3D25F0A-CA04-4849-B041-2F5685E36D30}"/>
    <dgm:cxn modelId="{055854E2-2B18-4251-8D2D-D28D0F0EDB6C}" srcId="{FC0203C3-50A3-42C1-8DED-A3FC69582D59}" destId="{EB9D60B4-2C50-40AA-A93E-0180B0A9A74C}" srcOrd="0" destOrd="0" parTransId="{4E927412-DD30-42E2-AC85-C8DFB21451B5}" sibTransId="{77AE5A00-087C-4622-89EB-7755932C8F00}"/>
    <dgm:cxn modelId="{DF5D71E5-E048-4F2E-9806-78518F52362E}" type="presOf" srcId="{B6EC77F3-8111-4688-942B-D380EEE7DC15}" destId="{F3F4B56D-1578-47E6-AB9E-17B85BF9144A}" srcOrd="0" destOrd="0" presId="urn:microsoft.com/office/officeart/2005/8/layout/radial4"/>
    <dgm:cxn modelId="{126C03FD-CB5C-4D15-8629-9CD36D1C1E13}" srcId="{F35CD3CE-B9D3-4009-80E0-4AD433D84D05}" destId="{141DE8BE-FE89-46B8-9D70-748D147AFDD0}" srcOrd="1" destOrd="0" parTransId="{7630C8EB-A85A-4555-96E4-0A366092EC0F}" sibTransId="{7C3B52D6-8C76-41FA-A697-7BBFC668C7A0}"/>
    <dgm:cxn modelId="{3AB755FF-8701-4D5A-88ED-4542556E9BAD}" srcId="{D4A92DE1-A765-464A-ACFD-AC8F8E5F181F}" destId="{4D3C0302-21C2-464E-87DF-C86410ED5344}" srcOrd="0" destOrd="0" parTransId="{2F2417E7-343E-49D2-8718-7EAFA71F03CF}" sibTransId="{1B83C65B-6F57-40A1-8B1D-FC585CEE8A80}"/>
    <dgm:cxn modelId="{4DA765BA-D50C-4831-B398-41D922051CDD}" type="presParOf" srcId="{489C3EDF-6B02-4256-997D-4F8BCA046B56}" destId="{8CFBD5D5-146E-4951-906D-F9046724965E}" srcOrd="0" destOrd="0" presId="urn:microsoft.com/office/officeart/2005/8/layout/radial4"/>
    <dgm:cxn modelId="{92A91269-C6EF-42B4-8EF7-4AB5FA902B32}" type="presParOf" srcId="{489C3EDF-6B02-4256-997D-4F8BCA046B56}" destId="{F0A77101-00C9-4F1E-98FC-504BDA5AFD13}" srcOrd="1" destOrd="0" presId="urn:microsoft.com/office/officeart/2005/8/layout/radial4"/>
    <dgm:cxn modelId="{F14118DA-FAB6-4F3D-AA95-1E6E9428F08E}" type="presParOf" srcId="{489C3EDF-6B02-4256-997D-4F8BCA046B56}" destId="{F0B21492-FE50-4692-B6D8-7434465F4109}" srcOrd="2" destOrd="0" presId="urn:microsoft.com/office/officeart/2005/8/layout/radial4"/>
    <dgm:cxn modelId="{74D305C2-D9D7-4436-B1B3-18A6813F683F}" type="presParOf" srcId="{489C3EDF-6B02-4256-997D-4F8BCA046B56}" destId="{ADAFF50B-F1C9-4144-BEB3-CE7B17A25E3A}" srcOrd="3" destOrd="0" presId="urn:microsoft.com/office/officeart/2005/8/layout/radial4"/>
    <dgm:cxn modelId="{09B3F678-04EC-450B-BFC9-121C7A3056E0}" type="presParOf" srcId="{489C3EDF-6B02-4256-997D-4F8BCA046B56}" destId="{F3F4B56D-1578-47E6-AB9E-17B85BF9144A}" srcOrd="4" destOrd="0" presId="urn:microsoft.com/office/officeart/2005/8/layout/radial4"/>
    <dgm:cxn modelId="{787185BF-3542-4E14-B15D-825A7546B55C}" type="presParOf" srcId="{489C3EDF-6B02-4256-997D-4F8BCA046B56}" destId="{ECEB8A88-B6B7-47E2-BE83-6C91EC153966}" srcOrd="5" destOrd="0" presId="urn:microsoft.com/office/officeart/2005/8/layout/radial4"/>
    <dgm:cxn modelId="{954EE0ED-645C-49D6-9574-0D6D069B427F}" type="presParOf" srcId="{489C3EDF-6B02-4256-997D-4F8BCA046B56}" destId="{AFA01944-DC86-4020-8F75-29BF814DE50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CO"/>
        </a:p>
      </dgm:t>
    </dgm:pt>
    <dgm:pt modelId="{6CF14CBA-30DC-47CF-9906-90AB7374DAD0}">
      <dgm:prSet phldrT="[Texto]"/>
      <dgm:spPr/>
      <dgm:t>
        <a:bodyPr/>
        <a:lstStyle/>
        <a:p>
          <a:r>
            <a:rPr lang="es-CO"/>
            <a:t>4705  FONDOS RECIBIDOS</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dgm:t>
        <a:bodyPr/>
        <a:lstStyle/>
        <a:p>
          <a:endParaRPr lang="es-CO"/>
        </a:p>
      </dgm:t>
    </dgm:pt>
    <dgm:pt modelId="{1F634EC6-7B8F-4810-944C-17730718E444}">
      <dgm:prSet phldrT="[Texto]"/>
      <dgm:spPr/>
      <dgm:t>
        <a:bodyPr/>
        <a:lstStyle/>
        <a:p>
          <a:r>
            <a:rPr lang="es-CO"/>
            <a:t>470510 INVERSIÓN</a:t>
          </a:r>
        </a:p>
        <a:p>
          <a:r>
            <a:rPr lang="es-CO"/>
            <a:t>71 comprobantes</a:t>
          </a:r>
        </a:p>
      </dgm:t>
    </dgm:pt>
    <dgm:pt modelId="{1F5647E9-3636-4DB3-BE6E-9E091E069A1F}" type="parTrans" cxnId="{B9C492B9-EC18-47B4-87B5-6D9857A2D2F9}">
      <dgm:prSet/>
      <dgm:spPr/>
      <dgm:t>
        <a:bodyPr/>
        <a:lstStyle/>
        <a:p>
          <a:endParaRPr lang="es-CO"/>
        </a:p>
      </dgm:t>
    </dgm:pt>
    <dgm:pt modelId="{23566758-783E-42C8-9AB3-B04587CD9002}" type="sibTrans" cxnId="{B9C492B9-EC18-47B4-87B5-6D9857A2D2F9}">
      <dgm:prSet/>
      <dgm:spPr/>
      <dgm:t>
        <a:bodyPr/>
        <a:lstStyle/>
        <a:p>
          <a:endParaRPr lang="es-CO"/>
        </a:p>
      </dgm:t>
    </dgm:pt>
    <dgm:pt modelId="{039B19FD-63B6-4B18-B976-BF704E63DB8D}">
      <dgm:prSet phldrT="[Texto]"/>
      <dgm:spPr/>
      <dgm:t>
        <a:bodyPr/>
        <a:lstStyle/>
        <a:p>
          <a:r>
            <a:rPr lang="es-CO"/>
            <a:t>470508 FUNCIONAMIENTO</a:t>
          </a:r>
        </a:p>
        <a:p>
          <a:r>
            <a:rPr lang="es-CO"/>
            <a:t>272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dgm:t>
        <a:bodyPr/>
        <a:lstStyle/>
        <a:p>
          <a:endParaRPr lang="es-CO"/>
        </a:p>
      </dgm:t>
    </dgm:pt>
    <dgm:pt modelId="{D014F9A0-5BE0-4A05-8F70-806BF897908A}">
      <dgm:prSet/>
      <dgm:spPr/>
      <dgm:t>
        <a:bodyPr/>
        <a:lstStyle/>
        <a:p>
          <a:r>
            <a:rPr lang="es-CO"/>
            <a:t>470509 </a:t>
          </a:r>
        </a:p>
        <a:p>
          <a:r>
            <a:rPr lang="es-CO"/>
            <a:t>SERVICIO DE LA DEUDA</a:t>
          </a:r>
        </a:p>
        <a:p>
          <a:r>
            <a:rPr lang="es-CO"/>
            <a:t>19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dgm:t>
        <a:bodyPr/>
        <a:lstStyle/>
        <a:p>
          <a:endParaRPr lang="es-CO"/>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4" custScaleX="154339">
        <dgm:presLayoutVars>
          <dgm:bulletEnabled val="1"/>
        </dgm:presLayoutVars>
      </dgm:prSet>
      <dgm:spPr/>
    </dgm:pt>
    <dgm:pt modelId="{AD5D7008-C8DA-4F51-B4CE-F3F32EE3C870}" type="pres">
      <dgm:prSet presAssocID="{8E15091D-526A-4CE8-A04C-8CD1B54186D6}" presName="sibTrans" presStyleLbl="sibTrans2D1" presStyleIdx="0" presStyleCnt="4"/>
      <dgm:spPr/>
    </dgm:pt>
    <dgm:pt modelId="{791F5049-B21C-4574-81A2-940CB91411C2}" type="pres">
      <dgm:prSet presAssocID="{8E15091D-526A-4CE8-A04C-8CD1B54186D6}" presName="connectorText" presStyleLbl="sibTrans2D1" presStyleIdx="0" presStyleCnt="4"/>
      <dgm:spPr/>
    </dgm:pt>
    <dgm:pt modelId="{062B4F90-A21D-452D-990E-2D97232D56B4}" type="pres">
      <dgm:prSet presAssocID="{D014F9A0-5BE0-4A05-8F70-806BF897908A}" presName="node" presStyleLbl="node1" presStyleIdx="1" presStyleCnt="4">
        <dgm:presLayoutVars>
          <dgm:bulletEnabled val="1"/>
        </dgm:presLayoutVars>
      </dgm:prSet>
      <dgm:spPr/>
    </dgm:pt>
    <dgm:pt modelId="{BF3FA60D-5D46-49FF-92A8-C159852C47FA}" type="pres">
      <dgm:prSet presAssocID="{799FDEC6-14BF-45AC-B7AB-8966DCB4304A}" presName="sibTrans" presStyleLbl="sibTrans2D1" presStyleIdx="1" presStyleCnt="4"/>
      <dgm:spPr/>
    </dgm:pt>
    <dgm:pt modelId="{1ACA1442-2F3E-43DD-9A43-1BF7CDC96490}" type="pres">
      <dgm:prSet presAssocID="{799FDEC6-14BF-45AC-B7AB-8966DCB4304A}" presName="connectorText" presStyleLbl="sibTrans2D1" presStyleIdx="1" presStyleCnt="4"/>
      <dgm:spPr/>
    </dgm:pt>
    <dgm:pt modelId="{0CC37E5F-C072-488B-82A1-161F70FDFF44}" type="pres">
      <dgm:prSet presAssocID="{1F634EC6-7B8F-4810-944C-17730718E444}" presName="node" presStyleLbl="node1" presStyleIdx="2" presStyleCnt="4">
        <dgm:presLayoutVars>
          <dgm:bulletEnabled val="1"/>
        </dgm:presLayoutVars>
      </dgm:prSet>
      <dgm:spPr/>
    </dgm:pt>
    <dgm:pt modelId="{1D33BD94-9370-4546-9A13-1052E18BBF68}" type="pres">
      <dgm:prSet presAssocID="{23566758-783E-42C8-9AB3-B04587CD9002}" presName="sibTrans" presStyleLbl="sibTrans2D1" presStyleIdx="2" presStyleCnt="4"/>
      <dgm:spPr/>
    </dgm:pt>
    <dgm:pt modelId="{BE92C3FE-B5E7-414D-91EC-26974150B165}" type="pres">
      <dgm:prSet presAssocID="{23566758-783E-42C8-9AB3-B04587CD9002}" presName="connectorText" presStyleLbl="sibTrans2D1" presStyleIdx="2" presStyleCnt="4"/>
      <dgm:spPr/>
    </dgm:pt>
    <dgm:pt modelId="{B5A9161C-9BA1-4AEE-9C0E-05B5B11D26A1}" type="pres">
      <dgm:prSet presAssocID="{039B19FD-63B6-4B18-B976-BF704E63DB8D}" presName="node" presStyleLbl="node1" presStyleIdx="3" presStyleCnt="4">
        <dgm:presLayoutVars>
          <dgm:bulletEnabled val="1"/>
        </dgm:presLayoutVars>
      </dgm:prSet>
      <dgm:spPr/>
    </dgm:pt>
    <dgm:pt modelId="{D24BE94A-95BD-42A0-BE92-A5A1F89B334F}" type="pres">
      <dgm:prSet presAssocID="{4FFE9936-0267-414B-8026-36D662A70A9A}" presName="sibTrans" presStyleLbl="sibTrans2D1" presStyleIdx="3" presStyleCnt="4"/>
      <dgm:spPr/>
    </dgm:pt>
    <dgm:pt modelId="{66F82F00-8195-4F03-80B0-43B272A10FCB}" type="pres">
      <dgm:prSet presAssocID="{4FFE9936-0267-414B-8026-36D662A70A9A}" presName="connectorText" presStyleLbl="sibTrans2D1" presStyleIdx="3" presStyleCnt="4"/>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3"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1" destOrd="0" parTransId="{56BAB96B-4910-4914-9981-EE1683F876E2}" sibTransId="{799FDEC6-14BF-45AC-B7AB-8966DCB4304A}"/>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2A82986F-1F77-4C30-BA15-75B5D3585B5E}" type="presOf" srcId="{23566758-783E-42C8-9AB3-B04587CD9002}" destId="{1D33BD94-9370-4546-9A13-1052E18BBF68}" srcOrd="0" destOrd="0" presId="urn:microsoft.com/office/officeart/2005/8/layout/cycle7"/>
    <dgm:cxn modelId="{1FCF3C72-C162-4BED-9DDB-AFBD498A3191}" type="presOf" srcId="{1F634EC6-7B8F-4810-944C-17730718E444}" destId="{0CC37E5F-C072-488B-82A1-161F70FDFF44}"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B9C492B9-EC18-47B4-87B5-6D9857A2D2F9}" srcId="{0734949A-E52D-49F5-A6F7-5B488E2F853A}" destId="{1F634EC6-7B8F-4810-944C-17730718E444}" srcOrd="2" destOrd="0" parTransId="{1F5647E9-3636-4DB3-BE6E-9E091E069A1F}" sibTransId="{23566758-783E-42C8-9AB3-B04587CD9002}"/>
    <dgm:cxn modelId="{1AA29FC0-7D4D-46F6-8B3E-03451D7671E1}" srcId="{0734949A-E52D-49F5-A6F7-5B488E2F853A}" destId="{6CF14CBA-30DC-47CF-9906-90AB7374DAD0}" srcOrd="0" destOrd="0" parTransId="{CDDB77CC-F909-4783-B482-E5FCF27E8983}" sibTransId="{8E15091D-526A-4CE8-A04C-8CD1B54186D6}"/>
    <dgm:cxn modelId="{6BFFD3C2-31A9-4ADE-A052-4D132764264E}" type="presOf" srcId="{23566758-783E-42C8-9AB3-B04587CD9002}" destId="{BE92C3FE-B5E7-414D-91EC-26974150B165}" srcOrd="1" destOrd="0" presId="urn:microsoft.com/office/officeart/2005/8/layout/cycle7"/>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322960B3-C924-4AF5-89C5-2121B6683DD7}" type="presParOf" srcId="{98D7909F-8662-469D-9D85-9D8A18E2DAF8}" destId="{062B4F90-A21D-452D-990E-2D97232D56B4}" srcOrd="2" destOrd="0" presId="urn:microsoft.com/office/officeart/2005/8/layout/cycle7"/>
    <dgm:cxn modelId="{7068390C-5671-4C7D-9460-C94481A2ECFF}" type="presParOf" srcId="{98D7909F-8662-469D-9D85-9D8A18E2DAF8}" destId="{BF3FA60D-5D46-49FF-92A8-C159852C47FA}" srcOrd="3"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66A8AB47-F820-44F6-9723-18B1F7342322}" type="presParOf" srcId="{98D7909F-8662-469D-9D85-9D8A18E2DAF8}" destId="{0CC37E5F-C072-488B-82A1-161F70FDFF44}" srcOrd="4" destOrd="0" presId="urn:microsoft.com/office/officeart/2005/8/layout/cycle7"/>
    <dgm:cxn modelId="{94F44B38-9D9E-43E9-B6BA-1A6F5868705E}" type="presParOf" srcId="{98D7909F-8662-469D-9D85-9D8A18E2DAF8}" destId="{1D33BD94-9370-4546-9A13-1052E18BBF68}" srcOrd="5" destOrd="0" presId="urn:microsoft.com/office/officeart/2005/8/layout/cycle7"/>
    <dgm:cxn modelId="{CFC24C8E-7CC5-4D79-B1D6-DB7A0D927AB1}" type="presParOf" srcId="{1D33BD94-9370-4546-9A13-1052E18BBF68}" destId="{BE92C3FE-B5E7-414D-91EC-26974150B165}" srcOrd="0" destOrd="0" presId="urn:microsoft.com/office/officeart/2005/8/layout/cycle7"/>
    <dgm:cxn modelId="{6F03EEFF-8832-4EF4-8215-337AF35357A5}" type="presParOf" srcId="{98D7909F-8662-469D-9D85-9D8A18E2DAF8}" destId="{B5A9161C-9BA1-4AEE-9C0E-05B5B11D26A1}" srcOrd="6" destOrd="0" presId="urn:microsoft.com/office/officeart/2005/8/layout/cycle7"/>
    <dgm:cxn modelId="{7BDECC6F-E070-4C6E-9877-AC26195DF256}" type="presParOf" srcId="{98D7909F-8662-469D-9D85-9D8A18E2DAF8}" destId="{D24BE94A-95BD-42A0-BE92-A5A1F89B334F}" srcOrd="7"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34949A-E52D-49F5-A6F7-5B488E2F853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CO"/>
        </a:p>
      </dgm:t>
    </dgm:pt>
    <dgm:pt modelId="{6CF14CBA-30DC-47CF-9906-90AB7374DAD0}">
      <dgm:prSet phldrT="[Texto]"/>
      <dgm:spPr>
        <a:xfrm>
          <a:off x="1160441" y="1145"/>
          <a:ext cx="1927267" cy="62436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5705  FONDOS ENTREGADOS</a:t>
          </a:r>
        </a:p>
      </dgm:t>
    </dgm:pt>
    <dgm:pt modelId="{CDDB77CC-F909-4783-B482-E5FCF27E8983}" type="parTrans" cxnId="{1AA29FC0-7D4D-46F6-8B3E-03451D7671E1}">
      <dgm:prSet/>
      <dgm:spPr/>
      <dgm:t>
        <a:bodyPr/>
        <a:lstStyle/>
        <a:p>
          <a:endParaRPr lang="es-CO"/>
        </a:p>
      </dgm:t>
    </dgm:pt>
    <dgm:pt modelId="{8E15091D-526A-4CE8-A04C-8CD1B54186D6}" type="sibTrans" cxnId="{1AA29FC0-7D4D-46F6-8B3E-03451D7671E1}">
      <dgm:prSet/>
      <dgm:spPr>
        <a:xfrm rot="2700000">
          <a:off x="2398369" y="804637"/>
          <a:ext cx="652559" cy="218526"/>
        </a:xfrm>
        <a:prstGeom prst="leftRightArrow">
          <a:avLst>
            <a:gd name="adj1" fmla="val 60000"/>
            <a:gd name="adj2" fmla="val 50000"/>
          </a:avLst>
        </a:prstGeom>
        <a:solidFill>
          <a:srgbClr val="ED7D31">
            <a:hueOff val="0"/>
            <a:satOff val="0"/>
            <a:lumOff val="0"/>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1F634EC6-7B8F-4810-944C-17730718E444}">
      <dgm:prSet phldrT="[Texto]"/>
      <dgm:spPr>
        <a:xfrm>
          <a:off x="1499713" y="2403442"/>
          <a:ext cx="1248723" cy="624361"/>
        </a:xfrm>
        <a:prstGeom prst="roundRect">
          <a:avLst>
            <a:gd name="adj" fmla="val 10000"/>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570510 INVERSIÓN</a:t>
          </a:r>
        </a:p>
        <a:p>
          <a:pPr>
            <a:buNone/>
          </a:pPr>
          <a:r>
            <a:rPr lang="es-CO">
              <a:solidFill>
                <a:sysClr val="window" lastClr="FFFFFF"/>
              </a:solidFill>
              <a:latin typeface="Calibri" panose="020F0502020204030204"/>
              <a:ea typeface="+mn-ea"/>
              <a:cs typeface="+mn-cs"/>
            </a:rPr>
            <a:t>3 comprobantes</a:t>
          </a:r>
        </a:p>
      </dgm:t>
    </dgm:pt>
    <dgm:pt modelId="{1F5647E9-3636-4DB3-BE6E-9E091E069A1F}" type="parTrans" cxnId="{B9C492B9-EC18-47B4-87B5-6D9857A2D2F9}">
      <dgm:prSet/>
      <dgm:spPr/>
      <dgm:t>
        <a:bodyPr/>
        <a:lstStyle/>
        <a:p>
          <a:endParaRPr lang="es-CO"/>
        </a:p>
      </dgm:t>
    </dgm:pt>
    <dgm:pt modelId="{23566758-783E-42C8-9AB3-B04587CD9002}" type="sibTrans" cxnId="{B9C492B9-EC18-47B4-87B5-6D9857A2D2F9}">
      <dgm:prSet/>
      <dgm:spPr>
        <a:xfrm rot="13500000">
          <a:off x="1197221" y="2005785"/>
          <a:ext cx="652559" cy="218526"/>
        </a:xfrm>
        <a:prstGeom prst="leftRightArrow">
          <a:avLst>
            <a:gd name="adj1" fmla="val 60000"/>
            <a:gd name="adj2" fmla="val 50000"/>
          </a:avLst>
        </a:prstGeom>
        <a:solidFill>
          <a:srgbClr val="ED7D31">
            <a:hueOff val="-970242"/>
            <a:satOff val="-55952"/>
            <a:lumOff val="5752"/>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039B19FD-63B6-4B18-B976-BF704E63DB8D}">
      <dgm:prSet phldrT="[Texto]"/>
      <dgm:spPr>
        <a:xfrm>
          <a:off x="298564" y="1202294"/>
          <a:ext cx="1248723" cy="624361"/>
        </a:xfrm>
        <a:prstGeom prst="roundRect">
          <a:avLst>
            <a:gd name="adj" fmla="val 1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570508 FUNCIONAMIENTO</a:t>
          </a:r>
        </a:p>
        <a:p>
          <a:pPr>
            <a:buNone/>
          </a:pPr>
          <a:r>
            <a:rPr lang="es-CO">
              <a:solidFill>
                <a:sysClr val="window" lastClr="FFFFFF"/>
              </a:solidFill>
              <a:latin typeface="Calibri" panose="020F0502020204030204"/>
              <a:ea typeface="+mn-ea"/>
              <a:cs typeface="+mn-cs"/>
            </a:rPr>
            <a:t>216 comprobantes</a:t>
          </a:r>
        </a:p>
      </dgm:t>
    </dgm:pt>
    <dgm:pt modelId="{D407325A-F543-4FD7-B274-0BDD9EE008A3}" type="parTrans" cxnId="{A1291911-3660-45D6-916E-9D3E7C8A0A11}">
      <dgm:prSet/>
      <dgm:spPr/>
      <dgm:t>
        <a:bodyPr/>
        <a:lstStyle/>
        <a:p>
          <a:endParaRPr lang="es-CO"/>
        </a:p>
      </dgm:t>
    </dgm:pt>
    <dgm:pt modelId="{4FFE9936-0267-414B-8026-36D662A70A9A}" type="sibTrans" cxnId="{A1291911-3660-45D6-916E-9D3E7C8A0A11}">
      <dgm:prSet/>
      <dgm:spPr>
        <a:xfrm rot="18900000">
          <a:off x="1197221" y="804637"/>
          <a:ext cx="652559" cy="218526"/>
        </a:xfrm>
        <a:prstGeom prst="leftRightArrow">
          <a:avLst>
            <a:gd name="adj1" fmla="val 60000"/>
            <a:gd name="adj2" fmla="val 50000"/>
          </a:avLst>
        </a:prstGeom>
        <a:solidFill>
          <a:srgbClr val="ED7D31">
            <a:hueOff val="-1455363"/>
            <a:satOff val="-83928"/>
            <a:lumOff val="8628"/>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D014F9A0-5BE0-4A05-8F70-806BF897908A}">
      <dgm:prSet/>
      <dgm:spPr>
        <a:xfrm>
          <a:off x="2700861" y="1202294"/>
          <a:ext cx="1248723" cy="624361"/>
        </a:xfrm>
        <a:prstGeom prst="roundRect">
          <a:avLst>
            <a:gd name="adj" fmla="val 10000"/>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a:solidFill>
                <a:sysClr val="window" lastClr="FFFFFF"/>
              </a:solidFill>
              <a:latin typeface="Calibri" panose="020F0502020204030204"/>
              <a:ea typeface="+mn-ea"/>
              <a:cs typeface="+mn-cs"/>
            </a:rPr>
            <a:t>570509 </a:t>
          </a:r>
        </a:p>
        <a:p>
          <a:pPr>
            <a:buNone/>
          </a:pPr>
          <a:r>
            <a:rPr lang="es-CO">
              <a:solidFill>
                <a:sysClr val="window" lastClr="FFFFFF"/>
              </a:solidFill>
              <a:latin typeface="Calibri" panose="020F0502020204030204"/>
              <a:ea typeface="+mn-ea"/>
              <a:cs typeface="+mn-cs"/>
            </a:rPr>
            <a:t>SERVICIO DE LA DEUDA</a:t>
          </a:r>
        </a:p>
        <a:p>
          <a:pPr>
            <a:buNone/>
          </a:pPr>
          <a:r>
            <a:rPr lang="es-CO">
              <a:solidFill>
                <a:sysClr val="window" lastClr="FFFFFF"/>
              </a:solidFill>
              <a:latin typeface="Calibri" panose="020F0502020204030204"/>
              <a:ea typeface="+mn-ea"/>
              <a:cs typeface="+mn-cs"/>
            </a:rPr>
            <a:t>59 comprobantes</a:t>
          </a:r>
        </a:p>
      </dgm:t>
    </dgm:pt>
    <dgm:pt modelId="{56BAB96B-4910-4914-9981-EE1683F876E2}" type="parTrans" cxnId="{AA05B319-7890-424D-9F74-CF9C11FF02FF}">
      <dgm:prSet/>
      <dgm:spPr/>
      <dgm:t>
        <a:bodyPr/>
        <a:lstStyle/>
        <a:p>
          <a:endParaRPr lang="es-CO"/>
        </a:p>
      </dgm:t>
    </dgm:pt>
    <dgm:pt modelId="{799FDEC6-14BF-45AC-B7AB-8966DCB4304A}" type="sibTrans" cxnId="{AA05B319-7890-424D-9F74-CF9C11FF02FF}">
      <dgm:prSet/>
      <dgm:spPr>
        <a:xfrm rot="8100000">
          <a:off x="2398369" y="2005785"/>
          <a:ext cx="652559" cy="218526"/>
        </a:xfrm>
        <a:prstGeom prst="leftRightArrow">
          <a:avLst>
            <a:gd name="adj1" fmla="val 60000"/>
            <a:gd name="adj2" fmla="val 50000"/>
          </a:avLst>
        </a:prstGeom>
        <a:solidFill>
          <a:srgbClr val="ED7D31">
            <a:hueOff val="-485121"/>
            <a:satOff val="-27976"/>
            <a:lumOff val="2876"/>
            <a:alphaOff val="0"/>
          </a:srgbClr>
        </a:solidFill>
        <a:ln>
          <a:noFill/>
        </a:ln>
        <a:effectLst/>
      </dgm:spPr>
      <dgm:t>
        <a:bodyPr/>
        <a:lstStyle/>
        <a:p>
          <a:pPr>
            <a:buNone/>
          </a:pPr>
          <a:endParaRPr lang="es-CO">
            <a:solidFill>
              <a:sysClr val="window" lastClr="FFFFFF"/>
            </a:solidFill>
            <a:latin typeface="Calibri" panose="020F0502020204030204"/>
            <a:ea typeface="+mn-ea"/>
            <a:cs typeface="+mn-cs"/>
          </a:endParaRPr>
        </a:p>
      </dgm:t>
    </dgm:pt>
    <dgm:pt modelId="{98D7909F-8662-469D-9D85-9D8A18E2DAF8}" type="pres">
      <dgm:prSet presAssocID="{0734949A-E52D-49F5-A6F7-5B488E2F853A}" presName="Name0" presStyleCnt="0">
        <dgm:presLayoutVars>
          <dgm:dir/>
          <dgm:resizeHandles val="exact"/>
        </dgm:presLayoutVars>
      </dgm:prSet>
      <dgm:spPr/>
    </dgm:pt>
    <dgm:pt modelId="{CD3C84A1-E1E1-434A-9145-8B1BB028A590}" type="pres">
      <dgm:prSet presAssocID="{6CF14CBA-30DC-47CF-9906-90AB7374DAD0}" presName="node" presStyleLbl="node1" presStyleIdx="0" presStyleCnt="4" custScaleX="154339">
        <dgm:presLayoutVars>
          <dgm:bulletEnabled val="1"/>
        </dgm:presLayoutVars>
      </dgm:prSet>
      <dgm:spPr/>
    </dgm:pt>
    <dgm:pt modelId="{AD5D7008-C8DA-4F51-B4CE-F3F32EE3C870}" type="pres">
      <dgm:prSet presAssocID="{8E15091D-526A-4CE8-A04C-8CD1B54186D6}" presName="sibTrans" presStyleLbl="sibTrans2D1" presStyleIdx="0" presStyleCnt="4"/>
      <dgm:spPr/>
    </dgm:pt>
    <dgm:pt modelId="{791F5049-B21C-4574-81A2-940CB91411C2}" type="pres">
      <dgm:prSet presAssocID="{8E15091D-526A-4CE8-A04C-8CD1B54186D6}" presName="connectorText" presStyleLbl="sibTrans2D1" presStyleIdx="0" presStyleCnt="4"/>
      <dgm:spPr/>
    </dgm:pt>
    <dgm:pt modelId="{062B4F90-A21D-452D-990E-2D97232D56B4}" type="pres">
      <dgm:prSet presAssocID="{D014F9A0-5BE0-4A05-8F70-806BF897908A}" presName="node" presStyleLbl="node1" presStyleIdx="1" presStyleCnt="4">
        <dgm:presLayoutVars>
          <dgm:bulletEnabled val="1"/>
        </dgm:presLayoutVars>
      </dgm:prSet>
      <dgm:spPr/>
    </dgm:pt>
    <dgm:pt modelId="{BF3FA60D-5D46-49FF-92A8-C159852C47FA}" type="pres">
      <dgm:prSet presAssocID="{799FDEC6-14BF-45AC-B7AB-8966DCB4304A}" presName="sibTrans" presStyleLbl="sibTrans2D1" presStyleIdx="1" presStyleCnt="4"/>
      <dgm:spPr/>
    </dgm:pt>
    <dgm:pt modelId="{1ACA1442-2F3E-43DD-9A43-1BF7CDC96490}" type="pres">
      <dgm:prSet presAssocID="{799FDEC6-14BF-45AC-B7AB-8966DCB4304A}" presName="connectorText" presStyleLbl="sibTrans2D1" presStyleIdx="1" presStyleCnt="4"/>
      <dgm:spPr/>
    </dgm:pt>
    <dgm:pt modelId="{0CC37E5F-C072-488B-82A1-161F70FDFF44}" type="pres">
      <dgm:prSet presAssocID="{1F634EC6-7B8F-4810-944C-17730718E444}" presName="node" presStyleLbl="node1" presStyleIdx="2" presStyleCnt="4">
        <dgm:presLayoutVars>
          <dgm:bulletEnabled val="1"/>
        </dgm:presLayoutVars>
      </dgm:prSet>
      <dgm:spPr/>
    </dgm:pt>
    <dgm:pt modelId="{1D33BD94-9370-4546-9A13-1052E18BBF68}" type="pres">
      <dgm:prSet presAssocID="{23566758-783E-42C8-9AB3-B04587CD9002}" presName="sibTrans" presStyleLbl="sibTrans2D1" presStyleIdx="2" presStyleCnt="4"/>
      <dgm:spPr/>
    </dgm:pt>
    <dgm:pt modelId="{BE92C3FE-B5E7-414D-91EC-26974150B165}" type="pres">
      <dgm:prSet presAssocID="{23566758-783E-42C8-9AB3-B04587CD9002}" presName="connectorText" presStyleLbl="sibTrans2D1" presStyleIdx="2" presStyleCnt="4"/>
      <dgm:spPr/>
    </dgm:pt>
    <dgm:pt modelId="{B5A9161C-9BA1-4AEE-9C0E-05B5B11D26A1}" type="pres">
      <dgm:prSet presAssocID="{039B19FD-63B6-4B18-B976-BF704E63DB8D}" presName="node" presStyleLbl="node1" presStyleIdx="3" presStyleCnt="4">
        <dgm:presLayoutVars>
          <dgm:bulletEnabled val="1"/>
        </dgm:presLayoutVars>
      </dgm:prSet>
      <dgm:spPr/>
    </dgm:pt>
    <dgm:pt modelId="{D24BE94A-95BD-42A0-BE92-A5A1F89B334F}" type="pres">
      <dgm:prSet presAssocID="{4FFE9936-0267-414B-8026-36D662A70A9A}" presName="sibTrans" presStyleLbl="sibTrans2D1" presStyleIdx="3" presStyleCnt="4"/>
      <dgm:spPr/>
    </dgm:pt>
    <dgm:pt modelId="{66F82F00-8195-4F03-80B0-43B272A10FCB}" type="pres">
      <dgm:prSet presAssocID="{4FFE9936-0267-414B-8026-36D662A70A9A}" presName="connectorText" presStyleLbl="sibTrans2D1" presStyleIdx="3" presStyleCnt="4"/>
      <dgm:spPr/>
    </dgm:pt>
  </dgm:ptLst>
  <dgm:cxnLst>
    <dgm:cxn modelId="{77FCB604-30AE-45E6-B3A6-A95527436976}" type="presOf" srcId="{799FDEC6-14BF-45AC-B7AB-8966DCB4304A}" destId="{BF3FA60D-5D46-49FF-92A8-C159852C47FA}" srcOrd="0" destOrd="0" presId="urn:microsoft.com/office/officeart/2005/8/layout/cycle7"/>
    <dgm:cxn modelId="{A1291911-3660-45D6-916E-9D3E7C8A0A11}" srcId="{0734949A-E52D-49F5-A6F7-5B488E2F853A}" destId="{039B19FD-63B6-4B18-B976-BF704E63DB8D}" srcOrd="3" destOrd="0" parTransId="{D407325A-F543-4FD7-B274-0BDD9EE008A3}" sibTransId="{4FFE9936-0267-414B-8026-36D662A70A9A}"/>
    <dgm:cxn modelId="{ED1BF511-82ED-4682-AE97-6AE5B55D8A79}" type="presOf" srcId="{8E15091D-526A-4CE8-A04C-8CD1B54186D6}" destId="{AD5D7008-C8DA-4F51-B4CE-F3F32EE3C870}" srcOrd="0" destOrd="0" presId="urn:microsoft.com/office/officeart/2005/8/layout/cycle7"/>
    <dgm:cxn modelId="{AA05B319-7890-424D-9F74-CF9C11FF02FF}" srcId="{0734949A-E52D-49F5-A6F7-5B488E2F853A}" destId="{D014F9A0-5BE0-4A05-8F70-806BF897908A}" srcOrd="1" destOrd="0" parTransId="{56BAB96B-4910-4914-9981-EE1683F876E2}" sibTransId="{799FDEC6-14BF-45AC-B7AB-8966DCB4304A}"/>
    <dgm:cxn modelId="{6E15C848-C7C0-435C-94CB-F143FA832605}" type="presOf" srcId="{799FDEC6-14BF-45AC-B7AB-8966DCB4304A}" destId="{1ACA1442-2F3E-43DD-9A43-1BF7CDC96490}" srcOrd="1" destOrd="0" presId="urn:microsoft.com/office/officeart/2005/8/layout/cycle7"/>
    <dgm:cxn modelId="{68610E69-2E27-4BCB-AC2E-3EA78C120246}" type="presOf" srcId="{0734949A-E52D-49F5-A6F7-5B488E2F853A}" destId="{98D7909F-8662-469D-9D85-9D8A18E2DAF8}" srcOrd="0" destOrd="0" presId="urn:microsoft.com/office/officeart/2005/8/layout/cycle7"/>
    <dgm:cxn modelId="{2A82986F-1F77-4C30-BA15-75B5D3585B5E}" type="presOf" srcId="{23566758-783E-42C8-9AB3-B04587CD9002}" destId="{1D33BD94-9370-4546-9A13-1052E18BBF68}" srcOrd="0" destOrd="0" presId="urn:microsoft.com/office/officeart/2005/8/layout/cycle7"/>
    <dgm:cxn modelId="{1FCF3C72-C162-4BED-9DDB-AFBD498A3191}" type="presOf" srcId="{1F634EC6-7B8F-4810-944C-17730718E444}" destId="{0CC37E5F-C072-488B-82A1-161F70FDFF44}" srcOrd="0" destOrd="0" presId="urn:microsoft.com/office/officeart/2005/8/layout/cycle7"/>
    <dgm:cxn modelId="{1218907A-A4E4-4C29-A6A5-330DE3F564C0}" type="presOf" srcId="{8E15091D-526A-4CE8-A04C-8CD1B54186D6}" destId="{791F5049-B21C-4574-81A2-940CB91411C2}" srcOrd="1" destOrd="0" presId="urn:microsoft.com/office/officeart/2005/8/layout/cycle7"/>
    <dgm:cxn modelId="{0718EC9F-D775-47B5-A4B2-D2DAE2781918}" type="presOf" srcId="{4FFE9936-0267-414B-8026-36D662A70A9A}" destId="{66F82F00-8195-4F03-80B0-43B272A10FCB}" srcOrd="1" destOrd="0" presId="urn:microsoft.com/office/officeart/2005/8/layout/cycle7"/>
    <dgm:cxn modelId="{D8A00FAF-4827-442F-B5FD-7B3B06D99D91}" type="presOf" srcId="{6CF14CBA-30DC-47CF-9906-90AB7374DAD0}" destId="{CD3C84A1-E1E1-434A-9145-8B1BB028A590}" srcOrd="0" destOrd="0" presId="urn:microsoft.com/office/officeart/2005/8/layout/cycle7"/>
    <dgm:cxn modelId="{63A210B7-C937-4FF7-924A-05BF82CE43C9}" type="presOf" srcId="{039B19FD-63B6-4B18-B976-BF704E63DB8D}" destId="{B5A9161C-9BA1-4AEE-9C0E-05B5B11D26A1}" srcOrd="0" destOrd="0" presId="urn:microsoft.com/office/officeart/2005/8/layout/cycle7"/>
    <dgm:cxn modelId="{B9C492B9-EC18-47B4-87B5-6D9857A2D2F9}" srcId="{0734949A-E52D-49F5-A6F7-5B488E2F853A}" destId="{1F634EC6-7B8F-4810-944C-17730718E444}" srcOrd="2" destOrd="0" parTransId="{1F5647E9-3636-4DB3-BE6E-9E091E069A1F}" sibTransId="{23566758-783E-42C8-9AB3-B04587CD9002}"/>
    <dgm:cxn modelId="{1AA29FC0-7D4D-46F6-8B3E-03451D7671E1}" srcId="{0734949A-E52D-49F5-A6F7-5B488E2F853A}" destId="{6CF14CBA-30DC-47CF-9906-90AB7374DAD0}" srcOrd="0" destOrd="0" parTransId="{CDDB77CC-F909-4783-B482-E5FCF27E8983}" sibTransId="{8E15091D-526A-4CE8-A04C-8CD1B54186D6}"/>
    <dgm:cxn modelId="{6BFFD3C2-31A9-4ADE-A052-4D132764264E}" type="presOf" srcId="{23566758-783E-42C8-9AB3-B04587CD9002}" destId="{BE92C3FE-B5E7-414D-91EC-26974150B165}" srcOrd="1" destOrd="0" presId="urn:microsoft.com/office/officeart/2005/8/layout/cycle7"/>
    <dgm:cxn modelId="{0043C3D0-20BD-4973-AEB5-96798F4C8FAE}" type="presOf" srcId="{D014F9A0-5BE0-4A05-8F70-806BF897908A}" destId="{062B4F90-A21D-452D-990E-2D97232D56B4}" srcOrd="0" destOrd="0" presId="urn:microsoft.com/office/officeart/2005/8/layout/cycle7"/>
    <dgm:cxn modelId="{1F1C47F0-C5CA-47FE-800C-A6B128E94EA6}" type="presOf" srcId="{4FFE9936-0267-414B-8026-36D662A70A9A}" destId="{D24BE94A-95BD-42A0-BE92-A5A1F89B334F}" srcOrd="0" destOrd="0" presId="urn:microsoft.com/office/officeart/2005/8/layout/cycle7"/>
    <dgm:cxn modelId="{80ABE289-3580-4743-992A-BCB9052D66E9}" type="presParOf" srcId="{98D7909F-8662-469D-9D85-9D8A18E2DAF8}" destId="{CD3C84A1-E1E1-434A-9145-8B1BB028A590}" srcOrd="0" destOrd="0" presId="urn:microsoft.com/office/officeart/2005/8/layout/cycle7"/>
    <dgm:cxn modelId="{3A502193-556C-4D4D-BB6E-0A44CF76C76C}" type="presParOf" srcId="{98D7909F-8662-469D-9D85-9D8A18E2DAF8}" destId="{AD5D7008-C8DA-4F51-B4CE-F3F32EE3C870}" srcOrd="1" destOrd="0" presId="urn:microsoft.com/office/officeart/2005/8/layout/cycle7"/>
    <dgm:cxn modelId="{038E7D56-8ED4-4325-BCEB-35DFEA95077C}" type="presParOf" srcId="{AD5D7008-C8DA-4F51-B4CE-F3F32EE3C870}" destId="{791F5049-B21C-4574-81A2-940CB91411C2}" srcOrd="0" destOrd="0" presId="urn:microsoft.com/office/officeart/2005/8/layout/cycle7"/>
    <dgm:cxn modelId="{322960B3-C924-4AF5-89C5-2121B6683DD7}" type="presParOf" srcId="{98D7909F-8662-469D-9D85-9D8A18E2DAF8}" destId="{062B4F90-A21D-452D-990E-2D97232D56B4}" srcOrd="2" destOrd="0" presId="urn:microsoft.com/office/officeart/2005/8/layout/cycle7"/>
    <dgm:cxn modelId="{7068390C-5671-4C7D-9460-C94481A2ECFF}" type="presParOf" srcId="{98D7909F-8662-469D-9D85-9D8A18E2DAF8}" destId="{BF3FA60D-5D46-49FF-92A8-C159852C47FA}" srcOrd="3" destOrd="0" presId="urn:microsoft.com/office/officeart/2005/8/layout/cycle7"/>
    <dgm:cxn modelId="{98C001D6-1F24-4271-ADAE-FB9DC2DFF73E}" type="presParOf" srcId="{BF3FA60D-5D46-49FF-92A8-C159852C47FA}" destId="{1ACA1442-2F3E-43DD-9A43-1BF7CDC96490}" srcOrd="0" destOrd="0" presId="urn:microsoft.com/office/officeart/2005/8/layout/cycle7"/>
    <dgm:cxn modelId="{66A8AB47-F820-44F6-9723-18B1F7342322}" type="presParOf" srcId="{98D7909F-8662-469D-9D85-9D8A18E2DAF8}" destId="{0CC37E5F-C072-488B-82A1-161F70FDFF44}" srcOrd="4" destOrd="0" presId="urn:microsoft.com/office/officeart/2005/8/layout/cycle7"/>
    <dgm:cxn modelId="{94F44B38-9D9E-43E9-B6BA-1A6F5868705E}" type="presParOf" srcId="{98D7909F-8662-469D-9D85-9D8A18E2DAF8}" destId="{1D33BD94-9370-4546-9A13-1052E18BBF68}" srcOrd="5" destOrd="0" presId="urn:microsoft.com/office/officeart/2005/8/layout/cycle7"/>
    <dgm:cxn modelId="{CFC24C8E-7CC5-4D79-B1D6-DB7A0D927AB1}" type="presParOf" srcId="{1D33BD94-9370-4546-9A13-1052E18BBF68}" destId="{BE92C3FE-B5E7-414D-91EC-26974150B165}" srcOrd="0" destOrd="0" presId="urn:microsoft.com/office/officeart/2005/8/layout/cycle7"/>
    <dgm:cxn modelId="{6F03EEFF-8832-4EF4-8215-337AF35357A5}" type="presParOf" srcId="{98D7909F-8662-469D-9D85-9D8A18E2DAF8}" destId="{B5A9161C-9BA1-4AEE-9C0E-05B5B11D26A1}" srcOrd="6" destOrd="0" presId="urn:microsoft.com/office/officeart/2005/8/layout/cycle7"/>
    <dgm:cxn modelId="{7BDECC6F-E070-4C6E-9877-AC26195DF256}" type="presParOf" srcId="{98D7909F-8662-469D-9D85-9D8A18E2DAF8}" destId="{D24BE94A-95BD-42A0-BE92-A5A1F89B334F}" srcOrd="7" destOrd="0" presId="urn:microsoft.com/office/officeart/2005/8/layout/cycle7"/>
    <dgm:cxn modelId="{473359F3-FB31-4921-9FED-5F37B04729DE}" type="presParOf" srcId="{D24BE94A-95BD-42A0-BE92-A5A1F89B334F}" destId="{66F82F00-8195-4F03-80B0-43B272A10FCB}"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9D873F-9706-49B7-ACC9-6ED1C417370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CO"/>
        </a:p>
      </dgm:t>
    </dgm:pt>
    <dgm:pt modelId="{2C189B1A-002F-45FA-913C-32F78377FF4D}">
      <dgm:prSet phldrT="[Texto]" custT="1"/>
      <dgm:spPr/>
      <dgm:t>
        <a:bodyPr/>
        <a:lstStyle/>
        <a:p>
          <a:pPr>
            <a:buClrTx/>
            <a:buSzTx/>
          </a:pPr>
          <a:r>
            <a:rPr lang="es-CO" sz="1200" dirty="0">
              <a:latin typeface="+mn-lt"/>
              <a:ea typeface="Calibri" panose="020F0502020204030204" pitchFamily="34" charset="0"/>
              <a:cs typeface="Calibri" panose="020F0502020204030204" pitchFamily="34" charset="0"/>
            </a:rPr>
            <a:t>- A</a:t>
          </a:r>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justes por reclasificación de terceros, PCI, ajustes al centavo.</a:t>
          </a:r>
        </a:p>
        <a:p>
          <a:pPr>
            <a:buClrTx/>
            <a:buSzTx/>
          </a:pPr>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 Reversión de registros originados en transacción PAG056 (Pagos no exitoso)</a:t>
          </a:r>
          <a:endParaRPr lang="es-CO" sz="1200" dirty="0">
            <a:latin typeface="+mn-lt"/>
          </a:endParaRPr>
        </a:p>
      </dgm:t>
    </dgm:pt>
    <dgm:pt modelId="{9B7FC006-94E0-4684-865D-E8C275C2343D}" type="parTrans" cxnId="{A1E4D304-5F09-4522-A60C-5C2AEA17BF06}">
      <dgm:prSet/>
      <dgm:spPr/>
      <dgm:t>
        <a:bodyPr/>
        <a:lstStyle/>
        <a:p>
          <a:endParaRPr lang="es-CO" sz="1200"/>
        </a:p>
      </dgm:t>
    </dgm:pt>
    <dgm:pt modelId="{522D4DFF-8204-4554-89E5-7BBBD199F867}" type="sibTrans" cxnId="{A1E4D304-5F09-4522-A60C-5C2AEA17BF06}">
      <dgm:prSet/>
      <dgm:spPr/>
      <dgm:t>
        <a:bodyPr/>
        <a:lstStyle/>
        <a:p>
          <a:endParaRPr lang="es-CO" sz="1200"/>
        </a:p>
      </dgm:t>
    </dgm:pt>
    <dgm:pt modelId="{AFD0A569-7477-48FD-9F06-CADCA4B51EB1}">
      <dgm:prSet phldrT="[Texto]" custT="1"/>
      <dgm:spPr/>
      <dgm:t>
        <a:bodyPr/>
        <a:lstStyle/>
        <a:p>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 Ajustes de reversión por aplicación de reintegros de recaudos por imputar de compensación afectando como contrapartida la subcuenta 24072001- Recaudos por clasificar.</a:t>
          </a:r>
          <a:endParaRPr lang="es-CO" sz="1200" dirty="0">
            <a:latin typeface="+mn-lt"/>
          </a:endParaRPr>
        </a:p>
      </dgm:t>
    </dgm:pt>
    <dgm:pt modelId="{E2C89025-6875-4AEB-9F15-3F1A0713E550}" type="parTrans" cxnId="{C4358A63-7D0B-456E-B564-8ED594140C5B}">
      <dgm:prSet/>
      <dgm:spPr/>
      <dgm:t>
        <a:bodyPr/>
        <a:lstStyle/>
        <a:p>
          <a:endParaRPr lang="es-CO" sz="1200"/>
        </a:p>
      </dgm:t>
    </dgm:pt>
    <dgm:pt modelId="{9022CEB8-97CA-44BC-86FF-76601893D05F}" type="sibTrans" cxnId="{C4358A63-7D0B-456E-B564-8ED594140C5B}">
      <dgm:prSet/>
      <dgm:spPr/>
      <dgm:t>
        <a:bodyPr/>
        <a:lstStyle/>
        <a:p>
          <a:endParaRPr lang="es-CO" sz="1200"/>
        </a:p>
      </dgm:t>
    </dgm:pt>
    <dgm:pt modelId="{A9CA364B-847E-4292-AC8E-6E56827442CE}">
      <dgm:prSet phldrT="[Texto]" custT="1"/>
      <dgm:spPr/>
      <dgm:t>
        <a:bodyPr/>
        <a:lstStyle/>
        <a:p>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-Reclasificación de los impuestos de la DIAN e ICA del Recurso 54 (FOME) proveniente del Ministerio hacienda y Crédito Público.</a:t>
          </a:r>
          <a:endParaRPr lang="es-CO" sz="1200" dirty="0">
            <a:latin typeface="+mn-lt"/>
          </a:endParaRPr>
        </a:p>
      </dgm:t>
    </dgm:pt>
    <dgm:pt modelId="{8BF32D2B-158F-4037-87B5-42B942B79954}" type="parTrans" cxnId="{097D2F2E-2A84-4A91-BDF4-1D679B5DD40F}">
      <dgm:prSet/>
      <dgm:spPr/>
      <dgm:t>
        <a:bodyPr/>
        <a:lstStyle/>
        <a:p>
          <a:endParaRPr lang="es-CO" sz="1200"/>
        </a:p>
      </dgm:t>
    </dgm:pt>
    <dgm:pt modelId="{219AA1B2-CFBB-4CFD-9A87-CF9C430019FB}" type="sibTrans" cxnId="{097D2F2E-2A84-4A91-BDF4-1D679B5DD40F}">
      <dgm:prSet/>
      <dgm:spPr/>
      <dgm:t>
        <a:bodyPr/>
        <a:lstStyle/>
        <a:p>
          <a:endParaRPr lang="es-CO" sz="1200"/>
        </a:p>
      </dgm:t>
    </dgm:pt>
    <dgm:pt modelId="{5431E7FD-235F-4BDE-BC62-D670E65C2EF6}">
      <dgm:prSet phldrT="[Texto]" custT="1"/>
      <dgm:spPr/>
      <dgm:t>
        <a:bodyPr/>
        <a:lstStyle/>
        <a:p>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-Ajustes por traslado de saldos</a:t>
          </a:r>
          <a:endParaRPr lang="es-CO" sz="1200" dirty="0">
            <a:latin typeface="+mn-lt"/>
          </a:endParaRPr>
        </a:p>
      </dgm:t>
    </dgm:pt>
    <dgm:pt modelId="{02B7342B-96A4-48EF-BFBA-F3E0DA08AD8F}" type="parTrans" cxnId="{CF3A0E8E-044E-4528-B6FB-4D6C1CAB6BE8}">
      <dgm:prSet/>
      <dgm:spPr/>
      <dgm:t>
        <a:bodyPr/>
        <a:lstStyle/>
        <a:p>
          <a:endParaRPr lang="es-CO" sz="1200"/>
        </a:p>
      </dgm:t>
    </dgm:pt>
    <dgm:pt modelId="{FA077632-F0BB-40F8-849D-1157E8F9FFB4}" type="sibTrans" cxnId="{CF3A0E8E-044E-4528-B6FB-4D6C1CAB6BE8}">
      <dgm:prSet/>
      <dgm:spPr/>
      <dgm:t>
        <a:bodyPr/>
        <a:lstStyle/>
        <a:p>
          <a:endParaRPr lang="es-CO" sz="1200"/>
        </a:p>
      </dgm:t>
    </dgm:pt>
    <dgm:pt modelId="{05EBA52F-E545-4FD0-9080-3110629532D6}">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-Reclasificaciones por aplicación del nuevo procedimiento Resolución 080 de 2021 y sus modificatorias, la contrapartida es la subcuenta 472290 Otras operaciones sin flujo de efectivo.</a:t>
          </a:r>
          <a:endParaRPr lang="es-CO" sz="1200" dirty="0">
            <a:latin typeface="+mn-lt"/>
          </a:endParaRPr>
        </a:p>
      </dgm:t>
    </dgm:pt>
    <dgm:pt modelId="{836EFCF5-C2B2-4BB2-BE56-74D2E946600A}" type="parTrans" cxnId="{79F50BBA-C6C2-4500-938D-BA92328B8D47}">
      <dgm:prSet/>
      <dgm:spPr/>
      <dgm:t>
        <a:bodyPr/>
        <a:lstStyle/>
        <a:p>
          <a:endParaRPr lang="es-CO" sz="1200"/>
        </a:p>
      </dgm:t>
    </dgm:pt>
    <dgm:pt modelId="{7BD90598-E887-4EF7-89AE-EDC4CB813358}" type="sibTrans" cxnId="{79F50BBA-C6C2-4500-938D-BA92328B8D47}">
      <dgm:prSet/>
      <dgm:spPr/>
      <dgm:t>
        <a:bodyPr/>
        <a:lstStyle/>
        <a:p>
          <a:endParaRPr lang="es-CO" sz="1200"/>
        </a:p>
      </dgm:t>
    </dgm:pt>
    <dgm:pt modelId="{082540F1-C84A-4FA3-B3DD-9245981C6E76}">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y asignación interna de ingresos.</a:t>
          </a:r>
          <a:endParaRPr lang="es-CO" sz="1200" dirty="0">
            <a:latin typeface="+mn-lt"/>
          </a:endParaRPr>
        </a:p>
      </dgm:t>
    </dgm:pt>
    <dgm:pt modelId="{86DF887A-3DC4-4EC3-B8A4-6C6FFC0B69A7}" type="parTrans" cxnId="{901DD69A-20BD-47DC-B1B1-BB078D05CDFF}">
      <dgm:prSet/>
      <dgm:spPr/>
      <dgm:t>
        <a:bodyPr/>
        <a:lstStyle/>
        <a:p>
          <a:endParaRPr lang="es-CO" sz="1200"/>
        </a:p>
      </dgm:t>
    </dgm:pt>
    <dgm:pt modelId="{4DF118D4-1F8B-4B83-8875-AFC61FE1EDB0}" type="sibTrans" cxnId="{901DD69A-20BD-47DC-B1B1-BB078D05CDFF}">
      <dgm:prSet/>
      <dgm:spPr/>
      <dgm:t>
        <a:bodyPr/>
        <a:lstStyle/>
        <a:p>
          <a:endParaRPr lang="es-CO" sz="1200"/>
        </a:p>
      </dgm:t>
    </dgm:pt>
    <dgm:pt modelId="{FB9FC777-41FA-4023-821E-CF58FBB9729C}">
      <dgm:prSet phldrT="[Texto]" custT="1"/>
      <dgm:spPr/>
      <dgm:t>
        <a:bodyPr/>
        <a:lstStyle/>
        <a:p>
          <a:pPr>
            <a:buClrTx/>
            <a:buSzTx/>
            <a:buFont typeface="Wingdings" panose="05000000000000000000" pitchFamily="2" charset="2"/>
            <a:buChar char="ü"/>
          </a:pPr>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-Ajustes de pago aportes al fondo de reserva para la estabilización de la cartera hipotecaria </a:t>
          </a:r>
          <a:r>
            <a:rPr kumimoji="0" lang="es-CO" sz="1200" b="0" i="0" u="none" strike="noStrike" cap="none" spc="0" normalizeH="0" baseline="0" noProof="0" dirty="0" err="1">
              <a:ln/>
              <a:effectLst/>
              <a:uLnTx/>
              <a:uFillTx/>
              <a:latin typeface="+mn-lt"/>
              <a:ea typeface="Calibri" panose="020F0502020204030204" pitchFamily="34" charset="0"/>
              <a:cs typeface="Calibri" panose="020F0502020204030204" pitchFamily="34" charset="0"/>
            </a:rPr>
            <a:t>frech</a:t>
          </a:r>
          <a:r>
            <a:rPr kumimoji="0" lang="es-CO" sz="1200" b="0" i="0" u="none" strike="noStrike" cap="none" spc="0" normalizeH="0" baseline="0" noProof="0" dirty="0">
              <a:ln/>
              <a:effectLst/>
              <a:uLnTx/>
              <a:uFillTx/>
              <a:latin typeface="+mn-lt"/>
              <a:ea typeface="Calibri" panose="020F0502020204030204" pitchFamily="34" charset="0"/>
              <a:cs typeface="Calibri" panose="020F0502020204030204" pitchFamily="34" charset="0"/>
            </a:rPr>
            <a:t> (no vis) correspondientes al proyecto de inversión.</a:t>
          </a:r>
          <a:endParaRPr lang="es-CO" sz="1200" dirty="0">
            <a:latin typeface="+mn-lt"/>
          </a:endParaRPr>
        </a:p>
      </dgm:t>
    </dgm:pt>
    <dgm:pt modelId="{99A7AAF8-A718-498E-BA2B-6449606F6EE2}" type="parTrans" cxnId="{95B4356A-C71C-4315-94DD-F2F873D87830}">
      <dgm:prSet/>
      <dgm:spPr/>
      <dgm:t>
        <a:bodyPr/>
        <a:lstStyle/>
        <a:p>
          <a:endParaRPr lang="es-CO" sz="1200"/>
        </a:p>
      </dgm:t>
    </dgm:pt>
    <dgm:pt modelId="{BF01F619-6786-40A1-BB51-EA05F97E861C}" type="sibTrans" cxnId="{95B4356A-C71C-4315-94DD-F2F873D87830}">
      <dgm:prSet/>
      <dgm:spPr/>
      <dgm:t>
        <a:bodyPr/>
        <a:lstStyle/>
        <a:p>
          <a:endParaRPr lang="es-CO" sz="1200"/>
        </a:p>
      </dgm:t>
    </dgm:pt>
    <dgm:pt modelId="{BC9031F1-0EB5-4858-AFA0-672CF0756528}" type="pres">
      <dgm:prSet presAssocID="{D49D873F-9706-49B7-ACC9-6ED1C4173700}" presName="linear" presStyleCnt="0">
        <dgm:presLayoutVars>
          <dgm:dir/>
          <dgm:animLvl val="lvl"/>
          <dgm:resizeHandles val="exact"/>
        </dgm:presLayoutVars>
      </dgm:prSet>
      <dgm:spPr/>
    </dgm:pt>
    <dgm:pt modelId="{4B25C060-2476-4DC6-8E99-EF3762CF618B}" type="pres">
      <dgm:prSet presAssocID="{2C189B1A-002F-45FA-913C-32F78377FF4D}" presName="parentLin" presStyleCnt="0"/>
      <dgm:spPr/>
    </dgm:pt>
    <dgm:pt modelId="{1B27D588-97DF-4895-8D66-CEEBAA66F660}" type="pres">
      <dgm:prSet presAssocID="{2C189B1A-002F-45FA-913C-32F78377FF4D}" presName="parentLeftMargin" presStyleLbl="node1" presStyleIdx="0" presStyleCnt="7"/>
      <dgm:spPr/>
    </dgm:pt>
    <dgm:pt modelId="{702892F2-57AB-4FF3-AD43-627115104C33}" type="pres">
      <dgm:prSet presAssocID="{2C189B1A-002F-45FA-913C-32F78377FF4D}" presName="parentText" presStyleLbl="node1" presStyleIdx="0" presStyleCnt="7" custScaleY="133713">
        <dgm:presLayoutVars>
          <dgm:chMax val="0"/>
          <dgm:bulletEnabled val="1"/>
        </dgm:presLayoutVars>
      </dgm:prSet>
      <dgm:spPr/>
    </dgm:pt>
    <dgm:pt modelId="{5563FDD3-C392-4FD3-BC9E-7F2605D59AFD}" type="pres">
      <dgm:prSet presAssocID="{2C189B1A-002F-45FA-913C-32F78377FF4D}" presName="negativeSpace" presStyleCnt="0"/>
      <dgm:spPr/>
    </dgm:pt>
    <dgm:pt modelId="{7DFC8AFC-BA51-42BB-B72A-491CB4F6989A}" type="pres">
      <dgm:prSet presAssocID="{2C189B1A-002F-45FA-913C-32F78377FF4D}" presName="childText" presStyleLbl="conFgAcc1" presStyleIdx="0" presStyleCnt="7">
        <dgm:presLayoutVars>
          <dgm:bulletEnabled val="1"/>
        </dgm:presLayoutVars>
      </dgm:prSet>
      <dgm:spPr/>
    </dgm:pt>
    <dgm:pt modelId="{6CEEB3D5-82C6-4E33-A3DE-BA69BE273E01}" type="pres">
      <dgm:prSet presAssocID="{522D4DFF-8204-4554-89E5-7BBBD199F867}" presName="spaceBetweenRectangles" presStyleCnt="0"/>
      <dgm:spPr/>
    </dgm:pt>
    <dgm:pt modelId="{045C13BA-323A-4AFF-A727-A87E60B7CCAC}" type="pres">
      <dgm:prSet presAssocID="{AFD0A569-7477-48FD-9F06-CADCA4B51EB1}" presName="parentLin" presStyleCnt="0"/>
      <dgm:spPr/>
    </dgm:pt>
    <dgm:pt modelId="{C6FA24BF-8139-42F5-AC7B-C7E4BE7A16BC}" type="pres">
      <dgm:prSet presAssocID="{AFD0A569-7477-48FD-9F06-CADCA4B51EB1}" presName="parentLeftMargin" presStyleLbl="node1" presStyleIdx="0" presStyleCnt="7"/>
      <dgm:spPr/>
    </dgm:pt>
    <dgm:pt modelId="{E2EE7FE2-B8A3-4BC7-847E-3C8E43DB31DD}" type="pres">
      <dgm:prSet presAssocID="{AFD0A569-7477-48FD-9F06-CADCA4B51EB1}" presName="parentText" presStyleLbl="node1" presStyleIdx="1" presStyleCnt="7" custScaleY="118649">
        <dgm:presLayoutVars>
          <dgm:chMax val="0"/>
          <dgm:bulletEnabled val="1"/>
        </dgm:presLayoutVars>
      </dgm:prSet>
      <dgm:spPr/>
    </dgm:pt>
    <dgm:pt modelId="{52060783-DC43-43E2-8EA0-A5B1BD9B58D6}" type="pres">
      <dgm:prSet presAssocID="{AFD0A569-7477-48FD-9F06-CADCA4B51EB1}" presName="negativeSpace" presStyleCnt="0"/>
      <dgm:spPr/>
    </dgm:pt>
    <dgm:pt modelId="{B4348431-173E-4C03-8A6B-92ECC353A365}" type="pres">
      <dgm:prSet presAssocID="{AFD0A569-7477-48FD-9F06-CADCA4B51EB1}" presName="childText" presStyleLbl="conFgAcc1" presStyleIdx="1" presStyleCnt="7">
        <dgm:presLayoutVars>
          <dgm:bulletEnabled val="1"/>
        </dgm:presLayoutVars>
      </dgm:prSet>
      <dgm:spPr/>
    </dgm:pt>
    <dgm:pt modelId="{E1E1C765-3BC3-414A-9AF2-9918EB81C67B}" type="pres">
      <dgm:prSet presAssocID="{9022CEB8-97CA-44BC-86FF-76601893D05F}" presName="spaceBetweenRectangles" presStyleCnt="0"/>
      <dgm:spPr/>
    </dgm:pt>
    <dgm:pt modelId="{7DE25352-333E-49F0-96A2-5429C4BA4BC7}" type="pres">
      <dgm:prSet presAssocID="{A9CA364B-847E-4292-AC8E-6E56827442CE}" presName="parentLin" presStyleCnt="0"/>
      <dgm:spPr/>
    </dgm:pt>
    <dgm:pt modelId="{32CA4BF9-42ED-4313-8985-B78CAF61E0DF}" type="pres">
      <dgm:prSet presAssocID="{A9CA364B-847E-4292-AC8E-6E56827442CE}" presName="parentLeftMargin" presStyleLbl="node1" presStyleIdx="1" presStyleCnt="7"/>
      <dgm:spPr/>
    </dgm:pt>
    <dgm:pt modelId="{386603E5-5DDD-4D2F-9A84-9156AE1DCF77}" type="pres">
      <dgm:prSet presAssocID="{A9CA364B-847E-4292-AC8E-6E56827442CE}" presName="parentText" presStyleLbl="node1" presStyleIdx="2" presStyleCnt="7">
        <dgm:presLayoutVars>
          <dgm:chMax val="0"/>
          <dgm:bulletEnabled val="1"/>
        </dgm:presLayoutVars>
      </dgm:prSet>
      <dgm:spPr/>
    </dgm:pt>
    <dgm:pt modelId="{8568066B-422A-420A-9FB2-A7E259E441A4}" type="pres">
      <dgm:prSet presAssocID="{A9CA364B-847E-4292-AC8E-6E56827442CE}" presName="negativeSpace" presStyleCnt="0"/>
      <dgm:spPr/>
    </dgm:pt>
    <dgm:pt modelId="{3C5C97B7-C234-4D81-BB09-ACBEE7F59F90}" type="pres">
      <dgm:prSet presAssocID="{A9CA364B-847E-4292-AC8E-6E56827442CE}" presName="childText" presStyleLbl="conFgAcc1" presStyleIdx="2" presStyleCnt="7" custScaleY="90909">
        <dgm:presLayoutVars>
          <dgm:bulletEnabled val="1"/>
        </dgm:presLayoutVars>
      </dgm:prSet>
      <dgm:spPr/>
    </dgm:pt>
    <dgm:pt modelId="{4B595362-39F4-4989-8C20-8BFD834F4C10}" type="pres">
      <dgm:prSet presAssocID="{219AA1B2-CFBB-4CFD-9A87-CF9C430019FB}" presName="spaceBetweenRectangles" presStyleCnt="0"/>
      <dgm:spPr/>
    </dgm:pt>
    <dgm:pt modelId="{D6ED1DCC-6D4D-4136-BE34-FE0B8043ACE9}" type="pres">
      <dgm:prSet presAssocID="{5431E7FD-235F-4BDE-BC62-D670E65C2EF6}" presName="parentLin" presStyleCnt="0"/>
      <dgm:spPr/>
    </dgm:pt>
    <dgm:pt modelId="{0F705864-39F4-4D3B-8B34-DEA72D312074}" type="pres">
      <dgm:prSet presAssocID="{5431E7FD-235F-4BDE-BC62-D670E65C2EF6}" presName="parentLeftMargin" presStyleLbl="node1" presStyleIdx="2" presStyleCnt="7"/>
      <dgm:spPr/>
    </dgm:pt>
    <dgm:pt modelId="{4ABA01DC-9650-40F6-A90C-17AA174DA096}" type="pres">
      <dgm:prSet presAssocID="{5431E7FD-235F-4BDE-BC62-D670E65C2EF6}" presName="parentText" presStyleLbl="node1" presStyleIdx="3" presStyleCnt="7" custScaleY="90909">
        <dgm:presLayoutVars>
          <dgm:chMax val="0"/>
          <dgm:bulletEnabled val="1"/>
        </dgm:presLayoutVars>
      </dgm:prSet>
      <dgm:spPr/>
    </dgm:pt>
    <dgm:pt modelId="{88FFFBEE-5198-40BD-8FBF-C1D49BA66C2C}" type="pres">
      <dgm:prSet presAssocID="{5431E7FD-235F-4BDE-BC62-D670E65C2EF6}" presName="negativeSpace" presStyleCnt="0"/>
      <dgm:spPr/>
    </dgm:pt>
    <dgm:pt modelId="{3C7ADCA2-9CEF-485D-A845-88F46892D350}" type="pres">
      <dgm:prSet presAssocID="{5431E7FD-235F-4BDE-BC62-D670E65C2EF6}" presName="childText" presStyleLbl="conFgAcc1" presStyleIdx="3" presStyleCnt="7">
        <dgm:presLayoutVars>
          <dgm:bulletEnabled val="1"/>
        </dgm:presLayoutVars>
      </dgm:prSet>
      <dgm:spPr/>
    </dgm:pt>
    <dgm:pt modelId="{BAF7B265-DA6A-4AAA-BD5E-B39D1016CB13}" type="pres">
      <dgm:prSet presAssocID="{FA077632-F0BB-40F8-849D-1157E8F9FFB4}" presName="spaceBetweenRectangles" presStyleCnt="0"/>
      <dgm:spPr/>
    </dgm:pt>
    <dgm:pt modelId="{3FFDA4FE-F1D1-406B-806B-273F1609EE44}" type="pres">
      <dgm:prSet presAssocID="{05EBA52F-E545-4FD0-9080-3110629532D6}" presName="parentLin" presStyleCnt="0"/>
      <dgm:spPr/>
    </dgm:pt>
    <dgm:pt modelId="{2FF150C9-CAAC-4DED-BCE1-60128E6F9B65}" type="pres">
      <dgm:prSet presAssocID="{05EBA52F-E545-4FD0-9080-3110629532D6}" presName="parentLeftMargin" presStyleLbl="node1" presStyleIdx="3" presStyleCnt="7"/>
      <dgm:spPr/>
    </dgm:pt>
    <dgm:pt modelId="{9CC36F67-D9DA-4A51-AA65-BAE0D3E3E941}" type="pres">
      <dgm:prSet presAssocID="{05EBA52F-E545-4FD0-9080-3110629532D6}" presName="parentText" presStyleLbl="node1" presStyleIdx="4" presStyleCnt="7" custScaleY="120916">
        <dgm:presLayoutVars>
          <dgm:chMax val="0"/>
          <dgm:bulletEnabled val="1"/>
        </dgm:presLayoutVars>
      </dgm:prSet>
      <dgm:spPr/>
    </dgm:pt>
    <dgm:pt modelId="{8E28E27B-5FCB-4F22-93AC-42D1D6512E48}" type="pres">
      <dgm:prSet presAssocID="{05EBA52F-E545-4FD0-9080-3110629532D6}" presName="negativeSpace" presStyleCnt="0"/>
      <dgm:spPr/>
    </dgm:pt>
    <dgm:pt modelId="{DD9FD7CC-9DC7-4634-9C6E-33009D72DA9F}" type="pres">
      <dgm:prSet presAssocID="{05EBA52F-E545-4FD0-9080-3110629532D6}" presName="childText" presStyleLbl="conFgAcc1" presStyleIdx="4" presStyleCnt="7">
        <dgm:presLayoutVars>
          <dgm:bulletEnabled val="1"/>
        </dgm:presLayoutVars>
      </dgm:prSet>
      <dgm:spPr/>
    </dgm:pt>
    <dgm:pt modelId="{C447512E-6810-4277-B45E-A1B69DB11469}" type="pres">
      <dgm:prSet presAssocID="{7BD90598-E887-4EF7-89AE-EDC4CB813358}" presName="spaceBetweenRectangles" presStyleCnt="0"/>
      <dgm:spPr/>
    </dgm:pt>
    <dgm:pt modelId="{DEEBE885-8280-48B7-B33A-6D952AB5CFF3}" type="pres">
      <dgm:prSet presAssocID="{082540F1-C84A-4FA3-B3DD-9245981C6E76}" presName="parentLin" presStyleCnt="0"/>
      <dgm:spPr/>
    </dgm:pt>
    <dgm:pt modelId="{A5D47C09-3132-45D4-935D-FAD08A330CE6}" type="pres">
      <dgm:prSet presAssocID="{082540F1-C84A-4FA3-B3DD-9245981C6E76}" presName="parentLeftMargin" presStyleLbl="node1" presStyleIdx="4" presStyleCnt="7"/>
      <dgm:spPr/>
    </dgm:pt>
    <dgm:pt modelId="{CABB8179-B69A-4CB4-A344-46D2A32FA2D4}" type="pres">
      <dgm:prSet presAssocID="{082540F1-C84A-4FA3-B3DD-9245981C6E76}" presName="parentText" presStyleLbl="node1" presStyleIdx="5" presStyleCnt="7" custScaleY="90909">
        <dgm:presLayoutVars>
          <dgm:chMax val="0"/>
          <dgm:bulletEnabled val="1"/>
        </dgm:presLayoutVars>
      </dgm:prSet>
      <dgm:spPr/>
    </dgm:pt>
    <dgm:pt modelId="{4D171AFA-88DF-4D59-A877-1F53218DC651}" type="pres">
      <dgm:prSet presAssocID="{082540F1-C84A-4FA3-B3DD-9245981C6E76}" presName="negativeSpace" presStyleCnt="0"/>
      <dgm:spPr/>
    </dgm:pt>
    <dgm:pt modelId="{378DE619-3A11-410D-A8F5-E28C145E154C}" type="pres">
      <dgm:prSet presAssocID="{082540F1-C84A-4FA3-B3DD-9245981C6E76}" presName="childText" presStyleLbl="conFgAcc1" presStyleIdx="5" presStyleCnt="7">
        <dgm:presLayoutVars>
          <dgm:bulletEnabled val="1"/>
        </dgm:presLayoutVars>
      </dgm:prSet>
      <dgm:spPr/>
    </dgm:pt>
    <dgm:pt modelId="{22402943-8259-4FFA-AB79-9BF70396F4FC}" type="pres">
      <dgm:prSet presAssocID="{4DF118D4-1F8B-4B83-8875-AFC61FE1EDB0}" presName="spaceBetweenRectangles" presStyleCnt="0"/>
      <dgm:spPr/>
    </dgm:pt>
    <dgm:pt modelId="{75E8291D-9357-45CD-A8DD-EFCC865B5116}" type="pres">
      <dgm:prSet presAssocID="{FB9FC777-41FA-4023-821E-CF58FBB9729C}" presName="parentLin" presStyleCnt="0"/>
      <dgm:spPr/>
    </dgm:pt>
    <dgm:pt modelId="{18C86A90-8946-4CE8-A768-CA2581C50FF6}" type="pres">
      <dgm:prSet presAssocID="{FB9FC777-41FA-4023-821E-CF58FBB9729C}" presName="parentLeftMargin" presStyleLbl="node1" presStyleIdx="5" presStyleCnt="7"/>
      <dgm:spPr/>
    </dgm:pt>
    <dgm:pt modelId="{54CDCE32-EB84-4362-8CDF-77E1AAAF4C47}" type="pres">
      <dgm:prSet presAssocID="{FB9FC777-41FA-4023-821E-CF58FBB9729C}" presName="parentText" presStyleLbl="node1" presStyleIdx="6" presStyleCnt="7" custScaleY="90909">
        <dgm:presLayoutVars>
          <dgm:chMax val="0"/>
          <dgm:bulletEnabled val="1"/>
        </dgm:presLayoutVars>
      </dgm:prSet>
      <dgm:spPr/>
    </dgm:pt>
    <dgm:pt modelId="{E69CFA1B-1C8F-4519-BCDA-AFDAA572A96A}" type="pres">
      <dgm:prSet presAssocID="{FB9FC777-41FA-4023-821E-CF58FBB9729C}" presName="negativeSpace" presStyleCnt="0"/>
      <dgm:spPr/>
    </dgm:pt>
    <dgm:pt modelId="{F2929FA8-DAB3-405D-824C-C809E566D2C4}" type="pres">
      <dgm:prSet presAssocID="{FB9FC777-41FA-4023-821E-CF58FBB9729C}" presName="childText" presStyleLbl="conFgAcc1" presStyleIdx="6" presStyleCnt="7" custScaleY="90909" custLinFactNeighborX="320" custLinFactNeighborY="-63216">
        <dgm:presLayoutVars>
          <dgm:bulletEnabled val="1"/>
        </dgm:presLayoutVars>
      </dgm:prSet>
      <dgm:spPr/>
    </dgm:pt>
  </dgm:ptLst>
  <dgm:cxnLst>
    <dgm:cxn modelId="{A1E4D304-5F09-4522-A60C-5C2AEA17BF06}" srcId="{D49D873F-9706-49B7-ACC9-6ED1C4173700}" destId="{2C189B1A-002F-45FA-913C-32F78377FF4D}" srcOrd="0" destOrd="0" parTransId="{9B7FC006-94E0-4684-865D-E8C275C2343D}" sibTransId="{522D4DFF-8204-4554-89E5-7BBBD199F867}"/>
    <dgm:cxn modelId="{ECD6F405-7325-43C0-A411-2CC7B897D82B}" type="presOf" srcId="{A9CA364B-847E-4292-AC8E-6E56827442CE}" destId="{386603E5-5DDD-4D2F-9A84-9156AE1DCF77}" srcOrd="1" destOrd="0" presId="urn:microsoft.com/office/officeart/2005/8/layout/list1"/>
    <dgm:cxn modelId="{586B010B-545A-49EC-B219-755EA9792D80}" type="presOf" srcId="{FB9FC777-41FA-4023-821E-CF58FBB9729C}" destId="{18C86A90-8946-4CE8-A768-CA2581C50FF6}" srcOrd="0" destOrd="0" presId="urn:microsoft.com/office/officeart/2005/8/layout/list1"/>
    <dgm:cxn modelId="{7E2D091D-4339-48DB-818A-D96DEAC0C337}" type="presOf" srcId="{D49D873F-9706-49B7-ACC9-6ED1C4173700}" destId="{BC9031F1-0EB5-4858-AFA0-672CF0756528}" srcOrd="0" destOrd="0" presId="urn:microsoft.com/office/officeart/2005/8/layout/list1"/>
    <dgm:cxn modelId="{7F8CD32D-4AB4-4301-A07A-60DD3377C1AA}" type="presOf" srcId="{05EBA52F-E545-4FD0-9080-3110629532D6}" destId="{2FF150C9-CAAC-4DED-BCE1-60128E6F9B65}" srcOrd="0" destOrd="0" presId="urn:microsoft.com/office/officeart/2005/8/layout/list1"/>
    <dgm:cxn modelId="{097D2F2E-2A84-4A91-BDF4-1D679B5DD40F}" srcId="{D49D873F-9706-49B7-ACC9-6ED1C4173700}" destId="{A9CA364B-847E-4292-AC8E-6E56827442CE}" srcOrd="2" destOrd="0" parTransId="{8BF32D2B-158F-4037-87B5-42B942B79954}" sibTransId="{219AA1B2-CFBB-4CFD-9A87-CF9C430019FB}"/>
    <dgm:cxn modelId="{81C3C03E-952E-4A13-94FE-A0F2A785B22A}" type="presOf" srcId="{2C189B1A-002F-45FA-913C-32F78377FF4D}" destId="{702892F2-57AB-4FF3-AD43-627115104C33}" srcOrd="1" destOrd="0" presId="urn:microsoft.com/office/officeart/2005/8/layout/list1"/>
    <dgm:cxn modelId="{C4358A63-7D0B-456E-B564-8ED594140C5B}" srcId="{D49D873F-9706-49B7-ACC9-6ED1C4173700}" destId="{AFD0A569-7477-48FD-9F06-CADCA4B51EB1}" srcOrd="1" destOrd="0" parTransId="{E2C89025-6875-4AEB-9F15-3F1A0713E550}" sibTransId="{9022CEB8-97CA-44BC-86FF-76601893D05F}"/>
    <dgm:cxn modelId="{55F1A044-648C-4CD7-B045-6BF68076AAE8}" type="presOf" srcId="{082540F1-C84A-4FA3-B3DD-9245981C6E76}" destId="{CABB8179-B69A-4CB4-A344-46D2A32FA2D4}" srcOrd="1" destOrd="0" presId="urn:microsoft.com/office/officeart/2005/8/layout/list1"/>
    <dgm:cxn modelId="{95B4356A-C71C-4315-94DD-F2F873D87830}" srcId="{D49D873F-9706-49B7-ACC9-6ED1C4173700}" destId="{FB9FC777-41FA-4023-821E-CF58FBB9729C}" srcOrd="6" destOrd="0" parTransId="{99A7AAF8-A718-498E-BA2B-6449606F6EE2}" sibTransId="{BF01F619-6786-40A1-BB51-EA05F97E861C}"/>
    <dgm:cxn modelId="{FEFA554F-4366-46A4-9BDA-47AFCBC2FCE0}" type="presOf" srcId="{5431E7FD-235F-4BDE-BC62-D670E65C2EF6}" destId="{4ABA01DC-9650-40F6-A90C-17AA174DA096}" srcOrd="1" destOrd="0" presId="urn:microsoft.com/office/officeart/2005/8/layout/list1"/>
    <dgm:cxn modelId="{CCAABB55-E622-48D3-A05F-75A8697D14EA}" type="presOf" srcId="{FB9FC777-41FA-4023-821E-CF58FBB9729C}" destId="{54CDCE32-EB84-4362-8CDF-77E1AAAF4C47}" srcOrd="1" destOrd="0" presId="urn:microsoft.com/office/officeart/2005/8/layout/list1"/>
    <dgm:cxn modelId="{98D7EC5A-7B7B-43AC-8ABE-AEE133B6C273}" type="presOf" srcId="{A9CA364B-847E-4292-AC8E-6E56827442CE}" destId="{32CA4BF9-42ED-4313-8985-B78CAF61E0DF}" srcOrd="0" destOrd="0" presId="urn:microsoft.com/office/officeart/2005/8/layout/list1"/>
    <dgm:cxn modelId="{A914F47B-8638-416B-9914-41EF2B379788}" type="presOf" srcId="{05EBA52F-E545-4FD0-9080-3110629532D6}" destId="{9CC36F67-D9DA-4A51-AA65-BAE0D3E3E941}" srcOrd="1" destOrd="0" presId="urn:microsoft.com/office/officeart/2005/8/layout/list1"/>
    <dgm:cxn modelId="{CF3A0E8E-044E-4528-B6FB-4D6C1CAB6BE8}" srcId="{D49D873F-9706-49B7-ACC9-6ED1C4173700}" destId="{5431E7FD-235F-4BDE-BC62-D670E65C2EF6}" srcOrd="3" destOrd="0" parTransId="{02B7342B-96A4-48EF-BFBA-F3E0DA08AD8F}" sibTransId="{FA077632-F0BB-40F8-849D-1157E8F9FFB4}"/>
    <dgm:cxn modelId="{917F5D8F-37CD-4E2F-BB0A-AA84EE49EBB0}" type="presOf" srcId="{5431E7FD-235F-4BDE-BC62-D670E65C2EF6}" destId="{0F705864-39F4-4D3B-8B34-DEA72D312074}" srcOrd="0" destOrd="0" presId="urn:microsoft.com/office/officeart/2005/8/layout/list1"/>
    <dgm:cxn modelId="{901DD69A-20BD-47DC-B1B1-BB078D05CDFF}" srcId="{D49D873F-9706-49B7-ACC9-6ED1C4173700}" destId="{082540F1-C84A-4FA3-B3DD-9245981C6E76}" srcOrd="5" destOrd="0" parTransId="{86DF887A-3DC4-4EC3-B8A4-6C6FFC0B69A7}" sibTransId="{4DF118D4-1F8B-4B83-8875-AFC61FE1EDB0}"/>
    <dgm:cxn modelId="{79F50BBA-C6C2-4500-938D-BA92328B8D47}" srcId="{D49D873F-9706-49B7-ACC9-6ED1C4173700}" destId="{05EBA52F-E545-4FD0-9080-3110629532D6}" srcOrd="4" destOrd="0" parTransId="{836EFCF5-C2B2-4BB2-BE56-74D2E946600A}" sibTransId="{7BD90598-E887-4EF7-89AE-EDC4CB813358}"/>
    <dgm:cxn modelId="{DD1D6CC3-0133-48C3-96DE-922CC35C647C}" type="presOf" srcId="{AFD0A569-7477-48FD-9F06-CADCA4B51EB1}" destId="{E2EE7FE2-B8A3-4BC7-847E-3C8E43DB31DD}" srcOrd="1" destOrd="0" presId="urn:microsoft.com/office/officeart/2005/8/layout/list1"/>
    <dgm:cxn modelId="{0E12A8CF-B298-4577-8480-3B0035BDD8C3}" type="presOf" srcId="{AFD0A569-7477-48FD-9F06-CADCA4B51EB1}" destId="{C6FA24BF-8139-42F5-AC7B-C7E4BE7A16BC}" srcOrd="0" destOrd="0" presId="urn:microsoft.com/office/officeart/2005/8/layout/list1"/>
    <dgm:cxn modelId="{BEE51BD3-DF87-4314-822E-DEB859E81932}" type="presOf" srcId="{2C189B1A-002F-45FA-913C-32F78377FF4D}" destId="{1B27D588-97DF-4895-8D66-CEEBAA66F660}" srcOrd="0" destOrd="0" presId="urn:microsoft.com/office/officeart/2005/8/layout/list1"/>
    <dgm:cxn modelId="{5FB17FF5-334A-4BE8-9DB0-D8E92DFAC09A}" type="presOf" srcId="{082540F1-C84A-4FA3-B3DD-9245981C6E76}" destId="{A5D47C09-3132-45D4-935D-FAD08A330CE6}" srcOrd="0" destOrd="0" presId="urn:microsoft.com/office/officeart/2005/8/layout/list1"/>
    <dgm:cxn modelId="{7980DC33-2050-4285-B641-52383E413AF2}" type="presParOf" srcId="{BC9031F1-0EB5-4858-AFA0-672CF0756528}" destId="{4B25C060-2476-4DC6-8E99-EF3762CF618B}" srcOrd="0" destOrd="0" presId="urn:microsoft.com/office/officeart/2005/8/layout/list1"/>
    <dgm:cxn modelId="{330F2159-FFDA-4CC6-BBDF-EDD03DAAD9A1}" type="presParOf" srcId="{4B25C060-2476-4DC6-8E99-EF3762CF618B}" destId="{1B27D588-97DF-4895-8D66-CEEBAA66F660}" srcOrd="0" destOrd="0" presId="urn:microsoft.com/office/officeart/2005/8/layout/list1"/>
    <dgm:cxn modelId="{282ED94A-F485-4DEF-9D06-EBA2D3274EED}" type="presParOf" srcId="{4B25C060-2476-4DC6-8E99-EF3762CF618B}" destId="{702892F2-57AB-4FF3-AD43-627115104C33}" srcOrd="1" destOrd="0" presId="urn:microsoft.com/office/officeart/2005/8/layout/list1"/>
    <dgm:cxn modelId="{F63D3C1A-E16E-4D48-8781-7DA3F30E3D07}" type="presParOf" srcId="{BC9031F1-0EB5-4858-AFA0-672CF0756528}" destId="{5563FDD3-C392-4FD3-BC9E-7F2605D59AFD}" srcOrd="1" destOrd="0" presId="urn:microsoft.com/office/officeart/2005/8/layout/list1"/>
    <dgm:cxn modelId="{0FC3F9AC-3BEB-468A-A126-482F9A270175}" type="presParOf" srcId="{BC9031F1-0EB5-4858-AFA0-672CF0756528}" destId="{7DFC8AFC-BA51-42BB-B72A-491CB4F6989A}" srcOrd="2" destOrd="0" presId="urn:microsoft.com/office/officeart/2005/8/layout/list1"/>
    <dgm:cxn modelId="{AD75DAB5-A60D-4266-9FFF-BA993E39912A}" type="presParOf" srcId="{BC9031F1-0EB5-4858-AFA0-672CF0756528}" destId="{6CEEB3D5-82C6-4E33-A3DE-BA69BE273E01}" srcOrd="3" destOrd="0" presId="urn:microsoft.com/office/officeart/2005/8/layout/list1"/>
    <dgm:cxn modelId="{BFACFB89-67BD-4E8F-8F3A-B22A4D5D7867}" type="presParOf" srcId="{BC9031F1-0EB5-4858-AFA0-672CF0756528}" destId="{045C13BA-323A-4AFF-A727-A87E60B7CCAC}" srcOrd="4" destOrd="0" presId="urn:microsoft.com/office/officeart/2005/8/layout/list1"/>
    <dgm:cxn modelId="{EE9AA9FF-E8CC-4427-8B4C-1728978C69F2}" type="presParOf" srcId="{045C13BA-323A-4AFF-A727-A87E60B7CCAC}" destId="{C6FA24BF-8139-42F5-AC7B-C7E4BE7A16BC}" srcOrd="0" destOrd="0" presId="urn:microsoft.com/office/officeart/2005/8/layout/list1"/>
    <dgm:cxn modelId="{FBBA685E-7C56-4292-97FC-FFE65EAE6090}" type="presParOf" srcId="{045C13BA-323A-4AFF-A727-A87E60B7CCAC}" destId="{E2EE7FE2-B8A3-4BC7-847E-3C8E43DB31DD}" srcOrd="1" destOrd="0" presId="urn:microsoft.com/office/officeart/2005/8/layout/list1"/>
    <dgm:cxn modelId="{52F98610-CD51-43DB-BDF9-3F87FF70F5EB}" type="presParOf" srcId="{BC9031F1-0EB5-4858-AFA0-672CF0756528}" destId="{52060783-DC43-43E2-8EA0-A5B1BD9B58D6}" srcOrd="5" destOrd="0" presId="urn:microsoft.com/office/officeart/2005/8/layout/list1"/>
    <dgm:cxn modelId="{792955CF-7C3D-4BF6-BCD6-9E8888987775}" type="presParOf" srcId="{BC9031F1-0EB5-4858-AFA0-672CF0756528}" destId="{B4348431-173E-4C03-8A6B-92ECC353A365}" srcOrd="6" destOrd="0" presId="urn:microsoft.com/office/officeart/2005/8/layout/list1"/>
    <dgm:cxn modelId="{BB1F71D5-314C-4A81-81A9-40B364A408C9}" type="presParOf" srcId="{BC9031F1-0EB5-4858-AFA0-672CF0756528}" destId="{E1E1C765-3BC3-414A-9AF2-9918EB81C67B}" srcOrd="7" destOrd="0" presId="urn:microsoft.com/office/officeart/2005/8/layout/list1"/>
    <dgm:cxn modelId="{0BBAC556-BDF1-4600-89CF-35C135CCEDC1}" type="presParOf" srcId="{BC9031F1-0EB5-4858-AFA0-672CF0756528}" destId="{7DE25352-333E-49F0-96A2-5429C4BA4BC7}" srcOrd="8" destOrd="0" presId="urn:microsoft.com/office/officeart/2005/8/layout/list1"/>
    <dgm:cxn modelId="{9C85EFAF-B274-4046-B168-CCABC1854F23}" type="presParOf" srcId="{7DE25352-333E-49F0-96A2-5429C4BA4BC7}" destId="{32CA4BF9-42ED-4313-8985-B78CAF61E0DF}" srcOrd="0" destOrd="0" presId="urn:microsoft.com/office/officeart/2005/8/layout/list1"/>
    <dgm:cxn modelId="{F69C0C61-EEEB-4EA3-9D58-B7EB9B9AA5A3}" type="presParOf" srcId="{7DE25352-333E-49F0-96A2-5429C4BA4BC7}" destId="{386603E5-5DDD-4D2F-9A84-9156AE1DCF77}" srcOrd="1" destOrd="0" presId="urn:microsoft.com/office/officeart/2005/8/layout/list1"/>
    <dgm:cxn modelId="{AC10B292-39EC-4F91-89BE-71D90AE745C0}" type="presParOf" srcId="{BC9031F1-0EB5-4858-AFA0-672CF0756528}" destId="{8568066B-422A-420A-9FB2-A7E259E441A4}" srcOrd="9" destOrd="0" presId="urn:microsoft.com/office/officeart/2005/8/layout/list1"/>
    <dgm:cxn modelId="{01CC78C6-5CD6-4A7D-91D8-626082A3269C}" type="presParOf" srcId="{BC9031F1-0EB5-4858-AFA0-672CF0756528}" destId="{3C5C97B7-C234-4D81-BB09-ACBEE7F59F90}" srcOrd="10" destOrd="0" presId="urn:microsoft.com/office/officeart/2005/8/layout/list1"/>
    <dgm:cxn modelId="{972FD2D2-8829-4B69-B446-15C7450E3CAF}" type="presParOf" srcId="{BC9031F1-0EB5-4858-AFA0-672CF0756528}" destId="{4B595362-39F4-4989-8C20-8BFD834F4C10}" srcOrd="11" destOrd="0" presId="urn:microsoft.com/office/officeart/2005/8/layout/list1"/>
    <dgm:cxn modelId="{D060A343-4100-416E-A5AB-BFE6CC6AD61D}" type="presParOf" srcId="{BC9031F1-0EB5-4858-AFA0-672CF0756528}" destId="{D6ED1DCC-6D4D-4136-BE34-FE0B8043ACE9}" srcOrd="12" destOrd="0" presId="urn:microsoft.com/office/officeart/2005/8/layout/list1"/>
    <dgm:cxn modelId="{25A970E3-EAE4-49F3-90F1-7C79E511F580}" type="presParOf" srcId="{D6ED1DCC-6D4D-4136-BE34-FE0B8043ACE9}" destId="{0F705864-39F4-4D3B-8B34-DEA72D312074}" srcOrd="0" destOrd="0" presId="urn:microsoft.com/office/officeart/2005/8/layout/list1"/>
    <dgm:cxn modelId="{1B36EFDD-CABB-4452-ACE1-FA308A450C95}" type="presParOf" srcId="{D6ED1DCC-6D4D-4136-BE34-FE0B8043ACE9}" destId="{4ABA01DC-9650-40F6-A90C-17AA174DA096}" srcOrd="1" destOrd="0" presId="urn:microsoft.com/office/officeart/2005/8/layout/list1"/>
    <dgm:cxn modelId="{49FBF68D-25E9-4BBD-8263-76BA00139539}" type="presParOf" srcId="{BC9031F1-0EB5-4858-AFA0-672CF0756528}" destId="{88FFFBEE-5198-40BD-8FBF-C1D49BA66C2C}" srcOrd="13" destOrd="0" presId="urn:microsoft.com/office/officeart/2005/8/layout/list1"/>
    <dgm:cxn modelId="{0EFA3986-E540-41CB-8E30-514E2762C465}" type="presParOf" srcId="{BC9031F1-0EB5-4858-AFA0-672CF0756528}" destId="{3C7ADCA2-9CEF-485D-A845-88F46892D350}" srcOrd="14" destOrd="0" presId="urn:microsoft.com/office/officeart/2005/8/layout/list1"/>
    <dgm:cxn modelId="{CFB9E3ED-D67B-4D28-89AB-09B365C64F2C}" type="presParOf" srcId="{BC9031F1-0EB5-4858-AFA0-672CF0756528}" destId="{BAF7B265-DA6A-4AAA-BD5E-B39D1016CB13}" srcOrd="15" destOrd="0" presId="urn:microsoft.com/office/officeart/2005/8/layout/list1"/>
    <dgm:cxn modelId="{381E73E6-8BF7-408E-9203-F0F4ACEB1EED}" type="presParOf" srcId="{BC9031F1-0EB5-4858-AFA0-672CF0756528}" destId="{3FFDA4FE-F1D1-406B-806B-273F1609EE44}" srcOrd="16" destOrd="0" presId="urn:microsoft.com/office/officeart/2005/8/layout/list1"/>
    <dgm:cxn modelId="{A7DEB32F-836C-4833-A3EA-5F6C30DA7BF4}" type="presParOf" srcId="{3FFDA4FE-F1D1-406B-806B-273F1609EE44}" destId="{2FF150C9-CAAC-4DED-BCE1-60128E6F9B65}" srcOrd="0" destOrd="0" presId="urn:microsoft.com/office/officeart/2005/8/layout/list1"/>
    <dgm:cxn modelId="{5189CEB9-6586-4C47-A60B-A9FB30987FF0}" type="presParOf" srcId="{3FFDA4FE-F1D1-406B-806B-273F1609EE44}" destId="{9CC36F67-D9DA-4A51-AA65-BAE0D3E3E941}" srcOrd="1" destOrd="0" presId="urn:microsoft.com/office/officeart/2005/8/layout/list1"/>
    <dgm:cxn modelId="{E1682739-ACAB-41BD-BA7A-CDEBAEE442E4}" type="presParOf" srcId="{BC9031F1-0EB5-4858-AFA0-672CF0756528}" destId="{8E28E27B-5FCB-4F22-93AC-42D1D6512E48}" srcOrd="17" destOrd="0" presId="urn:microsoft.com/office/officeart/2005/8/layout/list1"/>
    <dgm:cxn modelId="{F5E8598E-B3A8-4F11-9746-E6CE04424EA1}" type="presParOf" srcId="{BC9031F1-0EB5-4858-AFA0-672CF0756528}" destId="{DD9FD7CC-9DC7-4634-9C6E-33009D72DA9F}" srcOrd="18" destOrd="0" presId="urn:microsoft.com/office/officeart/2005/8/layout/list1"/>
    <dgm:cxn modelId="{5AF3B587-60B9-4A43-AD40-97CB053E99A6}" type="presParOf" srcId="{BC9031F1-0EB5-4858-AFA0-672CF0756528}" destId="{C447512E-6810-4277-B45E-A1B69DB11469}" srcOrd="19" destOrd="0" presId="urn:microsoft.com/office/officeart/2005/8/layout/list1"/>
    <dgm:cxn modelId="{0CFEE20C-D77D-4C79-A3F8-154E946170A1}" type="presParOf" srcId="{BC9031F1-0EB5-4858-AFA0-672CF0756528}" destId="{DEEBE885-8280-48B7-B33A-6D952AB5CFF3}" srcOrd="20" destOrd="0" presId="urn:microsoft.com/office/officeart/2005/8/layout/list1"/>
    <dgm:cxn modelId="{345CDB0F-95EC-48F2-8E61-EAB44A70BC35}" type="presParOf" srcId="{DEEBE885-8280-48B7-B33A-6D952AB5CFF3}" destId="{A5D47C09-3132-45D4-935D-FAD08A330CE6}" srcOrd="0" destOrd="0" presId="urn:microsoft.com/office/officeart/2005/8/layout/list1"/>
    <dgm:cxn modelId="{3F1BAA45-CE7A-42A5-8886-571A496DE05C}" type="presParOf" srcId="{DEEBE885-8280-48B7-B33A-6D952AB5CFF3}" destId="{CABB8179-B69A-4CB4-A344-46D2A32FA2D4}" srcOrd="1" destOrd="0" presId="urn:microsoft.com/office/officeart/2005/8/layout/list1"/>
    <dgm:cxn modelId="{7BD2E559-0B78-4D18-B52A-1293460A17A7}" type="presParOf" srcId="{BC9031F1-0EB5-4858-AFA0-672CF0756528}" destId="{4D171AFA-88DF-4D59-A877-1F53218DC651}" srcOrd="21" destOrd="0" presId="urn:microsoft.com/office/officeart/2005/8/layout/list1"/>
    <dgm:cxn modelId="{8FD35905-D17F-4336-9190-395F5FA600E1}" type="presParOf" srcId="{BC9031F1-0EB5-4858-AFA0-672CF0756528}" destId="{378DE619-3A11-410D-A8F5-E28C145E154C}" srcOrd="22" destOrd="0" presId="urn:microsoft.com/office/officeart/2005/8/layout/list1"/>
    <dgm:cxn modelId="{E6F9C2D6-C90C-471B-8315-3B82E340C10F}" type="presParOf" srcId="{BC9031F1-0EB5-4858-AFA0-672CF0756528}" destId="{22402943-8259-4FFA-AB79-9BF70396F4FC}" srcOrd="23" destOrd="0" presId="urn:microsoft.com/office/officeart/2005/8/layout/list1"/>
    <dgm:cxn modelId="{D807A4AD-36C2-4043-8916-8F42BEC6B9DF}" type="presParOf" srcId="{BC9031F1-0EB5-4858-AFA0-672CF0756528}" destId="{75E8291D-9357-45CD-A8DD-EFCC865B5116}" srcOrd="24" destOrd="0" presId="urn:microsoft.com/office/officeart/2005/8/layout/list1"/>
    <dgm:cxn modelId="{2DB65E45-600F-49EB-984E-A5439BDD3ADF}" type="presParOf" srcId="{75E8291D-9357-45CD-A8DD-EFCC865B5116}" destId="{18C86A90-8946-4CE8-A768-CA2581C50FF6}" srcOrd="0" destOrd="0" presId="urn:microsoft.com/office/officeart/2005/8/layout/list1"/>
    <dgm:cxn modelId="{0297571B-9AB1-4EDF-B2AA-ACB5BAD351EE}" type="presParOf" srcId="{75E8291D-9357-45CD-A8DD-EFCC865B5116}" destId="{54CDCE32-EB84-4362-8CDF-77E1AAAF4C47}" srcOrd="1" destOrd="0" presId="urn:microsoft.com/office/officeart/2005/8/layout/list1"/>
    <dgm:cxn modelId="{E6B3B425-93E4-440E-80DF-E4531D5BC554}" type="presParOf" srcId="{BC9031F1-0EB5-4858-AFA0-672CF0756528}" destId="{E69CFA1B-1C8F-4519-BCDA-AFDAA572A96A}" srcOrd="25" destOrd="0" presId="urn:microsoft.com/office/officeart/2005/8/layout/list1"/>
    <dgm:cxn modelId="{D1FA0D35-3B72-4410-9599-BD85982F2B20}" type="presParOf" srcId="{BC9031F1-0EB5-4858-AFA0-672CF0756528}" destId="{F2929FA8-DAB3-405D-824C-C809E566D2C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8F53-765E-4B98-B8BD-0BE89D28EBCA}">
      <dsp:nvSpPr>
        <dsp:cNvPr id="0" name=""/>
        <dsp:cNvSpPr/>
      </dsp:nvSpPr>
      <dsp:spPr>
        <a:xfrm>
          <a:off x="-5984165" y="-915698"/>
          <a:ext cx="7123833" cy="7123833"/>
        </a:xfrm>
        <a:prstGeom prst="blockArc">
          <a:avLst>
            <a:gd name="adj1" fmla="val 18900000"/>
            <a:gd name="adj2" fmla="val 2700000"/>
            <a:gd name="adj3" fmla="val 303"/>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646181-64B1-44F3-B79E-820234ED8D9A}">
      <dsp:nvSpPr>
        <dsp:cNvPr id="0" name=""/>
        <dsp:cNvSpPr/>
      </dsp:nvSpPr>
      <dsp:spPr>
        <a:xfrm>
          <a:off x="498053" y="422560"/>
          <a:ext cx="7769526" cy="4779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5277" tIns="12700" rIns="12700" bIns="12700" numCol="1" spcCol="1270" anchor="t" anchorCtr="0">
          <a:noAutofit/>
        </a:bodyPr>
        <a:lstStyle/>
        <a:p>
          <a:pPr marL="0" lvl="0" indent="0" algn="l" defTabSz="222250">
            <a:lnSpc>
              <a:spcPct val="90000"/>
            </a:lnSpc>
            <a:spcBef>
              <a:spcPct val="0"/>
            </a:spcBef>
            <a:spcAft>
              <a:spcPct val="35000"/>
            </a:spcAft>
            <a:buNone/>
          </a:pPr>
          <a:endParaRPr lang="es-ES" sz="500" b="1" kern="1200" dirty="0">
            <a:solidFill>
              <a:schemeClr val="tx1"/>
            </a:solidFill>
          </a:endParaRPr>
        </a:p>
        <a:p>
          <a:pPr marL="0" lvl="0" indent="0" algn="l" defTabSz="222250">
            <a:lnSpc>
              <a:spcPct val="90000"/>
            </a:lnSpc>
            <a:spcBef>
              <a:spcPct val="0"/>
            </a:spcBef>
            <a:spcAft>
              <a:spcPct val="35000"/>
            </a:spcAft>
            <a:buNone/>
          </a:pPr>
          <a:r>
            <a:rPr lang="es-ES" sz="1800" b="1" kern="1200" dirty="0">
              <a:solidFill>
                <a:schemeClr val="tx1"/>
              </a:solidFill>
            </a:rPr>
            <a:t>1. Objetivo general</a:t>
          </a:r>
          <a:endParaRPr lang="en-US" sz="1800" kern="1200" dirty="0"/>
        </a:p>
        <a:p>
          <a:pPr marL="57150" lvl="1" indent="-57150" algn="l" defTabSz="177800">
            <a:lnSpc>
              <a:spcPct val="90000"/>
            </a:lnSpc>
            <a:spcBef>
              <a:spcPct val="0"/>
            </a:spcBef>
            <a:spcAft>
              <a:spcPct val="15000"/>
            </a:spcAft>
            <a:buChar char="•"/>
          </a:pPr>
          <a:endParaRPr lang="en-US" sz="400" kern="1200" dirty="0"/>
        </a:p>
      </dsp:txBody>
      <dsp:txXfrm>
        <a:off x="498053" y="422560"/>
        <a:ext cx="7769526" cy="477987"/>
      </dsp:txXfrm>
    </dsp:sp>
    <dsp:sp modelId="{544C56DA-7A18-4AE0-AEFE-8E74AD9AC001}">
      <dsp:nvSpPr>
        <dsp:cNvPr id="0" name=""/>
        <dsp:cNvSpPr/>
      </dsp:nvSpPr>
      <dsp:spPr>
        <a:xfrm>
          <a:off x="84449" y="247950"/>
          <a:ext cx="827207" cy="82720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F3A0944-0833-4AE3-B541-584BBF5AC8CD}">
      <dsp:nvSpPr>
        <dsp:cNvPr id="0" name=""/>
        <dsp:cNvSpPr/>
      </dsp:nvSpPr>
      <dsp:spPr>
        <a:xfrm>
          <a:off x="1027699" y="1077193"/>
          <a:ext cx="7295324" cy="123651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5277" tIns="27940" rIns="27940" bIns="27940" numCol="1" spcCol="1270" anchor="ctr" anchorCtr="0">
          <a:noAutofit/>
        </a:bodyPr>
        <a:lstStyle/>
        <a:p>
          <a:pPr marL="0" lvl="0" indent="0" algn="l" defTabSz="488950">
            <a:lnSpc>
              <a:spcPct val="90000"/>
            </a:lnSpc>
            <a:spcBef>
              <a:spcPct val="0"/>
            </a:spcBef>
            <a:spcAft>
              <a:spcPct val="35000"/>
            </a:spcAft>
            <a:buNone/>
          </a:pPr>
          <a:r>
            <a:rPr lang="es-ES" sz="1100" b="1" kern="1200" dirty="0">
              <a:solidFill>
                <a:schemeClr val="tx1"/>
              </a:solidFill>
            </a:rPr>
            <a:t>2.  Antecedentes</a:t>
          </a:r>
          <a:endParaRPr lang="es-ES" sz="1100" kern="1200" dirty="0">
            <a:solidFill>
              <a:schemeClr val="tx1"/>
            </a:solidFill>
          </a:endParaRPr>
        </a:p>
        <a:p>
          <a:pPr marL="0" lvl="0" indent="0" algn="l" defTabSz="488950">
            <a:lnSpc>
              <a:spcPct val="90000"/>
            </a:lnSpc>
            <a:spcBef>
              <a:spcPct val="0"/>
            </a:spcBef>
            <a:spcAft>
              <a:spcPct val="35000"/>
            </a:spcAft>
            <a:buNone/>
          </a:pPr>
          <a:r>
            <a:rPr lang="es-ES" sz="1100" kern="1200" dirty="0">
              <a:solidFill>
                <a:schemeClr val="tx1"/>
              </a:solidFill>
              <a:latin typeface="+mn-lt"/>
            </a:rPr>
            <a:t>2.1. Justificación</a:t>
          </a:r>
        </a:p>
        <a:p>
          <a:pPr marL="0" lvl="0" indent="0" algn="l" defTabSz="488950">
            <a:lnSpc>
              <a:spcPct val="90000"/>
            </a:lnSpc>
            <a:spcBef>
              <a:spcPct val="0"/>
            </a:spcBef>
            <a:spcAft>
              <a:spcPct val="35000"/>
            </a:spcAft>
            <a:buNone/>
          </a:pPr>
          <a:r>
            <a:rPr lang="es-ES" sz="1100" kern="1200" dirty="0">
              <a:solidFill>
                <a:schemeClr val="tx1"/>
              </a:solidFill>
              <a:latin typeface="+mn-lt"/>
            </a:rPr>
            <a:t>2.2. Referencia normativa</a:t>
          </a:r>
        </a:p>
        <a:p>
          <a:pPr marL="0" lvl="0" indent="0" algn="l" defTabSz="488950">
            <a:lnSpc>
              <a:spcPct val="90000"/>
            </a:lnSpc>
            <a:spcBef>
              <a:spcPct val="0"/>
            </a:spcBef>
            <a:spcAft>
              <a:spcPct val="35000"/>
            </a:spcAft>
            <a:buNone/>
          </a:pPr>
          <a:r>
            <a:rPr lang="es-ES" sz="1100" kern="1200" dirty="0">
              <a:solidFill>
                <a:schemeClr val="tx1"/>
              </a:solidFill>
              <a:latin typeface="+mn-lt"/>
            </a:rPr>
            <a:t>2.3. Revisión de los comprobantes manuales 2021-2022</a:t>
          </a:r>
        </a:p>
        <a:p>
          <a:pPr marL="0" lvl="0" indent="0" algn="l" defTabSz="488950">
            <a:lnSpc>
              <a:spcPct val="90000"/>
            </a:lnSpc>
            <a:spcBef>
              <a:spcPct val="0"/>
            </a:spcBef>
            <a:spcAft>
              <a:spcPct val="35000"/>
            </a:spcAft>
            <a:buNone/>
          </a:pPr>
          <a:r>
            <a:rPr lang="es-ES" sz="1100" kern="1200" dirty="0">
              <a:solidFill>
                <a:schemeClr val="tx1"/>
              </a:solidFill>
              <a:latin typeface="+mn-lt"/>
            </a:rPr>
            <a:t>2.4. Principales hallazgos</a:t>
          </a:r>
        </a:p>
        <a:p>
          <a:pPr marL="0" lvl="0" indent="0" algn="l" defTabSz="488950">
            <a:lnSpc>
              <a:spcPct val="90000"/>
            </a:lnSpc>
            <a:spcBef>
              <a:spcPct val="0"/>
            </a:spcBef>
            <a:spcAft>
              <a:spcPct val="35000"/>
            </a:spcAft>
            <a:buNone/>
          </a:pPr>
          <a:r>
            <a:rPr lang="es-ES" sz="1100" kern="1200" dirty="0">
              <a:solidFill>
                <a:schemeClr val="tx1"/>
              </a:solidFill>
              <a:latin typeface="+mn-lt"/>
            </a:rPr>
            <a:t>2.5.  Concepto No.</a:t>
          </a:r>
          <a:r>
            <a:rPr lang="es-CO" sz="1100" b="1" kern="1200" dirty="0">
              <a:solidFill>
                <a:schemeClr val="tx1"/>
              </a:solidFill>
              <a:latin typeface="+mn-lt"/>
              <a:ea typeface="+mj-ea"/>
              <a:cs typeface="Arial" panose="020B0604020202020204" pitchFamily="34" charset="0"/>
            </a:rPr>
            <a:t> </a:t>
          </a:r>
          <a:r>
            <a:rPr lang="es-CO" sz="1100" kern="1200" dirty="0">
              <a:solidFill>
                <a:schemeClr val="tx1"/>
              </a:solidFill>
              <a:latin typeface="+mn-lt"/>
              <a:ea typeface="+mn-ea"/>
              <a:cs typeface="+mn-cs"/>
            </a:rPr>
            <a:t>20221100016851 del 17 de marzo del 2022 </a:t>
          </a:r>
          <a:r>
            <a:rPr lang="es-MX" sz="1100" kern="1200" dirty="0">
              <a:solidFill>
                <a:schemeClr val="tx1"/>
              </a:solidFill>
              <a:latin typeface="+mn-lt"/>
              <a:ea typeface="+mn-ea"/>
              <a:cs typeface="+mn-cs"/>
            </a:rPr>
            <a:t>Ministerio de Trabajo- UGPP – DGCPTN</a:t>
          </a:r>
          <a:r>
            <a:rPr lang="es-ES" sz="1100" kern="1200" dirty="0">
              <a:solidFill>
                <a:schemeClr val="tx1"/>
              </a:solidFill>
              <a:latin typeface="+mn-lt"/>
              <a:ea typeface="+mn-ea"/>
              <a:cs typeface="+mn-cs"/>
            </a:rPr>
            <a:t> </a:t>
          </a:r>
          <a:endParaRPr lang="en-US" sz="1100" kern="1200" dirty="0"/>
        </a:p>
      </dsp:txBody>
      <dsp:txXfrm>
        <a:off x="1027699" y="1077193"/>
        <a:ext cx="7295324" cy="1236516"/>
      </dsp:txXfrm>
    </dsp:sp>
    <dsp:sp modelId="{347CF1D6-54F1-4597-8009-9D2342388E1B}">
      <dsp:nvSpPr>
        <dsp:cNvPr id="0" name=""/>
        <dsp:cNvSpPr/>
      </dsp:nvSpPr>
      <dsp:spPr>
        <a:xfrm>
          <a:off x="558651" y="1240282"/>
          <a:ext cx="827207" cy="82720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729E07-5E2C-4312-B070-C0FADAC3D673}">
      <dsp:nvSpPr>
        <dsp:cNvPr id="0" name=""/>
        <dsp:cNvSpPr/>
      </dsp:nvSpPr>
      <dsp:spPr>
        <a:xfrm>
          <a:off x="1173279" y="2442936"/>
          <a:ext cx="7149782" cy="7667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5277"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solidFill>
                <a:schemeClr val="tx1"/>
              </a:solidFill>
            </a:rPr>
            <a:t>3.    Modificación de las marcas en SIIF Nación</a:t>
          </a:r>
          <a:endParaRPr lang="es-ES" sz="1200" kern="1200" dirty="0">
            <a:solidFill>
              <a:schemeClr val="tx1"/>
            </a:solidFill>
          </a:endParaRPr>
        </a:p>
        <a:p>
          <a:pPr marL="0" lvl="0" indent="0" algn="l" defTabSz="533400">
            <a:lnSpc>
              <a:spcPct val="90000"/>
            </a:lnSpc>
            <a:spcBef>
              <a:spcPct val="0"/>
            </a:spcBef>
            <a:spcAft>
              <a:spcPct val="35000"/>
            </a:spcAft>
            <a:buNone/>
          </a:pPr>
          <a:r>
            <a:rPr lang="es-ES" sz="1200" kern="1200" dirty="0">
              <a:solidFill>
                <a:schemeClr val="tx1"/>
              </a:solidFill>
              <a:latin typeface="Calibri" panose="020F0502020204030204"/>
              <a:ea typeface="+mn-ea"/>
              <a:cs typeface="+mn-cs"/>
            </a:rPr>
            <a:t>3.1. Cambio de la marca manual con valor “NO”</a:t>
          </a:r>
        </a:p>
        <a:p>
          <a:pPr marL="0" lvl="0" indent="0" algn="l" defTabSz="533400">
            <a:lnSpc>
              <a:spcPct val="90000"/>
            </a:lnSpc>
            <a:spcBef>
              <a:spcPct val="0"/>
            </a:spcBef>
            <a:spcAft>
              <a:spcPct val="35000"/>
            </a:spcAft>
            <a:buNone/>
          </a:pPr>
          <a:r>
            <a:rPr lang="es-ES" sz="1200" kern="1200" dirty="0">
              <a:solidFill>
                <a:schemeClr val="tx1"/>
              </a:solidFill>
              <a:latin typeface="Calibri" panose="020F0502020204030204"/>
              <a:ea typeface="+mn-ea"/>
              <a:cs typeface="+mn-cs"/>
            </a:rPr>
            <a:t>3.2. Cambio de la marca “TER” a “PCIRE”</a:t>
          </a:r>
          <a:endParaRPr lang="en-US" sz="1200" kern="1200" dirty="0"/>
        </a:p>
      </dsp:txBody>
      <dsp:txXfrm>
        <a:off x="1173279" y="2442936"/>
        <a:ext cx="7149782" cy="766775"/>
      </dsp:txXfrm>
    </dsp:sp>
    <dsp:sp modelId="{44975C73-AAC4-428F-9E94-FD89BF6A9C3D}">
      <dsp:nvSpPr>
        <dsp:cNvPr id="0" name=""/>
        <dsp:cNvSpPr/>
      </dsp:nvSpPr>
      <dsp:spPr>
        <a:xfrm>
          <a:off x="718049" y="2357307"/>
          <a:ext cx="827207" cy="82720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8D4F6F-B658-41A6-8CA2-04F573A0CD2C}">
      <dsp:nvSpPr>
        <dsp:cNvPr id="0" name=""/>
        <dsp:cNvSpPr/>
      </dsp:nvSpPr>
      <dsp:spPr>
        <a:xfrm>
          <a:off x="958394" y="3329627"/>
          <a:ext cx="7295324" cy="7286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5277" tIns="30480" rIns="30480" bIns="30480" numCol="1" spcCol="1270" anchor="t" anchorCtr="0">
          <a:noAutofit/>
        </a:bodyPr>
        <a:lstStyle/>
        <a:p>
          <a:pPr marL="0" lvl="0" indent="0" algn="l" defTabSz="533400">
            <a:lnSpc>
              <a:spcPct val="90000"/>
            </a:lnSpc>
            <a:spcBef>
              <a:spcPct val="0"/>
            </a:spcBef>
            <a:spcAft>
              <a:spcPct val="35000"/>
            </a:spcAft>
            <a:buNone/>
          </a:pPr>
          <a:r>
            <a:rPr lang="es-MX" sz="1200" b="1" kern="1200" dirty="0">
              <a:solidFill>
                <a:schemeClr val="tx1"/>
              </a:solidFill>
            </a:rPr>
            <a:t>4.  Acciones a seguir por las Entidades Contables Públicas (ECP)</a:t>
          </a:r>
          <a:endParaRPr lang="es-MX" sz="1200" b="0" kern="1200" dirty="0">
            <a:solidFill>
              <a:schemeClr val="tx1"/>
            </a:solidFill>
          </a:endParaRPr>
        </a:p>
        <a:p>
          <a:pPr marL="0" lvl="0" indent="0" algn="l" defTabSz="533400">
            <a:lnSpc>
              <a:spcPct val="90000"/>
            </a:lnSpc>
            <a:spcBef>
              <a:spcPct val="0"/>
            </a:spcBef>
            <a:spcAft>
              <a:spcPct val="35000"/>
            </a:spcAft>
            <a:buNone/>
          </a:pPr>
          <a:r>
            <a:rPr lang="es-MX" sz="1200" b="0" kern="1200" dirty="0">
              <a:solidFill>
                <a:schemeClr val="tx1"/>
              </a:solidFill>
            </a:rPr>
            <a:t>4.1. Recomendaciones para los códigos contables con la marca manual “NO”</a:t>
          </a:r>
        </a:p>
        <a:p>
          <a:pPr marL="0" lvl="0" indent="0" algn="l" defTabSz="533400">
            <a:lnSpc>
              <a:spcPct val="90000"/>
            </a:lnSpc>
            <a:spcBef>
              <a:spcPct val="0"/>
            </a:spcBef>
            <a:spcAft>
              <a:spcPct val="35000"/>
            </a:spcAft>
            <a:buNone/>
          </a:pPr>
          <a:r>
            <a:rPr lang="es-MX" sz="1200" b="0" kern="1200" dirty="0">
              <a:solidFill>
                <a:schemeClr val="tx1"/>
              </a:solidFill>
            </a:rPr>
            <a:t>4.2. P</a:t>
          </a:r>
          <a:r>
            <a:rPr lang="es-CO" altLang="es-ES" sz="1200" b="0" kern="1200" dirty="0" err="1">
              <a:solidFill>
                <a:schemeClr val="tx1"/>
              </a:solidFill>
            </a:rPr>
            <a:t>rocedimiento</a:t>
          </a:r>
          <a:r>
            <a:rPr lang="es-CO" altLang="es-ES" sz="1200" b="0" kern="1200" dirty="0">
              <a:solidFill>
                <a:schemeClr val="tx1"/>
              </a:solidFill>
            </a:rPr>
            <a:t> para generar la reclasificación del saldo de la marca “PCIRE” en SIIF-Nación </a:t>
          </a:r>
          <a:endParaRPr lang="en-US" sz="1200" kern="1200" dirty="0"/>
        </a:p>
        <a:p>
          <a:pPr marL="57150" lvl="1" indent="-57150" algn="l" defTabSz="222250">
            <a:lnSpc>
              <a:spcPct val="90000"/>
            </a:lnSpc>
            <a:spcBef>
              <a:spcPct val="0"/>
            </a:spcBef>
            <a:spcAft>
              <a:spcPct val="15000"/>
            </a:spcAft>
            <a:buChar char="•"/>
          </a:pPr>
          <a:endParaRPr lang="en-US" sz="500" kern="1200" dirty="0"/>
        </a:p>
      </dsp:txBody>
      <dsp:txXfrm>
        <a:off x="958394" y="3329627"/>
        <a:ext cx="7295324" cy="728677"/>
      </dsp:txXfrm>
    </dsp:sp>
    <dsp:sp modelId="{D6298742-3333-4FFF-BC71-661311F97259}">
      <dsp:nvSpPr>
        <dsp:cNvPr id="0" name=""/>
        <dsp:cNvSpPr/>
      </dsp:nvSpPr>
      <dsp:spPr>
        <a:xfrm>
          <a:off x="586363" y="3280368"/>
          <a:ext cx="827207" cy="827207"/>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CEE193-9196-45CA-9E50-CAB6CF51D1E2}">
      <dsp:nvSpPr>
        <dsp:cNvPr id="0" name=""/>
        <dsp:cNvSpPr/>
      </dsp:nvSpPr>
      <dsp:spPr>
        <a:xfrm>
          <a:off x="498053" y="4430664"/>
          <a:ext cx="7769526" cy="40043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25277" tIns="45720" rIns="45720" bIns="45720" numCol="1" spcCol="1270" anchor="t" anchorCtr="0">
          <a:noAutofit/>
        </a:bodyPr>
        <a:lstStyle/>
        <a:p>
          <a:pPr marL="0" lvl="0" indent="0" algn="l" defTabSz="222250">
            <a:lnSpc>
              <a:spcPct val="90000"/>
            </a:lnSpc>
            <a:spcBef>
              <a:spcPct val="0"/>
            </a:spcBef>
            <a:spcAft>
              <a:spcPct val="35000"/>
            </a:spcAft>
            <a:buNone/>
          </a:pPr>
          <a:r>
            <a:rPr lang="es-MX"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5. Preguntas y conclusiones</a:t>
          </a:r>
          <a:endParaRPr 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n-US" sz="1200" kern="1200" dirty="0"/>
        </a:p>
      </dsp:txBody>
      <dsp:txXfrm>
        <a:off x="498053" y="4430664"/>
        <a:ext cx="7769526" cy="400434"/>
      </dsp:txXfrm>
    </dsp:sp>
    <dsp:sp modelId="{B96E86D2-D36A-46FD-AB9C-088DC258E07E}">
      <dsp:nvSpPr>
        <dsp:cNvPr id="0" name=""/>
        <dsp:cNvSpPr/>
      </dsp:nvSpPr>
      <dsp:spPr>
        <a:xfrm>
          <a:off x="84449" y="4217277"/>
          <a:ext cx="827207" cy="827207"/>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FA218-9EDF-43F4-8652-FA33031A9E65}">
      <dsp:nvSpPr>
        <dsp:cNvPr id="0" name=""/>
        <dsp:cNvSpPr/>
      </dsp:nvSpPr>
      <dsp:spPr>
        <a:xfrm rot="16200000">
          <a:off x="-1637220" y="1640902"/>
          <a:ext cx="4736506" cy="1454701"/>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ClrTx/>
            <a:buSzTx/>
            <a:buNone/>
          </a:pP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Reclasificación de cuentas</a:t>
          </a:r>
          <a:endParaRPr lang="es-CO" sz="1200" kern="1200" dirty="0">
            <a:latin typeface="+mn-lt"/>
          </a:endParaRPr>
        </a:p>
      </dsp:txBody>
      <dsp:txXfrm rot="5400000">
        <a:off x="3682" y="947301"/>
        <a:ext cx="1454701" cy="2841904"/>
      </dsp:txXfrm>
    </dsp:sp>
    <dsp:sp modelId="{D71EA2AF-7836-4BD7-95CA-3787FE217857}">
      <dsp:nvSpPr>
        <dsp:cNvPr id="0" name=""/>
        <dsp:cNvSpPr/>
      </dsp:nvSpPr>
      <dsp:spPr>
        <a:xfrm rot="16200000">
          <a:off x="-73415" y="1640902"/>
          <a:ext cx="4736506" cy="1454701"/>
        </a:xfrm>
        <a:prstGeom prst="flowChartManualOperation">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Reversión pagos no exitosos</a:t>
          </a:r>
          <a:b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Ajustes por error en creación documento de recaudo por compensación </a:t>
          </a:r>
          <a:b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Ajustes por reclasificación cuenta recursos pago conciliación de sentencias</a:t>
          </a:r>
          <a:endParaRPr lang="es-CO" sz="1200" kern="1200" dirty="0">
            <a:latin typeface="+mn-lt"/>
          </a:endParaRPr>
        </a:p>
      </dsp:txBody>
      <dsp:txXfrm rot="5400000">
        <a:off x="1567487" y="947301"/>
        <a:ext cx="1454701" cy="2841904"/>
      </dsp:txXfrm>
    </dsp:sp>
    <dsp:sp modelId="{610612C0-D0D1-4452-8610-3BABCE34C9C1}">
      <dsp:nvSpPr>
        <dsp:cNvPr id="0" name=""/>
        <dsp:cNvSpPr/>
      </dsp:nvSpPr>
      <dsp:spPr>
        <a:xfrm rot="16200000">
          <a:off x="1490388" y="1640902"/>
          <a:ext cx="4736506" cy="1454701"/>
        </a:xfrm>
        <a:prstGeom prst="flowChartManualOperation">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Reclasificación de acreedor </a:t>
          </a:r>
          <a:b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b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 Ajustes de saldos de las cuentas</a:t>
          </a:r>
          <a:endParaRPr lang="es-CO" sz="1200" kern="1200" dirty="0">
            <a:latin typeface="+mn-lt"/>
          </a:endParaRPr>
        </a:p>
      </dsp:txBody>
      <dsp:txXfrm rot="5400000">
        <a:off x="3131290" y="947301"/>
        <a:ext cx="1454701" cy="2841904"/>
      </dsp:txXfrm>
    </dsp:sp>
    <dsp:sp modelId="{19F2FA0B-285A-47AA-AC10-2EB2C3818D98}">
      <dsp:nvSpPr>
        <dsp:cNvPr id="0" name=""/>
        <dsp:cNvSpPr/>
      </dsp:nvSpPr>
      <dsp:spPr>
        <a:xfrm rot="16200000">
          <a:off x="3054193" y="1640902"/>
          <a:ext cx="4736506" cy="1454701"/>
        </a:xfrm>
        <a:prstGeom prst="flowChartManualOperation">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-Ajustes por contabilización a tasa de cambio</a:t>
          </a:r>
          <a:endParaRPr lang="es-CO" sz="1200" kern="1200" dirty="0">
            <a:latin typeface="+mn-lt"/>
          </a:endParaRPr>
        </a:p>
      </dsp:txBody>
      <dsp:txXfrm rot="5400000">
        <a:off x="4695095" y="947301"/>
        <a:ext cx="1454701" cy="2841904"/>
      </dsp:txXfrm>
    </dsp:sp>
    <dsp:sp modelId="{41BFEC55-C609-42D6-9267-66520F2103F7}">
      <dsp:nvSpPr>
        <dsp:cNvPr id="0" name=""/>
        <dsp:cNvSpPr/>
      </dsp:nvSpPr>
      <dsp:spPr>
        <a:xfrm rot="16200000">
          <a:off x="4617997" y="1640902"/>
          <a:ext cx="4736506" cy="1454701"/>
        </a:xfrm>
        <a:prstGeom prst="flowChartManualOperation">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-Registros de traslado de operación </a:t>
          </a: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a:t>
          </a:r>
          <a:endParaRPr lang="es-CO" sz="1200" kern="1200" dirty="0">
            <a:latin typeface="+mn-lt"/>
          </a:endParaRPr>
        </a:p>
      </dsp:txBody>
      <dsp:txXfrm rot="5400000">
        <a:off x="6258899" y="947301"/>
        <a:ext cx="1454701" cy="2841904"/>
      </dsp:txXfrm>
    </dsp:sp>
    <dsp:sp modelId="{213643AC-2503-4151-A9C4-CB0F24FCE363}">
      <dsp:nvSpPr>
        <dsp:cNvPr id="0" name=""/>
        <dsp:cNvSpPr/>
      </dsp:nvSpPr>
      <dsp:spPr>
        <a:xfrm rot="16200000">
          <a:off x="6153810" y="1640902"/>
          <a:ext cx="4736506" cy="1454701"/>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-Registro de abono por diferencia en precios</a:t>
          </a:r>
          <a:br>
            <a:rPr kumimoji="0" lang="es-CO" sz="1200" b="0" i="0" u="none" strike="noStrike" kern="1200"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s-CO" sz="1200" b="0" i="0" u="none" strike="noStrike" kern="1200" cap="none" spc="0" normalizeH="0" baseline="0" noProof="0">
              <a:ln/>
              <a:effectLst/>
              <a:uLnTx/>
              <a:uFillTx/>
              <a:latin typeface="Calibri" panose="020F0502020204030204" pitchFamily="34" charset="0"/>
              <a:ea typeface="Times New Roman" panose="02020603050405020304" pitchFamily="18" charset="0"/>
              <a:cs typeface="Calibri" panose="020F0502020204030204" pitchFamily="34" charset="0"/>
            </a:rPr>
            <a:t>-Reversión comprobante  </a:t>
          </a:r>
          <a:endParaRPr lang="es-CO" sz="1200" kern="1200" dirty="0">
            <a:latin typeface="+mn-lt"/>
          </a:endParaRPr>
        </a:p>
      </dsp:txBody>
      <dsp:txXfrm rot="5400000">
        <a:off x="7794712" y="947301"/>
        <a:ext cx="1454701" cy="28419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882879" y="295297"/>
          <a:ext cx="2482092" cy="80410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4720 OPERACIONES DE ENLACE</a:t>
          </a:r>
        </a:p>
      </dsp:txBody>
      <dsp:txXfrm>
        <a:off x="906430" y="318848"/>
        <a:ext cx="2434990" cy="757002"/>
      </dsp:txXfrm>
    </dsp:sp>
    <dsp:sp modelId="{AD5D7008-C8DA-4F51-B4CE-F3F32EE3C870}">
      <dsp:nvSpPr>
        <dsp:cNvPr id="0" name=""/>
        <dsp:cNvSpPr/>
      </dsp:nvSpPr>
      <dsp:spPr>
        <a:xfrm rot="3412108">
          <a:off x="2325008" y="1508191"/>
          <a:ext cx="839955" cy="281436"/>
        </a:xfrm>
        <a:prstGeom prst="leftRigh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a:off x="2409439" y="1564478"/>
        <a:ext cx="671093" cy="168862"/>
      </dsp:txXfrm>
    </dsp:sp>
    <dsp:sp modelId="{062B4F90-A21D-452D-990E-2D97232D56B4}">
      <dsp:nvSpPr>
        <dsp:cNvPr id="0" name=""/>
        <dsp:cNvSpPr/>
      </dsp:nvSpPr>
      <dsp:spPr>
        <a:xfrm>
          <a:off x="2658126" y="2198418"/>
          <a:ext cx="1608208" cy="1098840"/>
        </a:xfrm>
        <a:prstGeom prst="roundRect">
          <a:avLst>
            <a:gd name="adj" fmla="val 10000"/>
          </a:avLst>
        </a:prstGeom>
        <a:solidFill>
          <a:srgbClr val="5B9BD5">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472081 </a:t>
          </a:r>
        </a:p>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DEVOLUCIÓN DE INGRESOS</a:t>
          </a:r>
        </a:p>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25 comprobantes</a:t>
          </a:r>
        </a:p>
      </dsp:txBody>
      <dsp:txXfrm>
        <a:off x="2690310" y="2230602"/>
        <a:ext cx="1543840" cy="1034472"/>
      </dsp:txXfrm>
    </dsp:sp>
    <dsp:sp modelId="{BF3FA60D-5D46-49FF-92A8-C159852C47FA}">
      <dsp:nvSpPr>
        <dsp:cNvPr id="0" name=""/>
        <dsp:cNvSpPr/>
      </dsp:nvSpPr>
      <dsp:spPr>
        <a:xfrm rot="10776100">
          <a:off x="1713189" y="2616360"/>
          <a:ext cx="839955" cy="281436"/>
        </a:xfrm>
        <a:prstGeom prst="leftRightArrow">
          <a:avLst>
            <a:gd name="adj1" fmla="val 60000"/>
            <a:gd name="adj2" fmla="val 50000"/>
          </a:avLst>
        </a:prstGeom>
        <a:solidFill>
          <a:srgbClr val="5B9BD5">
            <a:hueOff val="-3379271"/>
            <a:satOff val="-8710"/>
            <a:lumOff val="-5883"/>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rot="10800000">
        <a:off x="1797620" y="2672647"/>
        <a:ext cx="671093" cy="168862"/>
      </dsp:txXfrm>
    </dsp:sp>
    <dsp:sp modelId="{B5A9161C-9BA1-4AEE-9C0E-05B5B11D26A1}">
      <dsp:nvSpPr>
        <dsp:cNvPr id="0" name=""/>
        <dsp:cNvSpPr/>
      </dsp:nvSpPr>
      <dsp:spPr>
        <a:xfrm>
          <a:off x="0" y="2243968"/>
          <a:ext cx="1608208" cy="1044700"/>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472080 RECAUDOS</a:t>
          </a:r>
        </a:p>
        <a:p>
          <a:pPr marL="0" lvl="0" indent="0" algn="ctr" defTabSz="577850">
            <a:lnSpc>
              <a:spcPct val="90000"/>
            </a:lnSpc>
            <a:spcBef>
              <a:spcPct val="0"/>
            </a:spcBef>
            <a:spcAft>
              <a:spcPct val="35000"/>
            </a:spcAft>
            <a:buNone/>
          </a:pPr>
          <a:r>
            <a:rPr lang="es-CO" sz="1300" kern="1200">
              <a:solidFill>
                <a:sysClr val="window" lastClr="FFFFFF"/>
              </a:solidFill>
              <a:latin typeface="Calibri" panose="020F0502020204030204"/>
              <a:ea typeface="+mn-ea"/>
              <a:cs typeface="+mn-cs"/>
            </a:rPr>
            <a:t>292 comprobantes</a:t>
          </a:r>
        </a:p>
      </dsp:txBody>
      <dsp:txXfrm>
        <a:off x="30598" y="2274566"/>
        <a:ext cx="1547012" cy="983504"/>
      </dsp:txXfrm>
    </dsp:sp>
    <dsp:sp modelId="{D24BE94A-95BD-42A0-BE92-A5A1F89B334F}">
      <dsp:nvSpPr>
        <dsp:cNvPr id="0" name=""/>
        <dsp:cNvSpPr/>
      </dsp:nvSpPr>
      <dsp:spPr>
        <a:xfrm rot="18152058">
          <a:off x="1082407" y="1530967"/>
          <a:ext cx="839955" cy="281436"/>
        </a:xfrm>
        <a:prstGeom prst="leftRightArrow">
          <a:avLst>
            <a:gd name="adj1" fmla="val 60000"/>
            <a:gd name="adj2" fmla="val 50000"/>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a:off x="1166838" y="1587254"/>
        <a:ext cx="671093" cy="168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973359" y="78187"/>
          <a:ext cx="2579227" cy="83557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5720 OPERACIONES DE ENLACE</a:t>
          </a:r>
        </a:p>
      </dsp:txBody>
      <dsp:txXfrm>
        <a:off x="997832" y="102660"/>
        <a:ext cx="2530281" cy="786626"/>
      </dsp:txXfrm>
    </dsp:sp>
    <dsp:sp modelId="{AD5D7008-C8DA-4F51-B4CE-F3F32EE3C870}">
      <dsp:nvSpPr>
        <dsp:cNvPr id="0" name=""/>
        <dsp:cNvSpPr/>
      </dsp:nvSpPr>
      <dsp:spPr>
        <a:xfrm rot="3359606">
          <a:off x="2471481" y="1338716"/>
          <a:ext cx="917448" cy="292450"/>
        </a:xfrm>
        <a:prstGeom prst="lef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a:off x="2559216" y="1397206"/>
        <a:ext cx="741978" cy="175470"/>
      </dsp:txXfrm>
    </dsp:sp>
    <dsp:sp modelId="{062B4F90-A21D-452D-990E-2D97232D56B4}">
      <dsp:nvSpPr>
        <dsp:cNvPr id="0" name=""/>
        <dsp:cNvSpPr/>
      </dsp:nvSpPr>
      <dsp:spPr>
        <a:xfrm>
          <a:off x="2865182" y="2056123"/>
          <a:ext cx="1671144" cy="1141842"/>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572081 </a:t>
          </a:r>
        </a:p>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DEVOLUCIÓN DE INGRESOS</a:t>
          </a:r>
        </a:p>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75 comprobantes</a:t>
          </a:r>
        </a:p>
      </dsp:txBody>
      <dsp:txXfrm>
        <a:off x="2898625" y="2089566"/>
        <a:ext cx="1604258" cy="1074956"/>
      </dsp:txXfrm>
    </dsp:sp>
    <dsp:sp modelId="{BF3FA60D-5D46-49FF-92A8-C159852C47FA}">
      <dsp:nvSpPr>
        <dsp:cNvPr id="0" name=""/>
        <dsp:cNvSpPr/>
      </dsp:nvSpPr>
      <dsp:spPr>
        <a:xfrm rot="10776569">
          <a:off x="1833066" y="2490422"/>
          <a:ext cx="917448" cy="292450"/>
        </a:xfrm>
        <a:prstGeom prst="leftRigh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rot="10800000">
        <a:off x="1920801" y="2548912"/>
        <a:ext cx="741978" cy="175470"/>
      </dsp:txXfrm>
    </dsp:sp>
    <dsp:sp modelId="{B5A9161C-9BA1-4AEE-9C0E-05B5B11D26A1}">
      <dsp:nvSpPr>
        <dsp:cNvPr id="0" name=""/>
        <dsp:cNvSpPr/>
      </dsp:nvSpPr>
      <dsp:spPr>
        <a:xfrm>
          <a:off x="47254" y="2103459"/>
          <a:ext cx="1671144" cy="108558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572080 RECAUDOS</a:t>
          </a:r>
        </a:p>
        <a:p>
          <a:pPr marL="0" lvl="0" indent="0" algn="ctr" defTabSz="622300">
            <a:lnSpc>
              <a:spcPct val="90000"/>
            </a:lnSpc>
            <a:spcBef>
              <a:spcPct val="0"/>
            </a:spcBef>
            <a:spcAft>
              <a:spcPct val="35000"/>
            </a:spcAft>
            <a:buNone/>
          </a:pPr>
          <a:r>
            <a:rPr lang="es-CO" sz="1400" kern="1200">
              <a:solidFill>
                <a:sysClr val="window" lastClr="FFFFFF"/>
              </a:solidFill>
              <a:latin typeface="Calibri" panose="020F0502020204030204"/>
              <a:ea typeface="+mn-ea"/>
              <a:cs typeface="+mn-cs"/>
            </a:rPr>
            <a:t>940 comprobantes</a:t>
          </a:r>
        </a:p>
      </dsp:txBody>
      <dsp:txXfrm>
        <a:off x="79050" y="2135255"/>
        <a:ext cx="1607552" cy="1021991"/>
      </dsp:txXfrm>
    </dsp:sp>
    <dsp:sp modelId="{D24BE94A-95BD-42A0-BE92-A5A1F89B334F}">
      <dsp:nvSpPr>
        <dsp:cNvPr id="0" name=""/>
        <dsp:cNvSpPr/>
      </dsp:nvSpPr>
      <dsp:spPr>
        <a:xfrm rot="18161652">
          <a:off x="1154293" y="1362384"/>
          <a:ext cx="917448" cy="292450"/>
        </a:xfrm>
        <a:prstGeom prst="lef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sysClr val="window" lastClr="FFFFFF"/>
            </a:solidFill>
            <a:latin typeface="Calibri" panose="020F0502020204030204"/>
            <a:ea typeface="+mn-ea"/>
            <a:cs typeface="+mn-cs"/>
          </a:endParaRPr>
        </a:p>
      </dsp:txBody>
      <dsp:txXfrm>
        <a:off x="1242028" y="1420874"/>
        <a:ext cx="741978" cy="1754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6613-487A-4FCA-AB44-976E0CB206ED}">
      <dsp:nvSpPr>
        <dsp:cNvPr id="0" name=""/>
        <dsp:cNvSpPr/>
      </dsp:nvSpPr>
      <dsp:spPr>
        <a:xfrm>
          <a:off x="3572" y="480652"/>
          <a:ext cx="2148337" cy="85933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ClrTx/>
            <a:buSzTx/>
            <a:buNone/>
          </a:pPr>
          <a:endParaRPr lang="es-CO" sz="1300" kern="1200" dirty="0">
            <a:solidFill>
              <a:schemeClr val="bg1"/>
            </a:solidFill>
            <a:latin typeface="+mn-lt"/>
          </a:endParaRPr>
        </a:p>
      </dsp:txBody>
      <dsp:txXfrm>
        <a:off x="3572" y="480652"/>
        <a:ext cx="2148337" cy="859334"/>
      </dsp:txXfrm>
    </dsp:sp>
    <dsp:sp modelId="{C73F5D6C-8C71-4E9D-BB60-C03332296039}">
      <dsp:nvSpPr>
        <dsp:cNvPr id="0" name=""/>
        <dsp:cNvSpPr/>
      </dsp:nvSpPr>
      <dsp:spPr>
        <a:xfrm>
          <a:off x="3572" y="1339987"/>
          <a:ext cx="2148337" cy="28548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Tx/>
            <a:buSzTx/>
            <a:buChar char="•"/>
          </a:pP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Ajustes principalmente de TES a corto plazo, TTVS</a:t>
          </a:r>
          <a:b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br>
          <a:endParaRPr lang="es-CO" sz="1300" kern="1200" dirty="0">
            <a:latin typeface="+mn-lt"/>
          </a:endParaRPr>
        </a:p>
      </dsp:txBody>
      <dsp:txXfrm>
        <a:off x="3572" y="1339987"/>
        <a:ext cx="2148337" cy="2854800"/>
      </dsp:txXfrm>
    </dsp:sp>
    <dsp:sp modelId="{7D21EB2A-E812-41BB-8088-59679321100F}">
      <dsp:nvSpPr>
        <dsp:cNvPr id="0" name=""/>
        <dsp:cNvSpPr/>
      </dsp:nvSpPr>
      <dsp:spPr>
        <a:xfrm>
          <a:off x="2452677" y="480652"/>
          <a:ext cx="2148337" cy="859334"/>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ClrTx/>
            <a:buSzTx/>
            <a:buNone/>
          </a:pPr>
          <a:endParaRPr lang="es-CO" sz="1300" kern="1200" dirty="0">
            <a:solidFill>
              <a:schemeClr val="bg1"/>
            </a:solidFill>
            <a:latin typeface="+mn-lt"/>
          </a:endParaRPr>
        </a:p>
      </dsp:txBody>
      <dsp:txXfrm>
        <a:off x="2452677" y="480652"/>
        <a:ext cx="2148337" cy="859334"/>
      </dsp:txXfrm>
    </dsp:sp>
    <dsp:sp modelId="{C727DEE2-1554-420F-A0E6-F9CDA3D27477}">
      <dsp:nvSpPr>
        <dsp:cNvPr id="0" name=""/>
        <dsp:cNvSpPr/>
      </dsp:nvSpPr>
      <dsp:spPr>
        <a:xfrm>
          <a:off x="2452677" y="1339987"/>
          <a:ext cx="2148337" cy="2854800"/>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Tx/>
            <a:buSzTx/>
            <a:buChar char="•"/>
          </a:pP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Reversión documentos de recaudo pendientes por identificar, y documento de  recaudo por compensación.</a:t>
          </a:r>
          <a:endParaRPr lang="es-CO" sz="1300" kern="1200" dirty="0">
            <a:latin typeface="+mn-lt"/>
          </a:endParaRPr>
        </a:p>
      </dsp:txBody>
      <dsp:txXfrm>
        <a:off x="2452677" y="1339987"/>
        <a:ext cx="2148337" cy="2854800"/>
      </dsp:txXfrm>
    </dsp:sp>
    <dsp:sp modelId="{F32EF105-B5EA-4305-8C47-7FB246983FC6}">
      <dsp:nvSpPr>
        <dsp:cNvPr id="0" name=""/>
        <dsp:cNvSpPr/>
      </dsp:nvSpPr>
      <dsp:spPr>
        <a:xfrm>
          <a:off x="4901781" y="480652"/>
          <a:ext cx="2148337" cy="859334"/>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endParaRPr lang="es-CO" sz="1300" kern="1200" dirty="0">
            <a:solidFill>
              <a:schemeClr val="bg1"/>
            </a:solidFill>
            <a:latin typeface="+mn-lt"/>
          </a:endParaRPr>
        </a:p>
      </dsp:txBody>
      <dsp:txXfrm>
        <a:off x="4901781" y="480652"/>
        <a:ext cx="2148337" cy="859334"/>
      </dsp:txXfrm>
    </dsp:sp>
    <dsp:sp modelId="{392DFB5F-0B0D-49F1-BF52-4692471B22EE}">
      <dsp:nvSpPr>
        <dsp:cNvPr id="0" name=""/>
        <dsp:cNvSpPr/>
      </dsp:nvSpPr>
      <dsp:spPr>
        <a:xfrm>
          <a:off x="4901781" y="1339987"/>
          <a:ext cx="2148337" cy="2854800"/>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Registros de devolución DRXC, ajuste de ítem de afectación de pago no presupuestales - 2-40-01-07 por pago acreedores sujetos a devolución </a:t>
          </a:r>
          <a:r>
            <a:rPr kumimoji="0" lang="es-CO" sz="1300" b="0" i="0" u="none" strike="noStrike" kern="1200" cap="none" spc="0" normalizeH="0" baseline="0" noProof="0" dirty="0" err="1">
              <a:ln/>
              <a:effectLst/>
              <a:uLnTx/>
              <a:uFillTx/>
              <a:latin typeface="Calibri" panose="020F0502020204030204" pitchFamily="34" charset="0"/>
              <a:ea typeface="Calibri" panose="020F0502020204030204" pitchFamily="34" charset="0"/>
              <a:cs typeface="Times New Roman" panose="02020603050405020304" pitchFamily="18" charset="0"/>
            </a:rPr>
            <a:t>dtn</a:t>
          </a: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 debiendo ser 2-40-01-01 Devolución de recursos no utilizados.</a:t>
          </a:r>
          <a:b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br>
          <a:endParaRPr lang="es-CO" sz="1300" kern="1200" dirty="0">
            <a:latin typeface="+mn-lt"/>
          </a:endParaRPr>
        </a:p>
      </dsp:txBody>
      <dsp:txXfrm>
        <a:off x="4901781" y="1339987"/>
        <a:ext cx="2148337" cy="2854800"/>
      </dsp:txXfrm>
    </dsp:sp>
    <dsp:sp modelId="{CF8D8B94-BB92-40CB-A07E-F6C30B4F0268}">
      <dsp:nvSpPr>
        <dsp:cNvPr id="0" name=""/>
        <dsp:cNvSpPr/>
      </dsp:nvSpPr>
      <dsp:spPr>
        <a:xfrm>
          <a:off x="7350885" y="480652"/>
          <a:ext cx="2148337" cy="859334"/>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endParaRPr lang="es-CO" sz="1300" kern="1200" dirty="0">
            <a:solidFill>
              <a:schemeClr val="bg1"/>
            </a:solidFill>
            <a:latin typeface="+mn-lt"/>
          </a:endParaRPr>
        </a:p>
      </dsp:txBody>
      <dsp:txXfrm>
        <a:off x="7350885" y="480652"/>
        <a:ext cx="2148337" cy="859334"/>
      </dsp:txXfrm>
    </dsp:sp>
    <dsp:sp modelId="{D8E50BFB-9BB1-45E6-AB00-6A8F3106C151}">
      <dsp:nvSpPr>
        <dsp:cNvPr id="0" name=""/>
        <dsp:cNvSpPr/>
      </dsp:nvSpPr>
      <dsp:spPr>
        <a:xfrm>
          <a:off x="7350885" y="1339987"/>
          <a:ext cx="2148337" cy="285480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Times New Roman" panose="02020603050405020304" pitchFamily="18" charset="0"/>
            </a:rPr>
            <a:t>Reintegro de recursos al Banco Interamericano De Desarrollo (BID), movimiento de pago</a:t>
          </a:r>
          <a:endParaRPr lang="es-CO" sz="1300" kern="1200" dirty="0">
            <a:latin typeface="+mn-lt"/>
          </a:endParaRPr>
        </a:p>
      </dsp:txBody>
      <dsp:txXfrm>
        <a:off x="7350885" y="1339987"/>
        <a:ext cx="2148337" cy="2854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03B4B-6772-416D-A9F3-1E897DFA1126}">
      <dsp:nvSpPr>
        <dsp:cNvPr id="0" name=""/>
        <dsp:cNvSpPr/>
      </dsp:nvSpPr>
      <dsp:spPr>
        <a:xfrm>
          <a:off x="0" y="4608694"/>
          <a:ext cx="10038335" cy="50432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Contabilización de devolución de recursos</a:t>
          </a:r>
          <a:endParaRPr lang="es-CO" sz="1200" kern="1200" dirty="0">
            <a:latin typeface="+mn-lt"/>
          </a:endParaRPr>
        </a:p>
      </dsp:txBody>
      <dsp:txXfrm>
        <a:off x="0" y="4608694"/>
        <a:ext cx="10038335" cy="504326"/>
      </dsp:txXfrm>
    </dsp:sp>
    <dsp:sp modelId="{645384F2-7D26-45BE-BF09-6A3CD417E8F6}">
      <dsp:nvSpPr>
        <dsp:cNvPr id="0" name=""/>
        <dsp:cNvSpPr/>
      </dsp:nvSpPr>
      <dsp:spPr>
        <a:xfrm rot="10800000">
          <a:off x="0" y="3840604"/>
          <a:ext cx="10038335" cy="775654"/>
        </a:xfrm>
        <a:prstGeom prst="upArrowCallout">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200" b="0" i="0" u="none" strike="noStrike" kern="1200"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t>egistro de contabilización cuenta 61020009 operaciones con TTVS, cuya contrapartida es la subcuenta 472080 Recaudos. </a:t>
          </a:r>
          <a:br>
            <a:rPr kumimoji="0" lang="es-CO" sz="1200" b="0" i="0" u="none" strike="noStrike" kern="1200" cap="none" spc="0" normalizeH="0" baseline="0" noProof="0" dirty="0">
              <a:ln/>
              <a:effectLst/>
              <a:uLnTx/>
              <a:uFillTx/>
              <a:latin typeface="Calibri" panose="020F0502020204030204" pitchFamily="34" charset="0"/>
              <a:ea typeface="Times New Roman" panose="02020603050405020304" pitchFamily="18" charset="0"/>
              <a:cs typeface="Calibri" panose="020F0502020204030204" pitchFamily="34" charset="0"/>
            </a:rPr>
          </a:br>
          <a:endParaRPr lang="es-CO" sz="1200" kern="1200" dirty="0">
            <a:latin typeface="+mn-lt"/>
          </a:endParaRPr>
        </a:p>
      </dsp:txBody>
      <dsp:txXfrm rot="10800000">
        <a:off x="0" y="3840604"/>
        <a:ext cx="10038335" cy="503997"/>
      </dsp:txXfrm>
    </dsp:sp>
    <dsp:sp modelId="{8665791A-C0A7-40E6-950C-990508665D12}">
      <dsp:nvSpPr>
        <dsp:cNvPr id="0" name=""/>
        <dsp:cNvSpPr/>
      </dsp:nvSpPr>
      <dsp:spPr>
        <a:xfrm rot="10800000">
          <a:off x="0" y="3072514"/>
          <a:ext cx="10038335" cy="775654"/>
        </a:xfrm>
        <a:prstGeom prst="upArrowCallou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Registro de prescripción de acreedores e ingresos pendientes por clasificar</a:t>
          </a:r>
          <a:b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kern="1200" dirty="0">
            <a:latin typeface="+mn-lt"/>
          </a:endParaRPr>
        </a:p>
      </dsp:txBody>
      <dsp:txXfrm rot="10800000">
        <a:off x="0" y="3072514"/>
        <a:ext cx="10038335" cy="503997"/>
      </dsp:txXfrm>
    </dsp:sp>
    <dsp:sp modelId="{D72A3394-57AD-4216-9046-6F49F0657FD7}">
      <dsp:nvSpPr>
        <dsp:cNvPr id="0" name=""/>
        <dsp:cNvSpPr/>
      </dsp:nvSpPr>
      <dsp:spPr>
        <a:xfrm rot="10800000">
          <a:off x="0" y="2304424"/>
          <a:ext cx="10038335" cy="775654"/>
        </a:xfrm>
        <a:prstGeom prst="upArrowCallou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de recaudos a la cuenta 190801002- </a:t>
          </a:r>
          <a:endParaRPr lang="es-CO" sz="1200" kern="1200" dirty="0">
            <a:latin typeface="+mn-lt"/>
          </a:endParaRPr>
        </a:p>
      </dsp:txBody>
      <dsp:txXfrm rot="10800000">
        <a:off x="0" y="2304424"/>
        <a:ext cx="10038335" cy="503997"/>
      </dsp:txXfrm>
    </dsp:sp>
    <dsp:sp modelId="{A6598F48-BB81-4B46-AAEA-67A211F7492D}">
      <dsp:nvSpPr>
        <dsp:cNvPr id="0" name=""/>
        <dsp:cNvSpPr/>
      </dsp:nvSpPr>
      <dsp:spPr>
        <a:xfrm rot="10800000">
          <a:off x="0" y="1536334"/>
          <a:ext cx="10038335" cy="775654"/>
        </a:xfrm>
        <a:prstGeom prst="upArrowCallou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Registros de reclasificación de recaudos a nivel de PCI </a:t>
          </a:r>
          <a:b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kern="1200" dirty="0">
            <a:latin typeface="+mn-lt"/>
          </a:endParaRPr>
        </a:p>
      </dsp:txBody>
      <dsp:txXfrm rot="10800000">
        <a:off x="0" y="1536334"/>
        <a:ext cx="10038335" cy="503997"/>
      </dsp:txXfrm>
    </dsp:sp>
    <dsp:sp modelId="{046D4941-CB6F-40DB-B948-063735F4A360}">
      <dsp:nvSpPr>
        <dsp:cNvPr id="0" name=""/>
        <dsp:cNvSpPr/>
      </dsp:nvSpPr>
      <dsp:spPr>
        <a:xfrm rot="10800000">
          <a:off x="0" y="768244"/>
          <a:ext cx="10038335" cy="775654"/>
        </a:xfrm>
        <a:prstGeom prst="upArrowCallout">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Tx/>
            <a:buSzTx/>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por error en trazas contables.</a:t>
          </a:r>
          <a:endParaRPr lang="es-CO" sz="1200" kern="1200" dirty="0">
            <a:latin typeface="+mn-lt"/>
          </a:endParaRPr>
        </a:p>
      </dsp:txBody>
      <dsp:txXfrm rot="10800000">
        <a:off x="0" y="768244"/>
        <a:ext cx="10038335" cy="503997"/>
      </dsp:txXfrm>
    </dsp:sp>
    <dsp:sp modelId="{6E9BC992-2EE8-4D3D-B8BB-77CDF73AF0B1}">
      <dsp:nvSpPr>
        <dsp:cNvPr id="0" name=""/>
        <dsp:cNvSpPr/>
      </dsp:nvSpPr>
      <dsp:spPr>
        <a:xfrm rot="10800000">
          <a:off x="0" y="154"/>
          <a:ext cx="10038335" cy="775654"/>
        </a:xfrm>
        <a:prstGeom prst="upArrowCallou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Tx/>
            <a:buSzTx/>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Ajuste del recaudo ingresos de vigencia anterior por concepto de rendimientos financieros. </a:t>
          </a:r>
          <a:b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br>
          <a:endParaRPr lang="es-CO" sz="1200" kern="1200" dirty="0">
            <a:latin typeface="+mn-lt"/>
          </a:endParaRPr>
        </a:p>
      </dsp:txBody>
      <dsp:txXfrm rot="10800000">
        <a:off x="0" y="154"/>
        <a:ext cx="10038335" cy="5039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1063123" y="-32802"/>
          <a:ext cx="1440485" cy="560765"/>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solidFill>
                <a:sysClr val="window" lastClr="FFFFFF"/>
              </a:solidFill>
              <a:latin typeface="Calibri" panose="020F0502020204030204"/>
              <a:ea typeface="+mn-ea"/>
              <a:cs typeface="+mn-cs"/>
            </a:rPr>
            <a:t>4722 OPERACIONES SIN FLUJO DE EFECTIVO</a:t>
          </a:r>
        </a:p>
      </dsp:txBody>
      <dsp:txXfrm>
        <a:off x="1079547" y="-16378"/>
        <a:ext cx="1407637" cy="527917"/>
      </dsp:txXfrm>
    </dsp:sp>
    <dsp:sp modelId="{AD5D7008-C8DA-4F51-B4CE-F3F32EE3C870}">
      <dsp:nvSpPr>
        <dsp:cNvPr id="0" name=""/>
        <dsp:cNvSpPr/>
      </dsp:nvSpPr>
      <dsp:spPr>
        <a:xfrm rot="1800000">
          <a:off x="2287219" y="518426"/>
          <a:ext cx="213434" cy="163332"/>
        </a:xfrm>
        <a:prstGeom prst="lef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a:off x="2336219" y="551092"/>
        <a:ext cx="115434" cy="98000"/>
      </dsp:txXfrm>
    </dsp:sp>
    <dsp:sp modelId="{4C823E40-4563-439B-B71E-203B4F355638}">
      <dsp:nvSpPr>
        <dsp:cNvPr id="0" name=""/>
        <dsp:cNvSpPr/>
      </dsp:nvSpPr>
      <dsp:spPr>
        <a:xfrm>
          <a:off x="2417127" y="672221"/>
          <a:ext cx="1402975" cy="69252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solidFill>
                <a:sysClr val="window" lastClr="FFFFFF"/>
              </a:solidFill>
              <a:latin typeface="Calibri" panose="020F0502020204030204"/>
              <a:ea typeface="+mn-ea"/>
              <a:cs typeface="+mn-cs"/>
            </a:rPr>
            <a:t>472203 </a:t>
          </a:r>
        </a:p>
        <a:p>
          <a:pPr marL="0" lvl="0" indent="0" algn="ctr" defTabSz="355600">
            <a:lnSpc>
              <a:spcPct val="90000"/>
            </a:lnSpc>
            <a:spcBef>
              <a:spcPct val="0"/>
            </a:spcBef>
            <a:spcAft>
              <a:spcPct val="35000"/>
            </a:spcAft>
            <a:buNone/>
          </a:pPr>
          <a:r>
            <a:rPr lang="es-CO" sz="800" kern="1200" dirty="0">
              <a:solidFill>
                <a:sysClr val="window" lastClr="FFFFFF"/>
              </a:solidFill>
              <a:latin typeface="Calibri" panose="020F0502020204030204"/>
              <a:ea typeface="+mn-ea"/>
              <a:cs typeface="+mn-cs"/>
            </a:rPr>
            <a:t>CUOTA DE FISCALIZACIÓN Y AUDITAJE</a:t>
          </a:r>
        </a:p>
        <a:p>
          <a:pPr marL="0" lvl="0" indent="0" algn="ctr" defTabSz="355600">
            <a:lnSpc>
              <a:spcPct val="90000"/>
            </a:lnSpc>
            <a:spcBef>
              <a:spcPct val="0"/>
            </a:spcBef>
            <a:spcAft>
              <a:spcPct val="35000"/>
            </a:spcAft>
            <a:buNone/>
          </a:pPr>
          <a:r>
            <a:rPr lang="es-CO" sz="800" kern="1200" dirty="0">
              <a:solidFill>
                <a:sysClr val="window" lastClr="FFFFFF"/>
              </a:solidFill>
              <a:latin typeface="Calibri" panose="020F0502020204030204"/>
              <a:ea typeface="+mn-ea"/>
              <a:cs typeface="+mn-cs"/>
            </a:rPr>
            <a:t>2 comprobante</a:t>
          </a:r>
        </a:p>
      </dsp:txBody>
      <dsp:txXfrm>
        <a:off x="2437410" y="692504"/>
        <a:ext cx="1362409" cy="651961"/>
      </dsp:txXfrm>
    </dsp:sp>
    <dsp:sp modelId="{609EA96C-A034-445F-97A5-0AEF0C680424}">
      <dsp:nvSpPr>
        <dsp:cNvPr id="0" name=""/>
        <dsp:cNvSpPr/>
      </dsp:nvSpPr>
      <dsp:spPr>
        <a:xfrm rot="5400000">
          <a:off x="3011897" y="1673024"/>
          <a:ext cx="213434" cy="163332"/>
        </a:xfrm>
        <a:prstGeom prst="leftRigh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a:off x="3060897" y="1705690"/>
        <a:ext cx="115434" cy="98000"/>
      </dsp:txXfrm>
    </dsp:sp>
    <dsp:sp modelId="{062B4F90-A21D-452D-990E-2D97232D56B4}">
      <dsp:nvSpPr>
        <dsp:cNvPr id="0" name=""/>
        <dsp:cNvSpPr/>
      </dsp:nvSpPr>
      <dsp:spPr>
        <a:xfrm>
          <a:off x="2490920" y="2144631"/>
          <a:ext cx="1255388" cy="831332"/>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472210 </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PAGO DE OBLIGACIONES CON TÍTULO</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6 comprobantes</a:t>
          </a:r>
        </a:p>
      </dsp:txBody>
      <dsp:txXfrm>
        <a:off x="2515269" y="2168980"/>
        <a:ext cx="1206690" cy="782634"/>
      </dsp:txXfrm>
    </dsp:sp>
    <dsp:sp modelId="{BF3FA60D-5D46-49FF-92A8-C159852C47FA}">
      <dsp:nvSpPr>
        <dsp:cNvPr id="0" name=""/>
        <dsp:cNvSpPr/>
      </dsp:nvSpPr>
      <dsp:spPr>
        <a:xfrm rot="9000000">
          <a:off x="2250764" y="2918071"/>
          <a:ext cx="213434" cy="163332"/>
        </a:xfrm>
        <a:prstGeom prst="lef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rot="10800000">
        <a:off x="2299764" y="2950737"/>
        <a:ext cx="115434" cy="98000"/>
      </dsp:txXfrm>
    </dsp:sp>
    <dsp:sp modelId="{EEDA3CE8-23BA-43F6-A59B-C95F3D1B69E0}">
      <dsp:nvSpPr>
        <dsp:cNvPr id="0" name=""/>
        <dsp:cNvSpPr/>
      </dsp:nvSpPr>
      <dsp:spPr>
        <a:xfrm>
          <a:off x="1147655" y="3076778"/>
          <a:ext cx="1271423" cy="50884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CO" sz="700" kern="1200">
              <a:solidFill>
                <a:sysClr val="window" lastClr="FFFFFF"/>
              </a:solidFill>
              <a:latin typeface="Calibri" panose="020F0502020204030204"/>
              <a:ea typeface="+mn-ea"/>
              <a:cs typeface="+mn-cs"/>
            </a:rPr>
            <a:t>472290</a:t>
          </a:r>
        </a:p>
        <a:p>
          <a:pPr marL="0" lvl="0" indent="0" algn="ctr" defTabSz="311150">
            <a:lnSpc>
              <a:spcPct val="90000"/>
            </a:lnSpc>
            <a:spcBef>
              <a:spcPct val="0"/>
            </a:spcBef>
            <a:spcAft>
              <a:spcPct val="35000"/>
            </a:spcAft>
            <a:buNone/>
          </a:pPr>
          <a:r>
            <a:rPr lang="es-CO" sz="700" kern="1200">
              <a:solidFill>
                <a:sysClr val="window" lastClr="FFFFFF"/>
              </a:solidFill>
              <a:latin typeface="Calibri" panose="020F0502020204030204"/>
              <a:ea typeface="+mn-ea"/>
              <a:cs typeface="+mn-cs"/>
            </a:rPr>
            <a:t>OTRAS OPERACIONES SIN FLUJO DE EFECTIVO</a:t>
          </a:r>
        </a:p>
        <a:p>
          <a:pPr marL="0" lvl="0" indent="0" algn="ctr" defTabSz="311150">
            <a:lnSpc>
              <a:spcPct val="90000"/>
            </a:lnSpc>
            <a:spcBef>
              <a:spcPct val="0"/>
            </a:spcBef>
            <a:spcAft>
              <a:spcPct val="35000"/>
            </a:spcAft>
            <a:buNone/>
          </a:pPr>
          <a:r>
            <a:rPr lang="es-CO" sz="700" kern="1200">
              <a:solidFill>
                <a:sysClr val="window" lastClr="FFFFFF"/>
              </a:solidFill>
              <a:latin typeface="Calibri" panose="020F0502020204030204"/>
              <a:ea typeface="+mn-ea"/>
              <a:cs typeface="+mn-cs"/>
            </a:rPr>
            <a:t>176 comprobantes</a:t>
          </a:r>
        </a:p>
      </dsp:txBody>
      <dsp:txXfrm>
        <a:off x="1162559" y="3091682"/>
        <a:ext cx="1241615" cy="479041"/>
      </dsp:txXfrm>
    </dsp:sp>
    <dsp:sp modelId="{B82A0558-E85D-4EC3-A2ED-48D6F9817787}">
      <dsp:nvSpPr>
        <dsp:cNvPr id="0" name=""/>
        <dsp:cNvSpPr/>
      </dsp:nvSpPr>
      <dsp:spPr>
        <a:xfrm rot="12600000">
          <a:off x="1110643" y="2922753"/>
          <a:ext cx="213434" cy="163332"/>
        </a:xfrm>
        <a:prstGeom prst="leftRigh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rot="10800000">
        <a:off x="1159643" y="2955419"/>
        <a:ext cx="115434" cy="98000"/>
      </dsp:txXfrm>
    </dsp:sp>
    <dsp:sp modelId="{0CC37E5F-C072-488B-82A1-161F70FDFF44}">
      <dsp:nvSpPr>
        <dsp:cNvPr id="0" name=""/>
        <dsp:cNvSpPr/>
      </dsp:nvSpPr>
      <dsp:spPr>
        <a:xfrm>
          <a:off x="-213590" y="2188534"/>
          <a:ext cx="1323418" cy="74352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472207 CANCELACIÓN DE SENTENCIAS Y CONCILIACIONES</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12 comprobantes</a:t>
          </a:r>
        </a:p>
      </dsp:txBody>
      <dsp:txXfrm>
        <a:off x="-191813" y="2210311"/>
        <a:ext cx="1279864" cy="699970"/>
      </dsp:txXfrm>
    </dsp:sp>
    <dsp:sp modelId="{1D33BD94-9370-4546-9A13-1052E18BBF68}">
      <dsp:nvSpPr>
        <dsp:cNvPr id="0" name=""/>
        <dsp:cNvSpPr/>
      </dsp:nvSpPr>
      <dsp:spPr>
        <a:xfrm rot="16267853">
          <a:off x="356647" y="1706333"/>
          <a:ext cx="213434" cy="163332"/>
        </a:xfrm>
        <a:prstGeom prst="leftRightArrow">
          <a:avLst>
            <a:gd name="adj1" fmla="val 60000"/>
            <a:gd name="adj2" fmla="val 50000"/>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a:off x="405647" y="1738999"/>
        <a:ext cx="115434" cy="98000"/>
      </dsp:txXfrm>
    </dsp:sp>
    <dsp:sp modelId="{B5A9161C-9BA1-4AEE-9C0E-05B5B11D26A1}">
      <dsp:nvSpPr>
        <dsp:cNvPr id="0" name=""/>
        <dsp:cNvSpPr/>
      </dsp:nvSpPr>
      <dsp:spPr>
        <a:xfrm>
          <a:off x="-173812" y="664644"/>
          <a:ext cx="1304434" cy="722818"/>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472201 CRUCE DE CUENTAS</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42 comprobantes</a:t>
          </a:r>
        </a:p>
      </dsp:txBody>
      <dsp:txXfrm>
        <a:off x="-152641" y="685815"/>
        <a:ext cx="1262092" cy="680476"/>
      </dsp:txXfrm>
    </dsp:sp>
    <dsp:sp modelId="{D24BE94A-95BD-42A0-BE92-A5A1F89B334F}">
      <dsp:nvSpPr>
        <dsp:cNvPr id="0" name=""/>
        <dsp:cNvSpPr/>
      </dsp:nvSpPr>
      <dsp:spPr>
        <a:xfrm rot="19750911">
          <a:off x="1092081" y="514637"/>
          <a:ext cx="213434" cy="163332"/>
        </a:xfrm>
        <a:prstGeom prst="lef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solidFill>
              <a:sysClr val="window" lastClr="FFFFFF"/>
            </a:solidFill>
            <a:latin typeface="Calibri" panose="020F0502020204030204"/>
            <a:ea typeface="+mn-ea"/>
            <a:cs typeface="+mn-cs"/>
          </a:endParaRPr>
        </a:p>
      </dsp:txBody>
      <dsp:txXfrm>
        <a:off x="1141081" y="547303"/>
        <a:ext cx="115434" cy="98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1645690" y="-127915"/>
          <a:ext cx="1340580" cy="66605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solidFill>
                <a:sysClr val="window" lastClr="FFFFFF"/>
              </a:solidFill>
              <a:latin typeface="Calibri" panose="020F0502020204030204"/>
              <a:ea typeface="+mn-ea"/>
              <a:cs typeface="+mn-cs"/>
            </a:rPr>
            <a:t>5722 OPERACIONES SIN FLUJO DE EFECTIVO</a:t>
          </a:r>
        </a:p>
      </dsp:txBody>
      <dsp:txXfrm>
        <a:off x="1665198" y="-108407"/>
        <a:ext cx="1301564" cy="627039"/>
      </dsp:txXfrm>
    </dsp:sp>
    <dsp:sp modelId="{AD5D7008-C8DA-4F51-B4CE-F3F32EE3C870}">
      <dsp:nvSpPr>
        <dsp:cNvPr id="0" name=""/>
        <dsp:cNvSpPr/>
      </dsp:nvSpPr>
      <dsp:spPr>
        <a:xfrm rot="1800000">
          <a:off x="2922708" y="493083"/>
          <a:ext cx="47383" cy="152004"/>
        </a:xfrm>
        <a:prstGeom prst="leftRigh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a:off x="2936923" y="523484"/>
        <a:ext cx="18953" cy="91202"/>
      </dsp:txXfrm>
    </dsp:sp>
    <dsp:sp modelId="{4C823E40-4563-439B-B71E-203B4F355638}">
      <dsp:nvSpPr>
        <dsp:cNvPr id="0" name=""/>
        <dsp:cNvSpPr/>
      </dsp:nvSpPr>
      <dsp:spPr>
        <a:xfrm>
          <a:off x="2905313" y="600030"/>
          <a:ext cx="1305671" cy="644497"/>
        </a:xfrm>
        <a:prstGeom prst="roundRect">
          <a:avLst>
            <a:gd name="adj" fmla="val 10000"/>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572203 </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CUOTA DE FISCALIZACIÓN Y AUDITAJE</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1 comprobante</a:t>
          </a:r>
        </a:p>
      </dsp:txBody>
      <dsp:txXfrm>
        <a:off x="2924190" y="618907"/>
        <a:ext cx="1267917" cy="606743"/>
      </dsp:txXfrm>
    </dsp:sp>
    <dsp:sp modelId="{609EA96C-A034-445F-97A5-0AEF0C680424}">
      <dsp:nvSpPr>
        <dsp:cNvPr id="0" name=""/>
        <dsp:cNvSpPr/>
      </dsp:nvSpPr>
      <dsp:spPr>
        <a:xfrm rot="5400000">
          <a:off x="3534457" y="1531148"/>
          <a:ext cx="47383" cy="152004"/>
        </a:xfrm>
        <a:prstGeom prst="leftRightArrow">
          <a:avLst>
            <a:gd name="adj1" fmla="val 60000"/>
            <a:gd name="adj2" fmla="val 50000"/>
          </a:avLst>
        </a:prstGeom>
        <a:solidFill>
          <a:srgbClr val="5B9BD5">
            <a:hueOff val="-1351709"/>
            <a:satOff val="-3484"/>
            <a:lumOff val="-2353"/>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a:off x="3548672" y="1561549"/>
        <a:ext cx="18953" cy="91202"/>
      </dsp:txXfrm>
    </dsp:sp>
    <dsp:sp modelId="{062B4F90-A21D-452D-990E-2D97232D56B4}">
      <dsp:nvSpPr>
        <dsp:cNvPr id="0" name=""/>
        <dsp:cNvSpPr/>
      </dsp:nvSpPr>
      <dsp:spPr>
        <a:xfrm>
          <a:off x="2973989" y="1969774"/>
          <a:ext cx="1168320" cy="773674"/>
        </a:xfrm>
        <a:prstGeom prst="roundRect">
          <a:avLst>
            <a:gd name="adj" fmla="val 10000"/>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572210 </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PAGO DE OBLIGACIONES CON TÍTULO</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53 comprobantes</a:t>
          </a:r>
        </a:p>
      </dsp:txBody>
      <dsp:txXfrm>
        <a:off x="2996649" y="1992434"/>
        <a:ext cx="1123000" cy="728354"/>
      </dsp:txXfrm>
    </dsp:sp>
    <dsp:sp modelId="{BF3FA60D-5D46-49FF-92A8-C159852C47FA}">
      <dsp:nvSpPr>
        <dsp:cNvPr id="0" name=""/>
        <dsp:cNvSpPr/>
      </dsp:nvSpPr>
      <dsp:spPr>
        <a:xfrm rot="9000000">
          <a:off x="2917104" y="2637038"/>
          <a:ext cx="47383" cy="152004"/>
        </a:xfrm>
        <a:prstGeom prst="leftRightArrow">
          <a:avLst>
            <a:gd name="adj1" fmla="val 60000"/>
            <a:gd name="adj2" fmla="val 50000"/>
          </a:avLst>
        </a:prstGeom>
        <a:solidFill>
          <a:srgbClr val="5B9BD5">
            <a:hueOff val="-2703417"/>
            <a:satOff val="-6968"/>
            <a:lumOff val="-470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rot="10800000">
        <a:off x="2931319" y="2667439"/>
        <a:ext cx="18953" cy="91202"/>
      </dsp:txXfrm>
    </dsp:sp>
    <dsp:sp modelId="{EEDA3CE8-23BA-43F6-A59B-C95F3D1B69E0}">
      <dsp:nvSpPr>
        <dsp:cNvPr id="0" name=""/>
        <dsp:cNvSpPr/>
      </dsp:nvSpPr>
      <dsp:spPr>
        <a:xfrm>
          <a:off x="1724359" y="2712301"/>
          <a:ext cx="1183243" cy="722953"/>
        </a:xfrm>
        <a:prstGeom prst="roundRect">
          <a:avLst>
            <a:gd name="adj" fmla="val 10000"/>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CO" sz="700" kern="1200" dirty="0">
              <a:solidFill>
                <a:sysClr val="window" lastClr="FFFFFF"/>
              </a:solidFill>
              <a:latin typeface="Calibri" panose="020F0502020204030204"/>
              <a:ea typeface="+mn-ea"/>
              <a:cs typeface="+mn-cs"/>
            </a:rPr>
            <a:t>572290</a:t>
          </a:r>
        </a:p>
        <a:p>
          <a:pPr marL="0" lvl="0" indent="0" algn="ctr" defTabSz="311150">
            <a:lnSpc>
              <a:spcPct val="90000"/>
            </a:lnSpc>
            <a:spcBef>
              <a:spcPct val="0"/>
            </a:spcBef>
            <a:spcAft>
              <a:spcPct val="35000"/>
            </a:spcAft>
            <a:buNone/>
          </a:pPr>
          <a:r>
            <a:rPr lang="es-CO" sz="700" kern="1200" dirty="0">
              <a:solidFill>
                <a:sysClr val="window" lastClr="FFFFFF"/>
              </a:solidFill>
              <a:latin typeface="Calibri" panose="020F0502020204030204"/>
              <a:ea typeface="+mn-ea"/>
              <a:cs typeface="+mn-cs"/>
            </a:rPr>
            <a:t>OTRAS OPERACIONES SIN FLUJO DE EFECTIVO</a:t>
          </a:r>
        </a:p>
        <a:p>
          <a:pPr marL="0" lvl="0" indent="0" algn="ctr" defTabSz="311150">
            <a:lnSpc>
              <a:spcPct val="90000"/>
            </a:lnSpc>
            <a:spcBef>
              <a:spcPct val="0"/>
            </a:spcBef>
            <a:spcAft>
              <a:spcPct val="35000"/>
            </a:spcAft>
            <a:buNone/>
          </a:pPr>
          <a:r>
            <a:rPr lang="es-CO" sz="700" kern="1200" dirty="0">
              <a:solidFill>
                <a:sysClr val="window" lastClr="FFFFFF"/>
              </a:solidFill>
              <a:latin typeface="Calibri" panose="020F0502020204030204"/>
              <a:ea typeface="+mn-ea"/>
              <a:cs typeface="+mn-cs"/>
            </a:rPr>
            <a:t>259 comprobantes</a:t>
          </a:r>
        </a:p>
      </dsp:txBody>
      <dsp:txXfrm>
        <a:off x="1745534" y="2733476"/>
        <a:ext cx="1140893" cy="680603"/>
      </dsp:txXfrm>
    </dsp:sp>
    <dsp:sp modelId="{B82A0558-E85D-4EC3-A2ED-48D6F9817787}">
      <dsp:nvSpPr>
        <dsp:cNvPr id="0" name=""/>
        <dsp:cNvSpPr/>
      </dsp:nvSpPr>
      <dsp:spPr>
        <a:xfrm rot="12600000">
          <a:off x="1675020" y="2641395"/>
          <a:ext cx="47383" cy="152004"/>
        </a:xfrm>
        <a:prstGeom prst="leftRightArrow">
          <a:avLst>
            <a:gd name="adj1" fmla="val 60000"/>
            <a:gd name="adj2" fmla="val 50000"/>
          </a:avLst>
        </a:prstGeom>
        <a:solidFill>
          <a:srgbClr val="5B9BD5">
            <a:hueOff val="-4055126"/>
            <a:satOff val="-10451"/>
            <a:lumOff val="-7059"/>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rot="10800000">
        <a:off x="1689235" y="2671796"/>
        <a:ext cx="18953" cy="91202"/>
      </dsp:txXfrm>
    </dsp:sp>
    <dsp:sp modelId="{0CC37E5F-C072-488B-82A1-161F70FDFF44}">
      <dsp:nvSpPr>
        <dsp:cNvPr id="0" name=""/>
        <dsp:cNvSpPr/>
      </dsp:nvSpPr>
      <dsp:spPr>
        <a:xfrm>
          <a:off x="457996" y="2010632"/>
          <a:ext cx="1231632" cy="691957"/>
        </a:xfrm>
        <a:prstGeom prst="roundRect">
          <a:avLst>
            <a:gd name="adj" fmla="val 10000"/>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572207 CANCELACIÓN DE SENTENCIAS Y CONCILIACIONES</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78 comprobantes</a:t>
          </a:r>
        </a:p>
      </dsp:txBody>
      <dsp:txXfrm>
        <a:off x="478263" y="2030899"/>
        <a:ext cx="1191098" cy="651423"/>
      </dsp:txXfrm>
    </dsp:sp>
    <dsp:sp modelId="{1D33BD94-9370-4546-9A13-1052E18BBF68}">
      <dsp:nvSpPr>
        <dsp:cNvPr id="0" name=""/>
        <dsp:cNvSpPr/>
      </dsp:nvSpPr>
      <dsp:spPr>
        <a:xfrm rot="16267853">
          <a:off x="1064303" y="1562146"/>
          <a:ext cx="47383" cy="152004"/>
        </a:xfrm>
        <a:prstGeom prst="leftRightArrow">
          <a:avLst>
            <a:gd name="adj1" fmla="val 60000"/>
            <a:gd name="adj2" fmla="val 50000"/>
          </a:avLst>
        </a:prstGeom>
        <a:solidFill>
          <a:srgbClr val="5B9BD5">
            <a:hueOff val="-5406834"/>
            <a:satOff val="-13935"/>
            <a:lumOff val="-941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a:off x="1078518" y="1592547"/>
        <a:ext cx="18953" cy="91202"/>
      </dsp:txXfrm>
    </dsp:sp>
    <dsp:sp modelId="{B5A9161C-9BA1-4AEE-9C0E-05B5B11D26A1}">
      <dsp:nvSpPr>
        <dsp:cNvPr id="0" name=""/>
        <dsp:cNvSpPr/>
      </dsp:nvSpPr>
      <dsp:spPr>
        <a:xfrm>
          <a:off x="495004" y="592975"/>
          <a:ext cx="1213965" cy="672687"/>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572201 CRUCE DE CUENTAS</a:t>
          </a:r>
        </a:p>
        <a:p>
          <a:pPr marL="0" lvl="0" indent="0" algn="ctr" defTabSz="355600">
            <a:lnSpc>
              <a:spcPct val="90000"/>
            </a:lnSpc>
            <a:spcBef>
              <a:spcPct val="0"/>
            </a:spcBef>
            <a:spcAft>
              <a:spcPct val="35000"/>
            </a:spcAft>
            <a:buNone/>
          </a:pPr>
          <a:r>
            <a:rPr lang="es-CO" sz="800" kern="1200">
              <a:solidFill>
                <a:sysClr val="window" lastClr="FFFFFF"/>
              </a:solidFill>
              <a:latin typeface="Calibri" panose="020F0502020204030204"/>
              <a:ea typeface="+mn-ea"/>
              <a:cs typeface="+mn-cs"/>
            </a:rPr>
            <a:t>2.440 comprobantes</a:t>
          </a:r>
        </a:p>
      </dsp:txBody>
      <dsp:txXfrm>
        <a:off x="514706" y="612677"/>
        <a:ext cx="1174561" cy="633283"/>
      </dsp:txXfrm>
    </dsp:sp>
    <dsp:sp modelId="{D24BE94A-95BD-42A0-BE92-A5A1F89B334F}">
      <dsp:nvSpPr>
        <dsp:cNvPr id="0" name=""/>
        <dsp:cNvSpPr/>
      </dsp:nvSpPr>
      <dsp:spPr>
        <a:xfrm rot="19750911">
          <a:off x="1688071" y="489556"/>
          <a:ext cx="47383" cy="152004"/>
        </a:xfrm>
        <a:prstGeom prst="leftRightArrow">
          <a:avLst>
            <a:gd name="adj1" fmla="val 60000"/>
            <a:gd name="adj2" fmla="val 50000"/>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ysClr val="window" lastClr="FFFFFF"/>
            </a:solidFill>
            <a:latin typeface="Calibri" panose="020F0502020204030204"/>
            <a:ea typeface="+mn-ea"/>
            <a:cs typeface="+mn-cs"/>
          </a:endParaRPr>
        </a:p>
      </dsp:txBody>
      <dsp:txXfrm>
        <a:off x="1702286" y="519957"/>
        <a:ext cx="18953" cy="912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8AFC-BA51-42BB-B72A-491CB4F6989A}">
      <dsp:nvSpPr>
        <dsp:cNvPr id="0" name=""/>
        <dsp:cNvSpPr/>
      </dsp:nvSpPr>
      <dsp:spPr>
        <a:xfrm>
          <a:off x="0" y="528018"/>
          <a:ext cx="9673136" cy="83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2892F2-57AB-4FF3-AD43-627115104C33}">
      <dsp:nvSpPr>
        <dsp:cNvPr id="0" name=""/>
        <dsp:cNvSpPr/>
      </dsp:nvSpPr>
      <dsp:spPr>
        <a:xfrm>
          <a:off x="483656" y="40938"/>
          <a:ext cx="6771195" cy="9741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35" tIns="0" rIns="255935" bIns="0" numCol="1" spcCol="1270" anchor="ctr" anchorCtr="0">
          <a:noAutofit/>
        </a:bodyPr>
        <a:lstStyle/>
        <a:p>
          <a:pPr marL="0" lvl="0" indent="0" algn="l" defTabSz="577850">
            <a:lnSpc>
              <a:spcPct val="90000"/>
            </a:lnSpc>
            <a:spcBef>
              <a:spcPct val="0"/>
            </a:spcBef>
            <a:spcAft>
              <a:spcPct val="35000"/>
            </a:spcAft>
            <a:buClrTx/>
            <a:buSzTx/>
            <a:buNone/>
          </a:pP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eclasificación de terceros y amortización FOME</a:t>
          </a:r>
          <a:endParaRPr lang="es-CO" sz="1300" kern="1200" dirty="0">
            <a:latin typeface="+mn-lt"/>
          </a:endParaRPr>
        </a:p>
      </dsp:txBody>
      <dsp:txXfrm>
        <a:off x="531211" y="88493"/>
        <a:ext cx="6676085" cy="879050"/>
      </dsp:txXfrm>
    </dsp:sp>
    <dsp:sp modelId="{E54643EB-39A3-44E9-B1C8-B9398F9EC1C5}">
      <dsp:nvSpPr>
        <dsp:cNvPr id="0" name=""/>
        <dsp:cNvSpPr/>
      </dsp:nvSpPr>
      <dsp:spPr>
        <a:xfrm>
          <a:off x="0" y="2024898"/>
          <a:ext cx="9673136" cy="8316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944FC0-474D-45D7-83A4-D766D87B72CD}">
      <dsp:nvSpPr>
        <dsp:cNvPr id="0" name=""/>
        <dsp:cNvSpPr/>
      </dsp:nvSpPr>
      <dsp:spPr>
        <a:xfrm>
          <a:off x="483656" y="1537818"/>
          <a:ext cx="6771195" cy="97416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35" tIns="0" rIns="255935" bIns="0" numCol="1" spcCol="1270" anchor="ctr" anchorCtr="0">
          <a:noAutofit/>
        </a:bodyPr>
        <a:lstStyle/>
        <a:p>
          <a:pPr marL="0" lvl="0" indent="0" algn="l" defTabSz="577850">
            <a:lnSpc>
              <a:spcPct val="90000"/>
            </a:lnSpc>
            <a:spcBef>
              <a:spcPct val="0"/>
            </a:spcBef>
            <a:spcAft>
              <a:spcPct val="35000"/>
            </a:spcAft>
            <a:buNone/>
          </a:pP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egistro de pagos de nómina y giros con cargo al FOME, reintegros FONCAP, pagos no exitosos.</a:t>
          </a:r>
          <a:endParaRPr lang="es-CO" sz="1300" kern="1200" dirty="0">
            <a:latin typeface="+mn-lt"/>
          </a:endParaRPr>
        </a:p>
      </dsp:txBody>
      <dsp:txXfrm>
        <a:off x="531211" y="1585373"/>
        <a:ext cx="6676085" cy="879050"/>
      </dsp:txXfrm>
    </dsp:sp>
    <dsp:sp modelId="{D2C43C4C-4B86-4331-B1E0-0686FE313301}">
      <dsp:nvSpPr>
        <dsp:cNvPr id="0" name=""/>
        <dsp:cNvSpPr/>
      </dsp:nvSpPr>
      <dsp:spPr>
        <a:xfrm>
          <a:off x="0" y="3521778"/>
          <a:ext cx="9673136" cy="8316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F01546-6303-4E5A-82F8-071359D2E7BF}">
      <dsp:nvSpPr>
        <dsp:cNvPr id="0" name=""/>
        <dsp:cNvSpPr/>
      </dsp:nvSpPr>
      <dsp:spPr>
        <a:xfrm>
          <a:off x="483656" y="3034698"/>
          <a:ext cx="6771195" cy="97416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35" tIns="0" rIns="255935" bIns="0" numCol="1" spcCol="1270" anchor="ctr" anchorCtr="0">
          <a:noAutofit/>
        </a:bodyPr>
        <a:lstStyle/>
        <a:p>
          <a:pPr marL="0" lvl="0" indent="0" algn="l" defTabSz="577850">
            <a:lnSpc>
              <a:spcPct val="90000"/>
            </a:lnSpc>
            <a:spcBef>
              <a:spcPct val="0"/>
            </a:spcBef>
            <a:spcAft>
              <a:spcPct val="35000"/>
            </a:spcAft>
            <a:buClrTx/>
            <a:buSzTx/>
            <a:buFont typeface="Wingdings" panose="05000000000000000000" pitchFamily="2" charset="2"/>
            <a:buNone/>
          </a:pP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-R</a:t>
          </a: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egistro de recaudos y desembolsos de los fondos FECFGN, FAER, PRONE</a:t>
          </a:r>
          <a:b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s-CO" sz="1300" b="0" i="0" u="none" strike="noStrike" kern="1200" cap="none" spc="0" normalizeH="0" baseline="0" noProof="0">
              <a:ln/>
              <a:effectLst/>
              <a:uLnTx/>
              <a:uFillTx/>
              <a:latin typeface="Calibri" panose="020F0502020204030204" pitchFamily="34" charset="0"/>
              <a:ea typeface="Calibri" panose="020F0502020204030204" pitchFamily="34" charset="0"/>
              <a:cs typeface="Times New Roman" panose="02020603050405020304" pitchFamily="18" charset="0"/>
            </a:rPr>
            <a:t>-Reintegros del FOME</a:t>
          </a:r>
          <a:endParaRPr lang="es-CO" sz="1300" kern="1200" dirty="0">
            <a:latin typeface="+mn-lt"/>
          </a:endParaRPr>
        </a:p>
      </dsp:txBody>
      <dsp:txXfrm>
        <a:off x="531211" y="3082253"/>
        <a:ext cx="6676085" cy="879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8C52-B4B1-45FC-8911-732704416A02}">
      <dsp:nvSpPr>
        <dsp:cNvPr id="0" name=""/>
        <dsp:cNvSpPr/>
      </dsp:nvSpPr>
      <dsp:spPr>
        <a:xfrm>
          <a:off x="-4794869" y="-740359"/>
          <a:ext cx="5753738" cy="5753738"/>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D70D72-D1D5-4DE8-B7BA-0F87C9BDA7FA}">
      <dsp:nvSpPr>
        <dsp:cNvPr id="0" name=""/>
        <dsp:cNvSpPr/>
      </dsp:nvSpPr>
      <dsp:spPr>
        <a:xfrm>
          <a:off x="785487" y="610443"/>
          <a:ext cx="8529205" cy="122071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8944" tIns="33020" rIns="33020" bIns="33020" numCol="1" spcCol="1270" anchor="ctr" anchorCtr="0">
          <a:noAutofit/>
        </a:bodyPr>
        <a:lstStyle/>
        <a:p>
          <a:pPr marL="0" lvl="0" indent="0" algn="l" defTabSz="577850">
            <a:lnSpc>
              <a:spcPct val="90000"/>
            </a:lnSpc>
            <a:spcBef>
              <a:spcPct val="0"/>
            </a:spcBef>
            <a:spcAft>
              <a:spcPct val="35000"/>
            </a:spcAft>
            <a:buClrTx/>
            <a:buSzTx/>
            <a:buNone/>
          </a:pPr>
          <a:r>
            <a:rPr kumimoji="0" lang="es-CO" sz="13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 R</a:t>
          </a:r>
          <a:r>
            <a:rPr kumimoji="0" lang="es-CO" sz="1300" b="0" i="0" u="none" strike="noStrike" kern="1200" cap="none" spc="0" normalizeH="0" baseline="0" noProof="0" dirty="0">
              <a:ln/>
              <a:effectLst/>
              <a:uLnTx/>
              <a:uFillTx/>
              <a:latin typeface="Calibri" panose="020F0502020204030204" pitchFamily="34" charset="0"/>
              <a:ea typeface="+mn-ea"/>
              <a:cs typeface="Times New Roman" panose="02020603050405020304" pitchFamily="18" charset="0"/>
            </a:rPr>
            <a:t>egistros para traslado de costos y traslados de almacén de la oficina principal a las regionales.</a:t>
          </a:r>
        </a:p>
      </dsp:txBody>
      <dsp:txXfrm>
        <a:off x="785487" y="610443"/>
        <a:ext cx="8529205" cy="1220716"/>
      </dsp:txXfrm>
    </dsp:sp>
    <dsp:sp modelId="{E3EC25CB-DF93-4DCC-B2A1-AD3B9E57095C}">
      <dsp:nvSpPr>
        <dsp:cNvPr id="0" name=""/>
        <dsp:cNvSpPr/>
      </dsp:nvSpPr>
      <dsp:spPr>
        <a:xfrm>
          <a:off x="22540" y="457854"/>
          <a:ext cx="1525895" cy="152589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34E4E6E-926E-4653-8BB2-0A595EBBF2DF}">
      <dsp:nvSpPr>
        <dsp:cNvPr id="0" name=""/>
        <dsp:cNvSpPr/>
      </dsp:nvSpPr>
      <dsp:spPr>
        <a:xfrm>
          <a:off x="785487" y="2441860"/>
          <a:ext cx="8529205" cy="1220716"/>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8944" tIns="33020" rIns="33020" bIns="33020" numCol="1" spcCol="1270" anchor="ctr" anchorCtr="0">
          <a:noAutofit/>
        </a:bodyPr>
        <a:lstStyle/>
        <a:p>
          <a:pPr marL="0" lvl="0" indent="0" algn="l" defTabSz="577850">
            <a:lnSpc>
              <a:spcPct val="90000"/>
            </a:lnSpc>
            <a:spcBef>
              <a:spcPct val="0"/>
            </a:spcBef>
            <a:spcAft>
              <a:spcPct val="35000"/>
            </a:spcAft>
            <a:buClrTx/>
            <a:buSzTx/>
            <a:buNone/>
          </a:pPr>
          <a:r>
            <a:rPr kumimoji="0" lang="es-CO" sz="1300" b="0" i="0" u="none" strike="noStrike" kern="1200" cap="none" spc="0" normalizeH="0" baseline="0" noProof="0">
              <a:ln/>
              <a:effectLst/>
              <a:uLnTx/>
              <a:uFillTx/>
              <a:latin typeface="Calibri" panose="020F0502020204030204" pitchFamily="34" charset="0"/>
              <a:ea typeface="+mn-ea"/>
              <a:cs typeface="Times New Roman" panose="02020603050405020304" pitchFamily="18" charset="0"/>
            </a:rPr>
            <a:t>-Registro de la contabilización inadecuada que afecta la cuenta del gasto 572201- cruce de cuentas y que una vez revisada la cuenta correcta es la 570508 funcionamiento.</a:t>
          </a:r>
          <a:endParaRPr lang="es-CO" sz="1300" kern="1200" dirty="0">
            <a:latin typeface="+mn-lt"/>
          </a:endParaRPr>
        </a:p>
      </dsp:txBody>
      <dsp:txXfrm>
        <a:off x="785487" y="2441860"/>
        <a:ext cx="8529205" cy="1220716"/>
      </dsp:txXfrm>
    </dsp:sp>
    <dsp:sp modelId="{B49D298B-7062-46DA-8216-02FCB62465CE}">
      <dsp:nvSpPr>
        <dsp:cNvPr id="0" name=""/>
        <dsp:cNvSpPr/>
      </dsp:nvSpPr>
      <dsp:spPr>
        <a:xfrm>
          <a:off x="22540" y="2289270"/>
          <a:ext cx="1525895" cy="152589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FA0F5-178A-4822-8DEE-D6D0E2A06BBC}">
      <dsp:nvSpPr>
        <dsp:cNvPr id="0" name=""/>
        <dsp:cNvSpPr/>
      </dsp:nvSpPr>
      <dsp:spPr>
        <a:xfrm>
          <a:off x="203441" y="1635788"/>
          <a:ext cx="1835590" cy="96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t>17 de marzo </a:t>
          </a:r>
        </a:p>
        <a:p>
          <a:pPr marL="0" lvl="0" indent="0" algn="ctr" defTabSz="577850">
            <a:lnSpc>
              <a:spcPct val="90000"/>
            </a:lnSpc>
            <a:spcBef>
              <a:spcPct val="0"/>
            </a:spcBef>
            <a:spcAft>
              <a:spcPct val="35000"/>
            </a:spcAft>
            <a:buNone/>
          </a:pPr>
          <a:r>
            <a:rPr lang="es-MX" sz="1300" kern="1200" dirty="0"/>
            <a:t>modificación de la marca Manual  con valor “NO”</a:t>
          </a:r>
          <a:endParaRPr lang="es-CO" sz="1300" kern="1200" dirty="0"/>
        </a:p>
      </dsp:txBody>
      <dsp:txXfrm>
        <a:off x="203441" y="1635788"/>
        <a:ext cx="1835590" cy="962814"/>
      </dsp:txXfrm>
    </dsp:sp>
    <dsp:sp modelId="{5FDB0AA3-9A86-43E4-9F3A-6981DFF1E12B}">
      <dsp:nvSpPr>
        <dsp:cNvPr id="0" name=""/>
        <dsp:cNvSpPr/>
      </dsp:nvSpPr>
      <dsp:spPr>
        <a:xfrm>
          <a:off x="139756" y="1625807"/>
          <a:ext cx="166990" cy="1669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FF751-22DA-4504-994C-577142C0933A}">
      <dsp:nvSpPr>
        <dsp:cNvPr id="0" name=""/>
        <dsp:cNvSpPr/>
      </dsp:nvSpPr>
      <dsp:spPr>
        <a:xfrm>
          <a:off x="256649" y="1392021"/>
          <a:ext cx="166990" cy="166990"/>
        </a:xfrm>
        <a:prstGeom prst="ellipse">
          <a:avLst/>
        </a:prstGeom>
        <a:solidFill>
          <a:schemeClr val="accent5">
            <a:hueOff val="-375475"/>
            <a:satOff val="-968"/>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93651-81BC-4FF1-94D2-D2C920757C6D}">
      <dsp:nvSpPr>
        <dsp:cNvPr id="0" name=""/>
        <dsp:cNvSpPr/>
      </dsp:nvSpPr>
      <dsp:spPr>
        <a:xfrm>
          <a:off x="537193" y="1438778"/>
          <a:ext cx="262413" cy="262413"/>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34FF8-6AF6-4AA0-8855-8545C2DCFAA3}">
      <dsp:nvSpPr>
        <dsp:cNvPr id="0" name=""/>
        <dsp:cNvSpPr/>
      </dsp:nvSpPr>
      <dsp:spPr>
        <a:xfrm>
          <a:off x="770979" y="1181613"/>
          <a:ext cx="166990" cy="166990"/>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CC269-9036-4A80-835C-A6E32B10AFBF}">
      <dsp:nvSpPr>
        <dsp:cNvPr id="0" name=""/>
        <dsp:cNvSpPr/>
      </dsp:nvSpPr>
      <dsp:spPr>
        <a:xfrm>
          <a:off x="1074901" y="1088098"/>
          <a:ext cx="166990" cy="166990"/>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82923-D942-43C9-9CB9-DF91A6D0EC46}">
      <dsp:nvSpPr>
        <dsp:cNvPr id="0" name=""/>
        <dsp:cNvSpPr/>
      </dsp:nvSpPr>
      <dsp:spPr>
        <a:xfrm>
          <a:off x="1448959" y="1251749"/>
          <a:ext cx="166990" cy="166990"/>
        </a:xfrm>
        <a:prstGeom prst="ellipse">
          <a:avLst/>
        </a:prstGeom>
        <a:solidFill>
          <a:schemeClr val="accent5">
            <a:hueOff val="-1877373"/>
            <a:satOff val="-4839"/>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5BEB2-8C3B-4F64-B022-B8F4DF1C94B7}">
      <dsp:nvSpPr>
        <dsp:cNvPr id="0" name=""/>
        <dsp:cNvSpPr/>
      </dsp:nvSpPr>
      <dsp:spPr>
        <a:xfrm>
          <a:off x="1682745" y="1368642"/>
          <a:ext cx="262413" cy="262413"/>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EC2EA-43C3-4FC2-9FC5-408DFFB38CBB}">
      <dsp:nvSpPr>
        <dsp:cNvPr id="0" name=""/>
        <dsp:cNvSpPr/>
      </dsp:nvSpPr>
      <dsp:spPr>
        <a:xfrm>
          <a:off x="2010046" y="1625807"/>
          <a:ext cx="166990" cy="166990"/>
        </a:xfrm>
        <a:prstGeom prst="ellipse">
          <a:avLst/>
        </a:prstGeom>
        <a:solidFill>
          <a:schemeClr val="accent5">
            <a:hueOff val="-2628322"/>
            <a:satOff val="-6774"/>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FB816-CEAA-40A2-9A4F-18047D786831}">
      <dsp:nvSpPr>
        <dsp:cNvPr id="0" name=""/>
        <dsp:cNvSpPr/>
      </dsp:nvSpPr>
      <dsp:spPr>
        <a:xfrm>
          <a:off x="2150317" y="1882972"/>
          <a:ext cx="166990" cy="166990"/>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24883-6E56-476A-8340-966DB140C84A}">
      <dsp:nvSpPr>
        <dsp:cNvPr id="0" name=""/>
        <dsp:cNvSpPr/>
      </dsp:nvSpPr>
      <dsp:spPr>
        <a:xfrm>
          <a:off x="924036" y="1227396"/>
          <a:ext cx="429403" cy="429403"/>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87523-B3B6-4F74-A94B-FF2FD213A801}">
      <dsp:nvSpPr>
        <dsp:cNvPr id="0" name=""/>
        <dsp:cNvSpPr/>
      </dsp:nvSpPr>
      <dsp:spPr>
        <a:xfrm>
          <a:off x="22863" y="2280408"/>
          <a:ext cx="166990" cy="166990"/>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889DF-7ABD-4356-8188-F7E716AE7574}">
      <dsp:nvSpPr>
        <dsp:cNvPr id="0" name=""/>
        <dsp:cNvSpPr/>
      </dsp:nvSpPr>
      <dsp:spPr>
        <a:xfrm>
          <a:off x="163135" y="2490816"/>
          <a:ext cx="262413" cy="262413"/>
        </a:xfrm>
        <a:prstGeom prst="ellipse">
          <a:avLst/>
        </a:prstGeom>
        <a:solidFill>
          <a:schemeClr val="accent5">
            <a:hueOff val="-4130220"/>
            <a:satOff val="-10645"/>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9651E-B2A6-450B-A610-AEBC4AF636BC}">
      <dsp:nvSpPr>
        <dsp:cNvPr id="0" name=""/>
        <dsp:cNvSpPr/>
      </dsp:nvSpPr>
      <dsp:spPr>
        <a:xfrm>
          <a:off x="513814" y="2677845"/>
          <a:ext cx="381691" cy="381691"/>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78187-9B34-4DB1-BCDB-341696B67EB6}">
      <dsp:nvSpPr>
        <dsp:cNvPr id="0" name=""/>
        <dsp:cNvSpPr/>
      </dsp:nvSpPr>
      <dsp:spPr>
        <a:xfrm>
          <a:off x="1004765" y="2981767"/>
          <a:ext cx="166990" cy="166990"/>
        </a:xfrm>
        <a:prstGeom prst="ellipse">
          <a:avLst/>
        </a:prstGeom>
        <a:solidFill>
          <a:schemeClr val="accent5">
            <a:hueOff val="-4881170"/>
            <a:satOff val="-12580"/>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8E2F7-F09B-4835-A541-7398922A8425}">
      <dsp:nvSpPr>
        <dsp:cNvPr id="0" name=""/>
        <dsp:cNvSpPr/>
      </dsp:nvSpPr>
      <dsp:spPr>
        <a:xfrm>
          <a:off x="1098279" y="2677845"/>
          <a:ext cx="262413" cy="262413"/>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F59B1-22F9-417E-B7E5-3E74811D68D2}">
      <dsp:nvSpPr>
        <dsp:cNvPr id="0" name=""/>
        <dsp:cNvSpPr/>
      </dsp:nvSpPr>
      <dsp:spPr>
        <a:xfrm>
          <a:off x="1332066" y="3005145"/>
          <a:ext cx="166990" cy="166990"/>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C1D84-88BF-4A74-8BDF-BD970E1F8449}">
      <dsp:nvSpPr>
        <dsp:cNvPr id="0" name=""/>
        <dsp:cNvSpPr/>
      </dsp:nvSpPr>
      <dsp:spPr>
        <a:xfrm>
          <a:off x="1542473" y="2631087"/>
          <a:ext cx="381691" cy="381691"/>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078CD-0629-4947-BBCB-F6BE4D20F75E}">
      <dsp:nvSpPr>
        <dsp:cNvPr id="0" name=""/>
        <dsp:cNvSpPr/>
      </dsp:nvSpPr>
      <dsp:spPr>
        <a:xfrm>
          <a:off x="2056803" y="2537573"/>
          <a:ext cx="262413" cy="262413"/>
        </a:xfrm>
        <a:prstGeom prst="ellipse">
          <a:avLst/>
        </a:prstGeom>
        <a:solidFill>
          <a:schemeClr val="accent5">
            <a:hueOff val="-6383068"/>
            <a:satOff val="-16451"/>
            <a:lumOff val="-1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6F28C-3700-42F1-8A91-B3D6E8CF696F}">
      <dsp:nvSpPr>
        <dsp:cNvPr id="0" name=""/>
        <dsp:cNvSpPr/>
      </dsp:nvSpPr>
      <dsp:spPr>
        <a:xfrm>
          <a:off x="2241232" y="1442097"/>
          <a:ext cx="770669" cy="1471292"/>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DBA53-423B-4C2A-B38E-D6D4EA003D58}">
      <dsp:nvSpPr>
        <dsp:cNvPr id="0" name=""/>
        <dsp:cNvSpPr/>
      </dsp:nvSpPr>
      <dsp:spPr>
        <a:xfrm>
          <a:off x="3089886" y="1439104"/>
          <a:ext cx="2101826" cy="1471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CO" sz="6500" kern="1200" dirty="0"/>
        </a:p>
      </dsp:txBody>
      <dsp:txXfrm>
        <a:off x="3089886" y="1439104"/>
        <a:ext cx="2101826" cy="1471278"/>
      </dsp:txXfrm>
    </dsp:sp>
    <dsp:sp modelId="{AFA4D23A-1F97-4536-A750-D43DA336E322}">
      <dsp:nvSpPr>
        <dsp:cNvPr id="0" name=""/>
        <dsp:cNvSpPr/>
      </dsp:nvSpPr>
      <dsp:spPr>
        <a:xfrm>
          <a:off x="5121073" y="1394471"/>
          <a:ext cx="770669" cy="1471292"/>
        </a:xfrm>
        <a:prstGeom prst="chevron">
          <a:avLst>
            <a:gd name="adj" fmla="val 6231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8BB1C6-A0D4-4863-B9BE-45268DDF43CD}">
      <dsp:nvSpPr>
        <dsp:cNvPr id="0" name=""/>
        <dsp:cNvSpPr/>
      </dsp:nvSpPr>
      <dsp:spPr>
        <a:xfrm>
          <a:off x="5806070" y="1358095"/>
          <a:ext cx="1396243" cy="1471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12 de mayo </a:t>
          </a:r>
          <a:r>
            <a:rPr lang="es-MX" sz="1200" kern="1200" dirty="0"/>
            <a:t>modificación de la marca Manual con valor “SI” de conformidad con el Concepto No . 20221100016851 17 de marzo del 2022</a:t>
          </a:r>
          <a:endParaRPr lang="es-CO" sz="1200" kern="1200" dirty="0"/>
        </a:p>
      </dsp:txBody>
      <dsp:txXfrm>
        <a:off x="5806070" y="1358095"/>
        <a:ext cx="1396243" cy="1471278"/>
      </dsp:txXfrm>
    </dsp:sp>
    <dsp:sp modelId="{0816BBFB-FE58-4909-B383-82515D4E5024}">
      <dsp:nvSpPr>
        <dsp:cNvPr id="0" name=""/>
        <dsp:cNvSpPr/>
      </dsp:nvSpPr>
      <dsp:spPr>
        <a:xfrm>
          <a:off x="7079975" y="1381553"/>
          <a:ext cx="770669" cy="1471292"/>
        </a:xfrm>
        <a:prstGeom prst="chevron">
          <a:avLst>
            <a:gd name="adj" fmla="val 6231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2D6AA-2BDC-4F36-9FDB-EE3906074566}">
      <dsp:nvSpPr>
        <dsp:cNvPr id="0" name=""/>
        <dsp:cNvSpPr/>
      </dsp:nvSpPr>
      <dsp:spPr>
        <a:xfrm>
          <a:off x="8223392" y="0"/>
          <a:ext cx="1786552" cy="1786552"/>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s-CO" sz="6500" kern="1200" dirty="0"/>
        </a:p>
      </dsp:txBody>
      <dsp:txXfrm>
        <a:off x="8485026" y="261634"/>
        <a:ext cx="1263284" cy="1263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E6BE1-C63C-4023-AD56-702F6D5C9525}">
      <dsp:nvSpPr>
        <dsp:cNvPr id="0" name=""/>
        <dsp:cNvSpPr/>
      </dsp:nvSpPr>
      <dsp:spPr>
        <a:xfrm>
          <a:off x="-1907601" y="-297298"/>
          <a:ext cx="2291684" cy="2291684"/>
        </a:xfrm>
        <a:prstGeom prst="blockArc">
          <a:avLst>
            <a:gd name="adj1" fmla="val 18900000"/>
            <a:gd name="adj2" fmla="val 2700000"/>
            <a:gd name="adj3" fmla="val 94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A51F4B-CEE3-4F91-89DA-34C9A9E62E10}">
      <dsp:nvSpPr>
        <dsp:cNvPr id="0" name=""/>
        <dsp:cNvSpPr/>
      </dsp:nvSpPr>
      <dsp:spPr>
        <a:xfrm>
          <a:off x="311967" y="242445"/>
          <a:ext cx="7646666" cy="4848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829" tIns="35560" rIns="35560" bIns="35560" numCol="1" spcCol="1270" anchor="ctr" anchorCtr="0">
          <a:noAutofit/>
        </a:bodyPr>
        <a:lstStyle/>
        <a:p>
          <a:pPr marL="0" lvl="0" indent="0" algn="l" defTabSz="622300">
            <a:lnSpc>
              <a:spcPct val="90000"/>
            </a:lnSpc>
            <a:spcBef>
              <a:spcPct val="0"/>
            </a:spcBef>
            <a:spcAft>
              <a:spcPct val="35000"/>
            </a:spcAft>
            <a:buClrTx/>
            <a:buSzTx/>
            <a:buFont typeface="Wingdings" panose="05000000000000000000" pitchFamily="2" charset="2"/>
            <a:buNone/>
          </a:pPr>
          <a:r>
            <a:rPr lang="es-CO" sz="1400" kern="1200" dirty="0">
              <a:latin typeface="+mn-lt"/>
              <a:cs typeface="Times New Roman" panose="02020603050405020304" pitchFamily="18" charset="0"/>
            </a:rPr>
            <a:t>Inconsistencia</a:t>
          </a:r>
          <a:r>
            <a:rPr kumimoji="0" lang="es-CO" sz="1400" b="0" i="0" u="none" strike="noStrike" kern="1200" cap="none" spc="0" normalizeH="0" baseline="0" noProof="0" dirty="0">
              <a:ln/>
              <a:effectLst/>
              <a:uLnTx/>
              <a:uFillTx/>
              <a:latin typeface="+mn-lt"/>
              <a:ea typeface="+mn-ea"/>
              <a:cs typeface="Times New Roman" panose="02020603050405020304" pitchFamily="18" charset="0"/>
            </a:rPr>
            <a:t> en el reporte y registros contables de las operaciones sin flujo de efectivo entre el Ministerio del Trabajo y el Tesoro Nacional por $1,2 billones</a:t>
          </a:r>
          <a:r>
            <a:rPr lang="es-CO" sz="1400" kern="1200" dirty="0">
              <a:latin typeface="+mn-lt"/>
              <a:cs typeface="Times New Roman" panose="02020603050405020304" pitchFamily="18" charset="0"/>
            </a:rPr>
            <a:t>. </a:t>
          </a:r>
          <a:endParaRPr lang="es-CO" sz="1400" kern="1200" dirty="0"/>
        </a:p>
      </dsp:txBody>
      <dsp:txXfrm>
        <a:off x="311967" y="242445"/>
        <a:ext cx="7646666" cy="484823"/>
      </dsp:txXfrm>
    </dsp:sp>
    <dsp:sp modelId="{C9B97022-855D-4369-A64D-CA5B20D58545}">
      <dsp:nvSpPr>
        <dsp:cNvPr id="0" name=""/>
        <dsp:cNvSpPr/>
      </dsp:nvSpPr>
      <dsp:spPr>
        <a:xfrm>
          <a:off x="8952" y="181842"/>
          <a:ext cx="606029" cy="60602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B116682-7E18-4673-B7CF-3FFDFF0226C1}">
      <dsp:nvSpPr>
        <dsp:cNvPr id="0" name=""/>
        <dsp:cNvSpPr/>
      </dsp:nvSpPr>
      <dsp:spPr>
        <a:xfrm>
          <a:off x="311967" y="969817"/>
          <a:ext cx="7646666" cy="484823"/>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829"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n-lt"/>
              <a:cs typeface="Times New Roman" panose="02020603050405020304" pitchFamily="18" charset="0"/>
            </a:rPr>
            <a:t>Inconsistencias del </a:t>
          </a:r>
          <a:r>
            <a:rPr kumimoji="0" lang="es-CO" sz="1400" b="0" i="0" u="none" strike="noStrike" kern="1200" cap="none" spc="0" normalizeH="0" baseline="0" noProof="0" dirty="0">
              <a:ln/>
              <a:effectLst/>
              <a:uLnTx/>
              <a:uFillTx/>
              <a:latin typeface="+mn-lt"/>
              <a:ea typeface="+mn-ea"/>
              <a:cs typeface="Times New Roman" panose="02020603050405020304" pitchFamily="18" charset="0"/>
            </a:rPr>
            <a:t>momento del devengo o causación de los recursos entregados en administración entre el Servicio 	Nacional de Aprendizaje - Sena y el Tesoro Nacional por $0,8 billones.</a:t>
          </a:r>
        </a:p>
      </dsp:txBody>
      <dsp:txXfrm>
        <a:off x="311967" y="969817"/>
        <a:ext cx="7646666" cy="484823"/>
      </dsp:txXfrm>
    </dsp:sp>
    <dsp:sp modelId="{D6A58918-D887-46AA-BFB1-AC930A3D1506}">
      <dsp:nvSpPr>
        <dsp:cNvPr id="0" name=""/>
        <dsp:cNvSpPr/>
      </dsp:nvSpPr>
      <dsp:spPr>
        <a:xfrm>
          <a:off x="8952" y="909214"/>
          <a:ext cx="606029" cy="60602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FA0F5-178A-4822-8DEE-D6D0E2A06BBC}">
      <dsp:nvSpPr>
        <dsp:cNvPr id="0" name=""/>
        <dsp:cNvSpPr/>
      </dsp:nvSpPr>
      <dsp:spPr>
        <a:xfrm>
          <a:off x="281219" y="1635189"/>
          <a:ext cx="2488362" cy="93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02 de abril </a:t>
          </a:r>
        </a:p>
        <a:p>
          <a:pPr marL="0" lvl="0" indent="0" algn="ctr" defTabSz="800100">
            <a:lnSpc>
              <a:spcPct val="90000"/>
            </a:lnSpc>
            <a:spcBef>
              <a:spcPct val="0"/>
            </a:spcBef>
            <a:spcAft>
              <a:spcPct val="35000"/>
            </a:spcAft>
            <a:buNone/>
          </a:pPr>
          <a:r>
            <a:rPr lang="es-MX" sz="1800" kern="1200" dirty="0"/>
            <a:t>modificación de la marca “TER” a “PCIRE”</a:t>
          </a:r>
          <a:endParaRPr lang="es-CO" sz="1800" kern="1200" dirty="0"/>
        </a:p>
      </dsp:txBody>
      <dsp:txXfrm>
        <a:off x="281219" y="1635189"/>
        <a:ext cx="2488362" cy="937839"/>
      </dsp:txXfrm>
    </dsp:sp>
    <dsp:sp modelId="{5FDB0AA3-9A86-43E4-9F3A-6981DFF1E12B}">
      <dsp:nvSpPr>
        <dsp:cNvPr id="0" name=""/>
        <dsp:cNvSpPr/>
      </dsp:nvSpPr>
      <dsp:spPr>
        <a:xfrm>
          <a:off x="194886" y="1437973"/>
          <a:ext cx="226375" cy="2263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FF751-22DA-4504-994C-577142C0933A}">
      <dsp:nvSpPr>
        <dsp:cNvPr id="0" name=""/>
        <dsp:cNvSpPr/>
      </dsp:nvSpPr>
      <dsp:spPr>
        <a:xfrm>
          <a:off x="353348" y="1121048"/>
          <a:ext cx="226375" cy="226375"/>
        </a:xfrm>
        <a:prstGeom prst="ellipse">
          <a:avLst/>
        </a:prstGeom>
        <a:solidFill>
          <a:schemeClr val="accent5">
            <a:hueOff val="-375475"/>
            <a:satOff val="-968"/>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93651-81BC-4FF1-94D2-D2C920757C6D}">
      <dsp:nvSpPr>
        <dsp:cNvPr id="0" name=""/>
        <dsp:cNvSpPr/>
      </dsp:nvSpPr>
      <dsp:spPr>
        <a:xfrm>
          <a:off x="733658" y="1184433"/>
          <a:ext cx="355732" cy="355732"/>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34FF8-6AF6-4AA0-8855-8545C2DCFAA3}">
      <dsp:nvSpPr>
        <dsp:cNvPr id="0" name=""/>
        <dsp:cNvSpPr/>
      </dsp:nvSpPr>
      <dsp:spPr>
        <a:xfrm>
          <a:off x="1050584" y="835815"/>
          <a:ext cx="226375" cy="226375"/>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CC269-9036-4A80-835C-A6E32B10AFBF}">
      <dsp:nvSpPr>
        <dsp:cNvPr id="0" name=""/>
        <dsp:cNvSpPr/>
      </dsp:nvSpPr>
      <dsp:spPr>
        <a:xfrm>
          <a:off x="1462586" y="709045"/>
          <a:ext cx="226375" cy="226375"/>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82923-D942-43C9-9CB9-DF91A6D0EC46}">
      <dsp:nvSpPr>
        <dsp:cNvPr id="0" name=""/>
        <dsp:cNvSpPr/>
      </dsp:nvSpPr>
      <dsp:spPr>
        <a:xfrm>
          <a:off x="1969667" y="930893"/>
          <a:ext cx="226375" cy="226375"/>
        </a:xfrm>
        <a:prstGeom prst="ellipse">
          <a:avLst/>
        </a:prstGeom>
        <a:solidFill>
          <a:schemeClr val="accent5">
            <a:hueOff val="-1877373"/>
            <a:satOff val="-4839"/>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5BEB2-8C3B-4F64-B022-B8F4DF1C94B7}">
      <dsp:nvSpPr>
        <dsp:cNvPr id="0" name=""/>
        <dsp:cNvSpPr/>
      </dsp:nvSpPr>
      <dsp:spPr>
        <a:xfrm>
          <a:off x="2286592" y="1089355"/>
          <a:ext cx="355732" cy="355732"/>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EC2EA-43C3-4FC2-9FC5-408DFFB38CBB}">
      <dsp:nvSpPr>
        <dsp:cNvPr id="0" name=""/>
        <dsp:cNvSpPr/>
      </dsp:nvSpPr>
      <dsp:spPr>
        <a:xfrm>
          <a:off x="2730287" y="1437973"/>
          <a:ext cx="226375" cy="226375"/>
        </a:xfrm>
        <a:prstGeom prst="ellipse">
          <a:avLst/>
        </a:prstGeom>
        <a:solidFill>
          <a:schemeClr val="accent5">
            <a:hueOff val="-2628322"/>
            <a:satOff val="-6774"/>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FB816-CEAA-40A2-9A4F-18047D786831}">
      <dsp:nvSpPr>
        <dsp:cNvPr id="0" name=""/>
        <dsp:cNvSpPr/>
      </dsp:nvSpPr>
      <dsp:spPr>
        <a:xfrm>
          <a:off x="2920442" y="1786591"/>
          <a:ext cx="226375" cy="226375"/>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24883-6E56-476A-8340-966DB140C84A}">
      <dsp:nvSpPr>
        <dsp:cNvPr id="0" name=""/>
        <dsp:cNvSpPr/>
      </dsp:nvSpPr>
      <dsp:spPr>
        <a:xfrm>
          <a:off x="1272431" y="1121048"/>
          <a:ext cx="582107" cy="582107"/>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87523-B3B6-4F74-A94B-FF2FD213A801}">
      <dsp:nvSpPr>
        <dsp:cNvPr id="0" name=""/>
        <dsp:cNvSpPr/>
      </dsp:nvSpPr>
      <dsp:spPr>
        <a:xfrm>
          <a:off x="36423" y="2325364"/>
          <a:ext cx="226375" cy="226375"/>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889DF-7ABD-4356-8188-F7E716AE7574}">
      <dsp:nvSpPr>
        <dsp:cNvPr id="0" name=""/>
        <dsp:cNvSpPr/>
      </dsp:nvSpPr>
      <dsp:spPr>
        <a:xfrm>
          <a:off x="226578" y="2610596"/>
          <a:ext cx="355732" cy="355732"/>
        </a:xfrm>
        <a:prstGeom prst="ellipse">
          <a:avLst/>
        </a:prstGeom>
        <a:solidFill>
          <a:schemeClr val="accent5">
            <a:hueOff val="-4130220"/>
            <a:satOff val="-10645"/>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9651E-B2A6-450B-A610-AEBC4AF636BC}">
      <dsp:nvSpPr>
        <dsp:cNvPr id="0" name=""/>
        <dsp:cNvSpPr/>
      </dsp:nvSpPr>
      <dsp:spPr>
        <a:xfrm>
          <a:off x="701966" y="2864136"/>
          <a:ext cx="517428" cy="517428"/>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78187-9B34-4DB1-BCDB-341696B67EB6}">
      <dsp:nvSpPr>
        <dsp:cNvPr id="0" name=""/>
        <dsp:cNvSpPr/>
      </dsp:nvSpPr>
      <dsp:spPr>
        <a:xfrm>
          <a:off x="1367509" y="3276139"/>
          <a:ext cx="226375" cy="226375"/>
        </a:xfrm>
        <a:prstGeom prst="ellipse">
          <a:avLst/>
        </a:prstGeom>
        <a:solidFill>
          <a:schemeClr val="accent5">
            <a:hueOff val="-4881170"/>
            <a:satOff val="-12580"/>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8E2F7-F09B-4835-A541-7398922A8425}">
      <dsp:nvSpPr>
        <dsp:cNvPr id="0" name=""/>
        <dsp:cNvSpPr/>
      </dsp:nvSpPr>
      <dsp:spPr>
        <a:xfrm>
          <a:off x="1494279" y="2864136"/>
          <a:ext cx="355732" cy="355732"/>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F59B1-22F9-417E-B7E5-3E74811D68D2}">
      <dsp:nvSpPr>
        <dsp:cNvPr id="0" name=""/>
        <dsp:cNvSpPr/>
      </dsp:nvSpPr>
      <dsp:spPr>
        <a:xfrm>
          <a:off x="1811204" y="3307832"/>
          <a:ext cx="226375" cy="226375"/>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C1D84-88BF-4A74-8BDF-BD970E1F8449}">
      <dsp:nvSpPr>
        <dsp:cNvPr id="0" name=""/>
        <dsp:cNvSpPr/>
      </dsp:nvSpPr>
      <dsp:spPr>
        <a:xfrm>
          <a:off x="2096437" y="2800751"/>
          <a:ext cx="517428" cy="517428"/>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078CD-0629-4947-BBCB-F6BE4D20F75E}">
      <dsp:nvSpPr>
        <dsp:cNvPr id="0" name=""/>
        <dsp:cNvSpPr/>
      </dsp:nvSpPr>
      <dsp:spPr>
        <a:xfrm>
          <a:off x="2793672" y="2673981"/>
          <a:ext cx="355732" cy="355732"/>
        </a:xfrm>
        <a:prstGeom prst="ellipse">
          <a:avLst/>
        </a:prstGeom>
        <a:solidFill>
          <a:schemeClr val="accent5">
            <a:hueOff val="-6383068"/>
            <a:satOff val="-16451"/>
            <a:lumOff val="-1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6F28C-3700-42F1-8A91-B3D6E8CF696F}">
      <dsp:nvSpPr>
        <dsp:cNvPr id="0" name=""/>
        <dsp:cNvSpPr/>
      </dsp:nvSpPr>
      <dsp:spPr>
        <a:xfrm>
          <a:off x="3481819" y="1124370"/>
          <a:ext cx="1044735" cy="1994513"/>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DBA53-423B-4C2A-B38E-D6D4EA003D58}">
      <dsp:nvSpPr>
        <dsp:cNvPr id="0" name=""/>
        <dsp:cNvSpPr/>
      </dsp:nvSpPr>
      <dsp:spPr>
        <a:xfrm>
          <a:off x="4194140" y="1184875"/>
          <a:ext cx="2849278" cy="199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CO" sz="1800" kern="1200" dirty="0"/>
        </a:p>
      </dsp:txBody>
      <dsp:txXfrm>
        <a:off x="4194140" y="1184875"/>
        <a:ext cx="2849278" cy="1994494"/>
      </dsp:txXfrm>
    </dsp:sp>
    <dsp:sp modelId="{AFA4D23A-1F97-4536-A750-D43DA336E322}">
      <dsp:nvSpPr>
        <dsp:cNvPr id="0" name=""/>
        <dsp:cNvSpPr/>
      </dsp:nvSpPr>
      <dsp:spPr>
        <a:xfrm>
          <a:off x="7639743" y="1124370"/>
          <a:ext cx="1044735" cy="1994513"/>
        </a:xfrm>
        <a:prstGeom prst="chevron">
          <a:avLst>
            <a:gd name="adj" fmla="val 62310"/>
          </a:avLst>
        </a:prstGeom>
        <a:noFill/>
        <a:ln>
          <a:noFill/>
        </a:ln>
        <a:effectLst/>
      </dsp:spPr>
      <dsp:style>
        <a:lnRef idx="0">
          <a:scrgbClr r="0" g="0" b="0"/>
        </a:lnRef>
        <a:fillRef idx="1">
          <a:scrgbClr r="0" g="0" b="0"/>
        </a:fillRef>
        <a:effectRef idx="0">
          <a:scrgbClr r="0" g="0" b="0"/>
        </a:effectRef>
        <a:fontRef idx="minor">
          <a:schemeClr val="lt1"/>
        </a:fontRef>
      </dsp:style>
    </dsp:sp>
    <dsp:sp modelId="{3F22D6AA-2BDC-4F36-9FDB-EE3906074566}">
      <dsp:nvSpPr>
        <dsp:cNvPr id="0" name=""/>
        <dsp:cNvSpPr/>
      </dsp:nvSpPr>
      <dsp:spPr>
        <a:xfrm>
          <a:off x="8215711" y="0"/>
          <a:ext cx="2421886" cy="242188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dirty="0"/>
        </a:p>
      </dsp:txBody>
      <dsp:txXfrm>
        <a:off x="8570388" y="354677"/>
        <a:ext cx="1712532" cy="17125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4569B-E194-4933-8F04-884565BC213B}">
      <dsp:nvSpPr>
        <dsp:cNvPr id="0" name=""/>
        <dsp:cNvSpPr/>
      </dsp:nvSpPr>
      <dsp:spPr>
        <a:xfrm>
          <a:off x="0" y="0"/>
          <a:ext cx="9844202" cy="158487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i="0" kern="1200" dirty="0"/>
            <a:t>1. Para evitar registros contables inconsistentes, se recomienda que las ECP verifiquen las Tabla de Eventos contables, con el fin, de identificar las transacciones que deben utilizar y así minimizar el ajuste manual sobre el registro automático que realizó en la transacción.</a:t>
          </a:r>
          <a:endParaRPr lang="es-CO" sz="2200" kern="1200" dirty="0"/>
        </a:p>
      </dsp:txBody>
      <dsp:txXfrm>
        <a:off x="77367" y="77367"/>
        <a:ext cx="9689468" cy="1430137"/>
      </dsp:txXfrm>
    </dsp:sp>
    <dsp:sp modelId="{2F21627D-1229-46C0-99D6-CB4C988D0D57}">
      <dsp:nvSpPr>
        <dsp:cNvPr id="0" name=""/>
        <dsp:cNvSpPr/>
      </dsp:nvSpPr>
      <dsp:spPr>
        <a:xfrm>
          <a:off x="0" y="1686378"/>
          <a:ext cx="9844202" cy="1817937"/>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i="0" kern="1200" dirty="0"/>
            <a:t>2. Los ajustes relacionados con las subcuentas 470509-Servicio a la deuda 470510-Inversión,  570509- Servicio a la deuda y 570510-Inversión, se atenderá exclusivamente por incidente con la correspondiente justificación y soporte.</a:t>
          </a:r>
          <a:endParaRPr lang="es-CO" sz="2200" kern="1200" dirty="0"/>
        </a:p>
      </dsp:txBody>
      <dsp:txXfrm>
        <a:off x="88744" y="1775122"/>
        <a:ext cx="9666714" cy="16404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4184-94CB-421D-A0CD-0B3442239109}">
      <dsp:nvSpPr>
        <dsp:cNvPr id="0" name=""/>
        <dsp:cNvSpPr/>
      </dsp:nvSpPr>
      <dsp:spPr>
        <a:xfrm>
          <a:off x="-4221160" y="-647675"/>
          <a:ext cx="5029511" cy="5029511"/>
        </a:xfrm>
        <a:prstGeom prst="blockArc">
          <a:avLst>
            <a:gd name="adj1" fmla="val 18900000"/>
            <a:gd name="adj2" fmla="val 2700000"/>
            <a:gd name="adj3" fmla="val 42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D8C26-6447-438D-B859-2F3B1BDC9279}">
      <dsp:nvSpPr>
        <dsp:cNvPr id="0" name=""/>
        <dsp:cNvSpPr/>
      </dsp:nvSpPr>
      <dsp:spPr>
        <a:xfrm>
          <a:off x="519855" y="373416"/>
          <a:ext cx="10037220" cy="74683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2798"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1. Consultar los saldos por “PCIRE” del 02 abril de 2023 que generó automáticamente el sistema SIIF Nación.</a:t>
          </a:r>
          <a:endParaRPr lang="es-CO" sz="1400" kern="1200" dirty="0"/>
        </a:p>
      </dsp:txBody>
      <dsp:txXfrm>
        <a:off x="519855" y="373416"/>
        <a:ext cx="10037220" cy="746832"/>
      </dsp:txXfrm>
    </dsp:sp>
    <dsp:sp modelId="{1A07B2FE-E890-40B5-9527-4E2F44555A87}">
      <dsp:nvSpPr>
        <dsp:cNvPr id="0" name=""/>
        <dsp:cNvSpPr/>
      </dsp:nvSpPr>
      <dsp:spPr>
        <a:xfrm>
          <a:off x="53085" y="280062"/>
          <a:ext cx="933540" cy="9335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417AB21-02E0-4E2D-9C20-CCC4EA319D0B}">
      <dsp:nvSpPr>
        <dsp:cNvPr id="0" name=""/>
        <dsp:cNvSpPr/>
      </dsp:nvSpPr>
      <dsp:spPr>
        <a:xfrm>
          <a:off x="791329" y="1493664"/>
          <a:ext cx="9765746" cy="746832"/>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2798" tIns="35560" rIns="35560" bIns="35560" numCol="1" spcCol="1270" anchor="t" anchorCtr="0">
          <a:noAutofit/>
        </a:bodyPr>
        <a:lstStyle/>
        <a:p>
          <a:pPr marL="0" lvl="0" indent="0" algn="l" defTabSz="622300">
            <a:lnSpc>
              <a:spcPct val="90000"/>
            </a:lnSpc>
            <a:spcBef>
              <a:spcPct val="0"/>
            </a:spcBef>
            <a:spcAft>
              <a:spcPct val="35000"/>
            </a:spcAft>
            <a:buNone/>
          </a:pPr>
          <a:endParaRPr lang="es-ES" sz="1400" kern="1200" dirty="0"/>
        </a:p>
        <a:p>
          <a:pPr marL="0" lvl="0" indent="0" algn="l" defTabSz="622300">
            <a:lnSpc>
              <a:spcPct val="90000"/>
            </a:lnSpc>
            <a:spcBef>
              <a:spcPct val="0"/>
            </a:spcBef>
            <a:spcAft>
              <a:spcPct val="35000"/>
            </a:spcAft>
            <a:buNone/>
          </a:pPr>
          <a:r>
            <a:rPr lang="es-ES" sz="1400" kern="1200" dirty="0"/>
            <a:t>2. Consultar en la Tabla de Eventos Contables “TCON98 – Relación PCI con tercero Código de Consolidación contabilizar”</a:t>
          </a:r>
          <a:endParaRPr lang="es-CO" sz="1400" kern="1200" dirty="0"/>
        </a:p>
        <a:p>
          <a:pPr marL="114300" lvl="1" indent="-114300" algn="l" defTabSz="622300">
            <a:lnSpc>
              <a:spcPct val="90000"/>
            </a:lnSpc>
            <a:spcBef>
              <a:spcPct val="0"/>
            </a:spcBef>
            <a:spcAft>
              <a:spcPct val="15000"/>
            </a:spcAft>
            <a:buChar char="•"/>
          </a:pPr>
          <a:endParaRPr lang="es-CO" sz="1400" kern="1200" dirty="0"/>
        </a:p>
      </dsp:txBody>
      <dsp:txXfrm>
        <a:off x="791329" y="1493664"/>
        <a:ext cx="9765746" cy="746832"/>
      </dsp:txXfrm>
    </dsp:sp>
    <dsp:sp modelId="{2D6BCA06-B2D0-4044-9319-329E9A5365B5}">
      <dsp:nvSpPr>
        <dsp:cNvPr id="0" name=""/>
        <dsp:cNvSpPr/>
      </dsp:nvSpPr>
      <dsp:spPr>
        <a:xfrm>
          <a:off x="324559" y="1400310"/>
          <a:ext cx="933540" cy="9335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0">
          <a:scrgbClr r="0" g="0" b="0"/>
        </a:effectRef>
        <a:fontRef idx="minor"/>
      </dsp:style>
    </dsp:sp>
    <dsp:sp modelId="{78B63649-053D-4253-B2C2-E718107DAEEE}">
      <dsp:nvSpPr>
        <dsp:cNvPr id="0" name=""/>
        <dsp:cNvSpPr/>
      </dsp:nvSpPr>
      <dsp:spPr>
        <a:xfrm>
          <a:off x="519855" y="2613912"/>
          <a:ext cx="10037220" cy="746832"/>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2798"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t>3.    Periodo del registro</a:t>
          </a:r>
          <a:endParaRPr lang="es-CO" sz="1400" kern="1200" dirty="0"/>
        </a:p>
      </dsp:txBody>
      <dsp:txXfrm>
        <a:off x="519855" y="2613912"/>
        <a:ext cx="10037220" cy="746832"/>
      </dsp:txXfrm>
    </dsp:sp>
    <dsp:sp modelId="{45D60295-C755-4CF8-91B4-3FFD1F7176A4}">
      <dsp:nvSpPr>
        <dsp:cNvPr id="0" name=""/>
        <dsp:cNvSpPr/>
      </dsp:nvSpPr>
      <dsp:spPr>
        <a:xfrm>
          <a:off x="53085" y="2520558"/>
          <a:ext cx="933540" cy="9335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60853-EA62-40DB-843F-DA298B407C85}">
      <dsp:nvSpPr>
        <dsp:cNvPr id="0" name=""/>
        <dsp:cNvSpPr/>
      </dsp:nvSpPr>
      <dsp:spPr>
        <a:xfrm>
          <a:off x="0" y="0"/>
          <a:ext cx="6685313" cy="4178321"/>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C265B-F6AA-487B-97C6-5C8BA3C8F571}">
      <dsp:nvSpPr>
        <dsp:cNvPr id="0" name=""/>
        <dsp:cNvSpPr/>
      </dsp:nvSpPr>
      <dsp:spPr>
        <a:xfrm>
          <a:off x="1825606" y="2634839"/>
          <a:ext cx="130593" cy="1738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589F8-9CFF-4849-BF93-2571164957C9}">
      <dsp:nvSpPr>
        <dsp:cNvPr id="0" name=""/>
        <dsp:cNvSpPr/>
      </dsp:nvSpPr>
      <dsp:spPr>
        <a:xfrm>
          <a:off x="2291116" y="2606146"/>
          <a:ext cx="1557678" cy="1207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3" tIns="0" rIns="0" bIns="0" numCol="1" spcCol="1270" anchor="t"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CO" sz="1400" kern="1200" dirty="0">
              <a:solidFill>
                <a:schemeClr val="tx1"/>
              </a:solidFill>
            </a:rPr>
            <a:t>Se trata de un comprobante con la funcionalidad de registros manuales, la fecha para realizar el registro hasta </a:t>
          </a:r>
          <a:r>
            <a:rPr lang="es-CO" sz="1400" b="1" kern="1200" dirty="0">
              <a:solidFill>
                <a:schemeClr val="tx1"/>
              </a:solidFill>
            </a:rPr>
            <a:t>el 07 de julio de 2023</a:t>
          </a:r>
        </a:p>
      </dsp:txBody>
      <dsp:txXfrm>
        <a:off x="2291116" y="2606146"/>
        <a:ext cx="1557678" cy="1207534"/>
      </dsp:txXfrm>
    </dsp:sp>
    <dsp:sp modelId="{6977A6FF-BB64-4BAC-954D-E891E337F4F9}">
      <dsp:nvSpPr>
        <dsp:cNvPr id="0" name=""/>
        <dsp:cNvSpPr/>
      </dsp:nvSpPr>
      <dsp:spPr>
        <a:xfrm>
          <a:off x="3640648" y="1748209"/>
          <a:ext cx="314209" cy="31420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BFDAB-A02D-40D7-9626-29763EE5FC3D}">
      <dsp:nvSpPr>
        <dsp:cNvPr id="0" name=""/>
        <dsp:cNvSpPr/>
      </dsp:nvSpPr>
      <dsp:spPr>
        <a:xfrm>
          <a:off x="4031910" y="1780799"/>
          <a:ext cx="1604475" cy="227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93" tIns="0" rIns="0" bIns="0" numCol="1" spcCol="1270" anchor="t"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CO" sz="1400" kern="1200" dirty="0">
              <a:solidFill>
                <a:schemeClr val="tx1"/>
              </a:solidFill>
            </a:rPr>
            <a:t>Se recomienda tener en cuenta la </a:t>
          </a:r>
          <a:r>
            <a:rPr lang="es-CO" sz="1400" b="1" kern="1200" dirty="0">
              <a:solidFill>
                <a:schemeClr val="tx1"/>
              </a:solidFill>
            </a:rPr>
            <a:t>Resolución No. 706/2016</a:t>
          </a:r>
          <a:r>
            <a:rPr lang="es-CO" sz="1400" kern="1200" dirty="0">
              <a:solidFill>
                <a:schemeClr val="tx1"/>
              </a:solidFill>
            </a:rPr>
            <a:t>, “</a:t>
          </a:r>
          <a:r>
            <a:rPr lang="es-MX" sz="1400" kern="1200" dirty="0">
              <a:solidFill>
                <a:schemeClr val="tx1"/>
              </a:solidFill>
            </a:rPr>
            <a:t>Por la cual se establece la información a reportar, los requisitos y los plazos de envío a la Contaduría General de la Nación</a:t>
          </a:r>
          <a:r>
            <a:rPr lang="es-CO" sz="1400" kern="1200" dirty="0">
              <a:solidFill>
                <a:schemeClr val="tx1"/>
              </a:solidFill>
            </a:rPr>
            <a:t>.</a:t>
          </a:r>
          <a:endParaRPr lang="es-CO" sz="1400" kern="1200" dirty="0"/>
        </a:p>
      </dsp:txBody>
      <dsp:txXfrm>
        <a:off x="4031910" y="1780799"/>
        <a:ext cx="1604475" cy="2273006"/>
      </dsp:txXfrm>
    </dsp:sp>
    <dsp:sp modelId="{3EA97145-4B5D-4FCC-8635-B263F72358D4}">
      <dsp:nvSpPr>
        <dsp:cNvPr id="0" name=""/>
        <dsp:cNvSpPr/>
      </dsp:nvSpPr>
      <dsp:spPr>
        <a:xfrm>
          <a:off x="5485795" y="1057115"/>
          <a:ext cx="434545" cy="43454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3376C-2074-4E3A-9A01-6DFC3B57EC10}">
      <dsp:nvSpPr>
        <dsp:cNvPr id="0" name=""/>
        <dsp:cNvSpPr/>
      </dsp:nvSpPr>
      <dsp:spPr>
        <a:xfrm>
          <a:off x="5703068" y="1274387"/>
          <a:ext cx="1604475" cy="290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57" tIns="0" rIns="0" bIns="0" numCol="1" spcCol="1270" anchor="t" anchorCtr="0">
          <a:noAutofit/>
        </a:bodyPr>
        <a:lstStyle/>
        <a:p>
          <a:pPr marL="0" lvl="0" indent="0" algn="l" defTabSz="622300">
            <a:lnSpc>
              <a:spcPct val="90000"/>
            </a:lnSpc>
            <a:spcBef>
              <a:spcPct val="0"/>
            </a:spcBef>
            <a:spcAft>
              <a:spcPct val="35000"/>
            </a:spcAft>
            <a:buNone/>
          </a:pPr>
          <a:r>
            <a:rPr lang="es-CO" sz="1400" kern="1200" dirty="0">
              <a:solidFill>
                <a:schemeClr val="tx1"/>
              </a:solidFill>
            </a:rPr>
            <a:t>Tener en cuenta las fechas límites para efectuar registros en el macroproceso contable del SIIF-Nación y las fechas de reporte al Sistema Consolidador de Hacienda – CHIP</a:t>
          </a:r>
          <a:r>
            <a:rPr lang="es-CO" sz="1600" kern="1200" dirty="0">
              <a:solidFill>
                <a:schemeClr val="tx1"/>
              </a:solidFill>
            </a:rPr>
            <a:t>.</a:t>
          </a:r>
        </a:p>
      </dsp:txBody>
      <dsp:txXfrm>
        <a:off x="5703068" y="1274387"/>
        <a:ext cx="1604475" cy="2903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5BA5B-1C52-4A85-8546-EE2CDC608361}">
      <dsp:nvSpPr>
        <dsp:cNvPr id="0" name=""/>
        <dsp:cNvSpPr/>
      </dsp:nvSpPr>
      <dsp:spPr>
        <a:xfrm>
          <a:off x="0" y="0"/>
          <a:ext cx="9216316" cy="1323688"/>
        </a:xfrm>
        <a:prstGeom prst="rightArrow">
          <a:avLst>
            <a:gd name="adj1" fmla="val 50000"/>
            <a:gd name="adj2" fmla="val 50000"/>
          </a:avLst>
        </a:prstGeom>
        <a:gradFill rotWithShape="0">
          <a:gsLst>
            <a:gs pos="0">
              <a:srgbClr val="16A085">
                <a:hueOff val="0"/>
                <a:satOff val="0"/>
                <a:lumOff val="0"/>
                <a:alphaOff val="0"/>
                <a:satMod val="103000"/>
                <a:lumMod val="102000"/>
                <a:tint val="94000"/>
              </a:srgbClr>
            </a:gs>
            <a:gs pos="50000">
              <a:srgbClr val="16A085">
                <a:hueOff val="0"/>
                <a:satOff val="0"/>
                <a:lumOff val="0"/>
                <a:alphaOff val="0"/>
                <a:satMod val="110000"/>
                <a:lumMod val="100000"/>
                <a:shade val="100000"/>
              </a:srgbClr>
            </a:gs>
            <a:gs pos="100000">
              <a:srgbClr val="16A08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210136" numCol="1" spcCol="1270" anchor="ctr" anchorCtr="0">
          <a:noAutofit/>
        </a:bodyPr>
        <a:lstStyle/>
        <a:p>
          <a:pPr marL="0" lvl="0" indent="0" algn="l" defTabSz="711200">
            <a:lnSpc>
              <a:spcPct val="90000"/>
            </a:lnSpc>
            <a:spcBef>
              <a:spcPct val="0"/>
            </a:spcBef>
            <a:spcAft>
              <a:spcPct val="35000"/>
            </a:spcAft>
            <a:buNone/>
          </a:pPr>
          <a:r>
            <a:rPr lang="es-CO" sz="1600" b="1" kern="1200" noProof="0" dirty="0">
              <a:solidFill>
                <a:sysClr val="window" lastClr="FFFFFF"/>
              </a:solidFill>
              <a:latin typeface="Calibri" panose="020F0502020204030204"/>
              <a:ea typeface="+mn-ea"/>
              <a:cs typeface="+mn-cs"/>
            </a:rPr>
            <a:t>INSTRUCTIVO DE CIERRE 001 DE DICIEMBRE 24 DE 2021, LITERAL O, NUMERAL 5.1</a:t>
          </a:r>
          <a:endParaRPr lang="en-US" sz="1600" b="1" kern="1200" dirty="0">
            <a:solidFill>
              <a:sysClr val="window" lastClr="FFFFFF"/>
            </a:solidFill>
            <a:latin typeface="Calibri" panose="020F0502020204030204"/>
            <a:ea typeface="+mn-ea"/>
            <a:cs typeface="+mn-cs"/>
          </a:endParaRPr>
        </a:p>
      </dsp:txBody>
      <dsp:txXfrm>
        <a:off x="0" y="330922"/>
        <a:ext cx="8885394" cy="661844"/>
      </dsp:txXfrm>
    </dsp:sp>
    <dsp:sp modelId="{E410EE75-4F93-4AB6-93B3-C378A4B114F4}">
      <dsp:nvSpPr>
        <dsp:cNvPr id="0" name=""/>
        <dsp:cNvSpPr/>
      </dsp:nvSpPr>
      <dsp:spPr>
        <a:xfrm>
          <a:off x="13851" y="1019625"/>
          <a:ext cx="3257639" cy="3689018"/>
        </a:xfrm>
        <a:prstGeom prst="rect">
          <a:avLst/>
        </a:prstGeom>
        <a:solidFill>
          <a:sysClr val="window" lastClr="FFFFFF">
            <a:hueOff val="0"/>
            <a:satOff val="0"/>
            <a:lumOff val="0"/>
            <a:alphaOff val="0"/>
          </a:sysClr>
        </a:solidFill>
        <a:ln w="6350" cap="flat" cmpd="sng" algn="ctr">
          <a:solidFill>
            <a:srgbClr val="16A08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0" lang="es-CO" sz="1000" b="1" i="0"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lang="es-MX" sz="1300" i="0" kern="1200" dirty="0">
              <a:solidFill>
                <a:schemeClr val="tx1"/>
              </a:solidFill>
              <a:latin typeface="+mn-lt"/>
            </a:rPr>
            <a:t>Con ocasión de los registros en el sistema de los fondos entregados y recibidos, deberá aplicarse lo establecido en la comunicación interna No. 20122000011463 del 19 de junio de 2012, sobre la interpretación de la descripción de las cuentas 5705-FONDOS ENTREGADOS y 4705-FONDOS RECIBIDOS, en la cual la CGN conceptúo que “(...) las imputaciones para la entidad fuente, a nivel de las subcuentas de la cuenta 5705-FONDOS ENTREGADOS, están en función de las aplicaciones que se espera financiar en el desarrollo del cometido estatal de la entidad destino". </a:t>
          </a:r>
          <a:endParaRPr lang="en-US"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r>
            <a:rPr kumimoji="0" lang="es-CO" sz="1300" b="0" i="0" u="none"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En consecuencia, </a:t>
          </a:r>
          <a:r>
            <a:rPr kumimoji="0" lang="es-CO" sz="1300" b="0" i="0" u="sng"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las ECP no deben efectuar registros manuales reclasificando los registros automáticos que el sistema genera</a:t>
          </a:r>
          <a:r>
            <a:rPr kumimoji="0" lang="es-CO" sz="1300" b="0" i="0" u="none"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 (Subrayado fuera del texto)</a:t>
          </a:r>
          <a:endParaRPr lang="es-CO" sz="1300" i="0" kern="1200" dirty="0">
            <a:solidFill>
              <a:schemeClr val="tx1"/>
            </a:solidFill>
            <a:latin typeface="+mn-lt"/>
          </a:endParaRPr>
        </a:p>
      </dsp:txBody>
      <dsp:txXfrm>
        <a:off x="13851" y="1019625"/>
        <a:ext cx="3257639" cy="3689018"/>
      </dsp:txXfrm>
    </dsp:sp>
    <dsp:sp modelId="{225B60AA-2F38-4A13-82D3-1CC53C978A5C}">
      <dsp:nvSpPr>
        <dsp:cNvPr id="0" name=""/>
        <dsp:cNvSpPr/>
      </dsp:nvSpPr>
      <dsp:spPr>
        <a:xfrm>
          <a:off x="3229480" y="656825"/>
          <a:ext cx="6996453" cy="1323688"/>
        </a:xfrm>
        <a:prstGeom prst="rightArrow">
          <a:avLst>
            <a:gd name="adj1" fmla="val 50000"/>
            <a:gd name="adj2" fmla="val 50000"/>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210136" numCol="1" spcCol="1270" anchor="ctr" anchorCtr="0">
          <a:noAutofit/>
        </a:bodyPr>
        <a:lstStyle/>
        <a:p>
          <a:pPr marL="0" lvl="0" indent="0" algn="l" defTabSz="711200">
            <a:lnSpc>
              <a:spcPct val="90000"/>
            </a:lnSpc>
            <a:spcBef>
              <a:spcPct val="0"/>
            </a:spcBef>
            <a:spcAft>
              <a:spcPct val="35000"/>
            </a:spcAft>
            <a:buNone/>
          </a:pPr>
          <a:r>
            <a:rPr lang="es-CO" sz="1600" b="1" kern="1200" noProof="0" dirty="0">
              <a:solidFill>
                <a:sysClr val="window" lastClr="FFFFFF"/>
              </a:solidFill>
              <a:latin typeface="Calibri" panose="020F0502020204030204"/>
              <a:ea typeface="+mn-ea"/>
              <a:cs typeface="+mn-cs"/>
            </a:rPr>
            <a:t>RESOLUCIÓN 006 DE ENERO 11 DE 2017</a:t>
          </a:r>
          <a:endParaRPr lang="en-US" sz="1600" b="1" kern="1200" dirty="0">
            <a:solidFill>
              <a:sysClr val="window" lastClr="FFFFFF"/>
            </a:solidFill>
            <a:latin typeface="Calibri" panose="020F0502020204030204"/>
            <a:ea typeface="+mn-ea"/>
            <a:cs typeface="+mn-cs"/>
          </a:endParaRPr>
        </a:p>
      </dsp:txBody>
      <dsp:txXfrm>
        <a:off x="3229480" y="987747"/>
        <a:ext cx="6665531" cy="661844"/>
      </dsp:txXfrm>
    </dsp:sp>
    <dsp:sp modelId="{1F0D8777-6013-4519-B6A7-B38404A69CF5}">
      <dsp:nvSpPr>
        <dsp:cNvPr id="0" name=""/>
        <dsp:cNvSpPr/>
      </dsp:nvSpPr>
      <dsp:spPr>
        <a:xfrm>
          <a:off x="3304268" y="1733405"/>
          <a:ext cx="2135698" cy="2311455"/>
        </a:xfrm>
        <a:prstGeom prst="rect">
          <a:avLst/>
        </a:prstGeom>
        <a:solidFill>
          <a:sysClr val="window" lastClr="FFFFFF">
            <a:hueOff val="0"/>
            <a:satOff val="0"/>
            <a:lumOff val="0"/>
            <a:alphaOff val="0"/>
          </a:sysClr>
        </a:solidFill>
        <a:ln w="6350" cap="flat" cmpd="sng" algn="ctr">
          <a:solidFill>
            <a:srgbClr val="9BBB59">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kumimoji="0" lang="es-CO" sz="1500" b="1" i="0"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lang="es-MX" sz="1500" kern="1200" dirty="0">
              <a:solidFill>
                <a:schemeClr val="tx1"/>
              </a:solidFill>
              <a:latin typeface="+mn-lt"/>
            </a:rPr>
            <a:t>Por la cual se incorpora, al Marco Normativo para Entidades de Gobierno, el Procedimiento contable para el registro de las operaciones interinstitucionales y se modifica el Catálogo General de Cuentas</a:t>
          </a:r>
          <a:r>
            <a:rPr kumimoji="0" lang="es-CO" sz="1500" b="1" i="0"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endParaRPr lang="en-US" sz="1500" kern="1200" dirty="0">
            <a:solidFill>
              <a:sysClr val="windowText" lastClr="000000">
                <a:hueOff val="0"/>
                <a:satOff val="0"/>
                <a:lumOff val="0"/>
                <a:alphaOff val="0"/>
              </a:sysClr>
            </a:solidFill>
            <a:latin typeface="Calibri" panose="020F0502020204030204"/>
            <a:ea typeface="+mn-ea"/>
            <a:cs typeface="+mn-cs"/>
          </a:endParaRPr>
        </a:p>
      </dsp:txBody>
      <dsp:txXfrm>
        <a:off x="3304268" y="1733405"/>
        <a:ext cx="2135698" cy="2311455"/>
      </dsp:txXfrm>
    </dsp:sp>
    <dsp:sp modelId="{48768FF4-286F-4F92-86A2-53AD2D1FCE40}">
      <dsp:nvSpPr>
        <dsp:cNvPr id="0" name=""/>
        <dsp:cNvSpPr/>
      </dsp:nvSpPr>
      <dsp:spPr>
        <a:xfrm>
          <a:off x="5555663" y="1294717"/>
          <a:ext cx="4900699" cy="1323688"/>
        </a:xfrm>
        <a:prstGeom prst="rightArrow">
          <a:avLst>
            <a:gd name="adj1" fmla="val 50000"/>
            <a:gd name="adj2" fmla="val 50000"/>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21013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Calibri" panose="020F0502020204030204"/>
              <a:ea typeface="+mn-ea"/>
              <a:cs typeface="+mn-cs"/>
            </a:rPr>
            <a:t>CALENDARIO CONTABLE CGN</a:t>
          </a:r>
        </a:p>
      </dsp:txBody>
      <dsp:txXfrm>
        <a:off x="5555663" y="1625639"/>
        <a:ext cx="4569777" cy="661844"/>
      </dsp:txXfrm>
    </dsp:sp>
    <dsp:sp modelId="{434A8E86-C547-4922-903B-AE3F3AC7A04C}">
      <dsp:nvSpPr>
        <dsp:cNvPr id="0" name=""/>
        <dsp:cNvSpPr/>
      </dsp:nvSpPr>
      <dsp:spPr>
        <a:xfrm>
          <a:off x="5735594" y="2317574"/>
          <a:ext cx="2144752" cy="2184113"/>
        </a:xfrm>
        <a:prstGeom prst="rect">
          <a:avLst/>
        </a:prstGeom>
        <a:solidFill>
          <a:sysClr val="window" lastClr="FFFFFF">
            <a:hueOff val="0"/>
            <a:satOff val="0"/>
            <a:lumOff val="0"/>
            <a:alphaOff val="0"/>
          </a:sysClr>
        </a:solidFill>
        <a:ln w="6350" cap="flat" cmpd="sng" algn="ctr">
          <a:solidFill>
            <a:srgbClr val="F39C12">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kumimoji="0" lang="es-CO" sz="1500" b="0" i="0" u="none"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Fechas límite para efectuar registros en el macroproceso contable del sistema integrado de información financiera (</a:t>
          </a:r>
          <a:r>
            <a:rPr kumimoji="0" lang="es-CO" sz="1500" b="0" i="0" u="none" strike="noStrike" kern="1200" cap="none" spc="0" normalizeH="0" baseline="0" noProof="0" dirty="0" err="1">
              <a:ln/>
              <a:solidFill>
                <a:schemeClr val="tx1"/>
              </a:solidFill>
              <a:effectLst/>
              <a:uLnTx/>
              <a:uFillTx/>
              <a:latin typeface="+mn-lt"/>
              <a:ea typeface="Times New Roman" panose="02020603050405020304" pitchFamily="18" charset="0"/>
              <a:cs typeface="Arial" panose="020B0604020202020204" pitchFamily="34" charset="0"/>
            </a:rPr>
            <a:t>siif</a:t>
          </a:r>
          <a:r>
            <a:rPr kumimoji="0" lang="es-CO" sz="1500" b="0" i="0" u="none"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 nación años 2021 y 2022</a:t>
          </a:r>
          <a:endParaRPr lang="en-US" sz="1500" b="0" kern="1200" dirty="0">
            <a:solidFill>
              <a:sysClr val="windowText" lastClr="000000">
                <a:hueOff val="0"/>
                <a:satOff val="0"/>
                <a:lumOff val="0"/>
                <a:alphaOff val="0"/>
              </a:sysClr>
            </a:solidFill>
            <a:latin typeface="Calibri" panose="020F0502020204030204"/>
            <a:ea typeface="+mn-ea"/>
            <a:cs typeface="+mn-cs"/>
          </a:endParaRPr>
        </a:p>
      </dsp:txBody>
      <dsp:txXfrm>
        <a:off x="5735594" y="2317574"/>
        <a:ext cx="2144752" cy="2184113"/>
      </dsp:txXfrm>
    </dsp:sp>
    <dsp:sp modelId="{1F8017E5-81A7-4923-82DB-3E3921F16FA8}">
      <dsp:nvSpPr>
        <dsp:cNvPr id="0" name=""/>
        <dsp:cNvSpPr/>
      </dsp:nvSpPr>
      <dsp:spPr>
        <a:xfrm>
          <a:off x="8053949" y="1918857"/>
          <a:ext cx="2804946" cy="1323688"/>
        </a:xfrm>
        <a:prstGeom prst="rightArrow">
          <a:avLst>
            <a:gd name="adj1" fmla="val 50000"/>
            <a:gd name="adj2" fmla="val 50000"/>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210136" numCol="1" spcCol="1270" anchor="ctr" anchorCtr="0">
          <a:noAutofit/>
        </a:bodyPr>
        <a:lstStyle/>
        <a:p>
          <a:pPr marL="0" lvl="0" indent="0" algn="l" defTabSz="711200">
            <a:lnSpc>
              <a:spcPct val="90000"/>
            </a:lnSpc>
            <a:spcBef>
              <a:spcPct val="0"/>
            </a:spcBef>
            <a:spcAft>
              <a:spcPct val="35000"/>
            </a:spcAft>
            <a:buNone/>
          </a:pPr>
          <a:r>
            <a:rPr lang="es-CO" sz="1600" b="1" kern="1200" noProof="0" dirty="0">
              <a:solidFill>
                <a:sysClr val="window" lastClr="FFFFFF"/>
              </a:solidFill>
              <a:latin typeface="Calibri" panose="020F0502020204030204"/>
              <a:ea typeface="+mn-ea"/>
              <a:cs typeface="+mn-cs"/>
            </a:rPr>
            <a:t>INSTRUCTIVO 19 DE DICIEMBRE 11 DE 2012 </a:t>
          </a:r>
          <a:endParaRPr lang="en-US" sz="1600" b="1" kern="1200" dirty="0">
            <a:solidFill>
              <a:sysClr val="window" lastClr="FFFFFF"/>
            </a:solidFill>
            <a:latin typeface="Calibri" panose="020F0502020204030204"/>
            <a:ea typeface="+mn-ea"/>
            <a:cs typeface="+mn-cs"/>
          </a:endParaRPr>
        </a:p>
      </dsp:txBody>
      <dsp:txXfrm>
        <a:off x="8053949" y="2249779"/>
        <a:ext cx="2474024" cy="661844"/>
      </dsp:txXfrm>
    </dsp:sp>
    <dsp:sp modelId="{CF3E6AC7-87F5-4F0F-A513-10FC8B62959B}">
      <dsp:nvSpPr>
        <dsp:cNvPr id="0" name=""/>
        <dsp:cNvSpPr/>
      </dsp:nvSpPr>
      <dsp:spPr>
        <a:xfrm>
          <a:off x="7934966" y="2970006"/>
          <a:ext cx="2240828" cy="1678949"/>
        </a:xfrm>
        <a:prstGeom prst="rect">
          <a:avLst/>
        </a:prstGeom>
        <a:solidFill>
          <a:sysClr val="window" lastClr="FFFFFF">
            <a:hueOff val="0"/>
            <a:satOff val="0"/>
            <a:lumOff val="0"/>
            <a:alphaOff val="0"/>
          </a:sysClr>
        </a:solidFill>
        <a:ln w="6350" cap="flat" cmpd="sng" algn="ctr">
          <a:solidFill>
            <a:srgbClr val="C0392B">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kumimoji="0" lang="es-CO" sz="1500" b="1" i="1"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a:t>
          </a:r>
          <a:r>
            <a:rPr kumimoji="0" lang="es-CO" sz="1500" b="0" i="0" u="none" strike="noStrike" kern="1200" cap="none" spc="0" normalizeH="0" baseline="0" noProof="0" dirty="0">
              <a:ln/>
              <a:solidFill>
                <a:schemeClr val="tx1"/>
              </a:solidFill>
              <a:effectLst/>
              <a:uLnTx/>
              <a:uFillTx/>
              <a:latin typeface="+mn-lt"/>
              <a:ea typeface="Times New Roman" panose="02020603050405020304" pitchFamily="18" charset="0"/>
              <a:cs typeface="Arial" panose="020B0604020202020204" pitchFamily="34" charset="0"/>
            </a:rPr>
            <a:t>Auxiliares Variables (…) PCI- RELACIONADA-PCI-REL: identifica los códigos de operaciones que son 100% recíprocas” y </a:t>
          </a:r>
          <a:r>
            <a:rPr kumimoji="0" lang="es-ES" sz="1500" b="0" i="0" u="none" strike="noStrike" kern="1200" cap="none" spc="0" normalizeH="0" baseline="0" noProof="0" dirty="0">
              <a:ln/>
              <a:solidFill>
                <a:schemeClr val="tx1"/>
              </a:solidFill>
              <a:effectLst/>
              <a:uLnTx/>
              <a:uFillTx/>
              <a:latin typeface="+mn-lt"/>
              <a:cs typeface="Arial" panose="020B0604020202020204" pitchFamily="34" charset="0"/>
            </a:rPr>
            <a:t>corresponde a las operaciones interinstitucionales.</a:t>
          </a:r>
          <a:endParaRPr lang="en-US" sz="1500" kern="1200" dirty="0">
            <a:solidFill>
              <a:sysClr val="windowText" lastClr="000000">
                <a:hueOff val="0"/>
                <a:satOff val="0"/>
                <a:lumOff val="0"/>
                <a:alphaOff val="0"/>
              </a:sysClr>
            </a:solidFill>
            <a:latin typeface="Calibri" panose="020F0502020204030204"/>
            <a:ea typeface="+mn-ea"/>
            <a:cs typeface="+mn-cs"/>
          </a:endParaRPr>
        </a:p>
      </dsp:txBody>
      <dsp:txXfrm>
        <a:off x="7934966" y="2970006"/>
        <a:ext cx="2240828" cy="1678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5C9B-79F8-4C07-86FF-18D1084E16D3}">
      <dsp:nvSpPr>
        <dsp:cNvPr id="0" name=""/>
        <dsp:cNvSpPr/>
      </dsp:nvSpPr>
      <dsp:spPr>
        <a:xfrm>
          <a:off x="4425358" y="3868043"/>
          <a:ext cx="586778" cy="91440"/>
        </a:xfrm>
        <a:custGeom>
          <a:avLst/>
          <a:gdLst/>
          <a:ahLst/>
          <a:cxnLst/>
          <a:rect l="0" t="0" r="0" b="0"/>
          <a:pathLst>
            <a:path>
              <a:moveTo>
                <a:pt x="0" y="45720"/>
              </a:moveTo>
              <a:lnTo>
                <a:pt x="456511" y="45720"/>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kern="1200">
            <a:solidFill>
              <a:sysClr val="windowText" lastClr="000000"/>
            </a:solidFill>
            <a:latin typeface="Calibri" panose="020F0502020204030204"/>
            <a:ea typeface="+mn-ea"/>
            <a:cs typeface="+mn-cs"/>
          </a:endParaRPr>
        </a:p>
      </dsp:txBody>
      <dsp:txXfrm>
        <a:off x="4704078" y="3899094"/>
        <a:ext cx="0" cy="0"/>
      </dsp:txXfrm>
    </dsp:sp>
    <dsp:sp modelId="{3301A196-ED08-4E73-9023-76C94862B91C}">
      <dsp:nvSpPr>
        <dsp:cNvPr id="0" name=""/>
        <dsp:cNvSpPr/>
      </dsp:nvSpPr>
      <dsp:spPr>
        <a:xfrm>
          <a:off x="894478" y="2528342"/>
          <a:ext cx="596989" cy="1385421"/>
        </a:xfrm>
        <a:custGeom>
          <a:avLst/>
          <a:gdLst/>
          <a:ahLst/>
          <a:cxnLst/>
          <a:rect l="0" t="0" r="0" b="0"/>
          <a:pathLst>
            <a:path>
              <a:moveTo>
                <a:pt x="0" y="0"/>
              </a:moveTo>
              <a:lnTo>
                <a:pt x="228255" y="0"/>
              </a:lnTo>
              <a:lnTo>
                <a:pt x="228255" y="1255662"/>
              </a:lnTo>
              <a:lnTo>
                <a:pt x="456511" y="1255662"/>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kern="1200">
            <a:solidFill>
              <a:sysClr val="windowText" lastClr="000000"/>
            </a:solidFill>
            <a:latin typeface="Calibri" panose="020F0502020204030204"/>
            <a:ea typeface="+mn-ea"/>
            <a:cs typeface="+mn-cs"/>
          </a:endParaRPr>
        </a:p>
      </dsp:txBody>
      <dsp:txXfrm>
        <a:off x="1155259" y="3183338"/>
        <a:ext cx="0" cy="0"/>
      </dsp:txXfrm>
    </dsp:sp>
    <dsp:sp modelId="{176298B3-9899-4DA7-95F8-46D10D3D9839}">
      <dsp:nvSpPr>
        <dsp:cNvPr id="0" name=""/>
        <dsp:cNvSpPr/>
      </dsp:nvSpPr>
      <dsp:spPr>
        <a:xfrm>
          <a:off x="4425358" y="1290124"/>
          <a:ext cx="586778" cy="91440"/>
        </a:xfrm>
        <a:custGeom>
          <a:avLst/>
          <a:gdLst/>
          <a:ahLst/>
          <a:cxnLst/>
          <a:rect l="0" t="0" r="0" b="0"/>
          <a:pathLst>
            <a:path>
              <a:moveTo>
                <a:pt x="0" y="45720"/>
              </a:moveTo>
              <a:lnTo>
                <a:pt x="456511" y="45720"/>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kern="1200">
            <a:solidFill>
              <a:sysClr val="windowText" lastClr="000000"/>
            </a:solidFill>
            <a:latin typeface="Calibri" panose="020F0502020204030204"/>
            <a:ea typeface="+mn-ea"/>
            <a:cs typeface="+mn-cs"/>
          </a:endParaRPr>
        </a:p>
      </dsp:txBody>
      <dsp:txXfrm>
        <a:off x="4704078" y="1321174"/>
        <a:ext cx="0" cy="0"/>
      </dsp:txXfrm>
    </dsp:sp>
    <dsp:sp modelId="{D1D721E4-AB87-4457-AB86-F7565A27C324}">
      <dsp:nvSpPr>
        <dsp:cNvPr id="0" name=""/>
        <dsp:cNvSpPr/>
      </dsp:nvSpPr>
      <dsp:spPr>
        <a:xfrm>
          <a:off x="894478" y="1335844"/>
          <a:ext cx="596989" cy="1192498"/>
        </a:xfrm>
        <a:custGeom>
          <a:avLst/>
          <a:gdLst/>
          <a:ahLst/>
          <a:cxnLst/>
          <a:rect l="0" t="0" r="0" b="0"/>
          <a:pathLst>
            <a:path>
              <a:moveTo>
                <a:pt x="0" y="1177137"/>
              </a:moveTo>
              <a:lnTo>
                <a:pt x="228255" y="1177137"/>
              </a:lnTo>
              <a:lnTo>
                <a:pt x="228255" y="0"/>
              </a:lnTo>
              <a:lnTo>
                <a:pt x="456511" y="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kern="1200">
            <a:solidFill>
              <a:sysClr val="windowText" lastClr="000000"/>
            </a:solidFill>
            <a:latin typeface="Calibri" panose="020F0502020204030204"/>
            <a:ea typeface="+mn-ea"/>
            <a:cs typeface="+mn-cs"/>
          </a:endParaRPr>
        </a:p>
      </dsp:txBody>
      <dsp:txXfrm>
        <a:off x="1159633" y="1898753"/>
        <a:ext cx="0" cy="0"/>
      </dsp:txXfrm>
    </dsp:sp>
    <dsp:sp modelId="{A3414CDE-C5C7-4FEE-980B-95F87BFD723B}">
      <dsp:nvSpPr>
        <dsp:cNvPr id="0" name=""/>
        <dsp:cNvSpPr/>
      </dsp:nvSpPr>
      <dsp:spPr>
        <a:xfrm rot="16200000">
          <a:off x="-1906652" y="2081102"/>
          <a:ext cx="4707783" cy="894478"/>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ysClr val="window" lastClr="FFFFFF"/>
              </a:solidFill>
              <a:latin typeface="Calibri" panose="020F0502020204030204"/>
              <a:ea typeface="+mn-ea"/>
              <a:cs typeface="+mn-cs"/>
            </a:rPr>
            <a:t>Operaciones Interinstitucionales</a:t>
          </a:r>
        </a:p>
      </dsp:txBody>
      <dsp:txXfrm>
        <a:off x="-1906652" y="2081102"/>
        <a:ext cx="4707783" cy="894478"/>
      </dsp:txXfrm>
    </dsp:sp>
    <dsp:sp modelId="{05E27C85-22CB-4633-ADDF-DB386458C852}">
      <dsp:nvSpPr>
        <dsp:cNvPr id="0" name=""/>
        <dsp:cNvSpPr/>
      </dsp:nvSpPr>
      <dsp:spPr>
        <a:xfrm>
          <a:off x="1491467" y="320065"/>
          <a:ext cx="2933890" cy="2031558"/>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i="1" kern="1200" dirty="0">
              <a:solidFill>
                <a:sysClr val="window" lastClr="FFFFFF"/>
              </a:solidFill>
              <a:latin typeface="Calibri" panose="020F0502020204030204"/>
              <a:ea typeface="+mn-ea"/>
              <a:cs typeface="+mn-cs"/>
            </a:rPr>
            <a:t>1. OPERACIONES DE LA TESORERÍA CENTRALIZADA:</a:t>
          </a:r>
        </a:p>
      </dsp:txBody>
      <dsp:txXfrm>
        <a:off x="1491467" y="320065"/>
        <a:ext cx="2933890" cy="2031558"/>
      </dsp:txXfrm>
    </dsp:sp>
    <dsp:sp modelId="{2C6AC311-E6F2-4191-99A6-F56DBDEFCDB4}">
      <dsp:nvSpPr>
        <dsp:cNvPr id="0" name=""/>
        <dsp:cNvSpPr/>
      </dsp:nvSpPr>
      <dsp:spPr>
        <a:xfrm>
          <a:off x="5012136" y="306026"/>
          <a:ext cx="5839616" cy="205963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1.1. Fondos entregados y recibidos por la tesorería centralizada, por registros de Pagos y  Reintegros</a:t>
          </a:r>
        </a:p>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1.2. Operaciones de enlace, por registros de Recaudos y reclasificación en la entidad y Devoluciones de recaudos.</a:t>
          </a:r>
        </a:p>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1.3. Recursos administrados por un sistema de cuenta única, por registros de recaudos, giros  y  Compensación entre el fondo común y un fondo administrado y Rendimientos generados por los recursos administrados en un sistema de cuenta única.</a:t>
          </a:r>
        </a:p>
      </dsp:txBody>
      <dsp:txXfrm>
        <a:off x="5012136" y="306026"/>
        <a:ext cx="5839616" cy="2059636"/>
      </dsp:txXfrm>
    </dsp:sp>
    <dsp:sp modelId="{75C286D3-7214-4FD2-BB45-1AC4920B050E}">
      <dsp:nvSpPr>
        <dsp:cNvPr id="0" name=""/>
        <dsp:cNvSpPr/>
      </dsp:nvSpPr>
      <dsp:spPr>
        <a:xfrm>
          <a:off x="1491467" y="2998917"/>
          <a:ext cx="2933890" cy="1829692"/>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i="1" kern="1200" dirty="0">
              <a:solidFill>
                <a:sysClr val="window" lastClr="FFFFFF"/>
              </a:solidFill>
              <a:latin typeface="Calibri" panose="020F0502020204030204"/>
              <a:ea typeface="+mn-ea"/>
              <a:cs typeface="+mn-cs"/>
            </a:rPr>
            <a:t>2. OPERACIONES </a:t>
          </a:r>
          <a:r>
            <a:rPr lang="es-CO" sz="1800" b="1" kern="1200" dirty="0">
              <a:solidFill>
                <a:sysClr val="window" lastClr="FFFFFF"/>
              </a:solidFill>
              <a:latin typeface="Calibri" panose="020F0502020204030204"/>
              <a:ea typeface="+mn-ea"/>
              <a:cs typeface="+mn-cs"/>
            </a:rPr>
            <a:t>SIN FLUJO DE EFECTIVO</a:t>
          </a:r>
          <a:r>
            <a:rPr lang="es-CO" sz="1200" b="1" kern="1200" dirty="0">
              <a:solidFill>
                <a:sysClr val="window" lastClr="FFFFFF"/>
              </a:solidFill>
              <a:latin typeface="Calibri" panose="020F0502020204030204"/>
              <a:ea typeface="+mn-ea"/>
              <a:cs typeface="+mn-cs"/>
            </a:rPr>
            <a:t>:</a:t>
          </a:r>
        </a:p>
      </dsp:txBody>
      <dsp:txXfrm>
        <a:off x="1491467" y="2998917"/>
        <a:ext cx="2933890" cy="1829692"/>
      </dsp:txXfrm>
    </dsp:sp>
    <dsp:sp modelId="{5D526CB6-8216-4031-A3B0-93E4B3BD1EB1}">
      <dsp:nvSpPr>
        <dsp:cNvPr id="0" name=""/>
        <dsp:cNvSpPr/>
      </dsp:nvSpPr>
      <dsp:spPr>
        <a:xfrm>
          <a:off x="5012136" y="2589281"/>
          <a:ext cx="5818785" cy="264896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2.1 Cruce de cuentas, por registros de Cruce de cuentas entre entidades por acreencias a favor de un tercero que tiene a su cargo obligaciones tributarias, Cruce de cuentas por derechos y obligaciones entre entidades de los niveles nacional y territorial y Cruce de cuentas entre entidades del nivel nacional para el pago de la cuota de fiscalización de la Contraloría General de la República con recursos de la Nación.</a:t>
          </a:r>
        </a:p>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2.2. Pago de obligaciones con títulos, por registros de Pago de impuestos con títulos, Pago de impuestos con TIDIS , Pago de impuestos con títulos recibidos como incentivo tributario, , Pago de impuestos con títulos de deuda y Pago de transferencias y sentencias y conciliaciones judiciales con títulos de tesorería-TES..</a:t>
          </a:r>
        </a:p>
        <a:p>
          <a:pPr marL="0" lvl="0" indent="0" algn="ctr" defTabSz="622300">
            <a:lnSpc>
              <a:spcPct val="90000"/>
            </a:lnSpc>
            <a:spcBef>
              <a:spcPct val="0"/>
            </a:spcBef>
            <a:spcAft>
              <a:spcPct val="35000"/>
            </a:spcAft>
            <a:buNone/>
          </a:pPr>
          <a:r>
            <a:rPr lang="es-CO" sz="1400" kern="1200" dirty="0">
              <a:solidFill>
                <a:sysClr val="window" lastClr="FFFFFF"/>
              </a:solidFill>
              <a:latin typeface="Calibri" panose="020F0502020204030204"/>
              <a:ea typeface="+mn-ea"/>
              <a:cs typeface="+mn-cs"/>
            </a:rPr>
            <a:t>2.3. Operaciones no monetizadas con recursos de crédito externo</a:t>
          </a:r>
          <a:r>
            <a:rPr lang="es-CO" sz="1200" kern="1200" dirty="0">
              <a:solidFill>
                <a:sysClr val="window" lastClr="FFFFFF"/>
              </a:solidFill>
              <a:latin typeface="Calibri" panose="020F0502020204030204"/>
              <a:ea typeface="+mn-ea"/>
              <a:cs typeface="+mn-cs"/>
            </a:rPr>
            <a:t>.</a:t>
          </a:r>
        </a:p>
      </dsp:txBody>
      <dsp:txXfrm>
        <a:off x="5012136" y="2589281"/>
        <a:ext cx="5818785" cy="2648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2831D-5192-451D-BF33-1D8878DB3A4C}">
      <dsp:nvSpPr>
        <dsp:cNvPr id="0" name=""/>
        <dsp:cNvSpPr/>
      </dsp:nvSpPr>
      <dsp:spPr>
        <a:xfrm rot="5400000">
          <a:off x="878224" y="1561099"/>
          <a:ext cx="2442439" cy="294438"/>
        </a:xfrm>
        <a:prstGeom prst="rect">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36D8E5-A0DE-49F2-8630-974BB67F146F}">
      <dsp:nvSpPr>
        <dsp:cNvPr id="0" name=""/>
        <dsp:cNvSpPr/>
      </dsp:nvSpPr>
      <dsp:spPr>
        <a:xfrm>
          <a:off x="1439528" y="1510"/>
          <a:ext cx="3271539" cy="1962923"/>
        </a:xfrm>
        <a:prstGeom prst="roundRect">
          <a:avLst>
            <a:gd name="adj" fmla="val 10000"/>
          </a:avLst>
        </a:prstGeom>
        <a:gradFill rotWithShape="0">
          <a:gsLst>
            <a:gs pos="0">
              <a:srgbClr val="9BBB59">
                <a:hueOff val="0"/>
                <a:satOff val="0"/>
                <a:lumOff val="0"/>
                <a:alphaOff val="0"/>
                <a:satMod val="103000"/>
                <a:lumMod val="102000"/>
                <a:tint val="94000"/>
              </a:srgbClr>
            </a:gs>
            <a:gs pos="50000">
              <a:srgbClr val="9BBB59">
                <a:hueOff val="0"/>
                <a:satOff val="0"/>
                <a:lumOff val="0"/>
                <a:alphaOff val="0"/>
                <a:satMod val="110000"/>
                <a:lumMod val="100000"/>
                <a:shade val="100000"/>
              </a:srgbClr>
            </a:gs>
            <a:gs pos="100000">
              <a:srgbClr val="9BBB59">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noProof="0" dirty="0">
              <a:solidFill>
                <a:sysClr val="window" lastClr="FFFFFF"/>
              </a:solidFill>
              <a:latin typeface="Calibri" panose="020F0502020204030204"/>
              <a:ea typeface="+mn-ea"/>
              <a:cs typeface="+mn-cs"/>
            </a:rPr>
            <a:t>1). Se identificaron las ECP con comprobantes manuales entre enero de 2021 y junio de 2022.</a:t>
          </a:r>
          <a:endParaRPr lang="en-US" sz="1700" kern="1200" dirty="0">
            <a:solidFill>
              <a:sysClr val="window" lastClr="FFFFFF"/>
            </a:solidFill>
            <a:latin typeface="Calibri" panose="020F0502020204030204"/>
            <a:ea typeface="+mn-ea"/>
            <a:cs typeface="+mn-cs"/>
          </a:endParaRPr>
        </a:p>
      </dsp:txBody>
      <dsp:txXfrm>
        <a:off x="1497020" y="59002"/>
        <a:ext cx="3156555" cy="1847939"/>
      </dsp:txXfrm>
    </dsp:sp>
    <dsp:sp modelId="{0EFFFB23-6205-4C49-858D-9E3F9B71638A}">
      <dsp:nvSpPr>
        <dsp:cNvPr id="0" name=""/>
        <dsp:cNvSpPr/>
      </dsp:nvSpPr>
      <dsp:spPr>
        <a:xfrm>
          <a:off x="2105051" y="2787926"/>
          <a:ext cx="4339932" cy="294438"/>
        </a:xfrm>
        <a:prstGeom prst="rect">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EB37A4-C8B7-43DC-95A1-A4DDD8FCB65E}">
      <dsp:nvSpPr>
        <dsp:cNvPr id="0" name=""/>
        <dsp:cNvSpPr/>
      </dsp:nvSpPr>
      <dsp:spPr>
        <a:xfrm>
          <a:off x="1439528" y="2455164"/>
          <a:ext cx="3271539" cy="1962923"/>
        </a:xfrm>
        <a:prstGeom prst="roundRect">
          <a:avLst>
            <a:gd name="adj" fmla="val 10000"/>
          </a:avLst>
        </a:prstGeom>
        <a:gradFill rotWithShape="0">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noProof="0" dirty="0">
              <a:solidFill>
                <a:sysClr val="window" lastClr="FFFFFF"/>
              </a:solidFill>
              <a:latin typeface="Calibri" panose="020F0502020204030204"/>
              <a:ea typeface="+mn-ea"/>
              <a:cs typeface="+mn-cs"/>
            </a:rPr>
            <a:t>2). Se analizaron las operaciones que se identifican en cada comprobante, detalle del comprobante, y las entidades involucradas en el registro (entidad fuente y destino)</a:t>
          </a:r>
          <a:r>
            <a:rPr lang="es-CO" sz="1700" kern="1200" dirty="0">
              <a:solidFill>
                <a:sysClr val="window" lastClr="FFFFFF"/>
              </a:solidFill>
              <a:latin typeface="Calibri" panose="020F0502020204030204"/>
              <a:ea typeface="+mn-ea"/>
              <a:cs typeface="+mn-cs"/>
            </a:rPr>
            <a:t>.</a:t>
          </a:r>
          <a:endParaRPr lang="en-US" sz="1700" kern="1200" dirty="0">
            <a:solidFill>
              <a:sysClr val="window" lastClr="FFFFFF"/>
            </a:solidFill>
            <a:latin typeface="Calibri" panose="020F0502020204030204"/>
            <a:ea typeface="+mn-ea"/>
            <a:cs typeface="+mn-cs"/>
          </a:endParaRPr>
        </a:p>
      </dsp:txBody>
      <dsp:txXfrm>
        <a:off x="1497020" y="2512656"/>
        <a:ext cx="3156555" cy="1847939"/>
      </dsp:txXfrm>
    </dsp:sp>
    <dsp:sp modelId="{5B9375D6-C05B-42F8-B0E9-3CA37CE69793}">
      <dsp:nvSpPr>
        <dsp:cNvPr id="0" name=""/>
        <dsp:cNvSpPr/>
      </dsp:nvSpPr>
      <dsp:spPr>
        <a:xfrm rot="16200000">
          <a:off x="5229371" y="1561099"/>
          <a:ext cx="2442439" cy="294438"/>
        </a:xfrm>
        <a:prstGeom prst="rect">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4F10F45-6478-4668-9468-761A67DB8F18}">
      <dsp:nvSpPr>
        <dsp:cNvPr id="0" name=""/>
        <dsp:cNvSpPr/>
      </dsp:nvSpPr>
      <dsp:spPr>
        <a:xfrm>
          <a:off x="5790675" y="2455164"/>
          <a:ext cx="3271539" cy="1962923"/>
        </a:xfrm>
        <a:prstGeom prst="roundRect">
          <a:avLst>
            <a:gd name="adj" fmla="val 10000"/>
          </a:avLst>
        </a:prstGeom>
        <a:gradFill rotWithShape="0">
          <a:gsLst>
            <a:gs pos="0">
              <a:srgbClr val="C0392B">
                <a:hueOff val="0"/>
                <a:satOff val="0"/>
                <a:lumOff val="0"/>
                <a:alphaOff val="0"/>
                <a:satMod val="103000"/>
                <a:lumMod val="102000"/>
                <a:tint val="94000"/>
              </a:srgbClr>
            </a:gs>
            <a:gs pos="50000">
              <a:srgbClr val="C0392B">
                <a:hueOff val="0"/>
                <a:satOff val="0"/>
                <a:lumOff val="0"/>
                <a:alphaOff val="0"/>
                <a:satMod val="110000"/>
                <a:lumMod val="100000"/>
                <a:shade val="100000"/>
              </a:srgbClr>
            </a:gs>
            <a:gs pos="100000">
              <a:srgbClr val="C0392B">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s-CO" sz="1700" kern="1200" noProof="0" dirty="0">
            <a:solidFill>
              <a:sysClr val="window" lastClr="FFFFFF"/>
            </a:solidFill>
            <a:latin typeface="Calibri" panose="020F0502020204030204"/>
            <a:ea typeface="+mn-ea"/>
            <a:cs typeface="+mn-cs"/>
          </a:endParaRPr>
        </a:p>
        <a:p>
          <a:pPr marL="0" lvl="0" indent="0" algn="l" defTabSz="755650">
            <a:lnSpc>
              <a:spcPct val="90000"/>
            </a:lnSpc>
            <a:spcBef>
              <a:spcPct val="0"/>
            </a:spcBef>
            <a:spcAft>
              <a:spcPct val="35000"/>
            </a:spcAft>
            <a:buNone/>
          </a:pPr>
          <a:r>
            <a:rPr lang="es-CO" sz="1700" kern="1200" noProof="0" dirty="0">
              <a:solidFill>
                <a:sysClr val="window" lastClr="FFFFFF"/>
              </a:solidFill>
              <a:latin typeface="Calibri" panose="020F0502020204030204"/>
              <a:ea typeface="+mn-ea"/>
              <a:cs typeface="+mn-cs"/>
            </a:rPr>
            <a:t>4). Se verificó el reporte de “Variaciones significativas” en CHIP y se identificó las explicaciones de las mismas.</a:t>
          </a:r>
          <a:endParaRPr lang="en-US" sz="1700" kern="1200" dirty="0">
            <a:solidFill>
              <a:sysClr val="window" lastClr="FFFFFF"/>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Calibri" panose="020F0502020204030204"/>
            <a:ea typeface="+mn-ea"/>
            <a:cs typeface="+mn-cs"/>
          </a:endParaRPr>
        </a:p>
      </dsp:txBody>
      <dsp:txXfrm>
        <a:off x="5848167" y="2512656"/>
        <a:ext cx="3156555" cy="1847939"/>
      </dsp:txXfrm>
    </dsp:sp>
    <dsp:sp modelId="{57B3B99B-6A6F-4789-B0F4-0D68073C8098}">
      <dsp:nvSpPr>
        <dsp:cNvPr id="0" name=""/>
        <dsp:cNvSpPr/>
      </dsp:nvSpPr>
      <dsp:spPr>
        <a:xfrm>
          <a:off x="5790675" y="1510"/>
          <a:ext cx="3271539" cy="1962923"/>
        </a:xfrm>
        <a:prstGeom prst="roundRect">
          <a:avLst>
            <a:gd name="adj" fmla="val 10000"/>
          </a:avLst>
        </a:prstGeom>
        <a:gradFill rotWithShape="0">
          <a:gsLst>
            <a:gs pos="0">
              <a:srgbClr val="2C3F50">
                <a:hueOff val="0"/>
                <a:satOff val="0"/>
                <a:lumOff val="0"/>
                <a:alphaOff val="0"/>
                <a:satMod val="103000"/>
                <a:lumMod val="102000"/>
                <a:tint val="94000"/>
              </a:srgbClr>
            </a:gs>
            <a:gs pos="50000">
              <a:srgbClr val="2C3F50">
                <a:hueOff val="0"/>
                <a:satOff val="0"/>
                <a:lumOff val="0"/>
                <a:alphaOff val="0"/>
                <a:satMod val="110000"/>
                <a:lumMod val="100000"/>
                <a:shade val="100000"/>
              </a:srgbClr>
            </a:gs>
            <a:gs pos="100000">
              <a:srgbClr val="2C3F5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noProof="0" dirty="0">
              <a:solidFill>
                <a:sysClr val="window" lastClr="FFFFFF"/>
              </a:solidFill>
              <a:latin typeface="Calibri" panose="020F0502020204030204"/>
              <a:ea typeface="+mn-ea"/>
              <a:cs typeface="+mn-cs"/>
            </a:rPr>
            <a:t>3). Se identificó la fecha del comprobante y la fecha de registro para establecer si estaban dentro de las fechas límite de registro (publicadas en la página web de la CGN), o si fueron generados en aperturas del  sistema o en prorrogas</a:t>
          </a:r>
          <a:r>
            <a:rPr kumimoji="0" lang="es-CO" sz="15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endParaRPr lang="en-US" sz="1500" kern="1200" dirty="0">
            <a:solidFill>
              <a:sysClr val="window" lastClr="FFFFFF"/>
            </a:solidFill>
            <a:latin typeface="Calibri" panose="020F0502020204030204"/>
            <a:ea typeface="+mn-ea"/>
            <a:cs typeface="+mn-cs"/>
          </a:endParaRPr>
        </a:p>
      </dsp:txBody>
      <dsp:txXfrm>
        <a:off x="5848167" y="59002"/>
        <a:ext cx="3156555" cy="184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BD5D5-146E-4951-906D-F9046724965E}">
      <dsp:nvSpPr>
        <dsp:cNvPr id="0" name=""/>
        <dsp:cNvSpPr/>
      </dsp:nvSpPr>
      <dsp:spPr>
        <a:xfrm>
          <a:off x="3563547" y="2651780"/>
          <a:ext cx="2227223" cy="22272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a:t>184.890 filas</a:t>
          </a:r>
        </a:p>
        <a:p>
          <a:pPr marL="0" lvl="0" indent="0" algn="ctr" defTabSz="800100">
            <a:lnSpc>
              <a:spcPct val="90000"/>
            </a:lnSpc>
            <a:spcBef>
              <a:spcPct val="0"/>
            </a:spcBef>
            <a:spcAft>
              <a:spcPct val="35000"/>
            </a:spcAft>
            <a:buNone/>
          </a:pPr>
          <a:r>
            <a:rPr lang="es-CO" sz="1800" kern="1200"/>
            <a:t>9.436 comprobantes</a:t>
          </a:r>
        </a:p>
        <a:p>
          <a:pPr marL="0" lvl="0" indent="0" algn="ctr" defTabSz="800100">
            <a:lnSpc>
              <a:spcPct val="90000"/>
            </a:lnSpc>
            <a:spcBef>
              <a:spcPct val="0"/>
            </a:spcBef>
            <a:spcAft>
              <a:spcPct val="35000"/>
            </a:spcAft>
            <a:buNone/>
          </a:pPr>
          <a:r>
            <a:rPr lang="es-CO" sz="1800" kern="1200"/>
            <a:t>108 ECP</a:t>
          </a:r>
        </a:p>
        <a:p>
          <a:pPr marL="0" lvl="0" indent="0" algn="ctr" defTabSz="800100">
            <a:lnSpc>
              <a:spcPct val="90000"/>
            </a:lnSpc>
            <a:spcBef>
              <a:spcPct val="0"/>
            </a:spcBef>
            <a:spcAft>
              <a:spcPct val="35000"/>
            </a:spcAft>
            <a:buNone/>
          </a:pPr>
          <a:r>
            <a:rPr lang="es-CO" sz="1800" kern="1200"/>
            <a:t>409 PCI</a:t>
          </a:r>
        </a:p>
      </dsp:txBody>
      <dsp:txXfrm>
        <a:off x="3889716" y="2977949"/>
        <a:ext cx="1574885" cy="1574885"/>
      </dsp:txXfrm>
    </dsp:sp>
    <dsp:sp modelId="{F0A77101-00C9-4F1E-98FC-504BDA5AFD13}">
      <dsp:nvSpPr>
        <dsp:cNvPr id="0" name=""/>
        <dsp:cNvSpPr/>
      </dsp:nvSpPr>
      <dsp:spPr>
        <a:xfrm rot="12900000">
          <a:off x="2132559" y="2263289"/>
          <a:ext cx="1705280" cy="63475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B21492-FE50-4692-B6D8-7434465F4109}">
      <dsp:nvSpPr>
        <dsp:cNvPr id="0" name=""/>
        <dsp:cNvSpPr/>
      </dsp:nvSpPr>
      <dsp:spPr>
        <a:xfrm>
          <a:off x="1228827" y="1245269"/>
          <a:ext cx="2115862" cy="16926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CO" sz="2000" kern="1200"/>
            <a:t>NCT240 (</a:t>
          </a:r>
          <a:r>
            <a:rPr lang="es-CO" sz="2000" i="1" kern="1200"/>
            <a:t>Transaccional digitado) </a:t>
          </a:r>
          <a:endParaRPr lang="es-CO" sz="2000" kern="1200"/>
        </a:p>
        <a:p>
          <a:pPr marL="0" lvl="0" indent="0" algn="ctr" defTabSz="889000">
            <a:lnSpc>
              <a:spcPct val="90000"/>
            </a:lnSpc>
            <a:spcBef>
              <a:spcPct val="0"/>
            </a:spcBef>
            <a:spcAft>
              <a:spcPct val="35000"/>
            </a:spcAft>
            <a:buNone/>
          </a:pPr>
          <a:r>
            <a:rPr lang="es-CO" sz="2000" kern="1200"/>
            <a:t>7.680 Comprobantes</a:t>
          </a:r>
        </a:p>
      </dsp:txBody>
      <dsp:txXfrm>
        <a:off x="1278404" y="1294846"/>
        <a:ext cx="2016708" cy="1593535"/>
      </dsp:txXfrm>
    </dsp:sp>
    <dsp:sp modelId="{ADAFF50B-F1C9-4144-BEB3-CE7B17A25E3A}">
      <dsp:nvSpPr>
        <dsp:cNvPr id="0" name=""/>
        <dsp:cNvSpPr/>
      </dsp:nvSpPr>
      <dsp:spPr>
        <a:xfrm rot="16200000">
          <a:off x="3824519" y="1382511"/>
          <a:ext cx="1705280" cy="634758"/>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F4B56D-1578-47E6-AB9E-17B85BF9144A}">
      <dsp:nvSpPr>
        <dsp:cNvPr id="0" name=""/>
        <dsp:cNvSpPr/>
      </dsp:nvSpPr>
      <dsp:spPr>
        <a:xfrm>
          <a:off x="3619228" y="905"/>
          <a:ext cx="2115862" cy="169268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CO" sz="2000" kern="1200"/>
            <a:t>CARGNCT230_A_A (</a:t>
          </a:r>
          <a:r>
            <a:rPr lang="es-CO" sz="2000" i="1" kern="1200"/>
            <a:t>Cargas masivas)</a:t>
          </a:r>
          <a:endParaRPr lang="es-CO" sz="2000" kern="1200"/>
        </a:p>
        <a:p>
          <a:pPr marL="0" lvl="0" indent="0" algn="ctr" defTabSz="889000">
            <a:lnSpc>
              <a:spcPct val="90000"/>
            </a:lnSpc>
            <a:spcBef>
              <a:spcPct val="0"/>
            </a:spcBef>
            <a:spcAft>
              <a:spcPct val="35000"/>
            </a:spcAft>
            <a:buNone/>
          </a:pPr>
          <a:r>
            <a:rPr lang="es-CO" sz="2000" kern="1200"/>
            <a:t>1.718 Comprobantes</a:t>
          </a:r>
        </a:p>
      </dsp:txBody>
      <dsp:txXfrm>
        <a:off x="3668805" y="50482"/>
        <a:ext cx="2016708" cy="1593535"/>
      </dsp:txXfrm>
    </dsp:sp>
    <dsp:sp modelId="{ECEB8A88-B6B7-47E2-BE83-6C91EC153966}">
      <dsp:nvSpPr>
        <dsp:cNvPr id="0" name=""/>
        <dsp:cNvSpPr/>
      </dsp:nvSpPr>
      <dsp:spPr>
        <a:xfrm rot="19500000">
          <a:off x="5516478" y="2263289"/>
          <a:ext cx="1705280" cy="634758"/>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A01944-DC86-4020-8F75-29BF814DE50A}">
      <dsp:nvSpPr>
        <dsp:cNvPr id="0" name=""/>
        <dsp:cNvSpPr/>
      </dsp:nvSpPr>
      <dsp:spPr>
        <a:xfrm>
          <a:off x="6009629" y="1245269"/>
          <a:ext cx="2115862" cy="169268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CO" sz="2000" kern="1200" dirty="0"/>
            <a:t>NCT261 (C</a:t>
          </a:r>
          <a:r>
            <a:rPr lang="es-CO" sz="2000" i="1" kern="1200" dirty="0"/>
            <a:t>orrección de errores) </a:t>
          </a:r>
          <a:endParaRPr lang="es-CO" sz="2000" kern="1200" dirty="0"/>
        </a:p>
        <a:p>
          <a:pPr marL="0" lvl="0" indent="0" algn="ctr" defTabSz="889000">
            <a:lnSpc>
              <a:spcPct val="90000"/>
            </a:lnSpc>
            <a:spcBef>
              <a:spcPct val="0"/>
            </a:spcBef>
            <a:spcAft>
              <a:spcPct val="35000"/>
            </a:spcAft>
            <a:buNone/>
          </a:pPr>
          <a:r>
            <a:rPr lang="es-CO" sz="2000" kern="1200" dirty="0"/>
            <a:t>38 Comprobantes</a:t>
          </a:r>
        </a:p>
      </dsp:txBody>
      <dsp:txXfrm>
        <a:off x="6059206" y="1294846"/>
        <a:ext cx="2016708" cy="1593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1065282" y="42724"/>
          <a:ext cx="2386017" cy="7729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4705  FONDOS RECIBIDOS</a:t>
          </a:r>
        </a:p>
      </dsp:txBody>
      <dsp:txXfrm>
        <a:off x="1087922" y="65364"/>
        <a:ext cx="2340737" cy="727699"/>
      </dsp:txXfrm>
    </dsp:sp>
    <dsp:sp modelId="{AD5D7008-C8DA-4F51-B4CE-F3F32EE3C870}">
      <dsp:nvSpPr>
        <dsp:cNvPr id="0" name=""/>
        <dsp:cNvSpPr/>
      </dsp:nvSpPr>
      <dsp:spPr>
        <a:xfrm rot="2700000">
          <a:off x="2598062" y="1036056"/>
          <a:ext cx="804685" cy="27054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2679225" y="1090164"/>
        <a:ext cx="642359" cy="162326"/>
      </dsp:txXfrm>
    </dsp:sp>
    <dsp:sp modelId="{062B4F90-A21D-452D-990E-2D97232D56B4}">
      <dsp:nvSpPr>
        <dsp:cNvPr id="0" name=""/>
        <dsp:cNvSpPr/>
      </dsp:nvSpPr>
      <dsp:spPr>
        <a:xfrm>
          <a:off x="2969538" y="1526952"/>
          <a:ext cx="1545958" cy="77297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470509 </a:t>
          </a:r>
        </a:p>
        <a:p>
          <a:pPr marL="0" lvl="0" indent="0" algn="ctr" defTabSz="488950">
            <a:lnSpc>
              <a:spcPct val="90000"/>
            </a:lnSpc>
            <a:spcBef>
              <a:spcPct val="0"/>
            </a:spcBef>
            <a:spcAft>
              <a:spcPct val="35000"/>
            </a:spcAft>
            <a:buNone/>
          </a:pPr>
          <a:r>
            <a:rPr lang="es-CO" sz="1100" kern="1200"/>
            <a:t>SERVICIO DE LA DEUDA</a:t>
          </a:r>
        </a:p>
        <a:p>
          <a:pPr marL="0" lvl="0" indent="0" algn="ctr" defTabSz="488950">
            <a:lnSpc>
              <a:spcPct val="90000"/>
            </a:lnSpc>
            <a:spcBef>
              <a:spcPct val="0"/>
            </a:spcBef>
            <a:spcAft>
              <a:spcPct val="35000"/>
            </a:spcAft>
            <a:buNone/>
          </a:pPr>
          <a:r>
            <a:rPr lang="es-CO" sz="1100" kern="1200"/>
            <a:t>19 comprobantes</a:t>
          </a:r>
        </a:p>
      </dsp:txBody>
      <dsp:txXfrm>
        <a:off x="2992178" y="1549592"/>
        <a:ext cx="1500678" cy="727699"/>
      </dsp:txXfrm>
    </dsp:sp>
    <dsp:sp modelId="{BF3FA60D-5D46-49FF-92A8-C159852C47FA}">
      <dsp:nvSpPr>
        <dsp:cNvPr id="0" name=""/>
        <dsp:cNvSpPr/>
      </dsp:nvSpPr>
      <dsp:spPr>
        <a:xfrm rot="8100000">
          <a:off x="2598062" y="2520284"/>
          <a:ext cx="804685" cy="270542"/>
        </a:xfrm>
        <a:prstGeom prst="lef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10800000">
        <a:off x="2679225" y="2574392"/>
        <a:ext cx="642359" cy="162326"/>
      </dsp:txXfrm>
    </dsp:sp>
    <dsp:sp modelId="{0CC37E5F-C072-488B-82A1-161F70FDFF44}">
      <dsp:nvSpPr>
        <dsp:cNvPr id="0" name=""/>
        <dsp:cNvSpPr/>
      </dsp:nvSpPr>
      <dsp:spPr>
        <a:xfrm>
          <a:off x="1485311" y="3011179"/>
          <a:ext cx="1545958" cy="77297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470510 INVERSIÓN</a:t>
          </a:r>
        </a:p>
        <a:p>
          <a:pPr marL="0" lvl="0" indent="0" algn="ctr" defTabSz="488950">
            <a:lnSpc>
              <a:spcPct val="90000"/>
            </a:lnSpc>
            <a:spcBef>
              <a:spcPct val="0"/>
            </a:spcBef>
            <a:spcAft>
              <a:spcPct val="35000"/>
            </a:spcAft>
            <a:buNone/>
          </a:pPr>
          <a:r>
            <a:rPr lang="es-CO" sz="1100" kern="1200"/>
            <a:t>71 comprobantes</a:t>
          </a:r>
        </a:p>
      </dsp:txBody>
      <dsp:txXfrm>
        <a:off x="1507951" y="3033819"/>
        <a:ext cx="1500678" cy="727699"/>
      </dsp:txXfrm>
    </dsp:sp>
    <dsp:sp modelId="{1D33BD94-9370-4546-9A13-1052E18BBF68}">
      <dsp:nvSpPr>
        <dsp:cNvPr id="0" name=""/>
        <dsp:cNvSpPr/>
      </dsp:nvSpPr>
      <dsp:spPr>
        <a:xfrm rot="13500000">
          <a:off x="1113834" y="2520284"/>
          <a:ext cx="804685" cy="270542"/>
        </a:xfrm>
        <a:prstGeom prst="lef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rot="10800000">
        <a:off x="1194997" y="2574392"/>
        <a:ext cx="642359" cy="162326"/>
      </dsp:txXfrm>
    </dsp:sp>
    <dsp:sp modelId="{B5A9161C-9BA1-4AEE-9C0E-05B5B11D26A1}">
      <dsp:nvSpPr>
        <dsp:cNvPr id="0" name=""/>
        <dsp:cNvSpPr/>
      </dsp:nvSpPr>
      <dsp:spPr>
        <a:xfrm>
          <a:off x="1084" y="1526952"/>
          <a:ext cx="1545958" cy="77297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t>470508 FUNCIONAMIENTO</a:t>
          </a:r>
        </a:p>
        <a:p>
          <a:pPr marL="0" lvl="0" indent="0" algn="ctr" defTabSz="488950">
            <a:lnSpc>
              <a:spcPct val="90000"/>
            </a:lnSpc>
            <a:spcBef>
              <a:spcPct val="0"/>
            </a:spcBef>
            <a:spcAft>
              <a:spcPct val="35000"/>
            </a:spcAft>
            <a:buNone/>
          </a:pPr>
          <a:r>
            <a:rPr lang="es-CO" sz="1100" kern="1200"/>
            <a:t>272 comprobantes</a:t>
          </a:r>
        </a:p>
      </dsp:txBody>
      <dsp:txXfrm>
        <a:off x="23724" y="1549592"/>
        <a:ext cx="1500678" cy="727699"/>
      </dsp:txXfrm>
    </dsp:sp>
    <dsp:sp modelId="{D24BE94A-95BD-42A0-BE92-A5A1F89B334F}">
      <dsp:nvSpPr>
        <dsp:cNvPr id="0" name=""/>
        <dsp:cNvSpPr/>
      </dsp:nvSpPr>
      <dsp:spPr>
        <a:xfrm rot="18900000">
          <a:off x="1113834" y="1036056"/>
          <a:ext cx="804685" cy="270542"/>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1194997" y="1090164"/>
        <a:ext cx="642359" cy="162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84A1-E1E1-434A-9145-8B1BB028A590}">
      <dsp:nvSpPr>
        <dsp:cNvPr id="0" name=""/>
        <dsp:cNvSpPr/>
      </dsp:nvSpPr>
      <dsp:spPr>
        <a:xfrm>
          <a:off x="1263086" y="1381"/>
          <a:ext cx="2396520" cy="77638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5705  FONDOS ENTREGADOS</a:t>
          </a:r>
        </a:p>
      </dsp:txBody>
      <dsp:txXfrm>
        <a:off x="1285825" y="24120"/>
        <a:ext cx="2351042" cy="730903"/>
      </dsp:txXfrm>
    </dsp:sp>
    <dsp:sp modelId="{AD5D7008-C8DA-4F51-B4CE-F3F32EE3C870}">
      <dsp:nvSpPr>
        <dsp:cNvPr id="0" name=""/>
        <dsp:cNvSpPr/>
      </dsp:nvSpPr>
      <dsp:spPr>
        <a:xfrm rot="2700000">
          <a:off x="2802628" y="998972"/>
          <a:ext cx="807969" cy="271733"/>
        </a:xfrm>
        <a:prstGeom prst="lef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solidFill>
              <a:sysClr val="window" lastClr="FFFFFF"/>
            </a:solidFill>
            <a:latin typeface="Calibri" panose="020F0502020204030204"/>
            <a:ea typeface="+mn-ea"/>
            <a:cs typeface="+mn-cs"/>
          </a:endParaRPr>
        </a:p>
      </dsp:txBody>
      <dsp:txXfrm>
        <a:off x="2884148" y="1053319"/>
        <a:ext cx="644929" cy="163039"/>
      </dsp:txXfrm>
    </dsp:sp>
    <dsp:sp modelId="{062B4F90-A21D-452D-990E-2D97232D56B4}">
      <dsp:nvSpPr>
        <dsp:cNvPr id="0" name=""/>
        <dsp:cNvSpPr/>
      </dsp:nvSpPr>
      <dsp:spPr>
        <a:xfrm>
          <a:off x="3175498" y="1491914"/>
          <a:ext cx="1552763" cy="776381"/>
        </a:xfrm>
        <a:prstGeom prst="roundRect">
          <a:avLst>
            <a:gd name="adj" fmla="val 10000"/>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570509 </a:t>
          </a:r>
        </a:p>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SERVICIO DE LA DEUDA</a:t>
          </a:r>
        </a:p>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59 comprobantes</a:t>
          </a:r>
        </a:p>
      </dsp:txBody>
      <dsp:txXfrm>
        <a:off x="3198237" y="1514653"/>
        <a:ext cx="1507285" cy="730903"/>
      </dsp:txXfrm>
    </dsp:sp>
    <dsp:sp modelId="{BF3FA60D-5D46-49FF-92A8-C159852C47FA}">
      <dsp:nvSpPr>
        <dsp:cNvPr id="0" name=""/>
        <dsp:cNvSpPr/>
      </dsp:nvSpPr>
      <dsp:spPr>
        <a:xfrm rot="8100000">
          <a:off x="2802628" y="2489505"/>
          <a:ext cx="807969" cy="271733"/>
        </a:xfrm>
        <a:prstGeom prst="leftRightArrow">
          <a:avLst>
            <a:gd name="adj1" fmla="val 60000"/>
            <a:gd name="adj2" fmla="val 50000"/>
          </a:avLst>
        </a:prstGeom>
        <a:solidFill>
          <a:srgbClr val="ED7D31">
            <a:hueOff val="-485121"/>
            <a:satOff val="-27976"/>
            <a:lumOff val="287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solidFill>
              <a:sysClr val="window" lastClr="FFFFFF"/>
            </a:solidFill>
            <a:latin typeface="Calibri" panose="020F0502020204030204"/>
            <a:ea typeface="+mn-ea"/>
            <a:cs typeface="+mn-cs"/>
          </a:endParaRPr>
        </a:p>
      </dsp:txBody>
      <dsp:txXfrm rot="10800000">
        <a:off x="2884148" y="2543852"/>
        <a:ext cx="644929" cy="163039"/>
      </dsp:txXfrm>
    </dsp:sp>
    <dsp:sp modelId="{0CC37E5F-C072-488B-82A1-161F70FDFF44}">
      <dsp:nvSpPr>
        <dsp:cNvPr id="0" name=""/>
        <dsp:cNvSpPr/>
      </dsp:nvSpPr>
      <dsp:spPr>
        <a:xfrm>
          <a:off x="1684965" y="2982447"/>
          <a:ext cx="1552763" cy="776381"/>
        </a:xfrm>
        <a:prstGeom prst="roundRect">
          <a:avLst>
            <a:gd name="adj" fmla="val 10000"/>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570510 INVERSIÓN</a:t>
          </a:r>
        </a:p>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3 comprobantes</a:t>
          </a:r>
        </a:p>
      </dsp:txBody>
      <dsp:txXfrm>
        <a:off x="1707704" y="3005186"/>
        <a:ext cx="1507285" cy="730903"/>
      </dsp:txXfrm>
    </dsp:sp>
    <dsp:sp modelId="{1D33BD94-9370-4546-9A13-1052E18BBF68}">
      <dsp:nvSpPr>
        <dsp:cNvPr id="0" name=""/>
        <dsp:cNvSpPr/>
      </dsp:nvSpPr>
      <dsp:spPr>
        <a:xfrm rot="13500000">
          <a:off x="1312095" y="2489505"/>
          <a:ext cx="807969" cy="271733"/>
        </a:xfrm>
        <a:prstGeom prst="leftRightArrow">
          <a:avLst>
            <a:gd name="adj1" fmla="val 60000"/>
            <a:gd name="adj2" fmla="val 50000"/>
          </a:avLst>
        </a:prstGeom>
        <a:solidFill>
          <a:srgbClr val="ED7D31">
            <a:hueOff val="-970242"/>
            <a:satOff val="-55952"/>
            <a:lumOff val="575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solidFill>
              <a:sysClr val="window" lastClr="FFFFFF"/>
            </a:solidFill>
            <a:latin typeface="Calibri" panose="020F0502020204030204"/>
            <a:ea typeface="+mn-ea"/>
            <a:cs typeface="+mn-cs"/>
          </a:endParaRPr>
        </a:p>
      </dsp:txBody>
      <dsp:txXfrm rot="10800000">
        <a:off x="1393615" y="2543852"/>
        <a:ext cx="644929" cy="163039"/>
      </dsp:txXfrm>
    </dsp:sp>
    <dsp:sp modelId="{B5A9161C-9BA1-4AEE-9C0E-05B5B11D26A1}">
      <dsp:nvSpPr>
        <dsp:cNvPr id="0" name=""/>
        <dsp:cNvSpPr/>
      </dsp:nvSpPr>
      <dsp:spPr>
        <a:xfrm>
          <a:off x="194431" y="1491914"/>
          <a:ext cx="1552763" cy="776381"/>
        </a:xfrm>
        <a:prstGeom prst="roundRect">
          <a:avLst>
            <a:gd name="adj" fmla="val 1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570508 FUNCIONAMIENTO</a:t>
          </a:r>
        </a:p>
        <a:p>
          <a:pPr marL="0" lvl="0" indent="0" algn="ctr" defTabSz="488950">
            <a:lnSpc>
              <a:spcPct val="90000"/>
            </a:lnSpc>
            <a:spcBef>
              <a:spcPct val="0"/>
            </a:spcBef>
            <a:spcAft>
              <a:spcPct val="35000"/>
            </a:spcAft>
            <a:buNone/>
          </a:pPr>
          <a:r>
            <a:rPr lang="es-CO" sz="1100" kern="1200">
              <a:solidFill>
                <a:sysClr val="window" lastClr="FFFFFF"/>
              </a:solidFill>
              <a:latin typeface="Calibri" panose="020F0502020204030204"/>
              <a:ea typeface="+mn-ea"/>
              <a:cs typeface="+mn-cs"/>
            </a:rPr>
            <a:t>216 comprobantes</a:t>
          </a:r>
        </a:p>
      </dsp:txBody>
      <dsp:txXfrm>
        <a:off x="217170" y="1514653"/>
        <a:ext cx="1507285" cy="730903"/>
      </dsp:txXfrm>
    </dsp:sp>
    <dsp:sp modelId="{D24BE94A-95BD-42A0-BE92-A5A1F89B334F}">
      <dsp:nvSpPr>
        <dsp:cNvPr id="0" name=""/>
        <dsp:cNvSpPr/>
      </dsp:nvSpPr>
      <dsp:spPr>
        <a:xfrm rot="18900000">
          <a:off x="1312095" y="998972"/>
          <a:ext cx="807969" cy="271733"/>
        </a:xfrm>
        <a:prstGeom prst="leftRightArrow">
          <a:avLst>
            <a:gd name="adj1" fmla="val 60000"/>
            <a:gd name="adj2" fmla="val 50000"/>
          </a:avLst>
        </a:prstGeom>
        <a:solidFill>
          <a:srgbClr val="ED7D31">
            <a:hueOff val="-1455363"/>
            <a:satOff val="-83928"/>
            <a:lumOff val="862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solidFill>
              <a:sysClr val="window" lastClr="FFFFFF"/>
            </a:solidFill>
            <a:latin typeface="Calibri" panose="020F0502020204030204"/>
            <a:ea typeface="+mn-ea"/>
            <a:cs typeface="+mn-cs"/>
          </a:endParaRPr>
        </a:p>
      </dsp:txBody>
      <dsp:txXfrm>
        <a:off x="1393615" y="1053319"/>
        <a:ext cx="644929" cy="163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8AFC-BA51-42BB-B72A-491CB4F6989A}">
      <dsp:nvSpPr>
        <dsp:cNvPr id="0" name=""/>
        <dsp:cNvSpPr/>
      </dsp:nvSpPr>
      <dsp:spPr>
        <a:xfrm>
          <a:off x="0" y="444932"/>
          <a:ext cx="9813096" cy="378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2892F2-57AB-4FF3-AD43-627115104C33}">
      <dsp:nvSpPr>
        <dsp:cNvPr id="0" name=""/>
        <dsp:cNvSpPr/>
      </dsp:nvSpPr>
      <dsp:spPr>
        <a:xfrm>
          <a:off x="490654" y="74251"/>
          <a:ext cx="6869167" cy="59208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ClrTx/>
            <a:buSzTx/>
            <a:buNone/>
          </a:pPr>
          <a:r>
            <a:rPr lang="es-CO" sz="1200" kern="1200" dirty="0">
              <a:latin typeface="+mn-lt"/>
              <a:ea typeface="Calibri" panose="020F0502020204030204" pitchFamily="34" charset="0"/>
              <a:cs typeface="Calibri" panose="020F0502020204030204" pitchFamily="34" charset="0"/>
            </a:rPr>
            <a:t>- A</a:t>
          </a: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justes por reclasificación de terceros, PCI, ajustes al centavo.</a:t>
          </a:r>
        </a:p>
        <a:p>
          <a:pPr marL="0" lvl="0" indent="0" algn="l" defTabSz="533400">
            <a:lnSpc>
              <a:spcPct val="90000"/>
            </a:lnSpc>
            <a:spcBef>
              <a:spcPct val="0"/>
            </a:spcBef>
            <a:spcAft>
              <a:spcPct val="35000"/>
            </a:spcAft>
            <a:buClrTx/>
            <a:buSzTx/>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 Reversión de registros originados en transacción PAG056 (Pagos no exitoso)</a:t>
          </a:r>
          <a:endParaRPr lang="es-CO" sz="1200" kern="1200" dirty="0">
            <a:latin typeface="+mn-lt"/>
          </a:endParaRPr>
        </a:p>
      </dsp:txBody>
      <dsp:txXfrm>
        <a:off x="519557" y="103154"/>
        <a:ext cx="6811361" cy="534275"/>
      </dsp:txXfrm>
    </dsp:sp>
    <dsp:sp modelId="{B4348431-173E-4C03-8A6B-92ECC353A365}">
      <dsp:nvSpPr>
        <dsp:cNvPr id="0" name=""/>
        <dsp:cNvSpPr/>
      </dsp:nvSpPr>
      <dsp:spPr>
        <a:xfrm>
          <a:off x="0" y="1207910"/>
          <a:ext cx="9813096" cy="378000"/>
        </a:xfrm>
        <a:prstGeom prst="rect">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EE7FE2-B8A3-4BC7-847E-3C8E43DB31DD}">
      <dsp:nvSpPr>
        <dsp:cNvPr id="0" name=""/>
        <dsp:cNvSpPr/>
      </dsp:nvSpPr>
      <dsp:spPr>
        <a:xfrm>
          <a:off x="490654" y="903932"/>
          <a:ext cx="6869167" cy="525377"/>
        </a:xfrm>
        <a:prstGeom prst="roundRect">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 Ajustes de reversión por aplicación de reintegros de recaudos por imputar de compensación afectando como contrapartida la subcuenta 24072001- Recaudos por clasificar.</a:t>
          </a:r>
          <a:endParaRPr lang="es-CO" sz="1200" kern="1200" dirty="0">
            <a:latin typeface="+mn-lt"/>
          </a:endParaRPr>
        </a:p>
      </dsp:txBody>
      <dsp:txXfrm>
        <a:off x="516301" y="929579"/>
        <a:ext cx="6817873" cy="474083"/>
      </dsp:txXfrm>
    </dsp:sp>
    <dsp:sp modelId="{3C5C97B7-C234-4D81-BB09-ACBEE7F59F90}">
      <dsp:nvSpPr>
        <dsp:cNvPr id="0" name=""/>
        <dsp:cNvSpPr/>
      </dsp:nvSpPr>
      <dsp:spPr>
        <a:xfrm>
          <a:off x="0" y="1888310"/>
          <a:ext cx="9813096" cy="343636"/>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6603E5-5DDD-4D2F-9A84-9156AE1DCF77}">
      <dsp:nvSpPr>
        <dsp:cNvPr id="0" name=""/>
        <dsp:cNvSpPr/>
      </dsp:nvSpPr>
      <dsp:spPr>
        <a:xfrm>
          <a:off x="490654" y="1666910"/>
          <a:ext cx="6869167" cy="442800"/>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-Reclasificación de los impuestos de la DIAN e ICA del Recurso 54 (FOME) proveniente del Ministerio hacienda y Crédito Público.</a:t>
          </a:r>
          <a:endParaRPr lang="es-CO" sz="1200" kern="1200" dirty="0">
            <a:latin typeface="+mn-lt"/>
          </a:endParaRPr>
        </a:p>
      </dsp:txBody>
      <dsp:txXfrm>
        <a:off x="512270" y="1688526"/>
        <a:ext cx="6825935" cy="399568"/>
      </dsp:txXfrm>
    </dsp:sp>
    <dsp:sp modelId="{3C7ADCA2-9CEF-485D-A845-88F46892D350}">
      <dsp:nvSpPr>
        <dsp:cNvPr id="0" name=""/>
        <dsp:cNvSpPr/>
      </dsp:nvSpPr>
      <dsp:spPr>
        <a:xfrm>
          <a:off x="0" y="2494091"/>
          <a:ext cx="9813096" cy="3780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BA01DC-9650-40F6-A90C-17AA174DA096}">
      <dsp:nvSpPr>
        <dsp:cNvPr id="0" name=""/>
        <dsp:cNvSpPr/>
      </dsp:nvSpPr>
      <dsp:spPr>
        <a:xfrm>
          <a:off x="490654" y="2312946"/>
          <a:ext cx="6869167" cy="402545"/>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-Ajustes por traslado de saldos</a:t>
          </a:r>
          <a:endParaRPr lang="es-CO" sz="1200" kern="1200" dirty="0">
            <a:latin typeface="+mn-lt"/>
          </a:endParaRPr>
        </a:p>
      </dsp:txBody>
      <dsp:txXfrm>
        <a:off x="510305" y="2332597"/>
        <a:ext cx="6829865" cy="363243"/>
      </dsp:txXfrm>
    </dsp:sp>
    <dsp:sp modelId="{DD9FD7CC-9DC7-4634-9C6E-33009D72DA9F}">
      <dsp:nvSpPr>
        <dsp:cNvPr id="0" name=""/>
        <dsp:cNvSpPr/>
      </dsp:nvSpPr>
      <dsp:spPr>
        <a:xfrm>
          <a:off x="0" y="3267107"/>
          <a:ext cx="9813096" cy="3780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C36F67-D9DA-4A51-AA65-BAE0D3E3E941}">
      <dsp:nvSpPr>
        <dsp:cNvPr id="0" name=""/>
        <dsp:cNvSpPr/>
      </dsp:nvSpPr>
      <dsp:spPr>
        <a:xfrm>
          <a:off x="490654" y="2953091"/>
          <a:ext cx="6869167" cy="535416"/>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-Reclasificaciones por aplicación del nuevo procedimiento Resolución 080 de 2021 y sus modificatorias, la contrapartida es la subcuenta 472290 Otras operaciones sin flujo de efectivo.</a:t>
          </a:r>
          <a:endParaRPr lang="es-CO" sz="1200" kern="1200" dirty="0">
            <a:latin typeface="+mn-lt"/>
          </a:endParaRPr>
        </a:p>
      </dsp:txBody>
      <dsp:txXfrm>
        <a:off x="516791" y="2979228"/>
        <a:ext cx="6816893" cy="483142"/>
      </dsp:txXfrm>
    </dsp:sp>
    <dsp:sp modelId="{378DE619-3A11-410D-A8F5-E28C145E154C}">
      <dsp:nvSpPr>
        <dsp:cNvPr id="0" name=""/>
        <dsp:cNvSpPr/>
      </dsp:nvSpPr>
      <dsp:spPr>
        <a:xfrm>
          <a:off x="0" y="3907252"/>
          <a:ext cx="9813096" cy="378000"/>
        </a:xfrm>
        <a:prstGeom prst="rect">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BB8179-B69A-4CB4-A344-46D2A32FA2D4}">
      <dsp:nvSpPr>
        <dsp:cNvPr id="0" name=""/>
        <dsp:cNvSpPr/>
      </dsp:nvSpPr>
      <dsp:spPr>
        <a:xfrm>
          <a:off x="490654" y="3726107"/>
          <a:ext cx="6869167" cy="402545"/>
        </a:xfrm>
        <a:prstGeom prst="roundRect">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Calibri" panose="020F0502020204030204" pitchFamily="34" charset="0"/>
              <a:ea typeface="Calibri" panose="020F0502020204030204" pitchFamily="34" charset="0"/>
              <a:cs typeface="Calibri" panose="020F0502020204030204" pitchFamily="34" charset="0"/>
            </a:rPr>
            <a:t>-Reclasificación y asignación interna de ingresos.</a:t>
          </a:r>
          <a:endParaRPr lang="es-CO" sz="1200" kern="1200" dirty="0">
            <a:latin typeface="+mn-lt"/>
          </a:endParaRPr>
        </a:p>
      </dsp:txBody>
      <dsp:txXfrm>
        <a:off x="510305" y="3745758"/>
        <a:ext cx="6829865" cy="363243"/>
      </dsp:txXfrm>
    </dsp:sp>
    <dsp:sp modelId="{F2929FA8-DAB3-405D-824C-C809E566D2C4}">
      <dsp:nvSpPr>
        <dsp:cNvPr id="0" name=""/>
        <dsp:cNvSpPr/>
      </dsp:nvSpPr>
      <dsp:spPr>
        <a:xfrm>
          <a:off x="0" y="4407437"/>
          <a:ext cx="9813096" cy="343636"/>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CDCE32-EB84-4362-8CDF-77E1AAAF4C47}">
      <dsp:nvSpPr>
        <dsp:cNvPr id="0" name=""/>
        <dsp:cNvSpPr/>
      </dsp:nvSpPr>
      <dsp:spPr>
        <a:xfrm>
          <a:off x="490654" y="4366252"/>
          <a:ext cx="6869167" cy="40254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638" tIns="0" rIns="259638" bIns="0" numCol="1" spcCol="1270" anchor="ctr" anchorCtr="0">
          <a:noAutofit/>
        </a:bodyPr>
        <a:lstStyle/>
        <a:p>
          <a:pPr marL="0" lvl="0" indent="0" algn="l" defTabSz="533400">
            <a:lnSpc>
              <a:spcPct val="90000"/>
            </a:lnSpc>
            <a:spcBef>
              <a:spcPct val="0"/>
            </a:spcBef>
            <a:spcAft>
              <a:spcPct val="35000"/>
            </a:spcAft>
            <a:buClrTx/>
            <a:buSzTx/>
            <a:buFont typeface="Wingdings" panose="05000000000000000000" pitchFamily="2" charset="2"/>
            <a:buNone/>
          </a:pP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-Ajustes de pago aportes al fondo de reserva para la estabilización de la cartera hipotecaria </a:t>
          </a:r>
          <a:r>
            <a:rPr kumimoji="0" lang="es-CO" sz="1200" b="0" i="0" u="none" strike="noStrike" kern="1200" cap="none" spc="0" normalizeH="0" baseline="0" noProof="0" dirty="0" err="1">
              <a:ln/>
              <a:effectLst/>
              <a:uLnTx/>
              <a:uFillTx/>
              <a:latin typeface="+mn-lt"/>
              <a:ea typeface="Calibri" panose="020F0502020204030204" pitchFamily="34" charset="0"/>
              <a:cs typeface="Calibri" panose="020F0502020204030204" pitchFamily="34" charset="0"/>
            </a:rPr>
            <a:t>frech</a:t>
          </a:r>
          <a:r>
            <a:rPr kumimoji="0" lang="es-CO" sz="1200" b="0" i="0" u="none" strike="noStrike" kern="1200" cap="none" spc="0" normalizeH="0" baseline="0" noProof="0" dirty="0">
              <a:ln/>
              <a:effectLst/>
              <a:uLnTx/>
              <a:uFillTx/>
              <a:latin typeface="+mn-lt"/>
              <a:ea typeface="Calibri" panose="020F0502020204030204" pitchFamily="34" charset="0"/>
              <a:cs typeface="Calibri" panose="020F0502020204030204" pitchFamily="34" charset="0"/>
            </a:rPr>
            <a:t> (no vis) correspondientes al proyecto de inversión.</a:t>
          </a:r>
          <a:endParaRPr lang="es-CO" sz="1200" kern="1200" dirty="0">
            <a:latin typeface="+mn-lt"/>
          </a:endParaRPr>
        </a:p>
      </dsp:txBody>
      <dsp:txXfrm>
        <a:off x="510305" y="4385903"/>
        <a:ext cx="6829865" cy="3632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D6192-14B9-454A-8C03-E440E24C6591}" type="datetimeFigureOut">
              <a:rPr lang="es-ES" smtClean="0"/>
              <a:t>27/06/2023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2468E-6EE8-4CC1-8C3E-6BA63572A369}" type="slidenum">
              <a:rPr lang="es-ES" smtClean="0"/>
              <a:t>‹Nº›</a:t>
            </a:fld>
            <a:endParaRPr lang="es-ES"/>
          </a:p>
        </p:txBody>
      </p:sp>
    </p:spTree>
    <p:extLst>
      <p:ext uri="{BB962C8B-B14F-4D97-AF65-F5344CB8AC3E}">
        <p14:creationId xmlns:p14="http://schemas.microsoft.com/office/powerpoint/2010/main" val="66292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ED071-DA64-4213-87C1-3B5B4E1CB2F2}"/>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FDF2F620-0496-4F7F-8B15-D12A9539C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1E8277-F7F5-4C2A-896A-4F3DA6076873}"/>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ACB75C11-C635-4467-831B-5AC9D2061F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B6A07C-27A5-45D8-86F9-5CF87EE1E8BD}"/>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424035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D4A673-96F6-4C55-8E73-C9C2ED0A0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 y="-4735"/>
            <a:ext cx="12198508" cy="6859518"/>
          </a:xfrm>
          <a:prstGeom prst="rect">
            <a:avLst/>
          </a:prstGeom>
        </p:spPr>
      </p:pic>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2894275"/>
            <a:ext cx="9144000" cy="2904213"/>
          </a:xfrm>
        </p:spPr>
        <p:txBody>
          <a:bodyPr/>
          <a:lstStyle>
            <a:lvl1pPr marL="342900" indent="-342900" algn="l">
              <a:buFont typeface="Arial" panose="020B0604020202020204" pitchFamily="34" charset="0"/>
              <a:buChar char="•"/>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texto</a:t>
            </a:r>
          </a:p>
        </p:txBody>
      </p:sp>
      <p:sp>
        <p:nvSpPr>
          <p:cNvPr id="5" name="Título 1">
            <a:extLst>
              <a:ext uri="{FF2B5EF4-FFF2-40B4-BE49-F238E27FC236}">
                <a16:creationId xmlns:a16="http://schemas.microsoft.com/office/drawing/2014/main" id="{52A88C14-CB85-4280-9F25-6FDBE07505ED}"/>
              </a:ext>
            </a:extLst>
          </p:cNvPr>
          <p:cNvSpPr>
            <a:spLocks noGrp="1"/>
          </p:cNvSpPr>
          <p:nvPr>
            <p:ph type="title" hasCustomPrompt="1"/>
          </p:nvPr>
        </p:nvSpPr>
        <p:spPr>
          <a:xfrm>
            <a:off x="1524000" y="365125"/>
            <a:ext cx="9144000" cy="2350149"/>
          </a:xfrm>
        </p:spPr>
        <p:txBody>
          <a:bodyPr/>
          <a:lstStyle>
            <a:lvl1pPr>
              <a:defRPr>
                <a:latin typeface="Verdana" panose="020B0604030504040204" pitchFamily="34" charset="0"/>
                <a:ea typeface="Verdana" panose="020B0604030504040204" pitchFamily="34" charset="0"/>
              </a:defRPr>
            </a:lvl1pPr>
          </a:lstStyle>
          <a:p>
            <a:r>
              <a:rPr lang="es-ES" dirty="0"/>
              <a:t>Haga clic para agregar el título</a:t>
            </a:r>
          </a:p>
        </p:txBody>
      </p:sp>
    </p:spTree>
    <p:extLst>
      <p:ext uri="{BB962C8B-B14F-4D97-AF65-F5344CB8AC3E}">
        <p14:creationId xmlns:p14="http://schemas.microsoft.com/office/powerpoint/2010/main" val="309487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6EA02-E4B4-4043-B226-95CFF17E85B4}"/>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36CCDEB2-5A67-4B58-A4FE-F2AE3D1956AC}"/>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4" name="Marcador de pie de página 3">
            <a:extLst>
              <a:ext uri="{FF2B5EF4-FFF2-40B4-BE49-F238E27FC236}">
                <a16:creationId xmlns:a16="http://schemas.microsoft.com/office/drawing/2014/main" id="{22728490-B977-4E7F-BDE5-85B2057F21F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D54DC32-2D4B-4D6B-9DEB-A51B0C871D8D}"/>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14175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4BD86C-C359-4632-BFC8-E815B5F82979}"/>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3" name="Marcador de pie de página 2">
            <a:extLst>
              <a:ext uri="{FF2B5EF4-FFF2-40B4-BE49-F238E27FC236}">
                <a16:creationId xmlns:a16="http://schemas.microsoft.com/office/drawing/2014/main" id="{458200E7-17DE-439B-896D-92A0CA86AC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E4B0E27-EB5F-4E76-B86B-51B5DF1E8A6C}"/>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303021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80923-953F-4F04-B421-6B3819ED57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89BDDB-B0F8-4722-AFEB-E29E7B7AE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00679E-6008-4A10-9C9F-2E48E847B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C6720B1-43FB-4BB3-8F9F-EEA1BDC70D28}"/>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6" name="Marcador de pie de página 5">
            <a:extLst>
              <a:ext uri="{FF2B5EF4-FFF2-40B4-BE49-F238E27FC236}">
                <a16:creationId xmlns:a16="http://schemas.microsoft.com/office/drawing/2014/main" id="{FE1ADA24-4CD0-44C3-AE5F-91314EC56F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1CBD87-9999-45B0-B3B0-0C1149463D3A}"/>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325046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2D6ED7-0A40-4B21-B9A4-7FE356F5A3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919261-0A5B-4CAE-B35B-1F14CBFC5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7A4320B-34AD-4987-9B23-7B5AE4D0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0C3DC52-B569-4CC7-8FBB-D2F100B10F9F}"/>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6" name="Marcador de pie de página 5">
            <a:extLst>
              <a:ext uri="{FF2B5EF4-FFF2-40B4-BE49-F238E27FC236}">
                <a16:creationId xmlns:a16="http://schemas.microsoft.com/office/drawing/2014/main" id="{D5E092FF-14B4-4B34-AB9C-E3003901EA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192B5D8-A453-468F-84C7-7D9FA9CD195E}"/>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11795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91075-98C4-4C0E-98E5-899A382E43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0CE357-1AD5-4D4D-8BC2-8557DEA79CC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769AB0-3776-4408-ABCA-ECB498A7BB98}"/>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58EA2A3D-9A0D-44CB-8885-D49C99B900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C82882-CF97-44E2-A528-837DDE7E5667}"/>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80939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F72315-4BFF-43A5-8D53-F07470CD6E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14C022-B221-439B-8C8C-232DF022259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269F1E-EBC1-4129-9659-1016AB8971C8}"/>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B90FA291-BB34-47F2-9A57-FD8812476D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A307CC-5D29-446F-A1B5-725B21DD4A91}"/>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163200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4EE4BD-F2F9-4D09-A3B1-D10C82DD8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01"/>
            <a:ext cx="12192000" cy="6853398"/>
          </a:xfrm>
          <a:prstGeom prst="rect">
            <a:avLst/>
          </a:prstGeom>
        </p:spPr>
      </p:pic>
      <p:sp>
        <p:nvSpPr>
          <p:cNvPr id="10" name="Texto 5">
            <a:extLst>
              <a:ext uri="{FF2B5EF4-FFF2-40B4-BE49-F238E27FC236}">
                <a16:creationId xmlns:a16="http://schemas.microsoft.com/office/drawing/2014/main" id="{D2B169DE-740E-412E-BB79-36B15766645F}"/>
              </a:ext>
            </a:extLst>
          </p:cNvPr>
          <p:cNvSpPr txBox="1"/>
          <p:nvPr userDrawn="1"/>
        </p:nvSpPr>
        <p:spPr>
          <a:xfrm>
            <a:off x="2954608" y="1156035"/>
            <a:ext cx="784189" cy="1089529"/>
          </a:xfrm>
          <a:prstGeom prst="rect">
            <a:avLst/>
          </a:prstGeom>
          <a:noFill/>
        </p:spPr>
        <p:txBody>
          <a:bodyPr wrap="none">
            <a:spAutoFit/>
          </a:bodyPr>
          <a:lstStyle/>
          <a:p>
            <a:pPr defTabSz="855844" eaLnBrk="1" fontAlgn="auto" hangingPunct="1">
              <a:spcBef>
                <a:spcPts val="0"/>
              </a:spcBef>
              <a:spcAft>
                <a:spcPts val="0"/>
              </a:spcAft>
              <a:defRPr/>
            </a:pPr>
            <a:r>
              <a:rPr lang="es-CO" sz="648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11" name="Texto 4">
            <a:extLst>
              <a:ext uri="{FF2B5EF4-FFF2-40B4-BE49-F238E27FC236}">
                <a16:creationId xmlns:a16="http://schemas.microsoft.com/office/drawing/2014/main" id="{801FA28C-B22F-4F5C-B27D-49D1C7C485BA}"/>
              </a:ext>
            </a:extLst>
          </p:cNvPr>
          <p:cNvSpPr txBox="1"/>
          <p:nvPr userDrawn="1"/>
        </p:nvSpPr>
        <p:spPr>
          <a:xfrm>
            <a:off x="1353399" y="3137899"/>
            <a:ext cx="615874"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12" name="Texto 3">
            <a:extLst>
              <a:ext uri="{FF2B5EF4-FFF2-40B4-BE49-F238E27FC236}">
                <a16:creationId xmlns:a16="http://schemas.microsoft.com/office/drawing/2014/main" id="{E97DE9CA-2DA8-4873-9765-BE6F5DF33251}"/>
              </a:ext>
            </a:extLst>
          </p:cNvPr>
          <p:cNvSpPr txBox="1"/>
          <p:nvPr userDrawn="1"/>
        </p:nvSpPr>
        <p:spPr>
          <a:xfrm>
            <a:off x="2892916" y="5212081"/>
            <a:ext cx="585417"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3" name="Subtítulo 2">
            <a:extLst>
              <a:ext uri="{FF2B5EF4-FFF2-40B4-BE49-F238E27FC236}">
                <a16:creationId xmlns:a16="http://schemas.microsoft.com/office/drawing/2014/main" id="{3166BB78-2EB0-4668-BA55-F615615B2F27}"/>
              </a:ext>
            </a:extLst>
          </p:cNvPr>
          <p:cNvSpPr>
            <a:spLocks noGrp="1"/>
          </p:cNvSpPr>
          <p:nvPr>
            <p:ph type="subTitle" idx="1"/>
          </p:nvPr>
        </p:nvSpPr>
        <p:spPr>
          <a:xfrm>
            <a:off x="4166929" y="3895969"/>
            <a:ext cx="6772709" cy="1655762"/>
          </a:xfrm>
        </p:spPr>
        <p:txBody>
          <a:bodyPr/>
          <a:lstStyle>
            <a:lvl1pPr marL="0" indent="0" algn="ctr">
              <a:buNone/>
              <a:defRPr sz="2400">
                <a:solidFill>
                  <a:schemeClr val="bg1">
                    <a:lumMod val="50000"/>
                  </a:schemeClr>
                </a:solidFill>
                <a:latin typeface="Montserrat" pitchFamily="2" charset="0"/>
                <a:cs typeface="Arial" panose="020B0604020202020204" pitchFamily="34" charset="0"/>
              </a:defRPr>
            </a:lvl1pPr>
            <a:lvl2pPr marL="411464" indent="0" algn="ctr">
              <a:buNone/>
              <a:defRPr sz="1800"/>
            </a:lvl2pPr>
            <a:lvl3pPr marL="822926" indent="0" algn="ctr">
              <a:buNone/>
              <a:defRPr sz="1620"/>
            </a:lvl3pPr>
            <a:lvl4pPr marL="1234391" indent="0" algn="ctr">
              <a:buNone/>
              <a:defRPr sz="1440"/>
            </a:lvl4pPr>
            <a:lvl5pPr marL="1645854" indent="0" algn="ctr">
              <a:buNone/>
              <a:defRPr sz="1440"/>
            </a:lvl5pPr>
            <a:lvl6pPr marL="2057318" indent="0" algn="ctr">
              <a:buNone/>
              <a:defRPr sz="1440"/>
            </a:lvl6pPr>
            <a:lvl7pPr marL="2468780" indent="0" algn="ctr">
              <a:buNone/>
              <a:defRPr sz="1440"/>
            </a:lvl7pPr>
            <a:lvl8pPr marL="2880245" indent="0" algn="ctr">
              <a:buNone/>
              <a:defRPr sz="1440"/>
            </a:lvl8pPr>
            <a:lvl9pPr marL="3291709" indent="0" algn="ctr">
              <a:buNone/>
              <a:defRPr sz="1440"/>
            </a:lvl9pPr>
          </a:lstStyle>
          <a:p>
            <a:r>
              <a:rPr lang="es-ES" dirty="0"/>
              <a:t>Haga clic para modificar el estilo de subtítulo del patrón</a:t>
            </a:r>
            <a:endParaRPr lang="en-US" dirty="0"/>
          </a:p>
        </p:txBody>
      </p:sp>
      <p:sp>
        <p:nvSpPr>
          <p:cNvPr id="14" name="Título 1">
            <a:extLst>
              <a:ext uri="{FF2B5EF4-FFF2-40B4-BE49-F238E27FC236}">
                <a16:creationId xmlns:a16="http://schemas.microsoft.com/office/drawing/2014/main" id="{7B240DC9-0543-4BA8-AA47-6FA1F7E0C657}"/>
              </a:ext>
            </a:extLst>
          </p:cNvPr>
          <p:cNvSpPr>
            <a:spLocks noGrp="1"/>
          </p:cNvSpPr>
          <p:nvPr>
            <p:ph type="title"/>
          </p:nvPr>
        </p:nvSpPr>
        <p:spPr>
          <a:xfrm>
            <a:off x="4166857" y="1603391"/>
            <a:ext cx="6772848" cy="2101398"/>
          </a:xfrm>
          <a:prstGeom prst="rect">
            <a:avLst/>
          </a:prstGeom>
        </p:spPr>
        <p:txBody>
          <a:bodyPr/>
          <a:lstStyle>
            <a:lvl1pPr>
              <a:defRPr>
                <a:latin typeface="Montserrat SemiBold" pitchFamily="2"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5883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mbre Evento - Bienven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B2147F18-BB94-4EC5-96A2-D918FD3C48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48" y="880301"/>
            <a:ext cx="3625851" cy="500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 5">
            <a:extLst>
              <a:ext uri="{FF2B5EF4-FFF2-40B4-BE49-F238E27FC236}">
                <a16:creationId xmlns:a16="http://schemas.microsoft.com/office/drawing/2014/main" id="{99FCEDC7-B8A2-41F5-AF77-18FB32081B8D}"/>
              </a:ext>
            </a:extLst>
          </p:cNvPr>
          <p:cNvSpPr txBox="1"/>
          <p:nvPr/>
        </p:nvSpPr>
        <p:spPr>
          <a:xfrm>
            <a:off x="2485481" y="1074609"/>
            <a:ext cx="784189" cy="1089529"/>
          </a:xfrm>
          <a:prstGeom prst="rect">
            <a:avLst/>
          </a:prstGeom>
          <a:noFill/>
        </p:spPr>
        <p:txBody>
          <a:bodyPr wrap="none">
            <a:spAutoFit/>
          </a:bodyPr>
          <a:lstStyle/>
          <a:p>
            <a:pPr defTabSz="855844" eaLnBrk="1" fontAlgn="auto" hangingPunct="1">
              <a:spcBef>
                <a:spcPts val="0"/>
              </a:spcBef>
              <a:spcAft>
                <a:spcPts val="0"/>
              </a:spcAft>
              <a:defRPr/>
            </a:pPr>
            <a:r>
              <a:rPr lang="es-CO" sz="648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Texto 4">
            <a:extLst>
              <a:ext uri="{FF2B5EF4-FFF2-40B4-BE49-F238E27FC236}">
                <a16:creationId xmlns:a16="http://schemas.microsoft.com/office/drawing/2014/main" id="{5E4DAD0C-4081-4319-A58E-8E78A7353C7F}"/>
              </a:ext>
            </a:extLst>
          </p:cNvPr>
          <p:cNvSpPr txBox="1"/>
          <p:nvPr/>
        </p:nvSpPr>
        <p:spPr>
          <a:xfrm>
            <a:off x="892223" y="2857690"/>
            <a:ext cx="615874"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Texto 3">
            <a:extLst>
              <a:ext uri="{FF2B5EF4-FFF2-40B4-BE49-F238E27FC236}">
                <a16:creationId xmlns:a16="http://schemas.microsoft.com/office/drawing/2014/main" id="{48838191-C08E-4556-8C5E-B085E8F9B4F1}"/>
              </a:ext>
            </a:extLst>
          </p:cNvPr>
          <p:cNvSpPr txBox="1"/>
          <p:nvPr/>
        </p:nvSpPr>
        <p:spPr>
          <a:xfrm>
            <a:off x="2463546" y="4825470"/>
            <a:ext cx="585417"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3" name="Subtítulo 2"/>
          <p:cNvSpPr>
            <a:spLocks noGrp="1"/>
          </p:cNvSpPr>
          <p:nvPr>
            <p:ph type="subTitle" idx="1"/>
          </p:nvPr>
        </p:nvSpPr>
        <p:spPr>
          <a:xfrm>
            <a:off x="4166929" y="3895969"/>
            <a:ext cx="6772709" cy="1655762"/>
          </a:xfrm>
        </p:spPr>
        <p:txBody>
          <a:bodyPr/>
          <a:lstStyle>
            <a:lvl1pPr marL="0" indent="0" algn="ctr">
              <a:buNone/>
              <a:defRPr sz="2400">
                <a:solidFill>
                  <a:schemeClr val="bg1">
                    <a:lumMod val="50000"/>
                  </a:schemeClr>
                </a:solidFill>
                <a:latin typeface="Montserrat" pitchFamily="2" charset="0"/>
                <a:cs typeface="Arial" panose="020B0604020202020204" pitchFamily="34" charset="0"/>
              </a:defRPr>
            </a:lvl1pPr>
            <a:lvl2pPr marL="411464" indent="0" algn="ctr">
              <a:buNone/>
              <a:defRPr sz="1800"/>
            </a:lvl2pPr>
            <a:lvl3pPr marL="822926" indent="0" algn="ctr">
              <a:buNone/>
              <a:defRPr sz="1620"/>
            </a:lvl3pPr>
            <a:lvl4pPr marL="1234391" indent="0" algn="ctr">
              <a:buNone/>
              <a:defRPr sz="1440"/>
            </a:lvl4pPr>
            <a:lvl5pPr marL="1645854" indent="0" algn="ctr">
              <a:buNone/>
              <a:defRPr sz="1440"/>
            </a:lvl5pPr>
            <a:lvl6pPr marL="2057318" indent="0" algn="ctr">
              <a:buNone/>
              <a:defRPr sz="1440"/>
            </a:lvl6pPr>
            <a:lvl7pPr marL="2468780" indent="0" algn="ctr">
              <a:buNone/>
              <a:defRPr sz="1440"/>
            </a:lvl7pPr>
            <a:lvl8pPr marL="2880245" indent="0" algn="ctr">
              <a:buNone/>
              <a:defRPr sz="1440"/>
            </a:lvl8pPr>
            <a:lvl9pPr marL="3291709" indent="0" algn="ctr">
              <a:buNone/>
              <a:defRPr sz="1440"/>
            </a:lvl9pPr>
          </a:lstStyle>
          <a:p>
            <a:r>
              <a:rPr lang="es-ES" dirty="0"/>
              <a:t>Haga clic para modificar el estilo de subtítulo del patrón</a:t>
            </a:r>
            <a:endParaRPr lang="en-US" dirty="0"/>
          </a:p>
        </p:txBody>
      </p:sp>
      <p:sp>
        <p:nvSpPr>
          <p:cNvPr id="16" name="Título 1"/>
          <p:cNvSpPr>
            <a:spLocks noGrp="1"/>
          </p:cNvSpPr>
          <p:nvPr>
            <p:ph type="title"/>
          </p:nvPr>
        </p:nvSpPr>
        <p:spPr>
          <a:xfrm>
            <a:off x="4166857" y="1603391"/>
            <a:ext cx="6772848" cy="2101398"/>
          </a:xfrm>
          <a:prstGeom prst="rect">
            <a:avLst/>
          </a:prstGeom>
        </p:spPr>
        <p:txBody>
          <a:bodyPr/>
          <a:lstStyle>
            <a:lvl1pPr>
              <a:defRPr>
                <a:latin typeface="Montserrat SemiBold" pitchFamily="2"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339755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70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5BBB4-C1BE-456E-90BA-7DFCC4A656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88CAD9-F0DE-48BF-9E91-B0C7A387662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89359A-1685-47E1-9B7C-FEEBE9D90C12}"/>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5F01EBDD-2B3E-4777-8064-F1D7CFBE6F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235B0-F498-4E9E-B557-7AA6C78870F1}"/>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201290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E72B-3AC3-4E10-8EF3-799CCBA0BA3B}"/>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F1AF7196-2160-49FA-A268-7915407BB293}"/>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4" name="Marcador de pie de página 3">
            <a:extLst>
              <a:ext uri="{FF2B5EF4-FFF2-40B4-BE49-F238E27FC236}">
                <a16:creationId xmlns:a16="http://schemas.microsoft.com/office/drawing/2014/main" id="{43B26F08-4888-4FB7-9B95-A6F195A083C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3DCEC99-20C8-4CCC-B77B-B2968C1E6F3E}"/>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402667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Ulti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cias">
            <a:extLst>
              <a:ext uri="{FF2B5EF4-FFF2-40B4-BE49-F238E27FC236}">
                <a16:creationId xmlns:a16="http://schemas.microsoft.com/office/drawing/2014/main" id="{6B6967C9-8FE2-4AE5-987F-BAC46533B364}"/>
              </a:ext>
            </a:extLst>
          </p:cNvPr>
          <p:cNvSpPr txBox="1"/>
          <p:nvPr/>
        </p:nvSpPr>
        <p:spPr>
          <a:xfrm>
            <a:off x="3126783" y="890578"/>
            <a:ext cx="6014788" cy="1569532"/>
          </a:xfrm>
          <a:prstGeom prst="rect">
            <a:avLst/>
          </a:prstGeom>
          <a:noFill/>
        </p:spPr>
        <p:txBody>
          <a:bodyPr wrap="none">
            <a:spAutoFit/>
          </a:bodyPr>
          <a:lstStyle/>
          <a:p>
            <a:pPr defTabSz="855844" eaLnBrk="1" fontAlgn="auto" hangingPunct="1">
              <a:spcBef>
                <a:spcPts val="0"/>
              </a:spcBef>
              <a:spcAft>
                <a:spcPts val="0"/>
              </a:spcAft>
              <a:defRPr/>
            </a:pPr>
            <a:r>
              <a:rPr lang="es-CO" sz="9599" b="1" dirty="0">
                <a:effectLst>
                  <a:outerShdw blurRad="38100" dist="38100" dir="2700000" algn="tl">
                    <a:srgbClr val="000000">
                      <a:alpha val="43137"/>
                    </a:srgbClr>
                  </a:outerShdw>
                </a:effectLst>
                <a:latin typeface="Montserrat" pitchFamily="2" charset="0"/>
                <a:ea typeface="Adobe Heiti Std R" panose="020B0400000000000000" pitchFamily="34" charset="-128"/>
                <a:cs typeface="Arial" panose="020B0604020202020204" pitchFamily="34" charset="0"/>
              </a:rPr>
              <a:t>GRACIAS</a:t>
            </a:r>
          </a:p>
        </p:txBody>
      </p:sp>
      <p:pic>
        <p:nvPicPr>
          <p:cNvPr id="4" name="Por permitirnos hacer público lo público">
            <a:extLst>
              <a:ext uri="{FF2B5EF4-FFF2-40B4-BE49-F238E27FC236}">
                <a16:creationId xmlns:a16="http://schemas.microsoft.com/office/drawing/2014/main" id="{EAE09290-6C97-4170-9719-531156550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2" y="2978809"/>
            <a:ext cx="10852151"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acebook @contaduriageneraldelanacion">
            <a:extLst>
              <a:ext uri="{FF2B5EF4-FFF2-40B4-BE49-F238E27FC236}">
                <a16:creationId xmlns:a16="http://schemas.microsoft.com/office/drawing/2014/main" id="{BE2BAC3C-4FBE-4624-A64B-ABBC200761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6767" y="3817920"/>
            <a:ext cx="5294664" cy="7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witter @contaduria_cgn">
            <a:extLst>
              <a:ext uri="{FF2B5EF4-FFF2-40B4-BE49-F238E27FC236}">
                <a16:creationId xmlns:a16="http://schemas.microsoft.com/office/drawing/2014/main" id="{1654F67F-ADDF-4046-9FD9-4F96F7963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0681" y="4347707"/>
            <a:ext cx="3269552" cy="71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YouTube CGNoficial">
            <a:extLst>
              <a:ext uri="{FF2B5EF4-FFF2-40B4-BE49-F238E27FC236}">
                <a16:creationId xmlns:a16="http://schemas.microsoft.com/office/drawing/2014/main" id="{98251290-9674-46EC-82C8-4AAD2FC753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9377" y="4988996"/>
            <a:ext cx="2716896" cy="73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áctenos" descr="http://www.cartagenacaribe.com/images/boton-contactenos.png">
            <a:extLst>
              <a:ext uri="{FF2B5EF4-FFF2-40B4-BE49-F238E27FC236}">
                <a16:creationId xmlns:a16="http://schemas.microsoft.com/office/drawing/2014/main" id="{9302C710-103E-4813-9518-9B6E230CA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2" y="5058273"/>
            <a:ext cx="2224617" cy="5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ágina web ">
            <a:extLst>
              <a:ext uri="{FF2B5EF4-FFF2-40B4-BE49-F238E27FC236}">
                <a16:creationId xmlns:a16="http://schemas.microsoft.com/office/drawing/2014/main" id="{AA4172F2-EC1F-482A-875E-485EE8464DA5}"/>
              </a:ext>
            </a:extLst>
          </p:cNvPr>
          <p:cNvSpPr txBox="1">
            <a:spLocks noChangeArrowheads="1"/>
          </p:cNvSpPr>
          <p:nvPr/>
        </p:nvSpPr>
        <p:spPr bwMode="auto">
          <a:xfrm>
            <a:off x="1433413" y="6147059"/>
            <a:ext cx="3496470" cy="424732"/>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2160" i="1" dirty="0">
                <a:solidFill>
                  <a:srgbClr val="7F7F7F"/>
                </a:solidFill>
                <a:latin typeface="Montserrat" pitchFamily="2" charset="0"/>
                <a:ea typeface="Adobe Heiti Std R" panose="020B0400000000000000" pitchFamily="34" charset="-128"/>
                <a:cs typeface="Arial" panose="020B0604020202020204" pitchFamily="34" charset="0"/>
              </a:rPr>
              <a:t>www.contaduria.gov.co</a:t>
            </a:r>
          </a:p>
        </p:txBody>
      </p:sp>
      <p:sp>
        <p:nvSpPr>
          <p:cNvPr id="2" name="Rectángulo 1">
            <a:extLst>
              <a:ext uri="{FF2B5EF4-FFF2-40B4-BE49-F238E27FC236}">
                <a16:creationId xmlns:a16="http://schemas.microsoft.com/office/drawing/2014/main" id="{1082F851-A9BF-A04E-BF59-1C70AA2BCE25}"/>
              </a:ext>
            </a:extLst>
          </p:cNvPr>
          <p:cNvSpPr/>
          <p:nvPr userDrawn="1"/>
        </p:nvSpPr>
        <p:spPr>
          <a:xfrm>
            <a:off x="8574345" y="3858294"/>
            <a:ext cx="2646175" cy="208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60"/>
          </a:p>
        </p:txBody>
      </p:sp>
      <p:sp>
        <p:nvSpPr>
          <p:cNvPr id="3" name="CuadroTexto 2">
            <a:extLst>
              <a:ext uri="{FF2B5EF4-FFF2-40B4-BE49-F238E27FC236}">
                <a16:creationId xmlns:a16="http://schemas.microsoft.com/office/drawing/2014/main" id="{958FF66E-9BED-1245-896A-CE90F6256901}"/>
              </a:ext>
            </a:extLst>
          </p:cNvPr>
          <p:cNvSpPr txBox="1"/>
          <p:nvPr userDrawn="1"/>
        </p:nvSpPr>
        <p:spPr>
          <a:xfrm>
            <a:off x="8954490" y="4615075"/>
            <a:ext cx="1885881" cy="830997"/>
          </a:xfrm>
          <a:prstGeom prst="rect">
            <a:avLst/>
          </a:prstGeom>
          <a:noFill/>
        </p:spPr>
        <p:txBody>
          <a:bodyPr wrap="square" rtlCol="0">
            <a:spAutoFit/>
          </a:bodyPr>
          <a:lstStyle/>
          <a:p>
            <a:pPr algn="ctr"/>
            <a:r>
              <a:rPr lang="es-CO" sz="1320" dirty="0">
                <a:solidFill>
                  <a:schemeClr val="bg2">
                    <a:lumMod val="10000"/>
                  </a:schemeClr>
                </a:solidFill>
                <a:latin typeface="Montserrat" pitchFamily="2" charset="0"/>
              </a:rPr>
              <a:t>Coloque AQUÍ</a:t>
            </a:r>
          </a:p>
          <a:p>
            <a:pPr algn="ctr"/>
            <a:r>
              <a:rPr lang="es-CO" sz="1320" dirty="0">
                <a:solidFill>
                  <a:schemeClr val="bg2">
                    <a:lumMod val="10000"/>
                  </a:schemeClr>
                </a:solidFill>
                <a:latin typeface="Montserrat" pitchFamily="2" charset="0"/>
              </a:rPr>
              <a:t>El código QR</a:t>
            </a:r>
          </a:p>
          <a:p>
            <a:endParaRPr lang="es-CO" sz="2160" dirty="0"/>
          </a:p>
        </p:txBody>
      </p:sp>
    </p:spTree>
    <p:extLst>
      <p:ext uri="{BB962C8B-B14F-4D97-AF65-F5344CB8AC3E}">
        <p14:creationId xmlns:p14="http://schemas.microsoft.com/office/powerpoint/2010/main" val="354403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strVal val="#ppt_w+.3"/>
                                          </p:val>
                                        </p:tav>
                                        <p:tav tm="100000">
                                          <p:val>
                                            <p:strVal val="#ppt_w"/>
                                          </p:val>
                                        </p:tav>
                                      </p:tavLst>
                                    </p:anim>
                                    <p:anim calcmode="lin" valueType="num">
                                      <p:cBhvr>
                                        <p:cTn id="15" dur="3000" fill="hold"/>
                                        <p:tgtEl>
                                          <p:spTgt spid="4"/>
                                        </p:tgtEl>
                                        <p:attrNameLst>
                                          <p:attrName>ppt_h</p:attrName>
                                        </p:attrNameLst>
                                      </p:cBhvr>
                                      <p:tavLst>
                                        <p:tav tm="0">
                                          <p:val>
                                            <p:strVal val="#ppt_h"/>
                                          </p:val>
                                        </p:tav>
                                        <p:tav tm="100000">
                                          <p:val>
                                            <p:strVal val="#ppt_h"/>
                                          </p:val>
                                        </p:tav>
                                      </p:tavLst>
                                    </p:anim>
                                    <p:animEffect transition="in" filter="fade">
                                      <p:cBhvr>
                                        <p:cTn id="16" dur="3000"/>
                                        <p:tgtEl>
                                          <p:spTgt spid="4"/>
                                        </p:tgtEl>
                                      </p:cBhvr>
                                    </p:animEffect>
                                  </p:childTnLst>
                                </p:cTn>
                              </p:par>
                              <p:par>
                                <p:cTn id="17" presetID="9" presetClass="entr" presetSubtype="0"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60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47"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7"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000"/>
                                        <p:tgtEl>
                                          <p:spTgt spid="10"/>
                                        </p:tgtEl>
                                      </p:cBhvr>
                                    </p:animEffect>
                                    <p:anim calcmode="lin" valueType="num">
                                      <p:cBhvr>
                                        <p:cTn id="41" dur="3000" fill="hold"/>
                                        <p:tgtEl>
                                          <p:spTgt spid="10"/>
                                        </p:tgtEl>
                                        <p:attrNameLst>
                                          <p:attrName>ppt_x</p:attrName>
                                        </p:attrNameLst>
                                      </p:cBhvr>
                                      <p:tavLst>
                                        <p:tav tm="0">
                                          <p:val>
                                            <p:strVal val="#ppt_x"/>
                                          </p:val>
                                        </p:tav>
                                        <p:tav tm="100000">
                                          <p:val>
                                            <p:strVal val="#ppt_x"/>
                                          </p:val>
                                        </p:tav>
                                      </p:tavLst>
                                    </p:anim>
                                    <p:anim calcmode="lin" valueType="num">
                                      <p:cBhvr>
                                        <p:cTn id="42"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1 logo del Ministerio de Hacienda y Crédito Público">
    <p:spTree>
      <p:nvGrpSpPr>
        <p:cNvPr id="1" name=""/>
        <p:cNvGrpSpPr/>
        <p:nvPr/>
      </p:nvGrpSpPr>
      <p:grpSpPr>
        <a:xfrm>
          <a:off x="0" y="0"/>
          <a:ext cx="0" cy="0"/>
          <a:chOff x="0" y="0"/>
          <a:chExt cx="0" cy="0"/>
        </a:xfrm>
      </p:grpSpPr>
      <p:sp>
        <p:nvSpPr>
          <p:cNvPr id="5" name="Logo del Ministerio de Hacienda y Crédito Público" hidden="1">
            <a:extLst>
              <a:ext uri="{FF2B5EF4-FFF2-40B4-BE49-F238E27FC236}">
                <a16:creationId xmlns:a16="http://schemas.microsoft.com/office/drawing/2014/main" id="{97070F4A-E71A-D44D-8D11-997AE023B873}"/>
              </a:ext>
            </a:extLst>
          </p:cNvPr>
          <p:cNvSpPr>
            <a:spLocks noGrp="1"/>
          </p:cNvSpPr>
          <p:nvPr>
            <p:ph type="title" hasCustomPrompt="1"/>
          </p:nvPr>
        </p:nvSpPr>
        <p:spPr/>
        <p:txBody>
          <a:bodyPr/>
          <a:lstStyle/>
          <a:p>
            <a:r>
              <a:rPr lang="es-ES" dirty="0"/>
              <a:t>Logo del Ministerio de Hacienda y Crédito Público</a:t>
            </a:r>
            <a:endParaRPr lang="es-CO" dirty="0"/>
          </a:p>
        </p:txBody>
      </p:sp>
      <p:pic>
        <p:nvPicPr>
          <p:cNvPr id="3" name="Imagen 2">
            <a:extLst>
              <a:ext uri="{FF2B5EF4-FFF2-40B4-BE49-F238E27FC236}">
                <a16:creationId xmlns:a16="http://schemas.microsoft.com/office/drawing/2014/main" id="{96E9705C-4C0E-3B22-563F-A4A594CB3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829" y="2623017"/>
            <a:ext cx="1474651" cy="74536"/>
          </a:xfrm>
          <a:prstGeom prst="rect">
            <a:avLst/>
          </a:prstGeom>
        </p:spPr>
      </p:pic>
    </p:spTree>
    <p:extLst>
      <p:ext uri="{BB962C8B-B14F-4D97-AF65-F5344CB8AC3E}">
        <p14:creationId xmlns:p14="http://schemas.microsoft.com/office/powerpoint/2010/main" val="16910121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imación Logosímbolo CGN">
    <p:spTree>
      <p:nvGrpSpPr>
        <p:cNvPr id="1" name=""/>
        <p:cNvGrpSpPr/>
        <p:nvPr/>
      </p:nvGrpSpPr>
      <p:grpSpPr>
        <a:xfrm>
          <a:off x="0" y="0"/>
          <a:ext cx="0" cy="0"/>
          <a:chOff x="0" y="0"/>
          <a:chExt cx="0" cy="0"/>
        </a:xfrm>
      </p:grpSpPr>
      <p:pic>
        <p:nvPicPr>
          <p:cNvPr id="2" name="Animación Logosímbolo CGN" hidden="1">
            <a:hlinkClick r:id="" action="ppaction://media"/>
            <a:extLst>
              <a:ext uri="{FF2B5EF4-FFF2-40B4-BE49-F238E27FC236}">
                <a16:creationId xmlns:a16="http://schemas.microsoft.com/office/drawing/2014/main" id="{F25F04D2-8427-6E4E-9078-6DFAD20EB89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897047" y="0"/>
            <a:ext cx="13546667" cy="6858000"/>
          </a:xfrm>
          <a:prstGeom prst="rect">
            <a:avLst/>
          </a:prstGeom>
        </p:spPr>
      </p:pic>
      <p:sp>
        <p:nvSpPr>
          <p:cNvPr id="3" name="Animación Logosímbolo CGN" hidden="1">
            <a:extLst>
              <a:ext uri="{FF2B5EF4-FFF2-40B4-BE49-F238E27FC236}">
                <a16:creationId xmlns:a16="http://schemas.microsoft.com/office/drawing/2014/main" id="{3A7C02AC-8BF8-2042-B863-19C11F75F941}"/>
              </a:ext>
            </a:extLst>
          </p:cNvPr>
          <p:cNvSpPr>
            <a:spLocks noGrp="1"/>
          </p:cNvSpPr>
          <p:nvPr>
            <p:ph type="title" hasCustomPrompt="1"/>
          </p:nvPr>
        </p:nvSpPr>
        <p:spPr/>
        <p:txBody>
          <a:bodyPr/>
          <a:lstStyle>
            <a:lvl1pPr>
              <a:defRPr/>
            </a:lvl1pPr>
          </a:lstStyle>
          <a:p>
            <a:r>
              <a:rPr lang="es-ES" dirty="0"/>
              <a:t>Animación </a:t>
            </a:r>
            <a:r>
              <a:rPr lang="es-ES" dirty="0" err="1"/>
              <a:t>Logosímbolo</a:t>
            </a:r>
            <a:r>
              <a:rPr lang="es-ES" dirty="0"/>
              <a:t> CGN</a:t>
            </a:r>
            <a:endParaRPr lang="es-CO" dirty="0"/>
          </a:p>
        </p:txBody>
      </p:sp>
      <p:pic>
        <p:nvPicPr>
          <p:cNvPr id="4" name="Animación Logosímbolo de la CGN">
            <a:hlinkClick r:id="" action="ppaction://media"/>
            <a:extLst>
              <a:ext uri="{FF2B5EF4-FFF2-40B4-BE49-F238E27FC236}">
                <a16:creationId xmlns:a16="http://schemas.microsoft.com/office/drawing/2014/main" id="{4902A7B4-42B7-1241-97B3-BB19AF4804F5}"/>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828999" y="-21515"/>
            <a:ext cx="13546667" cy="6858000"/>
          </a:xfrm>
          <a:prstGeom prst="rect">
            <a:avLst/>
          </a:prstGeom>
        </p:spPr>
      </p:pic>
    </p:spTree>
    <p:extLst>
      <p:ext uri="{BB962C8B-B14F-4D97-AF65-F5344CB8AC3E}">
        <p14:creationId xmlns:p14="http://schemas.microsoft.com/office/powerpoint/2010/main" val="1374925839"/>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6" fill="hold"/>
                                        <p:tgtEl>
                                          <p:spTgt spid="2"/>
                                        </p:tgtEl>
                                      </p:cBhvr>
                                    </p:cmd>
                                  </p:childTnLst>
                                </p:cTn>
                              </p:par>
                            </p:childTnLst>
                          </p:cTn>
                        </p:par>
                        <p:par>
                          <p:cTn id="7" fill="hold">
                            <p:stCondLst>
                              <p:cond delay="9066"/>
                            </p:stCondLst>
                            <p:childTnLst>
                              <p:par>
                                <p:cTn id="8" presetID="1" presetClass="mediacall" presetSubtype="0" fill="hold" nodeType="afterEffect">
                                  <p:stCondLst>
                                    <p:cond delay="0"/>
                                  </p:stCondLst>
                                  <p:childTnLst>
                                    <p:cmd type="call" cmd="playFrom(0.0)">
                                      <p:cBhvr>
                                        <p:cTn id="9" dur="9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mbre Evento - Bienvenida">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B2147F18-BB94-4EC5-96A2-D918FD3C48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48" y="880301"/>
            <a:ext cx="3625851" cy="500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 5">
            <a:extLst>
              <a:ext uri="{FF2B5EF4-FFF2-40B4-BE49-F238E27FC236}">
                <a16:creationId xmlns:a16="http://schemas.microsoft.com/office/drawing/2014/main" id="{99FCEDC7-B8A2-41F5-AF77-18FB32081B8D}"/>
              </a:ext>
            </a:extLst>
          </p:cNvPr>
          <p:cNvSpPr txBox="1"/>
          <p:nvPr/>
        </p:nvSpPr>
        <p:spPr>
          <a:xfrm>
            <a:off x="2485481" y="1074609"/>
            <a:ext cx="784189" cy="1089529"/>
          </a:xfrm>
          <a:prstGeom prst="rect">
            <a:avLst/>
          </a:prstGeom>
          <a:noFill/>
        </p:spPr>
        <p:txBody>
          <a:bodyPr wrap="none">
            <a:spAutoFit/>
          </a:bodyPr>
          <a:lstStyle/>
          <a:p>
            <a:pPr defTabSz="855844" eaLnBrk="1" fontAlgn="auto" hangingPunct="1">
              <a:spcBef>
                <a:spcPts val="0"/>
              </a:spcBef>
              <a:spcAft>
                <a:spcPts val="0"/>
              </a:spcAft>
              <a:defRPr/>
            </a:pPr>
            <a:r>
              <a:rPr lang="es-CO" sz="648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Texto 4">
            <a:extLst>
              <a:ext uri="{FF2B5EF4-FFF2-40B4-BE49-F238E27FC236}">
                <a16:creationId xmlns:a16="http://schemas.microsoft.com/office/drawing/2014/main" id="{5E4DAD0C-4081-4319-A58E-8E78A7353C7F}"/>
              </a:ext>
            </a:extLst>
          </p:cNvPr>
          <p:cNvSpPr txBox="1"/>
          <p:nvPr/>
        </p:nvSpPr>
        <p:spPr>
          <a:xfrm>
            <a:off x="892223" y="2857690"/>
            <a:ext cx="615874"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Texto 3">
            <a:extLst>
              <a:ext uri="{FF2B5EF4-FFF2-40B4-BE49-F238E27FC236}">
                <a16:creationId xmlns:a16="http://schemas.microsoft.com/office/drawing/2014/main" id="{48838191-C08E-4556-8C5E-B085E8F9B4F1}"/>
              </a:ext>
            </a:extLst>
          </p:cNvPr>
          <p:cNvSpPr txBox="1"/>
          <p:nvPr/>
        </p:nvSpPr>
        <p:spPr>
          <a:xfrm>
            <a:off x="2463546" y="4825470"/>
            <a:ext cx="585417" cy="757130"/>
          </a:xfrm>
          <a:prstGeom prst="rect">
            <a:avLst/>
          </a:prstGeom>
          <a:noFill/>
        </p:spPr>
        <p:txBody>
          <a:bodyPr wrap="none">
            <a:spAutoFit/>
          </a:bodyPr>
          <a:lstStyle/>
          <a:p>
            <a:pPr defTabSz="855844" eaLnBrk="1" fontAlgn="auto" hangingPunct="1">
              <a:spcBef>
                <a:spcPts val="0"/>
              </a:spcBef>
              <a:spcAft>
                <a:spcPts val="0"/>
              </a:spcAft>
              <a:defRPr/>
            </a:pPr>
            <a:r>
              <a:rPr lang="es-CO" sz="432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3" name="Subtítulo 2"/>
          <p:cNvSpPr>
            <a:spLocks noGrp="1"/>
          </p:cNvSpPr>
          <p:nvPr>
            <p:ph type="subTitle" idx="1"/>
          </p:nvPr>
        </p:nvSpPr>
        <p:spPr>
          <a:xfrm>
            <a:off x="4166929" y="3895969"/>
            <a:ext cx="6772709" cy="1655762"/>
          </a:xfrm>
        </p:spPr>
        <p:txBody>
          <a:bodyPr/>
          <a:lstStyle>
            <a:lvl1pPr marL="0" indent="0" algn="ctr">
              <a:buNone/>
              <a:defRPr sz="2400">
                <a:solidFill>
                  <a:schemeClr val="bg1">
                    <a:lumMod val="50000"/>
                  </a:schemeClr>
                </a:solidFill>
                <a:latin typeface="Montserrat" pitchFamily="2" charset="0"/>
                <a:cs typeface="Arial" panose="020B0604020202020204" pitchFamily="34" charset="0"/>
              </a:defRPr>
            </a:lvl1pPr>
            <a:lvl2pPr marL="411464" indent="0" algn="ctr">
              <a:buNone/>
              <a:defRPr sz="1800"/>
            </a:lvl2pPr>
            <a:lvl3pPr marL="822926" indent="0" algn="ctr">
              <a:buNone/>
              <a:defRPr sz="1620"/>
            </a:lvl3pPr>
            <a:lvl4pPr marL="1234391" indent="0" algn="ctr">
              <a:buNone/>
              <a:defRPr sz="1440"/>
            </a:lvl4pPr>
            <a:lvl5pPr marL="1645854" indent="0" algn="ctr">
              <a:buNone/>
              <a:defRPr sz="1440"/>
            </a:lvl5pPr>
            <a:lvl6pPr marL="2057318" indent="0" algn="ctr">
              <a:buNone/>
              <a:defRPr sz="1440"/>
            </a:lvl6pPr>
            <a:lvl7pPr marL="2468780" indent="0" algn="ctr">
              <a:buNone/>
              <a:defRPr sz="1440"/>
            </a:lvl7pPr>
            <a:lvl8pPr marL="2880245" indent="0" algn="ctr">
              <a:buNone/>
              <a:defRPr sz="1440"/>
            </a:lvl8pPr>
            <a:lvl9pPr marL="3291709" indent="0" algn="ctr">
              <a:buNone/>
              <a:defRPr sz="1440"/>
            </a:lvl9pPr>
          </a:lstStyle>
          <a:p>
            <a:r>
              <a:rPr lang="es-ES" dirty="0"/>
              <a:t>Haga clic para modificar el estilo de subtítulo del patrón</a:t>
            </a:r>
            <a:endParaRPr lang="en-US" dirty="0"/>
          </a:p>
        </p:txBody>
      </p:sp>
      <p:sp>
        <p:nvSpPr>
          <p:cNvPr id="16" name="Título 1"/>
          <p:cNvSpPr>
            <a:spLocks noGrp="1"/>
          </p:cNvSpPr>
          <p:nvPr>
            <p:ph type="title"/>
          </p:nvPr>
        </p:nvSpPr>
        <p:spPr>
          <a:xfrm>
            <a:off x="4166857" y="1603391"/>
            <a:ext cx="6772848" cy="2101398"/>
          </a:xfrm>
          <a:prstGeom prst="rect">
            <a:avLst/>
          </a:prstGeom>
        </p:spPr>
        <p:txBody>
          <a:bodyPr/>
          <a:lstStyle>
            <a:lvl1pPr>
              <a:defRPr>
                <a:latin typeface="Montserrat SemiBold" pitchFamily="2" charset="0"/>
                <a:cs typeface="Arial" panose="020B0604020202020204"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4253653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3156688" y="2933952"/>
            <a:ext cx="8430437" cy="1325563"/>
          </a:xfrm>
          <a:prstGeom prst="rect">
            <a:avLst/>
          </a:prstGeom>
        </p:spPr>
        <p:txBody>
          <a:bodyPr/>
          <a:lstStyle>
            <a:lvl1pPr>
              <a:defRPr>
                <a:latin typeface="Montserrat SemiBold" pitchFamily="2"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62932780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2569" y="365760"/>
            <a:ext cx="10291233" cy="1325880"/>
          </a:xfrm>
          <a:prstGeom prst="rect">
            <a:avLst/>
          </a:prstGeom>
        </p:spPr>
        <p:txBody>
          <a:bodyPr>
            <a:normAutofit/>
          </a:bodyPr>
          <a:lstStyle>
            <a:lvl1pPr algn="ctr">
              <a:defRPr sz="3000" b="0">
                <a:latin typeface="Montserrat SemiBold" pitchFamily="2" charset="0"/>
                <a:cs typeface="Arial" panose="020B0604020202020204" pitchFamily="34" charset="0"/>
              </a:defRPr>
            </a:lvl1pPr>
          </a:lstStyle>
          <a:p>
            <a:r>
              <a:rPr lang="es-ES" dirty="0"/>
              <a:t>Haga clic para modificar el estilo </a:t>
            </a:r>
            <a:br>
              <a:rPr lang="es-ES" dirty="0"/>
            </a:br>
            <a:r>
              <a:rPr lang="es-ES" dirty="0"/>
              <a:t>de título del patrón</a:t>
            </a:r>
            <a:endParaRPr lang="en-US" dirty="0"/>
          </a:p>
        </p:txBody>
      </p:sp>
    </p:spTree>
    <p:extLst>
      <p:ext uri="{BB962C8B-B14F-4D97-AF65-F5344CB8AC3E}">
        <p14:creationId xmlns:p14="http://schemas.microsoft.com/office/powerpoint/2010/main" val="34934138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6871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2569" y="365760"/>
            <a:ext cx="10291233" cy="1325880"/>
          </a:xfrm>
          <a:prstGeom prst="rect">
            <a:avLst/>
          </a:prstGeom>
        </p:spPr>
        <p:txBody>
          <a:bodyPr/>
          <a:lstStyle>
            <a:lvl1pPr>
              <a:defRPr baseline="0">
                <a:latin typeface="Montserrat SemiBold" pitchFamily="2" charset="0"/>
              </a:defRPr>
            </a:lvl1pPr>
          </a:lstStyle>
          <a:p>
            <a:r>
              <a:rPr lang="es-ES" dirty="0"/>
              <a:t>Haga clic para modificar el estilo</a:t>
            </a:r>
            <a:br>
              <a:rPr lang="es-ES" dirty="0"/>
            </a:br>
            <a:r>
              <a:rPr lang="es-ES" dirty="0"/>
              <a:t>de título del patrón</a:t>
            </a:r>
            <a:endParaRPr lang="en-US" dirty="0"/>
          </a:p>
        </p:txBody>
      </p:sp>
      <p:sp>
        <p:nvSpPr>
          <p:cNvPr id="3" name="Contenido 2"/>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4702910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7" y="365125"/>
            <a:ext cx="10515600" cy="1325563"/>
          </a:xfrm>
          <a:prstGeom prst="rect">
            <a:avLst/>
          </a:prstGeom>
        </p:spPr>
        <p:txBody>
          <a:bodyPr/>
          <a:lstStyle>
            <a:lvl1pPr>
              <a:defRPr>
                <a:latin typeface="Montserrat SemiBold" pitchFamily="2" charset="0"/>
              </a:defRPr>
            </a:lvl1pPr>
          </a:lstStyle>
          <a:p>
            <a:r>
              <a:rPr lang="es-ES" dirty="0"/>
              <a:t>Haga clic para modificar el estilo</a:t>
            </a:r>
            <a:br>
              <a:rPr lang="es-ES" dirty="0"/>
            </a:br>
            <a:r>
              <a:rPr lang="es-ES" dirty="0"/>
              <a:t> de título del patrón</a:t>
            </a:r>
            <a:endParaRPr lang="en-US" dirty="0"/>
          </a:p>
        </p:txBody>
      </p:sp>
      <p:sp>
        <p:nvSpPr>
          <p:cNvPr id="3" name="Texto 2"/>
          <p:cNvSpPr>
            <a:spLocks noGrp="1"/>
          </p:cNvSpPr>
          <p:nvPr>
            <p:ph type="body" idx="1"/>
          </p:nvPr>
        </p:nvSpPr>
        <p:spPr>
          <a:xfrm>
            <a:off x="839789" y="1681166"/>
            <a:ext cx="5157787" cy="823912"/>
          </a:xfrm>
        </p:spPr>
        <p:txBody>
          <a:bodyPr anchor="b"/>
          <a:lstStyle>
            <a:lvl1pPr marL="0" indent="0">
              <a:buNone/>
              <a:defRPr sz="2160" b="1">
                <a:latin typeface="Montserrat SemiBold" pitchFamily="2" charset="0"/>
              </a:defRPr>
            </a:lvl1pPr>
            <a:lvl2pPr marL="411464" indent="0">
              <a:buNone/>
              <a:defRPr sz="1800" b="1"/>
            </a:lvl2pPr>
            <a:lvl3pPr marL="822926" indent="0">
              <a:buNone/>
              <a:defRPr sz="1620" b="1"/>
            </a:lvl3pPr>
            <a:lvl4pPr marL="1234391" indent="0">
              <a:buNone/>
              <a:defRPr sz="1440" b="1"/>
            </a:lvl4pPr>
            <a:lvl5pPr marL="1645854" indent="0">
              <a:buNone/>
              <a:defRPr sz="1440" b="1"/>
            </a:lvl5pPr>
            <a:lvl6pPr marL="2057318" indent="0">
              <a:buNone/>
              <a:defRPr sz="1440" b="1"/>
            </a:lvl6pPr>
            <a:lvl7pPr marL="2468780" indent="0">
              <a:buNone/>
              <a:defRPr sz="1440" b="1"/>
            </a:lvl7pPr>
            <a:lvl8pPr marL="2880245" indent="0">
              <a:buNone/>
              <a:defRPr sz="1440" b="1"/>
            </a:lvl8pPr>
            <a:lvl9pPr marL="3291709" indent="0">
              <a:buNone/>
              <a:defRPr sz="1440" b="1"/>
            </a:lvl9pPr>
          </a:lstStyle>
          <a:p>
            <a:pPr lvl="0"/>
            <a:r>
              <a:rPr lang="es-ES" dirty="0"/>
              <a:t>Haga clic para modificar los estilos de texto del patrón</a:t>
            </a:r>
          </a:p>
        </p:txBody>
      </p:sp>
      <p:sp>
        <p:nvSpPr>
          <p:cNvPr id="4" name="Contenido 3"/>
          <p:cNvSpPr>
            <a:spLocks noGrp="1"/>
          </p:cNvSpPr>
          <p:nvPr>
            <p:ph sz="half" idx="2"/>
          </p:nvPr>
        </p:nvSpPr>
        <p:spPr>
          <a:xfrm>
            <a:off x="839789" y="2505076"/>
            <a:ext cx="5157787" cy="3684588"/>
          </a:xfrm>
        </p:spPr>
        <p:txBody>
          <a:bodyPr/>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o 4"/>
          <p:cNvSpPr>
            <a:spLocks noGrp="1"/>
          </p:cNvSpPr>
          <p:nvPr>
            <p:ph type="body" sz="quarter" idx="3"/>
          </p:nvPr>
        </p:nvSpPr>
        <p:spPr>
          <a:xfrm>
            <a:off x="6172200" y="1681166"/>
            <a:ext cx="5183189" cy="823912"/>
          </a:xfrm>
        </p:spPr>
        <p:txBody>
          <a:bodyPr anchor="b"/>
          <a:lstStyle>
            <a:lvl1pPr marL="0" indent="0">
              <a:buNone/>
              <a:defRPr sz="2160" b="1">
                <a:latin typeface="Montserrat SemiBold" pitchFamily="2" charset="0"/>
              </a:defRPr>
            </a:lvl1pPr>
            <a:lvl2pPr marL="411464" indent="0">
              <a:buNone/>
              <a:defRPr sz="1800" b="1"/>
            </a:lvl2pPr>
            <a:lvl3pPr marL="822926" indent="0">
              <a:buNone/>
              <a:defRPr sz="1620" b="1"/>
            </a:lvl3pPr>
            <a:lvl4pPr marL="1234391" indent="0">
              <a:buNone/>
              <a:defRPr sz="1440" b="1"/>
            </a:lvl4pPr>
            <a:lvl5pPr marL="1645854" indent="0">
              <a:buNone/>
              <a:defRPr sz="1440" b="1"/>
            </a:lvl5pPr>
            <a:lvl6pPr marL="2057318" indent="0">
              <a:buNone/>
              <a:defRPr sz="1440" b="1"/>
            </a:lvl6pPr>
            <a:lvl7pPr marL="2468780" indent="0">
              <a:buNone/>
              <a:defRPr sz="1440" b="1"/>
            </a:lvl7pPr>
            <a:lvl8pPr marL="2880245" indent="0">
              <a:buNone/>
              <a:defRPr sz="1440" b="1"/>
            </a:lvl8pPr>
            <a:lvl9pPr marL="3291709" indent="0">
              <a:buNone/>
              <a:defRPr sz="1440" b="1"/>
            </a:lvl9pPr>
          </a:lstStyle>
          <a:p>
            <a:pPr lvl="0"/>
            <a:r>
              <a:rPr lang="es-ES" dirty="0"/>
              <a:t>Haga clic para modificar los estilos de texto del patrón</a:t>
            </a:r>
          </a:p>
        </p:txBody>
      </p:sp>
      <p:sp>
        <p:nvSpPr>
          <p:cNvPr id="6" name="Contenido 5"/>
          <p:cNvSpPr>
            <a:spLocks noGrp="1"/>
          </p:cNvSpPr>
          <p:nvPr>
            <p:ph sz="quarter" idx="4"/>
          </p:nvPr>
        </p:nvSpPr>
        <p:spPr>
          <a:xfrm>
            <a:off x="6172200" y="2505076"/>
            <a:ext cx="5183189" cy="3684588"/>
          </a:xfrm>
        </p:spPr>
        <p:txBody>
          <a:bodyPr/>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9046295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0C7E7-BB81-4C5C-8438-02D95AE652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91F538-D42D-448E-99EE-90CACF5C4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8DA4D22-B4AB-4DF0-9DF6-353C53317A31}"/>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5B549D28-EC69-48F1-B7EE-8424EF329E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EA64DB2-90B1-4F3E-BAA5-031AE61BC436}"/>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5947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53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737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092550" y="483962"/>
            <a:ext cx="3932237" cy="1600200"/>
          </a:xfrm>
          <a:prstGeom prst="rect">
            <a:avLst/>
          </a:prstGeom>
        </p:spPr>
        <p:txBody>
          <a:bodyPr anchor="b">
            <a:normAutofit/>
          </a:bodyPr>
          <a:lstStyle>
            <a:lvl1pPr>
              <a:defRPr sz="2160">
                <a:latin typeface="Montserrat SemiBold" pitchFamily="2" charset="0"/>
              </a:defRPr>
            </a:lvl1pPr>
          </a:lstStyle>
          <a:p>
            <a:r>
              <a:rPr lang="es-ES" dirty="0"/>
              <a:t>Haga clic para modificar el estilo de título del patrón</a:t>
            </a:r>
            <a:endParaRPr lang="en-US" dirty="0"/>
          </a:p>
        </p:txBody>
      </p:sp>
      <p:sp>
        <p:nvSpPr>
          <p:cNvPr id="4" name="Texto 3"/>
          <p:cNvSpPr>
            <a:spLocks noGrp="1"/>
          </p:cNvSpPr>
          <p:nvPr>
            <p:ph type="body" sz="half" idx="2"/>
          </p:nvPr>
        </p:nvSpPr>
        <p:spPr>
          <a:xfrm>
            <a:off x="1092550" y="2084163"/>
            <a:ext cx="3932237" cy="3811588"/>
          </a:xfrm>
        </p:spPr>
        <p:txBody>
          <a:bodyPr/>
          <a:lstStyle>
            <a:lvl1pPr marL="0" indent="0">
              <a:buNone/>
              <a:defRPr sz="1440">
                <a:latin typeface="Montserrat" pitchFamily="2" charset="0"/>
              </a:defRPr>
            </a:lvl1pPr>
            <a:lvl2pPr marL="411464" indent="0">
              <a:buNone/>
              <a:defRPr sz="1260"/>
            </a:lvl2pPr>
            <a:lvl3pPr marL="822926" indent="0">
              <a:buNone/>
              <a:defRPr sz="1080"/>
            </a:lvl3pPr>
            <a:lvl4pPr marL="1234391" indent="0">
              <a:buNone/>
              <a:defRPr sz="900"/>
            </a:lvl4pPr>
            <a:lvl5pPr marL="1645854" indent="0">
              <a:buNone/>
              <a:defRPr sz="900"/>
            </a:lvl5pPr>
            <a:lvl6pPr marL="2057318" indent="0">
              <a:buNone/>
              <a:defRPr sz="900"/>
            </a:lvl6pPr>
            <a:lvl7pPr marL="2468780" indent="0">
              <a:buNone/>
              <a:defRPr sz="900"/>
            </a:lvl7pPr>
            <a:lvl8pPr marL="2880245" indent="0">
              <a:buNone/>
              <a:defRPr sz="900"/>
            </a:lvl8pPr>
            <a:lvl9pPr marL="3291709" indent="0">
              <a:buNone/>
              <a:defRPr sz="900"/>
            </a:lvl9pPr>
          </a:lstStyle>
          <a:p>
            <a:pPr lvl="0"/>
            <a:r>
              <a:rPr lang="es-ES" dirty="0"/>
              <a:t>Haga clic para modificar los estilos de texto del patrón</a:t>
            </a:r>
          </a:p>
        </p:txBody>
      </p:sp>
      <p:sp>
        <p:nvSpPr>
          <p:cNvPr id="3" name="Contenido 2"/>
          <p:cNvSpPr>
            <a:spLocks noGrp="1"/>
          </p:cNvSpPr>
          <p:nvPr>
            <p:ph idx="1"/>
          </p:nvPr>
        </p:nvSpPr>
        <p:spPr>
          <a:xfrm>
            <a:off x="5435951" y="880374"/>
            <a:ext cx="6172200" cy="5015376"/>
          </a:xfrm>
        </p:spPr>
        <p:txBody>
          <a:bodyPr/>
          <a:lstStyle>
            <a:lvl1pPr>
              <a:defRPr sz="2880">
                <a:latin typeface="Montserrat SemiBold" pitchFamily="2" charset="0"/>
              </a:defRPr>
            </a:lvl1pPr>
            <a:lvl2pPr>
              <a:defRPr sz="2520">
                <a:latin typeface="Montserrat SemiBold" pitchFamily="2" charset="0"/>
              </a:defRPr>
            </a:lvl2pPr>
            <a:lvl3pPr>
              <a:defRPr sz="2160">
                <a:latin typeface="Montserrat SemiBold" pitchFamily="2" charset="0"/>
              </a:defRPr>
            </a:lvl3pPr>
            <a:lvl4pPr>
              <a:defRPr sz="1800">
                <a:latin typeface="Montserrat SemiBold" pitchFamily="2" charset="0"/>
              </a:defRPr>
            </a:lvl4pPr>
            <a:lvl5pPr>
              <a:defRPr sz="1800">
                <a:latin typeface="Montserrat SemiBold" pitchFamily="2" charset="0"/>
              </a:defRPr>
            </a:lvl5pPr>
            <a:lvl6pPr>
              <a:defRPr sz="1800"/>
            </a:lvl6pPr>
            <a:lvl7pPr>
              <a:defRPr sz="1800"/>
            </a:lvl7pPr>
            <a:lvl8pPr>
              <a:defRPr sz="1800"/>
            </a:lvl8pPr>
            <a:lvl9pPr>
              <a:defRPr sz="18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35656773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22287" y="417055"/>
            <a:ext cx="3932237" cy="1600200"/>
          </a:xfrm>
          <a:prstGeom prst="rect">
            <a:avLst/>
          </a:prstGeom>
        </p:spPr>
        <p:txBody>
          <a:bodyPr anchor="b">
            <a:normAutofit/>
          </a:bodyPr>
          <a:lstStyle>
            <a:lvl1pPr>
              <a:defRPr sz="2160">
                <a:latin typeface="Montserrat SemiBold" pitchFamily="2" charset="0"/>
              </a:defRPr>
            </a:lvl1pPr>
          </a:lstStyle>
          <a:p>
            <a:r>
              <a:rPr lang="es-ES" dirty="0"/>
              <a:t>Haga clic para modificar el estilo de título del patrón</a:t>
            </a:r>
            <a:endParaRPr lang="en-US" dirty="0"/>
          </a:p>
        </p:txBody>
      </p:sp>
      <p:sp>
        <p:nvSpPr>
          <p:cNvPr id="4" name="Texto3"/>
          <p:cNvSpPr>
            <a:spLocks noGrp="1"/>
          </p:cNvSpPr>
          <p:nvPr>
            <p:ph type="body" sz="half" idx="2"/>
          </p:nvPr>
        </p:nvSpPr>
        <p:spPr>
          <a:xfrm>
            <a:off x="1122287" y="2017256"/>
            <a:ext cx="3932237" cy="3811588"/>
          </a:xfrm>
        </p:spPr>
        <p:txBody>
          <a:bodyPr/>
          <a:lstStyle>
            <a:lvl1pPr marL="0" indent="0">
              <a:buNone/>
              <a:defRPr sz="1440">
                <a:latin typeface="Montserrat" pitchFamily="2" charset="0"/>
              </a:defRPr>
            </a:lvl1pPr>
            <a:lvl2pPr marL="411464" indent="0">
              <a:buNone/>
              <a:defRPr sz="1260"/>
            </a:lvl2pPr>
            <a:lvl3pPr marL="822926" indent="0">
              <a:buNone/>
              <a:defRPr sz="1080"/>
            </a:lvl3pPr>
            <a:lvl4pPr marL="1234391" indent="0">
              <a:buNone/>
              <a:defRPr sz="900"/>
            </a:lvl4pPr>
            <a:lvl5pPr marL="1645854" indent="0">
              <a:buNone/>
              <a:defRPr sz="900"/>
            </a:lvl5pPr>
            <a:lvl6pPr marL="2057318" indent="0">
              <a:buNone/>
              <a:defRPr sz="900"/>
            </a:lvl6pPr>
            <a:lvl7pPr marL="2468780" indent="0">
              <a:buNone/>
              <a:defRPr sz="900"/>
            </a:lvl7pPr>
            <a:lvl8pPr marL="2880245" indent="0">
              <a:buNone/>
              <a:defRPr sz="900"/>
            </a:lvl8pPr>
            <a:lvl9pPr marL="3291709" indent="0">
              <a:buNone/>
              <a:defRPr sz="900"/>
            </a:lvl9pPr>
          </a:lstStyle>
          <a:p>
            <a:pPr lvl="0"/>
            <a:r>
              <a:rPr lang="es-ES" dirty="0"/>
              <a:t>Haga clic para modificar los estilos de texto del patrón</a:t>
            </a:r>
          </a:p>
        </p:txBody>
      </p:sp>
      <p:sp>
        <p:nvSpPr>
          <p:cNvPr id="3" name="Imagen 2"/>
          <p:cNvSpPr>
            <a:spLocks noGrp="1" noChangeAspect="1"/>
          </p:cNvSpPr>
          <p:nvPr>
            <p:ph type="pic" idx="1"/>
          </p:nvPr>
        </p:nvSpPr>
        <p:spPr>
          <a:xfrm>
            <a:off x="5450820" y="813465"/>
            <a:ext cx="6172200" cy="5015377"/>
          </a:xfrm>
        </p:spPr>
        <p:txBody>
          <a:bodyPr rtlCol="0">
            <a:normAutofit/>
          </a:bodyPr>
          <a:lstStyle>
            <a:lvl1pPr marL="0" indent="0">
              <a:buNone/>
              <a:defRPr sz="2880">
                <a:latin typeface="Montserrat" pitchFamily="2" charset="0"/>
              </a:defRPr>
            </a:lvl1pPr>
            <a:lvl2pPr marL="411464" indent="0">
              <a:buNone/>
              <a:defRPr sz="2520"/>
            </a:lvl2pPr>
            <a:lvl3pPr marL="822926" indent="0">
              <a:buNone/>
              <a:defRPr sz="2160"/>
            </a:lvl3pPr>
            <a:lvl4pPr marL="1234391" indent="0">
              <a:buNone/>
              <a:defRPr sz="1800"/>
            </a:lvl4pPr>
            <a:lvl5pPr marL="1645854" indent="0">
              <a:buNone/>
              <a:defRPr sz="1800"/>
            </a:lvl5pPr>
            <a:lvl6pPr marL="2057318" indent="0">
              <a:buNone/>
              <a:defRPr sz="1800"/>
            </a:lvl6pPr>
            <a:lvl7pPr marL="2468780" indent="0">
              <a:buNone/>
              <a:defRPr sz="1800"/>
            </a:lvl7pPr>
            <a:lvl8pPr marL="2880245" indent="0">
              <a:buNone/>
              <a:defRPr sz="1800"/>
            </a:lvl8pPr>
            <a:lvl9pPr marL="3291709" indent="0">
              <a:buNone/>
              <a:defRPr sz="1800"/>
            </a:lvl9pPr>
          </a:lstStyle>
          <a:p>
            <a:pPr lvl="0"/>
            <a:r>
              <a:rPr lang="es-ES" noProof="0" dirty="0"/>
              <a:t>Haga clic en el icono para agregar una imagen</a:t>
            </a:r>
            <a:endParaRPr lang="en-US" noProof="0" dirty="0"/>
          </a:p>
        </p:txBody>
      </p:sp>
    </p:spTree>
    <p:extLst>
      <p:ext uri="{BB962C8B-B14F-4D97-AF65-F5344CB8AC3E}">
        <p14:creationId xmlns:p14="http://schemas.microsoft.com/office/powerpoint/2010/main" val="87281850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2569" y="365760"/>
            <a:ext cx="10291233" cy="1325880"/>
          </a:xfrm>
          <a:prstGeom prst="rect">
            <a:avLst/>
          </a:prstGeom>
        </p:spPr>
        <p:txBody>
          <a:bodyPr/>
          <a:lstStyle>
            <a:lvl1pPr>
              <a:defRPr>
                <a:latin typeface="Montserrat SemiBold" pitchFamily="2" charset="0"/>
              </a:defRPr>
            </a:lvl1pPr>
          </a:lstStyle>
          <a:p>
            <a:r>
              <a:rPr lang="es-ES" dirty="0"/>
              <a:t>Haga clic para modificar el estilo</a:t>
            </a:r>
            <a:br>
              <a:rPr lang="es-ES" dirty="0"/>
            </a:br>
            <a:r>
              <a:rPr lang="es-ES" dirty="0"/>
              <a:t> de título del patrón</a:t>
            </a:r>
            <a:endParaRPr lang="en-US" dirty="0"/>
          </a:p>
        </p:txBody>
      </p:sp>
      <p:sp>
        <p:nvSpPr>
          <p:cNvPr id="3" name="Texto vertical 2"/>
          <p:cNvSpPr>
            <a:spLocks noGrp="1"/>
          </p:cNvSpPr>
          <p:nvPr>
            <p:ph type="body" orient="vert" idx="1"/>
          </p:nvPr>
        </p:nvSpPr>
        <p:spPr/>
        <p:txBody>
          <a:bodyPr vert="eaVert"/>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7281152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n blanco">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316AC74-F4BE-D74C-96D6-6DC9845DCB34}"/>
              </a:ext>
            </a:extLst>
          </p:cNvPr>
          <p:cNvSpPr>
            <a:spLocks noGrp="1"/>
          </p:cNvSpPr>
          <p:nvPr>
            <p:ph type="title" hasCustomPrompt="1"/>
          </p:nvPr>
        </p:nvSpPr>
        <p:spPr/>
        <p:txBody>
          <a:bodyPr/>
          <a:lstStyle/>
          <a:p>
            <a:r>
              <a:rPr lang="es-ES" dirty="0"/>
              <a:t>Nuestras certificaciones del Icontec</a:t>
            </a:r>
            <a:endParaRPr lang="es-CO" dirty="0"/>
          </a:p>
        </p:txBody>
      </p:sp>
    </p:spTree>
    <p:extLst>
      <p:ext uri="{BB962C8B-B14F-4D97-AF65-F5344CB8AC3E}">
        <p14:creationId xmlns:p14="http://schemas.microsoft.com/office/powerpoint/2010/main" val="41420071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
        <p:nvSpPr>
          <p:cNvPr id="13" name="Gracias">
            <a:extLst>
              <a:ext uri="{FF2B5EF4-FFF2-40B4-BE49-F238E27FC236}">
                <a16:creationId xmlns:a16="http://schemas.microsoft.com/office/drawing/2014/main" id="{6B6967C9-8FE2-4AE5-987F-BAC46533B364}"/>
              </a:ext>
            </a:extLst>
          </p:cNvPr>
          <p:cNvSpPr txBox="1"/>
          <p:nvPr/>
        </p:nvSpPr>
        <p:spPr>
          <a:xfrm>
            <a:off x="3126783" y="890578"/>
            <a:ext cx="6014788" cy="1569532"/>
          </a:xfrm>
          <a:prstGeom prst="rect">
            <a:avLst/>
          </a:prstGeom>
          <a:noFill/>
        </p:spPr>
        <p:txBody>
          <a:bodyPr wrap="none">
            <a:spAutoFit/>
          </a:bodyPr>
          <a:lstStyle/>
          <a:p>
            <a:pPr defTabSz="855844" eaLnBrk="1" fontAlgn="auto" hangingPunct="1">
              <a:spcBef>
                <a:spcPts val="0"/>
              </a:spcBef>
              <a:spcAft>
                <a:spcPts val="0"/>
              </a:spcAft>
              <a:defRPr/>
            </a:pPr>
            <a:r>
              <a:rPr lang="es-CO" sz="9599" b="1" dirty="0">
                <a:effectLst>
                  <a:outerShdw blurRad="38100" dist="38100" dir="2700000" algn="tl">
                    <a:srgbClr val="000000">
                      <a:alpha val="43137"/>
                    </a:srgbClr>
                  </a:outerShdw>
                </a:effectLst>
                <a:latin typeface="Montserrat" pitchFamily="2" charset="0"/>
                <a:ea typeface="Adobe Heiti Std R" panose="020B0400000000000000" pitchFamily="34" charset="-128"/>
                <a:cs typeface="Arial" panose="020B0604020202020204" pitchFamily="34" charset="0"/>
              </a:rPr>
              <a:t>GRACIAS</a:t>
            </a:r>
          </a:p>
        </p:txBody>
      </p:sp>
      <p:pic>
        <p:nvPicPr>
          <p:cNvPr id="4" name="Por permitirnos hacer público lo público">
            <a:extLst>
              <a:ext uri="{FF2B5EF4-FFF2-40B4-BE49-F238E27FC236}">
                <a16:creationId xmlns:a16="http://schemas.microsoft.com/office/drawing/2014/main" id="{EAE09290-6C97-4170-9719-531156550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2" y="2978809"/>
            <a:ext cx="10852151"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acebook @contaduriageneraldelanacion">
            <a:extLst>
              <a:ext uri="{FF2B5EF4-FFF2-40B4-BE49-F238E27FC236}">
                <a16:creationId xmlns:a16="http://schemas.microsoft.com/office/drawing/2014/main" id="{BE2BAC3C-4FBE-4624-A64B-ABBC200761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767" y="3817920"/>
            <a:ext cx="5294664" cy="7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witter @contaduria_cgn">
            <a:extLst>
              <a:ext uri="{FF2B5EF4-FFF2-40B4-BE49-F238E27FC236}">
                <a16:creationId xmlns:a16="http://schemas.microsoft.com/office/drawing/2014/main" id="{1654F67F-ADDF-4046-9FD9-4F96F79634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0681" y="4347707"/>
            <a:ext cx="3269552" cy="71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YouTube CGNoficial">
            <a:extLst>
              <a:ext uri="{FF2B5EF4-FFF2-40B4-BE49-F238E27FC236}">
                <a16:creationId xmlns:a16="http://schemas.microsoft.com/office/drawing/2014/main" id="{98251290-9674-46EC-82C8-4AAD2FC753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9377" y="4988996"/>
            <a:ext cx="2716896" cy="73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áctenos" descr="http://www.cartagenacaribe.com/images/boton-contactenos.png">
            <a:extLst>
              <a:ext uri="{FF2B5EF4-FFF2-40B4-BE49-F238E27FC236}">
                <a16:creationId xmlns:a16="http://schemas.microsoft.com/office/drawing/2014/main" id="{9302C710-103E-4813-9518-9B6E230CAE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2" y="5058273"/>
            <a:ext cx="2224617" cy="5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ágina web ">
            <a:extLst>
              <a:ext uri="{FF2B5EF4-FFF2-40B4-BE49-F238E27FC236}">
                <a16:creationId xmlns:a16="http://schemas.microsoft.com/office/drawing/2014/main" id="{AA4172F2-EC1F-482A-875E-485EE8464DA5}"/>
              </a:ext>
            </a:extLst>
          </p:cNvPr>
          <p:cNvSpPr txBox="1">
            <a:spLocks noChangeArrowheads="1"/>
          </p:cNvSpPr>
          <p:nvPr/>
        </p:nvSpPr>
        <p:spPr bwMode="auto">
          <a:xfrm>
            <a:off x="1433413" y="6147059"/>
            <a:ext cx="3496470" cy="424732"/>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2160" i="1" dirty="0">
                <a:solidFill>
                  <a:srgbClr val="7F7F7F"/>
                </a:solidFill>
                <a:latin typeface="Montserrat" pitchFamily="2" charset="0"/>
                <a:ea typeface="Adobe Heiti Std R" panose="020B0400000000000000" pitchFamily="34" charset="-128"/>
                <a:cs typeface="Arial" panose="020B0604020202020204" pitchFamily="34" charset="0"/>
              </a:rPr>
              <a:t>www.contaduria.gov.co</a:t>
            </a:r>
          </a:p>
        </p:txBody>
      </p:sp>
      <p:sp>
        <p:nvSpPr>
          <p:cNvPr id="2" name="Rectángulo 1">
            <a:extLst>
              <a:ext uri="{FF2B5EF4-FFF2-40B4-BE49-F238E27FC236}">
                <a16:creationId xmlns:a16="http://schemas.microsoft.com/office/drawing/2014/main" id="{1082F851-A9BF-A04E-BF59-1C70AA2BCE25}"/>
              </a:ext>
            </a:extLst>
          </p:cNvPr>
          <p:cNvSpPr/>
          <p:nvPr userDrawn="1"/>
        </p:nvSpPr>
        <p:spPr>
          <a:xfrm>
            <a:off x="8574345" y="3858294"/>
            <a:ext cx="2646175" cy="208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60"/>
          </a:p>
        </p:txBody>
      </p:sp>
      <p:sp>
        <p:nvSpPr>
          <p:cNvPr id="3" name="CuadroTexto 2">
            <a:extLst>
              <a:ext uri="{FF2B5EF4-FFF2-40B4-BE49-F238E27FC236}">
                <a16:creationId xmlns:a16="http://schemas.microsoft.com/office/drawing/2014/main" id="{958FF66E-9BED-1245-896A-CE90F6256901}"/>
              </a:ext>
            </a:extLst>
          </p:cNvPr>
          <p:cNvSpPr txBox="1"/>
          <p:nvPr userDrawn="1"/>
        </p:nvSpPr>
        <p:spPr>
          <a:xfrm>
            <a:off x="8954490" y="4615075"/>
            <a:ext cx="1885881" cy="830997"/>
          </a:xfrm>
          <a:prstGeom prst="rect">
            <a:avLst/>
          </a:prstGeom>
          <a:noFill/>
        </p:spPr>
        <p:txBody>
          <a:bodyPr wrap="square" rtlCol="0">
            <a:spAutoFit/>
          </a:bodyPr>
          <a:lstStyle/>
          <a:p>
            <a:pPr algn="ctr"/>
            <a:r>
              <a:rPr lang="es-CO" sz="1320" dirty="0">
                <a:solidFill>
                  <a:schemeClr val="bg2">
                    <a:lumMod val="10000"/>
                  </a:schemeClr>
                </a:solidFill>
                <a:latin typeface="Montserrat" pitchFamily="2" charset="0"/>
              </a:rPr>
              <a:t>Coloque AQUÍ</a:t>
            </a:r>
          </a:p>
          <a:p>
            <a:pPr algn="ctr"/>
            <a:r>
              <a:rPr lang="es-CO" sz="1320" dirty="0">
                <a:solidFill>
                  <a:schemeClr val="bg2">
                    <a:lumMod val="10000"/>
                  </a:schemeClr>
                </a:solidFill>
                <a:latin typeface="Montserrat" pitchFamily="2" charset="0"/>
              </a:rPr>
              <a:t>El código QR</a:t>
            </a:r>
          </a:p>
          <a:p>
            <a:endParaRPr lang="es-CO" sz="2160" dirty="0"/>
          </a:p>
        </p:txBody>
      </p:sp>
    </p:spTree>
    <p:extLst>
      <p:ext uri="{BB962C8B-B14F-4D97-AF65-F5344CB8AC3E}">
        <p14:creationId xmlns:p14="http://schemas.microsoft.com/office/powerpoint/2010/main" val="2293071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strVal val="#ppt_w+.3"/>
                                          </p:val>
                                        </p:tav>
                                        <p:tav tm="100000">
                                          <p:val>
                                            <p:strVal val="#ppt_w"/>
                                          </p:val>
                                        </p:tav>
                                      </p:tavLst>
                                    </p:anim>
                                    <p:anim calcmode="lin" valueType="num">
                                      <p:cBhvr>
                                        <p:cTn id="15" dur="3000" fill="hold"/>
                                        <p:tgtEl>
                                          <p:spTgt spid="4"/>
                                        </p:tgtEl>
                                        <p:attrNameLst>
                                          <p:attrName>ppt_h</p:attrName>
                                        </p:attrNameLst>
                                      </p:cBhvr>
                                      <p:tavLst>
                                        <p:tav tm="0">
                                          <p:val>
                                            <p:strVal val="#ppt_h"/>
                                          </p:val>
                                        </p:tav>
                                        <p:tav tm="100000">
                                          <p:val>
                                            <p:strVal val="#ppt_h"/>
                                          </p:val>
                                        </p:tav>
                                      </p:tavLst>
                                    </p:anim>
                                    <p:animEffect transition="in" filter="fade">
                                      <p:cBhvr>
                                        <p:cTn id="16" dur="3000"/>
                                        <p:tgtEl>
                                          <p:spTgt spid="4"/>
                                        </p:tgtEl>
                                      </p:cBhvr>
                                    </p:animEffect>
                                  </p:childTnLst>
                                </p:cTn>
                              </p:par>
                              <p:par>
                                <p:cTn id="17" presetID="9" presetClass="entr" presetSubtype="0"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60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47"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7"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000"/>
                                        <p:tgtEl>
                                          <p:spTgt spid="10"/>
                                        </p:tgtEl>
                                      </p:cBhvr>
                                    </p:animEffect>
                                    <p:anim calcmode="lin" valueType="num">
                                      <p:cBhvr>
                                        <p:cTn id="41" dur="3000" fill="hold"/>
                                        <p:tgtEl>
                                          <p:spTgt spid="10"/>
                                        </p:tgtEl>
                                        <p:attrNameLst>
                                          <p:attrName>ppt_x</p:attrName>
                                        </p:attrNameLst>
                                      </p:cBhvr>
                                      <p:tavLst>
                                        <p:tav tm="0">
                                          <p:val>
                                            <p:strVal val="#ppt_x"/>
                                          </p:val>
                                        </p:tav>
                                        <p:tav tm="100000">
                                          <p:val>
                                            <p:strVal val="#ppt_x"/>
                                          </p:val>
                                        </p:tav>
                                      </p:tavLst>
                                    </p:anim>
                                    <p:anim calcmode="lin" valueType="num">
                                      <p:cBhvr>
                                        <p:cTn id="42"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1" cy="5811838"/>
          </a:xfrm>
          <a:prstGeom prst="rect">
            <a:avLst/>
          </a:prstGeom>
        </p:spPr>
        <p:txBody>
          <a:bodyPr vert="eaVert"/>
          <a:lstStyle>
            <a:lvl1pPr>
              <a:defRPr>
                <a:latin typeface="Montserrat SemiBold" pitchFamily="2" charset="0"/>
              </a:defRPr>
            </a:lvl1p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lvl1pPr>
              <a:defRPr>
                <a:latin typeface="Montserrat" pitchFamily="2" charset="0"/>
              </a:defRPr>
            </a:lvl1pPr>
            <a:lvl2pPr>
              <a:defRPr>
                <a:latin typeface="Montserrat" pitchFamily="2" charset="0"/>
              </a:defRPr>
            </a:lvl2pPr>
            <a:lvl3pPr>
              <a:defRPr>
                <a:latin typeface="Montserrat" pitchFamily="2" charset="0"/>
              </a:defRPr>
            </a:lvl3pPr>
            <a:lvl4pPr>
              <a:defRPr>
                <a:latin typeface="Montserrat" pitchFamily="2" charset="0"/>
              </a:defRPr>
            </a:lvl4pPr>
            <a:lvl5pPr>
              <a:defRPr>
                <a:latin typeface="Montserrat"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39062837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0C34E-ECF3-4EAE-301F-687B7EFB09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369D2A9-2305-F3F8-CBC1-662A3CE8C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ADAC457-E8CA-F287-0992-07D9F21CBA8B}"/>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FBDAFA5B-9819-94E1-0633-9C2F7963C8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38F08F-353C-42D2-C2E5-F7925BD2FDB3}"/>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912272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629D5-CFB8-BD3F-02D4-D91BBCAE3BC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BDC3542-DAA8-C458-7F2F-62364CA5B9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A72CD8-31A1-F09B-F133-5DB1D4F31BB5}"/>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1BBBEB9D-2F0C-612C-A81C-B4D32AF1E4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734C14B-0544-5E49-74D4-76CCE5BD4EEE}"/>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33738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E3B4F-9FB2-4665-9C11-F929B3FED6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60C7AE-4FFD-4FF4-BDA7-F0CAA131E2D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6C4E0D3-F241-4CCE-B08B-ABB9130C216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6BA4FF-DFD3-4391-A004-B5056900792A}"/>
              </a:ext>
            </a:extLst>
          </p:cNvPr>
          <p:cNvSpPr>
            <a:spLocks noGrp="1"/>
          </p:cNvSpPr>
          <p:nvPr>
            <p:ph type="dt" sz="half" idx="10"/>
          </p:nvPr>
        </p:nvSpPr>
        <p:spPr/>
        <p:txBody>
          <a:bodyPr/>
          <a:lstStyle/>
          <a:p>
            <a:fld id="{FE56AD7D-6371-4C28-A629-9345559DCF8E}" type="datetimeFigureOut">
              <a:rPr lang="es-ES" smtClean="0"/>
              <a:t>27/06/2023</a:t>
            </a:fld>
            <a:endParaRPr lang="es-ES" dirty="0"/>
          </a:p>
        </p:txBody>
      </p:sp>
      <p:sp>
        <p:nvSpPr>
          <p:cNvPr id="6" name="Marcador de pie de página 5">
            <a:extLst>
              <a:ext uri="{FF2B5EF4-FFF2-40B4-BE49-F238E27FC236}">
                <a16:creationId xmlns:a16="http://schemas.microsoft.com/office/drawing/2014/main" id="{A0C8CC48-A8B6-4AF8-97A5-17FE99D907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2C521C-909C-4E7F-BD19-30D838DE77AF}"/>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3804330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B0E25-6D6B-D176-AFA0-478A210BB8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8FE8A6-8818-3075-964E-56596DC4A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83C993-7F09-3904-6CCE-0BF0FEC1AA95}"/>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E88ED48C-F4D0-4036-767D-2F2987B55A5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317EE3-E2F8-946D-C06B-2F45348FA2F8}"/>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4052385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F7796-8574-FE8A-62DE-2907703E13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26DCCD-A78E-4236-E7F9-972DE5235D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9950BA1-60F2-1F2B-F336-F007CBF3A16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61C2A07-4E28-064A-D823-0A821AE03D15}"/>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6" name="Marcador de pie de página 5">
            <a:extLst>
              <a:ext uri="{FF2B5EF4-FFF2-40B4-BE49-F238E27FC236}">
                <a16:creationId xmlns:a16="http://schemas.microsoft.com/office/drawing/2014/main" id="{FF1C0D8F-3CD8-48C7-701D-83B554A7628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BCE93F4-8294-E76F-F672-5E40D047EC73}"/>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3897951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B54AA-6428-4AE9-5807-B99888C84AD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ED2D951-772B-7BCC-88AF-B5CD579A5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4AA59F1-280F-DDC9-E4BD-B1F5E8FC24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C550DFC-FEAA-8AC4-8C61-ED0686693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927B35-28BA-01EF-A211-30D57AD829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416EE91-F99A-118D-F1A0-60B0E1446A66}"/>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8" name="Marcador de pie de página 7">
            <a:extLst>
              <a:ext uri="{FF2B5EF4-FFF2-40B4-BE49-F238E27FC236}">
                <a16:creationId xmlns:a16="http://schemas.microsoft.com/office/drawing/2014/main" id="{B8EBC590-ECFD-E271-20AF-E6256748D37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197EFD2-54F0-AF2C-0B45-62BF9EF471CD}"/>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2937686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EBC89-0726-7E4B-03E0-96CB83A045F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9E94C43-DAA8-034A-6401-D212870BE1BC}"/>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4" name="Marcador de pie de página 3">
            <a:extLst>
              <a:ext uri="{FF2B5EF4-FFF2-40B4-BE49-F238E27FC236}">
                <a16:creationId xmlns:a16="http://schemas.microsoft.com/office/drawing/2014/main" id="{51486B14-675B-9C47-1136-B827CFC9AFD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7C87821-9B0A-7E6F-8177-F71947A64593}"/>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101875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5B19E0-13B4-BEF3-8535-E9AF11905675}"/>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3" name="Marcador de pie de página 2">
            <a:extLst>
              <a:ext uri="{FF2B5EF4-FFF2-40B4-BE49-F238E27FC236}">
                <a16:creationId xmlns:a16="http://schemas.microsoft.com/office/drawing/2014/main" id="{8B622AE5-9D64-3B93-A087-B8674B9A5CF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294B9BA-47D6-237A-FA97-2FBE61556DFB}"/>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2504134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23051-7BEB-0E5E-A1F0-004A9BD519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9F13E23-43F9-07B0-4974-09BFC8541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8B48DBD-7928-1E62-DD42-06245E14C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76AC79-42EA-D13F-526A-A08CDE096CFC}"/>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6" name="Marcador de pie de página 5">
            <a:extLst>
              <a:ext uri="{FF2B5EF4-FFF2-40B4-BE49-F238E27FC236}">
                <a16:creationId xmlns:a16="http://schemas.microsoft.com/office/drawing/2014/main" id="{94DC9767-F291-00A5-535B-9CC4E5DF0D7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06CC44C-89B6-2A10-AC96-3FAB867EC2A7}"/>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1408091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4D08A-D318-E680-E587-C29AB199A5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2154C96-4DC1-5303-BFDA-853742F37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A0FDC8D-BFE7-9595-9644-686107BEE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3E645F-E807-2C24-F8A2-2E010BD9267F}"/>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6" name="Marcador de pie de página 5">
            <a:extLst>
              <a:ext uri="{FF2B5EF4-FFF2-40B4-BE49-F238E27FC236}">
                <a16:creationId xmlns:a16="http://schemas.microsoft.com/office/drawing/2014/main" id="{942FFD4E-CA38-2420-19EB-EBA865BEA03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EE729A8-1813-FDDD-3EAE-60C8A41A4D36}"/>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723136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95976-82C2-77B5-F985-469B77B5C26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C54AF5B-ED34-B006-CE2A-BEB735AAB9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FA2D949-E82D-8797-D780-287E6AF38B3C}"/>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6147879C-432F-4976-D365-B31617489E5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172D87-10FA-9426-9A39-32FB02B7A34B}"/>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2525740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7BA62A-E056-4FCB-74FB-F04345EA0D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924230A-4963-E701-11FC-D9408AC70D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E22EA2-6CC3-2543-70CE-0BA66DF76A41}"/>
              </a:ext>
            </a:extLst>
          </p:cNvPr>
          <p:cNvSpPr>
            <a:spLocks noGrp="1"/>
          </p:cNvSpPr>
          <p:nvPr>
            <p:ph type="dt" sz="half" idx="10"/>
          </p:nvPr>
        </p:nvSpPr>
        <p:spPr/>
        <p:txBody>
          <a:body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724B0789-F327-1A81-B193-E92EC2B66D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28B7AE-0692-50D7-504C-9E9CC479A403}"/>
              </a:ext>
            </a:extLst>
          </p:cNvPr>
          <p:cNvSpPr>
            <a:spLocks noGrp="1"/>
          </p:cNvSpPr>
          <p:nvPr>
            <p:ph type="sldNum" sz="quarter" idx="12"/>
          </p:nvPr>
        </p:nvSpPr>
        <p:spPr/>
        <p:txBody>
          <a:bodyPr/>
          <a:lstStyle/>
          <a:p>
            <a:fld id="{6336B475-3D75-48D3-910B-2313D289FA58}" type="slidenum">
              <a:rPr lang="es-CO" smtClean="0"/>
              <a:t>‹Nº›</a:t>
            </a:fld>
            <a:endParaRPr lang="es-CO"/>
          </a:p>
        </p:txBody>
      </p:sp>
    </p:spTree>
    <p:extLst>
      <p:ext uri="{BB962C8B-B14F-4D97-AF65-F5344CB8AC3E}">
        <p14:creationId xmlns:p14="http://schemas.microsoft.com/office/powerpoint/2010/main" val="388037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4A8A0-29E4-4004-B8CB-11965832363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F0888C-F8D9-46B3-BC8F-4811E109F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33A1878-03F9-4BA8-93A1-A3EA879003D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B052509-2E70-4A61-9428-5DD550D2B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684D9E9-90D9-47E8-8697-94A63BA029D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EB46A34-0CE5-4C6B-A224-7365FBF76D7C}"/>
              </a:ext>
            </a:extLst>
          </p:cNvPr>
          <p:cNvSpPr>
            <a:spLocks noGrp="1"/>
          </p:cNvSpPr>
          <p:nvPr>
            <p:ph type="dt" sz="half" idx="10"/>
          </p:nvPr>
        </p:nvSpPr>
        <p:spPr/>
        <p:txBody>
          <a:bodyPr/>
          <a:lstStyle/>
          <a:p>
            <a:fld id="{FE56AD7D-6371-4C28-A629-9345559DCF8E}" type="datetimeFigureOut">
              <a:rPr lang="es-ES" smtClean="0"/>
              <a:t>27/06/2023</a:t>
            </a:fld>
            <a:endParaRPr lang="es-ES"/>
          </a:p>
        </p:txBody>
      </p:sp>
      <p:sp>
        <p:nvSpPr>
          <p:cNvPr id="8" name="Marcador de pie de página 7">
            <a:extLst>
              <a:ext uri="{FF2B5EF4-FFF2-40B4-BE49-F238E27FC236}">
                <a16:creationId xmlns:a16="http://schemas.microsoft.com/office/drawing/2014/main" id="{DACE8558-02C8-4793-9700-E4ED66F3CE9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DAED85B-C19D-4976-979C-3BE527BE722E}"/>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34027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D4A673-96F6-4C55-8E73-C9C2ED0A0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4" y="-7951"/>
            <a:ext cx="12206135" cy="6865951"/>
          </a:xfrm>
          <a:prstGeom prst="rect">
            <a:avLst/>
          </a:prstGeom>
        </p:spPr>
      </p:pic>
    </p:spTree>
    <p:extLst>
      <p:ext uri="{BB962C8B-B14F-4D97-AF65-F5344CB8AC3E}">
        <p14:creationId xmlns:p14="http://schemas.microsoft.com/office/powerpoint/2010/main" val="140246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D4A673-96F6-4C55-8E73-C9C2ED0A0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5" y="-5807"/>
            <a:ext cx="12206136" cy="6861662"/>
          </a:xfrm>
          <a:prstGeom prst="rect">
            <a:avLst/>
          </a:prstGeom>
        </p:spPr>
      </p:pic>
    </p:spTree>
    <p:extLst>
      <p:ext uri="{BB962C8B-B14F-4D97-AF65-F5344CB8AC3E}">
        <p14:creationId xmlns:p14="http://schemas.microsoft.com/office/powerpoint/2010/main" val="108328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D4A673-96F6-4C55-8E73-C9C2ED0A0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 y="-5807"/>
            <a:ext cx="12198509" cy="6861662"/>
          </a:xfrm>
          <a:prstGeom prst="rect">
            <a:avLst/>
          </a:prstGeom>
        </p:spPr>
      </p:pic>
      <p:sp>
        <p:nvSpPr>
          <p:cNvPr id="3" name="Título 1">
            <a:extLst>
              <a:ext uri="{FF2B5EF4-FFF2-40B4-BE49-F238E27FC236}">
                <a16:creationId xmlns:a16="http://schemas.microsoft.com/office/drawing/2014/main" id="{BE4A376D-613F-42AF-9E9C-635B1CA3128B}"/>
              </a:ext>
            </a:extLst>
          </p:cNvPr>
          <p:cNvSpPr>
            <a:spLocks noGrp="1"/>
          </p:cNvSpPr>
          <p:nvPr>
            <p:ph type="ctrTitle" hasCustomPrompt="1"/>
          </p:nvPr>
        </p:nvSpPr>
        <p:spPr>
          <a:xfrm>
            <a:off x="1524000" y="1663051"/>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es-ES" dirty="0"/>
              <a:t>Haga clic para agregar el título</a:t>
            </a:r>
          </a:p>
        </p:txBody>
      </p:sp>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414272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subtítulo</a:t>
            </a:r>
          </a:p>
        </p:txBody>
      </p:sp>
    </p:spTree>
    <p:extLst>
      <p:ext uri="{BB962C8B-B14F-4D97-AF65-F5344CB8AC3E}">
        <p14:creationId xmlns:p14="http://schemas.microsoft.com/office/powerpoint/2010/main" val="21950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0D4A673-96F6-4C55-8E73-C9C2ED0A0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2" y="-4735"/>
            <a:ext cx="12198509" cy="6859518"/>
          </a:xfrm>
          <a:prstGeom prst="rect">
            <a:avLst/>
          </a:prstGeom>
        </p:spPr>
      </p:pic>
      <p:sp>
        <p:nvSpPr>
          <p:cNvPr id="3" name="Título 1">
            <a:extLst>
              <a:ext uri="{FF2B5EF4-FFF2-40B4-BE49-F238E27FC236}">
                <a16:creationId xmlns:a16="http://schemas.microsoft.com/office/drawing/2014/main" id="{BE4A376D-613F-42AF-9E9C-635B1CA3128B}"/>
              </a:ext>
            </a:extLst>
          </p:cNvPr>
          <p:cNvSpPr>
            <a:spLocks noGrp="1"/>
          </p:cNvSpPr>
          <p:nvPr>
            <p:ph type="ctrTitle" hasCustomPrompt="1"/>
          </p:nvPr>
        </p:nvSpPr>
        <p:spPr>
          <a:xfrm>
            <a:off x="1524000" y="1663051"/>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es-ES" dirty="0"/>
              <a:t>Haga clic para agregar el título</a:t>
            </a:r>
          </a:p>
        </p:txBody>
      </p:sp>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4142726"/>
            <a:ext cx="9144000" cy="1655762"/>
          </a:xfrm>
        </p:spPr>
        <p:txBody>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texto</a:t>
            </a:r>
          </a:p>
        </p:txBody>
      </p:sp>
    </p:spTree>
    <p:extLst>
      <p:ext uri="{BB962C8B-B14F-4D97-AF65-F5344CB8AC3E}">
        <p14:creationId xmlns:p14="http://schemas.microsoft.com/office/powerpoint/2010/main" val="78130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564B185-2AC3-4599-8910-9E1E411AE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184668-018A-4193-A679-FAD6609EF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1823AB-AF6D-44B0-AD8D-3B7DFBF3D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6AD7D-6371-4C28-A629-9345559DCF8E}" type="datetimeFigureOut">
              <a:rPr lang="es-ES" smtClean="0"/>
              <a:t>27/06/2023</a:t>
            </a:fld>
            <a:endParaRPr lang="es-ES"/>
          </a:p>
        </p:txBody>
      </p:sp>
      <p:sp>
        <p:nvSpPr>
          <p:cNvPr id="5" name="Marcador de pie de página 4">
            <a:extLst>
              <a:ext uri="{FF2B5EF4-FFF2-40B4-BE49-F238E27FC236}">
                <a16:creationId xmlns:a16="http://schemas.microsoft.com/office/drawing/2014/main" id="{6EA105D1-3914-4F18-BE14-87E37609C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7B1DB1A-B284-48E9-8F76-DC9C50D4E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16763-F252-45AD-9C35-D460B5965741}" type="slidenum">
              <a:rPr lang="es-ES" smtClean="0"/>
              <a:t>‹Nº›</a:t>
            </a:fld>
            <a:endParaRPr lang="es-ES"/>
          </a:p>
        </p:txBody>
      </p:sp>
    </p:spTree>
    <p:extLst>
      <p:ext uri="{BB962C8B-B14F-4D97-AF65-F5344CB8AC3E}">
        <p14:creationId xmlns:p14="http://schemas.microsoft.com/office/powerpoint/2010/main" val="176462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69" r:id="rId8"/>
    <p:sldLayoutId id="2147483671" r:id="rId9"/>
    <p:sldLayoutId id="2147483672" r:id="rId10"/>
    <p:sldLayoutId id="2147483660" r:id="rId11"/>
    <p:sldLayoutId id="2147483655" r:id="rId12"/>
    <p:sldLayoutId id="2147483656" r:id="rId13"/>
    <p:sldLayoutId id="2147483657" r:id="rId14"/>
    <p:sldLayoutId id="2147483658" r:id="rId15"/>
    <p:sldLayoutId id="2147483659" r:id="rId16"/>
    <p:sldLayoutId id="2147483668" r:id="rId17"/>
    <p:sldLayoutId id="2147483663" r:id="rId18"/>
    <p:sldLayoutId id="2147483667" r:id="rId19"/>
    <p:sldLayoutId id="2147483673" r:id="rId20"/>
    <p:sldLayoutId id="214748366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28" name="Texto 2">
            <a:extLst>
              <a:ext uri="{FF2B5EF4-FFF2-40B4-BE49-F238E27FC236}">
                <a16:creationId xmlns:a16="http://schemas.microsoft.com/office/drawing/2014/main" id="{FE0CDBE2-D5BA-4F39-A8DF-64CB97F8BE83}"/>
              </a:ext>
            </a:extLst>
          </p:cNvPr>
          <p:cNvSpPr>
            <a:spLocks noGrp="1"/>
          </p:cNvSpPr>
          <p:nvPr>
            <p:ph type="body" idx="1"/>
          </p:nvPr>
        </p:nvSpPr>
        <p:spPr bwMode="auto">
          <a:xfrm>
            <a:off x="1062569" y="1824990"/>
            <a:ext cx="10291233"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dirty="0"/>
              <a:t>Haga clic para modificar el estilo de texto del patrón</a:t>
            </a:r>
          </a:p>
          <a:p>
            <a:pPr lvl="1"/>
            <a:r>
              <a:rPr lang="es-ES" altLang="es-CO" dirty="0"/>
              <a:t>Segundo nivel</a:t>
            </a:r>
          </a:p>
          <a:p>
            <a:pPr lvl="2"/>
            <a:r>
              <a:rPr lang="es-ES" altLang="es-CO" dirty="0"/>
              <a:t>Tercer nivel</a:t>
            </a:r>
          </a:p>
          <a:p>
            <a:pPr lvl="3"/>
            <a:r>
              <a:rPr lang="es-ES" altLang="es-CO" dirty="0"/>
              <a:t>Cuarto nivel</a:t>
            </a:r>
          </a:p>
          <a:p>
            <a:pPr lvl="4"/>
            <a:r>
              <a:rPr lang="es-ES" altLang="es-CO" dirty="0"/>
              <a:t>Quinto nivel</a:t>
            </a:r>
            <a:endParaRPr lang="en-US" altLang="es-CO" dirty="0"/>
          </a:p>
        </p:txBody>
      </p:sp>
      <p:sp>
        <p:nvSpPr>
          <p:cNvPr id="4" name="Marcador de título 3">
            <a:extLst>
              <a:ext uri="{FF2B5EF4-FFF2-40B4-BE49-F238E27FC236}">
                <a16:creationId xmlns:a16="http://schemas.microsoft.com/office/drawing/2014/main" id="{DC8A2396-E71D-D846-B0BC-487328810441}"/>
              </a:ext>
            </a:extLst>
          </p:cNvPr>
          <p:cNvSpPr>
            <a:spLocks noGrp="1"/>
          </p:cNvSpPr>
          <p:nvPr>
            <p:ph type="title"/>
          </p:nvPr>
        </p:nvSpPr>
        <p:spPr>
          <a:xfrm>
            <a:off x="838200" y="365760"/>
            <a:ext cx="10515600" cy="1325880"/>
          </a:xfrm>
          <a:prstGeom prst="rect">
            <a:avLst/>
          </a:prstGeom>
        </p:spPr>
        <p:txBody>
          <a:bodyPr vert="horz" lIns="91440" tIns="45720" rIns="91440" bIns="45720" rtlCol="0" anchor="ctr">
            <a:normAutofit/>
          </a:bodyPr>
          <a:lstStyle/>
          <a:p>
            <a:r>
              <a:rPr lang="es-ES" dirty="0"/>
              <a:t>Haga clic para modificar el estilo de </a:t>
            </a:r>
            <a:br>
              <a:rPr lang="es-ES" dirty="0"/>
            </a:br>
            <a:r>
              <a:rPr lang="es-ES" dirty="0"/>
              <a:t>título del patrón</a:t>
            </a:r>
            <a:endParaRPr lang="es-CO" dirty="0"/>
          </a:p>
        </p:txBody>
      </p:sp>
    </p:spTree>
    <p:extLst>
      <p:ext uri="{BB962C8B-B14F-4D97-AF65-F5344CB8AC3E}">
        <p14:creationId xmlns:p14="http://schemas.microsoft.com/office/powerpoint/2010/main" val="3657246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ransition/>
  <p:txStyles>
    <p:titleStyle>
      <a:lvl1pPr algn="ctr" defTabSz="822926" rtl="0" eaLnBrk="1" fontAlgn="base" hangingPunct="1">
        <a:lnSpc>
          <a:spcPct val="90000"/>
        </a:lnSpc>
        <a:spcBef>
          <a:spcPct val="0"/>
        </a:spcBef>
        <a:spcAft>
          <a:spcPct val="0"/>
        </a:spcAft>
        <a:defRPr sz="3000" kern="1200">
          <a:solidFill>
            <a:schemeClr val="tx1"/>
          </a:solidFill>
          <a:latin typeface="Montserrat SemiBold" pitchFamily="2" charset="0"/>
          <a:ea typeface="+mj-ea"/>
          <a:cs typeface="Arial" panose="020B0604020202020204" pitchFamily="34" charset="0"/>
        </a:defRPr>
      </a:lvl1pPr>
      <a:lvl2pPr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2pPr>
      <a:lvl3pPr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3pPr>
      <a:lvl4pPr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4pPr>
      <a:lvl5pPr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5pPr>
      <a:lvl6pPr marL="548618"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6pPr>
      <a:lvl7pPr marL="1097237"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7pPr>
      <a:lvl8pPr marL="1645854"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8pPr>
      <a:lvl9pPr marL="2194472" algn="l" defTabSz="822926" rtl="0" eaLnBrk="1" fontAlgn="base" hangingPunct="1">
        <a:lnSpc>
          <a:spcPct val="90000"/>
        </a:lnSpc>
        <a:spcBef>
          <a:spcPct val="0"/>
        </a:spcBef>
        <a:spcAft>
          <a:spcPct val="0"/>
        </a:spcAft>
        <a:defRPr sz="3960">
          <a:solidFill>
            <a:schemeClr val="tx1"/>
          </a:solidFill>
          <a:latin typeface="Arial" panose="020B0604020202020204" pitchFamily="34" charset="0"/>
          <a:cs typeface="Arial" panose="020B0604020202020204" pitchFamily="34" charset="0"/>
        </a:defRPr>
      </a:lvl9pPr>
    </p:titleStyle>
    <p:bodyStyle>
      <a:lvl1pPr marL="205732" indent="-205732" algn="l" defTabSz="822926" rtl="0" eaLnBrk="1" fontAlgn="base" hangingPunct="1">
        <a:lnSpc>
          <a:spcPct val="90000"/>
        </a:lnSpc>
        <a:spcBef>
          <a:spcPts val="900"/>
        </a:spcBef>
        <a:spcAft>
          <a:spcPct val="0"/>
        </a:spcAft>
        <a:buFont typeface="Arial" panose="020B0604020202020204" pitchFamily="34" charset="0"/>
        <a:buChar char="•"/>
        <a:defRPr sz="2520" kern="1200">
          <a:solidFill>
            <a:schemeClr val="tx1"/>
          </a:solidFill>
          <a:latin typeface="Montserrat" pitchFamily="2" charset="0"/>
          <a:ea typeface="+mn-ea"/>
          <a:cs typeface="Arial" panose="020B0604020202020204" pitchFamily="34" charset="0"/>
        </a:defRPr>
      </a:lvl1pPr>
      <a:lvl2pPr marL="617196" indent="-205732" algn="l" defTabSz="822926" rtl="0" eaLnBrk="1" fontAlgn="base" hangingPunct="1">
        <a:lnSpc>
          <a:spcPct val="90000"/>
        </a:lnSpc>
        <a:spcBef>
          <a:spcPts val="449"/>
        </a:spcBef>
        <a:spcAft>
          <a:spcPct val="0"/>
        </a:spcAft>
        <a:buFont typeface="Arial" panose="020B0604020202020204" pitchFamily="34" charset="0"/>
        <a:buChar char="•"/>
        <a:defRPr kern="1200">
          <a:solidFill>
            <a:schemeClr val="tx1"/>
          </a:solidFill>
          <a:latin typeface="Montserrat" pitchFamily="2" charset="0"/>
          <a:ea typeface="+mn-ea"/>
          <a:cs typeface="Arial" panose="020B0604020202020204" pitchFamily="34" charset="0"/>
        </a:defRPr>
      </a:lvl2pPr>
      <a:lvl3pPr marL="1028658" indent="-205732" algn="l" defTabSz="822926" rtl="0" eaLnBrk="1" fontAlgn="base" hangingPunct="1">
        <a:lnSpc>
          <a:spcPct val="90000"/>
        </a:lnSpc>
        <a:spcBef>
          <a:spcPts val="449"/>
        </a:spcBef>
        <a:spcAft>
          <a:spcPct val="0"/>
        </a:spcAft>
        <a:buFont typeface="Arial" panose="020B0604020202020204" pitchFamily="34" charset="0"/>
        <a:buChar char="•"/>
        <a:defRPr sz="1800" kern="1200">
          <a:solidFill>
            <a:schemeClr val="tx1"/>
          </a:solidFill>
          <a:latin typeface="Montserrat" pitchFamily="2" charset="0"/>
          <a:ea typeface="+mn-ea"/>
          <a:cs typeface="Arial" panose="020B0604020202020204" pitchFamily="34" charset="0"/>
        </a:defRPr>
      </a:lvl3pPr>
      <a:lvl4pPr marL="1440122" indent="-205732" algn="l" defTabSz="822926" rtl="0" eaLnBrk="1" fontAlgn="base" hangingPunct="1">
        <a:lnSpc>
          <a:spcPct val="90000"/>
        </a:lnSpc>
        <a:spcBef>
          <a:spcPts val="449"/>
        </a:spcBef>
        <a:spcAft>
          <a:spcPct val="0"/>
        </a:spcAft>
        <a:buFont typeface="Arial" panose="020B0604020202020204" pitchFamily="34" charset="0"/>
        <a:buChar char="•"/>
        <a:defRPr sz="1560" kern="1200">
          <a:solidFill>
            <a:schemeClr val="tx1"/>
          </a:solidFill>
          <a:latin typeface="Montserrat" pitchFamily="2" charset="0"/>
          <a:ea typeface="+mn-ea"/>
          <a:cs typeface="Arial" panose="020B0604020202020204" pitchFamily="34" charset="0"/>
        </a:defRPr>
      </a:lvl4pPr>
      <a:lvl5pPr marL="1851587" indent="-205732" algn="l" defTabSz="822926" rtl="0" eaLnBrk="1" fontAlgn="base" hangingPunct="1">
        <a:lnSpc>
          <a:spcPct val="90000"/>
        </a:lnSpc>
        <a:spcBef>
          <a:spcPts val="449"/>
        </a:spcBef>
        <a:spcAft>
          <a:spcPct val="0"/>
        </a:spcAft>
        <a:buFont typeface="Arial" panose="020B0604020202020204" pitchFamily="34" charset="0"/>
        <a:buChar char="•"/>
        <a:defRPr sz="1560" kern="1200">
          <a:solidFill>
            <a:schemeClr val="tx1"/>
          </a:solidFill>
          <a:latin typeface="Montserrat" pitchFamily="2" charset="0"/>
          <a:ea typeface="+mn-ea"/>
          <a:cs typeface="Arial" panose="020B0604020202020204" pitchFamily="34" charset="0"/>
        </a:defRPr>
      </a:lvl5pPr>
      <a:lvl6pPr marL="2263049" indent="-205732" algn="l" defTabSz="822926"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6pPr>
      <a:lvl7pPr marL="2674513" indent="-205732" algn="l" defTabSz="822926"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7pPr>
      <a:lvl8pPr marL="3085976" indent="-205732" algn="l" defTabSz="822926"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8pPr>
      <a:lvl9pPr marL="3497441" indent="-205732" algn="l" defTabSz="822926"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26" rtl="0" eaLnBrk="1" latinLnBrk="0" hangingPunct="1">
        <a:defRPr sz="1620" kern="1200">
          <a:solidFill>
            <a:schemeClr val="tx1"/>
          </a:solidFill>
          <a:latin typeface="+mn-lt"/>
          <a:ea typeface="+mn-ea"/>
          <a:cs typeface="+mn-cs"/>
        </a:defRPr>
      </a:lvl1pPr>
      <a:lvl2pPr marL="411464" algn="l" defTabSz="822926" rtl="0" eaLnBrk="1" latinLnBrk="0" hangingPunct="1">
        <a:defRPr sz="1620" kern="1200">
          <a:solidFill>
            <a:schemeClr val="tx1"/>
          </a:solidFill>
          <a:latin typeface="+mn-lt"/>
          <a:ea typeface="+mn-ea"/>
          <a:cs typeface="+mn-cs"/>
        </a:defRPr>
      </a:lvl2pPr>
      <a:lvl3pPr marL="822926" algn="l" defTabSz="822926" rtl="0" eaLnBrk="1" latinLnBrk="0" hangingPunct="1">
        <a:defRPr sz="1620" kern="1200">
          <a:solidFill>
            <a:schemeClr val="tx1"/>
          </a:solidFill>
          <a:latin typeface="+mn-lt"/>
          <a:ea typeface="+mn-ea"/>
          <a:cs typeface="+mn-cs"/>
        </a:defRPr>
      </a:lvl3pPr>
      <a:lvl4pPr marL="1234391" algn="l" defTabSz="822926" rtl="0" eaLnBrk="1" latinLnBrk="0" hangingPunct="1">
        <a:defRPr sz="1620" kern="1200">
          <a:solidFill>
            <a:schemeClr val="tx1"/>
          </a:solidFill>
          <a:latin typeface="+mn-lt"/>
          <a:ea typeface="+mn-ea"/>
          <a:cs typeface="+mn-cs"/>
        </a:defRPr>
      </a:lvl4pPr>
      <a:lvl5pPr marL="1645854" algn="l" defTabSz="822926" rtl="0" eaLnBrk="1" latinLnBrk="0" hangingPunct="1">
        <a:defRPr sz="1620" kern="1200">
          <a:solidFill>
            <a:schemeClr val="tx1"/>
          </a:solidFill>
          <a:latin typeface="+mn-lt"/>
          <a:ea typeface="+mn-ea"/>
          <a:cs typeface="+mn-cs"/>
        </a:defRPr>
      </a:lvl5pPr>
      <a:lvl6pPr marL="2057318" algn="l" defTabSz="822926" rtl="0" eaLnBrk="1" latinLnBrk="0" hangingPunct="1">
        <a:defRPr sz="1620" kern="1200">
          <a:solidFill>
            <a:schemeClr val="tx1"/>
          </a:solidFill>
          <a:latin typeface="+mn-lt"/>
          <a:ea typeface="+mn-ea"/>
          <a:cs typeface="+mn-cs"/>
        </a:defRPr>
      </a:lvl6pPr>
      <a:lvl7pPr marL="2468780" algn="l" defTabSz="822926" rtl="0" eaLnBrk="1" latinLnBrk="0" hangingPunct="1">
        <a:defRPr sz="1620" kern="1200">
          <a:solidFill>
            <a:schemeClr val="tx1"/>
          </a:solidFill>
          <a:latin typeface="+mn-lt"/>
          <a:ea typeface="+mn-ea"/>
          <a:cs typeface="+mn-cs"/>
        </a:defRPr>
      </a:lvl7pPr>
      <a:lvl8pPr marL="2880245" algn="l" defTabSz="822926" rtl="0" eaLnBrk="1" latinLnBrk="0" hangingPunct="1">
        <a:defRPr sz="1620" kern="1200">
          <a:solidFill>
            <a:schemeClr val="tx1"/>
          </a:solidFill>
          <a:latin typeface="+mn-lt"/>
          <a:ea typeface="+mn-ea"/>
          <a:cs typeface="+mn-cs"/>
        </a:defRPr>
      </a:lvl8pPr>
      <a:lvl9pPr marL="3291709" algn="l" defTabSz="822926"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38783F-C628-C9DE-B5C6-AAAB7489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0921D7-8338-BDE5-A36A-D5B413914B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DCCE338-F8D5-CECC-9CA2-369AD79ED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DD085-4736-42A0-BF91-8AB9EC74CB5A}" type="datetimeFigureOut">
              <a:rPr lang="es-CO" smtClean="0"/>
              <a:t>27/06/2023</a:t>
            </a:fld>
            <a:endParaRPr lang="es-CO"/>
          </a:p>
        </p:txBody>
      </p:sp>
      <p:sp>
        <p:nvSpPr>
          <p:cNvPr id="5" name="Marcador de pie de página 4">
            <a:extLst>
              <a:ext uri="{FF2B5EF4-FFF2-40B4-BE49-F238E27FC236}">
                <a16:creationId xmlns:a16="http://schemas.microsoft.com/office/drawing/2014/main" id="{7ED6A5D9-F9AA-EC4F-CA61-C3D32C1CC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1DAFA07-7D25-79E4-A683-E3091830C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B475-3D75-48D3-910B-2313D289FA58}" type="slidenum">
              <a:rPr lang="es-CO" smtClean="0"/>
              <a:t>‹Nº›</a:t>
            </a:fld>
            <a:endParaRPr lang="es-CO"/>
          </a:p>
        </p:txBody>
      </p:sp>
    </p:spTree>
    <p:extLst>
      <p:ext uri="{BB962C8B-B14F-4D97-AF65-F5344CB8AC3E}">
        <p14:creationId xmlns:p14="http://schemas.microsoft.com/office/powerpoint/2010/main" val="27471555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Layout" Target="../diagrams/layout19.xml"/><Relationship Id="rId7" Type="http://schemas.openxmlformats.org/officeDocument/2006/relationships/image" Target="../media/image27.emf"/><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9.emf"/><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0.jpeg"/><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a:extLst>
              <a:ext uri="{FF2B5EF4-FFF2-40B4-BE49-F238E27FC236}">
                <a16:creationId xmlns:a16="http://schemas.microsoft.com/office/drawing/2014/main" id="{E3373F24-0E12-7FF1-9DBF-D39C02690302}"/>
              </a:ext>
            </a:extLst>
          </p:cNvPr>
          <p:cNvGrpSpPr/>
          <p:nvPr/>
        </p:nvGrpSpPr>
        <p:grpSpPr>
          <a:xfrm>
            <a:off x="265246" y="1472082"/>
            <a:ext cx="11554691" cy="4627417"/>
            <a:chOff x="1249680" y="2092076"/>
            <a:chExt cx="9836656" cy="3497164"/>
          </a:xfrm>
        </p:grpSpPr>
        <p:sp>
          <p:nvSpPr>
            <p:cNvPr id="3" name="Rectangle 5">
              <a:extLst>
                <a:ext uri="{FF2B5EF4-FFF2-40B4-BE49-F238E27FC236}">
                  <a16:creationId xmlns:a16="http://schemas.microsoft.com/office/drawing/2014/main" id="{45DD10E0-BD57-0CF4-F5CE-BE2BB345EBBD}"/>
                </a:ext>
              </a:extLst>
            </p:cNvPr>
            <p:cNvSpPr/>
            <p:nvPr/>
          </p:nvSpPr>
          <p:spPr>
            <a:xfrm>
              <a:off x="1524000" y="2092076"/>
              <a:ext cx="4572000" cy="1668364"/>
            </a:xfrm>
            <a:prstGeom prst="rect">
              <a:avLst/>
            </a:prstGeom>
            <a:solidFill>
              <a:srgbClr val="F39C12"/>
            </a:solidFill>
            <a:ln w="76200" cap="flat" cmpd="sng" algn="ctr">
              <a:noFill/>
              <a:prstDash val="solid"/>
            </a:ln>
            <a:effectLst/>
          </p:spPr>
          <p:txBody>
            <a:bodyPr lIns="1188720" rtlCol="0" anchor="ctr"/>
            <a:lstStyle/>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lang="es-CO" kern="0" dirty="0">
                  <a:solidFill>
                    <a:prstClr val="white"/>
                  </a:solidFill>
                  <a:latin typeface="Calibri"/>
                </a:rPr>
                <a:t>A</a:t>
              </a:r>
              <a:r>
                <a:rPr kumimoji="0" lang="es-CO" sz="1800" b="0" i="0" u="none" strike="noStrike" kern="0" cap="none" spc="0" normalizeH="0" baseline="0" noProof="0" dirty="0">
                  <a:ln>
                    <a:noFill/>
                  </a:ln>
                  <a:solidFill>
                    <a:prstClr val="white"/>
                  </a:solidFill>
                  <a:effectLst/>
                  <a:uLnTx/>
                  <a:uFillTx/>
                  <a:latin typeface="Calibri"/>
                  <a:ea typeface="+mn-ea"/>
                  <a:cs typeface="+mn-cs"/>
                </a:rPr>
                <a:t>gradecemos su asistencia y permanecer hasta el final de la presentación.</a:t>
              </a:r>
            </a:p>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noProof="0" dirty="0">
                  <a:ln>
                    <a:noFill/>
                  </a:ln>
                  <a:solidFill>
                    <a:prstClr val="white"/>
                  </a:solidFill>
                  <a:effectLst/>
                  <a:uLnTx/>
                  <a:uFillTx/>
                  <a:latin typeface="Calibri"/>
                  <a:ea typeface="+mn-ea"/>
                  <a:cs typeface="+mn-cs"/>
                </a:rPr>
                <a:t>Favor diligenciar formulario de asistencia.</a:t>
              </a:r>
            </a:p>
          </p:txBody>
        </p:sp>
        <p:sp>
          <p:nvSpPr>
            <p:cNvPr id="4" name="Rectangle 6">
              <a:extLst>
                <a:ext uri="{FF2B5EF4-FFF2-40B4-BE49-F238E27FC236}">
                  <a16:creationId xmlns:a16="http://schemas.microsoft.com/office/drawing/2014/main" id="{E338A03A-D8F2-18EE-FD4D-58F56CF23F94}"/>
                </a:ext>
              </a:extLst>
            </p:cNvPr>
            <p:cNvSpPr/>
            <p:nvPr/>
          </p:nvSpPr>
          <p:spPr>
            <a:xfrm>
              <a:off x="6240016" y="2092076"/>
              <a:ext cx="4572000" cy="1668364"/>
            </a:xfrm>
            <a:prstGeom prst="rect">
              <a:avLst/>
            </a:prstGeom>
            <a:solidFill>
              <a:srgbClr val="9BBB59"/>
            </a:solidFill>
            <a:ln w="76200" cap="flat" cmpd="sng" algn="ctr">
              <a:noFill/>
              <a:prstDash val="solid"/>
            </a:ln>
            <a:effectLst/>
          </p:spPr>
          <p:txBody>
            <a:bodyPr lIns="1188720" rtlCol="0" anchor="ctr"/>
            <a:lstStyle/>
            <a:p>
              <a:pPr marL="285750" indent="-285750" algn="just" defTabSz="914354">
                <a:spcAft>
                  <a:spcPts val="600"/>
                </a:spcAft>
                <a:buFont typeface="Arial" panose="020B0604020202020204" pitchFamily="34" charset="0"/>
                <a:buChar char="•"/>
                <a:defRPr/>
              </a:pPr>
              <a:r>
                <a:rPr lang="es-CO" kern="0" dirty="0">
                  <a:solidFill>
                    <a:prstClr val="white"/>
                  </a:solidFill>
                  <a:latin typeface="Calibri"/>
                </a:rPr>
                <a:t>Favor mantener el micrófono en silencio.</a:t>
              </a:r>
              <a:endParaRPr kumimoji="0" lang="es-CO" sz="1800" b="0" i="0" u="none" strike="noStrike" kern="0" cap="none" spc="0" normalizeH="0" baseline="0" noProof="0" dirty="0">
                <a:ln>
                  <a:noFill/>
                </a:ln>
                <a:solidFill>
                  <a:prstClr val="white"/>
                </a:solidFill>
                <a:effectLst/>
                <a:uLnTx/>
                <a:uFillTx/>
                <a:latin typeface="Calibri"/>
                <a:ea typeface="+mn-ea"/>
                <a:cs typeface="+mn-cs"/>
              </a:endParaRPr>
            </a:p>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dirty="0">
                  <a:ln>
                    <a:noFill/>
                  </a:ln>
                  <a:solidFill>
                    <a:prstClr val="white"/>
                  </a:solidFill>
                  <a:effectLst/>
                  <a:uLnTx/>
                  <a:uFillTx/>
                  <a:latin typeface="Calibri"/>
                  <a:ea typeface="+mn-ea"/>
                  <a:cs typeface="+mn-cs"/>
                </a:rPr>
                <a:t>Participaciones al final de la presentación, previa solicitud de uso de la palabra.</a:t>
              </a:r>
            </a:p>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dirty="0">
                  <a:ln>
                    <a:noFill/>
                  </a:ln>
                  <a:solidFill>
                    <a:prstClr val="white"/>
                  </a:solidFill>
                  <a:effectLst/>
                  <a:uLnTx/>
                  <a:uFillTx/>
                  <a:latin typeface="Calibri"/>
                  <a:ea typeface="+mn-ea"/>
                  <a:cs typeface="+mn-cs"/>
                </a:rPr>
                <a:t>Construir el conversatorio en torno  al tema desarrollado.</a:t>
              </a:r>
            </a:p>
          </p:txBody>
        </p:sp>
        <p:sp>
          <p:nvSpPr>
            <p:cNvPr id="5" name="Rectangle 7">
              <a:extLst>
                <a:ext uri="{FF2B5EF4-FFF2-40B4-BE49-F238E27FC236}">
                  <a16:creationId xmlns:a16="http://schemas.microsoft.com/office/drawing/2014/main" id="{34AF8B71-7FC4-70CE-7377-DAB933A1B21B}"/>
                </a:ext>
              </a:extLst>
            </p:cNvPr>
            <p:cNvSpPr/>
            <p:nvPr/>
          </p:nvSpPr>
          <p:spPr>
            <a:xfrm>
              <a:off x="6240016" y="3920876"/>
              <a:ext cx="4572000" cy="1668364"/>
            </a:xfrm>
            <a:prstGeom prst="rect">
              <a:avLst/>
            </a:prstGeom>
            <a:solidFill>
              <a:srgbClr val="2C3E50"/>
            </a:solidFill>
            <a:ln w="76200" cap="flat" cmpd="sng" algn="ctr">
              <a:noFill/>
              <a:prstDash val="solid"/>
            </a:ln>
            <a:effectLst/>
          </p:spPr>
          <p:txBody>
            <a:bodyPr lIns="1188720" rtlCol="0" anchor="ctr"/>
            <a:lstStyle/>
            <a:p>
              <a:pPr marL="285750" marR="0" lvl="0" indent="-285750"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dirty="0">
                  <a:ln>
                    <a:noFill/>
                  </a:ln>
                  <a:solidFill>
                    <a:prstClr val="white"/>
                  </a:solidFill>
                  <a:effectLst/>
                  <a:uLnTx/>
                  <a:uFillTx/>
                  <a:latin typeface="Calibri"/>
                  <a:ea typeface="+mn-ea"/>
                  <a:cs typeface="+mn-cs"/>
                </a:rPr>
                <a:t>Todas las opiniones son válidas.</a:t>
              </a:r>
            </a:p>
          </p:txBody>
        </p:sp>
        <p:sp>
          <p:nvSpPr>
            <p:cNvPr id="6" name="Rectangle 8">
              <a:extLst>
                <a:ext uri="{FF2B5EF4-FFF2-40B4-BE49-F238E27FC236}">
                  <a16:creationId xmlns:a16="http://schemas.microsoft.com/office/drawing/2014/main" id="{E963F02C-D10B-AE57-9776-77ABA82F21C5}"/>
                </a:ext>
              </a:extLst>
            </p:cNvPr>
            <p:cNvSpPr/>
            <p:nvPr/>
          </p:nvSpPr>
          <p:spPr>
            <a:xfrm>
              <a:off x="1524000" y="3920876"/>
              <a:ext cx="4572000" cy="1668364"/>
            </a:xfrm>
            <a:prstGeom prst="rect">
              <a:avLst/>
            </a:prstGeom>
            <a:solidFill>
              <a:srgbClr val="2980B9"/>
            </a:solidFill>
            <a:ln w="76200" cap="flat" cmpd="sng" algn="ctr">
              <a:noFill/>
              <a:prstDash val="solid"/>
            </a:ln>
            <a:effectLst/>
          </p:spPr>
          <p:txBody>
            <a:bodyPr lIns="1188720" rtlCol="0" anchor="ctr"/>
            <a:lstStyle/>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noProof="0" dirty="0">
                  <a:ln>
                    <a:noFill/>
                  </a:ln>
                  <a:solidFill>
                    <a:prstClr val="white"/>
                  </a:solidFill>
                  <a:effectLst/>
                  <a:uLnTx/>
                  <a:uFillTx/>
                  <a:latin typeface="Calibri"/>
                  <a:ea typeface="+mn-ea"/>
                  <a:cs typeface="+mn-cs"/>
                </a:rPr>
                <a:t>Las preguntas que surjan</a:t>
              </a:r>
              <a:r>
                <a:rPr lang="es-CO" kern="0" dirty="0">
                  <a:solidFill>
                    <a:prstClr val="white"/>
                  </a:solidFill>
                  <a:latin typeface="Calibri"/>
                </a:rPr>
                <a:t>, favor registrarlas en el chat de la reunión, serán consolidadas por temas y al final serán atendidas</a:t>
              </a:r>
              <a:r>
                <a:rPr kumimoji="0" lang="es-CO" sz="1800" b="0" i="0" u="none" strike="noStrike" kern="0" cap="none" spc="0" normalizeH="0" baseline="0" noProof="0" dirty="0">
                  <a:ln>
                    <a:noFill/>
                  </a:ln>
                  <a:solidFill>
                    <a:prstClr val="white"/>
                  </a:solidFill>
                  <a:effectLst/>
                  <a:uLnTx/>
                  <a:uFillTx/>
                  <a:latin typeface="Calibri"/>
                  <a:ea typeface="+mn-ea"/>
                  <a:cs typeface="+mn-cs"/>
                </a:rPr>
                <a:t>. </a:t>
              </a:r>
            </a:p>
            <a:p>
              <a:pPr marL="285750" marR="0" lvl="0" indent="-285750" algn="just" defTabSz="91435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CO" sz="1800" b="0" i="0" u="none" strike="noStrike" kern="0" cap="none" spc="0" normalizeH="0" baseline="0" noProof="0" dirty="0">
                  <a:ln>
                    <a:noFill/>
                  </a:ln>
                  <a:solidFill>
                    <a:prstClr val="white"/>
                  </a:solidFill>
                  <a:effectLst/>
                  <a:uLnTx/>
                  <a:uFillTx/>
                  <a:latin typeface="Calibri"/>
                  <a:ea typeface="+mn-ea"/>
                  <a:cs typeface="+mn-cs"/>
                </a:rPr>
                <a:t>Favor identificar</a:t>
              </a:r>
              <a:r>
                <a:rPr lang="es-CO" kern="0" dirty="0">
                  <a:solidFill>
                    <a:prstClr val="white"/>
                  </a:solidFill>
                  <a:latin typeface="Calibri"/>
                </a:rPr>
                <a:t>se y citar la ECP. </a:t>
              </a:r>
              <a:endParaRPr kumimoji="0" lang="es-CO"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 name="Group 12">
              <a:extLst>
                <a:ext uri="{FF2B5EF4-FFF2-40B4-BE49-F238E27FC236}">
                  <a16:creationId xmlns:a16="http://schemas.microsoft.com/office/drawing/2014/main" id="{DB863DA0-2CEF-F9F9-C14C-3D61CD54F47F}"/>
                </a:ext>
              </a:extLst>
            </p:cNvPr>
            <p:cNvGrpSpPr/>
            <p:nvPr/>
          </p:nvGrpSpPr>
          <p:grpSpPr>
            <a:xfrm>
              <a:off x="1249680" y="2092076"/>
              <a:ext cx="274320" cy="3497164"/>
              <a:chOff x="1249680" y="2092076"/>
              <a:chExt cx="274320" cy="3497164"/>
            </a:xfrm>
          </p:grpSpPr>
          <p:sp>
            <p:nvSpPr>
              <p:cNvPr id="15" name="Right Triangle 10">
                <a:extLst>
                  <a:ext uri="{FF2B5EF4-FFF2-40B4-BE49-F238E27FC236}">
                    <a16:creationId xmlns:a16="http://schemas.microsoft.com/office/drawing/2014/main" id="{6E9511C9-8669-A83F-1F04-4C53A3AB6F9C}"/>
                  </a:ext>
                </a:extLst>
              </p:cNvPr>
              <p:cNvSpPr/>
              <p:nvPr/>
            </p:nvSpPr>
            <p:spPr>
              <a:xfrm rot="5400000" flipH="1" flipV="1">
                <a:off x="1232629" y="2109127"/>
                <a:ext cx="308422" cy="274320"/>
              </a:xfrm>
              <a:prstGeom prst="rtTriangle">
                <a:avLst/>
              </a:prstGeom>
              <a:solidFill>
                <a:srgbClr val="F39C12">
                  <a:lumMod val="50000"/>
                </a:srgb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Triangle 11">
                <a:extLst>
                  <a:ext uri="{FF2B5EF4-FFF2-40B4-BE49-F238E27FC236}">
                    <a16:creationId xmlns:a16="http://schemas.microsoft.com/office/drawing/2014/main" id="{56B1D488-604D-69EF-0CF6-15416EA0C4B5}"/>
                  </a:ext>
                </a:extLst>
              </p:cNvPr>
              <p:cNvSpPr/>
              <p:nvPr/>
            </p:nvSpPr>
            <p:spPr>
              <a:xfrm rot="5400000" flipV="1">
                <a:off x="1232629" y="5297869"/>
                <a:ext cx="308422" cy="274320"/>
              </a:xfrm>
              <a:prstGeom prst="rtTriangle">
                <a:avLst/>
              </a:prstGeom>
              <a:solidFill>
                <a:srgbClr val="2C3E50">
                  <a:lumMod val="50000"/>
                </a:srgb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13">
              <a:extLst>
                <a:ext uri="{FF2B5EF4-FFF2-40B4-BE49-F238E27FC236}">
                  <a16:creationId xmlns:a16="http://schemas.microsoft.com/office/drawing/2014/main" id="{DACD75C9-C0F3-29F0-4B79-1F7A3BF8A308}"/>
                </a:ext>
              </a:extLst>
            </p:cNvPr>
            <p:cNvGrpSpPr/>
            <p:nvPr/>
          </p:nvGrpSpPr>
          <p:grpSpPr>
            <a:xfrm flipH="1">
              <a:off x="10812016" y="2092076"/>
              <a:ext cx="274320" cy="3497164"/>
              <a:chOff x="1249680" y="2092076"/>
              <a:chExt cx="274320" cy="3497164"/>
            </a:xfrm>
          </p:grpSpPr>
          <p:sp>
            <p:nvSpPr>
              <p:cNvPr id="13" name="Right Triangle 14">
                <a:extLst>
                  <a:ext uri="{FF2B5EF4-FFF2-40B4-BE49-F238E27FC236}">
                    <a16:creationId xmlns:a16="http://schemas.microsoft.com/office/drawing/2014/main" id="{9DBCC9D9-6405-7007-3032-F80B2642871E}"/>
                  </a:ext>
                </a:extLst>
              </p:cNvPr>
              <p:cNvSpPr/>
              <p:nvPr/>
            </p:nvSpPr>
            <p:spPr>
              <a:xfrm rot="5400000" flipH="1" flipV="1">
                <a:off x="1232629" y="2109127"/>
                <a:ext cx="308422" cy="274320"/>
              </a:xfrm>
              <a:prstGeom prst="rtTriangle">
                <a:avLst/>
              </a:prstGeom>
              <a:solidFill>
                <a:srgbClr val="9BBB59">
                  <a:lumMod val="50000"/>
                </a:srgb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Triangle 15">
                <a:extLst>
                  <a:ext uri="{FF2B5EF4-FFF2-40B4-BE49-F238E27FC236}">
                    <a16:creationId xmlns:a16="http://schemas.microsoft.com/office/drawing/2014/main" id="{0ADDCDC7-8C38-A998-3F78-17368493F262}"/>
                  </a:ext>
                </a:extLst>
              </p:cNvPr>
              <p:cNvSpPr/>
              <p:nvPr/>
            </p:nvSpPr>
            <p:spPr>
              <a:xfrm rot="5400000" flipV="1">
                <a:off x="1232629" y="5297869"/>
                <a:ext cx="308422" cy="274320"/>
              </a:xfrm>
              <a:prstGeom prst="rtTriangle">
                <a:avLst/>
              </a:prstGeom>
              <a:solidFill>
                <a:srgbClr val="2980B9">
                  <a:lumMod val="50000"/>
                </a:srgbClr>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11" name="Graphic 18" descr="Thumbs Up Sign">
              <a:extLst>
                <a:ext uri="{FF2B5EF4-FFF2-40B4-BE49-F238E27FC236}">
                  <a16:creationId xmlns:a16="http://schemas.microsoft.com/office/drawing/2014/main" id="{512E96EF-E5AC-BBFE-C010-A6E15EE07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5974" y="2354560"/>
              <a:ext cx="1025503" cy="1025504"/>
            </a:xfrm>
            <a:prstGeom prst="rect">
              <a:avLst/>
            </a:prstGeom>
          </p:spPr>
        </p:pic>
        <p:pic>
          <p:nvPicPr>
            <p:cNvPr id="12" name="Graphic 19" descr="Heart">
              <a:extLst>
                <a:ext uri="{FF2B5EF4-FFF2-40B4-BE49-F238E27FC236}">
                  <a16:creationId xmlns:a16="http://schemas.microsoft.com/office/drawing/2014/main" id="{6EBEF98E-05EC-365F-8BB0-D85DB4520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7157" y="2354560"/>
              <a:ext cx="1143396" cy="1143396"/>
            </a:xfrm>
            <a:prstGeom prst="rect">
              <a:avLst/>
            </a:prstGeom>
          </p:spPr>
        </p:pic>
      </p:grpSp>
      <p:sp>
        <p:nvSpPr>
          <p:cNvPr id="17" name="Title 9">
            <a:extLst>
              <a:ext uri="{FF2B5EF4-FFF2-40B4-BE49-F238E27FC236}">
                <a16:creationId xmlns:a16="http://schemas.microsoft.com/office/drawing/2014/main" id="{53949C3A-6E9B-35F9-DAF5-B838FAFD9242}"/>
              </a:ext>
            </a:extLst>
          </p:cNvPr>
          <p:cNvSpPr txBox="1">
            <a:spLocks/>
          </p:cNvSpPr>
          <p:nvPr/>
        </p:nvSpPr>
        <p:spPr>
          <a:xfrm>
            <a:off x="-365688" y="186353"/>
            <a:ext cx="12455235" cy="1200329"/>
          </a:xfrm>
          <a:prstGeom prst="rect">
            <a:avLst/>
          </a:prstGeom>
        </p:spPr>
        <p:txBody>
          <a:bodyPr vert="horz" wrap="square" lIns="91440" tIns="45720" rIns="91440" bIns="45720" rtlCol="0" anchor="ctr">
            <a:spAutoFit/>
          </a:bodyPr>
          <a:lst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s-ES" sz="2400" b="1" i="0" u="none" strike="noStrike" kern="1200" cap="all" spc="0" normalizeH="0" baseline="0" dirty="0">
                <a:ln>
                  <a:noFill/>
                </a:ln>
                <a:solidFill>
                  <a:srgbClr val="2F3A46"/>
                </a:solidFill>
                <a:effectLst/>
                <a:uLnTx/>
                <a:uFillTx/>
                <a:latin typeface="Open Sans" panose="020B0606030504020204" pitchFamily="34" charset="0"/>
                <a:ea typeface="Open Sans" panose="020B0606030504020204" pitchFamily="34" charset="0"/>
                <a:cs typeface="Open Sans" panose="020B0606030504020204" pitchFamily="34" charset="0"/>
              </a:rPr>
              <a:t>¡BIENVENIDOS RESPETADOS CONTADOREs!</a:t>
            </a:r>
            <a:endParaRPr kumimoji="0" lang="es-CO" sz="2400" b="1" i="0" u="none" strike="noStrike" kern="1200" cap="all" spc="0" normalizeH="0" baseline="0" dirty="0">
              <a:ln>
                <a:noFill/>
              </a:ln>
              <a:solidFill>
                <a:srgbClr val="2F3A4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354" rtl="0" eaLnBrk="1" fontAlgn="auto" latinLnBrk="0" hangingPunct="1">
              <a:lnSpc>
                <a:spcPct val="100000"/>
              </a:lnSpc>
              <a:spcBef>
                <a:spcPct val="0"/>
              </a:spcBef>
              <a:spcAft>
                <a:spcPts val="0"/>
              </a:spcAft>
              <a:buClrTx/>
              <a:buSzTx/>
              <a:buFontTx/>
              <a:buNone/>
              <a:tabLst/>
              <a:defRPr/>
            </a:pPr>
            <a:endParaRPr kumimoji="0" lang="es-CO" sz="2400" b="1" i="0" u="none" strike="noStrike" kern="1200" cap="all" spc="0" normalizeH="0" baseline="0" dirty="0">
              <a:ln>
                <a:noFill/>
              </a:ln>
              <a:solidFill>
                <a:srgbClr val="2F3A4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354" rtl="0" eaLnBrk="1" fontAlgn="auto" latinLnBrk="0" hangingPunct="1">
              <a:lnSpc>
                <a:spcPct val="100000"/>
              </a:lnSpc>
              <a:spcBef>
                <a:spcPct val="0"/>
              </a:spcBef>
              <a:spcAft>
                <a:spcPts val="0"/>
              </a:spcAft>
              <a:buClrTx/>
              <a:buSzTx/>
              <a:buFontTx/>
              <a:buNone/>
              <a:tabLst/>
              <a:defRPr/>
            </a:pPr>
            <a:r>
              <a:rPr kumimoji="0" lang="es-CO" sz="2400" b="1" i="0" u="none" strike="noStrike" kern="1200" cap="all" spc="0" normalizeH="0" baseline="0" dirty="0">
                <a:ln>
                  <a:noFill/>
                </a:ln>
                <a:solidFill>
                  <a:srgbClr val="2F3A46"/>
                </a:solidFill>
                <a:effectLst/>
                <a:uLnTx/>
                <a:uFillTx/>
                <a:latin typeface="Open Sans" panose="020B0606030504020204" pitchFamily="34" charset="0"/>
                <a:ea typeface="Open Sans" panose="020B0606030504020204" pitchFamily="34" charset="0"/>
                <a:cs typeface="Open Sans" panose="020B0606030504020204" pitchFamily="34" charset="0"/>
              </a:rPr>
              <a:t>Algunas recomendaciones…</a:t>
            </a:r>
          </a:p>
        </p:txBody>
      </p:sp>
      <p:sp>
        <p:nvSpPr>
          <p:cNvPr id="18" name="Freeform 305">
            <a:extLst>
              <a:ext uri="{FF2B5EF4-FFF2-40B4-BE49-F238E27FC236}">
                <a16:creationId xmlns:a16="http://schemas.microsoft.com/office/drawing/2014/main" id="{1F1EAA76-8576-F2E9-9496-DB425292B7A9}"/>
              </a:ext>
            </a:extLst>
          </p:cNvPr>
          <p:cNvSpPr/>
          <p:nvPr/>
        </p:nvSpPr>
        <p:spPr>
          <a:xfrm>
            <a:off x="484909" y="4862944"/>
            <a:ext cx="955964" cy="811097"/>
          </a:xfrm>
          <a:custGeom>
            <a:avLst/>
            <a:gdLst>
              <a:gd name="connsiteX0" fmla="*/ 426228 w 504826"/>
              <a:gd name="connsiteY0" fmla="*/ 101417 h 396680"/>
              <a:gd name="connsiteX1" fmla="*/ 483697 w 504826"/>
              <a:gd name="connsiteY1" fmla="*/ 151561 h 396680"/>
              <a:gd name="connsiteX2" fmla="*/ 504826 w 504826"/>
              <a:gd name="connsiteY2" fmla="*/ 216354 h 396680"/>
              <a:gd name="connsiteX3" fmla="*/ 484824 w 504826"/>
              <a:gd name="connsiteY3" fmla="*/ 279598 h 396680"/>
              <a:gd name="connsiteX4" fmla="*/ 429891 w 504826"/>
              <a:gd name="connsiteY4" fmla="*/ 329320 h 396680"/>
              <a:gd name="connsiteX5" fmla="*/ 435666 w 504826"/>
              <a:gd name="connsiteY5" fmla="*/ 341716 h 396680"/>
              <a:gd name="connsiteX6" fmla="*/ 442709 w 504826"/>
              <a:gd name="connsiteY6" fmla="*/ 352561 h 396680"/>
              <a:gd name="connsiteX7" fmla="*/ 449047 w 504826"/>
              <a:gd name="connsiteY7" fmla="*/ 360731 h 396680"/>
              <a:gd name="connsiteX8" fmla="*/ 456371 w 504826"/>
              <a:gd name="connsiteY8" fmla="*/ 369042 h 396680"/>
              <a:gd name="connsiteX9" fmla="*/ 462851 w 504826"/>
              <a:gd name="connsiteY9" fmla="*/ 376084 h 396680"/>
              <a:gd name="connsiteX10" fmla="*/ 463977 w 504826"/>
              <a:gd name="connsiteY10" fmla="*/ 377352 h 396680"/>
              <a:gd name="connsiteX11" fmla="*/ 465245 w 504826"/>
              <a:gd name="connsiteY11" fmla="*/ 378761 h 396680"/>
              <a:gd name="connsiteX12" fmla="*/ 466373 w 504826"/>
              <a:gd name="connsiteY12" fmla="*/ 380169 h 396680"/>
              <a:gd name="connsiteX13" fmla="*/ 467359 w 504826"/>
              <a:gd name="connsiteY13" fmla="*/ 381718 h 396680"/>
              <a:gd name="connsiteX14" fmla="*/ 468063 w 504826"/>
              <a:gd name="connsiteY14" fmla="*/ 383127 h 396680"/>
              <a:gd name="connsiteX15" fmla="*/ 468625 w 504826"/>
              <a:gd name="connsiteY15" fmla="*/ 384817 h 396680"/>
              <a:gd name="connsiteX16" fmla="*/ 468767 w 504826"/>
              <a:gd name="connsiteY16" fmla="*/ 386648 h 396680"/>
              <a:gd name="connsiteX17" fmla="*/ 468485 w 504826"/>
              <a:gd name="connsiteY17" fmla="*/ 388479 h 396680"/>
              <a:gd name="connsiteX18" fmla="*/ 464823 w 504826"/>
              <a:gd name="connsiteY18" fmla="*/ 394677 h 396680"/>
              <a:gd name="connsiteX19" fmla="*/ 458625 w 504826"/>
              <a:gd name="connsiteY19" fmla="*/ 396649 h 396680"/>
              <a:gd name="connsiteX20" fmla="*/ 434398 w 504826"/>
              <a:gd name="connsiteY20" fmla="*/ 392142 h 396680"/>
              <a:gd name="connsiteX21" fmla="*/ 356083 w 504826"/>
              <a:gd name="connsiteY21" fmla="*/ 356083 h 396680"/>
              <a:gd name="connsiteX22" fmla="*/ 306502 w 504826"/>
              <a:gd name="connsiteY22" fmla="*/ 360590 h 396680"/>
              <a:gd name="connsiteX23" fmla="*/ 173535 w 504826"/>
              <a:gd name="connsiteY23" fmla="*/ 323404 h 396680"/>
              <a:gd name="connsiteX24" fmla="*/ 198325 w 504826"/>
              <a:gd name="connsiteY24" fmla="*/ 324531 h 396680"/>
              <a:gd name="connsiteX25" fmla="*/ 285373 w 504826"/>
              <a:gd name="connsiteY25" fmla="*/ 311854 h 396680"/>
              <a:gd name="connsiteX26" fmla="*/ 359745 w 504826"/>
              <a:gd name="connsiteY26" fmla="*/ 275514 h 396680"/>
              <a:gd name="connsiteX27" fmla="*/ 413833 w 504826"/>
              <a:gd name="connsiteY27" fmla="*/ 215791 h 396680"/>
              <a:gd name="connsiteX28" fmla="*/ 432708 w 504826"/>
              <a:gd name="connsiteY28" fmla="*/ 144237 h 396680"/>
              <a:gd name="connsiteX29" fmla="*/ 426228 w 504826"/>
              <a:gd name="connsiteY29" fmla="*/ 101417 h 396680"/>
              <a:gd name="connsiteX30" fmla="*/ 198324 w 504826"/>
              <a:gd name="connsiteY30" fmla="*/ 0 h 396680"/>
              <a:gd name="connsiteX31" fmla="*/ 297908 w 504826"/>
              <a:gd name="connsiteY31" fmla="*/ 19297 h 396680"/>
              <a:gd name="connsiteX32" fmla="*/ 370168 w 504826"/>
              <a:gd name="connsiteY32" fmla="*/ 71836 h 396680"/>
              <a:gd name="connsiteX33" fmla="*/ 396648 w 504826"/>
              <a:gd name="connsiteY33" fmla="*/ 144236 h 396680"/>
              <a:gd name="connsiteX34" fmla="*/ 370168 w 504826"/>
              <a:gd name="connsiteY34" fmla="*/ 216635 h 396680"/>
              <a:gd name="connsiteX35" fmla="*/ 297908 w 504826"/>
              <a:gd name="connsiteY35" fmla="*/ 269174 h 396680"/>
              <a:gd name="connsiteX36" fmla="*/ 198324 w 504826"/>
              <a:gd name="connsiteY36" fmla="*/ 288471 h 396680"/>
              <a:gd name="connsiteX37" fmla="*/ 148743 w 504826"/>
              <a:gd name="connsiteY37" fmla="*/ 283964 h 396680"/>
              <a:gd name="connsiteX38" fmla="*/ 70428 w 504826"/>
              <a:gd name="connsiteY38" fmla="*/ 320023 h 396680"/>
              <a:gd name="connsiteX39" fmla="*/ 46201 w 504826"/>
              <a:gd name="connsiteY39" fmla="*/ 324530 h 396680"/>
              <a:gd name="connsiteX40" fmla="*/ 45355 w 504826"/>
              <a:gd name="connsiteY40" fmla="*/ 324530 h 396680"/>
              <a:gd name="connsiteX41" fmla="*/ 39580 w 504826"/>
              <a:gd name="connsiteY41" fmla="*/ 322277 h 396680"/>
              <a:gd name="connsiteX42" fmla="*/ 36341 w 504826"/>
              <a:gd name="connsiteY42" fmla="*/ 316361 h 396680"/>
              <a:gd name="connsiteX43" fmla="*/ 36059 w 504826"/>
              <a:gd name="connsiteY43" fmla="*/ 314530 h 396680"/>
              <a:gd name="connsiteX44" fmla="*/ 36200 w 504826"/>
              <a:gd name="connsiteY44" fmla="*/ 312698 h 396680"/>
              <a:gd name="connsiteX45" fmla="*/ 36763 w 504826"/>
              <a:gd name="connsiteY45" fmla="*/ 311008 h 396680"/>
              <a:gd name="connsiteX46" fmla="*/ 37467 w 504826"/>
              <a:gd name="connsiteY46" fmla="*/ 309600 h 396680"/>
              <a:gd name="connsiteX47" fmla="*/ 38453 w 504826"/>
              <a:gd name="connsiteY47" fmla="*/ 308050 h 396680"/>
              <a:gd name="connsiteX48" fmla="*/ 39580 w 504826"/>
              <a:gd name="connsiteY48" fmla="*/ 306642 h 396680"/>
              <a:gd name="connsiteX49" fmla="*/ 40848 w 504826"/>
              <a:gd name="connsiteY49" fmla="*/ 305233 h 396680"/>
              <a:gd name="connsiteX50" fmla="*/ 41975 w 504826"/>
              <a:gd name="connsiteY50" fmla="*/ 303965 h 396680"/>
              <a:gd name="connsiteX51" fmla="*/ 48454 w 504826"/>
              <a:gd name="connsiteY51" fmla="*/ 296923 h 396680"/>
              <a:gd name="connsiteX52" fmla="*/ 55779 w 504826"/>
              <a:gd name="connsiteY52" fmla="*/ 288612 h 396680"/>
              <a:gd name="connsiteX53" fmla="*/ 62117 w 504826"/>
              <a:gd name="connsiteY53" fmla="*/ 280443 h 396680"/>
              <a:gd name="connsiteX54" fmla="*/ 69160 w 504826"/>
              <a:gd name="connsiteY54" fmla="*/ 269597 h 396680"/>
              <a:gd name="connsiteX55" fmla="*/ 74935 w 504826"/>
              <a:gd name="connsiteY55" fmla="*/ 257202 h 396680"/>
              <a:gd name="connsiteX56" fmla="*/ 20001 w 504826"/>
              <a:gd name="connsiteY56" fmla="*/ 207339 h 396680"/>
              <a:gd name="connsiteX57" fmla="*/ 0 w 504826"/>
              <a:gd name="connsiteY57" fmla="*/ 144236 h 396680"/>
              <a:gd name="connsiteX58" fmla="*/ 26481 w 504826"/>
              <a:gd name="connsiteY58" fmla="*/ 71836 h 396680"/>
              <a:gd name="connsiteX59" fmla="*/ 98739 w 504826"/>
              <a:gd name="connsiteY59" fmla="*/ 19297 h 396680"/>
              <a:gd name="connsiteX60" fmla="*/ 198324 w 504826"/>
              <a:gd name="connsiteY60" fmla="*/ 0 h 39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4826" h="396680">
                <a:moveTo>
                  <a:pt x="426228" y="101417"/>
                </a:moveTo>
                <a:cubicBezTo>
                  <a:pt x="450456" y="114751"/>
                  <a:pt x="469611" y="131466"/>
                  <a:pt x="483697" y="151561"/>
                </a:cubicBezTo>
                <a:cubicBezTo>
                  <a:pt x="497783" y="171656"/>
                  <a:pt x="504826" y="193254"/>
                  <a:pt x="504826" y="216354"/>
                </a:cubicBezTo>
                <a:cubicBezTo>
                  <a:pt x="504826" y="238891"/>
                  <a:pt x="498159" y="259973"/>
                  <a:pt x="484824" y="279598"/>
                </a:cubicBezTo>
                <a:cubicBezTo>
                  <a:pt x="471490" y="299224"/>
                  <a:pt x="453179" y="315798"/>
                  <a:pt x="429891" y="329320"/>
                </a:cubicBezTo>
                <a:cubicBezTo>
                  <a:pt x="431769" y="333828"/>
                  <a:pt x="433694" y="337960"/>
                  <a:pt x="435666" y="341716"/>
                </a:cubicBezTo>
                <a:cubicBezTo>
                  <a:pt x="437638" y="345472"/>
                  <a:pt x="439985" y="349087"/>
                  <a:pt x="442709" y="352561"/>
                </a:cubicBezTo>
                <a:cubicBezTo>
                  <a:pt x="445431" y="356036"/>
                  <a:pt x="447545" y="358759"/>
                  <a:pt x="449047" y="360731"/>
                </a:cubicBezTo>
                <a:cubicBezTo>
                  <a:pt x="450549" y="362703"/>
                  <a:pt x="452991" y="365473"/>
                  <a:pt x="456371" y="369042"/>
                </a:cubicBezTo>
                <a:cubicBezTo>
                  <a:pt x="459752" y="372610"/>
                  <a:pt x="461911" y="374958"/>
                  <a:pt x="462851" y="376084"/>
                </a:cubicBezTo>
                <a:cubicBezTo>
                  <a:pt x="463038" y="376272"/>
                  <a:pt x="463415" y="376695"/>
                  <a:pt x="463977" y="377352"/>
                </a:cubicBezTo>
                <a:cubicBezTo>
                  <a:pt x="464541" y="378010"/>
                  <a:pt x="464963" y="378479"/>
                  <a:pt x="465245" y="378761"/>
                </a:cubicBezTo>
                <a:cubicBezTo>
                  <a:pt x="465527" y="379042"/>
                  <a:pt x="465903" y="379512"/>
                  <a:pt x="466373" y="380169"/>
                </a:cubicBezTo>
                <a:cubicBezTo>
                  <a:pt x="466841" y="380827"/>
                  <a:pt x="467171" y="381343"/>
                  <a:pt x="467359" y="381718"/>
                </a:cubicBezTo>
                <a:cubicBezTo>
                  <a:pt x="467546" y="382094"/>
                  <a:pt x="467781" y="382564"/>
                  <a:pt x="468063" y="383127"/>
                </a:cubicBezTo>
                <a:cubicBezTo>
                  <a:pt x="468345" y="383690"/>
                  <a:pt x="468532" y="384254"/>
                  <a:pt x="468625" y="384817"/>
                </a:cubicBezTo>
                <a:cubicBezTo>
                  <a:pt x="468720" y="385381"/>
                  <a:pt x="468767" y="385991"/>
                  <a:pt x="468767" y="386648"/>
                </a:cubicBezTo>
                <a:cubicBezTo>
                  <a:pt x="468767" y="387306"/>
                  <a:pt x="468673" y="387916"/>
                  <a:pt x="468485" y="388479"/>
                </a:cubicBezTo>
                <a:cubicBezTo>
                  <a:pt x="467921" y="391109"/>
                  <a:pt x="466701" y="393175"/>
                  <a:pt x="464823" y="394677"/>
                </a:cubicBezTo>
                <a:cubicBezTo>
                  <a:pt x="462945" y="396180"/>
                  <a:pt x="460879" y="396837"/>
                  <a:pt x="458625" y="396649"/>
                </a:cubicBezTo>
                <a:cubicBezTo>
                  <a:pt x="449235" y="395334"/>
                  <a:pt x="441159" y="393832"/>
                  <a:pt x="434398" y="392142"/>
                </a:cubicBezTo>
                <a:cubicBezTo>
                  <a:pt x="405476" y="384629"/>
                  <a:pt x="379371" y="372610"/>
                  <a:pt x="356083" y="356083"/>
                </a:cubicBezTo>
                <a:cubicBezTo>
                  <a:pt x="339180" y="359088"/>
                  <a:pt x="322653" y="360590"/>
                  <a:pt x="306502" y="360590"/>
                </a:cubicBezTo>
                <a:cubicBezTo>
                  <a:pt x="255606" y="360590"/>
                  <a:pt x="211283" y="348195"/>
                  <a:pt x="173535" y="323404"/>
                </a:cubicBezTo>
                <a:cubicBezTo>
                  <a:pt x="184427" y="324156"/>
                  <a:pt x="192691" y="324531"/>
                  <a:pt x="198325" y="324531"/>
                </a:cubicBezTo>
                <a:cubicBezTo>
                  <a:pt x="228562" y="324531"/>
                  <a:pt x="257578" y="320306"/>
                  <a:pt x="285373" y="311854"/>
                </a:cubicBezTo>
                <a:cubicBezTo>
                  <a:pt x="313169" y="303403"/>
                  <a:pt x="337959" y="291290"/>
                  <a:pt x="359745" y="275514"/>
                </a:cubicBezTo>
                <a:cubicBezTo>
                  <a:pt x="383221" y="258235"/>
                  <a:pt x="401250" y="238328"/>
                  <a:pt x="413833" y="215791"/>
                </a:cubicBezTo>
                <a:cubicBezTo>
                  <a:pt x="426416" y="193254"/>
                  <a:pt x="432708" y="169403"/>
                  <a:pt x="432708" y="144237"/>
                </a:cubicBezTo>
                <a:cubicBezTo>
                  <a:pt x="432708" y="129776"/>
                  <a:pt x="430549" y="115502"/>
                  <a:pt x="426228" y="101417"/>
                </a:cubicBezTo>
                <a:close/>
                <a:moveTo>
                  <a:pt x="198324" y="0"/>
                </a:moveTo>
                <a:cubicBezTo>
                  <a:pt x="234196" y="0"/>
                  <a:pt x="267390" y="6432"/>
                  <a:pt x="297908" y="19297"/>
                </a:cubicBezTo>
                <a:cubicBezTo>
                  <a:pt x="328428" y="32162"/>
                  <a:pt x="352514" y="49675"/>
                  <a:pt x="370168" y="71836"/>
                </a:cubicBezTo>
                <a:cubicBezTo>
                  <a:pt x="387821" y="93997"/>
                  <a:pt x="396648" y="118130"/>
                  <a:pt x="396648" y="144236"/>
                </a:cubicBezTo>
                <a:cubicBezTo>
                  <a:pt x="396648" y="170341"/>
                  <a:pt x="387821" y="194474"/>
                  <a:pt x="370168" y="216635"/>
                </a:cubicBezTo>
                <a:cubicBezTo>
                  <a:pt x="352514" y="238796"/>
                  <a:pt x="328428" y="256310"/>
                  <a:pt x="297908" y="269174"/>
                </a:cubicBezTo>
                <a:cubicBezTo>
                  <a:pt x="267390" y="282039"/>
                  <a:pt x="234196" y="288471"/>
                  <a:pt x="198324" y="288471"/>
                </a:cubicBezTo>
                <a:cubicBezTo>
                  <a:pt x="182173" y="288471"/>
                  <a:pt x="165646" y="286969"/>
                  <a:pt x="148743" y="283964"/>
                </a:cubicBezTo>
                <a:cubicBezTo>
                  <a:pt x="125455" y="300491"/>
                  <a:pt x="99350" y="312511"/>
                  <a:pt x="70428" y="320023"/>
                </a:cubicBezTo>
                <a:cubicBezTo>
                  <a:pt x="63666" y="321713"/>
                  <a:pt x="55591" y="323216"/>
                  <a:pt x="46201" y="324530"/>
                </a:cubicBezTo>
                <a:lnTo>
                  <a:pt x="45355" y="324530"/>
                </a:lnTo>
                <a:cubicBezTo>
                  <a:pt x="43289" y="324530"/>
                  <a:pt x="41364" y="323779"/>
                  <a:pt x="39580" y="322277"/>
                </a:cubicBezTo>
                <a:cubicBezTo>
                  <a:pt x="37796" y="320774"/>
                  <a:pt x="36716" y="318802"/>
                  <a:pt x="36341" y="316361"/>
                </a:cubicBezTo>
                <a:cubicBezTo>
                  <a:pt x="36153" y="315797"/>
                  <a:pt x="36059" y="315187"/>
                  <a:pt x="36059" y="314530"/>
                </a:cubicBezTo>
                <a:cubicBezTo>
                  <a:pt x="36059" y="313872"/>
                  <a:pt x="36105" y="313262"/>
                  <a:pt x="36200" y="312698"/>
                </a:cubicBezTo>
                <a:cubicBezTo>
                  <a:pt x="36294" y="312135"/>
                  <a:pt x="36482" y="311571"/>
                  <a:pt x="36763" y="311008"/>
                </a:cubicBezTo>
                <a:cubicBezTo>
                  <a:pt x="37045" y="310445"/>
                  <a:pt x="37280" y="309975"/>
                  <a:pt x="37467" y="309600"/>
                </a:cubicBezTo>
                <a:cubicBezTo>
                  <a:pt x="37655" y="309224"/>
                  <a:pt x="37984" y="308707"/>
                  <a:pt x="38453" y="308050"/>
                </a:cubicBezTo>
                <a:cubicBezTo>
                  <a:pt x="38923" y="307393"/>
                  <a:pt x="39299" y="306923"/>
                  <a:pt x="39580" y="306642"/>
                </a:cubicBezTo>
                <a:cubicBezTo>
                  <a:pt x="39862" y="306360"/>
                  <a:pt x="40285" y="305890"/>
                  <a:pt x="40848" y="305233"/>
                </a:cubicBezTo>
                <a:cubicBezTo>
                  <a:pt x="41411" y="304576"/>
                  <a:pt x="41787" y="304153"/>
                  <a:pt x="41975" y="303965"/>
                </a:cubicBezTo>
                <a:cubicBezTo>
                  <a:pt x="42914" y="302839"/>
                  <a:pt x="45073" y="300491"/>
                  <a:pt x="48454" y="296923"/>
                </a:cubicBezTo>
                <a:cubicBezTo>
                  <a:pt x="51835" y="293354"/>
                  <a:pt x="54276" y="290584"/>
                  <a:pt x="55779" y="288612"/>
                </a:cubicBezTo>
                <a:cubicBezTo>
                  <a:pt x="57281" y="286640"/>
                  <a:pt x="59394" y="283917"/>
                  <a:pt x="62117" y="280443"/>
                </a:cubicBezTo>
                <a:cubicBezTo>
                  <a:pt x="64840" y="276968"/>
                  <a:pt x="67188" y="273353"/>
                  <a:pt x="69160" y="269597"/>
                </a:cubicBezTo>
                <a:cubicBezTo>
                  <a:pt x="71132" y="265840"/>
                  <a:pt x="73057" y="261709"/>
                  <a:pt x="74935" y="257202"/>
                </a:cubicBezTo>
                <a:cubicBezTo>
                  <a:pt x="51647" y="243680"/>
                  <a:pt x="33336" y="227058"/>
                  <a:pt x="20001" y="207339"/>
                </a:cubicBezTo>
                <a:cubicBezTo>
                  <a:pt x="6667" y="187619"/>
                  <a:pt x="0" y="166585"/>
                  <a:pt x="0" y="144236"/>
                </a:cubicBezTo>
                <a:cubicBezTo>
                  <a:pt x="0" y="118130"/>
                  <a:pt x="8827" y="93997"/>
                  <a:pt x="26481" y="71836"/>
                </a:cubicBezTo>
                <a:cubicBezTo>
                  <a:pt x="44135" y="49675"/>
                  <a:pt x="68221" y="32162"/>
                  <a:pt x="98739" y="19297"/>
                </a:cubicBezTo>
                <a:cubicBezTo>
                  <a:pt x="129258" y="6432"/>
                  <a:pt x="162453" y="0"/>
                  <a:pt x="1983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9" name="Group 17">
            <a:extLst>
              <a:ext uri="{FF2B5EF4-FFF2-40B4-BE49-F238E27FC236}">
                <a16:creationId xmlns:a16="http://schemas.microsoft.com/office/drawing/2014/main" id="{8259CA01-D2D2-58DD-03F1-15BB9EAA3953}"/>
              </a:ext>
            </a:extLst>
          </p:cNvPr>
          <p:cNvGrpSpPr/>
          <p:nvPr/>
        </p:nvGrpSpPr>
        <p:grpSpPr>
          <a:xfrm>
            <a:off x="6014994" y="4862944"/>
            <a:ext cx="953842" cy="983674"/>
            <a:chOff x="4370934" y="2033743"/>
            <a:chExt cx="3418963" cy="3025979"/>
          </a:xfrm>
        </p:grpSpPr>
        <p:sp>
          <p:nvSpPr>
            <p:cNvPr id="20" name="Freeform 54">
              <a:extLst>
                <a:ext uri="{FF2B5EF4-FFF2-40B4-BE49-F238E27FC236}">
                  <a16:creationId xmlns:a16="http://schemas.microsoft.com/office/drawing/2014/main" id="{7D420A2A-AEB0-19E1-89EA-CDC527F5D766}"/>
                </a:ext>
              </a:extLst>
            </p:cNvPr>
            <p:cNvSpPr>
              <a:spLocks/>
            </p:cNvSpPr>
            <p:nvPr/>
          </p:nvSpPr>
          <p:spPr bwMode="auto">
            <a:xfrm>
              <a:off x="6150204" y="3451196"/>
              <a:ext cx="1639693" cy="1608526"/>
            </a:xfrm>
            <a:custGeom>
              <a:avLst/>
              <a:gdLst>
                <a:gd name="T0" fmla="*/ 4287 w 4838"/>
                <a:gd name="T1" fmla="*/ 174 h 4745"/>
                <a:gd name="T2" fmla="*/ 3818 w 4838"/>
                <a:gd name="T3" fmla="*/ 301 h 4745"/>
                <a:gd name="T4" fmla="*/ 3447 w 4838"/>
                <a:gd name="T5" fmla="*/ 261 h 4745"/>
                <a:gd name="T6" fmla="*/ 3257 w 4838"/>
                <a:gd name="T7" fmla="*/ 585 h 4745"/>
                <a:gd name="T8" fmla="*/ 2944 w 4838"/>
                <a:gd name="T9" fmla="*/ 875 h 4745"/>
                <a:gd name="T10" fmla="*/ 2420 w 4838"/>
                <a:gd name="T11" fmla="*/ 998 h 4745"/>
                <a:gd name="T12" fmla="*/ 1891 w 4838"/>
                <a:gd name="T13" fmla="*/ 909 h 4745"/>
                <a:gd name="T14" fmla="*/ 1766 w 4838"/>
                <a:gd name="T15" fmla="*/ 990 h 4745"/>
                <a:gd name="T16" fmla="*/ 1269 w 4838"/>
                <a:gd name="T17" fmla="*/ 1150 h 4745"/>
                <a:gd name="T18" fmla="*/ 775 w 4838"/>
                <a:gd name="T19" fmla="*/ 1133 h 4745"/>
                <a:gd name="T20" fmla="*/ 287 w 4838"/>
                <a:gd name="T21" fmla="*/ 933 h 4745"/>
                <a:gd name="T22" fmla="*/ 22 w 4838"/>
                <a:gd name="T23" fmla="*/ 2755 h 4745"/>
                <a:gd name="T24" fmla="*/ 317 w 4838"/>
                <a:gd name="T25" fmla="*/ 3160 h 4745"/>
                <a:gd name="T26" fmla="*/ 644 w 4838"/>
                <a:gd name="T27" fmla="*/ 3307 h 4745"/>
                <a:gd name="T28" fmla="*/ 1109 w 4838"/>
                <a:gd name="T29" fmla="*/ 3298 h 4745"/>
                <a:gd name="T30" fmla="*/ 1151 w 4838"/>
                <a:gd name="T31" fmla="*/ 2952 h 4745"/>
                <a:gd name="T32" fmla="*/ 1460 w 4838"/>
                <a:gd name="T33" fmla="*/ 2736 h 4745"/>
                <a:gd name="T34" fmla="*/ 1297 w 4838"/>
                <a:gd name="T35" fmla="*/ 3241 h 4745"/>
                <a:gd name="T36" fmla="*/ 1416 w 4838"/>
                <a:gd name="T37" fmla="*/ 3619 h 4745"/>
                <a:gd name="T38" fmla="*/ 1493 w 4838"/>
                <a:gd name="T39" fmla="*/ 3965 h 4745"/>
                <a:gd name="T40" fmla="*/ 1164 w 4838"/>
                <a:gd name="T41" fmla="*/ 3543 h 4745"/>
                <a:gd name="T42" fmla="*/ 757 w 4838"/>
                <a:gd name="T43" fmla="*/ 3514 h 4745"/>
                <a:gd name="T44" fmla="*/ 276 w 4838"/>
                <a:gd name="T45" fmla="*/ 3362 h 4745"/>
                <a:gd name="T46" fmla="*/ 24 w 4838"/>
                <a:gd name="T47" fmla="*/ 3133 h 4745"/>
                <a:gd name="T48" fmla="*/ 37 w 4838"/>
                <a:gd name="T49" fmla="*/ 3702 h 4745"/>
                <a:gd name="T50" fmla="*/ 312 w 4838"/>
                <a:gd name="T51" fmla="*/ 4327 h 4745"/>
                <a:gd name="T52" fmla="*/ 775 w 4838"/>
                <a:gd name="T53" fmla="*/ 4660 h 4745"/>
                <a:gd name="T54" fmla="*/ 1336 w 4838"/>
                <a:gd name="T55" fmla="*/ 4744 h 4745"/>
                <a:gd name="T56" fmla="*/ 1905 w 4838"/>
                <a:gd name="T57" fmla="*/ 4626 h 4745"/>
                <a:gd name="T58" fmla="*/ 2392 w 4838"/>
                <a:gd name="T59" fmla="*/ 4346 h 4745"/>
                <a:gd name="T60" fmla="*/ 2687 w 4838"/>
                <a:gd name="T61" fmla="*/ 3994 h 4745"/>
                <a:gd name="T62" fmla="*/ 2833 w 4838"/>
                <a:gd name="T63" fmla="*/ 3679 h 4745"/>
                <a:gd name="T64" fmla="*/ 2862 w 4838"/>
                <a:gd name="T65" fmla="*/ 3321 h 4745"/>
                <a:gd name="T66" fmla="*/ 2631 w 4838"/>
                <a:gd name="T67" fmla="*/ 2784 h 4745"/>
                <a:gd name="T68" fmla="*/ 2309 w 4838"/>
                <a:gd name="T69" fmla="*/ 2626 h 4745"/>
                <a:gd name="T70" fmla="*/ 1906 w 4838"/>
                <a:gd name="T71" fmla="*/ 2880 h 4745"/>
                <a:gd name="T72" fmla="*/ 1914 w 4838"/>
                <a:gd name="T73" fmla="*/ 2672 h 4745"/>
                <a:gd name="T74" fmla="*/ 2331 w 4838"/>
                <a:gd name="T75" fmla="*/ 2275 h 4745"/>
                <a:gd name="T76" fmla="*/ 2421 w 4838"/>
                <a:gd name="T77" fmla="*/ 1709 h 4745"/>
                <a:gd name="T78" fmla="*/ 2611 w 4838"/>
                <a:gd name="T79" fmla="*/ 1926 h 4745"/>
                <a:gd name="T80" fmla="*/ 2558 w 4838"/>
                <a:gd name="T81" fmla="*/ 2428 h 4745"/>
                <a:gd name="T82" fmla="*/ 2989 w 4838"/>
                <a:gd name="T83" fmla="*/ 3038 h 4745"/>
                <a:gd name="T84" fmla="*/ 3053 w 4838"/>
                <a:gd name="T85" fmla="*/ 3501 h 4745"/>
                <a:gd name="T86" fmla="*/ 2989 w 4838"/>
                <a:gd name="T87" fmla="*/ 3982 h 4745"/>
                <a:gd name="T88" fmla="*/ 3674 w 4838"/>
                <a:gd name="T89" fmla="*/ 3563 h 4745"/>
                <a:gd name="T90" fmla="*/ 3930 w 4838"/>
                <a:gd name="T91" fmla="*/ 3150 h 4745"/>
                <a:gd name="T92" fmla="*/ 4003 w 4838"/>
                <a:gd name="T93" fmla="*/ 2852 h 4745"/>
                <a:gd name="T94" fmla="*/ 3953 w 4838"/>
                <a:gd name="T95" fmla="*/ 2265 h 4745"/>
                <a:gd name="T96" fmla="*/ 3713 w 4838"/>
                <a:gd name="T97" fmla="*/ 1898 h 4745"/>
                <a:gd name="T98" fmla="*/ 3099 w 4838"/>
                <a:gd name="T99" fmla="*/ 1576 h 4745"/>
                <a:gd name="T100" fmla="*/ 3476 w 4838"/>
                <a:gd name="T101" fmla="*/ 1513 h 4745"/>
                <a:gd name="T102" fmla="*/ 4029 w 4838"/>
                <a:gd name="T103" fmla="*/ 1989 h 4745"/>
                <a:gd name="T104" fmla="*/ 4193 w 4838"/>
                <a:gd name="T105" fmla="*/ 2447 h 4745"/>
                <a:gd name="T106" fmla="*/ 4448 w 4838"/>
                <a:gd name="T107" fmla="*/ 2161 h 4745"/>
                <a:gd name="T108" fmla="*/ 4517 w 4838"/>
                <a:gd name="T109" fmla="*/ 1755 h 4745"/>
                <a:gd name="T110" fmla="*/ 4602 w 4838"/>
                <a:gd name="T111" fmla="*/ 1452 h 4745"/>
                <a:gd name="T112" fmla="*/ 4832 w 4838"/>
                <a:gd name="T113" fmla="*/ 904 h 4745"/>
                <a:gd name="T114" fmla="*/ 4754 w 4838"/>
                <a:gd name="T115" fmla="*/ 357 h 4745"/>
                <a:gd name="T116" fmla="*/ 4505 w 4838"/>
                <a:gd name="T117" fmla="*/ 0 h 4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8" h="4745">
                  <a:moveTo>
                    <a:pt x="4505" y="0"/>
                  </a:moveTo>
                  <a:lnTo>
                    <a:pt x="4478" y="27"/>
                  </a:lnTo>
                  <a:lnTo>
                    <a:pt x="4421" y="81"/>
                  </a:lnTo>
                  <a:lnTo>
                    <a:pt x="4357" y="130"/>
                  </a:lnTo>
                  <a:lnTo>
                    <a:pt x="4287" y="174"/>
                  </a:lnTo>
                  <a:lnTo>
                    <a:pt x="4251" y="195"/>
                  </a:lnTo>
                  <a:lnTo>
                    <a:pt x="4189" y="226"/>
                  </a:lnTo>
                  <a:lnTo>
                    <a:pt x="4064" y="269"/>
                  </a:lnTo>
                  <a:lnTo>
                    <a:pt x="3940" y="292"/>
                  </a:lnTo>
                  <a:lnTo>
                    <a:pt x="3818" y="301"/>
                  </a:lnTo>
                  <a:lnTo>
                    <a:pt x="3761" y="300"/>
                  </a:lnTo>
                  <a:lnTo>
                    <a:pt x="3713" y="298"/>
                  </a:lnTo>
                  <a:lnTo>
                    <a:pt x="3620" y="292"/>
                  </a:lnTo>
                  <a:lnTo>
                    <a:pt x="3532" y="279"/>
                  </a:lnTo>
                  <a:lnTo>
                    <a:pt x="3447" y="261"/>
                  </a:lnTo>
                  <a:lnTo>
                    <a:pt x="3408" y="249"/>
                  </a:lnTo>
                  <a:lnTo>
                    <a:pt x="3392" y="302"/>
                  </a:lnTo>
                  <a:lnTo>
                    <a:pt x="3354" y="405"/>
                  </a:lnTo>
                  <a:lnTo>
                    <a:pt x="3309" y="499"/>
                  </a:lnTo>
                  <a:lnTo>
                    <a:pt x="3257" y="585"/>
                  </a:lnTo>
                  <a:lnTo>
                    <a:pt x="3200" y="664"/>
                  </a:lnTo>
                  <a:lnTo>
                    <a:pt x="3135" y="734"/>
                  </a:lnTo>
                  <a:lnTo>
                    <a:pt x="3064" y="797"/>
                  </a:lnTo>
                  <a:lnTo>
                    <a:pt x="2986" y="852"/>
                  </a:lnTo>
                  <a:lnTo>
                    <a:pt x="2944" y="875"/>
                  </a:lnTo>
                  <a:lnTo>
                    <a:pt x="2880" y="909"/>
                  </a:lnTo>
                  <a:lnTo>
                    <a:pt x="2747" y="955"/>
                  </a:lnTo>
                  <a:lnTo>
                    <a:pt x="2614" y="985"/>
                  </a:lnTo>
                  <a:lnTo>
                    <a:pt x="2483" y="998"/>
                  </a:lnTo>
                  <a:lnTo>
                    <a:pt x="2420" y="998"/>
                  </a:lnTo>
                  <a:lnTo>
                    <a:pt x="2366" y="998"/>
                  </a:lnTo>
                  <a:lnTo>
                    <a:pt x="2267" y="990"/>
                  </a:lnTo>
                  <a:lnTo>
                    <a:pt x="2131" y="972"/>
                  </a:lnTo>
                  <a:lnTo>
                    <a:pt x="1930" y="923"/>
                  </a:lnTo>
                  <a:lnTo>
                    <a:pt x="1891" y="909"/>
                  </a:lnTo>
                  <a:lnTo>
                    <a:pt x="1895" y="900"/>
                  </a:lnTo>
                  <a:lnTo>
                    <a:pt x="1892" y="901"/>
                  </a:lnTo>
                  <a:lnTo>
                    <a:pt x="1889" y="904"/>
                  </a:lnTo>
                  <a:lnTo>
                    <a:pt x="1849" y="935"/>
                  </a:lnTo>
                  <a:lnTo>
                    <a:pt x="1766" y="990"/>
                  </a:lnTo>
                  <a:lnTo>
                    <a:pt x="1677" y="1038"/>
                  </a:lnTo>
                  <a:lnTo>
                    <a:pt x="1582" y="1079"/>
                  </a:lnTo>
                  <a:lnTo>
                    <a:pt x="1484" y="1110"/>
                  </a:lnTo>
                  <a:lnTo>
                    <a:pt x="1379" y="1134"/>
                  </a:lnTo>
                  <a:lnTo>
                    <a:pt x="1269" y="1150"/>
                  </a:lnTo>
                  <a:lnTo>
                    <a:pt x="1153" y="1158"/>
                  </a:lnTo>
                  <a:lnTo>
                    <a:pt x="1094" y="1159"/>
                  </a:lnTo>
                  <a:lnTo>
                    <a:pt x="1017" y="1158"/>
                  </a:lnTo>
                  <a:lnTo>
                    <a:pt x="858" y="1145"/>
                  </a:lnTo>
                  <a:lnTo>
                    <a:pt x="775" y="1133"/>
                  </a:lnTo>
                  <a:lnTo>
                    <a:pt x="715" y="1123"/>
                  </a:lnTo>
                  <a:lnTo>
                    <a:pt x="600" y="1090"/>
                  </a:lnTo>
                  <a:lnTo>
                    <a:pt x="490" y="1048"/>
                  </a:lnTo>
                  <a:lnTo>
                    <a:pt x="386" y="994"/>
                  </a:lnTo>
                  <a:lnTo>
                    <a:pt x="287" y="933"/>
                  </a:lnTo>
                  <a:lnTo>
                    <a:pt x="197" y="866"/>
                  </a:lnTo>
                  <a:lnTo>
                    <a:pt x="72" y="760"/>
                  </a:lnTo>
                  <a:lnTo>
                    <a:pt x="0" y="688"/>
                  </a:lnTo>
                  <a:lnTo>
                    <a:pt x="0" y="2695"/>
                  </a:lnTo>
                  <a:lnTo>
                    <a:pt x="22" y="2755"/>
                  </a:lnTo>
                  <a:lnTo>
                    <a:pt x="84" y="2884"/>
                  </a:lnTo>
                  <a:lnTo>
                    <a:pt x="147" y="2981"/>
                  </a:lnTo>
                  <a:lnTo>
                    <a:pt x="197" y="3045"/>
                  </a:lnTo>
                  <a:lnTo>
                    <a:pt x="254" y="3104"/>
                  </a:lnTo>
                  <a:lnTo>
                    <a:pt x="317" y="3160"/>
                  </a:lnTo>
                  <a:lnTo>
                    <a:pt x="354" y="3185"/>
                  </a:lnTo>
                  <a:lnTo>
                    <a:pt x="390" y="3209"/>
                  </a:lnTo>
                  <a:lnTo>
                    <a:pt x="469" y="3251"/>
                  </a:lnTo>
                  <a:lnTo>
                    <a:pt x="554" y="3283"/>
                  </a:lnTo>
                  <a:lnTo>
                    <a:pt x="644" y="3307"/>
                  </a:lnTo>
                  <a:lnTo>
                    <a:pt x="738" y="3321"/>
                  </a:lnTo>
                  <a:lnTo>
                    <a:pt x="838" y="3326"/>
                  </a:lnTo>
                  <a:lnTo>
                    <a:pt x="942" y="3322"/>
                  </a:lnTo>
                  <a:lnTo>
                    <a:pt x="1052" y="3308"/>
                  </a:lnTo>
                  <a:lnTo>
                    <a:pt x="1109" y="3298"/>
                  </a:lnTo>
                  <a:lnTo>
                    <a:pt x="1107" y="3263"/>
                  </a:lnTo>
                  <a:lnTo>
                    <a:pt x="1107" y="3190"/>
                  </a:lnTo>
                  <a:lnTo>
                    <a:pt x="1114" y="3114"/>
                  </a:lnTo>
                  <a:lnTo>
                    <a:pt x="1129" y="3034"/>
                  </a:lnTo>
                  <a:lnTo>
                    <a:pt x="1151" y="2952"/>
                  </a:lnTo>
                  <a:lnTo>
                    <a:pt x="1182" y="2865"/>
                  </a:lnTo>
                  <a:lnTo>
                    <a:pt x="1222" y="2775"/>
                  </a:lnTo>
                  <a:lnTo>
                    <a:pt x="1271" y="2683"/>
                  </a:lnTo>
                  <a:lnTo>
                    <a:pt x="1300" y="2635"/>
                  </a:lnTo>
                  <a:lnTo>
                    <a:pt x="1460" y="2736"/>
                  </a:lnTo>
                  <a:lnTo>
                    <a:pt x="1423" y="2800"/>
                  </a:lnTo>
                  <a:lnTo>
                    <a:pt x="1363" y="2922"/>
                  </a:lnTo>
                  <a:lnTo>
                    <a:pt x="1324" y="3036"/>
                  </a:lnTo>
                  <a:lnTo>
                    <a:pt x="1302" y="3142"/>
                  </a:lnTo>
                  <a:lnTo>
                    <a:pt x="1297" y="3241"/>
                  </a:lnTo>
                  <a:lnTo>
                    <a:pt x="1304" y="3333"/>
                  </a:lnTo>
                  <a:lnTo>
                    <a:pt x="1320" y="3416"/>
                  </a:lnTo>
                  <a:lnTo>
                    <a:pt x="1348" y="3492"/>
                  </a:lnTo>
                  <a:lnTo>
                    <a:pt x="1380" y="3559"/>
                  </a:lnTo>
                  <a:lnTo>
                    <a:pt x="1416" y="3619"/>
                  </a:lnTo>
                  <a:lnTo>
                    <a:pt x="1475" y="3696"/>
                  </a:lnTo>
                  <a:lnTo>
                    <a:pt x="1581" y="3794"/>
                  </a:lnTo>
                  <a:lnTo>
                    <a:pt x="1606" y="3811"/>
                  </a:lnTo>
                  <a:lnTo>
                    <a:pt x="1503" y="3970"/>
                  </a:lnTo>
                  <a:lnTo>
                    <a:pt x="1493" y="3965"/>
                  </a:lnTo>
                  <a:lnTo>
                    <a:pt x="1415" y="3900"/>
                  </a:lnTo>
                  <a:lnTo>
                    <a:pt x="1330" y="3812"/>
                  </a:lnTo>
                  <a:lnTo>
                    <a:pt x="1270" y="3736"/>
                  </a:lnTo>
                  <a:lnTo>
                    <a:pt x="1213" y="3646"/>
                  </a:lnTo>
                  <a:lnTo>
                    <a:pt x="1164" y="3543"/>
                  </a:lnTo>
                  <a:lnTo>
                    <a:pt x="1144" y="3484"/>
                  </a:lnTo>
                  <a:lnTo>
                    <a:pt x="1065" y="3498"/>
                  </a:lnTo>
                  <a:lnTo>
                    <a:pt x="913" y="3514"/>
                  </a:lnTo>
                  <a:lnTo>
                    <a:pt x="841" y="3515"/>
                  </a:lnTo>
                  <a:lnTo>
                    <a:pt x="757" y="3514"/>
                  </a:lnTo>
                  <a:lnTo>
                    <a:pt x="596" y="3492"/>
                  </a:lnTo>
                  <a:lnTo>
                    <a:pt x="483" y="3461"/>
                  </a:lnTo>
                  <a:lnTo>
                    <a:pt x="412" y="3434"/>
                  </a:lnTo>
                  <a:lnTo>
                    <a:pt x="343" y="3400"/>
                  </a:lnTo>
                  <a:lnTo>
                    <a:pt x="276" y="3362"/>
                  </a:lnTo>
                  <a:lnTo>
                    <a:pt x="245" y="3340"/>
                  </a:lnTo>
                  <a:lnTo>
                    <a:pt x="207" y="3314"/>
                  </a:lnTo>
                  <a:lnTo>
                    <a:pt x="140" y="3257"/>
                  </a:lnTo>
                  <a:lnTo>
                    <a:pt x="79" y="3197"/>
                  </a:lnTo>
                  <a:lnTo>
                    <a:pt x="24" y="3133"/>
                  </a:lnTo>
                  <a:lnTo>
                    <a:pt x="0" y="3101"/>
                  </a:lnTo>
                  <a:lnTo>
                    <a:pt x="0" y="3266"/>
                  </a:lnTo>
                  <a:lnTo>
                    <a:pt x="1" y="3361"/>
                  </a:lnTo>
                  <a:lnTo>
                    <a:pt x="14" y="3539"/>
                  </a:lnTo>
                  <a:lnTo>
                    <a:pt x="37" y="3702"/>
                  </a:lnTo>
                  <a:lnTo>
                    <a:pt x="74" y="3852"/>
                  </a:lnTo>
                  <a:lnTo>
                    <a:pt x="119" y="3990"/>
                  </a:lnTo>
                  <a:lnTo>
                    <a:pt x="175" y="4114"/>
                  </a:lnTo>
                  <a:lnTo>
                    <a:pt x="239" y="4227"/>
                  </a:lnTo>
                  <a:lnTo>
                    <a:pt x="312" y="4327"/>
                  </a:lnTo>
                  <a:lnTo>
                    <a:pt x="392" y="4415"/>
                  </a:lnTo>
                  <a:lnTo>
                    <a:pt x="481" y="4493"/>
                  </a:lnTo>
                  <a:lnTo>
                    <a:pt x="574" y="4559"/>
                  </a:lnTo>
                  <a:lnTo>
                    <a:pt x="672" y="4614"/>
                  </a:lnTo>
                  <a:lnTo>
                    <a:pt x="775" y="4660"/>
                  </a:lnTo>
                  <a:lnTo>
                    <a:pt x="882" y="4695"/>
                  </a:lnTo>
                  <a:lnTo>
                    <a:pt x="993" y="4721"/>
                  </a:lnTo>
                  <a:lnTo>
                    <a:pt x="1105" y="4738"/>
                  </a:lnTo>
                  <a:lnTo>
                    <a:pt x="1221" y="4745"/>
                  </a:lnTo>
                  <a:lnTo>
                    <a:pt x="1336" y="4744"/>
                  </a:lnTo>
                  <a:lnTo>
                    <a:pt x="1453" y="4736"/>
                  </a:lnTo>
                  <a:lnTo>
                    <a:pt x="1568" y="4719"/>
                  </a:lnTo>
                  <a:lnTo>
                    <a:pt x="1682" y="4695"/>
                  </a:lnTo>
                  <a:lnTo>
                    <a:pt x="1795" y="4664"/>
                  </a:lnTo>
                  <a:lnTo>
                    <a:pt x="1905" y="4626"/>
                  </a:lnTo>
                  <a:lnTo>
                    <a:pt x="2013" y="4582"/>
                  </a:lnTo>
                  <a:lnTo>
                    <a:pt x="2115" y="4532"/>
                  </a:lnTo>
                  <a:lnTo>
                    <a:pt x="2213" y="4474"/>
                  </a:lnTo>
                  <a:lnTo>
                    <a:pt x="2305" y="4414"/>
                  </a:lnTo>
                  <a:lnTo>
                    <a:pt x="2392" y="4346"/>
                  </a:lnTo>
                  <a:lnTo>
                    <a:pt x="2473" y="4275"/>
                  </a:lnTo>
                  <a:lnTo>
                    <a:pt x="2544" y="4200"/>
                  </a:lnTo>
                  <a:lnTo>
                    <a:pt x="2609" y="4121"/>
                  </a:lnTo>
                  <a:lnTo>
                    <a:pt x="2663" y="4036"/>
                  </a:lnTo>
                  <a:lnTo>
                    <a:pt x="2687" y="3994"/>
                  </a:lnTo>
                  <a:lnTo>
                    <a:pt x="2693" y="3995"/>
                  </a:lnTo>
                  <a:lnTo>
                    <a:pt x="2700" y="3996"/>
                  </a:lnTo>
                  <a:lnTo>
                    <a:pt x="2735" y="3934"/>
                  </a:lnTo>
                  <a:lnTo>
                    <a:pt x="2797" y="3795"/>
                  </a:lnTo>
                  <a:lnTo>
                    <a:pt x="2833" y="3679"/>
                  </a:lnTo>
                  <a:lnTo>
                    <a:pt x="2851" y="3596"/>
                  </a:lnTo>
                  <a:lnTo>
                    <a:pt x="2863" y="3510"/>
                  </a:lnTo>
                  <a:lnTo>
                    <a:pt x="2867" y="3422"/>
                  </a:lnTo>
                  <a:lnTo>
                    <a:pt x="2865" y="3377"/>
                  </a:lnTo>
                  <a:lnTo>
                    <a:pt x="2862" y="3321"/>
                  </a:lnTo>
                  <a:lnTo>
                    <a:pt x="2842" y="3209"/>
                  </a:lnTo>
                  <a:lnTo>
                    <a:pt x="2810" y="3101"/>
                  </a:lnTo>
                  <a:lnTo>
                    <a:pt x="2763" y="2993"/>
                  </a:lnTo>
                  <a:lnTo>
                    <a:pt x="2705" y="2888"/>
                  </a:lnTo>
                  <a:lnTo>
                    <a:pt x="2631" y="2784"/>
                  </a:lnTo>
                  <a:lnTo>
                    <a:pt x="2545" y="2682"/>
                  </a:lnTo>
                  <a:lnTo>
                    <a:pt x="2447" y="2582"/>
                  </a:lnTo>
                  <a:lnTo>
                    <a:pt x="2391" y="2533"/>
                  </a:lnTo>
                  <a:lnTo>
                    <a:pt x="2366" y="2565"/>
                  </a:lnTo>
                  <a:lnTo>
                    <a:pt x="2309" y="2626"/>
                  </a:lnTo>
                  <a:lnTo>
                    <a:pt x="2246" y="2685"/>
                  </a:lnTo>
                  <a:lnTo>
                    <a:pt x="2175" y="2740"/>
                  </a:lnTo>
                  <a:lnTo>
                    <a:pt x="2094" y="2791"/>
                  </a:lnTo>
                  <a:lnTo>
                    <a:pt x="2005" y="2837"/>
                  </a:lnTo>
                  <a:lnTo>
                    <a:pt x="1906" y="2880"/>
                  </a:lnTo>
                  <a:lnTo>
                    <a:pt x="1797" y="2917"/>
                  </a:lnTo>
                  <a:lnTo>
                    <a:pt x="1739" y="2932"/>
                  </a:lnTo>
                  <a:lnTo>
                    <a:pt x="1692" y="2748"/>
                  </a:lnTo>
                  <a:lnTo>
                    <a:pt x="1773" y="2726"/>
                  </a:lnTo>
                  <a:lnTo>
                    <a:pt x="1914" y="2672"/>
                  </a:lnTo>
                  <a:lnTo>
                    <a:pt x="2033" y="2605"/>
                  </a:lnTo>
                  <a:lnTo>
                    <a:pt x="2133" y="2532"/>
                  </a:lnTo>
                  <a:lnTo>
                    <a:pt x="2216" y="2450"/>
                  </a:lnTo>
                  <a:lnTo>
                    <a:pt x="2281" y="2363"/>
                  </a:lnTo>
                  <a:lnTo>
                    <a:pt x="2331" y="2275"/>
                  </a:lnTo>
                  <a:lnTo>
                    <a:pt x="2370" y="2184"/>
                  </a:lnTo>
                  <a:lnTo>
                    <a:pt x="2398" y="2095"/>
                  </a:lnTo>
                  <a:lnTo>
                    <a:pt x="2414" y="2009"/>
                  </a:lnTo>
                  <a:lnTo>
                    <a:pt x="2427" y="1890"/>
                  </a:lnTo>
                  <a:lnTo>
                    <a:pt x="2421" y="1709"/>
                  </a:lnTo>
                  <a:lnTo>
                    <a:pt x="2414" y="1671"/>
                  </a:lnTo>
                  <a:lnTo>
                    <a:pt x="2600" y="1635"/>
                  </a:lnTo>
                  <a:lnTo>
                    <a:pt x="2602" y="1649"/>
                  </a:lnTo>
                  <a:lnTo>
                    <a:pt x="2614" y="1773"/>
                  </a:lnTo>
                  <a:lnTo>
                    <a:pt x="2611" y="1926"/>
                  </a:lnTo>
                  <a:lnTo>
                    <a:pt x="2597" y="2044"/>
                  </a:lnTo>
                  <a:lnTo>
                    <a:pt x="2570" y="2171"/>
                  </a:lnTo>
                  <a:lnTo>
                    <a:pt x="2525" y="2305"/>
                  </a:lnTo>
                  <a:lnTo>
                    <a:pt x="2493" y="2371"/>
                  </a:lnTo>
                  <a:lnTo>
                    <a:pt x="2558" y="2428"/>
                  </a:lnTo>
                  <a:lnTo>
                    <a:pt x="2676" y="2545"/>
                  </a:lnTo>
                  <a:lnTo>
                    <a:pt x="2777" y="2664"/>
                  </a:lnTo>
                  <a:lnTo>
                    <a:pt x="2864" y="2786"/>
                  </a:lnTo>
                  <a:lnTo>
                    <a:pt x="2934" y="2910"/>
                  </a:lnTo>
                  <a:lnTo>
                    <a:pt x="2989" y="3038"/>
                  </a:lnTo>
                  <a:lnTo>
                    <a:pt x="3027" y="3168"/>
                  </a:lnTo>
                  <a:lnTo>
                    <a:pt x="3051" y="3301"/>
                  </a:lnTo>
                  <a:lnTo>
                    <a:pt x="3055" y="3369"/>
                  </a:lnTo>
                  <a:lnTo>
                    <a:pt x="3056" y="3414"/>
                  </a:lnTo>
                  <a:lnTo>
                    <a:pt x="3053" y="3501"/>
                  </a:lnTo>
                  <a:lnTo>
                    <a:pt x="3039" y="3628"/>
                  </a:lnTo>
                  <a:lnTo>
                    <a:pt x="3000" y="3786"/>
                  </a:lnTo>
                  <a:lnTo>
                    <a:pt x="2947" y="3929"/>
                  </a:lnTo>
                  <a:lnTo>
                    <a:pt x="2916" y="3995"/>
                  </a:lnTo>
                  <a:lnTo>
                    <a:pt x="2989" y="3982"/>
                  </a:lnTo>
                  <a:lnTo>
                    <a:pt x="3139" y="3937"/>
                  </a:lnTo>
                  <a:lnTo>
                    <a:pt x="3289" y="3868"/>
                  </a:lnTo>
                  <a:lnTo>
                    <a:pt x="3437" y="3777"/>
                  </a:lnTo>
                  <a:lnTo>
                    <a:pt x="3577" y="3663"/>
                  </a:lnTo>
                  <a:lnTo>
                    <a:pt x="3674" y="3563"/>
                  </a:lnTo>
                  <a:lnTo>
                    <a:pt x="3735" y="3491"/>
                  </a:lnTo>
                  <a:lnTo>
                    <a:pt x="3791" y="3413"/>
                  </a:lnTo>
                  <a:lnTo>
                    <a:pt x="3843" y="3330"/>
                  </a:lnTo>
                  <a:lnTo>
                    <a:pt x="3889" y="3243"/>
                  </a:lnTo>
                  <a:lnTo>
                    <a:pt x="3930" y="3150"/>
                  </a:lnTo>
                  <a:lnTo>
                    <a:pt x="3948" y="3102"/>
                  </a:lnTo>
                  <a:lnTo>
                    <a:pt x="3945" y="3102"/>
                  </a:lnTo>
                  <a:lnTo>
                    <a:pt x="3952" y="3084"/>
                  </a:lnTo>
                  <a:lnTo>
                    <a:pt x="3983" y="2966"/>
                  </a:lnTo>
                  <a:lnTo>
                    <a:pt x="4003" y="2852"/>
                  </a:lnTo>
                  <a:lnTo>
                    <a:pt x="4016" y="2713"/>
                  </a:lnTo>
                  <a:lnTo>
                    <a:pt x="4014" y="2558"/>
                  </a:lnTo>
                  <a:lnTo>
                    <a:pt x="3998" y="2433"/>
                  </a:lnTo>
                  <a:lnTo>
                    <a:pt x="3979" y="2349"/>
                  </a:lnTo>
                  <a:lnTo>
                    <a:pt x="3953" y="2265"/>
                  </a:lnTo>
                  <a:lnTo>
                    <a:pt x="3918" y="2180"/>
                  </a:lnTo>
                  <a:lnTo>
                    <a:pt x="3897" y="2139"/>
                  </a:lnTo>
                  <a:lnTo>
                    <a:pt x="3867" y="2086"/>
                  </a:lnTo>
                  <a:lnTo>
                    <a:pt x="3796" y="1989"/>
                  </a:lnTo>
                  <a:lnTo>
                    <a:pt x="3713" y="1898"/>
                  </a:lnTo>
                  <a:lnTo>
                    <a:pt x="3616" y="1817"/>
                  </a:lnTo>
                  <a:lnTo>
                    <a:pt x="3506" y="1744"/>
                  </a:lnTo>
                  <a:lnTo>
                    <a:pt x="3383" y="1680"/>
                  </a:lnTo>
                  <a:lnTo>
                    <a:pt x="3248" y="1624"/>
                  </a:lnTo>
                  <a:lnTo>
                    <a:pt x="3099" y="1576"/>
                  </a:lnTo>
                  <a:lnTo>
                    <a:pt x="3020" y="1557"/>
                  </a:lnTo>
                  <a:lnTo>
                    <a:pt x="3064" y="1372"/>
                  </a:lnTo>
                  <a:lnTo>
                    <a:pt x="3153" y="1395"/>
                  </a:lnTo>
                  <a:lnTo>
                    <a:pt x="3322" y="1448"/>
                  </a:lnTo>
                  <a:lnTo>
                    <a:pt x="3476" y="1513"/>
                  </a:lnTo>
                  <a:lnTo>
                    <a:pt x="3615" y="1588"/>
                  </a:lnTo>
                  <a:lnTo>
                    <a:pt x="3740" y="1672"/>
                  </a:lnTo>
                  <a:lnTo>
                    <a:pt x="3852" y="1768"/>
                  </a:lnTo>
                  <a:lnTo>
                    <a:pt x="3948" y="1873"/>
                  </a:lnTo>
                  <a:lnTo>
                    <a:pt x="4029" y="1989"/>
                  </a:lnTo>
                  <a:lnTo>
                    <a:pt x="4064" y="2051"/>
                  </a:lnTo>
                  <a:lnTo>
                    <a:pt x="4093" y="2108"/>
                  </a:lnTo>
                  <a:lnTo>
                    <a:pt x="4140" y="2222"/>
                  </a:lnTo>
                  <a:lnTo>
                    <a:pt x="4172" y="2336"/>
                  </a:lnTo>
                  <a:lnTo>
                    <a:pt x="4193" y="2447"/>
                  </a:lnTo>
                  <a:lnTo>
                    <a:pt x="4199" y="2503"/>
                  </a:lnTo>
                  <a:lnTo>
                    <a:pt x="4237" y="2464"/>
                  </a:lnTo>
                  <a:lnTo>
                    <a:pt x="4313" y="2375"/>
                  </a:lnTo>
                  <a:lnTo>
                    <a:pt x="4386" y="2272"/>
                  </a:lnTo>
                  <a:lnTo>
                    <a:pt x="4448" y="2161"/>
                  </a:lnTo>
                  <a:lnTo>
                    <a:pt x="4496" y="2042"/>
                  </a:lnTo>
                  <a:lnTo>
                    <a:pt x="4518" y="1948"/>
                  </a:lnTo>
                  <a:lnTo>
                    <a:pt x="4524" y="1885"/>
                  </a:lnTo>
                  <a:lnTo>
                    <a:pt x="4524" y="1820"/>
                  </a:lnTo>
                  <a:lnTo>
                    <a:pt x="4517" y="1755"/>
                  </a:lnTo>
                  <a:lnTo>
                    <a:pt x="4500" y="1689"/>
                  </a:lnTo>
                  <a:lnTo>
                    <a:pt x="4474" y="1624"/>
                  </a:lnTo>
                  <a:lnTo>
                    <a:pt x="4457" y="1592"/>
                  </a:lnTo>
                  <a:lnTo>
                    <a:pt x="4510" y="1547"/>
                  </a:lnTo>
                  <a:lnTo>
                    <a:pt x="4602" y="1452"/>
                  </a:lnTo>
                  <a:lnTo>
                    <a:pt x="4677" y="1351"/>
                  </a:lnTo>
                  <a:lnTo>
                    <a:pt x="4737" y="1243"/>
                  </a:lnTo>
                  <a:lnTo>
                    <a:pt x="4782" y="1133"/>
                  </a:lnTo>
                  <a:lnTo>
                    <a:pt x="4814" y="1019"/>
                  </a:lnTo>
                  <a:lnTo>
                    <a:pt x="4832" y="904"/>
                  </a:lnTo>
                  <a:lnTo>
                    <a:pt x="4838" y="790"/>
                  </a:lnTo>
                  <a:lnTo>
                    <a:pt x="4832" y="676"/>
                  </a:lnTo>
                  <a:lnTo>
                    <a:pt x="4816" y="565"/>
                  </a:lnTo>
                  <a:lnTo>
                    <a:pt x="4790" y="458"/>
                  </a:lnTo>
                  <a:lnTo>
                    <a:pt x="4754" y="357"/>
                  </a:lnTo>
                  <a:lnTo>
                    <a:pt x="4711" y="262"/>
                  </a:lnTo>
                  <a:lnTo>
                    <a:pt x="4659" y="174"/>
                  </a:lnTo>
                  <a:lnTo>
                    <a:pt x="4602" y="96"/>
                  </a:lnTo>
                  <a:lnTo>
                    <a:pt x="4539" y="29"/>
                  </a:lnTo>
                  <a:lnTo>
                    <a:pt x="450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Shape 15">
              <a:extLst>
                <a:ext uri="{FF2B5EF4-FFF2-40B4-BE49-F238E27FC236}">
                  <a16:creationId xmlns:a16="http://schemas.microsoft.com/office/drawing/2014/main" id="{82816CBC-5AF0-F9F5-7D79-C0CE2CA819E0}"/>
                </a:ext>
              </a:extLst>
            </p:cNvPr>
            <p:cNvSpPr>
              <a:spLocks/>
            </p:cNvSpPr>
            <p:nvPr/>
          </p:nvSpPr>
          <p:spPr bwMode="auto">
            <a:xfrm>
              <a:off x="6150204" y="2033743"/>
              <a:ext cx="1539414" cy="1745392"/>
            </a:xfrm>
            <a:custGeom>
              <a:avLst/>
              <a:gdLst>
                <a:gd name="connsiteX0" fmla="*/ 1075964 w 1539414"/>
                <a:gd name="connsiteY0" fmla="*/ 503700 h 1745392"/>
                <a:gd name="connsiteX1" fmla="*/ 1076641 w 1539414"/>
                <a:gd name="connsiteY1" fmla="*/ 503700 h 1745392"/>
                <a:gd name="connsiteX2" fmla="*/ 1075286 w 1539414"/>
                <a:gd name="connsiteY2" fmla="*/ 504039 h 1745392"/>
                <a:gd name="connsiteX3" fmla="*/ 1075261 w 1539414"/>
                <a:gd name="connsiteY3" fmla="*/ 503841 h 1745392"/>
                <a:gd name="connsiteX4" fmla="*/ 727360 w 1539414"/>
                <a:gd name="connsiteY4" fmla="*/ 210043 h 1745392"/>
                <a:gd name="connsiteX5" fmla="*/ 764287 w 1539414"/>
                <a:gd name="connsiteY5" fmla="*/ 211737 h 1745392"/>
                <a:gd name="connsiteX6" fmla="*/ 800536 w 1539414"/>
                <a:gd name="connsiteY6" fmla="*/ 218172 h 1745392"/>
                <a:gd name="connsiteX7" fmla="*/ 835430 w 1539414"/>
                <a:gd name="connsiteY7" fmla="*/ 228333 h 1745392"/>
                <a:gd name="connsiteX8" fmla="*/ 868970 w 1539414"/>
                <a:gd name="connsiteY8" fmla="*/ 242559 h 1745392"/>
                <a:gd name="connsiteX9" fmla="*/ 900476 w 1539414"/>
                <a:gd name="connsiteY9" fmla="*/ 259494 h 1745392"/>
                <a:gd name="connsiteX10" fmla="*/ 930289 w 1539414"/>
                <a:gd name="connsiteY10" fmla="*/ 279139 h 1745392"/>
                <a:gd name="connsiteX11" fmla="*/ 958069 w 1539414"/>
                <a:gd name="connsiteY11" fmla="*/ 301155 h 1745392"/>
                <a:gd name="connsiteX12" fmla="*/ 983477 w 1539414"/>
                <a:gd name="connsiteY12" fmla="*/ 325203 h 1745392"/>
                <a:gd name="connsiteX13" fmla="*/ 1006175 w 1539414"/>
                <a:gd name="connsiteY13" fmla="*/ 351283 h 1745392"/>
                <a:gd name="connsiteX14" fmla="*/ 1026163 w 1539414"/>
                <a:gd name="connsiteY14" fmla="*/ 378041 h 1745392"/>
                <a:gd name="connsiteX15" fmla="*/ 1043102 w 1539414"/>
                <a:gd name="connsiteY15" fmla="*/ 406153 h 1745392"/>
                <a:gd name="connsiteX16" fmla="*/ 1056653 w 1539414"/>
                <a:gd name="connsiteY16" fmla="*/ 434266 h 1745392"/>
                <a:gd name="connsiteX17" fmla="*/ 1066817 w 1539414"/>
                <a:gd name="connsiteY17" fmla="*/ 462378 h 1745392"/>
                <a:gd name="connsiteX18" fmla="*/ 1073592 w 1539414"/>
                <a:gd name="connsiteY18" fmla="*/ 490491 h 1745392"/>
                <a:gd name="connsiteX19" fmla="*/ 1075261 w 1539414"/>
                <a:gd name="connsiteY19" fmla="*/ 503841 h 1745392"/>
                <a:gd name="connsiteX20" fmla="*/ 1074270 w 1539414"/>
                <a:gd name="connsiteY20" fmla="*/ 504039 h 1745392"/>
                <a:gd name="connsiteX21" fmla="*/ 1075286 w 1539414"/>
                <a:gd name="connsiteY21" fmla="*/ 504039 h 1745392"/>
                <a:gd name="connsiteX22" fmla="*/ 1084772 w 1539414"/>
                <a:gd name="connsiteY22" fmla="*/ 552812 h 1745392"/>
                <a:gd name="connsiteX23" fmla="*/ 1094935 w 1539414"/>
                <a:gd name="connsiteY23" fmla="*/ 615134 h 1745392"/>
                <a:gd name="connsiteX24" fmla="*/ 1098662 w 1539414"/>
                <a:gd name="connsiteY24" fmla="*/ 652730 h 1745392"/>
                <a:gd name="connsiteX25" fmla="*/ 1099001 w 1539414"/>
                <a:gd name="connsiteY25" fmla="*/ 686601 h 1745392"/>
                <a:gd name="connsiteX26" fmla="*/ 1095613 w 1539414"/>
                <a:gd name="connsiteY26" fmla="*/ 718439 h 1745392"/>
                <a:gd name="connsiteX27" fmla="*/ 1088499 w 1539414"/>
                <a:gd name="connsiteY27" fmla="*/ 748245 h 1745392"/>
                <a:gd name="connsiteX28" fmla="*/ 1076641 w 1539414"/>
                <a:gd name="connsiteY28" fmla="*/ 776358 h 1745392"/>
                <a:gd name="connsiteX29" fmla="*/ 1068511 w 1539414"/>
                <a:gd name="connsiteY29" fmla="*/ 789906 h 1745392"/>
                <a:gd name="connsiteX30" fmla="*/ 1061735 w 1539414"/>
                <a:gd name="connsiteY30" fmla="*/ 801083 h 1745392"/>
                <a:gd name="connsiteX31" fmla="*/ 1045474 w 1539414"/>
                <a:gd name="connsiteY31" fmla="*/ 822421 h 1745392"/>
                <a:gd name="connsiteX32" fmla="*/ 1027518 w 1539414"/>
                <a:gd name="connsiteY32" fmla="*/ 840712 h 1745392"/>
                <a:gd name="connsiteX33" fmla="*/ 1008208 w 1539414"/>
                <a:gd name="connsiteY33" fmla="*/ 857308 h 1745392"/>
                <a:gd name="connsiteX34" fmla="*/ 977379 w 1539414"/>
                <a:gd name="connsiteY34" fmla="*/ 878985 h 1745392"/>
                <a:gd name="connsiteX35" fmla="*/ 935709 w 1539414"/>
                <a:gd name="connsiteY35" fmla="*/ 900324 h 1745392"/>
                <a:gd name="connsiteX36" fmla="*/ 895056 w 1539414"/>
                <a:gd name="connsiteY36" fmla="*/ 915904 h 1745392"/>
                <a:gd name="connsiteX37" fmla="*/ 860161 w 1539414"/>
                <a:gd name="connsiteY37" fmla="*/ 926065 h 1745392"/>
                <a:gd name="connsiteX38" fmla="*/ 822218 w 1539414"/>
                <a:gd name="connsiteY38" fmla="*/ 933517 h 1745392"/>
                <a:gd name="connsiteX39" fmla="*/ 816120 w 1539414"/>
                <a:gd name="connsiteY39" fmla="*/ 933855 h 1745392"/>
                <a:gd name="connsiteX40" fmla="*/ 822218 w 1539414"/>
                <a:gd name="connsiteY40" fmla="*/ 997871 h 1745392"/>
                <a:gd name="connsiteX41" fmla="*/ 831704 w 1539414"/>
                <a:gd name="connsiteY41" fmla="*/ 997193 h 1745392"/>
                <a:gd name="connsiteX42" fmla="*/ 877100 w 1539414"/>
                <a:gd name="connsiteY42" fmla="*/ 987709 h 1745392"/>
                <a:gd name="connsiteX43" fmla="*/ 918431 w 1539414"/>
                <a:gd name="connsiteY43" fmla="*/ 975855 h 1745392"/>
                <a:gd name="connsiteX44" fmla="*/ 965522 w 1539414"/>
                <a:gd name="connsiteY44" fmla="*/ 957565 h 1745392"/>
                <a:gd name="connsiteX45" fmla="*/ 1002449 w 1539414"/>
                <a:gd name="connsiteY45" fmla="*/ 938597 h 1745392"/>
                <a:gd name="connsiteX46" fmla="*/ 1026841 w 1539414"/>
                <a:gd name="connsiteY46" fmla="*/ 923356 h 1745392"/>
                <a:gd name="connsiteX47" fmla="*/ 1051233 w 1539414"/>
                <a:gd name="connsiteY47" fmla="*/ 905743 h 1745392"/>
                <a:gd name="connsiteX48" fmla="*/ 1073931 w 1539414"/>
                <a:gd name="connsiteY48" fmla="*/ 885421 h 1745392"/>
                <a:gd name="connsiteX49" fmla="*/ 1095613 w 1539414"/>
                <a:gd name="connsiteY49" fmla="*/ 863066 h 1745392"/>
                <a:gd name="connsiteX50" fmla="*/ 1114923 w 1539414"/>
                <a:gd name="connsiteY50" fmla="*/ 837325 h 1745392"/>
                <a:gd name="connsiteX51" fmla="*/ 1123393 w 1539414"/>
                <a:gd name="connsiteY51" fmla="*/ 823099 h 1745392"/>
                <a:gd name="connsiteX52" fmla="*/ 1132879 w 1539414"/>
                <a:gd name="connsiteY52" fmla="*/ 807518 h 1745392"/>
                <a:gd name="connsiteX53" fmla="*/ 1147785 w 1539414"/>
                <a:gd name="connsiteY53" fmla="*/ 773987 h 1745392"/>
                <a:gd name="connsiteX54" fmla="*/ 1158626 w 1539414"/>
                <a:gd name="connsiteY54" fmla="*/ 738761 h 1745392"/>
                <a:gd name="connsiteX55" fmla="*/ 1165402 w 1539414"/>
                <a:gd name="connsiteY55" fmla="*/ 701504 h 1745392"/>
                <a:gd name="connsiteX56" fmla="*/ 1167773 w 1539414"/>
                <a:gd name="connsiteY56" fmla="*/ 662553 h 1745392"/>
                <a:gd name="connsiteX57" fmla="*/ 1166079 w 1539414"/>
                <a:gd name="connsiteY57" fmla="*/ 621231 h 1745392"/>
                <a:gd name="connsiteX58" fmla="*/ 1160997 w 1539414"/>
                <a:gd name="connsiteY58" fmla="*/ 578215 h 1745392"/>
                <a:gd name="connsiteX59" fmla="*/ 1151173 w 1539414"/>
                <a:gd name="connsiteY59" fmla="*/ 533845 h 1745392"/>
                <a:gd name="connsiteX60" fmla="*/ 1144736 w 1539414"/>
                <a:gd name="connsiteY60" fmla="*/ 510474 h 1745392"/>
                <a:gd name="connsiteX61" fmla="*/ 1161336 w 1539414"/>
                <a:gd name="connsiteY61" fmla="*/ 514877 h 1745392"/>
                <a:gd name="connsiteX62" fmla="*/ 1193859 w 1539414"/>
                <a:gd name="connsiteY62" fmla="*/ 526732 h 1745392"/>
                <a:gd name="connsiteX63" fmla="*/ 1225027 w 1539414"/>
                <a:gd name="connsiteY63" fmla="*/ 542313 h 1745392"/>
                <a:gd name="connsiteX64" fmla="*/ 1254839 w 1539414"/>
                <a:gd name="connsiteY64" fmla="*/ 561619 h 1745392"/>
                <a:gd name="connsiteX65" fmla="*/ 1283297 w 1539414"/>
                <a:gd name="connsiteY65" fmla="*/ 583973 h 1745392"/>
                <a:gd name="connsiteX66" fmla="*/ 1309383 w 1539414"/>
                <a:gd name="connsiteY66" fmla="*/ 609037 h 1745392"/>
                <a:gd name="connsiteX67" fmla="*/ 1333436 w 1539414"/>
                <a:gd name="connsiteY67" fmla="*/ 637150 h 1745392"/>
                <a:gd name="connsiteX68" fmla="*/ 1355457 w 1539414"/>
                <a:gd name="connsiteY68" fmla="*/ 667633 h 1745392"/>
                <a:gd name="connsiteX69" fmla="*/ 1374429 w 1539414"/>
                <a:gd name="connsiteY69" fmla="*/ 700149 h 1745392"/>
                <a:gd name="connsiteX70" fmla="*/ 1390690 w 1539414"/>
                <a:gd name="connsiteY70" fmla="*/ 734358 h 1745392"/>
                <a:gd name="connsiteX71" fmla="*/ 1403225 w 1539414"/>
                <a:gd name="connsiteY71" fmla="*/ 770600 h 1745392"/>
                <a:gd name="connsiteX72" fmla="*/ 1413049 w 1539414"/>
                <a:gd name="connsiteY72" fmla="*/ 807857 h 1745392"/>
                <a:gd name="connsiteX73" fmla="*/ 1418470 w 1539414"/>
                <a:gd name="connsiteY73" fmla="*/ 846470 h 1745392"/>
                <a:gd name="connsiteX74" fmla="*/ 1420841 w 1539414"/>
                <a:gd name="connsiteY74" fmla="*/ 885421 h 1745392"/>
                <a:gd name="connsiteX75" fmla="*/ 1418470 w 1539414"/>
                <a:gd name="connsiteY75" fmla="*/ 925049 h 1745392"/>
                <a:gd name="connsiteX76" fmla="*/ 1412033 w 1539414"/>
                <a:gd name="connsiteY76" fmla="*/ 964678 h 1745392"/>
                <a:gd name="connsiteX77" fmla="*/ 1407290 w 1539414"/>
                <a:gd name="connsiteY77" fmla="*/ 984322 h 1745392"/>
                <a:gd name="connsiteX78" fmla="*/ 1416437 w 1539414"/>
                <a:gd name="connsiteY78" fmla="*/ 987371 h 1745392"/>
                <a:gd name="connsiteX79" fmla="*/ 1434054 w 1539414"/>
                <a:gd name="connsiteY79" fmla="*/ 994484 h 1745392"/>
                <a:gd name="connsiteX80" fmla="*/ 1450315 w 1539414"/>
                <a:gd name="connsiteY80" fmla="*/ 1003290 h 1745392"/>
                <a:gd name="connsiteX81" fmla="*/ 1464883 w 1539414"/>
                <a:gd name="connsiteY81" fmla="*/ 1013790 h 1745392"/>
                <a:gd name="connsiteX82" fmla="*/ 1483516 w 1539414"/>
                <a:gd name="connsiteY82" fmla="*/ 1031741 h 1745392"/>
                <a:gd name="connsiteX83" fmla="*/ 1504181 w 1539414"/>
                <a:gd name="connsiteY83" fmla="*/ 1060531 h 1745392"/>
                <a:gd name="connsiteX84" fmla="*/ 1519765 w 1539414"/>
                <a:gd name="connsiteY84" fmla="*/ 1094063 h 1745392"/>
                <a:gd name="connsiteX85" fmla="*/ 1530606 w 1539414"/>
                <a:gd name="connsiteY85" fmla="*/ 1129965 h 1745392"/>
                <a:gd name="connsiteX86" fmla="*/ 1536704 w 1539414"/>
                <a:gd name="connsiteY86" fmla="*/ 1167900 h 1745392"/>
                <a:gd name="connsiteX87" fmla="*/ 1539414 w 1539414"/>
                <a:gd name="connsiteY87" fmla="*/ 1206513 h 1745392"/>
                <a:gd name="connsiteX88" fmla="*/ 1539414 w 1539414"/>
                <a:gd name="connsiteY88" fmla="*/ 1225819 h 1745392"/>
                <a:gd name="connsiteX89" fmla="*/ 1538059 w 1539414"/>
                <a:gd name="connsiteY89" fmla="*/ 1240722 h 1745392"/>
                <a:gd name="connsiteX90" fmla="*/ 1532639 w 1539414"/>
                <a:gd name="connsiteY90" fmla="*/ 1270528 h 1745392"/>
                <a:gd name="connsiteX91" fmla="*/ 1528912 w 1539414"/>
                <a:gd name="connsiteY91" fmla="*/ 1285092 h 1745392"/>
                <a:gd name="connsiteX92" fmla="*/ 1525185 w 1539414"/>
                <a:gd name="connsiteY92" fmla="*/ 1296608 h 1745392"/>
                <a:gd name="connsiteX93" fmla="*/ 1516716 w 1539414"/>
                <a:gd name="connsiteY93" fmla="*/ 1318285 h 1745392"/>
                <a:gd name="connsiteX94" fmla="*/ 1505536 w 1539414"/>
                <a:gd name="connsiteY94" fmla="*/ 1338946 h 1745392"/>
                <a:gd name="connsiteX95" fmla="*/ 1493001 w 1539414"/>
                <a:gd name="connsiteY95" fmla="*/ 1357914 h 1745392"/>
                <a:gd name="connsiteX96" fmla="*/ 1478434 w 1539414"/>
                <a:gd name="connsiteY96" fmla="*/ 1375527 h 1745392"/>
                <a:gd name="connsiteX97" fmla="*/ 1461156 w 1539414"/>
                <a:gd name="connsiteY97" fmla="*/ 1391784 h 1745392"/>
                <a:gd name="connsiteX98" fmla="*/ 1442184 w 1539414"/>
                <a:gd name="connsiteY98" fmla="*/ 1406687 h 1745392"/>
                <a:gd name="connsiteX99" fmla="*/ 1421180 w 1539414"/>
                <a:gd name="connsiteY99" fmla="*/ 1420236 h 1745392"/>
                <a:gd name="connsiteX100" fmla="*/ 1410000 w 1539414"/>
                <a:gd name="connsiteY100" fmla="*/ 1426671 h 1745392"/>
                <a:gd name="connsiteX101" fmla="*/ 1398821 w 1539414"/>
                <a:gd name="connsiteY101" fmla="*/ 1432429 h 1745392"/>
                <a:gd name="connsiteX102" fmla="*/ 1376122 w 1539414"/>
                <a:gd name="connsiteY102" fmla="*/ 1441235 h 1745392"/>
                <a:gd name="connsiteX103" fmla="*/ 1341906 w 1539414"/>
                <a:gd name="connsiteY103" fmla="*/ 1450380 h 1745392"/>
                <a:gd name="connsiteX104" fmla="*/ 1296509 w 1539414"/>
                <a:gd name="connsiteY104" fmla="*/ 1454783 h 1745392"/>
                <a:gd name="connsiteX105" fmla="*/ 1253484 w 1539414"/>
                <a:gd name="connsiteY105" fmla="*/ 1453767 h 1745392"/>
                <a:gd name="connsiteX106" fmla="*/ 1215202 w 1539414"/>
                <a:gd name="connsiteY106" fmla="*/ 1448009 h 1745392"/>
                <a:gd name="connsiteX107" fmla="*/ 1183357 w 1539414"/>
                <a:gd name="connsiteY107" fmla="*/ 1440558 h 1745392"/>
                <a:gd name="connsiteX108" fmla="*/ 1150495 w 1539414"/>
                <a:gd name="connsiteY108" fmla="*/ 1430058 h 1745392"/>
                <a:gd name="connsiteX109" fmla="*/ 1145414 w 1539414"/>
                <a:gd name="connsiteY109" fmla="*/ 1427687 h 1745392"/>
                <a:gd name="connsiteX110" fmla="*/ 1121699 w 1539414"/>
                <a:gd name="connsiteY110" fmla="*/ 1417187 h 1745392"/>
                <a:gd name="connsiteX111" fmla="*/ 1108487 w 1539414"/>
                <a:gd name="connsiteY111" fmla="*/ 1409397 h 1745392"/>
                <a:gd name="connsiteX112" fmla="*/ 1084772 w 1539414"/>
                <a:gd name="connsiteY112" fmla="*/ 1390430 h 1745392"/>
                <a:gd name="connsiteX113" fmla="*/ 1074270 w 1539414"/>
                <a:gd name="connsiteY113" fmla="*/ 1379930 h 1745392"/>
                <a:gd name="connsiteX114" fmla="*/ 1061058 w 1539414"/>
                <a:gd name="connsiteY114" fmla="*/ 1364011 h 1745392"/>
                <a:gd name="connsiteX115" fmla="*/ 1040731 w 1539414"/>
                <a:gd name="connsiteY115" fmla="*/ 1331156 h 1745392"/>
                <a:gd name="connsiteX116" fmla="*/ 1026502 w 1539414"/>
                <a:gd name="connsiteY116" fmla="*/ 1297286 h 1745392"/>
                <a:gd name="connsiteX117" fmla="*/ 1017016 w 1539414"/>
                <a:gd name="connsiteY117" fmla="*/ 1264431 h 1745392"/>
                <a:gd name="connsiteX118" fmla="*/ 1010241 w 1539414"/>
                <a:gd name="connsiteY118" fmla="*/ 1220061 h 1745392"/>
                <a:gd name="connsiteX119" fmla="*/ 1009224 w 1539414"/>
                <a:gd name="connsiteY119" fmla="*/ 1182465 h 1745392"/>
                <a:gd name="connsiteX120" fmla="*/ 1009224 w 1539414"/>
                <a:gd name="connsiteY120" fmla="*/ 1178062 h 1745392"/>
                <a:gd name="connsiteX121" fmla="*/ 945195 w 1539414"/>
                <a:gd name="connsiteY121" fmla="*/ 1172642 h 1745392"/>
                <a:gd name="connsiteX122" fmla="*/ 944856 w 1539414"/>
                <a:gd name="connsiteY122" fmla="*/ 1178739 h 1745392"/>
                <a:gd name="connsiteX123" fmla="*/ 945195 w 1539414"/>
                <a:gd name="connsiteY123" fmla="*/ 1212271 h 1745392"/>
                <a:gd name="connsiteX124" fmla="*/ 947905 w 1539414"/>
                <a:gd name="connsiteY124" fmla="*/ 1243770 h 1745392"/>
                <a:gd name="connsiteX125" fmla="*/ 954342 w 1539414"/>
                <a:gd name="connsiteY125" fmla="*/ 1280689 h 1745392"/>
                <a:gd name="connsiteX126" fmla="*/ 966199 w 1539414"/>
                <a:gd name="connsiteY126" fmla="*/ 1320656 h 1745392"/>
                <a:gd name="connsiteX127" fmla="*/ 984493 w 1539414"/>
                <a:gd name="connsiteY127" fmla="*/ 1362317 h 1745392"/>
                <a:gd name="connsiteX128" fmla="*/ 1003126 w 1539414"/>
                <a:gd name="connsiteY128" fmla="*/ 1393139 h 1745392"/>
                <a:gd name="connsiteX129" fmla="*/ 1018033 w 1539414"/>
                <a:gd name="connsiteY129" fmla="*/ 1413123 h 1745392"/>
                <a:gd name="connsiteX130" fmla="*/ 1026502 w 1539414"/>
                <a:gd name="connsiteY130" fmla="*/ 1422945 h 1745392"/>
                <a:gd name="connsiteX131" fmla="*/ 1041747 w 1539414"/>
                <a:gd name="connsiteY131" fmla="*/ 1438187 h 1745392"/>
                <a:gd name="connsiteX132" fmla="*/ 1075964 w 1539414"/>
                <a:gd name="connsiteY132" fmla="*/ 1464945 h 1745392"/>
                <a:gd name="connsiteX133" fmla="*/ 1094935 w 1539414"/>
                <a:gd name="connsiteY133" fmla="*/ 1476461 h 1745392"/>
                <a:gd name="connsiteX134" fmla="*/ 1090531 w 1539414"/>
                <a:gd name="connsiteY134" fmla="*/ 1492380 h 1745392"/>
                <a:gd name="connsiteX135" fmla="*/ 1080029 w 1539414"/>
                <a:gd name="connsiteY135" fmla="*/ 1522186 h 1745392"/>
                <a:gd name="connsiteX136" fmla="*/ 1067494 w 1539414"/>
                <a:gd name="connsiteY136" fmla="*/ 1549621 h 1745392"/>
                <a:gd name="connsiteX137" fmla="*/ 1053266 w 1539414"/>
                <a:gd name="connsiteY137" fmla="*/ 1574685 h 1745392"/>
                <a:gd name="connsiteX138" fmla="*/ 1037343 w 1539414"/>
                <a:gd name="connsiteY138" fmla="*/ 1597717 h 1745392"/>
                <a:gd name="connsiteX139" fmla="*/ 1019388 w 1539414"/>
                <a:gd name="connsiteY139" fmla="*/ 1617700 h 1745392"/>
                <a:gd name="connsiteX140" fmla="*/ 999738 w 1539414"/>
                <a:gd name="connsiteY140" fmla="*/ 1635313 h 1745392"/>
                <a:gd name="connsiteX141" fmla="*/ 978057 w 1539414"/>
                <a:gd name="connsiteY141" fmla="*/ 1650555 h 1745392"/>
                <a:gd name="connsiteX142" fmla="*/ 966877 w 1539414"/>
                <a:gd name="connsiteY142" fmla="*/ 1657329 h 1745392"/>
                <a:gd name="connsiteX143" fmla="*/ 947905 w 1539414"/>
                <a:gd name="connsiteY143" fmla="*/ 1666813 h 1745392"/>
                <a:gd name="connsiteX144" fmla="*/ 909284 w 1539414"/>
                <a:gd name="connsiteY144" fmla="*/ 1680700 h 1745392"/>
                <a:gd name="connsiteX145" fmla="*/ 869647 w 1539414"/>
                <a:gd name="connsiteY145" fmla="*/ 1688490 h 1745392"/>
                <a:gd name="connsiteX146" fmla="*/ 830688 w 1539414"/>
                <a:gd name="connsiteY146" fmla="*/ 1691538 h 1745392"/>
                <a:gd name="connsiteX147" fmla="*/ 793422 w 1539414"/>
                <a:gd name="connsiteY147" fmla="*/ 1690522 h 1745392"/>
                <a:gd name="connsiteX148" fmla="*/ 758527 w 1539414"/>
                <a:gd name="connsiteY148" fmla="*/ 1687135 h 1745392"/>
                <a:gd name="connsiteX149" fmla="*/ 713131 w 1539414"/>
                <a:gd name="connsiteY149" fmla="*/ 1679345 h 1745392"/>
                <a:gd name="connsiteX150" fmla="*/ 690433 w 1539414"/>
                <a:gd name="connsiteY150" fmla="*/ 1673587 h 1745392"/>
                <a:gd name="connsiteX151" fmla="*/ 706355 w 1539414"/>
                <a:gd name="connsiteY151" fmla="*/ 1653264 h 1745392"/>
                <a:gd name="connsiteX152" fmla="*/ 731764 w 1539414"/>
                <a:gd name="connsiteY152" fmla="*/ 1612959 h 1745392"/>
                <a:gd name="connsiteX153" fmla="*/ 751752 w 1539414"/>
                <a:gd name="connsiteY153" fmla="*/ 1572653 h 1745392"/>
                <a:gd name="connsiteX154" fmla="*/ 765642 w 1539414"/>
                <a:gd name="connsiteY154" fmla="*/ 1534379 h 1745392"/>
                <a:gd name="connsiteX155" fmla="*/ 779193 w 1539414"/>
                <a:gd name="connsiteY155" fmla="*/ 1484251 h 1745392"/>
                <a:gd name="connsiteX156" fmla="*/ 785969 w 1539414"/>
                <a:gd name="connsiteY156" fmla="*/ 1440897 h 1745392"/>
                <a:gd name="connsiteX157" fmla="*/ 786307 w 1539414"/>
                <a:gd name="connsiteY157" fmla="*/ 1434800 h 1745392"/>
                <a:gd name="connsiteX158" fmla="*/ 722278 w 1539414"/>
                <a:gd name="connsiteY158" fmla="*/ 1431074 h 1745392"/>
                <a:gd name="connsiteX159" fmla="*/ 721939 w 1539414"/>
                <a:gd name="connsiteY159" fmla="*/ 1436493 h 1745392"/>
                <a:gd name="connsiteX160" fmla="*/ 716519 w 1539414"/>
                <a:gd name="connsiteY160" fmla="*/ 1469348 h 1745392"/>
                <a:gd name="connsiteX161" fmla="*/ 708727 w 1539414"/>
                <a:gd name="connsiteY161" fmla="*/ 1501186 h 1745392"/>
                <a:gd name="connsiteX162" fmla="*/ 696192 w 1539414"/>
                <a:gd name="connsiteY162" fmla="*/ 1537766 h 1745392"/>
                <a:gd name="connsiteX163" fmla="*/ 677898 w 1539414"/>
                <a:gd name="connsiteY163" fmla="*/ 1577733 h 1745392"/>
                <a:gd name="connsiteX164" fmla="*/ 652490 w 1539414"/>
                <a:gd name="connsiteY164" fmla="*/ 1618378 h 1745392"/>
                <a:gd name="connsiteX165" fmla="*/ 628097 w 1539414"/>
                <a:gd name="connsiteY165" fmla="*/ 1647168 h 1745392"/>
                <a:gd name="connsiteX166" fmla="*/ 609465 w 1539414"/>
                <a:gd name="connsiteY166" fmla="*/ 1665797 h 1745392"/>
                <a:gd name="connsiteX167" fmla="*/ 598962 w 1539414"/>
                <a:gd name="connsiteY167" fmla="*/ 1673925 h 1745392"/>
                <a:gd name="connsiteX168" fmla="*/ 584395 w 1539414"/>
                <a:gd name="connsiteY168" fmla="*/ 1685780 h 1745392"/>
                <a:gd name="connsiteX169" fmla="*/ 551872 w 1539414"/>
                <a:gd name="connsiteY169" fmla="*/ 1705764 h 1745392"/>
                <a:gd name="connsiteX170" fmla="*/ 516639 w 1539414"/>
                <a:gd name="connsiteY170" fmla="*/ 1721344 h 1745392"/>
                <a:gd name="connsiteX171" fmla="*/ 478357 w 1539414"/>
                <a:gd name="connsiteY171" fmla="*/ 1733199 h 1745392"/>
                <a:gd name="connsiteX172" fmla="*/ 437703 w 1539414"/>
                <a:gd name="connsiteY172" fmla="*/ 1740989 h 1745392"/>
                <a:gd name="connsiteX173" fmla="*/ 393662 w 1539414"/>
                <a:gd name="connsiteY173" fmla="*/ 1745053 h 1745392"/>
                <a:gd name="connsiteX174" fmla="*/ 347249 w 1539414"/>
                <a:gd name="connsiteY174" fmla="*/ 1745392 h 1745392"/>
                <a:gd name="connsiteX175" fmla="*/ 298126 w 1539414"/>
                <a:gd name="connsiteY175" fmla="*/ 1741666 h 1745392"/>
                <a:gd name="connsiteX176" fmla="*/ 272040 w 1539414"/>
                <a:gd name="connsiteY176" fmla="*/ 1737602 h 1745392"/>
                <a:gd name="connsiteX177" fmla="*/ 249681 w 1539414"/>
                <a:gd name="connsiteY177" fmla="*/ 1733538 h 1745392"/>
                <a:gd name="connsiteX178" fmla="*/ 206317 w 1539414"/>
                <a:gd name="connsiteY178" fmla="*/ 1719651 h 1745392"/>
                <a:gd name="connsiteX179" fmla="*/ 166002 w 1539414"/>
                <a:gd name="connsiteY179" fmla="*/ 1700344 h 1745392"/>
                <a:gd name="connsiteX180" fmla="*/ 128059 w 1539414"/>
                <a:gd name="connsiteY180" fmla="*/ 1676635 h 1745392"/>
                <a:gd name="connsiteX181" fmla="*/ 93503 w 1539414"/>
                <a:gd name="connsiteY181" fmla="*/ 1649877 h 1745392"/>
                <a:gd name="connsiteX182" fmla="*/ 61658 w 1539414"/>
                <a:gd name="connsiteY182" fmla="*/ 1621426 h 1745392"/>
                <a:gd name="connsiteX183" fmla="*/ 21005 w 1539414"/>
                <a:gd name="connsiteY183" fmla="*/ 1578749 h 1745392"/>
                <a:gd name="connsiteX184" fmla="*/ 0 w 1539414"/>
                <a:gd name="connsiteY184" fmla="*/ 1552669 h 1745392"/>
                <a:gd name="connsiteX185" fmla="*/ 0 w 1539414"/>
                <a:gd name="connsiteY185" fmla="*/ 652392 h 1745392"/>
                <a:gd name="connsiteX186" fmla="*/ 27103 w 1539414"/>
                <a:gd name="connsiteY186" fmla="*/ 647650 h 1745392"/>
                <a:gd name="connsiteX187" fmla="*/ 79275 w 1539414"/>
                <a:gd name="connsiteY187" fmla="*/ 641553 h 1745392"/>
                <a:gd name="connsiteX188" fmla="*/ 128059 w 1539414"/>
                <a:gd name="connsiteY188" fmla="*/ 639860 h 1745392"/>
                <a:gd name="connsiteX189" fmla="*/ 173794 w 1539414"/>
                <a:gd name="connsiteY189" fmla="*/ 642231 h 1745392"/>
                <a:gd name="connsiteX190" fmla="*/ 216480 w 1539414"/>
                <a:gd name="connsiteY190" fmla="*/ 649343 h 1745392"/>
                <a:gd name="connsiteX191" fmla="*/ 255440 w 1539414"/>
                <a:gd name="connsiteY191" fmla="*/ 660859 h 1745392"/>
                <a:gd name="connsiteX192" fmla="*/ 291351 w 1539414"/>
                <a:gd name="connsiteY192" fmla="*/ 676440 h 1745392"/>
                <a:gd name="connsiteX193" fmla="*/ 323873 w 1539414"/>
                <a:gd name="connsiteY193" fmla="*/ 697101 h 1745392"/>
                <a:gd name="connsiteX194" fmla="*/ 338441 w 1539414"/>
                <a:gd name="connsiteY194" fmla="*/ 708955 h 1745392"/>
                <a:gd name="connsiteX195" fmla="*/ 348604 w 1539414"/>
                <a:gd name="connsiteY195" fmla="*/ 717762 h 1745392"/>
                <a:gd name="connsiteX196" fmla="*/ 366898 w 1539414"/>
                <a:gd name="connsiteY196" fmla="*/ 736729 h 1745392"/>
                <a:gd name="connsiteX197" fmla="*/ 383160 w 1539414"/>
                <a:gd name="connsiteY197" fmla="*/ 757051 h 1745392"/>
                <a:gd name="connsiteX198" fmla="*/ 397389 w 1539414"/>
                <a:gd name="connsiteY198" fmla="*/ 778390 h 1745392"/>
                <a:gd name="connsiteX199" fmla="*/ 415344 w 1539414"/>
                <a:gd name="connsiteY199" fmla="*/ 811244 h 1745392"/>
                <a:gd name="connsiteX200" fmla="*/ 432960 w 1539414"/>
                <a:gd name="connsiteY200" fmla="*/ 856631 h 1745392"/>
                <a:gd name="connsiteX201" fmla="*/ 445156 w 1539414"/>
                <a:gd name="connsiteY201" fmla="*/ 901001 h 1745392"/>
                <a:gd name="connsiteX202" fmla="*/ 452948 w 1539414"/>
                <a:gd name="connsiteY202" fmla="*/ 942662 h 1745392"/>
                <a:gd name="connsiteX203" fmla="*/ 458369 w 1539414"/>
                <a:gd name="connsiteY203" fmla="*/ 996177 h 1745392"/>
                <a:gd name="connsiteX204" fmla="*/ 458708 w 1539414"/>
                <a:gd name="connsiteY204" fmla="*/ 1019886 h 1745392"/>
                <a:gd name="connsiteX205" fmla="*/ 439397 w 1539414"/>
                <a:gd name="connsiteY205" fmla="*/ 1025983 h 1745392"/>
                <a:gd name="connsiteX206" fmla="*/ 404842 w 1539414"/>
                <a:gd name="connsiteY206" fmla="*/ 1041225 h 1745392"/>
                <a:gd name="connsiteX207" fmla="*/ 375029 w 1539414"/>
                <a:gd name="connsiteY207" fmla="*/ 1059515 h 1745392"/>
                <a:gd name="connsiteX208" fmla="*/ 348943 w 1539414"/>
                <a:gd name="connsiteY208" fmla="*/ 1078144 h 1745392"/>
                <a:gd name="connsiteX209" fmla="*/ 319131 w 1539414"/>
                <a:gd name="connsiteY209" fmla="*/ 1104901 h 1745392"/>
                <a:gd name="connsiteX210" fmla="*/ 297110 w 1539414"/>
                <a:gd name="connsiteY210" fmla="*/ 1129965 h 1745392"/>
                <a:gd name="connsiteX211" fmla="*/ 295077 w 1539414"/>
                <a:gd name="connsiteY211" fmla="*/ 1133014 h 1745392"/>
                <a:gd name="connsiteX212" fmla="*/ 347588 w 1539414"/>
                <a:gd name="connsiteY212" fmla="*/ 1169933 h 1745392"/>
                <a:gd name="connsiteX213" fmla="*/ 353686 w 1539414"/>
                <a:gd name="connsiteY213" fmla="*/ 1161804 h 1745392"/>
                <a:gd name="connsiteX214" fmla="*/ 388919 w 1539414"/>
                <a:gd name="connsiteY214" fmla="*/ 1127595 h 1745392"/>
                <a:gd name="connsiteX215" fmla="*/ 415344 w 1539414"/>
                <a:gd name="connsiteY215" fmla="*/ 1108627 h 1745392"/>
                <a:gd name="connsiteX216" fmla="*/ 436009 w 1539414"/>
                <a:gd name="connsiteY216" fmla="*/ 1097111 h 1745392"/>
                <a:gd name="connsiteX217" fmla="*/ 459724 w 1539414"/>
                <a:gd name="connsiteY217" fmla="*/ 1086950 h 1745392"/>
                <a:gd name="connsiteX218" fmla="*/ 485471 w 1539414"/>
                <a:gd name="connsiteY218" fmla="*/ 1079160 h 1745392"/>
                <a:gd name="connsiteX219" fmla="*/ 513929 w 1539414"/>
                <a:gd name="connsiteY219" fmla="*/ 1074418 h 1745392"/>
                <a:gd name="connsiteX220" fmla="*/ 544758 w 1539414"/>
                <a:gd name="connsiteY220" fmla="*/ 1073402 h 1745392"/>
                <a:gd name="connsiteX221" fmla="*/ 578297 w 1539414"/>
                <a:gd name="connsiteY221" fmla="*/ 1076450 h 1745392"/>
                <a:gd name="connsiteX222" fmla="*/ 614207 w 1539414"/>
                <a:gd name="connsiteY222" fmla="*/ 1085256 h 1745392"/>
                <a:gd name="connsiteX223" fmla="*/ 651812 w 1539414"/>
                <a:gd name="connsiteY223" fmla="*/ 1100159 h 1745392"/>
                <a:gd name="connsiteX224" fmla="*/ 692465 w 1539414"/>
                <a:gd name="connsiteY224" fmla="*/ 1121837 h 1745392"/>
                <a:gd name="connsiteX225" fmla="*/ 713470 w 1539414"/>
                <a:gd name="connsiteY225" fmla="*/ 1135723 h 1745392"/>
                <a:gd name="connsiteX226" fmla="*/ 749719 w 1539414"/>
                <a:gd name="connsiteY226" fmla="*/ 1082547 h 1745392"/>
                <a:gd name="connsiteX227" fmla="*/ 733797 w 1539414"/>
                <a:gd name="connsiteY227" fmla="*/ 1072047 h 1745392"/>
                <a:gd name="connsiteX228" fmla="*/ 702290 w 1539414"/>
                <a:gd name="connsiteY228" fmla="*/ 1053757 h 1745392"/>
                <a:gd name="connsiteX229" fmla="*/ 671800 w 1539414"/>
                <a:gd name="connsiteY229" fmla="*/ 1038854 h 1745392"/>
                <a:gd name="connsiteX230" fmla="*/ 642326 w 1539414"/>
                <a:gd name="connsiteY230" fmla="*/ 1026999 h 1745392"/>
                <a:gd name="connsiteX231" fmla="*/ 613869 w 1539414"/>
                <a:gd name="connsiteY231" fmla="*/ 1018532 h 1745392"/>
                <a:gd name="connsiteX232" fmla="*/ 586428 w 1539414"/>
                <a:gd name="connsiteY232" fmla="*/ 1012435 h 1745392"/>
                <a:gd name="connsiteX233" fmla="*/ 560341 w 1539414"/>
                <a:gd name="connsiteY233" fmla="*/ 1009387 h 1745392"/>
                <a:gd name="connsiteX234" fmla="*/ 535272 w 1539414"/>
                <a:gd name="connsiteY234" fmla="*/ 1008370 h 1745392"/>
                <a:gd name="connsiteX235" fmla="*/ 522737 w 1539414"/>
                <a:gd name="connsiteY235" fmla="*/ 1009048 h 1745392"/>
                <a:gd name="connsiteX236" fmla="*/ 522398 w 1539414"/>
                <a:gd name="connsiteY236" fmla="*/ 989064 h 1745392"/>
                <a:gd name="connsiteX237" fmla="*/ 517655 w 1539414"/>
                <a:gd name="connsiteY237" fmla="*/ 936904 h 1745392"/>
                <a:gd name="connsiteX238" fmla="*/ 505798 w 1539414"/>
                <a:gd name="connsiteY238" fmla="*/ 874582 h 1745392"/>
                <a:gd name="connsiteX239" fmla="*/ 489875 w 1539414"/>
                <a:gd name="connsiteY239" fmla="*/ 824454 h 1745392"/>
                <a:gd name="connsiteX240" fmla="*/ 476324 w 1539414"/>
                <a:gd name="connsiteY240" fmla="*/ 790583 h 1745392"/>
                <a:gd name="connsiteX241" fmla="*/ 468532 w 1539414"/>
                <a:gd name="connsiteY241" fmla="*/ 773987 h 1745392"/>
                <a:gd name="connsiteX242" fmla="*/ 492924 w 1539414"/>
                <a:gd name="connsiteY242" fmla="*/ 759084 h 1745392"/>
                <a:gd name="connsiteX243" fmla="*/ 537304 w 1539414"/>
                <a:gd name="connsiteY243" fmla="*/ 727584 h 1745392"/>
                <a:gd name="connsiteX244" fmla="*/ 568472 w 1539414"/>
                <a:gd name="connsiteY244" fmla="*/ 700826 h 1745392"/>
                <a:gd name="connsiteX245" fmla="*/ 599301 w 1539414"/>
                <a:gd name="connsiteY245" fmla="*/ 669666 h 1745392"/>
                <a:gd name="connsiteX246" fmla="*/ 629114 w 1539414"/>
                <a:gd name="connsiteY246" fmla="*/ 633424 h 1745392"/>
                <a:gd name="connsiteX247" fmla="*/ 655877 w 1539414"/>
                <a:gd name="connsiteY247" fmla="*/ 592780 h 1745392"/>
                <a:gd name="connsiteX248" fmla="*/ 678576 w 1539414"/>
                <a:gd name="connsiteY248" fmla="*/ 547054 h 1745392"/>
                <a:gd name="connsiteX249" fmla="*/ 687384 w 1539414"/>
                <a:gd name="connsiteY249" fmla="*/ 521990 h 1745392"/>
                <a:gd name="connsiteX250" fmla="*/ 693143 w 1539414"/>
                <a:gd name="connsiteY250" fmla="*/ 504378 h 1745392"/>
                <a:gd name="connsiteX251" fmla="*/ 701613 w 1539414"/>
                <a:gd name="connsiteY251" fmla="*/ 468136 h 1745392"/>
                <a:gd name="connsiteX252" fmla="*/ 706355 w 1539414"/>
                <a:gd name="connsiteY252" fmla="*/ 431556 h 1745392"/>
                <a:gd name="connsiteX253" fmla="*/ 707711 w 1539414"/>
                <a:gd name="connsiteY253" fmla="*/ 393960 h 1745392"/>
                <a:gd name="connsiteX254" fmla="*/ 705678 w 1539414"/>
                <a:gd name="connsiteY254" fmla="*/ 355686 h 1745392"/>
                <a:gd name="connsiteX255" fmla="*/ 699919 w 1539414"/>
                <a:gd name="connsiteY255" fmla="*/ 316735 h 1745392"/>
                <a:gd name="connsiteX256" fmla="*/ 690433 w 1539414"/>
                <a:gd name="connsiteY256" fmla="*/ 277107 h 1745392"/>
                <a:gd name="connsiteX257" fmla="*/ 678237 w 1539414"/>
                <a:gd name="connsiteY257" fmla="*/ 236801 h 1745392"/>
                <a:gd name="connsiteX258" fmla="*/ 670445 w 1539414"/>
                <a:gd name="connsiteY258" fmla="*/ 216140 h 1745392"/>
                <a:gd name="connsiteX259" fmla="*/ 689755 w 1539414"/>
                <a:gd name="connsiteY259" fmla="*/ 212414 h 1745392"/>
                <a:gd name="connsiteX260" fmla="*/ 262894 w 1539414"/>
                <a:gd name="connsiteY260" fmla="*/ 0 h 1745392"/>
                <a:gd name="connsiteX261" fmla="*/ 280510 w 1539414"/>
                <a:gd name="connsiteY261" fmla="*/ 0 h 1745392"/>
                <a:gd name="connsiteX262" fmla="*/ 294400 w 1539414"/>
                <a:gd name="connsiteY262" fmla="*/ 0 h 1745392"/>
                <a:gd name="connsiteX263" fmla="*/ 321164 w 1539414"/>
                <a:gd name="connsiteY263" fmla="*/ 2033 h 1745392"/>
                <a:gd name="connsiteX264" fmla="*/ 360123 w 1539414"/>
                <a:gd name="connsiteY264" fmla="*/ 9147 h 1745392"/>
                <a:gd name="connsiteX265" fmla="*/ 406875 w 1539414"/>
                <a:gd name="connsiteY265" fmla="*/ 25070 h 1745392"/>
                <a:gd name="connsiteX266" fmla="*/ 449900 w 1539414"/>
                <a:gd name="connsiteY266" fmla="*/ 46752 h 1745392"/>
                <a:gd name="connsiteX267" fmla="*/ 487843 w 1539414"/>
                <a:gd name="connsiteY267" fmla="*/ 73177 h 1745392"/>
                <a:gd name="connsiteX268" fmla="*/ 521044 w 1539414"/>
                <a:gd name="connsiteY268" fmla="*/ 102312 h 1745392"/>
                <a:gd name="connsiteX269" fmla="*/ 549501 w 1539414"/>
                <a:gd name="connsiteY269" fmla="*/ 132802 h 1745392"/>
                <a:gd name="connsiteX270" fmla="*/ 573216 w 1539414"/>
                <a:gd name="connsiteY270" fmla="*/ 163969 h 1745392"/>
                <a:gd name="connsiteX271" fmla="*/ 583041 w 1539414"/>
                <a:gd name="connsiteY271" fmla="*/ 179215 h 1745392"/>
                <a:gd name="connsiteX272" fmla="*/ 593882 w 1539414"/>
                <a:gd name="connsiteY272" fmla="*/ 201574 h 1745392"/>
                <a:gd name="connsiteX273" fmla="*/ 612514 w 1539414"/>
                <a:gd name="connsiteY273" fmla="*/ 244938 h 1745392"/>
                <a:gd name="connsiteX274" fmla="*/ 627082 w 1539414"/>
                <a:gd name="connsiteY274" fmla="*/ 286947 h 1745392"/>
                <a:gd name="connsiteX275" fmla="*/ 636568 w 1539414"/>
                <a:gd name="connsiteY275" fmla="*/ 328278 h 1745392"/>
                <a:gd name="connsiteX276" fmla="*/ 642327 w 1539414"/>
                <a:gd name="connsiteY276" fmla="*/ 368592 h 1745392"/>
                <a:gd name="connsiteX277" fmla="*/ 643682 w 1539414"/>
                <a:gd name="connsiteY277" fmla="*/ 408230 h 1745392"/>
                <a:gd name="connsiteX278" fmla="*/ 639956 w 1539414"/>
                <a:gd name="connsiteY278" fmla="*/ 446512 h 1745392"/>
                <a:gd name="connsiteX279" fmla="*/ 632502 w 1539414"/>
                <a:gd name="connsiteY279" fmla="*/ 483439 h 1745392"/>
                <a:gd name="connsiteX280" fmla="*/ 627082 w 1539414"/>
                <a:gd name="connsiteY280" fmla="*/ 501394 h 1745392"/>
                <a:gd name="connsiteX281" fmla="*/ 618951 w 1539414"/>
                <a:gd name="connsiteY281" fmla="*/ 522737 h 1745392"/>
                <a:gd name="connsiteX282" fmla="*/ 599302 w 1539414"/>
                <a:gd name="connsiteY282" fmla="*/ 562374 h 1745392"/>
                <a:gd name="connsiteX283" fmla="*/ 575926 w 1539414"/>
                <a:gd name="connsiteY283" fmla="*/ 597607 h 1745392"/>
                <a:gd name="connsiteX284" fmla="*/ 549501 w 1539414"/>
                <a:gd name="connsiteY284" fmla="*/ 628775 h 1745392"/>
                <a:gd name="connsiteX285" fmla="*/ 522399 w 1539414"/>
                <a:gd name="connsiteY285" fmla="*/ 655878 h 1745392"/>
                <a:gd name="connsiteX286" fmla="*/ 494619 w 1539414"/>
                <a:gd name="connsiteY286" fmla="*/ 678915 h 1745392"/>
                <a:gd name="connsiteX287" fmla="*/ 455998 w 1539414"/>
                <a:gd name="connsiteY287" fmla="*/ 707033 h 1745392"/>
                <a:gd name="connsiteX288" fmla="*/ 434655 w 1539414"/>
                <a:gd name="connsiteY288" fmla="*/ 719568 h 1745392"/>
                <a:gd name="connsiteX289" fmla="*/ 422798 w 1539414"/>
                <a:gd name="connsiteY289" fmla="*/ 703646 h 1745392"/>
                <a:gd name="connsiteX290" fmla="*/ 396034 w 1539414"/>
                <a:gd name="connsiteY290" fmla="*/ 674510 h 1745392"/>
                <a:gd name="connsiteX291" fmla="*/ 380450 w 1539414"/>
                <a:gd name="connsiteY291" fmla="*/ 660620 h 1745392"/>
                <a:gd name="connsiteX292" fmla="*/ 363172 w 1539414"/>
                <a:gd name="connsiteY292" fmla="*/ 646731 h 1745392"/>
                <a:gd name="connsiteX293" fmla="*/ 325568 w 1539414"/>
                <a:gd name="connsiteY293" fmla="*/ 622677 h 1745392"/>
                <a:gd name="connsiteX294" fmla="*/ 284575 w 1539414"/>
                <a:gd name="connsiteY294" fmla="*/ 603706 h 1745392"/>
                <a:gd name="connsiteX295" fmla="*/ 240195 w 1539414"/>
                <a:gd name="connsiteY295" fmla="*/ 589138 h 1745392"/>
                <a:gd name="connsiteX296" fmla="*/ 192766 w 1539414"/>
                <a:gd name="connsiteY296" fmla="*/ 579991 h 1745392"/>
                <a:gd name="connsiteX297" fmla="*/ 141610 w 1539414"/>
                <a:gd name="connsiteY297" fmla="*/ 575926 h 1745392"/>
                <a:gd name="connsiteX298" fmla="*/ 87405 w 1539414"/>
                <a:gd name="connsiteY298" fmla="*/ 576942 h 1745392"/>
                <a:gd name="connsiteX299" fmla="*/ 29813 w 1539414"/>
                <a:gd name="connsiteY299" fmla="*/ 582701 h 1745392"/>
                <a:gd name="connsiteX300" fmla="*/ 0 w 1539414"/>
                <a:gd name="connsiteY300" fmla="*/ 587783 h 1745392"/>
                <a:gd name="connsiteX301" fmla="*/ 0 w 1539414"/>
                <a:gd name="connsiteY301" fmla="*/ 353347 h 1745392"/>
                <a:gd name="connsiteX302" fmla="*/ 0 w 1539414"/>
                <a:gd name="connsiteY302" fmla="*/ 334376 h 1745392"/>
                <a:gd name="connsiteX303" fmla="*/ 2033 w 1539414"/>
                <a:gd name="connsiteY303" fmla="*/ 298465 h 1745392"/>
                <a:gd name="connsiteX304" fmla="*/ 6437 w 1539414"/>
                <a:gd name="connsiteY304" fmla="*/ 263232 h 1745392"/>
                <a:gd name="connsiteX305" fmla="*/ 13213 w 1539414"/>
                <a:gd name="connsiteY305" fmla="*/ 230032 h 1745392"/>
                <a:gd name="connsiteX306" fmla="*/ 21682 w 1539414"/>
                <a:gd name="connsiteY306" fmla="*/ 197847 h 1745392"/>
                <a:gd name="connsiteX307" fmla="*/ 32862 w 1539414"/>
                <a:gd name="connsiteY307" fmla="*/ 168035 h 1745392"/>
                <a:gd name="connsiteX308" fmla="*/ 45397 w 1539414"/>
                <a:gd name="connsiteY308" fmla="*/ 139916 h 1745392"/>
                <a:gd name="connsiteX309" fmla="*/ 60981 w 1539414"/>
                <a:gd name="connsiteY309" fmla="*/ 114169 h 1745392"/>
                <a:gd name="connsiteX310" fmla="*/ 78597 w 1539414"/>
                <a:gd name="connsiteY310" fmla="*/ 89777 h 1745392"/>
                <a:gd name="connsiteX311" fmla="*/ 98246 w 1539414"/>
                <a:gd name="connsiteY311" fmla="*/ 68772 h 1745392"/>
                <a:gd name="connsiteX312" fmla="*/ 120267 w 1539414"/>
                <a:gd name="connsiteY312" fmla="*/ 50139 h 1745392"/>
                <a:gd name="connsiteX313" fmla="*/ 144321 w 1539414"/>
                <a:gd name="connsiteY313" fmla="*/ 33878 h 1745392"/>
                <a:gd name="connsiteX314" fmla="*/ 170745 w 1539414"/>
                <a:gd name="connsiteY314" fmla="*/ 20666 h 1745392"/>
                <a:gd name="connsiteX315" fmla="*/ 199203 w 1539414"/>
                <a:gd name="connsiteY315" fmla="*/ 10502 h 1745392"/>
                <a:gd name="connsiteX316" fmla="*/ 230032 w 1539414"/>
                <a:gd name="connsiteY316" fmla="*/ 3388 h 17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1539414" h="1745392">
                  <a:moveTo>
                    <a:pt x="1075964" y="503700"/>
                  </a:moveTo>
                  <a:lnTo>
                    <a:pt x="1076641" y="503700"/>
                  </a:lnTo>
                  <a:lnTo>
                    <a:pt x="1075286" y="504039"/>
                  </a:lnTo>
                  <a:lnTo>
                    <a:pt x="1075261" y="503841"/>
                  </a:lnTo>
                  <a:close/>
                  <a:moveTo>
                    <a:pt x="727360" y="210043"/>
                  </a:moveTo>
                  <a:lnTo>
                    <a:pt x="764287" y="211737"/>
                  </a:lnTo>
                  <a:lnTo>
                    <a:pt x="800536" y="218172"/>
                  </a:lnTo>
                  <a:lnTo>
                    <a:pt x="835430" y="228333"/>
                  </a:lnTo>
                  <a:lnTo>
                    <a:pt x="868970" y="242559"/>
                  </a:lnTo>
                  <a:lnTo>
                    <a:pt x="900476" y="259494"/>
                  </a:lnTo>
                  <a:lnTo>
                    <a:pt x="930289" y="279139"/>
                  </a:lnTo>
                  <a:lnTo>
                    <a:pt x="958069" y="301155"/>
                  </a:lnTo>
                  <a:lnTo>
                    <a:pt x="983477" y="325203"/>
                  </a:lnTo>
                  <a:lnTo>
                    <a:pt x="1006175" y="351283"/>
                  </a:lnTo>
                  <a:lnTo>
                    <a:pt x="1026163" y="378041"/>
                  </a:lnTo>
                  <a:lnTo>
                    <a:pt x="1043102" y="406153"/>
                  </a:lnTo>
                  <a:lnTo>
                    <a:pt x="1056653" y="434266"/>
                  </a:lnTo>
                  <a:lnTo>
                    <a:pt x="1066817" y="462378"/>
                  </a:lnTo>
                  <a:lnTo>
                    <a:pt x="1073592" y="490491"/>
                  </a:lnTo>
                  <a:lnTo>
                    <a:pt x="1075261" y="503841"/>
                  </a:lnTo>
                  <a:lnTo>
                    <a:pt x="1074270" y="504039"/>
                  </a:lnTo>
                  <a:lnTo>
                    <a:pt x="1075286" y="504039"/>
                  </a:lnTo>
                  <a:lnTo>
                    <a:pt x="1084772" y="552812"/>
                  </a:lnTo>
                  <a:lnTo>
                    <a:pt x="1094935" y="615134"/>
                  </a:lnTo>
                  <a:lnTo>
                    <a:pt x="1098662" y="652730"/>
                  </a:lnTo>
                  <a:lnTo>
                    <a:pt x="1099001" y="686601"/>
                  </a:lnTo>
                  <a:lnTo>
                    <a:pt x="1095613" y="718439"/>
                  </a:lnTo>
                  <a:lnTo>
                    <a:pt x="1088499" y="748245"/>
                  </a:lnTo>
                  <a:lnTo>
                    <a:pt x="1076641" y="776358"/>
                  </a:lnTo>
                  <a:lnTo>
                    <a:pt x="1068511" y="789906"/>
                  </a:lnTo>
                  <a:lnTo>
                    <a:pt x="1061735" y="801083"/>
                  </a:lnTo>
                  <a:lnTo>
                    <a:pt x="1045474" y="822421"/>
                  </a:lnTo>
                  <a:lnTo>
                    <a:pt x="1027518" y="840712"/>
                  </a:lnTo>
                  <a:lnTo>
                    <a:pt x="1008208" y="857308"/>
                  </a:lnTo>
                  <a:lnTo>
                    <a:pt x="977379" y="878985"/>
                  </a:lnTo>
                  <a:lnTo>
                    <a:pt x="935709" y="900324"/>
                  </a:lnTo>
                  <a:lnTo>
                    <a:pt x="895056" y="915904"/>
                  </a:lnTo>
                  <a:lnTo>
                    <a:pt x="860161" y="926065"/>
                  </a:lnTo>
                  <a:lnTo>
                    <a:pt x="822218" y="933517"/>
                  </a:lnTo>
                  <a:lnTo>
                    <a:pt x="816120" y="933855"/>
                  </a:lnTo>
                  <a:lnTo>
                    <a:pt x="822218" y="997871"/>
                  </a:lnTo>
                  <a:lnTo>
                    <a:pt x="831704" y="997193"/>
                  </a:lnTo>
                  <a:lnTo>
                    <a:pt x="877100" y="987709"/>
                  </a:lnTo>
                  <a:lnTo>
                    <a:pt x="918431" y="975855"/>
                  </a:lnTo>
                  <a:lnTo>
                    <a:pt x="965522" y="957565"/>
                  </a:lnTo>
                  <a:lnTo>
                    <a:pt x="1002449" y="938597"/>
                  </a:lnTo>
                  <a:lnTo>
                    <a:pt x="1026841" y="923356"/>
                  </a:lnTo>
                  <a:lnTo>
                    <a:pt x="1051233" y="905743"/>
                  </a:lnTo>
                  <a:lnTo>
                    <a:pt x="1073931" y="885421"/>
                  </a:lnTo>
                  <a:lnTo>
                    <a:pt x="1095613" y="863066"/>
                  </a:lnTo>
                  <a:lnTo>
                    <a:pt x="1114923" y="837325"/>
                  </a:lnTo>
                  <a:lnTo>
                    <a:pt x="1123393" y="823099"/>
                  </a:lnTo>
                  <a:lnTo>
                    <a:pt x="1132879" y="807518"/>
                  </a:lnTo>
                  <a:lnTo>
                    <a:pt x="1147785" y="773987"/>
                  </a:lnTo>
                  <a:lnTo>
                    <a:pt x="1158626" y="738761"/>
                  </a:lnTo>
                  <a:lnTo>
                    <a:pt x="1165402" y="701504"/>
                  </a:lnTo>
                  <a:lnTo>
                    <a:pt x="1167773" y="662553"/>
                  </a:lnTo>
                  <a:lnTo>
                    <a:pt x="1166079" y="621231"/>
                  </a:lnTo>
                  <a:lnTo>
                    <a:pt x="1160997" y="578215"/>
                  </a:lnTo>
                  <a:lnTo>
                    <a:pt x="1151173" y="533845"/>
                  </a:lnTo>
                  <a:lnTo>
                    <a:pt x="1144736" y="510474"/>
                  </a:lnTo>
                  <a:lnTo>
                    <a:pt x="1161336" y="514877"/>
                  </a:lnTo>
                  <a:lnTo>
                    <a:pt x="1193859" y="526732"/>
                  </a:lnTo>
                  <a:lnTo>
                    <a:pt x="1225027" y="542313"/>
                  </a:lnTo>
                  <a:lnTo>
                    <a:pt x="1254839" y="561619"/>
                  </a:lnTo>
                  <a:lnTo>
                    <a:pt x="1283297" y="583973"/>
                  </a:lnTo>
                  <a:lnTo>
                    <a:pt x="1309383" y="609037"/>
                  </a:lnTo>
                  <a:lnTo>
                    <a:pt x="1333436" y="637150"/>
                  </a:lnTo>
                  <a:lnTo>
                    <a:pt x="1355457" y="667633"/>
                  </a:lnTo>
                  <a:lnTo>
                    <a:pt x="1374429" y="700149"/>
                  </a:lnTo>
                  <a:lnTo>
                    <a:pt x="1390690" y="734358"/>
                  </a:lnTo>
                  <a:lnTo>
                    <a:pt x="1403225" y="770600"/>
                  </a:lnTo>
                  <a:lnTo>
                    <a:pt x="1413049" y="807857"/>
                  </a:lnTo>
                  <a:lnTo>
                    <a:pt x="1418470" y="846470"/>
                  </a:lnTo>
                  <a:lnTo>
                    <a:pt x="1420841" y="885421"/>
                  </a:lnTo>
                  <a:lnTo>
                    <a:pt x="1418470" y="925049"/>
                  </a:lnTo>
                  <a:lnTo>
                    <a:pt x="1412033" y="964678"/>
                  </a:lnTo>
                  <a:lnTo>
                    <a:pt x="1407290" y="984322"/>
                  </a:lnTo>
                  <a:lnTo>
                    <a:pt x="1416437" y="987371"/>
                  </a:lnTo>
                  <a:lnTo>
                    <a:pt x="1434054" y="994484"/>
                  </a:lnTo>
                  <a:lnTo>
                    <a:pt x="1450315" y="1003290"/>
                  </a:lnTo>
                  <a:lnTo>
                    <a:pt x="1464883" y="1013790"/>
                  </a:lnTo>
                  <a:lnTo>
                    <a:pt x="1483516" y="1031741"/>
                  </a:lnTo>
                  <a:lnTo>
                    <a:pt x="1504181" y="1060531"/>
                  </a:lnTo>
                  <a:lnTo>
                    <a:pt x="1519765" y="1094063"/>
                  </a:lnTo>
                  <a:lnTo>
                    <a:pt x="1530606" y="1129965"/>
                  </a:lnTo>
                  <a:lnTo>
                    <a:pt x="1536704" y="1167900"/>
                  </a:lnTo>
                  <a:lnTo>
                    <a:pt x="1539414" y="1206513"/>
                  </a:lnTo>
                  <a:lnTo>
                    <a:pt x="1539414" y="1225819"/>
                  </a:lnTo>
                  <a:lnTo>
                    <a:pt x="1538059" y="1240722"/>
                  </a:lnTo>
                  <a:lnTo>
                    <a:pt x="1532639" y="1270528"/>
                  </a:lnTo>
                  <a:lnTo>
                    <a:pt x="1528912" y="1285092"/>
                  </a:lnTo>
                  <a:lnTo>
                    <a:pt x="1525185" y="1296608"/>
                  </a:lnTo>
                  <a:lnTo>
                    <a:pt x="1516716" y="1318285"/>
                  </a:lnTo>
                  <a:lnTo>
                    <a:pt x="1505536" y="1338946"/>
                  </a:lnTo>
                  <a:lnTo>
                    <a:pt x="1493001" y="1357914"/>
                  </a:lnTo>
                  <a:lnTo>
                    <a:pt x="1478434" y="1375527"/>
                  </a:lnTo>
                  <a:lnTo>
                    <a:pt x="1461156" y="1391784"/>
                  </a:lnTo>
                  <a:lnTo>
                    <a:pt x="1442184" y="1406687"/>
                  </a:lnTo>
                  <a:lnTo>
                    <a:pt x="1421180" y="1420236"/>
                  </a:lnTo>
                  <a:lnTo>
                    <a:pt x="1410000" y="1426671"/>
                  </a:lnTo>
                  <a:lnTo>
                    <a:pt x="1398821" y="1432429"/>
                  </a:lnTo>
                  <a:lnTo>
                    <a:pt x="1376122" y="1441235"/>
                  </a:lnTo>
                  <a:lnTo>
                    <a:pt x="1341906" y="1450380"/>
                  </a:lnTo>
                  <a:lnTo>
                    <a:pt x="1296509" y="1454783"/>
                  </a:lnTo>
                  <a:lnTo>
                    <a:pt x="1253484" y="1453767"/>
                  </a:lnTo>
                  <a:lnTo>
                    <a:pt x="1215202" y="1448009"/>
                  </a:lnTo>
                  <a:lnTo>
                    <a:pt x="1183357" y="1440558"/>
                  </a:lnTo>
                  <a:lnTo>
                    <a:pt x="1150495" y="1430058"/>
                  </a:lnTo>
                  <a:lnTo>
                    <a:pt x="1145414" y="1427687"/>
                  </a:lnTo>
                  <a:lnTo>
                    <a:pt x="1121699" y="1417187"/>
                  </a:lnTo>
                  <a:lnTo>
                    <a:pt x="1108487" y="1409397"/>
                  </a:lnTo>
                  <a:lnTo>
                    <a:pt x="1084772" y="1390430"/>
                  </a:lnTo>
                  <a:lnTo>
                    <a:pt x="1074270" y="1379930"/>
                  </a:lnTo>
                  <a:lnTo>
                    <a:pt x="1061058" y="1364011"/>
                  </a:lnTo>
                  <a:lnTo>
                    <a:pt x="1040731" y="1331156"/>
                  </a:lnTo>
                  <a:lnTo>
                    <a:pt x="1026502" y="1297286"/>
                  </a:lnTo>
                  <a:lnTo>
                    <a:pt x="1017016" y="1264431"/>
                  </a:lnTo>
                  <a:lnTo>
                    <a:pt x="1010241" y="1220061"/>
                  </a:lnTo>
                  <a:lnTo>
                    <a:pt x="1009224" y="1182465"/>
                  </a:lnTo>
                  <a:lnTo>
                    <a:pt x="1009224" y="1178062"/>
                  </a:lnTo>
                  <a:lnTo>
                    <a:pt x="945195" y="1172642"/>
                  </a:lnTo>
                  <a:lnTo>
                    <a:pt x="944856" y="1178739"/>
                  </a:lnTo>
                  <a:lnTo>
                    <a:pt x="945195" y="1212271"/>
                  </a:lnTo>
                  <a:lnTo>
                    <a:pt x="947905" y="1243770"/>
                  </a:lnTo>
                  <a:lnTo>
                    <a:pt x="954342" y="1280689"/>
                  </a:lnTo>
                  <a:lnTo>
                    <a:pt x="966199" y="1320656"/>
                  </a:lnTo>
                  <a:lnTo>
                    <a:pt x="984493" y="1362317"/>
                  </a:lnTo>
                  <a:lnTo>
                    <a:pt x="1003126" y="1393139"/>
                  </a:lnTo>
                  <a:lnTo>
                    <a:pt x="1018033" y="1413123"/>
                  </a:lnTo>
                  <a:lnTo>
                    <a:pt x="1026502" y="1422945"/>
                  </a:lnTo>
                  <a:lnTo>
                    <a:pt x="1041747" y="1438187"/>
                  </a:lnTo>
                  <a:lnTo>
                    <a:pt x="1075964" y="1464945"/>
                  </a:lnTo>
                  <a:lnTo>
                    <a:pt x="1094935" y="1476461"/>
                  </a:lnTo>
                  <a:lnTo>
                    <a:pt x="1090531" y="1492380"/>
                  </a:lnTo>
                  <a:lnTo>
                    <a:pt x="1080029" y="1522186"/>
                  </a:lnTo>
                  <a:lnTo>
                    <a:pt x="1067494" y="1549621"/>
                  </a:lnTo>
                  <a:lnTo>
                    <a:pt x="1053266" y="1574685"/>
                  </a:lnTo>
                  <a:lnTo>
                    <a:pt x="1037343" y="1597717"/>
                  </a:lnTo>
                  <a:lnTo>
                    <a:pt x="1019388" y="1617700"/>
                  </a:lnTo>
                  <a:lnTo>
                    <a:pt x="999738" y="1635313"/>
                  </a:lnTo>
                  <a:lnTo>
                    <a:pt x="978057" y="1650555"/>
                  </a:lnTo>
                  <a:lnTo>
                    <a:pt x="966877" y="1657329"/>
                  </a:lnTo>
                  <a:lnTo>
                    <a:pt x="947905" y="1666813"/>
                  </a:lnTo>
                  <a:lnTo>
                    <a:pt x="909284" y="1680700"/>
                  </a:lnTo>
                  <a:lnTo>
                    <a:pt x="869647" y="1688490"/>
                  </a:lnTo>
                  <a:lnTo>
                    <a:pt x="830688" y="1691538"/>
                  </a:lnTo>
                  <a:lnTo>
                    <a:pt x="793422" y="1690522"/>
                  </a:lnTo>
                  <a:lnTo>
                    <a:pt x="758527" y="1687135"/>
                  </a:lnTo>
                  <a:lnTo>
                    <a:pt x="713131" y="1679345"/>
                  </a:lnTo>
                  <a:lnTo>
                    <a:pt x="690433" y="1673587"/>
                  </a:lnTo>
                  <a:lnTo>
                    <a:pt x="706355" y="1653264"/>
                  </a:lnTo>
                  <a:lnTo>
                    <a:pt x="731764" y="1612959"/>
                  </a:lnTo>
                  <a:lnTo>
                    <a:pt x="751752" y="1572653"/>
                  </a:lnTo>
                  <a:lnTo>
                    <a:pt x="765642" y="1534379"/>
                  </a:lnTo>
                  <a:lnTo>
                    <a:pt x="779193" y="1484251"/>
                  </a:lnTo>
                  <a:lnTo>
                    <a:pt x="785969" y="1440897"/>
                  </a:lnTo>
                  <a:lnTo>
                    <a:pt x="786307" y="1434800"/>
                  </a:lnTo>
                  <a:lnTo>
                    <a:pt x="722278" y="1431074"/>
                  </a:lnTo>
                  <a:lnTo>
                    <a:pt x="721939" y="1436493"/>
                  </a:lnTo>
                  <a:lnTo>
                    <a:pt x="716519" y="1469348"/>
                  </a:lnTo>
                  <a:lnTo>
                    <a:pt x="708727" y="1501186"/>
                  </a:lnTo>
                  <a:lnTo>
                    <a:pt x="696192" y="1537766"/>
                  </a:lnTo>
                  <a:lnTo>
                    <a:pt x="677898" y="1577733"/>
                  </a:lnTo>
                  <a:lnTo>
                    <a:pt x="652490" y="1618378"/>
                  </a:lnTo>
                  <a:lnTo>
                    <a:pt x="628097" y="1647168"/>
                  </a:lnTo>
                  <a:lnTo>
                    <a:pt x="609465" y="1665797"/>
                  </a:lnTo>
                  <a:lnTo>
                    <a:pt x="598962" y="1673925"/>
                  </a:lnTo>
                  <a:lnTo>
                    <a:pt x="584395" y="1685780"/>
                  </a:lnTo>
                  <a:lnTo>
                    <a:pt x="551872" y="1705764"/>
                  </a:lnTo>
                  <a:lnTo>
                    <a:pt x="516639" y="1721344"/>
                  </a:lnTo>
                  <a:lnTo>
                    <a:pt x="478357" y="1733199"/>
                  </a:lnTo>
                  <a:lnTo>
                    <a:pt x="437703" y="1740989"/>
                  </a:lnTo>
                  <a:lnTo>
                    <a:pt x="393662" y="1745053"/>
                  </a:lnTo>
                  <a:lnTo>
                    <a:pt x="347249" y="1745392"/>
                  </a:lnTo>
                  <a:lnTo>
                    <a:pt x="298126" y="1741666"/>
                  </a:lnTo>
                  <a:lnTo>
                    <a:pt x="272040" y="1737602"/>
                  </a:lnTo>
                  <a:lnTo>
                    <a:pt x="249681" y="1733538"/>
                  </a:lnTo>
                  <a:lnTo>
                    <a:pt x="206317" y="1719651"/>
                  </a:lnTo>
                  <a:lnTo>
                    <a:pt x="166002" y="1700344"/>
                  </a:lnTo>
                  <a:lnTo>
                    <a:pt x="128059" y="1676635"/>
                  </a:lnTo>
                  <a:lnTo>
                    <a:pt x="93503" y="1649877"/>
                  </a:lnTo>
                  <a:lnTo>
                    <a:pt x="61658" y="1621426"/>
                  </a:lnTo>
                  <a:lnTo>
                    <a:pt x="21005" y="1578749"/>
                  </a:lnTo>
                  <a:lnTo>
                    <a:pt x="0" y="1552669"/>
                  </a:lnTo>
                  <a:lnTo>
                    <a:pt x="0" y="652392"/>
                  </a:lnTo>
                  <a:lnTo>
                    <a:pt x="27103" y="647650"/>
                  </a:lnTo>
                  <a:lnTo>
                    <a:pt x="79275" y="641553"/>
                  </a:lnTo>
                  <a:lnTo>
                    <a:pt x="128059" y="639860"/>
                  </a:lnTo>
                  <a:lnTo>
                    <a:pt x="173794" y="642231"/>
                  </a:lnTo>
                  <a:lnTo>
                    <a:pt x="216480" y="649343"/>
                  </a:lnTo>
                  <a:lnTo>
                    <a:pt x="255440" y="660859"/>
                  </a:lnTo>
                  <a:lnTo>
                    <a:pt x="291351" y="676440"/>
                  </a:lnTo>
                  <a:lnTo>
                    <a:pt x="323873" y="697101"/>
                  </a:lnTo>
                  <a:lnTo>
                    <a:pt x="338441" y="708955"/>
                  </a:lnTo>
                  <a:lnTo>
                    <a:pt x="348604" y="717762"/>
                  </a:lnTo>
                  <a:lnTo>
                    <a:pt x="366898" y="736729"/>
                  </a:lnTo>
                  <a:lnTo>
                    <a:pt x="383160" y="757051"/>
                  </a:lnTo>
                  <a:lnTo>
                    <a:pt x="397389" y="778390"/>
                  </a:lnTo>
                  <a:lnTo>
                    <a:pt x="415344" y="811244"/>
                  </a:lnTo>
                  <a:lnTo>
                    <a:pt x="432960" y="856631"/>
                  </a:lnTo>
                  <a:lnTo>
                    <a:pt x="445156" y="901001"/>
                  </a:lnTo>
                  <a:lnTo>
                    <a:pt x="452948" y="942662"/>
                  </a:lnTo>
                  <a:lnTo>
                    <a:pt x="458369" y="996177"/>
                  </a:lnTo>
                  <a:lnTo>
                    <a:pt x="458708" y="1019886"/>
                  </a:lnTo>
                  <a:lnTo>
                    <a:pt x="439397" y="1025983"/>
                  </a:lnTo>
                  <a:lnTo>
                    <a:pt x="404842" y="1041225"/>
                  </a:lnTo>
                  <a:lnTo>
                    <a:pt x="375029" y="1059515"/>
                  </a:lnTo>
                  <a:lnTo>
                    <a:pt x="348943" y="1078144"/>
                  </a:lnTo>
                  <a:lnTo>
                    <a:pt x="319131" y="1104901"/>
                  </a:lnTo>
                  <a:lnTo>
                    <a:pt x="297110" y="1129965"/>
                  </a:lnTo>
                  <a:lnTo>
                    <a:pt x="295077" y="1133014"/>
                  </a:lnTo>
                  <a:lnTo>
                    <a:pt x="347588" y="1169933"/>
                  </a:lnTo>
                  <a:lnTo>
                    <a:pt x="353686" y="1161804"/>
                  </a:lnTo>
                  <a:lnTo>
                    <a:pt x="388919" y="1127595"/>
                  </a:lnTo>
                  <a:lnTo>
                    <a:pt x="415344" y="1108627"/>
                  </a:lnTo>
                  <a:lnTo>
                    <a:pt x="436009" y="1097111"/>
                  </a:lnTo>
                  <a:lnTo>
                    <a:pt x="459724" y="1086950"/>
                  </a:lnTo>
                  <a:lnTo>
                    <a:pt x="485471" y="1079160"/>
                  </a:lnTo>
                  <a:lnTo>
                    <a:pt x="513929" y="1074418"/>
                  </a:lnTo>
                  <a:lnTo>
                    <a:pt x="544758" y="1073402"/>
                  </a:lnTo>
                  <a:lnTo>
                    <a:pt x="578297" y="1076450"/>
                  </a:lnTo>
                  <a:lnTo>
                    <a:pt x="614207" y="1085256"/>
                  </a:lnTo>
                  <a:lnTo>
                    <a:pt x="651812" y="1100159"/>
                  </a:lnTo>
                  <a:lnTo>
                    <a:pt x="692465" y="1121837"/>
                  </a:lnTo>
                  <a:lnTo>
                    <a:pt x="713470" y="1135723"/>
                  </a:lnTo>
                  <a:lnTo>
                    <a:pt x="749719" y="1082547"/>
                  </a:lnTo>
                  <a:lnTo>
                    <a:pt x="733797" y="1072047"/>
                  </a:lnTo>
                  <a:lnTo>
                    <a:pt x="702290" y="1053757"/>
                  </a:lnTo>
                  <a:lnTo>
                    <a:pt x="671800" y="1038854"/>
                  </a:lnTo>
                  <a:lnTo>
                    <a:pt x="642326" y="1026999"/>
                  </a:lnTo>
                  <a:lnTo>
                    <a:pt x="613869" y="1018532"/>
                  </a:lnTo>
                  <a:lnTo>
                    <a:pt x="586428" y="1012435"/>
                  </a:lnTo>
                  <a:lnTo>
                    <a:pt x="560341" y="1009387"/>
                  </a:lnTo>
                  <a:lnTo>
                    <a:pt x="535272" y="1008370"/>
                  </a:lnTo>
                  <a:lnTo>
                    <a:pt x="522737" y="1009048"/>
                  </a:lnTo>
                  <a:lnTo>
                    <a:pt x="522398" y="989064"/>
                  </a:lnTo>
                  <a:lnTo>
                    <a:pt x="517655" y="936904"/>
                  </a:lnTo>
                  <a:lnTo>
                    <a:pt x="505798" y="874582"/>
                  </a:lnTo>
                  <a:lnTo>
                    <a:pt x="489875" y="824454"/>
                  </a:lnTo>
                  <a:lnTo>
                    <a:pt x="476324" y="790583"/>
                  </a:lnTo>
                  <a:lnTo>
                    <a:pt x="468532" y="773987"/>
                  </a:lnTo>
                  <a:lnTo>
                    <a:pt x="492924" y="759084"/>
                  </a:lnTo>
                  <a:lnTo>
                    <a:pt x="537304" y="727584"/>
                  </a:lnTo>
                  <a:lnTo>
                    <a:pt x="568472" y="700826"/>
                  </a:lnTo>
                  <a:lnTo>
                    <a:pt x="599301" y="669666"/>
                  </a:lnTo>
                  <a:lnTo>
                    <a:pt x="629114" y="633424"/>
                  </a:lnTo>
                  <a:lnTo>
                    <a:pt x="655877" y="592780"/>
                  </a:lnTo>
                  <a:lnTo>
                    <a:pt x="678576" y="547054"/>
                  </a:lnTo>
                  <a:lnTo>
                    <a:pt x="687384" y="521990"/>
                  </a:lnTo>
                  <a:lnTo>
                    <a:pt x="693143" y="504378"/>
                  </a:lnTo>
                  <a:lnTo>
                    <a:pt x="701613" y="468136"/>
                  </a:lnTo>
                  <a:lnTo>
                    <a:pt x="706355" y="431556"/>
                  </a:lnTo>
                  <a:lnTo>
                    <a:pt x="707711" y="393960"/>
                  </a:lnTo>
                  <a:lnTo>
                    <a:pt x="705678" y="355686"/>
                  </a:lnTo>
                  <a:lnTo>
                    <a:pt x="699919" y="316735"/>
                  </a:lnTo>
                  <a:lnTo>
                    <a:pt x="690433" y="277107"/>
                  </a:lnTo>
                  <a:lnTo>
                    <a:pt x="678237" y="236801"/>
                  </a:lnTo>
                  <a:lnTo>
                    <a:pt x="670445" y="216140"/>
                  </a:lnTo>
                  <a:lnTo>
                    <a:pt x="689755" y="212414"/>
                  </a:lnTo>
                  <a:close/>
                  <a:moveTo>
                    <a:pt x="262894" y="0"/>
                  </a:moveTo>
                  <a:lnTo>
                    <a:pt x="280510" y="0"/>
                  </a:lnTo>
                  <a:lnTo>
                    <a:pt x="294400" y="0"/>
                  </a:lnTo>
                  <a:lnTo>
                    <a:pt x="321164" y="2033"/>
                  </a:lnTo>
                  <a:lnTo>
                    <a:pt x="360123" y="9147"/>
                  </a:lnTo>
                  <a:lnTo>
                    <a:pt x="406875" y="25070"/>
                  </a:lnTo>
                  <a:lnTo>
                    <a:pt x="449900" y="46752"/>
                  </a:lnTo>
                  <a:lnTo>
                    <a:pt x="487843" y="73177"/>
                  </a:lnTo>
                  <a:lnTo>
                    <a:pt x="521044" y="102312"/>
                  </a:lnTo>
                  <a:lnTo>
                    <a:pt x="549501" y="132802"/>
                  </a:lnTo>
                  <a:lnTo>
                    <a:pt x="573216" y="163969"/>
                  </a:lnTo>
                  <a:lnTo>
                    <a:pt x="583041" y="179215"/>
                  </a:lnTo>
                  <a:lnTo>
                    <a:pt x="593882" y="201574"/>
                  </a:lnTo>
                  <a:lnTo>
                    <a:pt x="612514" y="244938"/>
                  </a:lnTo>
                  <a:lnTo>
                    <a:pt x="627082" y="286947"/>
                  </a:lnTo>
                  <a:lnTo>
                    <a:pt x="636568" y="328278"/>
                  </a:lnTo>
                  <a:lnTo>
                    <a:pt x="642327" y="368592"/>
                  </a:lnTo>
                  <a:lnTo>
                    <a:pt x="643682" y="408230"/>
                  </a:lnTo>
                  <a:lnTo>
                    <a:pt x="639956" y="446512"/>
                  </a:lnTo>
                  <a:lnTo>
                    <a:pt x="632502" y="483439"/>
                  </a:lnTo>
                  <a:lnTo>
                    <a:pt x="627082" y="501394"/>
                  </a:lnTo>
                  <a:lnTo>
                    <a:pt x="618951" y="522737"/>
                  </a:lnTo>
                  <a:lnTo>
                    <a:pt x="599302" y="562374"/>
                  </a:lnTo>
                  <a:lnTo>
                    <a:pt x="575926" y="597607"/>
                  </a:lnTo>
                  <a:lnTo>
                    <a:pt x="549501" y="628775"/>
                  </a:lnTo>
                  <a:lnTo>
                    <a:pt x="522399" y="655878"/>
                  </a:lnTo>
                  <a:lnTo>
                    <a:pt x="494619" y="678915"/>
                  </a:lnTo>
                  <a:lnTo>
                    <a:pt x="455998" y="707033"/>
                  </a:lnTo>
                  <a:lnTo>
                    <a:pt x="434655" y="719568"/>
                  </a:lnTo>
                  <a:lnTo>
                    <a:pt x="422798" y="703646"/>
                  </a:lnTo>
                  <a:lnTo>
                    <a:pt x="396034" y="674510"/>
                  </a:lnTo>
                  <a:lnTo>
                    <a:pt x="380450" y="660620"/>
                  </a:lnTo>
                  <a:lnTo>
                    <a:pt x="363172" y="646731"/>
                  </a:lnTo>
                  <a:lnTo>
                    <a:pt x="325568" y="622677"/>
                  </a:lnTo>
                  <a:lnTo>
                    <a:pt x="284575" y="603706"/>
                  </a:lnTo>
                  <a:lnTo>
                    <a:pt x="240195" y="589138"/>
                  </a:lnTo>
                  <a:lnTo>
                    <a:pt x="192766" y="579991"/>
                  </a:lnTo>
                  <a:lnTo>
                    <a:pt x="141610" y="575926"/>
                  </a:lnTo>
                  <a:lnTo>
                    <a:pt x="87405" y="576942"/>
                  </a:lnTo>
                  <a:lnTo>
                    <a:pt x="29813" y="582701"/>
                  </a:lnTo>
                  <a:lnTo>
                    <a:pt x="0" y="587783"/>
                  </a:lnTo>
                  <a:lnTo>
                    <a:pt x="0" y="353347"/>
                  </a:lnTo>
                  <a:lnTo>
                    <a:pt x="0" y="334376"/>
                  </a:lnTo>
                  <a:lnTo>
                    <a:pt x="2033" y="298465"/>
                  </a:lnTo>
                  <a:lnTo>
                    <a:pt x="6437" y="263232"/>
                  </a:lnTo>
                  <a:lnTo>
                    <a:pt x="13213" y="230032"/>
                  </a:lnTo>
                  <a:lnTo>
                    <a:pt x="21682" y="197847"/>
                  </a:lnTo>
                  <a:lnTo>
                    <a:pt x="32862" y="168035"/>
                  </a:lnTo>
                  <a:lnTo>
                    <a:pt x="45397" y="139916"/>
                  </a:lnTo>
                  <a:lnTo>
                    <a:pt x="60981" y="114169"/>
                  </a:lnTo>
                  <a:lnTo>
                    <a:pt x="78597" y="89777"/>
                  </a:lnTo>
                  <a:lnTo>
                    <a:pt x="98246" y="68772"/>
                  </a:lnTo>
                  <a:lnTo>
                    <a:pt x="120267" y="50139"/>
                  </a:lnTo>
                  <a:lnTo>
                    <a:pt x="144321" y="33878"/>
                  </a:lnTo>
                  <a:lnTo>
                    <a:pt x="170745" y="20666"/>
                  </a:lnTo>
                  <a:lnTo>
                    <a:pt x="199203" y="10502"/>
                  </a:lnTo>
                  <a:lnTo>
                    <a:pt x="230032" y="3388"/>
                  </a:lnTo>
                  <a:close/>
                </a:path>
              </a:pathLst>
            </a:custGeom>
            <a:solidFill>
              <a:srgbClr val="FBAB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Shape 14">
              <a:extLst>
                <a:ext uri="{FF2B5EF4-FFF2-40B4-BE49-F238E27FC236}">
                  <a16:creationId xmlns:a16="http://schemas.microsoft.com/office/drawing/2014/main" id="{FF60155B-398E-2F2D-CB65-EB9482D4623F}"/>
                </a:ext>
              </a:extLst>
            </p:cNvPr>
            <p:cNvSpPr>
              <a:spLocks/>
            </p:cNvSpPr>
            <p:nvPr/>
          </p:nvSpPr>
          <p:spPr bwMode="auto">
            <a:xfrm>
              <a:off x="4469858" y="2033743"/>
              <a:ext cx="1539414" cy="1848381"/>
            </a:xfrm>
            <a:custGeom>
              <a:avLst/>
              <a:gdLst>
                <a:gd name="connsiteX0" fmla="*/ 540662 w 1539414"/>
                <a:gd name="connsiteY0" fmla="*/ 773773 h 1848381"/>
                <a:gd name="connsiteX1" fmla="*/ 561652 w 1539414"/>
                <a:gd name="connsiteY1" fmla="*/ 785292 h 1848381"/>
                <a:gd name="connsiteX2" fmla="*/ 602955 w 1539414"/>
                <a:gd name="connsiteY2" fmla="*/ 805280 h 1848381"/>
                <a:gd name="connsiteX3" fmla="*/ 643919 w 1539414"/>
                <a:gd name="connsiteY3" fmla="*/ 820863 h 1848381"/>
                <a:gd name="connsiteX4" fmla="*/ 683868 w 1539414"/>
                <a:gd name="connsiteY4" fmla="*/ 831704 h 1848381"/>
                <a:gd name="connsiteX5" fmla="*/ 723817 w 1539414"/>
                <a:gd name="connsiteY5" fmla="*/ 838819 h 1848381"/>
                <a:gd name="connsiteX6" fmla="*/ 762750 w 1539414"/>
                <a:gd name="connsiteY6" fmla="*/ 840851 h 1848381"/>
                <a:gd name="connsiteX7" fmla="*/ 801006 w 1539414"/>
                <a:gd name="connsiteY7" fmla="*/ 838819 h 1848381"/>
                <a:gd name="connsiteX8" fmla="*/ 838585 w 1539414"/>
                <a:gd name="connsiteY8" fmla="*/ 832382 h 1848381"/>
                <a:gd name="connsiteX9" fmla="*/ 857543 w 1539414"/>
                <a:gd name="connsiteY9" fmla="*/ 826962 h 1848381"/>
                <a:gd name="connsiteX10" fmla="*/ 873455 w 1539414"/>
                <a:gd name="connsiteY10" fmla="*/ 821541 h 1848381"/>
                <a:gd name="connsiteX11" fmla="*/ 903248 w 1539414"/>
                <a:gd name="connsiteY11" fmla="*/ 809684 h 1848381"/>
                <a:gd name="connsiteX12" fmla="*/ 917128 w 1539414"/>
                <a:gd name="connsiteY12" fmla="*/ 802231 h 1848381"/>
                <a:gd name="connsiteX13" fmla="*/ 930331 w 1539414"/>
                <a:gd name="connsiteY13" fmla="*/ 823913 h 1848381"/>
                <a:gd name="connsiteX14" fmla="*/ 952337 w 1539414"/>
                <a:gd name="connsiteY14" fmla="*/ 864566 h 1848381"/>
                <a:gd name="connsiteX15" fmla="*/ 969603 w 1539414"/>
                <a:gd name="connsiteY15" fmla="*/ 904542 h 1848381"/>
                <a:gd name="connsiteX16" fmla="*/ 981452 w 1539414"/>
                <a:gd name="connsiteY16" fmla="*/ 943841 h 1848381"/>
                <a:gd name="connsiteX17" fmla="*/ 988900 w 1539414"/>
                <a:gd name="connsiteY17" fmla="*/ 982461 h 1848381"/>
                <a:gd name="connsiteX18" fmla="*/ 991947 w 1539414"/>
                <a:gd name="connsiteY18" fmla="*/ 1020066 h 1848381"/>
                <a:gd name="connsiteX19" fmla="*/ 989577 w 1539414"/>
                <a:gd name="connsiteY19" fmla="*/ 1058009 h 1848381"/>
                <a:gd name="connsiteX20" fmla="*/ 983484 w 1539414"/>
                <a:gd name="connsiteY20" fmla="*/ 1095614 h 1848381"/>
                <a:gd name="connsiteX21" fmla="*/ 978067 w 1539414"/>
                <a:gd name="connsiteY21" fmla="*/ 1114585 h 1848381"/>
                <a:gd name="connsiteX22" fmla="*/ 974004 w 1539414"/>
                <a:gd name="connsiteY22" fmla="*/ 1127459 h 1848381"/>
                <a:gd name="connsiteX23" fmla="*/ 959785 w 1539414"/>
                <a:gd name="connsiteY23" fmla="*/ 1151851 h 1848381"/>
                <a:gd name="connsiteX24" fmla="*/ 940149 w 1539414"/>
                <a:gd name="connsiteY24" fmla="*/ 1174549 h 1848381"/>
                <a:gd name="connsiteX25" fmla="*/ 915435 w 1539414"/>
                <a:gd name="connsiteY25" fmla="*/ 1195215 h 1848381"/>
                <a:gd name="connsiteX26" fmla="*/ 887674 w 1539414"/>
                <a:gd name="connsiteY26" fmla="*/ 1214187 h 1848381"/>
                <a:gd name="connsiteX27" fmla="*/ 857882 w 1539414"/>
                <a:gd name="connsiteY27" fmla="*/ 1230109 h 1848381"/>
                <a:gd name="connsiteX28" fmla="*/ 826736 w 1539414"/>
                <a:gd name="connsiteY28" fmla="*/ 1242305 h 1848381"/>
                <a:gd name="connsiteX29" fmla="*/ 796266 w 1539414"/>
                <a:gd name="connsiteY29" fmla="*/ 1251452 h 1848381"/>
                <a:gd name="connsiteX30" fmla="*/ 781032 w 1539414"/>
                <a:gd name="connsiteY30" fmla="*/ 1254163 h 1848381"/>
                <a:gd name="connsiteX31" fmla="*/ 739052 w 1539414"/>
                <a:gd name="connsiteY31" fmla="*/ 1260938 h 1848381"/>
                <a:gd name="connsiteX32" fmla="*/ 756995 w 1539414"/>
                <a:gd name="connsiteY32" fmla="*/ 1299559 h 1848381"/>
                <a:gd name="connsiteX33" fmla="*/ 762411 w 1539414"/>
                <a:gd name="connsiteY33" fmla="*/ 1311416 h 1848381"/>
                <a:gd name="connsiteX34" fmla="*/ 770537 w 1539414"/>
                <a:gd name="connsiteY34" fmla="*/ 1335131 h 1848381"/>
                <a:gd name="connsiteX35" fmla="*/ 776292 w 1539414"/>
                <a:gd name="connsiteY35" fmla="*/ 1357829 h 1848381"/>
                <a:gd name="connsiteX36" fmla="*/ 779000 w 1539414"/>
                <a:gd name="connsiteY36" fmla="*/ 1379850 h 1848381"/>
                <a:gd name="connsiteX37" fmla="*/ 778662 w 1539414"/>
                <a:gd name="connsiteY37" fmla="*/ 1401193 h 1848381"/>
                <a:gd name="connsiteX38" fmla="*/ 775615 w 1539414"/>
                <a:gd name="connsiteY38" fmla="*/ 1421520 h 1848381"/>
                <a:gd name="connsiteX39" fmla="*/ 769859 w 1539414"/>
                <a:gd name="connsiteY39" fmla="*/ 1441169 h 1848381"/>
                <a:gd name="connsiteX40" fmla="*/ 760719 w 1539414"/>
                <a:gd name="connsiteY40" fmla="*/ 1459802 h 1848381"/>
                <a:gd name="connsiteX41" fmla="*/ 755302 w 1539414"/>
                <a:gd name="connsiteY41" fmla="*/ 1468949 h 1848381"/>
                <a:gd name="connsiteX42" fmla="*/ 747854 w 1539414"/>
                <a:gd name="connsiteY42" fmla="*/ 1479112 h 1848381"/>
                <a:gd name="connsiteX43" fmla="*/ 730588 w 1539414"/>
                <a:gd name="connsiteY43" fmla="*/ 1497745 h 1848381"/>
                <a:gd name="connsiteX44" fmla="*/ 710275 w 1539414"/>
                <a:gd name="connsiteY44" fmla="*/ 1514007 h 1848381"/>
                <a:gd name="connsiteX45" fmla="*/ 686577 w 1539414"/>
                <a:gd name="connsiteY45" fmla="*/ 1528574 h 1848381"/>
                <a:gd name="connsiteX46" fmla="*/ 660170 w 1539414"/>
                <a:gd name="connsiteY46" fmla="*/ 1540431 h 1848381"/>
                <a:gd name="connsiteX47" fmla="*/ 631055 w 1539414"/>
                <a:gd name="connsiteY47" fmla="*/ 1550256 h 1848381"/>
                <a:gd name="connsiteX48" fmla="*/ 600247 w 1539414"/>
                <a:gd name="connsiteY48" fmla="*/ 1557032 h 1848381"/>
                <a:gd name="connsiteX49" fmla="*/ 568085 w 1539414"/>
                <a:gd name="connsiteY49" fmla="*/ 1561436 h 1848381"/>
                <a:gd name="connsiteX50" fmla="*/ 550819 w 1539414"/>
                <a:gd name="connsiteY50" fmla="*/ 1562452 h 1848381"/>
                <a:gd name="connsiteX51" fmla="*/ 548787 w 1539414"/>
                <a:gd name="connsiteY51" fmla="*/ 1550595 h 1848381"/>
                <a:gd name="connsiteX52" fmla="*/ 542355 w 1539414"/>
                <a:gd name="connsiteY52" fmla="*/ 1526542 h 1848381"/>
                <a:gd name="connsiteX53" fmla="*/ 533553 w 1539414"/>
                <a:gd name="connsiteY53" fmla="*/ 1502149 h 1848381"/>
                <a:gd name="connsiteX54" fmla="*/ 522719 w 1539414"/>
                <a:gd name="connsiteY54" fmla="*/ 1478096 h 1848381"/>
                <a:gd name="connsiteX55" fmla="*/ 516287 w 1539414"/>
                <a:gd name="connsiteY55" fmla="*/ 1466239 h 1848381"/>
                <a:gd name="connsiteX56" fmla="*/ 507484 w 1539414"/>
                <a:gd name="connsiteY56" fmla="*/ 1451332 h 1848381"/>
                <a:gd name="connsiteX57" fmla="*/ 487510 w 1539414"/>
                <a:gd name="connsiteY57" fmla="*/ 1423553 h 1848381"/>
                <a:gd name="connsiteX58" fmla="*/ 465166 w 1539414"/>
                <a:gd name="connsiteY58" fmla="*/ 1398822 h 1848381"/>
                <a:gd name="connsiteX59" fmla="*/ 440790 w 1539414"/>
                <a:gd name="connsiteY59" fmla="*/ 1375785 h 1848381"/>
                <a:gd name="connsiteX60" fmla="*/ 414045 w 1539414"/>
                <a:gd name="connsiteY60" fmla="*/ 1356135 h 1848381"/>
                <a:gd name="connsiteX61" fmla="*/ 385268 w 1539414"/>
                <a:gd name="connsiteY61" fmla="*/ 1339535 h 1848381"/>
                <a:gd name="connsiteX62" fmla="*/ 356153 w 1539414"/>
                <a:gd name="connsiteY62" fmla="*/ 1325306 h 1848381"/>
                <a:gd name="connsiteX63" fmla="*/ 325007 w 1539414"/>
                <a:gd name="connsiteY63" fmla="*/ 1315143 h 1848381"/>
                <a:gd name="connsiteX64" fmla="*/ 309095 w 1539414"/>
                <a:gd name="connsiteY64" fmla="*/ 1311755 h 1848381"/>
                <a:gd name="connsiteX65" fmla="*/ 289459 w 1539414"/>
                <a:gd name="connsiteY65" fmla="*/ 1307690 h 1848381"/>
                <a:gd name="connsiteX66" fmla="*/ 249849 w 1539414"/>
                <a:gd name="connsiteY66" fmla="*/ 1304302 h 1848381"/>
                <a:gd name="connsiteX67" fmla="*/ 210916 w 1539414"/>
                <a:gd name="connsiteY67" fmla="*/ 1303963 h 1848381"/>
                <a:gd name="connsiteX68" fmla="*/ 172999 w 1539414"/>
                <a:gd name="connsiteY68" fmla="*/ 1307012 h 1848381"/>
                <a:gd name="connsiteX69" fmla="*/ 135758 w 1539414"/>
                <a:gd name="connsiteY69" fmla="*/ 1312433 h 1848381"/>
                <a:gd name="connsiteX70" fmla="*/ 100549 w 1539414"/>
                <a:gd name="connsiteY70" fmla="*/ 1320563 h 1848381"/>
                <a:gd name="connsiteX71" fmla="*/ 50443 w 1539414"/>
                <a:gd name="connsiteY71" fmla="*/ 1335470 h 1848381"/>
                <a:gd name="connsiteX72" fmla="*/ 21328 w 1539414"/>
                <a:gd name="connsiteY72" fmla="*/ 1346988 h 1848381"/>
                <a:gd name="connsiteX73" fmla="*/ 14557 w 1539414"/>
                <a:gd name="connsiteY73" fmla="*/ 1326323 h 1848381"/>
                <a:gd name="connsiteX74" fmla="*/ 4401 w 1539414"/>
                <a:gd name="connsiteY74" fmla="*/ 1278216 h 1848381"/>
                <a:gd name="connsiteX75" fmla="*/ 0 w 1539414"/>
                <a:gd name="connsiteY75" fmla="*/ 1226044 h 1848381"/>
                <a:gd name="connsiteX76" fmla="*/ 2370 w 1539414"/>
                <a:gd name="connsiteY76" fmla="*/ 1172178 h 1848381"/>
                <a:gd name="connsiteX77" fmla="*/ 8802 w 1539414"/>
                <a:gd name="connsiteY77" fmla="*/ 1132202 h 1848381"/>
                <a:gd name="connsiteX78" fmla="*/ 15573 w 1539414"/>
                <a:gd name="connsiteY78" fmla="*/ 1106794 h 1848381"/>
                <a:gd name="connsiteX79" fmla="*/ 24714 w 1539414"/>
                <a:gd name="connsiteY79" fmla="*/ 1082401 h 1848381"/>
                <a:gd name="connsiteX80" fmla="*/ 36224 w 1539414"/>
                <a:gd name="connsiteY80" fmla="*/ 1059703 h 1848381"/>
                <a:gd name="connsiteX81" fmla="*/ 50105 w 1539414"/>
                <a:gd name="connsiteY81" fmla="*/ 1039038 h 1848381"/>
                <a:gd name="connsiteX82" fmla="*/ 66694 w 1539414"/>
                <a:gd name="connsiteY82" fmla="*/ 1020743 h 1848381"/>
                <a:gd name="connsiteX83" fmla="*/ 86668 w 1539414"/>
                <a:gd name="connsiteY83" fmla="*/ 1005160 h 1848381"/>
                <a:gd name="connsiteX84" fmla="*/ 109012 w 1539414"/>
                <a:gd name="connsiteY84" fmla="*/ 992625 h 1848381"/>
                <a:gd name="connsiteX85" fmla="*/ 121201 w 1539414"/>
                <a:gd name="connsiteY85" fmla="*/ 988221 h 1848381"/>
                <a:gd name="connsiteX86" fmla="*/ 137112 w 1539414"/>
                <a:gd name="connsiteY86" fmla="*/ 989915 h 1848381"/>
                <a:gd name="connsiteX87" fmla="*/ 168936 w 1539414"/>
                <a:gd name="connsiteY87" fmla="*/ 991947 h 1848381"/>
                <a:gd name="connsiteX88" fmla="*/ 185186 w 1539414"/>
                <a:gd name="connsiteY88" fmla="*/ 992625 h 1848381"/>
                <a:gd name="connsiteX89" fmla="*/ 212947 w 1539414"/>
                <a:gd name="connsiteY89" fmla="*/ 991947 h 1848381"/>
                <a:gd name="connsiteX90" fmla="*/ 269146 w 1539414"/>
                <a:gd name="connsiteY90" fmla="*/ 984494 h 1848381"/>
                <a:gd name="connsiteX91" fmla="*/ 297246 w 1539414"/>
                <a:gd name="connsiteY91" fmla="*/ 978057 h 1848381"/>
                <a:gd name="connsiteX92" fmla="*/ 321621 w 1539414"/>
                <a:gd name="connsiteY92" fmla="*/ 970943 h 1848381"/>
                <a:gd name="connsiteX93" fmla="*/ 366648 w 1539414"/>
                <a:gd name="connsiteY93" fmla="*/ 951294 h 1848381"/>
                <a:gd name="connsiteX94" fmla="*/ 405920 w 1539414"/>
                <a:gd name="connsiteY94" fmla="*/ 926563 h 1848381"/>
                <a:gd name="connsiteX95" fmla="*/ 441129 w 1539414"/>
                <a:gd name="connsiteY95" fmla="*/ 898444 h 1848381"/>
                <a:gd name="connsiteX96" fmla="*/ 471260 w 1539414"/>
                <a:gd name="connsiteY96" fmla="*/ 868970 h 1848381"/>
                <a:gd name="connsiteX97" fmla="*/ 496989 w 1539414"/>
                <a:gd name="connsiteY97" fmla="*/ 838819 h 1848381"/>
                <a:gd name="connsiteX98" fmla="*/ 527120 w 1539414"/>
                <a:gd name="connsiteY98" fmla="*/ 796810 h 1848381"/>
                <a:gd name="connsiteX99" fmla="*/ 1241288 w 1539414"/>
                <a:gd name="connsiteY99" fmla="*/ 0 h 1848381"/>
                <a:gd name="connsiteX100" fmla="*/ 1258566 w 1539414"/>
                <a:gd name="connsiteY100" fmla="*/ 0 h 1848381"/>
                <a:gd name="connsiteX101" fmla="*/ 1276182 w 1539414"/>
                <a:gd name="connsiteY101" fmla="*/ 0 h 1848381"/>
                <a:gd name="connsiteX102" fmla="*/ 1309722 w 1539414"/>
                <a:gd name="connsiteY102" fmla="*/ 3387 h 1848381"/>
                <a:gd name="connsiteX103" fmla="*/ 1340212 w 1539414"/>
                <a:gd name="connsiteY103" fmla="*/ 10498 h 1848381"/>
                <a:gd name="connsiteX104" fmla="*/ 1369008 w 1539414"/>
                <a:gd name="connsiteY104" fmla="*/ 20658 h 1848381"/>
                <a:gd name="connsiteX105" fmla="*/ 1395094 w 1539414"/>
                <a:gd name="connsiteY105" fmla="*/ 33866 h 1848381"/>
                <a:gd name="connsiteX106" fmla="*/ 1419486 w 1539414"/>
                <a:gd name="connsiteY106" fmla="*/ 50121 h 1848381"/>
                <a:gd name="connsiteX107" fmla="*/ 1441507 w 1539414"/>
                <a:gd name="connsiteY107" fmla="*/ 68747 h 1848381"/>
                <a:gd name="connsiteX108" fmla="*/ 1460817 w 1539414"/>
                <a:gd name="connsiteY108" fmla="*/ 89744 h 1848381"/>
                <a:gd name="connsiteX109" fmla="*/ 1478095 w 1539414"/>
                <a:gd name="connsiteY109" fmla="*/ 114127 h 1848381"/>
                <a:gd name="connsiteX110" fmla="*/ 1493679 w 1539414"/>
                <a:gd name="connsiteY110" fmla="*/ 139865 h 1848381"/>
                <a:gd name="connsiteX111" fmla="*/ 1506891 w 1539414"/>
                <a:gd name="connsiteY111" fmla="*/ 167973 h 1848381"/>
                <a:gd name="connsiteX112" fmla="*/ 1517732 w 1539414"/>
                <a:gd name="connsiteY112" fmla="*/ 197775 h 1848381"/>
                <a:gd name="connsiteX113" fmla="*/ 1526202 w 1539414"/>
                <a:gd name="connsiteY113" fmla="*/ 229947 h 1848381"/>
                <a:gd name="connsiteX114" fmla="*/ 1532639 w 1539414"/>
                <a:gd name="connsiteY114" fmla="*/ 263135 h 1848381"/>
                <a:gd name="connsiteX115" fmla="*/ 1537043 w 1539414"/>
                <a:gd name="connsiteY115" fmla="*/ 298356 h 1848381"/>
                <a:gd name="connsiteX116" fmla="*/ 1539414 w 1539414"/>
                <a:gd name="connsiteY116" fmla="*/ 334253 h 1848381"/>
                <a:gd name="connsiteX117" fmla="*/ 1539414 w 1539414"/>
                <a:gd name="connsiteY117" fmla="*/ 353218 h 1848381"/>
                <a:gd name="connsiteX118" fmla="*/ 1539414 w 1539414"/>
                <a:gd name="connsiteY118" fmla="*/ 1658734 h 1848381"/>
                <a:gd name="connsiteX119" fmla="*/ 1517394 w 1539414"/>
                <a:gd name="connsiteY119" fmla="*/ 1648236 h 1848381"/>
                <a:gd name="connsiteX120" fmla="*/ 1473013 w 1539414"/>
                <a:gd name="connsiteY120" fmla="*/ 1630964 h 1848381"/>
                <a:gd name="connsiteX121" fmla="*/ 1428294 w 1539414"/>
                <a:gd name="connsiteY121" fmla="*/ 1618773 h 1848381"/>
                <a:gd name="connsiteX122" fmla="*/ 1383237 w 1539414"/>
                <a:gd name="connsiteY122" fmla="*/ 1611661 h 1848381"/>
                <a:gd name="connsiteX123" fmla="*/ 1338179 w 1539414"/>
                <a:gd name="connsiteY123" fmla="*/ 1608952 h 1848381"/>
                <a:gd name="connsiteX124" fmla="*/ 1293799 w 1539414"/>
                <a:gd name="connsiteY124" fmla="*/ 1611661 h 1848381"/>
                <a:gd name="connsiteX125" fmla="*/ 1249758 w 1539414"/>
                <a:gd name="connsiteY125" fmla="*/ 1619450 h 1848381"/>
                <a:gd name="connsiteX126" fmla="*/ 1206733 w 1539414"/>
                <a:gd name="connsiteY126" fmla="*/ 1632319 h 1848381"/>
                <a:gd name="connsiteX127" fmla="*/ 1185728 w 1539414"/>
                <a:gd name="connsiteY127" fmla="*/ 1640785 h 1848381"/>
                <a:gd name="connsiteX128" fmla="*/ 1168112 w 1539414"/>
                <a:gd name="connsiteY128" fmla="*/ 1648575 h 1848381"/>
                <a:gd name="connsiteX129" fmla="*/ 1134911 w 1539414"/>
                <a:gd name="connsiteY129" fmla="*/ 1666523 h 1848381"/>
                <a:gd name="connsiteX130" fmla="*/ 1103405 w 1539414"/>
                <a:gd name="connsiteY130" fmla="*/ 1688197 h 1848381"/>
                <a:gd name="connsiteX131" fmla="*/ 1074609 w 1539414"/>
                <a:gd name="connsiteY131" fmla="*/ 1712242 h 1848381"/>
                <a:gd name="connsiteX132" fmla="*/ 1048523 w 1539414"/>
                <a:gd name="connsiteY132" fmla="*/ 1738657 h 1848381"/>
                <a:gd name="connsiteX133" fmla="*/ 1025147 w 1539414"/>
                <a:gd name="connsiteY133" fmla="*/ 1767443 h 1848381"/>
                <a:gd name="connsiteX134" fmla="*/ 1004820 w 1539414"/>
                <a:gd name="connsiteY134" fmla="*/ 1798260 h 1848381"/>
                <a:gd name="connsiteX135" fmla="*/ 987881 w 1539414"/>
                <a:gd name="connsiteY135" fmla="*/ 1831110 h 1848381"/>
                <a:gd name="connsiteX136" fmla="*/ 980767 w 1539414"/>
                <a:gd name="connsiteY136" fmla="*/ 1848381 h 1848381"/>
                <a:gd name="connsiteX137" fmla="*/ 974330 w 1539414"/>
                <a:gd name="connsiteY137" fmla="*/ 1832126 h 1848381"/>
                <a:gd name="connsiteX138" fmla="*/ 959762 w 1539414"/>
                <a:gd name="connsiteY138" fmla="*/ 1801647 h 1848381"/>
                <a:gd name="connsiteX139" fmla="*/ 944178 w 1539414"/>
                <a:gd name="connsiteY139" fmla="*/ 1774216 h 1848381"/>
                <a:gd name="connsiteX140" fmla="*/ 927240 w 1539414"/>
                <a:gd name="connsiteY140" fmla="*/ 1749494 h 1848381"/>
                <a:gd name="connsiteX141" fmla="*/ 909284 w 1539414"/>
                <a:gd name="connsiteY141" fmla="*/ 1727143 h 1848381"/>
                <a:gd name="connsiteX142" fmla="*/ 890313 w 1539414"/>
                <a:gd name="connsiteY142" fmla="*/ 1706823 h 1848381"/>
                <a:gd name="connsiteX143" fmla="*/ 869986 w 1539414"/>
                <a:gd name="connsiteY143" fmla="*/ 1688875 h 1848381"/>
                <a:gd name="connsiteX144" fmla="*/ 849320 w 1539414"/>
                <a:gd name="connsiteY144" fmla="*/ 1673635 h 1848381"/>
                <a:gd name="connsiteX145" fmla="*/ 816797 w 1539414"/>
                <a:gd name="connsiteY145" fmla="*/ 1653316 h 1848381"/>
                <a:gd name="connsiteX146" fmla="*/ 772756 w 1539414"/>
                <a:gd name="connsiteY146" fmla="*/ 1633335 h 1848381"/>
                <a:gd name="connsiteX147" fmla="*/ 727021 w 1539414"/>
                <a:gd name="connsiteY147" fmla="*/ 1619450 h 1848381"/>
                <a:gd name="connsiteX148" fmla="*/ 682302 w 1539414"/>
                <a:gd name="connsiteY148" fmla="*/ 1611322 h 1848381"/>
                <a:gd name="connsiteX149" fmla="*/ 660281 w 1539414"/>
                <a:gd name="connsiteY149" fmla="*/ 1608952 h 1848381"/>
                <a:gd name="connsiteX150" fmla="*/ 683996 w 1539414"/>
                <a:gd name="connsiteY150" fmla="*/ 1601163 h 1848381"/>
                <a:gd name="connsiteX151" fmla="*/ 727021 w 1539414"/>
                <a:gd name="connsiteY151" fmla="*/ 1580166 h 1848381"/>
                <a:gd name="connsiteX152" fmla="*/ 764625 w 1539414"/>
                <a:gd name="connsiteY152" fmla="*/ 1553751 h 1848381"/>
                <a:gd name="connsiteX153" fmla="*/ 789017 w 1539414"/>
                <a:gd name="connsiteY153" fmla="*/ 1530384 h 1848381"/>
                <a:gd name="connsiteX154" fmla="*/ 802569 w 1539414"/>
                <a:gd name="connsiteY154" fmla="*/ 1513451 h 1848381"/>
                <a:gd name="connsiteX155" fmla="*/ 809005 w 1539414"/>
                <a:gd name="connsiteY155" fmla="*/ 1504646 h 1848381"/>
                <a:gd name="connsiteX156" fmla="*/ 819169 w 1539414"/>
                <a:gd name="connsiteY156" fmla="*/ 1488052 h 1848381"/>
                <a:gd name="connsiteX157" fmla="*/ 833736 w 1539414"/>
                <a:gd name="connsiteY157" fmla="*/ 1453170 h 1848381"/>
                <a:gd name="connsiteX158" fmla="*/ 841867 w 1539414"/>
                <a:gd name="connsiteY158" fmla="*/ 1415918 h 1848381"/>
                <a:gd name="connsiteX159" fmla="*/ 843222 w 1539414"/>
                <a:gd name="connsiteY159" fmla="*/ 1377312 h 1848381"/>
                <a:gd name="connsiteX160" fmla="*/ 841190 w 1539414"/>
                <a:gd name="connsiteY160" fmla="*/ 1357670 h 1848381"/>
                <a:gd name="connsiteX161" fmla="*/ 860500 w 1539414"/>
                <a:gd name="connsiteY161" fmla="*/ 1369861 h 1848381"/>
                <a:gd name="connsiteX162" fmla="*/ 899121 w 1539414"/>
                <a:gd name="connsiteY162" fmla="*/ 1392212 h 1848381"/>
                <a:gd name="connsiteX163" fmla="*/ 936387 w 1539414"/>
                <a:gd name="connsiteY163" fmla="*/ 1411177 h 1848381"/>
                <a:gd name="connsiteX164" fmla="*/ 972975 w 1539414"/>
                <a:gd name="connsiteY164" fmla="*/ 1426755 h 1848381"/>
                <a:gd name="connsiteX165" fmla="*/ 1008547 w 1539414"/>
                <a:gd name="connsiteY165" fmla="*/ 1439624 h 1848381"/>
                <a:gd name="connsiteX166" fmla="*/ 1043102 w 1539414"/>
                <a:gd name="connsiteY166" fmla="*/ 1449445 h 1848381"/>
                <a:gd name="connsiteX167" fmla="*/ 1076980 w 1539414"/>
                <a:gd name="connsiteY167" fmla="*/ 1455880 h 1848381"/>
                <a:gd name="connsiteX168" fmla="*/ 1109503 w 1539414"/>
                <a:gd name="connsiteY168" fmla="*/ 1458928 h 1848381"/>
                <a:gd name="connsiteX169" fmla="*/ 1125764 w 1539414"/>
                <a:gd name="connsiteY169" fmla="*/ 1458928 h 1848381"/>
                <a:gd name="connsiteX170" fmla="*/ 1149818 w 1539414"/>
                <a:gd name="connsiteY170" fmla="*/ 1458589 h 1848381"/>
                <a:gd name="connsiteX171" fmla="*/ 1196230 w 1539414"/>
                <a:gd name="connsiteY171" fmla="*/ 1451138 h 1848381"/>
                <a:gd name="connsiteX172" fmla="*/ 1218251 w 1539414"/>
                <a:gd name="connsiteY172" fmla="*/ 1444027 h 1848381"/>
                <a:gd name="connsiteX173" fmla="*/ 1231802 w 1539414"/>
                <a:gd name="connsiteY173" fmla="*/ 1439286 h 1848381"/>
                <a:gd name="connsiteX174" fmla="*/ 1257550 w 1539414"/>
                <a:gd name="connsiteY174" fmla="*/ 1427433 h 1848381"/>
                <a:gd name="connsiteX175" fmla="*/ 1280248 w 1539414"/>
                <a:gd name="connsiteY175" fmla="*/ 1413886 h 1848381"/>
                <a:gd name="connsiteX176" fmla="*/ 1301252 w 1539414"/>
                <a:gd name="connsiteY176" fmla="*/ 1398986 h 1848381"/>
                <a:gd name="connsiteX177" fmla="*/ 1329032 w 1539414"/>
                <a:gd name="connsiteY177" fmla="*/ 1373925 h 1848381"/>
                <a:gd name="connsiteX178" fmla="*/ 1358845 w 1539414"/>
                <a:gd name="connsiteY178" fmla="*/ 1338705 h 1848381"/>
                <a:gd name="connsiteX179" fmla="*/ 1381543 w 1539414"/>
                <a:gd name="connsiteY179" fmla="*/ 1304501 h 1848381"/>
                <a:gd name="connsiteX180" fmla="*/ 1397804 w 1539414"/>
                <a:gd name="connsiteY180" fmla="*/ 1273344 h 1848381"/>
                <a:gd name="connsiteX181" fmla="*/ 1412372 w 1539414"/>
                <a:gd name="connsiteY181" fmla="*/ 1238463 h 1848381"/>
                <a:gd name="connsiteX182" fmla="*/ 1414743 w 1539414"/>
                <a:gd name="connsiteY182" fmla="*/ 1231012 h 1848381"/>
                <a:gd name="connsiteX183" fmla="*/ 1352747 w 1539414"/>
                <a:gd name="connsiteY183" fmla="*/ 1213064 h 1848381"/>
                <a:gd name="connsiteX184" fmla="*/ 1351392 w 1539414"/>
                <a:gd name="connsiteY184" fmla="*/ 1217466 h 1848381"/>
                <a:gd name="connsiteX185" fmla="*/ 1339873 w 1539414"/>
                <a:gd name="connsiteY185" fmla="*/ 1245236 h 1848381"/>
                <a:gd name="connsiteX186" fmla="*/ 1326661 w 1539414"/>
                <a:gd name="connsiteY186" fmla="*/ 1270296 h 1848381"/>
                <a:gd name="connsiteX187" fmla="*/ 1308367 w 1539414"/>
                <a:gd name="connsiteY187" fmla="*/ 1298405 h 1848381"/>
                <a:gd name="connsiteX188" fmla="*/ 1284652 w 1539414"/>
                <a:gd name="connsiteY188" fmla="*/ 1326852 h 1848381"/>
                <a:gd name="connsiteX189" fmla="*/ 1254162 w 1539414"/>
                <a:gd name="connsiteY189" fmla="*/ 1353606 h 1848381"/>
                <a:gd name="connsiteX190" fmla="*/ 1227398 w 1539414"/>
                <a:gd name="connsiteY190" fmla="*/ 1370200 h 1848381"/>
                <a:gd name="connsiteX191" fmla="*/ 1207749 w 1539414"/>
                <a:gd name="connsiteY191" fmla="*/ 1379344 h 1848381"/>
                <a:gd name="connsiteX192" fmla="*/ 1197247 w 1539414"/>
                <a:gd name="connsiteY192" fmla="*/ 1383407 h 1848381"/>
                <a:gd name="connsiteX193" fmla="*/ 1180647 w 1539414"/>
                <a:gd name="connsiteY193" fmla="*/ 1388826 h 1848381"/>
                <a:gd name="connsiteX194" fmla="*/ 1145075 w 1539414"/>
                <a:gd name="connsiteY194" fmla="*/ 1394583 h 1848381"/>
                <a:gd name="connsiteX195" fmla="*/ 1107809 w 1539414"/>
                <a:gd name="connsiteY195" fmla="*/ 1394583 h 1848381"/>
                <a:gd name="connsiteX196" fmla="*/ 1068172 w 1539414"/>
                <a:gd name="connsiteY196" fmla="*/ 1389165 h 1848381"/>
                <a:gd name="connsiteX197" fmla="*/ 1026502 w 1539414"/>
                <a:gd name="connsiteY197" fmla="*/ 1378328 h 1848381"/>
                <a:gd name="connsiteX198" fmla="*/ 982799 w 1539414"/>
                <a:gd name="connsiteY198" fmla="*/ 1362072 h 1848381"/>
                <a:gd name="connsiteX199" fmla="*/ 937742 w 1539414"/>
                <a:gd name="connsiteY199" fmla="*/ 1340059 h 1848381"/>
                <a:gd name="connsiteX200" fmla="*/ 890313 w 1539414"/>
                <a:gd name="connsiteY200" fmla="*/ 1312628 h 1848381"/>
                <a:gd name="connsiteX201" fmla="*/ 865582 w 1539414"/>
                <a:gd name="connsiteY201" fmla="*/ 1296712 h 1848381"/>
                <a:gd name="connsiteX202" fmla="*/ 880488 w 1539414"/>
                <a:gd name="connsiteY202" fmla="*/ 1290277 h 1848381"/>
                <a:gd name="connsiteX203" fmla="*/ 909284 w 1539414"/>
                <a:gd name="connsiteY203" fmla="*/ 1276392 h 1848381"/>
                <a:gd name="connsiteX204" fmla="*/ 936725 w 1539414"/>
                <a:gd name="connsiteY204" fmla="*/ 1259121 h 1848381"/>
                <a:gd name="connsiteX205" fmla="*/ 962811 w 1539414"/>
                <a:gd name="connsiteY205" fmla="*/ 1240495 h 1848381"/>
                <a:gd name="connsiteX206" fmla="*/ 985848 w 1539414"/>
                <a:gd name="connsiteY206" fmla="*/ 1219160 h 1848381"/>
                <a:gd name="connsiteX207" fmla="*/ 1006514 w 1539414"/>
                <a:gd name="connsiteY207" fmla="*/ 1196470 h 1848381"/>
                <a:gd name="connsiteX208" fmla="*/ 1023453 w 1539414"/>
                <a:gd name="connsiteY208" fmla="*/ 1172425 h 1848381"/>
                <a:gd name="connsiteX209" fmla="*/ 1035988 w 1539414"/>
                <a:gd name="connsiteY209" fmla="*/ 1146349 h 1848381"/>
                <a:gd name="connsiteX210" fmla="*/ 1040053 w 1539414"/>
                <a:gd name="connsiteY210" fmla="*/ 1132802 h 1848381"/>
                <a:gd name="connsiteX211" fmla="*/ 1047506 w 1539414"/>
                <a:gd name="connsiteY211" fmla="*/ 1104694 h 1848381"/>
                <a:gd name="connsiteX212" fmla="*/ 1055298 w 1539414"/>
                <a:gd name="connsiteY212" fmla="*/ 1050848 h 1848381"/>
                <a:gd name="connsiteX213" fmla="*/ 1055298 w 1539414"/>
                <a:gd name="connsiteY213" fmla="*/ 999033 h 1848381"/>
                <a:gd name="connsiteX214" fmla="*/ 1048861 w 1539414"/>
                <a:gd name="connsiteY214" fmla="*/ 950267 h 1848381"/>
                <a:gd name="connsiteX215" fmla="*/ 1037004 w 1539414"/>
                <a:gd name="connsiteY215" fmla="*/ 904549 h 1848381"/>
                <a:gd name="connsiteX216" fmla="*/ 1021420 w 1539414"/>
                <a:gd name="connsiteY216" fmla="*/ 861539 h 1848381"/>
                <a:gd name="connsiteX217" fmla="*/ 1002787 w 1539414"/>
                <a:gd name="connsiteY217" fmla="*/ 821578 h 1848381"/>
                <a:gd name="connsiteX218" fmla="*/ 982461 w 1539414"/>
                <a:gd name="connsiteY218" fmla="*/ 785342 h 1848381"/>
                <a:gd name="connsiteX219" fmla="*/ 971958 w 1539414"/>
                <a:gd name="connsiteY219" fmla="*/ 768409 h 1848381"/>
                <a:gd name="connsiteX220" fmla="*/ 984832 w 1539414"/>
                <a:gd name="connsiteY220" fmla="*/ 758927 h 1848381"/>
                <a:gd name="connsiteX221" fmla="*/ 1007869 w 1539414"/>
                <a:gd name="connsiteY221" fmla="*/ 738608 h 1848381"/>
                <a:gd name="connsiteX222" fmla="*/ 1039037 w 1539414"/>
                <a:gd name="connsiteY222" fmla="*/ 707113 h 1848381"/>
                <a:gd name="connsiteX223" fmla="*/ 1073254 w 1539414"/>
                <a:gd name="connsiteY223" fmla="*/ 664781 h 1848381"/>
                <a:gd name="connsiteX224" fmla="*/ 1099340 w 1539414"/>
                <a:gd name="connsiteY224" fmla="*/ 626851 h 1848381"/>
                <a:gd name="connsiteX225" fmla="*/ 1108487 w 1539414"/>
                <a:gd name="connsiteY225" fmla="*/ 610596 h 1848381"/>
                <a:gd name="connsiteX226" fmla="*/ 1123732 w 1539414"/>
                <a:gd name="connsiteY226" fmla="*/ 624819 h 1848381"/>
                <a:gd name="connsiteX227" fmla="*/ 1157610 w 1539414"/>
                <a:gd name="connsiteY227" fmla="*/ 649202 h 1848381"/>
                <a:gd name="connsiteX228" fmla="*/ 1176242 w 1539414"/>
                <a:gd name="connsiteY228" fmla="*/ 658685 h 1848381"/>
                <a:gd name="connsiteX229" fmla="*/ 1190471 w 1539414"/>
                <a:gd name="connsiteY229" fmla="*/ 664781 h 1848381"/>
                <a:gd name="connsiteX230" fmla="*/ 1219267 w 1539414"/>
                <a:gd name="connsiteY230" fmla="*/ 674602 h 1848381"/>
                <a:gd name="connsiteX231" fmla="*/ 1247725 w 1539414"/>
                <a:gd name="connsiteY231" fmla="*/ 680359 h 1848381"/>
                <a:gd name="connsiteX232" fmla="*/ 1275505 w 1539414"/>
                <a:gd name="connsiteY232" fmla="*/ 683068 h 1848381"/>
                <a:gd name="connsiteX233" fmla="*/ 1289056 w 1539414"/>
                <a:gd name="connsiteY233" fmla="*/ 683407 h 1848381"/>
                <a:gd name="connsiteX234" fmla="*/ 1302946 w 1539414"/>
                <a:gd name="connsiteY234" fmla="*/ 683068 h 1848381"/>
                <a:gd name="connsiteX235" fmla="*/ 1329371 w 1539414"/>
                <a:gd name="connsiteY235" fmla="*/ 680697 h 1848381"/>
                <a:gd name="connsiteX236" fmla="*/ 1365281 w 1539414"/>
                <a:gd name="connsiteY236" fmla="*/ 674263 h 1848381"/>
                <a:gd name="connsiteX237" fmla="*/ 1417792 w 1539414"/>
                <a:gd name="connsiteY237" fmla="*/ 658008 h 1848381"/>
                <a:gd name="connsiteX238" fmla="*/ 1427278 w 1539414"/>
                <a:gd name="connsiteY238" fmla="*/ 653605 h 1848381"/>
                <a:gd name="connsiteX239" fmla="*/ 1399498 w 1539414"/>
                <a:gd name="connsiteY239" fmla="*/ 595695 h 1848381"/>
                <a:gd name="connsiteX240" fmla="*/ 1396110 w 1539414"/>
                <a:gd name="connsiteY240" fmla="*/ 597388 h 1848381"/>
                <a:gd name="connsiteX241" fmla="*/ 1361894 w 1539414"/>
                <a:gd name="connsiteY241" fmla="*/ 608564 h 1848381"/>
                <a:gd name="connsiteX242" fmla="*/ 1320901 w 1539414"/>
                <a:gd name="connsiteY242" fmla="*/ 617030 h 1848381"/>
                <a:gd name="connsiteX243" fmla="*/ 1289395 w 1539414"/>
                <a:gd name="connsiteY243" fmla="*/ 618724 h 1848381"/>
                <a:gd name="connsiteX244" fmla="*/ 1255178 w 1539414"/>
                <a:gd name="connsiteY244" fmla="*/ 616692 h 1848381"/>
                <a:gd name="connsiteX245" fmla="*/ 1220961 w 1539414"/>
                <a:gd name="connsiteY245" fmla="*/ 607887 h 1848381"/>
                <a:gd name="connsiteX246" fmla="*/ 1203345 w 1539414"/>
                <a:gd name="connsiteY246" fmla="*/ 600436 h 1848381"/>
                <a:gd name="connsiteX247" fmla="*/ 1191826 w 1539414"/>
                <a:gd name="connsiteY247" fmla="*/ 594679 h 1848381"/>
                <a:gd name="connsiteX248" fmla="*/ 1170144 w 1539414"/>
                <a:gd name="connsiteY248" fmla="*/ 579778 h 1848381"/>
                <a:gd name="connsiteX249" fmla="*/ 1149818 w 1539414"/>
                <a:gd name="connsiteY249" fmla="*/ 561152 h 1848381"/>
                <a:gd name="connsiteX250" fmla="*/ 1131862 w 1539414"/>
                <a:gd name="connsiteY250" fmla="*/ 539478 h 1848381"/>
                <a:gd name="connsiteX251" fmla="*/ 1115262 w 1539414"/>
                <a:gd name="connsiteY251" fmla="*/ 514079 h 1848381"/>
                <a:gd name="connsiteX252" fmla="*/ 1100695 w 1539414"/>
                <a:gd name="connsiteY252" fmla="*/ 484955 h 1848381"/>
                <a:gd name="connsiteX253" fmla="*/ 1087482 w 1539414"/>
                <a:gd name="connsiteY253" fmla="*/ 452444 h 1848381"/>
                <a:gd name="connsiteX254" fmla="*/ 1076303 w 1539414"/>
                <a:gd name="connsiteY254" fmla="*/ 416885 h 1848381"/>
                <a:gd name="connsiteX255" fmla="*/ 1072237 w 1539414"/>
                <a:gd name="connsiteY255" fmla="*/ 397582 h 1848381"/>
                <a:gd name="connsiteX256" fmla="*/ 1009224 w 1539414"/>
                <a:gd name="connsiteY256" fmla="*/ 412144 h 1848381"/>
                <a:gd name="connsiteX257" fmla="*/ 1014645 w 1539414"/>
                <a:gd name="connsiteY257" fmla="*/ 433140 h 1848381"/>
                <a:gd name="connsiteX258" fmla="*/ 1026502 w 1539414"/>
                <a:gd name="connsiteY258" fmla="*/ 472086 h 1848381"/>
                <a:gd name="connsiteX259" fmla="*/ 1040392 w 1539414"/>
                <a:gd name="connsiteY259" fmla="*/ 507645 h 1848381"/>
                <a:gd name="connsiteX260" fmla="*/ 1056653 w 1539414"/>
                <a:gd name="connsiteY260" fmla="*/ 540833 h 1848381"/>
                <a:gd name="connsiteX261" fmla="*/ 1065462 w 1539414"/>
                <a:gd name="connsiteY261" fmla="*/ 555734 h 1848381"/>
                <a:gd name="connsiteX262" fmla="*/ 1056653 w 1539414"/>
                <a:gd name="connsiteY262" fmla="*/ 571989 h 1848381"/>
                <a:gd name="connsiteX263" fmla="*/ 1031584 w 1539414"/>
                <a:gd name="connsiteY263" fmla="*/ 612289 h 1848381"/>
                <a:gd name="connsiteX264" fmla="*/ 1008885 w 1539414"/>
                <a:gd name="connsiteY264" fmla="*/ 643445 h 1848381"/>
                <a:gd name="connsiteX265" fmla="*/ 980428 w 1539414"/>
                <a:gd name="connsiteY265" fmla="*/ 675279 h 1848381"/>
                <a:gd name="connsiteX266" fmla="*/ 946550 w 1539414"/>
                <a:gd name="connsiteY266" fmla="*/ 707113 h 1848381"/>
                <a:gd name="connsiteX267" fmla="*/ 907252 w 1539414"/>
                <a:gd name="connsiteY267" fmla="*/ 735221 h 1848381"/>
                <a:gd name="connsiteX268" fmla="*/ 874390 w 1539414"/>
                <a:gd name="connsiteY268" fmla="*/ 752831 h 1848381"/>
                <a:gd name="connsiteX269" fmla="*/ 851353 w 1539414"/>
                <a:gd name="connsiteY269" fmla="*/ 761975 h 1848381"/>
                <a:gd name="connsiteX270" fmla="*/ 838818 w 1539414"/>
                <a:gd name="connsiteY270" fmla="*/ 765700 h 1848381"/>
                <a:gd name="connsiteX271" fmla="*/ 822218 w 1539414"/>
                <a:gd name="connsiteY271" fmla="*/ 770102 h 1848381"/>
                <a:gd name="connsiteX272" fmla="*/ 788001 w 1539414"/>
                <a:gd name="connsiteY272" fmla="*/ 775860 h 1848381"/>
                <a:gd name="connsiteX273" fmla="*/ 752768 w 1539414"/>
                <a:gd name="connsiteY273" fmla="*/ 776876 h 1848381"/>
                <a:gd name="connsiteX274" fmla="*/ 716857 w 1539414"/>
                <a:gd name="connsiteY274" fmla="*/ 772812 h 1848381"/>
                <a:gd name="connsiteX275" fmla="*/ 680269 w 1539414"/>
                <a:gd name="connsiteY275" fmla="*/ 765023 h 1848381"/>
                <a:gd name="connsiteX276" fmla="*/ 642665 w 1539414"/>
                <a:gd name="connsiteY276" fmla="*/ 752831 h 1848381"/>
                <a:gd name="connsiteX277" fmla="*/ 604383 w 1539414"/>
                <a:gd name="connsiteY277" fmla="*/ 735560 h 1848381"/>
                <a:gd name="connsiteX278" fmla="*/ 565762 w 1539414"/>
                <a:gd name="connsiteY278" fmla="*/ 714224 h 1848381"/>
                <a:gd name="connsiteX279" fmla="*/ 546113 w 1539414"/>
                <a:gd name="connsiteY279" fmla="*/ 701694 h 1848381"/>
                <a:gd name="connsiteX280" fmla="*/ 513928 w 1539414"/>
                <a:gd name="connsiteY280" fmla="*/ 681036 h 1848381"/>
                <a:gd name="connsiteX281" fmla="*/ 499022 w 1539414"/>
                <a:gd name="connsiteY281" fmla="*/ 715240 h 1848381"/>
                <a:gd name="connsiteX282" fmla="*/ 496312 w 1539414"/>
                <a:gd name="connsiteY282" fmla="*/ 720997 h 1848381"/>
                <a:gd name="connsiteX283" fmla="*/ 477679 w 1539414"/>
                <a:gd name="connsiteY283" fmla="*/ 754863 h 1848381"/>
                <a:gd name="connsiteX284" fmla="*/ 457013 w 1539414"/>
                <a:gd name="connsiteY284" fmla="*/ 785342 h 1848381"/>
                <a:gd name="connsiteX285" fmla="*/ 429572 w 1539414"/>
                <a:gd name="connsiteY285" fmla="*/ 818869 h 1848381"/>
                <a:gd name="connsiteX286" fmla="*/ 395694 w 1539414"/>
                <a:gd name="connsiteY286" fmla="*/ 853073 h 1848381"/>
                <a:gd name="connsiteX287" fmla="*/ 365543 w 1539414"/>
                <a:gd name="connsiteY287" fmla="*/ 876440 h 1848381"/>
                <a:gd name="connsiteX288" fmla="*/ 343522 w 1539414"/>
                <a:gd name="connsiteY288" fmla="*/ 890664 h 1848381"/>
                <a:gd name="connsiteX289" fmla="*/ 319808 w 1539414"/>
                <a:gd name="connsiteY289" fmla="*/ 902517 h 1848381"/>
                <a:gd name="connsiteX290" fmla="*/ 294399 w 1539414"/>
                <a:gd name="connsiteY290" fmla="*/ 912338 h 1848381"/>
                <a:gd name="connsiteX291" fmla="*/ 280848 w 1539414"/>
                <a:gd name="connsiteY291" fmla="*/ 916063 h 1848381"/>
                <a:gd name="connsiteX292" fmla="*/ 260521 w 1539414"/>
                <a:gd name="connsiteY292" fmla="*/ 921143 h 1848381"/>
                <a:gd name="connsiteX293" fmla="*/ 220207 w 1539414"/>
                <a:gd name="connsiteY293" fmla="*/ 926900 h 1848381"/>
                <a:gd name="connsiteX294" fmla="*/ 180231 w 1539414"/>
                <a:gd name="connsiteY294" fmla="*/ 928255 h 1848381"/>
                <a:gd name="connsiteX295" fmla="*/ 140255 w 1539414"/>
                <a:gd name="connsiteY295" fmla="*/ 925545 h 1848381"/>
                <a:gd name="connsiteX296" fmla="*/ 120605 w 1539414"/>
                <a:gd name="connsiteY296" fmla="*/ 922497 h 1848381"/>
                <a:gd name="connsiteX297" fmla="*/ 119250 w 1539414"/>
                <a:gd name="connsiteY297" fmla="*/ 901839 h 1848381"/>
                <a:gd name="connsiteX298" fmla="*/ 119589 w 1539414"/>
                <a:gd name="connsiteY298" fmla="*/ 860185 h 1848381"/>
                <a:gd name="connsiteX299" fmla="*/ 124332 w 1539414"/>
                <a:gd name="connsiteY299" fmla="*/ 819546 h 1848381"/>
                <a:gd name="connsiteX300" fmla="*/ 133140 w 1539414"/>
                <a:gd name="connsiteY300" fmla="*/ 779923 h 1848381"/>
                <a:gd name="connsiteX301" fmla="*/ 146353 w 1539414"/>
                <a:gd name="connsiteY301" fmla="*/ 741317 h 1848381"/>
                <a:gd name="connsiteX302" fmla="*/ 162614 w 1539414"/>
                <a:gd name="connsiteY302" fmla="*/ 704742 h 1848381"/>
                <a:gd name="connsiteX303" fmla="*/ 182602 w 1539414"/>
                <a:gd name="connsiteY303" fmla="*/ 670199 h 1848381"/>
                <a:gd name="connsiteX304" fmla="*/ 205300 w 1539414"/>
                <a:gd name="connsiteY304" fmla="*/ 637688 h 1848381"/>
                <a:gd name="connsiteX305" fmla="*/ 230709 w 1539414"/>
                <a:gd name="connsiteY305" fmla="*/ 608225 h 1848381"/>
                <a:gd name="connsiteX306" fmla="*/ 258827 w 1539414"/>
                <a:gd name="connsiteY306" fmla="*/ 581471 h 1848381"/>
                <a:gd name="connsiteX307" fmla="*/ 288640 w 1539414"/>
                <a:gd name="connsiteY307" fmla="*/ 558104 h 1848381"/>
                <a:gd name="connsiteX308" fmla="*/ 320824 w 1539414"/>
                <a:gd name="connsiteY308" fmla="*/ 538801 h 1848381"/>
                <a:gd name="connsiteX309" fmla="*/ 354024 w 1539414"/>
                <a:gd name="connsiteY309" fmla="*/ 523223 h 1848381"/>
                <a:gd name="connsiteX310" fmla="*/ 388919 w 1539414"/>
                <a:gd name="connsiteY310" fmla="*/ 511708 h 1848381"/>
                <a:gd name="connsiteX311" fmla="*/ 424491 w 1539414"/>
                <a:gd name="connsiteY311" fmla="*/ 505274 h 1848381"/>
                <a:gd name="connsiteX312" fmla="*/ 460740 w 1539414"/>
                <a:gd name="connsiteY312" fmla="*/ 503919 h 1848381"/>
                <a:gd name="connsiteX313" fmla="*/ 479373 w 1539414"/>
                <a:gd name="connsiteY313" fmla="*/ 505274 h 1848381"/>
                <a:gd name="connsiteX314" fmla="*/ 479712 w 1539414"/>
                <a:gd name="connsiteY314" fmla="*/ 490712 h 1848381"/>
                <a:gd name="connsiteX315" fmla="*/ 484455 w 1539414"/>
                <a:gd name="connsiteY315" fmla="*/ 460233 h 1848381"/>
                <a:gd name="connsiteX316" fmla="*/ 494618 w 1539414"/>
                <a:gd name="connsiteY316" fmla="*/ 429754 h 1848381"/>
                <a:gd name="connsiteX317" fmla="*/ 508847 w 1539414"/>
                <a:gd name="connsiteY317" fmla="*/ 399275 h 1848381"/>
                <a:gd name="connsiteX318" fmla="*/ 527141 w 1539414"/>
                <a:gd name="connsiteY318" fmla="*/ 369134 h 1848381"/>
                <a:gd name="connsiteX319" fmla="*/ 549162 w 1539414"/>
                <a:gd name="connsiteY319" fmla="*/ 340010 h 1848381"/>
                <a:gd name="connsiteX320" fmla="*/ 574570 w 1539414"/>
                <a:gd name="connsiteY320" fmla="*/ 312579 h 1848381"/>
                <a:gd name="connsiteX321" fmla="*/ 603705 w 1539414"/>
                <a:gd name="connsiteY321" fmla="*/ 286841 h 1848381"/>
                <a:gd name="connsiteX322" fmla="*/ 635212 w 1539414"/>
                <a:gd name="connsiteY322" fmla="*/ 264151 h 1848381"/>
                <a:gd name="connsiteX323" fmla="*/ 669089 w 1539414"/>
                <a:gd name="connsiteY323" fmla="*/ 244848 h 1848381"/>
                <a:gd name="connsiteX324" fmla="*/ 705339 w 1539414"/>
                <a:gd name="connsiteY324" fmla="*/ 228931 h 1848381"/>
                <a:gd name="connsiteX325" fmla="*/ 743282 w 1539414"/>
                <a:gd name="connsiteY325" fmla="*/ 218094 h 1848381"/>
                <a:gd name="connsiteX326" fmla="*/ 782581 w 1539414"/>
                <a:gd name="connsiteY326" fmla="*/ 211321 h 1848381"/>
                <a:gd name="connsiteX327" fmla="*/ 823573 w 1539414"/>
                <a:gd name="connsiteY327" fmla="*/ 210305 h 1848381"/>
                <a:gd name="connsiteX328" fmla="*/ 865243 w 1539414"/>
                <a:gd name="connsiteY328" fmla="*/ 215385 h 1848381"/>
                <a:gd name="connsiteX329" fmla="*/ 907929 w 1539414"/>
                <a:gd name="connsiteY329" fmla="*/ 226899 h 1848381"/>
                <a:gd name="connsiteX330" fmla="*/ 928933 w 1539414"/>
                <a:gd name="connsiteY330" fmla="*/ 235027 h 1848381"/>
                <a:gd name="connsiteX331" fmla="*/ 934693 w 1539414"/>
                <a:gd name="connsiteY331" fmla="*/ 220126 h 1848381"/>
                <a:gd name="connsiteX332" fmla="*/ 952648 w 1539414"/>
                <a:gd name="connsiteY332" fmla="*/ 185245 h 1848381"/>
                <a:gd name="connsiteX333" fmla="*/ 978395 w 1539414"/>
                <a:gd name="connsiteY333" fmla="*/ 146638 h 1848381"/>
                <a:gd name="connsiteX334" fmla="*/ 1012951 w 1539414"/>
                <a:gd name="connsiteY334" fmla="*/ 107354 h 1848381"/>
                <a:gd name="connsiteX335" fmla="*/ 1043441 w 1539414"/>
                <a:gd name="connsiteY335" fmla="*/ 79245 h 1848381"/>
                <a:gd name="connsiteX336" fmla="*/ 1066478 w 1539414"/>
                <a:gd name="connsiteY336" fmla="*/ 62313 h 1848381"/>
                <a:gd name="connsiteX337" fmla="*/ 1090870 w 1539414"/>
                <a:gd name="connsiteY337" fmla="*/ 46057 h 1848381"/>
                <a:gd name="connsiteX338" fmla="*/ 1117295 w 1539414"/>
                <a:gd name="connsiteY338" fmla="*/ 31834 h 1848381"/>
                <a:gd name="connsiteX339" fmla="*/ 1145752 w 1539414"/>
                <a:gd name="connsiteY339" fmla="*/ 19981 h 1848381"/>
                <a:gd name="connsiteX340" fmla="*/ 1175565 w 1539414"/>
                <a:gd name="connsiteY340" fmla="*/ 10498 h 1848381"/>
                <a:gd name="connsiteX341" fmla="*/ 1207749 w 1539414"/>
                <a:gd name="connsiteY341" fmla="*/ 3725 h 18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539414" h="1848381">
                  <a:moveTo>
                    <a:pt x="540662" y="773773"/>
                  </a:moveTo>
                  <a:lnTo>
                    <a:pt x="561652" y="785292"/>
                  </a:lnTo>
                  <a:lnTo>
                    <a:pt x="602955" y="805280"/>
                  </a:lnTo>
                  <a:lnTo>
                    <a:pt x="643919" y="820863"/>
                  </a:lnTo>
                  <a:lnTo>
                    <a:pt x="683868" y="831704"/>
                  </a:lnTo>
                  <a:lnTo>
                    <a:pt x="723817" y="838819"/>
                  </a:lnTo>
                  <a:lnTo>
                    <a:pt x="762750" y="840851"/>
                  </a:lnTo>
                  <a:lnTo>
                    <a:pt x="801006" y="838819"/>
                  </a:lnTo>
                  <a:lnTo>
                    <a:pt x="838585" y="832382"/>
                  </a:lnTo>
                  <a:lnTo>
                    <a:pt x="857543" y="826962"/>
                  </a:lnTo>
                  <a:lnTo>
                    <a:pt x="873455" y="821541"/>
                  </a:lnTo>
                  <a:lnTo>
                    <a:pt x="903248" y="809684"/>
                  </a:lnTo>
                  <a:lnTo>
                    <a:pt x="917128" y="802231"/>
                  </a:lnTo>
                  <a:lnTo>
                    <a:pt x="930331" y="823913"/>
                  </a:lnTo>
                  <a:lnTo>
                    <a:pt x="952337" y="864566"/>
                  </a:lnTo>
                  <a:lnTo>
                    <a:pt x="969603" y="904542"/>
                  </a:lnTo>
                  <a:lnTo>
                    <a:pt x="981452" y="943841"/>
                  </a:lnTo>
                  <a:lnTo>
                    <a:pt x="988900" y="982461"/>
                  </a:lnTo>
                  <a:lnTo>
                    <a:pt x="991947" y="1020066"/>
                  </a:lnTo>
                  <a:lnTo>
                    <a:pt x="989577" y="1058009"/>
                  </a:lnTo>
                  <a:lnTo>
                    <a:pt x="983484" y="1095614"/>
                  </a:lnTo>
                  <a:lnTo>
                    <a:pt x="978067" y="1114585"/>
                  </a:lnTo>
                  <a:lnTo>
                    <a:pt x="974004" y="1127459"/>
                  </a:lnTo>
                  <a:lnTo>
                    <a:pt x="959785" y="1151851"/>
                  </a:lnTo>
                  <a:lnTo>
                    <a:pt x="940149" y="1174549"/>
                  </a:lnTo>
                  <a:lnTo>
                    <a:pt x="915435" y="1195215"/>
                  </a:lnTo>
                  <a:lnTo>
                    <a:pt x="887674" y="1214187"/>
                  </a:lnTo>
                  <a:lnTo>
                    <a:pt x="857882" y="1230109"/>
                  </a:lnTo>
                  <a:lnTo>
                    <a:pt x="826736" y="1242305"/>
                  </a:lnTo>
                  <a:lnTo>
                    <a:pt x="796266" y="1251452"/>
                  </a:lnTo>
                  <a:lnTo>
                    <a:pt x="781032" y="1254163"/>
                  </a:lnTo>
                  <a:lnTo>
                    <a:pt x="739052" y="1260938"/>
                  </a:lnTo>
                  <a:lnTo>
                    <a:pt x="756995" y="1299559"/>
                  </a:lnTo>
                  <a:lnTo>
                    <a:pt x="762411" y="1311416"/>
                  </a:lnTo>
                  <a:lnTo>
                    <a:pt x="770537" y="1335131"/>
                  </a:lnTo>
                  <a:lnTo>
                    <a:pt x="776292" y="1357829"/>
                  </a:lnTo>
                  <a:lnTo>
                    <a:pt x="779000" y="1379850"/>
                  </a:lnTo>
                  <a:lnTo>
                    <a:pt x="778662" y="1401193"/>
                  </a:lnTo>
                  <a:lnTo>
                    <a:pt x="775615" y="1421520"/>
                  </a:lnTo>
                  <a:lnTo>
                    <a:pt x="769859" y="1441169"/>
                  </a:lnTo>
                  <a:lnTo>
                    <a:pt x="760719" y="1459802"/>
                  </a:lnTo>
                  <a:lnTo>
                    <a:pt x="755302" y="1468949"/>
                  </a:lnTo>
                  <a:lnTo>
                    <a:pt x="747854" y="1479112"/>
                  </a:lnTo>
                  <a:lnTo>
                    <a:pt x="730588" y="1497745"/>
                  </a:lnTo>
                  <a:lnTo>
                    <a:pt x="710275" y="1514007"/>
                  </a:lnTo>
                  <a:lnTo>
                    <a:pt x="686577" y="1528574"/>
                  </a:lnTo>
                  <a:lnTo>
                    <a:pt x="660170" y="1540431"/>
                  </a:lnTo>
                  <a:lnTo>
                    <a:pt x="631055" y="1550256"/>
                  </a:lnTo>
                  <a:lnTo>
                    <a:pt x="600247" y="1557032"/>
                  </a:lnTo>
                  <a:lnTo>
                    <a:pt x="568085" y="1561436"/>
                  </a:lnTo>
                  <a:lnTo>
                    <a:pt x="550819" y="1562452"/>
                  </a:lnTo>
                  <a:lnTo>
                    <a:pt x="548787" y="1550595"/>
                  </a:lnTo>
                  <a:lnTo>
                    <a:pt x="542355" y="1526542"/>
                  </a:lnTo>
                  <a:lnTo>
                    <a:pt x="533553" y="1502149"/>
                  </a:lnTo>
                  <a:lnTo>
                    <a:pt x="522719" y="1478096"/>
                  </a:lnTo>
                  <a:lnTo>
                    <a:pt x="516287" y="1466239"/>
                  </a:lnTo>
                  <a:lnTo>
                    <a:pt x="507484" y="1451332"/>
                  </a:lnTo>
                  <a:lnTo>
                    <a:pt x="487510" y="1423553"/>
                  </a:lnTo>
                  <a:lnTo>
                    <a:pt x="465166" y="1398822"/>
                  </a:lnTo>
                  <a:lnTo>
                    <a:pt x="440790" y="1375785"/>
                  </a:lnTo>
                  <a:lnTo>
                    <a:pt x="414045" y="1356135"/>
                  </a:lnTo>
                  <a:lnTo>
                    <a:pt x="385268" y="1339535"/>
                  </a:lnTo>
                  <a:lnTo>
                    <a:pt x="356153" y="1325306"/>
                  </a:lnTo>
                  <a:lnTo>
                    <a:pt x="325007" y="1315143"/>
                  </a:lnTo>
                  <a:lnTo>
                    <a:pt x="309095" y="1311755"/>
                  </a:lnTo>
                  <a:lnTo>
                    <a:pt x="289459" y="1307690"/>
                  </a:lnTo>
                  <a:lnTo>
                    <a:pt x="249849" y="1304302"/>
                  </a:lnTo>
                  <a:lnTo>
                    <a:pt x="210916" y="1303963"/>
                  </a:lnTo>
                  <a:lnTo>
                    <a:pt x="172999" y="1307012"/>
                  </a:lnTo>
                  <a:lnTo>
                    <a:pt x="135758" y="1312433"/>
                  </a:lnTo>
                  <a:lnTo>
                    <a:pt x="100549" y="1320563"/>
                  </a:lnTo>
                  <a:lnTo>
                    <a:pt x="50443" y="1335470"/>
                  </a:lnTo>
                  <a:lnTo>
                    <a:pt x="21328" y="1346988"/>
                  </a:lnTo>
                  <a:lnTo>
                    <a:pt x="14557" y="1326323"/>
                  </a:lnTo>
                  <a:lnTo>
                    <a:pt x="4401" y="1278216"/>
                  </a:lnTo>
                  <a:lnTo>
                    <a:pt x="0" y="1226044"/>
                  </a:lnTo>
                  <a:lnTo>
                    <a:pt x="2370" y="1172178"/>
                  </a:lnTo>
                  <a:lnTo>
                    <a:pt x="8802" y="1132202"/>
                  </a:lnTo>
                  <a:lnTo>
                    <a:pt x="15573" y="1106794"/>
                  </a:lnTo>
                  <a:lnTo>
                    <a:pt x="24714" y="1082401"/>
                  </a:lnTo>
                  <a:lnTo>
                    <a:pt x="36224" y="1059703"/>
                  </a:lnTo>
                  <a:lnTo>
                    <a:pt x="50105" y="1039038"/>
                  </a:lnTo>
                  <a:lnTo>
                    <a:pt x="66694" y="1020743"/>
                  </a:lnTo>
                  <a:lnTo>
                    <a:pt x="86668" y="1005160"/>
                  </a:lnTo>
                  <a:lnTo>
                    <a:pt x="109012" y="992625"/>
                  </a:lnTo>
                  <a:lnTo>
                    <a:pt x="121201" y="988221"/>
                  </a:lnTo>
                  <a:lnTo>
                    <a:pt x="137112" y="989915"/>
                  </a:lnTo>
                  <a:lnTo>
                    <a:pt x="168936" y="991947"/>
                  </a:lnTo>
                  <a:lnTo>
                    <a:pt x="185186" y="992625"/>
                  </a:lnTo>
                  <a:lnTo>
                    <a:pt x="212947" y="991947"/>
                  </a:lnTo>
                  <a:lnTo>
                    <a:pt x="269146" y="984494"/>
                  </a:lnTo>
                  <a:lnTo>
                    <a:pt x="297246" y="978057"/>
                  </a:lnTo>
                  <a:lnTo>
                    <a:pt x="321621" y="970943"/>
                  </a:lnTo>
                  <a:lnTo>
                    <a:pt x="366648" y="951294"/>
                  </a:lnTo>
                  <a:lnTo>
                    <a:pt x="405920" y="926563"/>
                  </a:lnTo>
                  <a:lnTo>
                    <a:pt x="441129" y="898444"/>
                  </a:lnTo>
                  <a:lnTo>
                    <a:pt x="471260" y="868970"/>
                  </a:lnTo>
                  <a:lnTo>
                    <a:pt x="496989" y="838819"/>
                  </a:lnTo>
                  <a:lnTo>
                    <a:pt x="527120" y="796810"/>
                  </a:lnTo>
                  <a:close/>
                  <a:moveTo>
                    <a:pt x="1241288" y="0"/>
                  </a:moveTo>
                  <a:lnTo>
                    <a:pt x="1258566" y="0"/>
                  </a:lnTo>
                  <a:lnTo>
                    <a:pt x="1276182" y="0"/>
                  </a:lnTo>
                  <a:lnTo>
                    <a:pt x="1309722" y="3387"/>
                  </a:lnTo>
                  <a:lnTo>
                    <a:pt x="1340212" y="10498"/>
                  </a:lnTo>
                  <a:lnTo>
                    <a:pt x="1369008" y="20658"/>
                  </a:lnTo>
                  <a:lnTo>
                    <a:pt x="1395094" y="33866"/>
                  </a:lnTo>
                  <a:lnTo>
                    <a:pt x="1419486" y="50121"/>
                  </a:lnTo>
                  <a:lnTo>
                    <a:pt x="1441507" y="68747"/>
                  </a:lnTo>
                  <a:lnTo>
                    <a:pt x="1460817" y="89744"/>
                  </a:lnTo>
                  <a:lnTo>
                    <a:pt x="1478095" y="114127"/>
                  </a:lnTo>
                  <a:lnTo>
                    <a:pt x="1493679" y="139865"/>
                  </a:lnTo>
                  <a:lnTo>
                    <a:pt x="1506891" y="167973"/>
                  </a:lnTo>
                  <a:lnTo>
                    <a:pt x="1517732" y="197775"/>
                  </a:lnTo>
                  <a:lnTo>
                    <a:pt x="1526202" y="229947"/>
                  </a:lnTo>
                  <a:lnTo>
                    <a:pt x="1532639" y="263135"/>
                  </a:lnTo>
                  <a:lnTo>
                    <a:pt x="1537043" y="298356"/>
                  </a:lnTo>
                  <a:lnTo>
                    <a:pt x="1539414" y="334253"/>
                  </a:lnTo>
                  <a:lnTo>
                    <a:pt x="1539414" y="353218"/>
                  </a:lnTo>
                  <a:lnTo>
                    <a:pt x="1539414" y="1658734"/>
                  </a:lnTo>
                  <a:lnTo>
                    <a:pt x="1517394" y="1648236"/>
                  </a:lnTo>
                  <a:lnTo>
                    <a:pt x="1473013" y="1630964"/>
                  </a:lnTo>
                  <a:lnTo>
                    <a:pt x="1428294" y="1618773"/>
                  </a:lnTo>
                  <a:lnTo>
                    <a:pt x="1383237" y="1611661"/>
                  </a:lnTo>
                  <a:lnTo>
                    <a:pt x="1338179" y="1608952"/>
                  </a:lnTo>
                  <a:lnTo>
                    <a:pt x="1293799" y="1611661"/>
                  </a:lnTo>
                  <a:lnTo>
                    <a:pt x="1249758" y="1619450"/>
                  </a:lnTo>
                  <a:lnTo>
                    <a:pt x="1206733" y="1632319"/>
                  </a:lnTo>
                  <a:lnTo>
                    <a:pt x="1185728" y="1640785"/>
                  </a:lnTo>
                  <a:lnTo>
                    <a:pt x="1168112" y="1648575"/>
                  </a:lnTo>
                  <a:lnTo>
                    <a:pt x="1134911" y="1666523"/>
                  </a:lnTo>
                  <a:lnTo>
                    <a:pt x="1103405" y="1688197"/>
                  </a:lnTo>
                  <a:lnTo>
                    <a:pt x="1074609" y="1712242"/>
                  </a:lnTo>
                  <a:lnTo>
                    <a:pt x="1048523" y="1738657"/>
                  </a:lnTo>
                  <a:lnTo>
                    <a:pt x="1025147" y="1767443"/>
                  </a:lnTo>
                  <a:lnTo>
                    <a:pt x="1004820" y="1798260"/>
                  </a:lnTo>
                  <a:lnTo>
                    <a:pt x="987881" y="1831110"/>
                  </a:lnTo>
                  <a:lnTo>
                    <a:pt x="980767" y="1848381"/>
                  </a:lnTo>
                  <a:lnTo>
                    <a:pt x="974330" y="1832126"/>
                  </a:lnTo>
                  <a:lnTo>
                    <a:pt x="959762" y="1801647"/>
                  </a:lnTo>
                  <a:lnTo>
                    <a:pt x="944178" y="1774216"/>
                  </a:lnTo>
                  <a:lnTo>
                    <a:pt x="927240" y="1749494"/>
                  </a:lnTo>
                  <a:lnTo>
                    <a:pt x="909284" y="1727143"/>
                  </a:lnTo>
                  <a:lnTo>
                    <a:pt x="890313" y="1706823"/>
                  </a:lnTo>
                  <a:lnTo>
                    <a:pt x="869986" y="1688875"/>
                  </a:lnTo>
                  <a:lnTo>
                    <a:pt x="849320" y="1673635"/>
                  </a:lnTo>
                  <a:lnTo>
                    <a:pt x="816797" y="1653316"/>
                  </a:lnTo>
                  <a:lnTo>
                    <a:pt x="772756" y="1633335"/>
                  </a:lnTo>
                  <a:lnTo>
                    <a:pt x="727021" y="1619450"/>
                  </a:lnTo>
                  <a:lnTo>
                    <a:pt x="682302" y="1611322"/>
                  </a:lnTo>
                  <a:lnTo>
                    <a:pt x="660281" y="1608952"/>
                  </a:lnTo>
                  <a:lnTo>
                    <a:pt x="683996" y="1601163"/>
                  </a:lnTo>
                  <a:lnTo>
                    <a:pt x="727021" y="1580166"/>
                  </a:lnTo>
                  <a:lnTo>
                    <a:pt x="764625" y="1553751"/>
                  </a:lnTo>
                  <a:lnTo>
                    <a:pt x="789017" y="1530384"/>
                  </a:lnTo>
                  <a:lnTo>
                    <a:pt x="802569" y="1513451"/>
                  </a:lnTo>
                  <a:lnTo>
                    <a:pt x="809005" y="1504646"/>
                  </a:lnTo>
                  <a:lnTo>
                    <a:pt x="819169" y="1488052"/>
                  </a:lnTo>
                  <a:lnTo>
                    <a:pt x="833736" y="1453170"/>
                  </a:lnTo>
                  <a:lnTo>
                    <a:pt x="841867" y="1415918"/>
                  </a:lnTo>
                  <a:lnTo>
                    <a:pt x="843222" y="1377312"/>
                  </a:lnTo>
                  <a:lnTo>
                    <a:pt x="841190" y="1357670"/>
                  </a:lnTo>
                  <a:lnTo>
                    <a:pt x="860500" y="1369861"/>
                  </a:lnTo>
                  <a:lnTo>
                    <a:pt x="899121" y="1392212"/>
                  </a:lnTo>
                  <a:lnTo>
                    <a:pt x="936387" y="1411177"/>
                  </a:lnTo>
                  <a:lnTo>
                    <a:pt x="972975" y="1426755"/>
                  </a:lnTo>
                  <a:lnTo>
                    <a:pt x="1008547" y="1439624"/>
                  </a:lnTo>
                  <a:lnTo>
                    <a:pt x="1043102" y="1449445"/>
                  </a:lnTo>
                  <a:lnTo>
                    <a:pt x="1076980" y="1455880"/>
                  </a:lnTo>
                  <a:lnTo>
                    <a:pt x="1109503" y="1458928"/>
                  </a:lnTo>
                  <a:lnTo>
                    <a:pt x="1125764" y="1458928"/>
                  </a:lnTo>
                  <a:lnTo>
                    <a:pt x="1149818" y="1458589"/>
                  </a:lnTo>
                  <a:lnTo>
                    <a:pt x="1196230" y="1451138"/>
                  </a:lnTo>
                  <a:lnTo>
                    <a:pt x="1218251" y="1444027"/>
                  </a:lnTo>
                  <a:lnTo>
                    <a:pt x="1231802" y="1439286"/>
                  </a:lnTo>
                  <a:lnTo>
                    <a:pt x="1257550" y="1427433"/>
                  </a:lnTo>
                  <a:lnTo>
                    <a:pt x="1280248" y="1413886"/>
                  </a:lnTo>
                  <a:lnTo>
                    <a:pt x="1301252" y="1398986"/>
                  </a:lnTo>
                  <a:lnTo>
                    <a:pt x="1329032" y="1373925"/>
                  </a:lnTo>
                  <a:lnTo>
                    <a:pt x="1358845" y="1338705"/>
                  </a:lnTo>
                  <a:lnTo>
                    <a:pt x="1381543" y="1304501"/>
                  </a:lnTo>
                  <a:lnTo>
                    <a:pt x="1397804" y="1273344"/>
                  </a:lnTo>
                  <a:lnTo>
                    <a:pt x="1412372" y="1238463"/>
                  </a:lnTo>
                  <a:lnTo>
                    <a:pt x="1414743" y="1231012"/>
                  </a:lnTo>
                  <a:lnTo>
                    <a:pt x="1352747" y="1213064"/>
                  </a:lnTo>
                  <a:lnTo>
                    <a:pt x="1351392" y="1217466"/>
                  </a:lnTo>
                  <a:lnTo>
                    <a:pt x="1339873" y="1245236"/>
                  </a:lnTo>
                  <a:lnTo>
                    <a:pt x="1326661" y="1270296"/>
                  </a:lnTo>
                  <a:lnTo>
                    <a:pt x="1308367" y="1298405"/>
                  </a:lnTo>
                  <a:lnTo>
                    <a:pt x="1284652" y="1326852"/>
                  </a:lnTo>
                  <a:lnTo>
                    <a:pt x="1254162" y="1353606"/>
                  </a:lnTo>
                  <a:lnTo>
                    <a:pt x="1227398" y="1370200"/>
                  </a:lnTo>
                  <a:lnTo>
                    <a:pt x="1207749" y="1379344"/>
                  </a:lnTo>
                  <a:lnTo>
                    <a:pt x="1197247" y="1383407"/>
                  </a:lnTo>
                  <a:lnTo>
                    <a:pt x="1180647" y="1388826"/>
                  </a:lnTo>
                  <a:lnTo>
                    <a:pt x="1145075" y="1394583"/>
                  </a:lnTo>
                  <a:lnTo>
                    <a:pt x="1107809" y="1394583"/>
                  </a:lnTo>
                  <a:lnTo>
                    <a:pt x="1068172" y="1389165"/>
                  </a:lnTo>
                  <a:lnTo>
                    <a:pt x="1026502" y="1378328"/>
                  </a:lnTo>
                  <a:lnTo>
                    <a:pt x="982799" y="1362072"/>
                  </a:lnTo>
                  <a:lnTo>
                    <a:pt x="937742" y="1340059"/>
                  </a:lnTo>
                  <a:lnTo>
                    <a:pt x="890313" y="1312628"/>
                  </a:lnTo>
                  <a:lnTo>
                    <a:pt x="865582" y="1296712"/>
                  </a:lnTo>
                  <a:lnTo>
                    <a:pt x="880488" y="1290277"/>
                  </a:lnTo>
                  <a:lnTo>
                    <a:pt x="909284" y="1276392"/>
                  </a:lnTo>
                  <a:lnTo>
                    <a:pt x="936725" y="1259121"/>
                  </a:lnTo>
                  <a:lnTo>
                    <a:pt x="962811" y="1240495"/>
                  </a:lnTo>
                  <a:lnTo>
                    <a:pt x="985848" y="1219160"/>
                  </a:lnTo>
                  <a:lnTo>
                    <a:pt x="1006514" y="1196470"/>
                  </a:lnTo>
                  <a:lnTo>
                    <a:pt x="1023453" y="1172425"/>
                  </a:lnTo>
                  <a:lnTo>
                    <a:pt x="1035988" y="1146349"/>
                  </a:lnTo>
                  <a:lnTo>
                    <a:pt x="1040053" y="1132802"/>
                  </a:lnTo>
                  <a:lnTo>
                    <a:pt x="1047506" y="1104694"/>
                  </a:lnTo>
                  <a:lnTo>
                    <a:pt x="1055298" y="1050848"/>
                  </a:lnTo>
                  <a:lnTo>
                    <a:pt x="1055298" y="999033"/>
                  </a:lnTo>
                  <a:lnTo>
                    <a:pt x="1048861" y="950267"/>
                  </a:lnTo>
                  <a:lnTo>
                    <a:pt x="1037004" y="904549"/>
                  </a:lnTo>
                  <a:lnTo>
                    <a:pt x="1021420" y="861539"/>
                  </a:lnTo>
                  <a:lnTo>
                    <a:pt x="1002787" y="821578"/>
                  </a:lnTo>
                  <a:lnTo>
                    <a:pt x="982461" y="785342"/>
                  </a:lnTo>
                  <a:lnTo>
                    <a:pt x="971958" y="768409"/>
                  </a:lnTo>
                  <a:lnTo>
                    <a:pt x="984832" y="758927"/>
                  </a:lnTo>
                  <a:lnTo>
                    <a:pt x="1007869" y="738608"/>
                  </a:lnTo>
                  <a:lnTo>
                    <a:pt x="1039037" y="707113"/>
                  </a:lnTo>
                  <a:lnTo>
                    <a:pt x="1073254" y="664781"/>
                  </a:lnTo>
                  <a:lnTo>
                    <a:pt x="1099340" y="626851"/>
                  </a:lnTo>
                  <a:lnTo>
                    <a:pt x="1108487" y="610596"/>
                  </a:lnTo>
                  <a:lnTo>
                    <a:pt x="1123732" y="624819"/>
                  </a:lnTo>
                  <a:lnTo>
                    <a:pt x="1157610" y="649202"/>
                  </a:lnTo>
                  <a:lnTo>
                    <a:pt x="1176242" y="658685"/>
                  </a:lnTo>
                  <a:lnTo>
                    <a:pt x="1190471" y="664781"/>
                  </a:lnTo>
                  <a:lnTo>
                    <a:pt x="1219267" y="674602"/>
                  </a:lnTo>
                  <a:lnTo>
                    <a:pt x="1247725" y="680359"/>
                  </a:lnTo>
                  <a:lnTo>
                    <a:pt x="1275505" y="683068"/>
                  </a:lnTo>
                  <a:lnTo>
                    <a:pt x="1289056" y="683407"/>
                  </a:lnTo>
                  <a:lnTo>
                    <a:pt x="1302946" y="683068"/>
                  </a:lnTo>
                  <a:lnTo>
                    <a:pt x="1329371" y="680697"/>
                  </a:lnTo>
                  <a:lnTo>
                    <a:pt x="1365281" y="674263"/>
                  </a:lnTo>
                  <a:lnTo>
                    <a:pt x="1417792" y="658008"/>
                  </a:lnTo>
                  <a:lnTo>
                    <a:pt x="1427278" y="653605"/>
                  </a:lnTo>
                  <a:lnTo>
                    <a:pt x="1399498" y="595695"/>
                  </a:lnTo>
                  <a:lnTo>
                    <a:pt x="1396110" y="597388"/>
                  </a:lnTo>
                  <a:lnTo>
                    <a:pt x="1361894" y="608564"/>
                  </a:lnTo>
                  <a:lnTo>
                    <a:pt x="1320901" y="617030"/>
                  </a:lnTo>
                  <a:lnTo>
                    <a:pt x="1289395" y="618724"/>
                  </a:lnTo>
                  <a:lnTo>
                    <a:pt x="1255178" y="616692"/>
                  </a:lnTo>
                  <a:lnTo>
                    <a:pt x="1220961" y="607887"/>
                  </a:lnTo>
                  <a:lnTo>
                    <a:pt x="1203345" y="600436"/>
                  </a:lnTo>
                  <a:lnTo>
                    <a:pt x="1191826" y="594679"/>
                  </a:lnTo>
                  <a:lnTo>
                    <a:pt x="1170144" y="579778"/>
                  </a:lnTo>
                  <a:lnTo>
                    <a:pt x="1149818" y="561152"/>
                  </a:lnTo>
                  <a:lnTo>
                    <a:pt x="1131862" y="539478"/>
                  </a:lnTo>
                  <a:lnTo>
                    <a:pt x="1115262" y="514079"/>
                  </a:lnTo>
                  <a:lnTo>
                    <a:pt x="1100695" y="484955"/>
                  </a:lnTo>
                  <a:lnTo>
                    <a:pt x="1087482" y="452444"/>
                  </a:lnTo>
                  <a:lnTo>
                    <a:pt x="1076303" y="416885"/>
                  </a:lnTo>
                  <a:lnTo>
                    <a:pt x="1072237" y="397582"/>
                  </a:lnTo>
                  <a:lnTo>
                    <a:pt x="1009224" y="412144"/>
                  </a:lnTo>
                  <a:lnTo>
                    <a:pt x="1014645" y="433140"/>
                  </a:lnTo>
                  <a:lnTo>
                    <a:pt x="1026502" y="472086"/>
                  </a:lnTo>
                  <a:lnTo>
                    <a:pt x="1040392" y="507645"/>
                  </a:lnTo>
                  <a:lnTo>
                    <a:pt x="1056653" y="540833"/>
                  </a:lnTo>
                  <a:lnTo>
                    <a:pt x="1065462" y="555734"/>
                  </a:lnTo>
                  <a:lnTo>
                    <a:pt x="1056653" y="571989"/>
                  </a:lnTo>
                  <a:lnTo>
                    <a:pt x="1031584" y="612289"/>
                  </a:lnTo>
                  <a:lnTo>
                    <a:pt x="1008885" y="643445"/>
                  </a:lnTo>
                  <a:lnTo>
                    <a:pt x="980428" y="675279"/>
                  </a:lnTo>
                  <a:lnTo>
                    <a:pt x="946550" y="707113"/>
                  </a:lnTo>
                  <a:lnTo>
                    <a:pt x="907252" y="735221"/>
                  </a:lnTo>
                  <a:lnTo>
                    <a:pt x="874390" y="752831"/>
                  </a:lnTo>
                  <a:lnTo>
                    <a:pt x="851353" y="761975"/>
                  </a:lnTo>
                  <a:lnTo>
                    <a:pt x="838818" y="765700"/>
                  </a:lnTo>
                  <a:lnTo>
                    <a:pt x="822218" y="770102"/>
                  </a:lnTo>
                  <a:lnTo>
                    <a:pt x="788001" y="775860"/>
                  </a:lnTo>
                  <a:lnTo>
                    <a:pt x="752768" y="776876"/>
                  </a:lnTo>
                  <a:lnTo>
                    <a:pt x="716857" y="772812"/>
                  </a:lnTo>
                  <a:lnTo>
                    <a:pt x="680269" y="765023"/>
                  </a:lnTo>
                  <a:lnTo>
                    <a:pt x="642665" y="752831"/>
                  </a:lnTo>
                  <a:lnTo>
                    <a:pt x="604383" y="735560"/>
                  </a:lnTo>
                  <a:lnTo>
                    <a:pt x="565762" y="714224"/>
                  </a:lnTo>
                  <a:lnTo>
                    <a:pt x="546113" y="701694"/>
                  </a:lnTo>
                  <a:lnTo>
                    <a:pt x="513928" y="681036"/>
                  </a:lnTo>
                  <a:lnTo>
                    <a:pt x="499022" y="715240"/>
                  </a:lnTo>
                  <a:lnTo>
                    <a:pt x="496312" y="720997"/>
                  </a:lnTo>
                  <a:lnTo>
                    <a:pt x="477679" y="754863"/>
                  </a:lnTo>
                  <a:lnTo>
                    <a:pt x="457013" y="785342"/>
                  </a:lnTo>
                  <a:lnTo>
                    <a:pt x="429572" y="818869"/>
                  </a:lnTo>
                  <a:lnTo>
                    <a:pt x="395694" y="853073"/>
                  </a:lnTo>
                  <a:lnTo>
                    <a:pt x="365543" y="876440"/>
                  </a:lnTo>
                  <a:lnTo>
                    <a:pt x="343522" y="890664"/>
                  </a:lnTo>
                  <a:lnTo>
                    <a:pt x="319808" y="902517"/>
                  </a:lnTo>
                  <a:lnTo>
                    <a:pt x="294399" y="912338"/>
                  </a:lnTo>
                  <a:lnTo>
                    <a:pt x="280848" y="916063"/>
                  </a:lnTo>
                  <a:lnTo>
                    <a:pt x="260521" y="921143"/>
                  </a:lnTo>
                  <a:lnTo>
                    <a:pt x="220207" y="926900"/>
                  </a:lnTo>
                  <a:lnTo>
                    <a:pt x="180231" y="928255"/>
                  </a:lnTo>
                  <a:lnTo>
                    <a:pt x="140255" y="925545"/>
                  </a:lnTo>
                  <a:lnTo>
                    <a:pt x="120605" y="922497"/>
                  </a:lnTo>
                  <a:lnTo>
                    <a:pt x="119250" y="901839"/>
                  </a:lnTo>
                  <a:lnTo>
                    <a:pt x="119589" y="860185"/>
                  </a:lnTo>
                  <a:lnTo>
                    <a:pt x="124332" y="819546"/>
                  </a:lnTo>
                  <a:lnTo>
                    <a:pt x="133140" y="779923"/>
                  </a:lnTo>
                  <a:lnTo>
                    <a:pt x="146353" y="741317"/>
                  </a:lnTo>
                  <a:lnTo>
                    <a:pt x="162614" y="704742"/>
                  </a:lnTo>
                  <a:lnTo>
                    <a:pt x="182602" y="670199"/>
                  </a:lnTo>
                  <a:lnTo>
                    <a:pt x="205300" y="637688"/>
                  </a:lnTo>
                  <a:lnTo>
                    <a:pt x="230709" y="608225"/>
                  </a:lnTo>
                  <a:lnTo>
                    <a:pt x="258827" y="581471"/>
                  </a:lnTo>
                  <a:lnTo>
                    <a:pt x="288640" y="558104"/>
                  </a:lnTo>
                  <a:lnTo>
                    <a:pt x="320824" y="538801"/>
                  </a:lnTo>
                  <a:lnTo>
                    <a:pt x="354024" y="523223"/>
                  </a:lnTo>
                  <a:lnTo>
                    <a:pt x="388919" y="511708"/>
                  </a:lnTo>
                  <a:lnTo>
                    <a:pt x="424491" y="505274"/>
                  </a:lnTo>
                  <a:lnTo>
                    <a:pt x="460740" y="503919"/>
                  </a:lnTo>
                  <a:lnTo>
                    <a:pt x="479373" y="505274"/>
                  </a:lnTo>
                  <a:lnTo>
                    <a:pt x="479712" y="490712"/>
                  </a:lnTo>
                  <a:lnTo>
                    <a:pt x="484455" y="460233"/>
                  </a:lnTo>
                  <a:lnTo>
                    <a:pt x="494618" y="429754"/>
                  </a:lnTo>
                  <a:lnTo>
                    <a:pt x="508847" y="399275"/>
                  </a:lnTo>
                  <a:lnTo>
                    <a:pt x="527141" y="369134"/>
                  </a:lnTo>
                  <a:lnTo>
                    <a:pt x="549162" y="340010"/>
                  </a:lnTo>
                  <a:lnTo>
                    <a:pt x="574570" y="312579"/>
                  </a:lnTo>
                  <a:lnTo>
                    <a:pt x="603705" y="286841"/>
                  </a:lnTo>
                  <a:lnTo>
                    <a:pt x="635212" y="264151"/>
                  </a:lnTo>
                  <a:lnTo>
                    <a:pt x="669089" y="244848"/>
                  </a:lnTo>
                  <a:lnTo>
                    <a:pt x="705339" y="228931"/>
                  </a:lnTo>
                  <a:lnTo>
                    <a:pt x="743282" y="218094"/>
                  </a:lnTo>
                  <a:lnTo>
                    <a:pt x="782581" y="211321"/>
                  </a:lnTo>
                  <a:lnTo>
                    <a:pt x="823573" y="210305"/>
                  </a:lnTo>
                  <a:lnTo>
                    <a:pt x="865243" y="215385"/>
                  </a:lnTo>
                  <a:lnTo>
                    <a:pt x="907929" y="226899"/>
                  </a:lnTo>
                  <a:lnTo>
                    <a:pt x="928933" y="235027"/>
                  </a:lnTo>
                  <a:lnTo>
                    <a:pt x="934693" y="220126"/>
                  </a:lnTo>
                  <a:lnTo>
                    <a:pt x="952648" y="185245"/>
                  </a:lnTo>
                  <a:lnTo>
                    <a:pt x="978395" y="146638"/>
                  </a:lnTo>
                  <a:lnTo>
                    <a:pt x="1012951" y="107354"/>
                  </a:lnTo>
                  <a:lnTo>
                    <a:pt x="1043441" y="79245"/>
                  </a:lnTo>
                  <a:lnTo>
                    <a:pt x="1066478" y="62313"/>
                  </a:lnTo>
                  <a:lnTo>
                    <a:pt x="1090870" y="46057"/>
                  </a:lnTo>
                  <a:lnTo>
                    <a:pt x="1117295" y="31834"/>
                  </a:lnTo>
                  <a:lnTo>
                    <a:pt x="1145752" y="19981"/>
                  </a:lnTo>
                  <a:lnTo>
                    <a:pt x="1175565" y="10498"/>
                  </a:lnTo>
                  <a:lnTo>
                    <a:pt x="1207749" y="372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3" name="Freeform 59">
              <a:extLst>
                <a:ext uri="{FF2B5EF4-FFF2-40B4-BE49-F238E27FC236}">
                  <a16:creationId xmlns:a16="http://schemas.microsoft.com/office/drawing/2014/main" id="{DAE072D4-CD17-254E-4338-5936F1BFE4F6}"/>
                </a:ext>
              </a:extLst>
            </p:cNvPr>
            <p:cNvSpPr>
              <a:spLocks/>
            </p:cNvSpPr>
            <p:nvPr/>
          </p:nvSpPr>
          <p:spPr bwMode="auto">
            <a:xfrm>
              <a:off x="4370934" y="3402412"/>
              <a:ext cx="1638338" cy="1657310"/>
            </a:xfrm>
            <a:custGeom>
              <a:avLst/>
              <a:gdLst>
                <a:gd name="T0" fmla="*/ 3529 w 4838"/>
                <a:gd name="T1" fmla="*/ 1221 h 4891"/>
                <a:gd name="T2" fmla="*/ 3309 w 4838"/>
                <a:gd name="T3" fmla="*/ 1693 h 4891"/>
                <a:gd name="T4" fmla="*/ 2934 w 4838"/>
                <a:gd name="T5" fmla="*/ 1713 h 4891"/>
                <a:gd name="T6" fmla="*/ 2480 w 4838"/>
                <a:gd name="T7" fmla="*/ 1788 h 4891"/>
                <a:gd name="T8" fmla="*/ 2152 w 4838"/>
                <a:gd name="T9" fmla="*/ 2101 h 4891"/>
                <a:gd name="T10" fmla="*/ 2061 w 4838"/>
                <a:gd name="T11" fmla="*/ 2446 h 4891"/>
                <a:gd name="T12" fmla="*/ 2134 w 4838"/>
                <a:gd name="T13" fmla="*/ 2824 h 4891"/>
                <a:gd name="T14" fmla="*/ 2694 w 4838"/>
                <a:gd name="T15" fmla="*/ 2885 h 4891"/>
                <a:gd name="T16" fmla="*/ 3072 w 4838"/>
                <a:gd name="T17" fmla="*/ 3203 h 4891"/>
                <a:gd name="T18" fmla="*/ 3294 w 4838"/>
                <a:gd name="T19" fmla="*/ 3078 h 4891"/>
                <a:gd name="T20" fmla="*/ 3681 w 4838"/>
                <a:gd name="T21" fmla="*/ 3038 h 4891"/>
                <a:gd name="T22" fmla="*/ 4108 w 4838"/>
                <a:gd name="T23" fmla="*/ 3411 h 4891"/>
                <a:gd name="T24" fmla="*/ 3556 w 4838"/>
                <a:gd name="T25" fmla="*/ 3222 h 4891"/>
                <a:gd name="T26" fmla="*/ 3147 w 4838"/>
                <a:gd name="T27" fmla="*/ 3387 h 4891"/>
                <a:gd name="T28" fmla="*/ 2925 w 4838"/>
                <a:gd name="T29" fmla="*/ 3862 h 4891"/>
                <a:gd name="T30" fmla="*/ 2765 w 4838"/>
                <a:gd name="T31" fmla="*/ 4137 h 4891"/>
                <a:gd name="T32" fmla="*/ 2795 w 4838"/>
                <a:gd name="T33" fmla="*/ 3582 h 4891"/>
                <a:gd name="T34" fmla="*/ 2808 w 4838"/>
                <a:gd name="T35" fmla="*/ 3196 h 4891"/>
                <a:gd name="T36" fmla="*/ 2323 w 4838"/>
                <a:gd name="T37" fmla="*/ 2989 h 4891"/>
                <a:gd name="T38" fmla="*/ 1929 w 4838"/>
                <a:gd name="T39" fmla="*/ 3131 h 4891"/>
                <a:gd name="T40" fmla="*/ 1663 w 4838"/>
                <a:gd name="T41" fmla="*/ 3585 h 4891"/>
                <a:gd name="T42" fmla="*/ 1534 w 4838"/>
                <a:gd name="T43" fmla="*/ 3349 h 4891"/>
                <a:gd name="T44" fmla="*/ 1906 w 4838"/>
                <a:gd name="T45" fmla="*/ 2919 h 4891"/>
                <a:gd name="T46" fmla="*/ 1876 w 4838"/>
                <a:gd name="T47" fmla="*/ 2536 h 4891"/>
                <a:gd name="T48" fmla="*/ 1949 w 4838"/>
                <a:gd name="T49" fmla="*/ 2090 h 4891"/>
                <a:gd name="T50" fmla="*/ 2190 w 4838"/>
                <a:gd name="T51" fmla="*/ 1755 h 4891"/>
                <a:gd name="T52" fmla="*/ 2454 w 4838"/>
                <a:gd name="T53" fmla="*/ 1594 h 4891"/>
                <a:gd name="T54" fmla="*/ 2884 w 4838"/>
                <a:gd name="T55" fmla="*/ 1521 h 4891"/>
                <a:gd name="T56" fmla="*/ 2893 w 4838"/>
                <a:gd name="T57" fmla="*/ 1264 h 4891"/>
                <a:gd name="T58" fmla="*/ 2518 w 4838"/>
                <a:gd name="T59" fmla="*/ 965 h 4891"/>
                <a:gd name="T60" fmla="*/ 1897 w 4838"/>
                <a:gd name="T61" fmla="*/ 910 h 4891"/>
                <a:gd name="T62" fmla="*/ 1737 w 4838"/>
                <a:gd name="T63" fmla="*/ 728 h 4891"/>
                <a:gd name="T64" fmla="*/ 1632 w 4838"/>
                <a:gd name="T65" fmla="*/ 348 h 4891"/>
                <a:gd name="T66" fmla="*/ 1346 w 4838"/>
                <a:gd name="T67" fmla="*/ 84 h 4891"/>
                <a:gd name="T68" fmla="*/ 988 w 4838"/>
                <a:gd name="T69" fmla="*/ 0 h 4891"/>
                <a:gd name="T70" fmla="*/ 394 w 4838"/>
                <a:gd name="T71" fmla="*/ 126 h 4891"/>
                <a:gd name="T72" fmla="*/ 117 w 4838"/>
                <a:gd name="T73" fmla="*/ 426 h 4891"/>
                <a:gd name="T74" fmla="*/ 0 w 4838"/>
                <a:gd name="T75" fmla="*/ 950 h 4891"/>
                <a:gd name="T76" fmla="*/ 164 w 4838"/>
                <a:gd name="T77" fmla="*/ 1501 h 4891"/>
                <a:gd name="T78" fmla="*/ 327 w 4838"/>
                <a:gd name="T79" fmla="*/ 1873 h 4891"/>
                <a:gd name="T80" fmla="*/ 388 w 4838"/>
                <a:gd name="T81" fmla="*/ 2306 h 4891"/>
                <a:gd name="T82" fmla="*/ 786 w 4838"/>
                <a:gd name="T83" fmla="*/ 2783 h 4891"/>
                <a:gd name="T84" fmla="*/ 925 w 4838"/>
                <a:gd name="T85" fmla="*/ 3339 h 4891"/>
                <a:gd name="T86" fmla="*/ 1352 w 4838"/>
                <a:gd name="T87" fmla="*/ 3887 h 4891"/>
                <a:gd name="T88" fmla="*/ 1899 w 4838"/>
                <a:gd name="T89" fmla="*/ 4138 h 4891"/>
                <a:gd name="T90" fmla="*/ 2230 w 4838"/>
                <a:gd name="T91" fmla="*/ 4267 h 4891"/>
                <a:gd name="T92" fmla="*/ 2625 w 4838"/>
                <a:gd name="T93" fmla="*/ 4620 h 4891"/>
                <a:gd name="T94" fmla="*/ 3155 w 4838"/>
                <a:gd name="T95" fmla="*/ 4841 h 4891"/>
                <a:gd name="T96" fmla="*/ 3732 w 4838"/>
                <a:gd name="T97" fmla="*/ 4884 h 4891"/>
                <a:gd name="T98" fmla="*/ 4265 w 4838"/>
                <a:gd name="T99" fmla="*/ 4705 h 4891"/>
                <a:gd name="T100" fmla="*/ 4663 w 4838"/>
                <a:gd name="T101" fmla="*/ 4260 h 4891"/>
                <a:gd name="T102" fmla="*/ 4838 w 4838"/>
                <a:gd name="T103" fmla="*/ 3507 h 4891"/>
                <a:gd name="T104" fmla="*/ 4533 w 4838"/>
                <a:gd name="T105" fmla="*/ 942 h 4891"/>
                <a:gd name="T106" fmla="*/ 3925 w 4838"/>
                <a:gd name="T107" fmla="*/ 956 h 4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38" h="4891">
                  <a:moveTo>
                    <a:pt x="3868" y="980"/>
                  </a:moveTo>
                  <a:lnTo>
                    <a:pt x="3812" y="1004"/>
                  </a:lnTo>
                  <a:lnTo>
                    <a:pt x="3707" y="1065"/>
                  </a:lnTo>
                  <a:lnTo>
                    <a:pt x="3613" y="1138"/>
                  </a:lnTo>
                  <a:lnTo>
                    <a:pt x="3529" y="1221"/>
                  </a:lnTo>
                  <a:lnTo>
                    <a:pt x="3457" y="1313"/>
                  </a:lnTo>
                  <a:lnTo>
                    <a:pt x="3398" y="1414"/>
                  </a:lnTo>
                  <a:lnTo>
                    <a:pt x="3351" y="1521"/>
                  </a:lnTo>
                  <a:lnTo>
                    <a:pt x="3320" y="1634"/>
                  </a:lnTo>
                  <a:lnTo>
                    <a:pt x="3309" y="1693"/>
                  </a:lnTo>
                  <a:lnTo>
                    <a:pt x="3294" y="1812"/>
                  </a:lnTo>
                  <a:lnTo>
                    <a:pt x="3181" y="1768"/>
                  </a:lnTo>
                  <a:lnTo>
                    <a:pt x="3133" y="1750"/>
                  </a:lnTo>
                  <a:lnTo>
                    <a:pt x="3035" y="1726"/>
                  </a:lnTo>
                  <a:lnTo>
                    <a:pt x="2934" y="1713"/>
                  </a:lnTo>
                  <a:lnTo>
                    <a:pt x="2833" y="1712"/>
                  </a:lnTo>
                  <a:lnTo>
                    <a:pt x="2735" y="1718"/>
                  </a:lnTo>
                  <a:lnTo>
                    <a:pt x="2642" y="1735"/>
                  </a:lnTo>
                  <a:lnTo>
                    <a:pt x="2556" y="1759"/>
                  </a:lnTo>
                  <a:lnTo>
                    <a:pt x="2480" y="1788"/>
                  </a:lnTo>
                  <a:lnTo>
                    <a:pt x="2446" y="1807"/>
                  </a:lnTo>
                  <a:lnTo>
                    <a:pt x="2392" y="1838"/>
                  </a:lnTo>
                  <a:lnTo>
                    <a:pt x="2292" y="1917"/>
                  </a:lnTo>
                  <a:lnTo>
                    <a:pt x="2205" y="2015"/>
                  </a:lnTo>
                  <a:lnTo>
                    <a:pt x="2152" y="2101"/>
                  </a:lnTo>
                  <a:lnTo>
                    <a:pt x="2122" y="2163"/>
                  </a:lnTo>
                  <a:lnTo>
                    <a:pt x="2098" y="2228"/>
                  </a:lnTo>
                  <a:lnTo>
                    <a:pt x="2079" y="2298"/>
                  </a:lnTo>
                  <a:lnTo>
                    <a:pt x="2066" y="2370"/>
                  </a:lnTo>
                  <a:lnTo>
                    <a:pt x="2061" y="2446"/>
                  </a:lnTo>
                  <a:lnTo>
                    <a:pt x="2064" y="2525"/>
                  </a:lnTo>
                  <a:lnTo>
                    <a:pt x="2073" y="2608"/>
                  </a:lnTo>
                  <a:lnTo>
                    <a:pt x="2091" y="2692"/>
                  </a:lnTo>
                  <a:lnTo>
                    <a:pt x="2117" y="2780"/>
                  </a:lnTo>
                  <a:lnTo>
                    <a:pt x="2134" y="2824"/>
                  </a:lnTo>
                  <a:lnTo>
                    <a:pt x="2199" y="2810"/>
                  </a:lnTo>
                  <a:lnTo>
                    <a:pt x="2326" y="2798"/>
                  </a:lnTo>
                  <a:lnTo>
                    <a:pt x="2451" y="2807"/>
                  </a:lnTo>
                  <a:lnTo>
                    <a:pt x="2575" y="2836"/>
                  </a:lnTo>
                  <a:lnTo>
                    <a:pt x="2694" y="2885"/>
                  </a:lnTo>
                  <a:lnTo>
                    <a:pt x="2808" y="2952"/>
                  </a:lnTo>
                  <a:lnTo>
                    <a:pt x="2918" y="3039"/>
                  </a:lnTo>
                  <a:lnTo>
                    <a:pt x="3022" y="3144"/>
                  </a:lnTo>
                  <a:lnTo>
                    <a:pt x="3071" y="3204"/>
                  </a:lnTo>
                  <a:lnTo>
                    <a:pt x="3072" y="3203"/>
                  </a:lnTo>
                  <a:lnTo>
                    <a:pt x="3074" y="3201"/>
                  </a:lnTo>
                  <a:lnTo>
                    <a:pt x="3103" y="3179"/>
                  </a:lnTo>
                  <a:lnTo>
                    <a:pt x="3164" y="3139"/>
                  </a:lnTo>
                  <a:lnTo>
                    <a:pt x="3228" y="3107"/>
                  </a:lnTo>
                  <a:lnTo>
                    <a:pt x="3294" y="3078"/>
                  </a:lnTo>
                  <a:lnTo>
                    <a:pt x="3361" y="3057"/>
                  </a:lnTo>
                  <a:lnTo>
                    <a:pt x="3430" y="3042"/>
                  </a:lnTo>
                  <a:lnTo>
                    <a:pt x="3500" y="3034"/>
                  </a:lnTo>
                  <a:lnTo>
                    <a:pt x="3573" y="3030"/>
                  </a:lnTo>
                  <a:lnTo>
                    <a:pt x="3681" y="3038"/>
                  </a:lnTo>
                  <a:lnTo>
                    <a:pt x="3832" y="3069"/>
                  </a:lnTo>
                  <a:lnTo>
                    <a:pt x="3983" y="3125"/>
                  </a:lnTo>
                  <a:lnTo>
                    <a:pt x="4138" y="3204"/>
                  </a:lnTo>
                  <a:lnTo>
                    <a:pt x="4214" y="3254"/>
                  </a:lnTo>
                  <a:lnTo>
                    <a:pt x="4108" y="3411"/>
                  </a:lnTo>
                  <a:lnTo>
                    <a:pt x="4044" y="3370"/>
                  </a:lnTo>
                  <a:lnTo>
                    <a:pt x="3919" y="3304"/>
                  </a:lnTo>
                  <a:lnTo>
                    <a:pt x="3796" y="3257"/>
                  </a:lnTo>
                  <a:lnTo>
                    <a:pt x="3674" y="3230"/>
                  </a:lnTo>
                  <a:lnTo>
                    <a:pt x="3556" y="3222"/>
                  </a:lnTo>
                  <a:lnTo>
                    <a:pt x="3443" y="3234"/>
                  </a:lnTo>
                  <a:lnTo>
                    <a:pt x="3337" y="3266"/>
                  </a:lnTo>
                  <a:lnTo>
                    <a:pt x="3237" y="3318"/>
                  </a:lnTo>
                  <a:lnTo>
                    <a:pt x="3190" y="3352"/>
                  </a:lnTo>
                  <a:lnTo>
                    <a:pt x="3147" y="3387"/>
                  </a:lnTo>
                  <a:lnTo>
                    <a:pt x="3075" y="3466"/>
                  </a:lnTo>
                  <a:lnTo>
                    <a:pt x="3014" y="3555"/>
                  </a:lnTo>
                  <a:lnTo>
                    <a:pt x="2969" y="3654"/>
                  </a:lnTo>
                  <a:lnTo>
                    <a:pt x="2939" y="3756"/>
                  </a:lnTo>
                  <a:lnTo>
                    <a:pt x="2925" y="3862"/>
                  </a:lnTo>
                  <a:lnTo>
                    <a:pt x="2926" y="3970"/>
                  </a:lnTo>
                  <a:lnTo>
                    <a:pt x="2944" y="4075"/>
                  </a:lnTo>
                  <a:lnTo>
                    <a:pt x="2961" y="4127"/>
                  </a:lnTo>
                  <a:lnTo>
                    <a:pt x="2782" y="4190"/>
                  </a:lnTo>
                  <a:lnTo>
                    <a:pt x="2765" y="4137"/>
                  </a:lnTo>
                  <a:lnTo>
                    <a:pt x="2742" y="4027"/>
                  </a:lnTo>
                  <a:lnTo>
                    <a:pt x="2734" y="3914"/>
                  </a:lnTo>
                  <a:lnTo>
                    <a:pt x="2740" y="3801"/>
                  </a:lnTo>
                  <a:lnTo>
                    <a:pt x="2761" y="3691"/>
                  </a:lnTo>
                  <a:lnTo>
                    <a:pt x="2795" y="3582"/>
                  </a:lnTo>
                  <a:lnTo>
                    <a:pt x="2842" y="3480"/>
                  </a:lnTo>
                  <a:lnTo>
                    <a:pt x="2900" y="3383"/>
                  </a:lnTo>
                  <a:lnTo>
                    <a:pt x="2935" y="3339"/>
                  </a:lnTo>
                  <a:lnTo>
                    <a:pt x="2895" y="3287"/>
                  </a:lnTo>
                  <a:lnTo>
                    <a:pt x="2808" y="3196"/>
                  </a:lnTo>
                  <a:lnTo>
                    <a:pt x="2717" y="3121"/>
                  </a:lnTo>
                  <a:lnTo>
                    <a:pt x="2623" y="3063"/>
                  </a:lnTo>
                  <a:lnTo>
                    <a:pt x="2525" y="3021"/>
                  </a:lnTo>
                  <a:lnTo>
                    <a:pt x="2426" y="2996"/>
                  </a:lnTo>
                  <a:lnTo>
                    <a:pt x="2323" y="2989"/>
                  </a:lnTo>
                  <a:lnTo>
                    <a:pt x="2221" y="2999"/>
                  </a:lnTo>
                  <a:lnTo>
                    <a:pt x="2169" y="3011"/>
                  </a:lnTo>
                  <a:lnTo>
                    <a:pt x="2117" y="3026"/>
                  </a:lnTo>
                  <a:lnTo>
                    <a:pt x="2019" y="3072"/>
                  </a:lnTo>
                  <a:lnTo>
                    <a:pt x="1929" y="3131"/>
                  </a:lnTo>
                  <a:lnTo>
                    <a:pt x="1849" y="3204"/>
                  </a:lnTo>
                  <a:lnTo>
                    <a:pt x="1781" y="3288"/>
                  </a:lnTo>
                  <a:lnTo>
                    <a:pt x="1727" y="3380"/>
                  </a:lnTo>
                  <a:lnTo>
                    <a:pt x="1687" y="3480"/>
                  </a:lnTo>
                  <a:lnTo>
                    <a:pt x="1663" y="3585"/>
                  </a:lnTo>
                  <a:lnTo>
                    <a:pt x="1660" y="3638"/>
                  </a:lnTo>
                  <a:lnTo>
                    <a:pt x="1470" y="3629"/>
                  </a:lnTo>
                  <a:lnTo>
                    <a:pt x="1474" y="3571"/>
                  </a:lnTo>
                  <a:lnTo>
                    <a:pt x="1496" y="3458"/>
                  </a:lnTo>
                  <a:lnTo>
                    <a:pt x="1534" y="3349"/>
                  </a:lnTo>
                  <a:lnTo>
                    <a:pt x="1584" y="3245"/>
                  </a:lnTo>
                  <a:lnTo>
                    <a:pt x="1649" y="3149"/>
                  </a:lnTo>
                  <a:lnTo>
                    <a:pt x="1724" y="3063"/>
                  </a:lnTo>
                  <a:lnTo>
                    <a:pt x="1811" y="2985"/>
                  </a:lnTo>
                  <a:lnTo>
                    <a:pt x="1906" y="2919"/>
                  </a:lnTo>
                  <a:lnTo>
                    <a:pt x="1956" y="2891"/>
                  </a:lnTo>
                  <a:lnTo>
                    <a:pt x="1937" y="2840"/>
                  </a:lnTo>
                  <a:lnTo>
                    <a:pt x="1907" y="2736"/>
                  </a:lnTo>
                  <a:lnTo>
                    <a:pt x="1886" y="2635"/>
                  </a:lnTo>
                  <a:lnTo>
                    <a:pt x="1876" y="2536"/>
                  </a:lnTo>
                  <a:lnTo>
                    <a:pt x="1873" y="2440"/>
                  </a:lnTo>
                  <a:lnTo>
                    <a:pt x="1881" y="2347"/>
                  </a:lnTo>
                  <a:lnTo>
                    <a:pt x="1895" y="2258"/>
                  </a:lnTo>
                  <a:lnTo>
                    <a:pt x="1919" y="2172"/>
                  </a:lnTo>
                  <a:lnTo>
                    <a:pt x="1949" y="2090"/>
                  </a:lnTo>
                  <a:lnTo>
                    <a:pt x="1985" y="2014"/>
                  </a:lnTo>
                  <a:lnTo>
                    <a:pt x="2028" y="1941"/>
                  </a:lnTo>
                  <a:lnTo>
                    <a:pt x="2077" y="1874"/>
                  </a:lnTo>
                  <a:lnTo>
                    <a:pt x="2131" y="1812"/>
                  </a:lnTo>
                  <a:lnTo>
                    <a:pt x="2190" y="1755"/>
                  </a:lnTo>
                  <a:lnTo>
                    <a:pt x="2253" y="1704"/>
                  </a:lnTo>
                  <a:lnTo>
                    <a:pt x="2321" y="1659"/>
                  </a:lnTo>
                  <a:lnTo>
                    <a:pt x="2356" y="1639"/>
                  </a:lnTo>
                  <a:lnTo>
                    <a:pt x="2385" y="1624"/>
                  </a:lnTo>
                  <a:lnTo>
                    <a:pt x="2454" y="1594"/>
                  </a:lnTo>
                  <a:lnTo>
                    <a:pt x="2529" y="1569"/>
                  </a:lnTo>
                  <a:lnTo>
                    <a:pt x="2612" y="1549"/>
                  </a:lnTo>
                  <a:lnTo>
                    <a:pt x="2699" y="1533"/>
                  </a:lnTo>
                  <a:lnTo>
                    <a:pt x="2790" y="1524"/>
                  </a:lnTo>
                  <a:lnTo>
                    <a:pt x="2884" y="1521"/>
                  </a:lnTo>
                  <a:lnTo>
                    <a:pt x="2980" y="1527"/>
                  </a:lnTo>
                  <a:lnTo>
                    <a:pt x="3028" y="1533"/>
                  </a:lnTo>
                  <a:lnTo>
                    <a:pt x="3006" y="1471"/>
                  </a:lnTo>
                  <a:lnTo>
                    <a:pt x="2953" y="1361"/>
                  </a:lnTo>
                  <a:lnTo>
                    <a:pt x="2893" y="1264"/>
                  </a:lnTo>
                  <a:lnTo>
                    <a:pt x="2827" y="1181"/>
                  </a:lnTo>
                  <a:lnTo>
                    <a:pt x="2756" y="1111"/>
                  </a:lnTo>
                  <a:lnTo>
                    <a:pt x="2680" y="1051"/>
                  </a:lnTo>
                  <a:lnTo>
                    <a:pt x="2600" y="1003"/>
                  </a:lnTo>
                  <a:lnTo>
                    <a:pt x="2518" y="965"/>
                  </a:lnTo>
                  <a:lnTo>
                    <a:pt x="2432" y="937"/>
                  </a:lnTo>
                  <a:lnTo>
                    <a:pt x="2346" y="916"/>
                  </a:lnTo>
                  <a:lnTo>
                    <a:pt x="2218" y="898"/>
                  </a:lnTo>
                  <a:lnTo>
                    <a:pt x="2051" y="895"/>
                  </a:lnTo>
                  <a:lnTo>
                    <a:pt x="1897" y="910"/>
                  </a:lnTo>
                  <a:lnTo>
                    <a:pt x="1828" y="921"/>
                  </a:lnTo>
                  <a:lnTo>
                    <a:pt x="1669" y="950"/>
                  </a:lnTo>
                  <a:lnTo>
                    <a:pt x="1722" y="797"/>
                  </a:lnTo>
                  <a:lnTo>
                    <a:pt x="1728" y="775"/>
                  </a:lnTo>
                  <a:lnTo>
                    <a:pt x="1737" y="728"/>
                  </a:lnTo>
                  <a:lnTo>
                    <a:pt x="1740" y="654"/>
                  </a:lnTo>
                  <a:lnTo>
                    <a:pt x="1722" y="548"/>
                  </a:lnTo>
                  <a:lnTo>
                    <a:pt x="1682" y="438"/>
                  </a:lnTo>
                  <a:lnTo>
                    <a:pt x="1653" y="383"/>
                  </a:lnTo>
                  <a:lnTo>
                    <a:pt x="1632" y="348"/>
                  </a:lnTo>
                  <a:lnTo>
                    <a:pt x="1586" y="284"/>
                  </a:lnTo>
                  <a:lnTo>
                    <a:pt x="1532" y="224"/>
                  </a:lnTo>
                  <a:lnTo>
                    <a:pt x="1475" y="171"/>
                  </a:lnTo>
                  <a:lnTo>
                    <a:pt x="1412" y="124"/>
                  </a:lnTo>
                  <a:lnTo>
                    <a:pt x="1346" y="84"/>
                  </a:lnTo>
                  <a:lnTo>
                    <a:pt x="1277" y="52"/>
                  </a:lnTo>
                  <a:lnTo>
                    <a:pt x="1205" y="28"/>
                  </a:lnTo>
                  <a:lnTo>
                    <a:pt x="1168" y="19"/>
                  </a:lnTo>
                  <a:lnTo>
                    <a:pt x="1107" y="9"/>
                  </a:lnTo>
                  <a:lnTo>
                    <a:pt x="988" y="0"/>
                  </a:lnTo>
                  <a:lnTo>
                    <a:pt x="869" y="4"/>
                  </a:lnTo>
                  <a:lnTo>
                    <a:pt x="754" y="19"/>
                  </a:lnTo>
                  <a:lnTo>
                    <a:pt x="642" y="43"/>
                  </a:lnTo>
                  <a:lnTo>
                    <a:pt x="537" y="74"/>
                  </a:lnTo>
                  <a:lnTo>
                    <a:pt x="394" y="126"/>
                  </a:lnTo>
                  <a:lnTo>
                    <a:pt x="314" y="162"/>
                  </a:lnTo>
                  <a:lnTo>
                    <a:pt x="282" y="192"/>
                  </a:lnTo>
                  <a:lnTo>
                    <a:pt x="221" y="260"/>
                  </a:lnTo>
                  <a:lnTo>
                    <a:pt x="165" y="339"/>
                  </a:lnTo>
                  <a:lnTo>
                    <a:pt x="117" y="426"/>
                  </a:lnTo>
                  <a:lnTo>
                    <a:pt x="76" y="522"/>
                  </a:lnTo>
                  <a:lnTo>
                    <a:pt x="43" y="622"/>
                  </a:lnTo>
                  <a:lnTo>
                    <a:pt x="19" y="728"/>
                  </a:lnTo>
                  <a:lnTo>
                    <a:pt x="4" y="838"/>
                  </a:lnTo>
                  <a:lnTo>
                    <a:pt x="0" y="950"/>
                  </a:lnTo>
                  <a:lnTo>
                    <a:pt x="7" y="1063"/>
                  </a:lnTo>
                  <a:lnTo>
                    <a:pt x="26" y="1175"/>
                  </a:lnTo>
                  <a:lnTo>
                    <a:pt x="59" y="1287"/>
                  </a:lnTo>
                  <a:lnTo>
                    <a:pt x="104" y="1396"/>
                  </a:lnTo>
                  <a:lnTo>
                    <a:pt x="164" y="1501"/>
                  </a:lnTo>
                  <a:lnTo>
                    <a:pt x="238" y="1601"/>
                  </a:lnTo>
                  <a:lnTo>
                    <a:pt x="328" y="1694"/>
                  </a:lnTo>
                  <a:lnTo>
                    <a:pt x="382" y="1738"/>
                  </a:lnTo>
                  <a:lnTo>
                    <a:pt x="358" y="1782"/>
                  </a:lnTo>
                  <a:lnTo>
                    <a:pt x="327" y="1873"/>
                  </a:lnTo>
                  <a:lnTo>
                    <a:pt x="313" y="1963"/>
                  </a:lnTo>
                  <a:lnTo>
                    <a:pt x="314" y="2052"/>
                  </a:lnTo>
                  <a:lnTo>
                    <a:pt x="328" y="2138"/>
                  </a:lnTo>
                  <a:lnTo>
                    <a:pt x="354" y="2224"/>
                  </a:lnTo>
                  <a:lnTo>
                    <a:pt x="388" y="2306"/>
                  </a:lnTo>
                  <a:lnTo>
                    <a:pt x="431" y="2383"/>
                  </a:lnTo>
                  <a:lnTo>
                    <a:pt x="503" y="2492"/>
                  </a:lnTo>
                  <a:lnTo>
                    <a:pt x="607" y="2618"/>
                  </a:lnTo>
                  <a:lnTo>
                    <a:pt x="707" y="2716"/>
                  </a:lnTo>
                  <a:lnTo>
                    <a:pt x="786" y="2783"/>
                  </a:lnTo>
                  <a:lnTo>
                    <a:pt x="811" y="2799"/>
                  </a:lnTo>
                  <a:lnTo>
                    <a:pt x="814" y="2884"/>
                  </a:lnTo>
                  <a:lnTo>
                    <a:pt x="835" y="3046"/>
                  </a:lnTo>
                  <a:lnTo>
                    <a:pt x="871" y="3197"/>
                  </a:lnTo>
                  <a:lnTo>
                    <a:pt x="925" y="3339"/>
                  </a:lnTo>
                  <a:lnTo>
                    <a:pt x="991" y="3471"/>
                  </a:lnTo>
                  <a:lnTo>
                    <a:pt x="1067" y="3591"/>
                  </a:lnTo>
                  <a:lnTo>
                    <a:pt x="1155" y="3702"/>
                  </a:lnTo>
                  <a:lnTo>
                    <a:pt x="1250" y="3800"/>
                  </a:lnTo>
                  <a:lnTo>
                    <a:pt x="1352" y="3887"/>
                  </a:lnTo>
                  <a:lnTo>
                    <a:pt x="1459" y="3962"/>
                  </a:lnTo>
                  <a:lnTo>
                    <a:pt x="1569" y="4026"/>
                  </a:lnTo>
                  <a:lnTo>
                    <a:pt x="1680" y="4076"/>
                  </a:lnTo>
                  <a:lnTo>
                    <a:pt x="1790" y="4114"/>
                  </a:lnTo>
                  <a:lnTo>
                    <a:pt x="1899" y="4138"/>
                  </a:lnTo>
                  <a:lnTo>
                    <a:pt x="2004" y="4150"/>
                  </a:lnTo>
                  <a:lnTo>
                    <a:pt x="2104" y="4147"/>
                  </a:lnTo>
                  <a:lnTo>
                    <a:pt x="2151" y="4140"/>
                  </a:lnTo>
                  <a:lnTo>
                    <a:pt x="2174" y="4182"/>
                  </a:lnTo>
                  <a:lnTo>
                    <a:pt x="2230" y="4267"/>
                  </a:lnTo>
                  <a:lnTo>
                    <a:pt x="2293" y="4346"/>
                  </a:lnTo>
                  <a:lnTo>
                    <a:pt x="2366" y="4421"/>
                  </a:lnTo>
                  <a:lnTo>
                    <a:pt x="2445" y="4492"/>
                  </a:lnTo>
                  <a:lnTo>
                    <a:pt x="2532" y="4560"/>
                  </a:lnTo>
                  <a:lnTo>
                    <a:pt x="2625" y="4620"/>
                  </a:lnTo>
                  <a:lnTo>
                    <a:pt x="2722" y="4678"/>
                  </a:lnTo>
                  <a:lnTo>
                    <a:pt x="2826" y="4728"/>
                  </a:lnTo>
                  <a:lnTo>
                    <a:pt x="2932" y="4772"/>
                  </a:lnTo>
                  <a:lnTo>
                    <a:pt x="3042" y="4810"/>
                  </a:lnTo>
                  <a:lnTo>
                    <a:pt x="3155" y="4841"/>
                  </a:lnTo>
                  <a:lnTo>
                    <a:pt x="3269" y="4865"/>
                  </a:lnTo>
                  <a:lnTo>
                    <a:pt x="3386" y="4882"/>
                  </a:lnTo>
                  <a:lnTo>
                    <a:pt x="3501" y="4890"/>
                  </a:lnTo>
                  <a:lnTo>
                    <a:pt x="3618" y="4891"/>
                  </a:lnTo>
                  <a:lnTo>
                    <a:pt x="3732" y="4884"/>
                  </a:lnTo>
                  <a:lnTo>
                    <a:pt x="3845" y="4867"/>
                  </a:lnTo>
                  <a:lnTo>
                    <a:pt x="3955" y="4841"/>
                  </a:lnTo>
                  <a:lnTo>
                    <a:pt x="4063" y="4806"/>
                  </a:lnTo>
                  <a:lnTo>
                    <a:pt x="4166" y="4760"/>
                  </a:lnTo>
                  <a:lnTo>
                    <a:pt x="4265" y="4705"/>
                  </a:lnTo>
                  <a:lnTo>
                    <a:pt x="4358" y="4639"/>
                  </a:lnTo>
                  <a:lnTo>
                    <a:pt x="4445" y="4561"/>
                  </a:lnTo>
                  <a:lnTo>
                    <a:pt x="4525" y="4473"/>
                  </a:lnTo>
                  <a:lnTo>
                    <a:pt x="4598" y="4373"/>
                  </a:lnTo>
                  <a:lnTo>
                    <a:pt x="4663" y="4260"/>
                  </a:lnTo>
                  <a:lnTo>
                    <a:pt x="4718" y="4136"/>
                  </a:lnTo>
                  <a:lnTo>
                    <a:pt x="4765" y="3998"/>
                  </a:lnTo>
                  <a:lnTo>
                    <a:pt x="4800" y="3848"/>
                  </a:lnTo>
                  <a:lnTo>
                    <a:pt x="4825" y="3685"/>
                  </a:lnTo>
                  <a:lnTo>
                    <a:pt x="4838" y="3507"/>
                  </a:lnTo>
                  <a:lnTo>
                    <a:pt x="4838" y="3412"/>
                  </a:lnTo>
                  <a:lnTo>
                    <a:pt x="4838" y="1073"/>
                  </a:lnTo>
                  <a:lnTo>
                    <a:pt x="4778" y="1039"/>
                  </a:lnTo>
                  <a:lnTo>
                    <a:pt x="4656" y="984"/>
                  </a:lnTo>
                  <a:lnTo>
                    <a:pt x="4533" y="942"/>
                  </a:lnTo>
                  <a:lnTo>
                    <a:pt x="4409" y="915"/>
                  </a:lnTo>
                  <a:lnTo>
                    <a:pt x="4285" y="903"/>
                  </a:lnTo>
                  <a:lnTo>
                    <a:pt x="4164" y="906"/>
                  </a:lnTo>
                  <a:lnTo>
                    <a:pt x="4043" y="923"/>
                  </a:lnTo>
                  <a:lnTo>
                    <a:pt x="3925" y="956"/>
                  </a:lnTo>
                  <a:lnTo>
                    <a:pt x="3868" y="98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0739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115CDC0-C0BD-29E5-D001-E97514D481C8}"/>
              </a:ext>
            </a:extLst>
          </p:cNvPr>
          <p:cNvGraphicFramePr/>
          <p:nvPr>
            <p:extLst>
              <p:ext uri="{D42A27DB-BD31-4B8C-83A1-F6EECF244321}">
                <p14:modId xmlns:p14="http://schemas.microsoft.com/office/powerpoint/2010/main" val="3546303679"/>
              </p:ext>
            </p:extLst>
          </p:nvPr>
        </p:nvGraphicFramePr>
        <p:xfrm>
          <a:off x="568036" y="1399309"/>
          <a:ext cx="10861964" cy="5458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374CA7FA-09C5-BAB0-B5D2-778A24B90053}"/>
              </a:ext>
            </a:extLst>
          </p:cNvPr>
          <p:cNvSpPr>
            <a:spLocks noGrp="1"/>
          </p:cNvSpPr>
          <p:nvPr/>
        </p:nvSpPr>
        <p:spPr bwMode="auto">
          <a:xfrm>
            <a:off x="1086116" y="634839"/>
            <a:ext cx="9687256" cy="12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CO" sz="2200" b="1" dirty="0">
                <a:solidFill>
                  <a:srgbClr val="00947A"/>
                </a:solidFill>
                <a:latin typeface="Calibri "/>
              </a:rPr>
              <a:t>Las operaciones interinstitucionales son ejecutadas para el reconocimiento de:</a:t>
            </a:r>
            <a:endParaRPr lang="es-CO" altLang="es-CO" sz="2200" b="1" dirty="0">
              <a:solidFill>
                <a:srgbClr val="00947A"/>
              </a:solidFill>
              <a:latin typeface="Calibri "/>
            </a:endParaRPr>
          </a:p>
        </p:txBody>
      </p:sp>
    </p:spTree>
    <p:extLst>
      <p:ext uri="{BB962C8B-B14F-4D97-AF65-F5344CB8AC3E}">
        <p14:creationId xmlns:p14="http://schemas.microsoft.com/office/powerpoint/2010/main" val="32212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78B5F8A-632B-4190-BE80-EA1C2CD66BCC}"/>
              </a:ext>
            </a:extLst>
          </p:cNvPr>
          <p:cNvSpPr>
            <a:spLocks noGrp="1"/>
          </p:cNvSpPr>
          <p:nvPr/>
        </p:nvSpPr>
        <p:spPr bwMode="auto">
          <a:xfrm>
            <a:off x="1902093" y="664171"/>
            <a:ext cx="9735274" cy="11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MX" altLang="es-CO" sz="2200" b="1" dirty="0">
                <a:solidFill>
                  <a:srgbClr val="00947A"/>
                </a:solidFill>
                <a:latin typeface="Calibri "/>
              </a:rPr>
              <a:t>2.3. </a:t>
            </a:r>
            <a:r>
              <a:rPr lang="es-ES" sz="2200" b="1" dirty="0">
                <a:solidFill>
                  <a:srgbClr val="00947A"/>
                </a:solidFill>
                <a:latin typeface="Calibri "/>
              </a:rPr>
              <a:t>REVISIÓN DE LOS COMPROBANTES MANUALES 2021-2022</a:t>
            </a:r>
          </a:p>
        </p:txBody>
      </p:sp>
      <p:graphicFrame>
        <p:nvGraphicFramePr>
          <p:cNvPr id="2" name="Diagram 5">
            <a:extLst>
              <a:ext uri="{FF2B5EF4-FFF2-40B4-BE49-F238E27FC236}">
                <a16:creationId xmlns:a16="http://schemas.microsoft.com/office/drawing/2014/main" id="{1E117126-222B-98C5-E35A-C48DCCAEC51C}"/>
              </a:ext>
            </a:extLst>
          </p:cNvPr>
          <p:cNvGraphicFramePr/>
          <p:nvPr>
            <p:extLst>
              <p:ext uri="{D42A27DB-BD31-4B8C-83A1-F6EECF244321}">
                <p14:modId xmlns:p14="http://schemas.microsoft.com/office/powerpoint/2010/main" val="1591300811"/>
              </p:ext>
            </p:extLst>
          </p:nvPr>
        </p:nvGraphicFramePr>
        <p:xfrm>
          <a:off x="401783" y="1634836"/>
          <a:ext cx="10501744"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76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803362A-F338-45C8-AA94-F335CE5300B1}"/>
              </a:ext>
            </a:extLst>
          </p:cNvPr>
          <p:cNvSpPr txBox="1">
            <a:spLocks/>
          </p:cNvSpPr>
          <p:nvPr/>
        </p:nvSpPr>
        <p:spPr>
          <a:xfrm>
            <a:off x="-417528" y="163640"/>
            <a:ext cx="9048344" cy="12452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pPr defTabSz="685800"/>
            <a:r>
              <a:rPr lang="es-ES" sz="2200" b="1" dirty="0">
                <a:solidFill>
                  <a:srgbClr val="00947A"/>
                </a:solidFill>
                <a:latin typeface="Calibri "/>
                <a:ea typeface="+mj-ea"/>
                <a:cs typeface="Arial" panose="020B0604020202020204" pitchFamily="34" charset="0"/>
              </a:rPr>
              <a:t>2.4. PRINCIPALES HALLAZGOS</a:t>
            </a:r>
          </a:p>
        </p:txBody>
      </p:sp>
      <p:graphicFrame>
        <p:nvGraphicFramePr>
          <p:cNvPr id="5" name="Diagrama 4">
            <a:extLst>
              <a:ext uri="{FF2B5EF4-FFF2-40B4-BE49-F238E27FC236}">
                <a16:creationId xmlns:a16="http://schemas.microsoft.com/office/drawing/2014/main" id="{1F1E7D35-B794-43AA-9321-268AF1FF960E}"/>
              </a:ext>
            </a:extLst>
          </p:cNvPr>
          <p:cNvGraphicFramePr/>
          <p:nvPr>
            <p:extLst>
              <p:ext uri="{D42A27DB-BD31-4B8C-83A1-F6EECF244321}">
                <p14:modId xmlns:p14="http://schemas.microsoft.com/office/powerpoint/2010/main" val="516946374"/>
              </p:ext>
            </p:extLst>
          </p:nvPr>
        </p:nvGraphicFramePr>
        <p:xfrm>
          <a:off x="1571828" y="1576873"/>
          <a:ext cx="9354319" cy="487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8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15DD41-284F-4996-B5D9-65FE565909C4}"/>
              </a:ext>
            </a:extLst>
          </p:cNvPr>
          <p:cNvSpPr txBox="1"/>
          <p:nvPr/>
        </p:nvSpPr>
        <p:spPr>
          <a:xfrm>
            <a:off x="1399592" y="841907"/>
            <a:ext cx="9621782" cy="701731"/>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Comprobantes manuales en las subcuentas de </a:t>
            </a:r>
            <a:r>
              <a:rPr lang="es-ES" sz="2200" b="1" dirty="0">
                <a:solidFill>
                  <a:srgbClr val="00947A"/>
                </a:solidFill>
                <a:latin typeface="+mn-lt"/>
                <a:ea typeface="+mj-ea"/>
                <a:cs typeface="Arial" panose="020B0604020202020204" pitchFamily="34" charset="0"/>
              </a:rPr>
              <a:t>fondos entregados y recibidos por la tesorería centralizada</a:t>
            </a:r>
            <a:endParaRPr lang="es-CO" sz="2200" b="1" dirty="0">
              <a:solidFill>
                <a:srgbClr val="00947A"/>
              </a:solidFill>
              <a:latin typeface="+mn-lt"/>
              <a:ea typeface="+mj-ea"/>
              <a:cs typeface="Arial" panose="020B0604020202020204" pitchFamily="34" charset="0"/>
            </a:endParaRPr>
          </a:p>
        </p:txBody>
      </p:sp>
      <p:graphicFrame>
        <p:nvGraphicFramePr>
          <p:cNvPr id="2" name="Diagrama 1">
            <a:extLst>
              <a:ext uri="{FF2B5EF4-FFF2-40B4-BE49-F238E27FC236}">
                <a16:creationId xmlns:a16="http://schemas.microsoft.com/office/drawing/2014/main" id="{07E4EBCD-6429-BBB6-9DDD-3CF8CF6333AE}"/>
              </a:ext>
            </a:extLst>
          </p:cNvPr>
          <p:cNvGraphicFramePr/>
          <p:nvPr>
            <p:extLst>
              <p:ext uri="{D42A27DB-BD31-4B8C-83A1-F6EECF244321}">
                <p14:modId xmlns:p14="http://schemas.microsoft.com/office/powerpoint/2010/main" val="404337039"/>
              </p:ext>
            </p:extLst>
          </p:nvPr>
        </p:nvGraphicFramePr>
        <p:xfrm>
          <a:off x="872836" y="1881188"/>
          <a:ext cx="4516582" cy="382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8E8D0C75-2CE3-405A-597C-6D1BBCF7CB2D}"/>
              </a:ext>
            </a:extLst>
          </p:cNvPr>
          <p:cNvGraphicFramePr/>
          <p:nvPr>
            <p:extLst>
              <p:ext uri="{D42A27DB-BD31-4B8C-83A1-F6EECF244321}">
                <p14:modId xmlns:p14="http://schemas.microsoft.com/office/powerpoint/2010/main" val="510614601"/>
              </p:ext>
            </p:extLst>
          </p:nvPr>
        </p:nvGraphicFramePr>
        <p:xfrm>
          <a:off x="5842288" y="1947861"/>
          <a:ext cx="4922694" cy="3760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535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15DD41-284F-4996-B5D9-65FE565909C4}"/>
              </a:ext>
            </a:extLst>
          </p:cNvPr>
          <p:cNvSpPr txBox="1"/>
          <p:nvPr/>
        </p:nvSpPr>
        <p:spPr>
          <a:xfrm>
            <a:off x="1399592" y="841907"/>
            <a:ext cx="9621782" cy="701731"/>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Comprobantes manuales en las subcuentas 470508 - Funcionamiento, 470509-Servicio de la deuda y 470510-Inversión  </a:t>
            </a:r>
          </a:p>
        </p:txBody>
      </p:sp>
      <p:graphicFrame>
        <p:nvGraphicFramePr>
          <p:cNvPr id="5" name="Diagrama 4">
            <a:extLst>
              <a:ext uri="{FF2B5EF4-FFF2-40B4-BE49-F238E27FC236}">
                <a16:creationId xmlns:a16="http://schemas.microsoft.com/office/drawing/2014/main" id="{8D9913E0-4ED8-4AE1-80B2-7C557BC6B896}"/>
              </a:ext>
            </a:extLst>
          </p:cNvPr>
          <p:cNvGraphicFramePr/>
          <p:nvPr>
            <p:extLst>
              <p:ext uri="{D42A27DB-BD31-4B8C-83A1-F6EECF244321}">
                <p14:modId xmlns:p14="http://schemas.microsoft.com/office/powerpoint/2010/main" val="3960837743"/>
              </p:ext>
            </p:extLst>
          </p:nvPr>
        </p:nvGraphicFramePr>
        <p:xfrm>
          <a:off x="1635565" y="1631458"/>
          <a:ext cx="9813096" cy="496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83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83D1997-6F96-461D-814C-2FBA8B34F7C5}"/>
              </a:ext>
            </a:extLst>
          </p:cNvPr>
          <p:cNvSpPr txBox="1"/>
          <p:nvPr/>
        </p:nvSpPr>
        <p:spPr>
          <a:xfrm>
            <a:off x="1315615" y="774320"/>
            <a:ext cx="9075403" cy="701731"/>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Comprobantes manuales en las subcuentas 570508 - Funcionamiento, 570509-Servicio de la deuda y 570510-Inversión  </a:t>
            </a:r>
          </a:p>
        </p:txBody>
      </p:sp>
      <p:graphicFrame>
        <p:nvGraphicFramePr>
          <p:cNvPr id="6" name="Diagrama 5">
            <a:extLst>
              <a:ext uri="{FF2B5EF4-FFF2-40B4-BE49-F238E27FC236}">
                <a16:creationId xmlns:a16="http://schemas.microsoft.com/office/drawing/2014/main" id="{E2F1BC33-DD90-4354-80D8-A6F2020D4258}"/>
              </a:ext>
            </a:extLst>
          </p:cNvPr>
          <p:cNvGraphicFramePr/>
          <p:nvPr>
            <p:extLst>
              <p:ext uri="{D42A27DB-BD31-4B8C-83A1-F6EECF244321}">
                <p14:modId xmlns:p14="http://schemas.microsoft.com/office/powerpoint/2010/main" val="2782688409"/>
              </p:ext>
            </p:extLst>
          </p:nvPr>
        </p:nvGraphicFramePr>
        <p:xfrm>
          <a:off x="1455456" y="1710947"/>
          <a:ext cx="9281088" cy="473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12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15DD41-284F-4996-B5D9-65FE565909C4}"/>
              </a:ext>
            </a:extLst>
          </p:cNvPr>
          <p:cNvSpPr txBox="1"/>
          <p:nvPr/>
        </p:nvSpPr>
        <p:spPr>
          <a:xfrm>
            <a:off x="1399592" y="841907"/>
            <a:ext cx="9621782" cy="397032"/>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Comprobantes manuales en las subcuentas de </a:t>
            </a:r>
            <a:r>
              <a:rPr lang="es-ES" sz="2200" b="1" dirty="0">
                <a:solidFill>
                  <a:srgbClr val="00947A"/>
                </a:solidFill>
                <a:latin typeface="+mn-lt"/>
                <a:ea typeface="+mj-ea"/>
                <a:cs typeface="Arial" panose="020B0604020202020204" pitchFamily="34" charset="0"/>
              </a:rPr>
              <a:t>operaciones de enlace</a:t>
            </a:r>
            <a:endParaRPr lang="es-CO" sz="2200" b="1" dirty="0">
              <a:solidFill>
                <a:srgbClr val="00947A"/>
              </a:solidFill>
              <a:latin typeface="+mn-lt"/>
              <a:ea typeface="+mj-ea"/>
              <a:cs typeface="Arial" panose="020B0604020202020204" pitchFamily="34" charset="0"/>
            </a:endParaRPr>
          </a:p>
        </p:txBody>
      </p:sp>
      <p:graphicFrame>
        <p:nvGraphicFramePr>
          <p:cNvPr id="5" name="Diagrama 4">
            <a:extLst>
              <a:ext uri="{FF2B5EF4-FFF2-40B4-BE49-F238E27FC236}">
                <a16:creationId xmlns:a16="http://schemas.microsoft.com/office/drawing/2014/main" id="{CBCDE711-1462-8900-4916-385D9DCDA8FB}"/>
              </a:ext>
            </a:extLst>
          </p:cNvPr>
          <p:cNvGraphicFramePr/>
          <p:nvPr>
            <p:extLst>
              <p:ext uri="{D42A27DB-BD31-4B8C-83A1-F6EECF244321}">
                <p14:modId xmlns:p14="http://schemas.microsoft.com/office/powerpoint/2010/main" val="832733191"/>
              </p:ext>
            </p:extLst>
          </p:nvPr>
        </p:nvGraphicFramePr>
        <p:xfrm>
          <a:off x="1275483" y="1704109"/>
          <a:ext cx="4266335" cy="3546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510A2C90-DE29-410C-2AE1-35B32070EE73}"/>
              </a:ext>
            </a:extLst>
          </p:cNvPr>
          <p:cNvGraphicFramePr/>
          <p:nvPr>
            <p:extLst>
              <p:ext uri="{D42A27DB-BD31-4B8C-83A1-F6EECF244321}">
                <p14:modId xmlns:p14="http://schemas.microsoft.com/office/powerpoint/2010/main" val="3310345291"/>
              </p:ext>
            </p:extLst>
          </p:nvPr>
        </p:nvGraphicFramePr>
        <p:xfrm>
          <a:off x="6371359" y="1814945"/>
          <a:ext cx="4545158" cy="32281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7771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8810473-0F8B-47E6-B6B0-C8E5559383AD}"/>
              </a:ext>
            </a:extLst>
          </p:cNvPr>
          <p:cNvSpPr txBox="1"/>
          <p:nvPr/>
        </p:nvSpPr>
        <p:spPr>
          <a:xfrm>
            <a:off x="793102" y="990429"/>
            <a:ext cx="10832841" cy="397032"/>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Registros Manuales en las subcuentas 472080- Recaudos y 472081 Devoluciones de ingresos</a:t>
            </a:r>
          </a:p>
        </p:txBody>
      </p:sp>
      <p:graphicFrame>
        <p:nvGraphicFramePr>
          <p:cNvPr id="3" name="Diagrama 2">
            <a:extLst>
              <a:ext uri="{FF2B5EF4-FFF2-40B4-BE49-F238E27FC236}">
                <a16:creationId xmlns:a16="http://schemas.microsoft.com/office/drawing/2014/main" id="{B21D32CA-4CDD-458A-BEE2-DE26CE691EBE}"/>
              </a:ext>
            </a:extLst>
          </p:cNvPr>
          <p:cNvGraphicFramePr/>
          <p:nvPr>
            <p:extLst>
              <p:ext uri="{D42A27DB-BD31-4B8C-83A1-F6EECF244321}">
                <p14:modId xmlns:p14="http://schemas.microsoft.com/office/powerpoint/2010/main" val="2187979246"/>
              </p:ext>
            </p:extLst>
          </p:nvPr>
        </p:nvGraphicFramePr>
        <p:xfrm>
          <a:off x="1551591" y="1482765"/>
          <a:ext cx="9502796" cy="46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65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3D927F-A541-4AA0-A139-BFB56DDC4B69}"/>
              </a:ext>
            </a:extLst>
          </p:cNvPr>
          <p:cNvSpPr txBox="1"/>
          <p:nvPr/>
        </p:nvSpPr>
        <p:spPr>
          <a:xfrm>
            <a:off x="663878" y="999758"/>
            <a:ext cx="10859428" cy="397032"/>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Registros Manuales en las subcuentas 572080 Recaudos y 572081 Devoluciones de ingresos</a:t>
            </a:r>
          </a:p>
        </p:txBody>
      </p:sp>
      <p:graphicFrame>
        <p:nvGraphicFramePr>
          <p:cNvPr id="3" name="Diagrama 2">
            <a:extLst>
              <a:ext uri="{FF2B5EF4-FFF2-40B4-BE49-F238E27FC236}">
                <a16:creationId xmlns:a16="http://schemas.microsoft.com/office/drawing/2014/main" id="{6E7F36CA-142B-4E21-AC9C-13F550997041}"/>
              </a:ext>
            </a:extLst>
          </p:cNvPr>
          <p:cNvGraphicFramePr/>
          <p:nvPr>
            <p:extLst>
              <p:ext uri="{D42A27DB-BD31-4B8C-83A1-F6EECF244321}">
                <p14:modId xmlns:p14="http://schemas.microsoft.com/office/powerpoint/2010/main" val="1516143940"/>
              </p:ext>
            </p:extLst>
          </p:nvPr>
        </p:nvGraphicFramePr>
        <p:xfrm>
          <a:off x="1223714" y="1539551"/>
          <a:ext cx="10038335" cy="51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28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15DD41-284F-4996-B5D9-65FE565909C4}"/>
              </a:ext>
            </a:extLst>
          </p:cNvPr>
          <p:cNvSpPr txBox="1"/>
          <p:nvPr/>
        </p:nvSpPr>
        <p:spPr>
          <a:xfrm>
            <a:off x="1399592" y="841907"/>
            <a:ext cx="9621782" cy="701731"/>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Comprobantes manuales en las subcuentas de </a:t>
            </a:r>
            <a:r>
              <a:rPr lang="es-ES" sz="2200" b="1" dirty="0">
                <a:solidFill>
                  <a:srgbClr val="00947A"/>
                </a:solidFill>
                <a:latin typeface="+mn-lt"/>
                <a:ea typeface="+mj-ea"/>
                <a:cs typeface="Arial" panose="020B0604020202020204" pitchFamily="34" charset="0"/>
              </a:rPr>
              <a:t>cruce de cuentas</a:t>
            </a:r>
          </a:p>
          <a:p>
            <a:pPr algn="ctr" defTabSz="685772" eaLnBrk="1" hangingPunct="1">
              <a:lnSpc>
                <a:spcPct val="90000"/>
              </a:lnSpc>
            </a:pPr>
            <a:endParaRPr lang="es-CO" sz="2200" b="1" dirty="0">
              <a:solidFill>
                <a:srgbClr val="00947A"/>
              </a:solidFill>
              <a:latin typeface="+mn-lt"/>
              <a:ea typeface="+mj-ea"/>
              <a:cs typeface="Arial" panose="020B0604020202020204" pitchFamily="34" charset="0"/>
            </a:endParaRPr>
          </a:p>
        </p:txBody>
      </p:sp>
      <p:graphicFrame>
        <p:nvGraphicFramePr>
          <p:cNvPr id="2" name="Diagrama 1">
            <a:extLst>
              <a:ext uri="{FF2B5EF4-FFF2-40B4-BE49-F238E27FC236}">
                <a16:creationId xmlns:a16="http://schemas.microsoft.com/office/drawing/2014/main" id="{66D4734B-B23D-DDE5-416D-1B7C6D34B784}"/>
              </a:ext>
            </a:extLst>
          </p:cNvPr>
          <p:cNvGraphicFramePr/>
          <p:nvPr>
            <p:extLst>
              <p:ext uri="{D42A27DB-BD31-4B8C-83A1-F6EECF244321}">
                <p14:modId xmlns:p14="http://schemas.microsoft.com/office/powerpoint/2010/main" val="1362883978"/>
              </p:ext>
            </p:extLst>
          </p:nvPr>
        </p:nvGraphicFramePr>
        <p:xfrm>
          <a:off x="1616652" y="1652587"/>
          <a:ext cx="3606512" cy="355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E623319D-9ECD-EE6C-62FE-867DE5D2FB19}"/>
              </a:ext>
            </a:extLst>
          </p:cNvPr>
          <p:cNvGraphicFramePr/>
          <p:nvPr>
            <p:extLst>
              <p:ext uri="{D42A27DB-BD31-4B8C-83A1-F6EECF244321}">
                <p14:modId xmlns:p14="http://schemas.microsoft.com/office/powerpoint/2010/main" val="360074363"/>
              </p:ext>
            </p:extLst>
          </p:nvPr>
        </p:nvGraphicFramePr>
        <p:xfrm>
          <a:off x="6096000" y="1652587"/>
          <a:ext cx="4668982" cy="33073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247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05">
            <a:extLst>
              <a:ext uri="{FF2B5EF4-FFF2-40B4-BE49-F238E27FC236}">
                <a16:creationId xmlns:a16="http://schemas.microsoft.com/office/drawing/2014/main" id="{1F1EAA76-8576-F2E9-9496-DB425292B7A9}"/>
              </a:ext>
            </a:extLst>
          </p:cNvPr>
          <p:cNvSpPr/>
          <p:nvPr/>
        </p:nvSpPr>
        <p:spPr>
          <a:xfrm>
            <a:off x="484909" y="4862944"/>
            <a:ext cx="955964" cy="811097"/>
          </a:xfrm>
          <a:custGeom>
            <a:avLst/>
            <a:gdLst>
              <a:gd name="connsiteX0" fmla="*/ 426228 w 504826"/>
              <a:gd name="connsiteY0" fmla="*/ 101417 h 396680"/>
              <a:gd name="connsiteX1" fmla="*/ 483697 w 504826"/>
              <a:gd name="connsiteY1" fmla="*/ 151561 h 396680"/>
              <a:gd name="connsiteX2" fmla="*/ 504826 w 504826"/>
              <a:gd name="connsiteY2" fmla="*/ 216354 h 396680"/>
              <a:gd name="connsiteX3" fmla="*/ 484824 w 504826"/>
              <a:gd name="connsiteY3" fmla="*/ 279598 h 396680"/>
              <a:gd name="connsiteX4" fmla="*/ 429891 w 504826"/>
              <a:gd name="connsiteY4" fmla="*/ 329320 h 396680"/>
              <a:gd name="connsiteX5" fmla="*/ 435666 w 504826"/>
              <a:gd name="connsiteY5" fmla="*/ 341716 h 396680"/>
              <a:gd name="connsiteX6" fmla="*/ 442709 w 504826"/>
              <a:gd name="connsiteY6" fmla="*/ 352561 h 396680"/>
              <a:gd name="connsiteX7" fmla="*/ 449047 w 504826"/>
              <a:gd name="connsiteY7" fmla="*/ 360731 h 396680"/>
              <a:gd name="connsiteX8" fmla="*/ 456371 w 504826"/>
              <a:gd name="connsiteY8" fmla="*/ 369042 h 396680"/>
              <a:gd name="connsiteX9" fmla="*/ 462851 w 504826"/>
              <a:gd name="connsiteY9" fmla="*/ 376084 h 396680"/>
              <a:gd name="connsiteX10" fmla="*/ 463977 w 504826"/>
              <a:gd name="connsiteY10" fmla="*/ 377352 h 396680"/>
              <a:gd name="connsiteX11" fmla="*/ 465245 w 504826"/>
              <a:gd name="connsiteY11" fmla="*/ 378761 h 396680"/>
              <a:gd name="connsiteX12" fmla="*/ 466373 w 504826"/>
              <a:gd name="connsiteY12" fmla="*/ 380169 h 396680"/>
              <a:gd name="connsiteX13" fmla="*/ 467359 w 504826"/>
              <a:gd name="connsiteY13" fmla="*/ 381718 h 396680"/>
              <a:gd name="connsiteX14" fmla="*/ 468063 w 504826"/>
              <a:gd name="connsiteY14" fmla="*/ 383127 h 396680"/>
              <a:gd name="connsiteX15" fmla="*/ 468625 w 504826"/>
              <a:gd name="connsiteY15" fmla="*/ 384817 h 396680"/>
              <a:gd name="connsiteX16" fmla="*/ 468767 w 504826"/>
              <a:gd name="connsiteY16" fmla="*/ 386648 h 396680"/>
              <a:gd name="connsiteX17" fmla="*/ 468485 w 504826"/>
              <a:gd name="connsiteY17" fmla="*/ 388479 h 396680"/>
              <a:gd name="connsiteX18" fmla="*/ 464823 w 504826"/>
              <a:gd name="connsiteY18" fmla="*/ 394677 h 396680"/>
              <a:gd name="connsiteX19" fmla="*/ 458625 w 504826"/>
              <a:gd name="connsiteY19" fmla="*/ 396649 h 396680"/>
              <a:gd name="connsiteX20" fmla="*/ 434398 w 504826"/>
              <a:gd name="connsiteY20" fmla="*/ 392142 h 396680"/>
              <a:gd name="connsiteX21" fmla="*/ 356083 w 504826"/>
              <a:gd name="connsiteY21" fmla="*/ 356083 h 396680"/>
              <a:gd name="connsiteX22" fmla="*/ 306502 w 504826"/>
              <a:gd name="connsiteY22" fmla="*/ 360590 h 396680"/>
              <a:gd name="connsiteX23" fmla="*/ 173535 w 504826"/>
              <a:gd name="connsiteY23" fmla="*/ 323404 h 396680"/>
              <a:gd name="connsiteX24" fmla="*/ 198325 w 504826"/>
              <a:gd name="connsiteY24" fmla="*/ 324531 h 396680"/>
              <a:gd name="connsiteX25" fmla="*/ 285373 w 504826"/>
              <a:gd name="connsiteY25" fmla="*/ 311854 h 396680"/>
              <a:gd name="connsiteX26" fmla="*/ 359745 w 504826"/>
              <a:gd name="connsiteY26" fmla="*/ 275514 h 396680"/>
              <a:gd name="connsiteX27" fmla="*/ 413833 w 504826"/>
              <a:gd name="connsiteY27" fmla="*/ 215791 h 396680"/>
              <a:gd name="connsiteX28" fmla="*/ 432708 w 504826"/>
              <a:gd name="connsiteY28" fmla="*/ 144237 h 396680"/>
              <a:gd name="connsiteX29" fmla="*/ 426228 w 504826"/>
              <a:gd name="connsiteY29" fmla="*/ 101417 h 396680"/>
              <a:gd name="connsiteX30" fmla="*/ 198324 w 504826"/>
              <a:gd name="connsiteY30" fmla="*/ 0 h 396680"/>
              <a:gd name="connsiteX31" fmla="*/ 297908 w 504826"/>
              <a:gd name="connsiteY31" fmla="*/ 19297 h 396680"/>
              <a:gd name="connsiteX32" fmla="*/ 370168 w 504826"/>
              <a:gd name="connsiteY32" fmla="*/ 71836 h 396680"/>
              <a:gd name="connsiteX33" fmla="*/ 396648 w 504826"/>
              <a:gd name="connsiteY33" fmla="*/ 144236 h 396680"/>
              <a:gd name="connsiteX34" fmla="*/ 370168 w 504826"/>
              <a:gd name="connsiteY34" fmla="*/ 216635 h 396680"/>
              <a:gd name="connsiteX35" fmla="*/ 297908 w 504826"/>
              <a:gd name="connsiteY35" fmla="*/ 269174 h 396680"/>
              <a:gd name="connsiteX36" fmla="*/ 198324 w 504826"/>
              <a:gd name="connsiteY36" fmla="*/ 288471 h 396680"/>
              <a:gd name="connsiteX37" fmla="*/ 148743 w 504826"/>
              <a:gd name="connsiteY37" fmla="*/ 283964 h 396680"/>
              <a:gd name="connsiteX38" fmla="*/ 70428 w 504826"/>
              <a:gd name="connsiteY38" fmla="*/ 320023 h 396680"/>
              <a:gd name="connsiteX39" fmla="*/ 46201 w 504826"/>
              <a:gd name="connsiteY39" fmla="*/ 324530 h 396680"/>
              <a:gd name="connsiteX40" fmla="*/ 45355 w 504826"/>
              <a:gd name="connsiteY40" fmla="*/ 324530 h 396680"/>
              <a:gd name="connsiteX41" fmla="*/ 39580 w 504826"/>
              <a:gd name="connsiteY41" fmla="*/ 322277 h 396680"/>
              <a:gd name="connsiteX42" fmla="*/ 36341 w 504826"/>
              <a:gd name="connsiteY42" fmla="*/ 316361 h 396680"/>
              <a:gd name="connsiteX43" fmla="*/ 36059 w 504826"/>
              <a:gd name="connsiteY43" fmla="*/ 314530 h 396680"/>
              <a:gd name="connsiteX44" fmla="*/ 36200 w 504826"/>
              <a:gd name="connsiteY44" fmla="*/ 312698 h 396680"/>
              <a:gd name="connsiteX45" fmla="*/ 36763 w 504826"/>
              <a:gd name="connsiteY45" fmla="*/ 311008 h 396680"/>
              <a:gd name="connsiteX46" fmla="*/ 37467 w 504826"/>
              <a:gd name="connsiteY46" fmla="*/ 309600 h 396680"/>
              <a:gd name="connsiteX47" fmla="*/ 38453 w 504826"/>
              <a:gd name="connsiteY47" fmla="*/ 308050 h 396680"/>
              <a:gd name="connsiteX48" fmla="*/ 39580 w 504826"/>
              <a:gd name="connsiteY48" fmla="*/ 306642 h 396680"/>
              <a:gd name="connsiteX49" fmla="*/ 40848 w 504826"/>
              <a:gd name="connsiteY49" fmla="*/ 305233 h 396680"/>
              <a:gd name="connsiteX50" fmla="*/ 41975 w 504826"/>
              <a:gd name="connsiteY50" fmla="*/ 303965 h 396680"/>
              <a:gd name="connsiteX51" fmla="*/ 48454 w 504826"/>
              <a:gd name="connsiteY51" fmla="*/ 296923 h 396680"/>
              <a:gd name="connsiteX52" fmla="*/ 55779 w 504826"/>
              <a:gd name="connsiteY52" fmla="*/ 288612 h 396680"/>
              <a:gd name="connsiteX53" fmla="*/ 62117 w 504826"/>
              <a:gd name="connsiteY53" fmla="*/ 280443 h 396680"/>
              <a:gd name="connsiteX54" fmla="*/ 69160 w 504826"/>
              <a:gd name="connsiteY54" fmla="*/ 269597 h 396680"/>
              <a:gd name="connsiteX55" fmla="*/ 74935 w 504826"/>
              <a:gd name="connsiteY55" fmla="*/ 257202 h 396680"/>
              <a:gd name="connsiteX56" fmla="*/ 20001 w 504826"/>
              <a:gd name="connsiteY56" fmla="*/ 207339 h 396680"/>
              <a:gd name="connsiteX57" fmla="*/ 0 w 504826"/>
              <a:gd name="connsiteY57" fmla="*/ 144236 h 396680"/>
              <a:gd name="connsiteX58" fmla="*/ 26481 w 504826"/>
              <a:gd name="connsiteY58" fmla="*/ 71836 h 396680"/>
              <a:gd name="connsiteX59" fmla="*/ 98739 w 504826"/>
              <a:gd name="connsiteY59" fmla="*/ 19297 h 396680"/>
              <a:gd name="connsiteX60" fmla="*/ 198324 w 504826"/>
              <a:gd name="connsiteY60" fmla="*/ 0 h 39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4826" h="396680">
                <a:moveTo>
                  <a:pt x="426228" y="101417"/>
                </a:moveTo>
                <a:cubicBezTo>
                  <a:pt x="450456" y="114751"/>
                  <a:pt x="469611" y="131466"/>
                  <a:pt x="483697" y="151561"/>
                </a:cubicBezTo>
                <a:cubicBezTo>
                  <a:pt x="497783" y="171656"/>
                  <a:pt x="504826" y="193254"/>
                  <a:pt x="504826" y="216354"/>
                </a:cubicBezTo>
                <a:cubicBezTo>
                  <a:pt x="504826" y="238891"/>
                  <a:pt x="498159" y="259973"/>
                  <a:pt x="484824" y="279598"/>
                </a:cubicBezTo>
                <a:cubicBezTo>
                  <a:pt x="471490" y="299224"/>
                  <a:pt x="453179" y="315798"/>
                  <a:pt x="429891" y="329320"/>
                </a:cubicBezTo>
                <a:cubicBezTo>
                  <a:pt x="431769" y="333828"/>
                  <a:pt x="433694" y="337960"/>
                  <a:pt x="435666" y="341716"/>
                </a:cubicBezTo>
                <a:cubicBezTo>
                  <a:pt x="437638" y="345472"/>
                  <a:pt x="439985" y="349087"/>
                  <a:pt x="442709" y="352561"/>
                </a:cubicBezTo>
                <a:cubicBezTo>
                  <a:pt x="445431" y="356036"/>
                  <a:pt x="447545" y="358759"/>
                  <a:pt x="449047" y="360731"/>
                </a:cubicBezTo>
                <a:cubicBezTo>
                  <a:pt x="450549" y="362703"/>
                  <a:pt x="452991" y="365473"/>
                  <a:pt x="456371" y="369042"/>
                </a:cubicBezTo>
                <a:cubicBezTo>
                  <a:pt x="459752" y="372610"/>
                  <a:pt x="461911" y="374958"/>
                  <a:pt x="462851" y="376084"/>
                </a:cubicBezTo>
                <a:cubicBezTo>
                  <a:pt x="463038" y="376272"/>
                  <a:pt x="463415" y="376695"/>
                  <a:pt x="463977" y="377352"/>
                </a:cubicBezTo>
                <a:cubicBezTo>
                  <a:pt x="464541" y="378010"/>
                  <a:pt x="464963" y="378479"/>
                  <a:pt x="465245" y="378761"/>
                </a:cubicBezTo>
                <a:cubicBezTo>
                  <a:pt x="465527" y="379042"/>
                  <a:pt x="465903" y="379512"/>
                  <a:pt x="466373" y="380169"/>
                </a:cubicBezTo>
                <a:cubicBezTo>
                  <a:pt x="466841" y="380827"/>
                  <a:pt x="467171" y="381343"/>
                  <a:pt x="467359" y="381718"/>
                </a:cubicBezTo>
                <a:cubicBezTo>
                  <a:pt x="467546" y="382094"/>
                  <a:pt x="467781" y="382564"/>
                  <a:pt x="468063" y="383127"/>
                </a:cubicBezTo>
                <a:cubicBezTo>
                  <a:pt x="468345" y="383690"/>
                  <a:pt x="468532" y="384254"/>
                  <a:pt x="468625" y="384817"/>
                </a:cubicBezTo>
                <a:cubicBezTo>
                  <a:pt x="468720" y="385381"/>
                  <a:pt x="468767" y="385991"/>
                  <a:pt x="468767" y="386648"/>
                </a:cubicBezTo>
                <a:cubicBezTo>
                  <a:pt x="468767" y="387306"/>
                  <a:pt x="468673" y="387916"/>
                  <a:pt x="468485" y="388479"/>
                </a:cubicBezTo>
                <a:cubicBezTo>
                  <a:pt x="467921" y="391109"/>
                  <a:pt x="466701" y="393175"/>
                  <a:pt x="464823" y="394677"/>
                </a:cubicBezTo>
                <a:cubicBezTo>
                  <a:pt x="462945" y="396180"/>
                  <a:pt x="460879" y="396837"/>
                  <a:pt x="458625" y="396649"/>
                </a:cubicBezTo>
                <a:cubicBezTo>
                  <a:pt x="449235" y="395334"/>
                  <a:pt x="441159" y="393832"/>
                  <a:pt x="434398" y="392142"/>
                </a:cubicBezTo>
                <a:cubicBezTo>
                  <a:pt x="405476" y="384629"/>
                  <a:pt x="379371" y="372610"/>
                  <a:pt x="356083" y="356083"/>
                </a:cubicBezTo>
                <a:cubicBezTo>
                  <a:pt x="339180" y="359088"/>
                  <a:pt x="322653" y="360590"/>
                  <a:pt x="306502" y="360590"/>
                </a:cubicBezTo>
                <a:cubicBezTo>
                  <a:pt x="255606" y="360590"/>
                  <a:pt x="211283" y="348195"/>
                  <a:pt x="173535" y="323404"/>
                </a:cubicBezTo>
                <a:cubicBezTo>
                  <a:pt x="184427" y="324156"/>
                  <a:pt x="192691" y="324531"/>
                  <a:pt x="198325" y="324531"/>
                </a:cubicBezTo>
                <a:cubicBezTo>
                  <a:pt x="228562" y="324531"/>
                  <a:pt x="257578" y="320306"/>
                  <a:pt x="285373" y="311854"/>
                </a:cubicBezTo>
                <a:cubicBezTo>
                  <a:pt x="313169" y="303403"/>
                  <a:pt x="337959" y="291290"/>
                  <a:pt x="359745" y="275514"/>
                </a:cubicBezTo>
                <a:cubicBezTo>
                  <a:pt x="383221" y="258235"/>
                  <a:pt x="401250" y="238328"/>
                  <a:pt x="413833" y="215791"/>
                </a:cubicBezTo>
                <a:cubicBezTo>
                  <a:pt x="426416" y="193254"/>
                  <a:pt x="432708" y="169403"/>
                  <a:pt x="432708" y="144237"/>
                </a:cubicBezTo>
                <a:cubicBezTo>
                  <a:pt x="432708" y="129776"/>
                  <a:pt x="430549" y="115502"/>
                  <a:pt x="426228" y="101417"/>
                </a:cubicBezTo>
                <a:close/>
                <a:moveTo>
                  <a:pt x="198324" y="0"/>
                </a:moveTo>
                <a:cubicBezTo>
                  <a:pt x="234196" y="0"/>
                  <a:pt x="267390" y="6432"/>
                  <a:pt x="297908" y="19297"/>
                </a:cubicBezTo>
                <a:cubicBezTo>
                  <a:pt x="328428" y="32162"/>
                  <a:pt x="352514" y="49675"/>
                  <a:pt x="370168" y="71836"/>
                </a:cubicBezTo>
                <a:cubicBezTo>
                  <a:pt x="387821" y="93997"/>
                  <a:pt x="396648" y="118130"/>
                  <a:pt x="396648" y="144236"/>
                </a:cubicBezTo>
                <a:cubicBezTo>
                  <a:pt x="396648" y="170341"/>
                  <a:pt x="387821" y="194474"/>
                  <a:pt x="370168" y="216635"/>
                </a:cubicBezTo>
                <a:cubicBezTo>
                  <a:pt x="352514" y="238796"/>
                  <a:pt x="328428" y="256310"/>
                  <a:pt x="297908" y="269174"/>
                </a:cubicBezTo>
                <a:cubicBezTo>
                  <a:pt x="267390" y="282039"/>
                  <a:pt x="234196" y="288471"/>
                  <a:pt x="198324" y="288471"/>
                </a:cubicBezTo>
                <a:cubicBezTo>
                  <a:pt x="182173" y="288471"/>
                  <a:pt x="165646" y="286969"/>
                  <a:pt x="148743" y="283964"/>
                </a:cubicBezTo>
                <a:cubicBezTo>
                  <a:pt x="125455" y="300491"/>
                  <a:pt x="99350" y="312511"/>
                  <a:pt x="70428" y="320023"/>
                </a:cubicBezTo>
                <a:cubicBezTo>
                  <a:pt x="63666" y="321713"/>
                  <a:pt x="55591" y="323216"/>
                  <a:pt x="46201" y="324530"/>
                </a:cubicBezTo>
                <a:lnTo>
                  <a:pt x="45355" y="324530"/>
                </a:lnTo>
                <a:cubicBezTo>
                  <a:pt x="43289" y="324530"/>
                  <a:pt x="41364" y="323779"/>
                  <a:pt x="39580" y="322277"/>
                </a:cubicBezTo>
                <a:cubicBezTo>
                  <a:pt x="37796" y="320774"/>
                  <a:pt x="36716" y="318802"/>
                  <a:pt x="36341" y="316361"/>
                </a:cubicBezTo>
                <a:cubicBezTo>
                  <a:pt x="36153" y="315797"/>
                  <a:pt x="36059" y="315187"/>
                  <a:pt x="36059" y="314530"/>
                </a:cubicBezTo>
                <a:cubicBezTo>
                  <a:pt x="36059" y="313872"/>
                  <a:pt x="36105" y="313262"/>
                  <a:pt x="36200" y="312698"/>
                </a:cubicBezTo>
                <a:cubicBezTo>
                  <a:pt x="36294" y="312135"/>
                  <a:pt x="36482" y="311571"/>
                  <a:pt x="36763" y="311008"/>
                </a:cubicBezTo>
                <a:cubicBezTo>
                  <a:pt x="37045" y="310445"/>
                  <a:pt x="37280" y="309975"/>
                  <a:pt x="37467" y="309600"/>
                </a:cubicBezTo>
                <a:cubicBezTo>
                  <a:pt x="37655" y="309224"/>
                  <a:pt x="37984" y="308707"/>
                  <a:pt x="38453" y="308050"/>
                </a:cubicBezTo>
                <a:cubicBezTo>
                  <a:pt x="38923" y="307393"/>
                  <a:pt x="39299" y="306923"/>
                  <a:pt x="39580" y="306642"/>
                </a:cubicBezTo>
                <a:cubicBezTo>
                  <a:pt x="39862" y="306360"/>
                  <a:pt x="40285" y="305890"/>
                  <a:pt x="40848" y="305233"/>
                </a:cubicBezTo>
                <a:cubicBezTo>
                  <a:pt x="41411" y="304576"/>
                  <a:pt x="41787" y="304153"/>
                  <a:pt x="41975" y="303965"/>
                </a:cubicBezTo>
                <a:cubicBezTo>
                  <a:pt x="42914" y="302839"/>
                  <a:pt x="45073" y="300491"/>
                  <a:pt x="48454" y="296923"/>
                </a:cubicBezTo>
                <a:cubicBezTo>
                  <a:pt x="51835" y="293354"/>
                  <a:pt x="54276" y="290584"/>
                  <a:pt x="55779" y="288612"/>
                </a:cubicBezTo>
                <a:cubicBezTo>
                  <a:pt x="57281" y="286640"/>
                  <a:pt x="59394" y="283917"/>
                  <a:pt x="62117" y="280443"/>
                </a:cubicBezTo>
                <a:cubicBezTo>
                  <a:pt x="64840" y="276968"/>
                  <a:pt x="67188" y="273353"/>
                  <a:pt x="69160" y="269597"/>
                </a:cubicBezTo>
                <a:cubicBezTo>
                  <a:pt x="71132" y="265840"/>
                  <a:pt x="73057" y="261709"/>
                  <a:pt x="74935" y="257202"/>
                </a:cubicBezTo>
                <a:cubicBezTo>
                  <a:pt x="51647" y="243680"/>
                  <a:pt x="33336" y="227058"/>
                  <a:pt x="20001" y="207339"/>
                </a:cubicBezTo>
                <a:cubicBezTo>
                  <a:pt x="6667" y="187619"/>
                  <a:pt x="0" y="166585"/>
                  <a:pt x="0" y="144236"/>
                </a:cubicBezTo>
                <a:cubicBezTo>
                  <a:pt x="0" y="118130"/>
                  <a:pt x="8827" y="93997"/>
                  <a:pt x="26481" y="71836"/>
                </a:cubicBezTo>
                <a:cubicBezTo>
                  <a:pt x="44135" y="49675"/>
                  <a:pt x="68221" y="32162"/>
                  <a:pt x="98739" y="19297"/>
                </a:cubicBezTo>
                <a:cubicBezTo>
                  <a:pt x="129258" y="6432"/>
                  <a:pt x="162453" y="0"/>
                  <a:pt x="1983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361264642"/>
      </p:ext>
    </p:extLst>
  </p:cSld>
  <p:clrMapOvr>
    <a:masterClrMapping/>
  </p:clrMapOvr>
  <p:transition spd="slow">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1DB442-E40C-40B1-A22A-F5713A06EDFB}"/>
              </a:ext>
            </a:extLst>
          </p:cNvPr>
          <p:cNvSpPr txBox="1"/>
          <p:nvPr/>
        </p:nvSpPr>
        <p:spPr>
          <a:xfrm>
            <a:off x="682539" y="953106"/>
            <a:ext cx="10999388" cy="1006429"/>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Registros Manuales en las subcuentas 472201 Cruce de cuentas y 472290 Otras operaciones sin flujo de efectivo. </a:t>
            </a:r>
            <a:br>
              <a:rPr lang="es-CO" sz="2200" b="1" dirty="0">
                <a:solidFill>
                  <a:srgbClr val="00947A"/>
                </a:solidFill>
                <a:latin typeface="+mn-lt"/>
              </a:rPr>
            </a:br>
            <a:endParaRPr lang="es-CO" sz="2200" b="1" dirty="0">
              <a:solidFill>
                <a:srgbClr val="00947A"/>
              </a:solidFill>
              <a:latin typeface="+mn-lt"/>
              <a:ea typeface="+mj-ea"/>
              <a:cs typeface="Arial" panose="020B0604020202020204" pitchFamily="34" charset="0"/>
            </a:endParaRPr>
          </a:p>
        </p:txBody>
      </p:sp>
      <p:graphicFrame>
        <p:nvGraphicFramePr>
          <p:cNvPr id="3" name="Diagrama 2">
            <a:extLst>
              <a:ext uri="{FF2B5EF4-FFF2-40B4-BE49-F238E27FC236}">
                <a16:creationId xmlns:a16="http://schemas.microsoft.com/office/drawing/2014/main" id="{D674EAB6-9DC6-428E-A841-64C2B4D6B567}"/>
              </a:ext>
            </a:extLst>
          </p:cNvPr>
          <p:cNvGraphicFramePr/>
          <p:nvPr>
            <p:extLst>
              <p:ext uri="{D42A27DB-BD31-4B8C-83A1-F6EECF244321}">
                <p14:modId xmlns:p14="http://schemas.microsoft.com/office/powerpoint/2010/main" val="1843040426"/>
              </p:ext>
            </p:extLst>
          </p:nvPr>
        </p:nvGraphicFramePr>
        <p:xfrm>
          <a:off x="1579582" y="1679510"/>
          <a:ext cx="9673136" cy="4394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94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DC90CF-FF17-487E-A0EE-3FFA13ABE3FF}"/>
              </a:ext>
            </a:extLst>
          </p:cNvPr>
          <p:cNvSpPr txBox="1"/>
          <p:nvPr/>
        </p:nvSpPr>
        <p:spPr>
          <a:xfrm>
            <a:off x="850490" y="934446"/>
            <a:ext cx="10560849" cy="1006429"/>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mn-lt"/>
                <a:ea typeface="+mj-ea"/>
                <a:cs typeface="Arial" panose="020B0604020202020204" pitchFamily="34" charset="0"/>
              </a:rPr>
              <a:t>Registros Manuales en las subcuentas 572201 Cruce de cuentas y 572290 Otras operaciones sin flujo de efectivo. </a:t>
            </a:r>
            <a:br>
              <a:rPr lang="es-CO" sz="3200" b="1" dirty="0">
                <a:solidFill>
                  <a:srgbClr val="00947A"/>
                </a:solidFill>
              </a:rPr>
            </a:br>
            <a:endParaRPr lang="es-CO" sz="2200" b="1" dirty="0">
              <a:solidFill>
                <a:srgbClr val="00947A"/>
              </a:solidFill>
              <a:latin typeface="Montserrat SemiBold" pitchFamily="2" charset="0"/>
              <a:ea typeface="+mj-ea"/>
              <a:cs typeface="Arial" panose="020B0604020202020204" pitchFamily="34" charset="0"/>
            </a:endParaRPr>
          </a:p>
        </p:txBody>
      </p:sp>
      <p:graphicFrame>
        <p:nvGraphicFramePr>
          <p:cNvPr id="3" name="Diagrama 2">
            <a:extLst>
              <a:ext uri="{FF2B5EF4-FFF2-40B4-BE49-F238E27FC236}">
                <a16:creationId xmlns:a16="http://schemas.microsoft.com/office/drawing/2014/main" id="{525A5103-F5E1-459C-8B46-2F0009FC9AB0}"/>
              </a:ext>
            </a:extLst>
          </p:cNvPr>
          <p:cNvGraphicFramePr/>
          <p:nvPr>
            <p:extLst>
              <p:ext uri="{D42A27DB-BD31-4B8C-83A1-F6EECF244321}">
                <p14:modId xmlns:p14="http://schemas.microsoft.com/office/powerpoint/2010/main" val="1658897532"/>
              </p:ext>
            </p:extLst>
          </p:nvPr>
        </p:nvGraphicFramePr>
        <p:xfrm>
          <a:off x="1420962" y="1847461"/>
          <a:ext cx="9337234" cy="4273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55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D0AEAE-FF05-4BC4-9D05-10FE989A72A6}"/>
              </a:ext>
            </a:extLst>
          </p:cNvPr>
          <p:cNvSpPr txBox="1"/>
          <p:nvPr/>
        </p:nvSpPr>
        <p:spPr>
          <a:xfrm>
            <a:off x="1231239" y="1038617"/>
            <a:ext cx="10292067" cy="951030"/>
          </a:xfrm>
          <a:prstGeom prst="rect">
            <a:avLst/>
          </a:prstGeom>
          <a:noFill/>
        </p:spPr>
        <p:txBody>
          <a:bodyPr wrap="square">
            <a:spAutoFit/>
          </a:bodyPr>
          <a:lstStyle/>
          <a:p>
            <a:pPr algn="ctr" defTabSz="685772" eaLnBrk="1" hangingPunct="1">
              <a:lnSpc>
                <a:spcPct val="90000"/>
              </a:lnSpc>
            </a:pPr>
            <a:r>
              <a:rPr lang="es-CO" sz="2200" b="1" dirty="0">
                <a:solidFill>
                  <a:srgbClr val="00947A"/>
                </a:solidFill>
                <a:latin typeface="Calibri "/>
                <a:ea typeface="+mj-ea"/>
                <a:cs typeface="Arial" panose="020B0604020202020204" pitchFamily="34" charset="0"/>
              </a:rPr>
              <a:t>2.5. CONCEPTO NO 20221100016851 17-03-2022 </a:t>
            </a:r>
            <a:r>
              <a:rPr lang="es-MX" sz="2200" b="1" dirty="0">
                <a:solidFill>
                  <a:srgbClr val="00947A"/>
                </a:solidFill>
                <a:latin typeface="Calibri "/>
                <a:ea typeface="+mj-ea"/>
                <a:cs typeface="Arial" panose="020B0604020202020204" pitchFamily="34" charset="0"/>
              </a:rPr>
              <a:t>MINISTERIO DE TRABAJO- UGPP Y DGCPTN</a:t>
            </a:r>
          </a:p>
          <a:p>
            <a:pPr algn="just" defTabSz="685772" eaLnBrk="1" hangingPunct="1">
              <a:lnSpc>
                <a:spcPct val="90000"/>
              </a:lnSpc>
            </a:pPr>
            <a:endParaRPr lang="es-CO" dirty="0"/>
          </a:p>
        </p:txBody>
      </p:sp>
      <p:pic>
        <p:nvPicPr>
          <p:cNvPr id="3" name="Imagen 2">
            <a:extLst>
              <a:ext uri="{FF2B5EF4-FFF2-40B4-BE49-F238E27FC236}">
                <a16:creationId xmlns:a16="http://schemas.microsoft.com/office/drawing/2014/main" id="{63B73CFB-FC67-45B7-AD65-6687F643F844}"/>
              </a:ext>
            </a:extLst>
          </p:cNvPr>
          <p:cNvPicPr>
            <a:picLocks noChangeAspect="1"/>
          </p:cNvPicPr>
          <p:nvPr/>
        </p:nvPicPr>
        <p:blipFill>
          <a:blip r:embed="rId2"/>
          <a:stretch>
            <a:fillRect/>
          </a:stretch>
        </p:blipFill>
        <p:spPr>
          <a:xfrm>
            <a:off x="918228" y="4139059"/>
            <a:ext cx="10168932" cy="2067887"/>
          </a:xfrm>
          <a:prstGeom prst="rect">
            <a:avLst/>
          </a:prstGeom>
        </p:spPr>
      </p:pic>
      <p:sp>
        <p:nvSpPr>
          <p:cNvPr id="4" name="CuadroTexto 3">
            <a:extLst>
              <a:ext uri="{FF2B5EF4-FFF2-40B4-BE49-F238E27FC236}">
                <a16:creationId xmlns:a16="http://schemas.microsoft.com/office/drawing/2014/main" id="{C5EF0A4F-64C9-4CD4-911B-BBAE1AA9C806}"/>
              </a:ext>
            </a:extLst>
          </p:cNvPr>
          <p:cNvSpPr txBox="1"/>
          <p:nvPr/>
        </p:nvSpPr>
        <p:spPr>
          <a:xfrm>
            <a:off x="842664" y="1840941"/>
            <a:ext cx="10680642" cy="2142125"/>
          </a:xfrm>
          <a:prstGeom prst="rect">
            <a:avLst/>
          </a:prstGeom>
          <a:solidFill>
            <a:schemeClr val="accent6">
              <a:lumMod val="20000"/>
              <a:lumOff val="80000"/>
            </a:schemeClr>
          </a:solidFill>
        </p:spPr>
        <p:txBody>
          <a:bodyPr wrap="square">
            <a:spAutoFit/>
          </a:bodyPr>
          <a:lstStyle/>
          <a:p>
            <a:pPr algn="just" defTabSz="685772" eaLnBrk="1" hangingPunct="1">
              <a:lnSpc>
                <a:spcPct val="90000"/>
              </a:lnSpc>
            </a:pPr>
            <a:r>
              <a:rPr lang="es-MX" sz="1400" b="1" dirty="0">
                <a:effectLst/>
                <a:latin typeface="Arial" panose="020B0604020202020204" pitchFamily="34" charset="0"/>
              </a:rPr>
              <a:t>Pago de obligaciones pensionales de la UGPP a través del </a:t>
            </a:r>
            <a:r>
              <a:rPr lang="es-MX" sz="1400" b="1" dirty="0" err="1">
                <a:effectLst/>
                <a:latin typeface="Arial" panose="020B0604020202020204" pitchFamily="34" charset="0"/>
              </a:rPr>
              <a:t>Fopep</a:t>
            </a:r>
            <a:r>
              <a:rPr lang="es-MX" sz="1400" b="1" dirty="0">
                <a:effectLst/>
                <a:latin typeface="Arial" panose="020B0604020202020204" pitchFamily="34" charset="0"/>
              </a:rPr>
              <a:t> con recursos de la UGPP y con recursos del presupuesto del Ministerio de Trabajo</a:t>
            </a:r>
          </a:p>
          <a:p>
            <a:pPr algn="just" defTabSz="685772" eaLnBrk="1" hangingPunct="1">
              <a:lnSpc>
                <a:spcPct val="90000"/>
              </a:lnSpc>
            </a:pPr>
            <a:br>
              <a:rPr lang="es-MX" dirty="0"/>
            </a:br>
            <a:r>
              <a:rPr lang="es-MX" dirty="0"/>
              <a:t>“</a:t>
            </a:r>
            <a:r>
              <a:rPr lang="es-MX" sz="1400" dirty="0">
                <a:latin typeface="Arial" panose="020B0604020202020204" pitchFamily="34" charset="0"/>
              </a:rPr>
              <a:t>1. Traslado </a:t>
            </a:r>
            <a:r>
              <a:rPr lang="es-MX" sz="1400" dirty="0">
                <a:effectLst/>
                <a:latin typeface="Arial" panose="020B0604020202020204" pitchFamily="34" charset="0"/>
              </a:rPr>
              <a:t>de recursos del Tesoro Nacional al </a:t>
            </a:r>
            <a:r>
              <a:rPr lang="es-MX" sz="1400" dirty="0" err="1">
                <a:effectLst/>
                <a:latin typeface="Arial" panose="020B0604020202020204" pitchFamily="34" charset="0"/>
              </a:rPr>
              <a:t>Fopep</a:t>
            </a:r>
            <a:endParaRPr lang="es-MX" sz="1400" dirty="0">
              <a:effectLst/>
              <a:latin typeface="Arial" panose="020B0604020202020204" pitchFamily="34" charset="0"/>
            </a:endParaRPr>
          </a:p>
          <a:p>
            <a:pPr algn="just" defTabSz="685772" eaLnBrk="1" hangingPunct="1">
              <a:lnSpc>
                <a:spcPct val="90000"/>
              </a:lnSpc>
            </a:pPr>
            <a:endParaRPr lang="es-MX" sz="1400" dirty="0"/>
          </a:p>
          <a:p>
            <a:pPr algn="just" defTabSz="685772" eaLnBrk="1" hangingPunct="1">
              <a:lnSpc>
                <a:spcPct val="90000"/>
              </a:lnSpc>
            </a:pPr>
            <a:r>
              <a:rPr lang="es-MX" sz="1400" dirty="0">
                <a:effectLst/>
                <a:latin typeface="Arial" panose="020B0604020202020204" pitchFamily="34" charset="0"/>
              </a:rPr>
              <a:t>Cuando el Tesoro Nacional traslade al </a:t>
            </a:r>
            <a:r>
              <a:rPr lang="es-MX" sz="1400" dirty="0" err="1">
                <a:effectLst/>
                <a:latin typeface="Arial" panose="020B0604020202020204" pitchFamily="34" charset="0"/>
              </a:rPr>
              <a:t>Fopep</a:t>
            </a:r>
            <a:r>
              <a:rPr lang="es-MX" sz="1400" dirty="0">
                <a:effectLst/>
                <a:latin typeface="Arial" panose="020B0604020202020204" pitchFamily="34" charset="0"/>
              </a:rPr>
              <a:t> recursos del presupuesto del Ministerio de Trabajo y recursos administrados de la UGPP, debitará la subcuenta 570508- Funcionamiento (...), por el valor de los recursos del presupuesto del Ministerio de Trabajo, y la subcuenta 290201-En administración (...), por el valor de los recursos administrados de la UGPP que se trasladan al </a:t>
            </a:r>
            <a:r>
              <a:rPr lang="es-MX" sz="1400" dirty="0" err="1">
                <a:effectLst/>
                <a:latin typeface="Arial" panose="020B0604020202020204" pitchFamily="34" charset="0"/>
              </a:rPr>
              <a:t>Fopep</a:t>
            </a:r>
            <a:r>
              <a:rPr lang="es-MX" sz="1400" dirty="0">
                <a:effectLst/>
                <a:latin typeface="Arial" panose="020B0604020202020204" pitchFamily="34" charset="0"/>
              </a:rPr>
              <a:t>, y acreditará la subcuenta que corresponda de la cuenta 1106-CUENTA ÚNICA NACIONAL, por el valor total de los</a:t>
            </a:r>
            <a:br>
              <a:rPr lang="es-MX" sz="1400" dirty="0"/>
            </a:br>
            <a:r>
              <a:rPr lang="es-MX" sz="1400" dirty="0">
                <a:effectLst/>
                <a:latin typeface="Arial" panose="020B0604020202020204" pitchFamily="34" charset="0"/>
              </a:rPr>
              <a:t>recursos trasladados al </a:t>
            </a:r>
            <a:r>
              <a:rPr lang="es-MX" sz="1400" dirty="0" err="1">
                <a:effectLst/>
                <a:latin typeface="Arial" panose="020B0604020202020204" pitchFamily="34" charset="0"/>
              </a:rPr>
              <a:t>Fopep</a:t>
            </a:r>
            <a:r>
              <a:rPr lang="es-MX" sz="1400" dirty="0">
                <a:effectLst/>
                <a:latin typeface="Arial" panose="020B0604020202020204" pitchFamily="34" charset="0"/>
              </a:rPr>
              <a:t>. (…)”</a:t>
            </a:r>
          </a:p>
        </p:txBody>
      </p:sp>
      <p:sp>
        <p:nvSpPr>
          <p:cNvPr id="7" name="CuadroTexto 6">
            <a:extLst>
              <a:ext uri="{FF2B5EF4-FFF2-40B4-BE49-F238E27FC236}">
                <a16:creationId xmlns:a16="http://schemas.microsoft.com/office/drawing/2014/main" id="{2E7893FE-AB99-4E42-A59C-A10050F2E63F}"/>
              </a:ext>
            </a:extLst>
          </p:cNvPr>
          <p:cNvSpPr txBox="1"/>
          <p:nvPr/>
        </p:nvSpPr>
        <p:spPr>
          <a:xfrm>
            <a:off x="1390260" y="6206946"/>
            <a:ext cx="6624735" cy="230832"/>
          </a:xfrm>
          <a:prstGeom prst="rect">
            <a:avLst/>
          </a:prstGeom>
          <a:noFill/>
        </p:spPr>
        <p:txBody>
          <a:bodyPr wrap="square">
            <a:spAutoFit/>
          </a:bodyPr>
          <a:lstStyle/>
          <a:p>
            <a:pPr defTabSz="685772" eaLnBrk="1" hangingPunct="1">
              <a:lnSpc>
                <a:spcPct val="90000"/>
              </a:lnSpc>
            </a:pPr>
            <a:r>
              <a:rPr lang="es-MX" sz="1000" b="1" dirty="0">
                <a:latin typeface="+mn-lt"/>
                <a:ea typeface="+mj-ea"/>
                <a:cs typeface="Arial" panose="020B0604020202020204" pitchFamily="34" charset="0"/>
              </a:rPr>
              <a:t>Fuente: Elaboración GIT SIIN</a:t>
            </a:r>
            <a:endParaRPr lang="es-CO" sz="1000" b="1" dirty="0">
              <a:latin typeface="+mn-lt"/>
              <a:ea typeface="+mj-ea"/>
              <a:cs typeface="Arial" panose="020B0604020202020204" pitchFamily="34" charset="0"/>
            </a:endParaRPr>
          </a:p>
        </p:txBody>
      </p:sp>
    </p:spTree>
    <p:extLst>
      <p:ext uri="{BB962C8B-B14F-4D97-AF65-F5344CB8AC3E}">
        <p14:creationId xmlns:p14="http://schemas.microsoft.com/office/powerpoint/2010/main" val="358532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CA8D32A-A400-4A7F-AD19-15EE533FE804}"/>
              </a:ext>
            </a:extLst>
          </p:cNvPr>
          <p:cNvSpPr txBox="1"/>
          <p:nvPr/>
        </p:nvSpPr>
        <p:spPr>
          <a:xfrm>
            <a:off x="1128601" y="665215"/>
            <a:ext cx="10877365" cy="701731"/>
          </a:xfrm>
          <a:prstGeom prst="rect">
            <a:avLst/>
          </a:prstGeom>
          <a:noFill/>
        </p:spPr>
        <p:txBody>
          <a:bodyPr wrap="square">
            <a:spAutoFit/>
          </a:bodyPr>
          <a:lstStyle/>
          <a:p>
            <a:pPr algn="ctr" defTabSz="685772" eaLnBrk="1" hangingPunct="1">
              <a:lnSpc>
                <a:spcPct val="90000"/>
              </a:lnSpc>
            </a:pPr>
            <a:endParaRPr lang="es-CO" sz="2200" b="1" dirty="0">
              <a:solidFill>
                <a:srgbClr val="00947A"/>
              </a:solidFill>
              <a:latin typeface="+mn-lt"/>
              <a:ea typeface="+mj-ea"/>
              <a:cs typeface="Arial" panose="020B0604020202020204" pitchFamily="34" charset="0"/>
            </a:endParaRPr>
          </a:p>
          <a:p>
            <a:pPr algn="ctr" defTabSz="685800">
              <a:lnSpc>
                <a:spcPct val="90000"/>
              </a:lnSpc>
              <a:spcBef>
                <a:spcPct val="0"/>
              </a:spcBef>
            </a:pPr>
            <a:r>
              <a:rPr lang="es-CO" sz="2200" b="1" dirty="0">
                <a:solidFill>
                  <a:srgbClr val="00947A"/>
                </a:solidFill>
                <a:latin typeface="Calibri "/>
                <a:ea typeface="+mj-ea"/>
                <a:cs typeface="Arial" panose="020B0604020202020204" pitchFamily="34" charset="0"/>
              </a:rPr>
              <a:t>2.5. CONCEPTO NO 20221100016851 17-03-2022 </a:t>
            </a:r>
            <a:r>
              <a:rPr lang="es-MX" sz="2200" b="1" dirty="0">
                <a:solidFill>
                  <a:srgbClr val="00947A"/>
                </a:solidFill>
                <a:latin typeface="Calibri "/>
                <a:ea typeface="+mj-ea"/>
                <a:cs typeface="Arial" panose="020B0604020202020204" pitchFamily="34" charset="0"/>
              </a:rPr>
              <a:t>MINISTERIO DE TRABAJO- UGPP Y DTN</a:t>
            </a:r>
          </a:p>
        </p:txBody>
      </p:sp>
      <p:pic>
        <p:nvPicPr>
          <p:cNvPr id="3" name="Imagen 2">
            <a:extLst>
              <a:ext uri="{FF2B5EF4-FFF2-40B4-BE49-F238E27FC236}">
                <a16:creationId xmlns:a16="http://schemas.microsoft.com/office/drawing/2014/main" id="{6C04E355-5875-4B27-859E-BC2138161E99}"/>
              </a:ext>
            </a:extLst>
          </p:cNvPr>
          <p:cNvPicPr>
            <a:picLocks noChangeAspect="1"/>
          </p:cNvPicPr>
          <p:nvPr/>
        </p:nvPicPr>
        <p:blipFill rotWithShape="1">
          <a:blip r:embed="rId2"/>
          <a:srcRect l="30897" t="51478" r="35424" b="16005"/>
          <a:stretch/>
        </p:blipFill>
        <p:spPr>
          <a:xfrm>
            <a:off x="2776571" y="1876286"/>
            <a:ext cx="6236800" cy="2505166"/>
          </a:xfrm>
          <a:prstGeom prst="rect">
            <a:avLst/>
          </a:prstGeom>
        </p:spPr>
      </p:pic>
      <p:pic>
        <p:nvPicPr>
          <p:cNvPr id="4" name="Imagen 3">
            <a:extLst>
              <a:ext uri="{FF2B5EF4-FFF2-40B4-BE49-F238E27FC236}">
                <a16:creationId xmlns:a16="http://schemas.microsoft.com/office/drawing/2014/main" id="{DE858995-2944-4304-AD1A-A75726D71DC0}"/>
              </a:ext>
            </a:extLst>
          </p:cNvPr>
          <p:cNvPicPr>
            <a:picLocks noChangeAspect="1"/>
          </p:cNvPicPr>
          <p:nvPr/>
        </p:nvPicPr>
        <p:blipFill>
          <a:blip r:embed="rId3"/>
          <a:stretch>
            <a:fillRect/>
          </a:stretch>
        </p:blipFill>
        <p:spPr>
          <a:xfrm>
            <a:off x="1128601" y="4339950"/>
            <a:ext cx="10733831" cy="2008466"/>
          </a:xfrm>
          <a:prstGeom prst="rect">
            <a:avLst/>
          </a:prstGeom>
        </p:spPr>
      </p:pic>
      <p:sp>
        <p:nvSpPr>
          <p:cNvPr id="5" name="CuadroTexto 4">
            <a:extLst>
              <a:ext uri="{FF2B5EF4-FFF2-40B4-BE49-F238E27FC236}">
                <a16:creationId xmlns:a16="http://schemas.microsoft.com/office/drawing/2014/main" id="{9E9CDA8E-BE87-46C7-BC1B-7F768BDD79F3}"/>
              </a:ext>
            </a:extLst>
          </p:cNvPr>
          <p:cNvSpPr txBox="1"/>
          <p:nvPr/>
        </p:nvSpPr>
        <p:spPr>
          <a:xfrm>
            <a:off x="1128601" y="1430049"/>
            <a:ext cx="10877364" cy="341632"/>
          </a:xfrm>
          <a:prstGeom prst="rect">
            <a:avLst/>
          </a:prstGeom>
          <a:solidFill>
            <a:schemeClr val="accent6">
              <a:lumMod val="20000"/>
              <a:lumOff val="80000"/>
            </a:schemeClr>
          </a:solidFill>
        </p:spPr>
        <p:txBody>
          <a:bodyPr wrap="square">
            <a:spAutoFit/>
          </a:bodyPr>
          <a:lstStyle/>
          <a:p>
            <a:pPr algn="just" defTabSz="685772" eaLnBrk="1" hangingPunct="1">
              <a:lnSpc>
                <a:spcPct val="90000"/>
              </a:lnSpc>
            </a:pPr>
            <a:r>
              <a:rPr lang="es-CO" b="1" dirty="0">
                <a:latin typeface="+mn-lt"/>
              </a:rPr>
              <a:t>Comprobante con la funcionalidad de registros manuales de las ECP </a:t>
            </a:r>
            <a:r>
              <a:rPr lang="es-MX" b="1" dirty="0">
                <a:latin typeface="+mn-lt"/>
              </a:rPr>
              <a:t>DGCPTN  y Ministerio de Trabajo</a:t>
            </a:r>
            <a:endParaRPr lang="es-MX" dirty="0">
              <a:latin typeface="Arial" panose="020B0604020202020204" pitchFamily="34" charset="0"/>
            </a:endParaRPr>
          </a:p>
        </p:txBody>
      </p:sp>
      <p:sp>
        <p:nvSpPr>
          <p:cNvPr id="11" name="CuadroTexto 10">
            <a:extLst>
              <a:ext uri="{FF2B5EF4-FFF2-40B4-BE49-F238E27FC236}">
                <a16:creationId xmlns:a16="http://schemas.microsoft.com/office/drawing/2014/main" id="{C97F29A4-83A7-4AF6-B4DB-3805755D40A5}"/>
              </a:ext>
            </a:extLst>
          </p:cNvPr>
          <p:cNvSpPr txBox="1"/>
          <p:nvPr/>
        </p:nvSpPr>
        <p:spPr>
          <a:xfrm>
            <a:off x="1128601" y="6427218"/>
            <a:ext cx="9703838" cy="230832"/>
          </a:xfrm>
          <a:prstGeom prst="rect">
            <a:avLst/>
          </a:prstGeom>
          <a:noFill/>
        </p:spPr>
        <p:txBody>
          <a:bodyPr wrap="square">
            <a:spAutoFit/>
          </a:bodyPr>
          <a:lstStyle/>
          <a:p>
            <a:pPr defTabSz="685772" eaLnBrk="1" hangingPunct="1">
              <a:lnSpc>
                <a:spcPct val="90000"/>
              </a:lnSpc>
            </a:pPr>
            <a:r>
              <a:rPr lang="es-ES" sz="1000" b="1" dirty="0"/>
              <a:t>Fuente: Comprobante contable - Ministerio de Hacienda y Crédito Público(MHCP) Sistema Integrado de Información Financiera (SIIF)  Nación</a:t>
            </a:r>
            <a:endParaRPr lang="es-MX" sz="1000" b="1" dirty="0"/>
          </a:p>
        </p:txBody>
      </p:sp>
    </p:spTree>
    <p:extLst>
      <p:ext uri="{BB962C8B-B14F-4D97-AF65-F5344CB8AC3E}">
        <p14:creationId xmlns:p14="http://schemas.microsoft.com/office/powerpoint/2010/main" val="140795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CE500C3-38D4-4E1E-A3E2-EF02F1DAEE1D}"/>
              </a:ext>
            </a:extLst>
          </p:cNvPr>
          <p:cNvSpPr txBox="1"/>
          <p:nvPr/>
        </p:nvSpPr>
        <p:spPr>
          <a:xfrm>
            <a:off x="1048715" y="1011647"/>
            <a:ext cx="10094569" cy="5139869"/>
          </a:xfrm>
          <a:prstGeom prst="rect">
            <a:avLst/>
          </a:prstGeom>
          <a:noFill/>
        </p:spPr>
        <p:txBody>
          <a:bodyPr wrap="square">
            <a:spAutoFit/>
          </a:bodyPr>
          <a:lstStyle/>
          <a:p>
            <a:pPr algn="ctr"/>
            <a:endParaRPr lang="es-CO" altLang="es-ES" sz="1400" dirty="0"/>
          </a:p>
          <a:p>
            <a:pPr algn="ctr"/>
            <a:r>
              <a:rPr lang="es-CO" altLang="es-ES" sz="2200" b="1" dirty="0">
                <a:solidFill>
                  <a:srgbClr val="00947A"/>
                </a:solidFill>
                <a:latin typeface="Calibri "/>
                <a:ea typeface="+mj-ea"/>
                <a:cs typeface="Arial" panose="020B0604020202020204" pitchFamily="34" charset="0"/>
              </a:rPr>
              <a:t>CONCLUSIONES DE LOS HALLAZGOS:</a:t>
            </a:r>
          </a:p>
          <a:p>
            <a:pPr algn="ctr"/>
            <a:endParaRPr lang="es-CO" sz="2200" b="1" dirty="0">
              <a:solidFill>
                <a:srgbClr val="00947A"/>
              </a:solidFill>
              <a:latin typeface="Calibri "/>
              <a:ea typeface="+mj-ea"/>
              <a:cs typeface="Arial" panose="020B0604020202020204" pitchFamily="34" charset="0"/>
            </a:endParaRPr>
          </a:p>
          <a:p>
            <a:pPr algn="just"/>
            <a:r>
              <a:rPr lang="es-CO" sz="1800" dirty="0">
                <a:effectLst/>
                <a:latin typeface="Calibri" panose="020F0502020204030204" pitchFamily="34" charset="0"/>
                <a:ea typeface="Times New Roman" panose="02020603050405020304" pitchFamily="18" charset="0"/>
                <a:cs typeface="Calibri" panose="020F0502020204030204" pitchFamily="34" charset="0"/>
              </a:rPr>
              <a:t>1. Por todo lo expuesto, se consideró pertinente asignar el valor “NO” a la marca “Manual” para las subcuentas de operaciones interinstitucionales, excepto para:</a:t>
            </a:r>
          </a:p>
          <a:p>
            <a:pPr marL="285750" indent="-285750" algn="just">
              <a:buFont typeface="Wingdings" panose="05000000000000000000" pitchFamily="2" charset="2"/>
              <a:buChar char="ü"/>
            </a:pPr>
            <a:r>
              <a:rPr lang="es-CO" sz="1800" dirty="0">
                <a:effectLst/>
                <a:latin typeface="Calibri" panose="020F0502020204030204" pitchFamily="34" charset="0"/>
                <a:ea typeface="Times New Roman" panose="02020603050405020304" pitchFamily="18" charset="0"/>
                <a:cs typeface="Calibri" panose="020F0502020204030204" pitchFamily="34" charset="0"/>
              </a:rPr>
              <a:t> Subcuenta 572080 Recaudos, dado lo que estipula la CGN en el instructivo de cierre e inicio de periodo, en el que se autoriza reclasificaciones para los recaudos que al final de la vigencia no se hayan podido imputar, por lo cual se pueden realizar su reconocimiento mediante la funcionalidad de registros manuales debitando la subcuenta 572080- Recaudos de la cuenta 5720-0PERACIONES DE ENLACE y acreditando la subcuenta 240720001 Recaudos por clasificar.</a:t>
            </a:r>
          </a:p>
          <a:p>
            <a:pPr algn="just"/>
            <a:endParaRPr lang="es-CO"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Wingdings" panose="05000000000000000000" pitchFamily="2" charset="2"/>
              <a:buChar char="ü"/>
            </a:pPr>
            <a:r>
              <a:rPr lang="es-CO" dirty="0">
                <a:latin typeface="Calibri" panose="020F0502020204030204" pitchFamily="34" charset="0"/>
                <a:ea typeface="Times New Roman" panose="02020603050405020304" pitchFamily="18" charset="0"/>
                <a:cs typeface="Calibri" panose="020F0502020204030204" pitchFamily="34" charset="0"/>
              </a:rPr>
              <a:t>Subcuentas 470508 Funcionamiento y 570508 Funcionamiento, dada que no es posible desde la funcionalidad del sistema, definir los parámetros para los ajustes que deben realizar DGCPTN y Ministerio de Trabajo en aplicación del concepto </a:t>
            </a:r>
            <a:r>
              <a:rPr lang="es-ES" sz="1800" dirty="0">
                <a:cs typeface="Calibri" panose="020F0502020204030204" pitchFamily="34" charset="0"/>
              </a:rPr>
              <a:t>CGN 20221100016851 del 17-03-2022</a:t>
            </a:r>
            <a:endParaRPr lang="es-CO"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CO"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CO" dirty="0">
                <a:latin typeface="Calibri" panose="020F0502020204030204" pitchFamily="34" charset="0"/>
                <a:ea typeface="Calibri" panose="020F0502020204030204" pitchFamily="34" charset="0"/>
                <a:cs typeface="Calibri" panose="020F0502020204030204" pitchFamily="34" charset="0"/>
              </a:rPr>
              <a:t>2.  Para las cuentas 4722 y 5722 operaciones sin flujo de efectivo, modificar el valor “NO” a la marca TER y valor “SI” a la marca PCIRE.</a:t>
            </a:r>
          </a:p>
          <a:p>
            <a:pPr algn="just"/>
            <a:endParaRPr lang="es-CO"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88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CE500C3-38D4-4E1E-A3E2-EF02F1DAEE1D}"/>
              </a:ext>
            </a:extLst>
          </p:cNvPr>
          <p:cNvSpPr txBox="1"/>
          <p:nvPr/>
        </p:nvSpPr>
        <p:spPr>
          <a:xfrm>
            <a:off x="1232794" y="2422467"/>
            <a:ext cx="10094569" cy="1261884"/>
          </a:xfrm>
          <a:prstGeom prst="rect">
            <a:avLst/>
          </a:prstGeom>
          <a:noFill/>
        </p:spPr>
        <p:txBody>
          <a:bodyPr wrap="square">
            <a:spAutoFit/>
          </a:bodyPr>
          <a:lstStyle/>
          <a:p>
            <a:pPr algn="ctr"/>
            <a:endParaRPr lang="es-CO" altLang="es-ES" sz="1400" dirty="0"/>
          </a:p>
          <a:p>
            <a:pPr algn="ctr"/>
            <a:r>
              <a:rPr lang="es-CO" altLang="es-ES" sz="2200" b="1" dirty="0">
                <a:solidFill>
                  <a:srgbClr val="00947A"/>
                </a:solidFill>
                <a:latin typeface="Calibri "/>
                <a:ea typeface="+mj-ea"/>
                <a:cs typeface="Arial" panose="020B0604020202020204" pitchFamily="34" charset="0"/>
              </a:rPr>
              <a:t>3. MODIFICACIÓN DE LAS MARCAS EN TCON01-CATÁLOGO CONTABLE Y TCON06-RELACIÓN CATÁLOGO CONTABLE-AUXILIARES EN SIIF NACIÓN</a:t>
            </a:r>
            <a:endParaRPr lang="es-CO" sz="2200" b="1" dirty="0">
              <a:solidFill>
                <a:srgbClr val="00947A"/>
              </a:solidFill>
              <a:latin typeface="Calibri "/>
              <a:ea typeface="+mj-ea"/>
              <a:cs typeface="Arial" panose="020B0604020202020204" pitchFamily="34" charset="0"/>
            </a:endParaRPr>
          </a:p>
          <a:p>
            <a:endParaRPr lang="es-CO" dirty="0"/>
          </a:p>
        </p:txBody>
      </p:sp>
    </p:spTree>
    <p:extLst>
      <p:ext uri="{BB962C8B-B14F-4D97-AF65-F5344CB8AC3E}">
        <p14:creationId xmlns:p14="http://schemas.microsoft.com/office/powerpoint/2010/main" val="56901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EE069F0-119D-4530-9F8E-C2E8EE318E8C}"/>
              </a:ext>
            </a:extLst>
          </p:cNvPr>
          <p:cNvGraphicFramePr/>
          <p:nvPr>
            <p:extLst>
              <p:ext uri="{D42A27DB-BD31-4B8C-83A1-F6EECF244321}">
                <p14:modId xmlns:p14="http://schemas.microsoft.com/office/powerpoint/2010/main" val="52978161"/>
              </p:ext>
            </p:extLst>
          </p:nvPr>
        </p:nvGraphicFramePr>
        <p:xfrm>
          <a:off x="1229834" y="1377520"/>
          <a:ext cx="10106859" cy="4260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C229E550-A781-4706-9550-2F4A5C6ECAE6}"/>
              </a:ext>
            </a:extLst>
          </p:cNvPr>
          <p:cNvSpPr txBox="1"/>
          <p:nvPr/>
        </p:nvSpPr>
        <p:spPr>
          <a:xfrm>
            <a:off x="1023435" y="675480"/>
            <a:ext cx="10313257" cy="1089529"/>
          </a:xfrm>
          <a:prstGeom prst="rect">
            <a:avLst/>
          </a:prstGeom>
          <a:noFill/>
        </p:spPr>
        <p:txBody>
          <a:bodyPr wrap="square">
            <a:spAutoFit/>
          </a:bodyPr>
          <a:lstStyle/>
          <a:p>
            <a:pPr algn="ctr" defTabSz="685772" eaLnBrk="1" hangingPunct="1">
              <a:lnSpc>
                <a:spcPct val="90000"/>
              </a:lnSpc>
            </a:pPr>
            <a:endParaRPr lang="es-MX" sz="1400" b="1" dirty="0">
              <a:solidFill>
                <a:srgbClr val="00947A"/>
              </a:solidFill>
              <a:latin typeface="Montserrat SemiBold" pitchFamily="2" charset="0"/>
              <a:ea typeface="+mj-ea"/>
              <a:cs typeface="Arial" panose="020B0604020202020204" pitchFamily="34" charset="0"/>
            </a:endParaRPr>
          </a:p>
          <a:p>
            <a:pPr algn="ctr" defTabSz="685772" eaLnBrk="1" hangingPunct="1">
              <a:lnSpc>
                <a:spcPct val="90000"/>
              </a:lnSpc>
            </a:pPr>
            <a:endParaRPr lang="es-MX" sz="1400" b="1" dirty="0">
              <a:solidFill>
                <a:srgbClr val="00947A"/>
              </a:solidFill>
              <a:latin typeface="Montserrat SemiBold" pitchFamily="2" charset="0"/>
              <a:ea typeface="+mj-ea"/>
              <a:cs typeface="Arial" panose="020B0604020202020204" pitchFamily="34" charset="0"/>
            </a:endParaRPr>
          </a:p>
          <a:p>
            <a:pPr algn="ctr" defTabSz="685772" eaLnBrk="1" hangingPunct="1">
              <a:lnSpc>
                <a:spcPct val="90000"/>
              </a:lnSpc>
            </a:pPr>
            <a:r>
              <a:rPr lang="es-MX" sz="2200" b="1" dirty="0">
                <a:solidFill>
                  <a:srgbClr val="00947A"/>
                </a:solidFill>
                <a:latin typeface="+mn-lt"/>
                <a:ea typeface="+mj-ea"/>
                <a:cs typeface="Arial" panose="020B0604020202020204" pitchFamily="34" charset="0"/>
              </a:rPr>
              <a:t>3.1. MODIFICACIÓN DE LA MARCA MANUAL CON VALOR “NO” EN LA TCON01-CATÁLOGO CONTABLE</a:t>
            </a:r>
            <a:endParaRPr lang="es-CO" sz="2200" b="1" dirty="0">
              <a:solidFill>
                <a:srgbClr val="00947A"/>
              </a:solidFill>
              <a:latin typeface="+mn-lt"/>
              <a:ea typeface="+mj-ea"/>
              <a:cs typeface="Arial" panose="020B0604020202020204" pitchFamily="34" charset="0"/>
            </a:endParaRPr>
          </a:p>
        </p:txBody>
      </p:sp>
      <p:pic>
        <p:nvPicPr>
          <p:cNvPr id="4" name="Imagen 3">
            <a:extLst>
              <a:ext uri="{FF2B5EF4-FFF2-40B4-BE49-F238E27FC236}">
                <a16:creationId xmlns:a16="http://schemas.microsoft.com/office/drawing/2014/main" id="{ED259CBA-7F7A-4098-AB4D-C427F1F87917}"/>
              </a:ext>
            </a:extLst>
          </p:cNvPr>
          <p:cNvPicPr>
            <a:picLocks noChangeAspect="1"/>
          </p:cNvPicPr>
          <p:nvPr/>
        </p:nvPicPr>
        <p:blipFill>
          <a:blip r:embed="rId7"/>
          <a:stretch>
            <a:fillRect/>
          </a:stretch>
        </p:blipFill>
        <p:spPr>
          <a:xfrm>
            <a:off x="4180114" y="2734760"/>
            <a:ext cx="2184214" cy="1631967"/>
          </a:xfrm>
          <a:prstGeom prst="rect">
            <a:avLst/>
          </a:prstGeom>
        </p:spPr>
      </p:pic>
      <p:pic>
        <p:nvPicPr>
          <p:cNvPr id="5" name="Imagen 4">
            <a:extLst>
              <a:ext uri="{FF2B5EF4-FFF2-40B4-BE49-F238E27FC236}">
                <a16:creationId xmlns:a16="http://schemas.microsoft.com/office/drawing/2014/main" id="{DB610F0D-B34B-4001-9B73-E79A09EC3171}"/>
              </a:ext>
            </a:extLst>
          </p:cNvPr>
          <p:cNvPicPr>
            <a:picLocks noChangeAspect="1"/>
          </p:cNvPicPr>
          <p:nvPr/>
        </p:nvPicPr>
        <p:blipFill>
          <a:blip r:embed="rId8"/>
          <a:stretch>
            <a:fillRect/>
          </a:stretch>
        </p:blipFill>
        <p:spPr>
          <a:xfrm>
            <a:off x="9168581" y="2734759"/>
            <a:ext cx="2374511" cy="1519999"/>
          </a:xfrm>
          <a:prstGeom prst="rect">
            <a:avLst/>
          </a:prstGeom>
        </p:spPr>
      </p:pic>
      <p:sp>
        <p:nvSpPr>
          <p:cNvPr id="7" name="CuadroTexto 6">
            <a:extLst>
              <a:ext uri="{FF2B5EF4-FFF2-40B4-BE49-F238E27FC236}">
                <a16:creationId xmlns:a16="http://schemas.microsoft.com/office/drawing/2014/main" id="{B21C7656-60AA-47E3-B388-0269B57BE9A7}"/>
              </a:ext>
            </a:extLst>
          </p:cNvPr>
          <p:cNvSpPr txBox="1"/>
          <p:nvPr/>
        </p:nvSpPr>
        <p:spPr>
          <a:xfrm>
            <a:off x="1129003" y="4745547"/>
            <a:ext cx="6624735" cy="230832"/>
          </a:xfrm>
          <a:prstGeom prst="rect">
            <a:avLst/>
          </a:prstGeom>
          <a:noFill/>
        </p:spPr>
        <p:txBody>
          <a:bodyPr wrap="square">
            <a:spAutoFit/>
          </a:bodyPr>
          <a:lstStyle/>
          <a:p>
            <a:pPr defTabSz="685772" eaLnBrk="1" hangingPunct="1">
              <a:lnSpc>
                <a:spcPct val="90000"/>
              </a:lnSpc>
            </a:pPr>
            <a:r>
              <a:rPr lang="es-MX" sz="1000" b="1" dirty="0">
                <a:latin typeface="+mn-lt"/>
                <a:ea typeface="+mj-ea"/>
                <a:cs typeface="Arial" panose="020B0604020202020204" pitchFamily="34" charset="0"/>
              </a:rPr>
              <a:t>Fuente: Elaboración Git SIIN</a:t>
            </a:r>
            <a:endParaRPr lang="es-CO" sz="1000" b="1" dirty="0">
              <a:latin typeface="+mn-lt"/>
              <a:ea typeface="+mj-ea"/>
              <a:cs typeface="Arial" panose="020B0604020202020204" pitchFamily="34" charset="0"/>
            </a:endParaRPr>
          </a:p>
        </p:txBody>
      </p:sp>
    </p:spTree>
    <p:extLst>
      <p:ext uri="{BB962C8B-B14F-4D97-AF65-F5344CB8AC3E}">
        <p14:creationId xmlns:p14="http://schemas.microsoft.com/office/powerpoint/2010/main" val="351874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9DF828C3-1327-45C6-8E8F-185BAAF2C702}"/>
              </a:ext>
            </a:extLst>
          </p:cNvPr>
          <p:cNvGraphicFramePr/>
          <p:nvPr>
            <p:extLst>
              <p:ext uri="{D42A27DB-BD31-4B8C-83A1-F6EECF244321}">
                <p14:modId xmlns:p14="http://schemas.microsoft.com/office/powerpoint/2010/main" val="881880721"/>
              </p:ext>
            </p:extLst>
          </p:nvPr>
        </p:nvGraphicFramePr>
        <p:xfrm>
          <a:off x="1103463" y="1307373"/>
          <a:ext cx="10774406" cy="4243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028107DD-7AB0-4375-8667-F41FF812D900}"/>
              </a:ext>
            </a:extLst>
          </p:cNvPr>
          <p:cNvPicPr>
            <a:picLocks noChangeAspect="1"/>
          </p:cNvPicPr>
          <p:nvPr/>
        </p:nvPicPr>
        <p:blipFill>
          <a:blip r:embed="rId7"/>
          <a:stretch>
            <a:fillRect/>
          </a:stretch>
        </p:blipFill>
        <p:spPr>
          <a:xfrm>
            <a:off x="5918527" y="2397967"/>
            <a:ext cx="3729325" cy="2071396"/>
          </a:xfrm>
          <a:prstGeom prst="rect">
            <a:avLst/>
          </a:prstGeom>
        </p:spPr>
      </p:pic>
      <p:sp>
        <p:nvSpPr>
          <p:cNvPr id="8" name="CuadroTexto 7">
            <a:extLst>
              <a:ext uri="{FF2B5EF4-FFF2-40B4-BE49-F238E27FC236}">
                <a16:creationId xmlns:a16="http://schemas.microsoft.com/office/drawing/2014/main" id="{F65C4DAB-43A8-43DE-B167-EE89E8A44C39}"/>
              </a:ext>
            </a:extLst>
          </p:cNvPr>
          <p:cNvSpPr txBox="1"/>
          <p:nvPr/>
        </p:nvSpPr>
        <p:spPr>
          <a:xfrm>
            <a:off x="768238" y="868889"/>
            <a:ext cx="10320299" cy="895630"/>
          </a:xfrm>
          <a:prstGeom prst="rect">
            <a:avLst/>
          </a:prstGeom>
          <a:noFill/>
        </p:spPr>
        <p:txBody>
          <a:bodyPr wrap="square">
            <a:spAutoFit/>
          </a:bodyPr>
          <a:lstStyle/>
          <a:p>
            <a:pPr algn="ctr" defTabSz="685772" eaLnBrk="1" hangingPunct="1">
              <a:lnSpc>
                <a:spcPct val="90000"/>
              </a:lnSpc>
            </a:pPr>
            <a:endParaRPr lang="es-MX" sz="1400" b="1" dirty="0">
              <a:solidFill>
                <a:srgbClr val="00947A"/>
              </a:solidFill>
              <a:latin typeface="Montserrat SemiBold" pitchFamily="2" charset="0"/>
              <a:ea typeface="+mj-ea"/>
              <a:cs typeface="Arial" panose="020B0604020202020204" pitchFamily="34" charset="0"/>
            </a:endParaRPr>
          </a:p>
          <a:p>
            <a:pPr algn="ctr" defTabSz="685772" eaLnBrk="1" hangingPunct="1">
              <a:lnSpc>
                <a:spcPct val="90000"/>
              </a:lnSpc>
            </a:pPr>
            <a:r>
              <a:rPr lang="es-MX" sz="2200" b="1" dirty="0">
                <a:solidFill>
                  <a:srgbClr val="00947A"/>
                </a:solidFill>
                <a:latin typeface="+mn-lt"/>
                <a:ea typeface="+mj-ea"/>
                <a:cs typeface="Arial" panose="020B0604020202020204" pitchFamily="34" charset="0"/>
              </a:rPr>
              <a:t>3.2. MODIFICACIÓN DE LA MARCA DE “TER” A “PCIRE” EN LA TCON06-RELACIÓN CATÁLOGO CONTABLE-AUXILIARES</a:t>
            </a:r>
            <a:endParaRPr lang="es-CO" sz="2200" b="1" dirty="0">
              <a:solidFill>
                <a:srgbClr val="00947A"/>
              </a:solidFill>
              <a:latin typeface="+mn-lt"/>
              <a:ea typeface="+mj-ea"/>
              <a:cs typeface="Arial" panose="020B0604020202020204" pitchFamily="34" charset="0"/>
            </a:endParaRPr>
          </a:p>
        </p:txBody>
      </p:sp>
      <p:sp>
        <p:nvSpPr>
          <p:cNvPr id="9" name="CuadroTexto 8">
            <a:extLst>
              <a:ext uri="{FF2B5EF4-FFF2-40B4-BE49-F238E27FC236}">
                <a16:creationId xmlns:a16="http://schemas.microsoft.com/office/drawing/2014/main" id="{84ADBA62-1BC3-4F9F-A49A-65365B8E7A74}"/>
              </a:ext>
            </a:extLst>
          </p:cNvPr>
          <p:cNvSpPr txBox="1"/>
          <p:nvPr/>
        </p:nvSpPr>
        <p:spPr>
          <a:xfrm>
            <a:off x="998374" y="4907847"/>
            <a:ext cx="6624735" cy="230832"/>
          </a:xfrm>
          <a:prstGeom prst="rect">
            <a:avLst/>
          </a:prstGeom>
          <a:noFill/>
        </p:spPr>
        <p:txBody>
          <a:bodyPr wrap="square">
            <a:spAutoFit/>
          </a:bodyPr>
          <a:lstStyle/>
          <a:p>
            <a:pPr defTabSz="685772" eaLnBrk="1" hangingPunct="1">
              <a:lnSpc>
                <a:spcPct val="90000"/>
              </a:lnSpc>
            </a:pPr>
            <a:r>
              <a:rPr lang="es-MX" sz="1000" b="1" dirty="0">
                <a:latin typeface="+mn-lt"/>
                <a:ea typeface="+mj-ea"/>
                <a:cs typeface="Arial" panose="020B0604020202020204" pitchFamily="34" charset="0"/>
              </a:rPr>
              <a:t>Fuente: Elaboración Git SIIN</a:t>
            </a:r>
            <a:endParaRPr lang="es-CO" sz="1000" b="1" dirty="0">
              <a:latin typeface="+mn-lt"/>
              <a:ea typeface="+mj-ea"/>
              <a:cs typeface="Arial" panose="020B0604020202020204" pitchFamily="34" charset="0"/>
            </a:endParaRPr>
          </a:p>
        </p:txBody>
      </p:sp>
    </p:spTree>
    <p:extLst>
      <p:ext uri="{BB962C8B-B14F-4D97-AF65-F5344CB8AC3E}">
        <p14:creationId xmlns:p14="http://schemas.microsoft.com/office/powerpoint/2010/main" val="886699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EA6459A-8C44-4EFF-B318-A64D7A8D4B7B}"/>
              </a:ext>
            </a:extLst>
          </p:cNvPr>
          <p:cNvSpPr txBox="1"/>
          <p:nvPr/>
        </p:nvSpPr>
        <p:spPr>
          <a:xfrm>
            <a:off x="1279448" y="2536448"/>
            <a:ext cx="9842642" cy="923330"/>
          </a:xfrm>
          <a:prstGeom prst="rect">
            <a:avLst/>
          </a:prstGeom>
          <a:noFill/>
        </p:spPr>
        <p:txBody>
          <a:bodyPr wrap="square">
            <a:spAutoFit/>
          </a:bodyPr>
          <a:lstStyle/>
          <a:p>
            <a:pPr algn="ctr"/>
            <a:endParaRPr lang="es-CO" altLang="es-ES" sz="1400" dirty="0"/>
          </a:p>
          <a:p>
            <a:pPr lvl="0" algn="ctr"/>
            <a:r>
              <a:rPr lang="es-CO" altLang="es-ES" sz="2200" b="1" dirty="0">
                <a:solidFill>
                  <a:srgbClr val="00947A"/>
                </a:solidFill>
                <a:latin typeface="Calibri "/>
                <a:ea typeface="+mj-ea"/>
                <a:cs typeface="Arial" panose="020B0604020202020204" pitchFamily="34" charset="0"/>
              </a:rPr>
              <a:t>4. </a:t>
            </a:r>
            <a:r>
              <a:rPr lang="es-MX" sz="2200" b="1" dirty="0">
                <a:solidFill>
                  <a:srgbClr val="00947A"/>
                </a:solidFill>
                <a:latin typeface="Calibri "/>
                <a:ea typeface="+mj-ea"/>
                <a:cs typeface="Arial" panose="020B0604020202020204" pitchFamily="34" charset="0"/>
              </a:rPr>
              <a:t>ACCIONES A SEGUIR POR LAS ECP</a:t>
            </a:r>
            <a:endParaRPr lang="es-CO" sz="2200" b="1" dirty="0">
              <a:solidFill>
                <a:srgbClr val="00947A"/>
              </a:solidFill>
              <a:latin typeface="Calibri "/>
              <a:ea typeface="+mj-ea"/>
              <a:cs typeface="Arial" panose="020B0604020202020204" pitchFamily="34" charset="0"/>
            </a:endParaRPr>
          </a:p>
          <a:p>
            <a:endParaRPr lang="es-CO" dirty="0"/>
          </a:p>
        </p:txBody>
      </p:sp>
    </p:spTree>
    <p:extLst>
      <p:ext uri="{BB962C8B-B14F-4D97-AF65-F5344CB8AC3E}">
        <p14:creationId xmlns:p14="http://schemas.microsoft.com/office/powerpoint/2010/main" val="420917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0DEF928-08C4-4EA1-837B-0E960715C439}"/>
              </a:ext>
            </a:extLst>
          </p:cNvPr>
          <p:cNvGraphicFramePr/>
          <p:nvPr>
            <p:extLst>
              <p:ext uri="{D42A27DB-BD31-4B8C-83A1-F6EECF244321}">
                <p14:modId xmlns:p14="http://schemas.microsoft.com/office/powerpoint/2010/main" val="345445651"/>
              </p:ext>
            </p:extLst>
          </p:nvPr>
        </p:nvGraphicFramePr>
        <p:xfrm>
          <a:off x="1380525" y="1485262"/>
          <a:ext cx="9844202" cy="3605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278034F2-B2ED-4AD7-9446-7C8B9E7757C5}"/>
              </a:ext>
            </a:extLst>
          </p:cNvPr>
          <p:cNvSpPr txBox="1"/>
          <p:nvPr/>
        </p:nvSpPr>
        <p:spPr>
          <a:xfrm>
            <a:off x="1307678" y="884280"/>
            <a:ext cx="9576644" cy="397032"/>
          </a:xfrm>
          <a:prstGeom prst="rect">
            <a:avLst/>
          </a:prstGeom>
          <a:noFill/>
        </p:spPr>
        <p:txBody>
          <a:bodyPr wrap="square">
            <a:spAutoFit/>
          </a:bodyPr>
          <a:lstStyle/>
          <a:p>
            <a:pPr algn="ctr" defTabSz="685772" eaLnBrk="1" hangingPunct="1">
              <a:lnSpc>
                <a:spcPct val="90000"/>
              </a:lnSpc>
            </a:pPr>
            <a:r>
              <a:rPr lang="es-MX" sz="2200" b="1" dirty="0">
                <a:solidFill>
                  <a:srgbClr val="00947A"/>
                </a:solidFill>
                <a:ea typeface="+mj-ea"/>
                <a:cs typeface="Arial" panose="020B0604020202020204" pitchFamily="34" charset="0"/>
              </a:rPr>
              <a:t>4.1. RECOMENDACIONES DE LAS CUENTAS CON LA MARCA MANUAL</a:t>
            </a:r>
            <a:endParaRPr lang="es-CO" sz="2200" b="1" dirty="0">
              <a:solidFill>
                <a:srgbClr val="00947A"/>
              </a:solidFill>
              <a:ea typeface="+mj-ea"/>
              <a:cs typeface="Arial" panose="020B0604020202020204" pitchFamily="34" charset="0"/>
            </a:endParaRPr>
          </a:p>
        </p:txBody>
      </p:sp>
      <p:pic>
        <p:nvPicPr>
          <p:cNvPr id="4" name="Picture 2" descr="Recomendaciones - Derecho a la Vida">
            <a:extLst>
              <a:ext uri="{FF2B5EF4-FFF2-40B4-BE49-F238E27FC236}">
                <a16:creationId xmlns:a16="http://schemas.microsoft.com/office/drawing/2014/main" id="{7CDAC65C-4F22-45F2-9A0E-2D2D8DCED7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6534" y="4972794"/>
            <a:ext cx="6965321"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6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07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2512330-2B59-4773-A3E7-4957509CC21C}"/>
              </a:ext>
            </a:extLst>
          </p:cNvPr>
          <p:cNvSpPr txBox="1"/>
          <p:nvPr/>
        </p:nvSpPr>
        <p:spPr>
          <a:xfrm>
            <a:off x="915553" y="2629169"/>
            <a:ext cx="10486455" cy="1261884"/>
          </a:xfrm>
          <a:prstGeom prst="rect">
            <a:avLst/>
          </a:prstGeom>
          <a:noFill/>
        </p:spPr>
        <p:txBody>
          <a:bodyPr wrap="square">
            <a:spAutoFit/>
          </a:bodyPr>
          <a:lstStyle/>
          <a:p>
            <a:pPr algn="ctr"/>
            <a:endParaRPr lang="es-CO" altLang="es-ES" sz="1400" dirty="0"/>
          </a:p>
          <a:p>
            <a:pPr algn="ctr"/>
            <a:r>
              <a:rPr lang="es-CO" altLang="es-ES" sz="2200" b="1" dirty="0">
                <a:solidFill>
                  <a:srgbClr val="00947A"/>
                </a:solidFill>
                <a:latin typeface="Calibri "/>
                <a:ea typeface="+mj-ea"/>
                <a:cs typeface="Arial" panose="020B0604020202020204" pitchFamily="34" charset="0"/>
              </a:rPr>
              <a:t>4.2. PROCEDIMIENTO PARA GENERAR LA RECLASIFICACIÓN DEL SALDO DE LA MARCA “PCIRE” EN SIIF-NACIÓN </a:t>
            </a:r>
            <a:endParaRPr lang="es-CO" sz="2200" b="1" dirty="0">
              <a:solidFill>
                <a:srgbClr val="00947A"/>
              </a:solidFill>
              <a:latin typeface="Calibri "/>
              <a:ea typeface="+mj-ea"/>
              <a:cs typeface="Arial" panose="020B0604020202020204" pitchFamily="34" charset="0"/>
            </a:endParaRPr>
          </a:p>
          <a:p>
            <a:endParaRPr lang="es-CO" dirty="0"/>
          </a:p>
        </p:txBody>
      </p:sp>
    </p:spTree>
    <p:extLst>
      <p:ext uri="{BB962C8B-B14F-4D97-AF65-F5344CB8AC3E}">
        <p14:creationId xmlns:p14="http://schemas.microsoft.com/office/powerpoint/2010/main" val="39928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A410D3-8EB7-4C0C-8174-D8B9381AA4AD}"/>
              </a:ext>
            </a:extLst>
          </p:cNvPr>
          <p:cNvSpPr txBox="1"/>
          <p:nvPr/>
        </p:nvSpPr>
        <p:spPr>
          <a:xfrm>
            <a:off x="1337631" y="1304315"/>
            <a:ext cx="10148353" cy="923330"/>
          </a:xfrm>
          <a:prstGeom prst="rect">
            <a:avLst/>
          </a:prstGeom>
          <a:noFill/>
        </p:spPr>
        <p:txBody>
          <a:bodyPr wrap="square">
            <a:spAutoFit/>
          </a:bodyPr>
          <a:lstStyle/>
          <a:p>
            <a:pPr algn="ctr"/>
            <a:endParaRPr lang="es-CO" altLang="es-ES" sz="1400" dirty="0"/>
          </a:p>
          <a:p>
            <a:pPr algn="ctr"/>
            <a:r>
              <a:rPr lang="es-CO" altLang="es-ES" sz="2200" b="1" dirty="0">
                <a:solidFill>
                  <a:srgbClr val="00947A"/>
                </a:solidFill>
                <a:latin typeface="Calibri "/>
                <a:ea typeface="+mj-ea"/>
                <a:cs typeface="Arial" panose="020B0604020202020204" pitchFamily="34" charset="0"/>
              </a:rPr>
              <a:t>ACTIVIDADES QUE DEBEN REALIZAR LAS ECP</a:t>
            </a:r>
            <a:endParaRPr lang="es-CO" sz="2200" b="1" dirty="0">
              <a:solidFill>
                <a:srgbClr val="00947A"/>
              </a:solidFill>
              <a:latin typeface="Calibri "/>
              <a:ea typeface="+mj-ea"/>
              <a:cs typeface="Arial" panose="020B0604020202020204" pitchFamily="34" charset="0"/>
            </a:endParaRPr>
          </a:p>
          <a:p>
            <a:endParaRPr lang="es-CO" dirty="0"/>
          </a:p>
        </p:txBody>
      </p:sp>
      <p:graphicFrame>
        <p:nvGraphicFramePr>
          <p:cNvPr id="3" name="Diagrama 2">
            <a:extLst>
              <a:ext uri="{FF2B5EF4-FFF2-40B4-BE49-F238E27FC236}">
                <a16:creationId xmlns:a16="http://schemas.microsoft.com/office/drawing/2014/main" id="{4A0314DD-4DFC-49DB-8DB5-651EAFE1C8DC}"/>
              </a:ext>
            </a:extLst>
          </p:cNvPr>
          <p:cNvGraphicFramePr/>
          <p:nvPr>
            <p:extLst>
              <p:ext uri="{D42A27DB-BD31-4B8C-83A1-F6EECF244321}">
                <p14:modId xmlns:p14="http://schemas.microsoft.com/office/powerpoint/2010/main" val="1799759168"/>
              </p:ext>
            </p:extLst>
          </p:nvPr>
        </p:nvGraphicFramePr>
        <p:xfrm>
          <a:off x="962906" y="2526681"/>
          <a:ext cx="10607053" cy="373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4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7B9DC2-CAD9-4A2E-8311-C8C2BBC5A4DB}"/>
              </a:ext>
            </a:extLst>
          </p:cNvPr>
          <p:cNvSpPr txBox="1"/>
          <p:nvPr/>
        </p:nvSpPr>
        <p:spPr>
          <a:xfrm>
            <a:off x="1173900" y="789795"/>
            <a:ext cx="10013504" cy="1261884"/>
          </a:xfrm>
          <a:prstGeom prst="rect">
            <a:avLst/>
          </a:prstGeom>
          <a:noFill/>
        </p:spPr>
        <p:txBody>
          <a:bodyPr wrap="square">
            <a:spAutoFit/>
          </a:bodyPr>
          <a:lstStyle/>
          <a:p>
            <a:pPr algn="ctr"/>
            <a:endParaRPr lang="es-CO" altLang="es-ES" sz="1400" dirty="0"/>
          </a:p>
          <a:p>
            <a:pPr algn="ctr"/>
            <a:r>
              <a:rPr lang="es-CO" altLang="es-ES" sz="2200" b="1" dirty="0">
                <a:solidFill>
                  <a:srgbClr val="00947A"/>
                </a:solidFill>
                <a:latin typeface="Calibri "/>
                <a:ea typeface="+mj-ea"/>
                <a:cs typeface="Arial" panose="020B0604020202020204" pitchFamily="34" charset="0"/>
              </a:rPr>
              <a:t>PROCEDIMIENTO PARA GENERAR LA RECLASIFICACIÓN DEL SALDO DE LA “PCIRE” EN SIIF-NACIÓN </a:t>
            </a:r>
            <a:endParaRPr lang="es-CO" sz="2200" b="1" dirty="0">
              <a:solidFill>
                <a:srgbClr val="00947A"/>
              </a:solidFill>
              <a:latin typeface="Calibri "/>
              <a:ea typeface="+mj-ea"/>
              <a:cs typeface="Arial" panose="020B0604020202020204" pitchFamily="34" charset="0"/>
            </a:endParaRPr>
          </a:p>
          <a:p>
            <a:endParaRPr lang="es-CO" dirty="0"/>
          </a:p>
        </p:txBody>
      </p:sp>
      <p:sp>
        <p:nvSpPr>
          <p:cNvPr id="3" name="CuadroTexto 2">
            <a:extLst>
              <a:ext uri="{FF2B5EF4-FFF2-40B4-BE49-F238E27FC236}">
                <a16:creationId xmlns:a16="http://schemas.microsoft.com/office/drawing/2014/main" id="{4FBB10EB-749A-4B5F-A95B-B4FEA68A9C89}"/>
              </a:ext>
            </a:extLst>
          </p:cNvPr>
          <p:cNvSpPr txBox="1"/>
          <p:nvPr/>
        </p:nvSpPr>
        <p:spPr>
          <a:xfrm>
            <a:off x="1219200" y="1813180"/>
            <a:ext cx="9798900" cy="1292662"/>
          </a:xfrm>
          <a:prstGeom prst="rect">
            <a:avLst/>
          </a:prstGeom>
          <a:noFill/>
        </p:spPr>
        <p:txBody>
          <a:bodyPr wrap="square">
            <a:spAutoFit/>
          </a:bodyPr>
          <a:lstStyle/>
          <a:p>
            <a:r>
              <a:rPr lang="es-ES" sz="1300" dirty="0">
                <a:effectLst/>
                <a:latin typeface="Arial" panose="020B0604020202020204" pitchFamily="34" charset="0"/>
              </a:rPr>
              <a:t> </a:t>
            </a:r>
            <a:r>
              <a:rPr lang="es-ES" sz="1300" b="1" dirty="0">
                <a:latin typeface="Arial" panose="020B0604020202020204" pitchFamily="34" charset="0"/>
              </a:rPr>
              <a:t>1</a:t>
            </a:r>
            <a:r>
              <a:rPr lang="es-ES" sz="1300" b="1" dirty="0">
                <a:effectLst/>
                <a:latin typeface="Arial" panose="020B0604020202020204" pitchFamily="34" charset="0"/>
              </a:rPr>
              <a:t>. Consulta de los saldos del 02 abril de 2023 generado automáticamente por el sistema SIIF Nación.</a:t>
            </a:r>
          </a:p>
          <a:p>
            <a:endParaRPr lang="es-ES" sz="1300" b="1" dirty="0">
              <a:effectLst/>
              <a:latin typeface="Arial" panose="020B0604020202020204" pitchFamily="34" charset="0"/>
            </a:endParaRPr>
          </a:p>
          <a:p>
            <a:pPr marL="285750" indent="-285750">
              <a:buFont typeface="Wingdings" panose="05000000000000000000" pitchFamily="2" charset="2"/>
              <a:buChar char="ü"/>
            </a:pPr>
            <a:r>
              <a:rPr lang="es-ES" sz="1300" b="1" dirty="0">
                <a:effectLst/>
                <a:latin typeface="Arial" panose="020B0604020202020204" pitchFamily="34" charset="0"/>
              </a:rPr>
              <a:t>Opción 1: </a:t>
            </a:r>
            <a:r>
              <a:rPr lang="es-ES" sz="1300" dirty="0">
                <a:effectLst/>
                <a:latin typeface="Arial" panose="020B0604020202020204" pitchFamily="34" charset="0"/>
              </a:rPr>
              <a:t>La ECP puede realizar la consulta “Consulta Saldos y Movimiento Auxiliares Código Contable ECP”, en la siguiente ruta:</a:t>
            </a:r>
            <a:br>
              <a:rPr lang="es-ES" sz="1300" dirty="0"/>
            </a:br>
            <a:r>
              <a:rPr lang="es-ES" sz="1300" dirty="0">
                <a:effectLst/>
                <a:latin typeface="Arial" panose="020B0604020202020204" pitchFamily="34" charset="0"/>
              </a:rPr>
              <a:t>Contabilidad/Consultas/Saldos Contables por Entidad Contable Pública/Saldos y Movimientos Auxiliar por Código Contable </a:t>
            </a:r>
            <a:r>
              <a:rPr lang="es-ES" sz="1300" dirty="0" err="1">
                <a:effectLst/>
                <a:latin typeface="Arial" panose="020B0604020202020204" pitchFamily="34" charset="0"/>
              </a:rPr>
              <a:t>Ecp</a:t>
            </a:r>
            <a:endParaRPr lang="es-ES" sz="1300" b="1" dirty="0">
              <a:effectLst/>
              <a:latin typeface="Arial" panose="020B0604020202020204" pitchFamily="34" charset="0"/>
            </a:endParaRPr>
          </a:p>
        </p:txBody>
      </p:sp>
      <p:pic>
        <p:nvPicPr>
          <p:cNvPr id="4" name="Imagen 3">
            <a:extLst>
              <a:ext uri="{FF2B5EF4-FFF2-40B4-BE49-F238E27FC236}">
                <a16:creationId xmlns:a16="http://schemas.microsoft.com/office/drawing/2014/main" id="{BE00B341-8873-4362-8826-6E9AE83FCDC9}"/>
              </a:ext>
            </a:extLst>
          </p:cNvPr>
          <p:cNvPicPr>
            <a:picLocks noChangeAspect="1"/>
          </p:cNvPicPr>
          <p:nvPr/>
        </p:nvPicPr>
        <p:blipFill rotWithShape="1">
          <a:blip r:embed="rId2"/>
          <a:srcRect l="13488" t="24771" r="33267" b="5607"/>
          <a:stretch/>
        </p:blipFill>
        <p:spPr>
          <a:xfrm>
            <a:off x="2846014" y="3105842"/>
            <a:ext cx="6109856" cy="2476811"/>
          </a:xfrm>
          <a:prstGeom prst="rect">
            <a:avLst/>
          </a:prstGeom>
        </p:spPr>
      </p:pic>
      <p:sp>
        <p:nvSpPr>
          <p:cNvPr id="6" name="CuadroTexto 5">
            <a:extLst>
              <a:ext uri="{FF2B5EF4-FFF2-40B4-BE49-F238E27FC236}">
                <a16:creationId xmlns:a16="http://schemas.microsoft.com/office/drawing/2014/main" id="{47B714FD-28D3-4EF4-B3C6-2FEAF9E6A70E}"/>
              </a:ext>
            </a:extLst>
          </p:cNvPr>
          <p:cNvSpPr txBox="1"/>
          <p:nvPr/>
        </p:nvSpPr>
        <p:spPr>
          <a:xfrm>
            <a:off x="2769636" y="5582653"/>
            <a:ext cx="6652727" cy="215444"/>
          </a:xfrm>
          <a:prstGeom prst="rect">
            <a:avLst/>
          </a:prstGeom>
          <a:noFill/>
        </p:spPr>
        <p:txBody>
          <a:bodyPr wrap="square">
            <a:spAutoFit/>
          </a:bodyPr>
          <a:lstStyle/>
          <a:p>
            <a:r>
              <a:rPr lang="es-ES" sz="800" dirty="0">
                <a:effectLst/>
                <a:latin typeface="Arial" panose="020B0604020202020204" pitchFamily="34" charset="0"/>
              </a:rPr>
              <a:t> </a:t>
            </a:r>
            <a:r>
              <a:rPr lang="es-ES" sz="800" b="1" dirty="0">
                <a:latin typeface="Arial" panose="020B0604020202020204" pitchFamily="34" charset="0"/>
              </a:rPr>
              <a:t>Fuente: Ministerio de Hacienda y Crédito Público(MHCP) Sistema Integrado de Información Financiera SIIF  Nación </a:t>
            </a:r>
            <a:endParaRPr lang="es-ES" sz="800" b="1" dirty="0">
              <a:effectLst/>
              <a:latin typeface="Arial" panose="020B0604020202020204" pitchFamily="34" charset="0"/>
            </a:endParaRPr>
          </a:p>
        </p:txBody>
      </p:sp>
    </p:spTree>
    <p:extLst>
      <p:ext uri="{BB962C8B-B14F-4D97-AF65-F5344CB8AC3E}">
        <p14:creationId xmlns:p14="http://schemas.microsoft.com/office/powerpoint/2010/main" val="4224900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5C87B16-114D-473F-9E42-E43A9F0E1FB3}"/>
              </a:ext>
            </a:extLst>
          </p:cNvPr>
          <p:cNvSpPr txBox="1"/>
          <p:nvPr/>
        </p:nvSpPr>
        <p:spPr>
          <a:xfrm>
            <a:off x="987289" y="1248331"/>
            <a:ext cx="10461372"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ES" sz="2200" b="1" dirty="0">
                <a:solidFill>
                  <a:srgbClr val="00947A"/>
                </a:solidFill>
                <a:latin typeface="Calibri "/>
                <a:ea typeface="+mj-ea"/>
                <a:cs typeface="Arial" panose="020B0604020202020204" pitchFamily="34" charset="0"/>
              </a:rPr>
              <a:t>PROCEDIMIENTO PARA GENERAR LA RECLASIFICACIÓN EL SALDO DE LA “PCIREL” EN SIIF-NACIÓN </a:t>
            </a:r>
            <a:endParaRPr lang="es-CO" sz="2200" b="1" dirty="0">
              <a:solidFill>
                <a:srgbClr val="00947A"/>
              </a:solidFill>
              <a:latin typeface="Calibri "/>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7AA3F72-2683-4348-80E7-27CFFE100023}"/>
              </a:ext>
            </a:extLst>
          </p:cNvPr>
          <p:cNvSpPr txBox="1"/>
          <p:nvPr/>
        </p:nvSpPr>
        <p:spPr>
          <a:xfrm>
            <a:off x="987289" y="2749963"/>
            <a:ext cx="10461372" cy="369332"/>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Opción 2: Reporte enviado por la Administración del SIIF Nación (ejemplo para ilustración)</a:t>
            </a:r>
          </a:p>
        </p:txBody>
      </p:sp>
      <p:sp>
        <p:nvSpPr>
          <p:cNvPr id="13" name="CuadroTexto 12">
            <a:extLst>
              <a:ext uri="{FF2B5EF4-FFF2-40B4-BE49-F238E27FC236}">
                <a16:creationId xmlns:a16="http://schemas.microsoft.com/office/drawing/2014/main" id="{D144862F-A4E7-40C7-8339-D550D54440BF}"/>
              </a:ext>
            </a:extLst>
          </p:cNvPr>
          <p:cNvSpPr txBox="1"/>
          <p:nvPr/>
        </p:nvSpPr>
        <p:spPr>
          <a:xfrm>
            <a:off x="2593120" y="5742974"/>
            <a:ext cx="665272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es-ES" sz="800" b="1" dirty="0">
                <a:latin typeface="Arial" panose="020B0604020202020204" pitchFamily="34" charset="0"/>
              </a:rPr>
              <a:t>Fuente: Reporte Administración del SIIF  Nación </a:t>
            </a:r>
          </a:p>
        </p:txBody>
      </p:sp>
      <p:pic>
        <p:nvPicPr>
          <p:cNvPr id="3" name="Imagen 2">
            <a:extLst>
              <a:ext uri="{FF2B5EF4-FFF2-40B4-BE49-F238E27FC236}">
                <a16:creationId xmlns:a16="http://schemas.microsoft.com/office/drawing/2014/main" id="{573BBCFF-B712-95EC-E21E-15FAC94CEB80}"/>
              </a:ext>
            </a:extLst>
          </p:cNvPr>
          <p:cNvPicPr>
            <a:picLocks noChangeAspect="1"/>
          </p:cNvPicPr>
          <p:nvPr/>
        </p:nvPicPr>
        <p:blipFill>
          <a:blip r:embed="rId2"/>
          <a:stretch>
            <a:fillRect/>
          </a:stretch>
        </p:blipFill>
        <p:spPr>
          <a:xfrm>
            <a:off x="2684202" y="3244915"/>
            <a:ext cx="8764459" cy="2495550"/>
          </a:xfrm>
          <a:prstGeom prst="rect">
            <a:avLst/>
          </a:prstGeom>
        </p:spPr>
      </p:pic>
      <p:sp>
        <p:nvSpPr>
          <p:cNvPr id="10" name="Flecha: a la derecha 9">
            <a:extLst>
              <a:ext uri="{FF2B5EF4-FFF2-40B4-BE49-F238E27FC236}">
                <a16:creationId xmlns:a16="http://schemas.microsoft.com/office/drawing/2014/main" id="{446ABD83-1EFE-BA76-22A8-3B04F07AF519}"/>
              </a:ext>
            </a:extLst>
          </p:cNvPr>
          <p:cNvSpPr/>
          <p:nvPr/>
        </p:nvSpPr>
        <p:spPr>
          <a:xfrm>
            <a:off x="1384520" y="3738706"/>
            <a:ext cx="1060100" cy="499745"/>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1100" b="1" i="0" u="none" strike="noStrike" kern="1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GASTO</a:t>
            </a:r>
            <a:endParaRPr kumimoji="0" lang="es-CO" sz="1100" b="0" i="0" u="none" strike="noStrike" kern="1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Flecha: a la derecha 10">
            <a:extLst>
              <a:ext uri="{FF2B5EF4-FFF2-40B4-BE49-F238E27FC236}">
                <a16:creationId xmlns:a16="http://schemas.microsoft.com/office/drawing/2014/main" id="{E1F659B1-40F2-A82D-F9B4-D8B1B05CF14B}"/>
              </a:ext>
            </a:extLst>
          </p:cNvPr>
          <p:cNvSpPr/>
          <p:nvPr/>
        </p:nvSpPr>
        <p:spPr>
          <a:xfrm>
            <a:off x="1384520" y="5047480"/>
            <a:ext cx="1060100" cy="499745"/>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MX" sz="1100" b="1" i="0" u="none" strike="noStrike" kern="100" cap="none" spc="0" normalizeH="0" baseline="0" noProof="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INGRESO</a:t>
            </a:r>
            <a:endParaRPr kumimoji="0" lang="es-CO" sz="1100" b="0" i="0" u="none" strike="noStrike" kern="1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7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BA7A26E-7C62-4845-9375-FC63623F7EBD}"/>
              </a:ext>
            </a:extLst>
          </p:cNvPr>
          <p:cNvSpPr txBox="1"/>
          <p:nvPr/>
        </p:nvSpPr>
        <p:spPr>
          <a:xfrm>
            <a:off x="949966" y="1043058"/>
            <a:ext cx="10321414"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ES" sz="2200" b="1" dirty="0">
                <a:solidFill>
                  <a:srgbClr val="00947A"/>
                </a:solidFill>
                <a:latin typeface="Calibri "/>
                <a:ea typeface="+mj-ea"/>
                <a:cs typeface="Arial" panose="020B0604020202020204" pitchFamily="34" charset="0"/>
              </a:rPr>
              <a:t>PROCEDIMIENTO PARA GENERAR LA RECLASIFICACIÓN EL SALDO DE LA “PCIRE” EN SIIF-NACIÓN </a:t>
            </a:r>
            <a:endParaRPr lang="es-CO" sz="2200" b="1" dirty="0">
              <a:solidFill>
                <a:srgbClr val="00947A"/>
              </a:solidFill>
              <a:latin typeface="Calibri "/>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6CA92ECC-E073-41D3-98A0-91B838F10918}"/>
              </a:ext>
            </a:extLst>
          </p:cNvPr>
          <p:cNvSpPr txBox="1"/>
          <p:nvPr/>
        </p:nvSpPr>
        <p:spPr>
          <a:xfrm>
            <a:off x="949966" y="1915062"/>
            <a:ext cx="1023345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2. Consultar en la Tabla de Eventos Contables “TCON98 – Relación PCI con tercero Código de Consolidación contabilizar” (ejemplo para ilustración)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b="1" dirty="0">
              <a:solidFill>
                <a:prstClr val="black"/>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dirty="0">
                <a:effectLst/>
                <a:latin typeface="Arial" panose="020B0604020202020204" pitchFamily="34" charset="0"/>
              </a:rPr>
              <a:t>La ECP puede realizar la consulta en la siguiente ruta: CONTABILIDAD (CON)/Parametrización/Parámetros contables/Relaciones de Terceros con </a:t>
            </a:r>
            <a:r>
              <a:rPr lang="es-ES" dirty="0">
                <a:latin typeface="Arial" panose="020B0604020202020204" pitchFamily="34" charset="0"/>
              </a:rPr>
              <a:t>C</a:t>
            </a:r>
            <a:r>
              <a:rPr lang="es-ES" sz="1800" dirty="0">
                <a:effectLst/>
                <a:latin typeface="Arial" panose="020B0604020202020204" pitchFamily="34" charset="0"/>
              </a:rPr>
              <a:t>ódigo </a:t>
            </a:r>
            <a:r>
              <a:rPr lang="es-ES" dirty="0">
                <a:latin typeface="Arial" panose="020B0604020202020204" pitchFamily="34" charset="0"/>
              </a:rPr>
              <a:t>C</a:t>
            </a:r>
            <a:r>
              <a:rPr lang="es-ES" sz="1800" dirty="0">
                <a:effectLst/>
                <a:latin typeface="Arial" panose="020B0604020202020204" pitchFamily="34" charset="0"/>
              </a:rPr>
              <a:t>onsolidación/TCON-098 Relación PCI Con Tercero </a:t>
            </a:r>
            <a:r>
              <a:rPr lang="es-ES" sz="1800" dirty="0" err="1">
                <a:effectLst/>
                <a:latin typeface="Arial" panose="020B0604020202020204" pitchFamily="34" charset="0"/>
              </a:rPr>
              <a:t>Codigo</a:t>
            </a:r>
            <a:r>
              <a:rPr lang="es-ES" sz="1800" dirty="0">
                <a:effectLst/>
                <a:latin typeface="Arial" panose="020B0604020202020204" pitchFamily="34" charset="0"/>
              </a:rPr>
              <a:t> Consolidación Contabilizar</a:t>
            </a:r>
            <a:endParaRPr lang="es-ES" b="1" dirty="0">
              <a:solidFill>
                <a:prstClr val="black"/>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Identificar el Tercero del cual se reclasificó el saldo de la subcuenta 572201-Cruce de cuentas, 572290-</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Otras operaciones sin flujo de efectivo</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CuadroTexto 9">
            <a:extLst>
              <a:ext uri="{FF2B5EF4-FFF2-40B4-BE49-F238E27FC236}">
                <a16:creationId xmlns:a16="http://schemas.microsoft.com/office/drawing/2014/main" id="{7FA12E4C-5BF6-4310-8865-73369C4C7356}"/>
              </a:ext>
            </a:extLst>
          </p:cNvPr>
          <p:cNvSpPr txBox="1"/>
          <p:nvPr/>
        </p:nvSpPr>
        <p:spPr>
          <a:xfrm>
            <a:off x="1156512" y="6069101"/>
            <a:ext cx="61022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Fuente: Reporte Administración del SIIF  Nación </a:t>
            </a:r>
            <a:endParaRPr kumimoji="0" lang="es-CO"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9B60828-5400-2BAC-9ACC-12288F9ABA0A}"/>
              </a:ext>
            </a:extLst>
          </p:cNvPr>
          <p:cNvPicPr>
            <a:picLocks noChangeAspect="1"/>
          </p:cNvPicPr>
          <p:nvPr/>
        </p:nvPicPr>
        <p:blipFill>
          <a:blip r:embed="rId2"/>
          <a:stretch>
            <a:fillRect/>
          </a:stretch>
        </p:blipFill>
        <p:spPr>
          <a:xfrm>
            <a:off x="1244567" y="4745126"/>
            <a:ext cx="9702865" cy="1323975"/>
          </a:xfrm>
          <a:prstGeom prst="rect">
            <a:avLst/>
          </a:prstGeom>
        </p:spPr>
      </p:pic>
    </p:spTree>
    <p:extLst>
      <p:ext uri="{BB962C8B-B14F-4D97-AF65-F5344CB8AC3E}">
        <p14:creationId xmlns:p14="http://schemas.microsoft.com/office/powerpoint/2010/main" val="4273021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BA7A26E-7C62-4845-9375-FC63623F7EBD}"/>
              </a:ext>
            </a:extLst>
          </p:cNvPr>
          <p:cNvSpPr txBox="1"/>
          <p:nvPr/>
        </p:nvSpPr>
        <p:spPr>
          <a:xfrm>
            <a:off x="949966" y="1043058"/>
            <a:ext cx="10321414"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ES" sz="2200" b="1" dirty="0">
                <a:solidFill>
                  <a:srgbClr val="00947A"/>
                </a:solidFill>
                <a:latin typeface="Calibri "/>
                <a:ea typeface="+mj-ea"/>
                <a:cs typeface="Arial" panose="020B0604020202020204" pitchFamily="34" charset="0"/>
              </a:rPr>
              <a:t>PROCEDIMIENTO PARA GENERAR LA RECLASIFICACIÓN EL SALDO DE LA “PCIRE” EN SIIF-NACIÓN </a:t>
            </a:r>
            <a:endParaRPr lang="es-CO" sz="2200" b="1" dirty="0">
              <a:solidFill>
                <a:srgbClr val="00947A"/>
              </a:solidFill>
              <a:latin typeface="Calibri "/>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6CA92ECC-E073-41D3-98A0-91B838F10918}"/>
              </a:ext>
            </a:extLst>
          </p:cNvPr>
          <p:cNvSpPr txBox="1"/>
          <p:nvPr/>
        </p:nvSpPr>
        <p:spPr>
          <a:xfrm>
            <a:off x="920620" y="1969921"/>
            <a:ext cx="1032141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Identificar el Tercero del cual se reclasificó el saldo de la subcuenta 472201-Cruce de cuentas y la 472290-</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Otras operaciones sin flujo de efectivo</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CuadroTexto 9">
            <a:extLst>
              <a:ext uri="{FF2B5EF4-FFF2-40B4-BE49-F238E27FC236}">
                <a16:creationId xmlns:a16="http://schemas.microsoft.com/office/drawing/2014/main" id="{7FA12E4C-5BF6-4310-8865-73369C4C7356}"/>
              </a:ext>
            </a:extLst>
          </p:cNvPr>
          <p:cNvSpPr txBox="1"/>
          <p:nvPr/>
        </p:nvSpPr>
        <p:spPr>
          <a:xfrm>
            <a:off x="2983075" y="5570376"/>
            <a:ext cx="61022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solidFill>
                  <a:prstClr val="black"/>
                </a:solidFill>
                <a:latin typeface="Arial" panose="020B0604020202020204" pitchFamily="34" charset="0"/>
                <a:cs typeface="Arial" panose="020B0604020202020204" pitchFamily="34" charset="0"/>
              </a:rPr>
              <a:t>Fuente: SIIF Nación </a:t>
            </a:r>
            <a:endParaRPr lang="es-CO" sz="800" b="1" dirty="0">
              <a:solidFill>
                <a:prstClr val="black"/>
              </a:solidFill>
              <a:latin typeface="Arial" panose="020B0604020202020204" pitchFamily="34" charset="0"/>
              <a:cs typeface="Arial" panose="020B0604020202020204" pitchFamily="34" charset="0"/>
            </a:endParaRPr>
          </a:p>
        </p:txBody>
      </p:sp>
      <p:sp>
        <p:nvSpPr>
          <p:cNvPr id="5" name="Globo: flecha derecha 4">
            <a:extLst>
              <a:ext uri="{FF2B5EF4-FFF2-40B4-BE49-F238E27FC236}">
                <a16:creationId xmlns:a16="http://schemas.microsoft.com/office/drawing/2014/main" id="{0626D479-7111-0C5B-26A5-DFA1B859C968}"/>
              </a:ext>
            </a:extLst>
          </p:cNvPr>
          <p:cNvSpPr/>
          <p:nvPr/>
        </p:nvSpPr>
        <p:spPr>
          <a:xfrm>
            <a:off x="494522" y="4170861"/>
            <a:ext cx="2359290" cy="550506"/>
          </a:xfrm>
          <a:prstGeom prst="rightArrowCallou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ESTAMPILLAS</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Globo: flecha derecha 5">
            <a:extLst>
              <a:ext uri="{FF2B5EF4-FFF2-40B4-BE49-F238E27FC236}">
                <a16:creationId xmlns:a16="http://schemas.microsoft.com/office/drawing/2014/main" id="{A41C7697-6A12-2511-5DFF-0D17F7BA8DBB}"/>
              </a:ext>
            </a:extLst>
          </p:cNvPr>
          <p:cNvSpPr/>
          <p:nvPr/>
        </p:nvSpPr>
        <p:spPr>
          <a:xfrm>
            <a:off x="494522" y="4945243"/>
            <a:ext cx="2359290" cy="550506"/>
          </a:xfrm>
          <a:prstGeom prst="rightArrow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IMPUESTOS</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77375C78-4244-D76C-ED6C-18804106CB53}"/>
              </a:ext>
            </a:extLst>
          </p:cNvPr>
          <p:cNvPicPr>
            <a:picLocks noChangeAspect="1"/>
          </p:cNvPicPr>
          <p:nvPr/>
        </p:nvPicPr>
        <p:blipFill>
          <a:blip r:embed="rId2"/>
          <a:stretch>
            <a:fillRect/>
          </a:stretch>
        </p:blipFill>
        <p:spPr>
          <a:xfrm>
            <a:off x="2983075" y="3638939"/>
            <a:ext cx="8288305" cy="1996751"/>
          </a:xfrm>
          <a:prstGeom prst="rect">
            <a:avLst/>
          </a:prstGeom>
        </p:spPr>
      </p:pic>
    </p:spTree>
    <p:extLst>
      <p:ext uri="{BB962C8B-B14F-4D97-AF65-F5344CB8AC3E}">
        <p14:creationId xmlns:p14="http://schemas.microsoft.com/office/powerpoint/2010/main" val="3845974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5C87B16-114D-473F-9E42-E43A9F0E1FB3}"/>
              </a:ext>
            </a:extLst>
          </p:cNvPr>
          <p:cNvSpPr txBox="1"/>
          <p:nvPr/>
        </p:nvSpPr>
        <p:spPr>
          <a:xfrm>
            <a:off x="987289" y="1248331"/>
            <a:ext cx="1046137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200" b="1" dirty="0">
                <a:solidFill>
                  <a:srgbClr val="00947A"/>
                </a:solidFill>
                <a:latin typeface="Calibri "/>
                <a:ea typeface="+mj-ea"/>
                <a:cs typeface="Arial" panose="020B0604020202020204" pitchFamily="34" charset="0"/>
              </a:rPr>
              <a:t>CASO ESPECIAL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D144862F-A4E7-40C7-8339-D550D54440BF}"/>
              </a:ext>
            </a:extLst>
          </p:cNvPr>
          <p:cNvSpPr txBox="1"/>
          <p:nvPr/>
        </p:nvSpPr>
        <p:spPr>
          <a:xfrm>
            <a:off x="987289" y="5740465"/>
            <a:ext cx="665272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latin typeface="Arial" panose="020B0604020202020204" pitchFamily="34" charset="0"/>
              </a:rPr>
              <a:t>Fuente: </a:t>
            </a:r>
            <a:r>
              <a:rPr kumimoji="0" lang="es-E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Reporte Administración del SIIF  Nación</a:t>
            </a:r>
            <a:endParaRPr lang="es-ES" sz="800" b="1" dirty="0">
              <a:latin typeface="Arial" panose="020B0604020202020204" pitchFamily="34" charset="0"/>
            </a:endParaRPr>
          </a:p>
        </p:txBody>
      </p:sp>
      <p:pic>
        <p:nvPicPr>
          <p:cNvPr id="2" name="Imagen 1">
            <a:extLst>
              <a:ext uri="{FF2B5EF4-FFF2-40B4-BE49-F238E27FC236}">
                <a16:creationId xmlns:a16="http://schemas.microsoft.com/office/drawing/2014/main" id="{C7283310-6CC0-CD0E-F932-54938D0B5521}"/>
              </a:ext>
            </a:extLst>
          </p:cNvPr>
          <p:cNvPicPr>
            <a:picLocks noChangeAspect="1"/>
          </p:cNvPicPr>
          <p:nvPr/>
        </p:nvPicPr>
        <p:blipFill>
          <a:blip r:embed="rId2"/>
          <a:stretch>
            <a:fillRect/>
          </a:stretch>
        </p:blipFill>
        <p:spPr>
          <a:xfrm>
            <a:off x="987289" y="2311879"/>
            <a:ext cx="10461372" cy="3428586"/>
          </a:xfrm>
          <a:prstGeom prst="rect">
            <a:avLst/>
          </a:prstGeom>
        </p:spPr>
      </p:pic>
    </p:spTree>
    <p:extLst>
      <p:ext uri="{BB962C8B-B14F-4D97-AF65-F5344CB8AC3E}">
        <p14:creationId xmlns:p14="http://schemas.microsoft.com/office/powerpoint/2010/main" val="2050444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2A18D-7FE9-43A9-B767-7D68711B99A1}"/>
              </a:ext>
            </a:extLst>
          </p:cNvPr>
          <p:cNvSpPr txBox="1"/>
          <p:nvPr/>
        </p:nvSpPr>
        <p:spPr>
          <a:xfrm>
            <a:off x="912643" y="1089711"/>
            <a:ext cx="10386728"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alt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ES" sz="2200" b="1" dirty="0">
                <a:solidFill>
                  <a:srgbClr val="00947A"/>
                </a:solidFill>
                <a:latin typeface="Calibri "/>
                <a:ea typeface="+mj-ea"/>
                <a:cs typeface="Arial" panose="020B0604020202020204" pitchFamily="34" charset="0"/>
              </a:rPr>
              <a:t>PROCEDIMIENTO PARA GENERAR LA RECLASIFICACIÓN EL SALDO DE LA “PCIRE” EN SIIF-NACIÓN </a:t>
            </a:r>
            <a:endParaRPr lang="es-CO" sz="2200" b="1" dirty="0">
              <a:solidFill>
                <a:srgbClr val="00947A"/>
              </a:solidFill>
              <a:latin typeface="Calibri "/>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7F3438D-8D38-4BCB-B45C-0A841829A8C3}"/>
              </a:ext>
            </a:extLst>
          </p:cNvPr>
          <p:cNvSpPr txBox="1"/>
          <p:nvPr/>
        </p:nvSpPr>
        <p:spPr>
          <a:xfrm>
            <a:off x="912643" y="2379589"/>
            <a:ext cx="24183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Periodo de registro: </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Diagrama 8">
            <a:extLst>
              <a:ext uri="{FF2B5EF4-FFF2-40B4-BE49-F238E27FC236}">
                <a16:creationId xmlns:a16="http://schemas.microsoft.com/office/drawing/2014/main" id="{0638E1C4-3BEE-4D3D-AA23-D9D2E028BADF}"/>
              </a:ext>
            </a:extLst>
          </p:cNvPr>
          <p:cNvGraphicFramePr/>
          <p:nvPr/>
        </p:nvGraphicFramePr>
        <p:xfrm>
          <a:off x="1324947" y="2474406"/>
          <a:ext cx="9199983" cy="4178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74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7A5CAA-9AFA-4CD4-A912-0B36A1A8F8FB}"/>
              </a:ext>
            </a:extLst>
          </p:cNvPr>
          <p:cNvSpPr txBox="1"/>
          <p:nvPr/>
        </p:nvSpPr>
        <p:spPr>
          <a:xfrm>
            <a:off x="1504867" y="840207"/>
            <a:ext cx="9169353" cy="830997"/>
          </a:xfrm>
          <a:prstGeom prst="rect">
            <a:avLst/>
          </a:prstGeom>
          <a:noFill/>
        </p:spPr>
        <p:txBody>
          <a:bodyPr wrap="square">
            <a:spAutoFit/>
          </a:bodyPr>
          <a:lstStyle/>
          <a:p>
            <a:endParaRPr lang="es-CO" sz="1400" dirty="0">
              <a:effectLst/>
              <a:latin typeface="Calibri" panose="020F0502020204030204" pitchFamily="34" charset="0"/>
              <a:ea typeface="Calibri" panose="020F0502020204030204" pitchFamily="34" charset="0"/>
              <a:cs typeface="Calibri" panose="020F0502020204030204" pitchFamily="34" charset="0"/>
            </a:endParaRPr>
          </a:p>
          <a:p>
            <a:endParaRPr lang="es-CO"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CO" dirty="0"/>
          </a:p>
        </p:txBody>
      </p:sp>
      <p:sp>
        <p:nvSpPr>
          <p:cNvPr id="6" name="CuadroTexto 5">
            <a:extLst>
              <a:ext uri="{FF2B5EF4-FFF2-40B4-BE49-F238E27FC236}">
                <a16:creationId xmlns:a16="http://schemas.microsoft.com/office/drawing/2014/main" id="{CEEEA032-75E3-42DD-87CA-353501C75460}"/>
              </a:ext>
            </a:extLst>
          </p:cNvPr>
          <p:cNvSpPr txBox="1"/>
          <p:nvPr/>
        </p:nvSpPr>
        <p:spPr>
          <a:xfrm>
            <a:off x="1267019" y="2219829"/>
            <a:ext cx="9625569" cy="397032"/>
          </a:xfrm>
          <a:prstGeom prst="rect">
            <a:avLst/>
          </a:prstGeom>
          <a:noFill/>
        </p:spPr>
        <p:txBody>
          <a:bodyPr wrap="square">
            <a:spAutoFit/>
          </a:bodyPr>
          <a:lstStyle/>
          <a:p>
            <a:pPr algn="ctr" defTabSz="685772" eaLnBrk="1" hangingPunct="1">
              <a:lnSpc>
                <a:spcPct val="90000"/>
              </a:lnSpc>
            </a:pPr>
            <a:r>
              <a:rPr lang="es-MX" sz="2200" b="1" dirty="0">
                <a:solidFill>
                  <a:srgbClr val="00947A"/>
                </a:solidFill>
                <a:ea typeface="+mj-ea"/>
                <a:cs typeface="Arial" panose="020B0604020202020204" pitchFamily="34" charset="0"/>
              </a:rPr>
              <a:t>5.  ESPACIO PARA CONVERSATORIO CON LAS ENTIDADES CONTABLES PÚBLICAS</a:t>
            </a:r>
            <a:endParaRPr lang="es-CO" sz="2200" b="1" dirty="0">
              <a:solidFill>
                <a:srgbClr val="00947A"/>
              </a:solidFill>
              <a:ea typeface="+mj-ea"/>
              <a:cs typeface="Arial" panose="020B0604020202020204" pitchFamily="34" charset="0"/>
            </a:endParaRPr>
          </a:p>
        </p:txBody>
      </p:sp>
    </p:spTree>
    <p:extLst>
      <p:ext uri="{BB962C8B-B14F-4D97-AF65-F5344CB8AC3E}">
        <p14:creationId xmlns:p14="http://schemas.microsoft.com/office/powerpoint/2010/main" val="121620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7A5CAA-9AFA-4CD4-A912-0B36A1A8F8FB}"/>
              </a:ext>
            </a:extLst>
          </p:cNvPr>
          <p:cNvSpPr txBox="1"/>
          <p:nvPr/>
        </p:nvSpPr>
        <p:spPr>
          <a:xfrm>
            <a:off x="1504867" y="840207"/>
            <a:ext cx="9169353" cy="5755422"/>
          </a:xfrm>
          <a:prstGeom prst="rect">
            <a:avLst/>
          </a:prstGeom>
          <a:noFill/>
        </p:spPr>
        <p:txBody>
          <a:bodyPr wrap="square">
            <a:spAutoFit/>
          </a:bodyPr>
          <a:lstStyle/>
          <a:p>
            <a:endParaRPr lang="es-CO" sz="1400" dirty="0">
              <a:effectLst/>
              <a:latin typeface="Calibri" panose="020F0502020204030204" pitchFamily="34" charset="0"/>
              <a:ea typeface="Calibri" panose="020F0502020204030204" pitchFamily="34" charset="0"/>
              <a:cs typeface="Calibri" panose="020F0502020204030204" pitchFamily="34" charset="0"/>
            </a:endParaRPr>
          </a:p>
          <a:p>
            <a:endParaRPr lang="es-CO"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es-CO" sz="1600" dirty="0">
                <a:effectLst/>
                <a:latin typeface="Calibri" panose="020F0502020204030204" pitchFamily="34" charset="0"/>
                <a:ea typeface="Calibri" panose="020F0502020204030204" pitchFamily="34" charset="0"/>
                <a:cs typeface="Calibri" panose="020F0502020204030204" pitchFamily="34" charset="0"/>
              </a:rPr>
              <a:t>Los registros contables que deben efectuar las </a:t>
            </a:r>
            <a:r>
              <a:rPr lang="es-CO" sz="1600" dirty="0">
                <a:ea typeface="Calibri" panose="020F0502020204030204" pitchFamily="34" charset="0"/>
                <a:cs typeface="Calibri" panose="020F0502020204030204" pitchFamily="34" charset="0"/>
              </a:rPr>
              <a:t>ECP</a:t>
            </a:r>
            <a:r>
              <a:rPr lang="es-CO" sz="1600" dirty="0">
                <a:effectLst/>
                <a:latin typeface="Calibri" panose="020F0502020204030204" pitchFamily="34" charset="0"/>
                <a:ea typeface="Calibri" panose="020F0502020204030204" pitchFamily="34" charset="0"/>
                <a:cs typeface="Calibri" panose="020F0502020204030204" pitchFamily="34" charset="0"/>
              </a:rPr>
              <a:t> relacionados con las operaciones interinstitucionales de las cuentas </a:t>
            </a:r>
            <a:r>
              <a:rPr lang="es-CO" sz="1600" b="1" dirty="0">
                <a:effectLst/>
                <a:latin typeface="Calibri" panose="020F0502020204030204" pitchFamily="34" charset="0"/>
                <a:ea typeface="Calibri" panose="020F0502020204030204" pitchFamily="34" charset="0"/>
                <a:cs typeface="Calibri" panose="020F0502020204030204" pitchFamily="34" charset="0"/>
              </a:rPr>
              <a:t>4705 Fondos Recibidos y 5705 Fondos Entregados</a:t>
            </a:r>
            <a:r>
              <a:rPr lang="es-CO" sz="1600" dirty="0">
                <a:effectLst/>
                <a:latin typeface="Calibri" panose="020F0502020204030204" pitchFamily="34" charset="0"/>
                <a:ea typeface="Calibri" panose="020F0502020204030204" pitchFamily="34" charset="0"/>
                <a:cs typeface="Calibri" panose="020F0502020204030204" pitchFamily="34" charset="0"/>
              </a:rPr>
              <a:t> tienen parámetros definidos en las tablas de eventos contables del Sistema Integrado de Información Financiera SIIF Nación de tal manera, que su reconocimiento se realice en línea y tiempo real y afecte simultáneamente a las entidades fuente y origen, complementando de manera automática la conciliación de operación recíprocas entre las mismas.</a:t>
            </a:r>
          </a:p>
          <a:p>
            <a:pPr algn="just"/>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CO" sz="1600" dirty="0">
                <a:latin typeface="Calibri" panose="020F0502020204030204" pitchFamily="34" charset="0"/>
                <a:ea typeface="Calibri" panose="020F0502020204030204" pitchFamily="34" charset="0"/>
                <a:cs typeface="Calibri" panose="020F0502020204030204" pitchFamily="34" charset="0"/>
              </a:rPr>
              <a:t>Para los registros de </a:t>
            </a:r>
            <a:r>
              <a:rPr lang="es-CO" sz="1600" dirty="0">
                <a:effectLst/>
                <a:latin typeface="Calibri" panose="020F0502020204030204" pitchFamily="34" charset="0"/>
                <a:ea typeface="Calibri" panose="020F0502020204030204" pitchFamily="34" charset="0"/>
                <a:cs typeface="Calibri" panose="020F0502020204030204" pitchFamily="34" charset="0"/>
              </a:rPr>
              <a:t>operaciones interinstitucionales de las </a:t>
            </a:r>
            <a:r>
              <a:rPr lang="es-CO" sz="1600" b="1" dirty="0">
                <a:effectLst/>
                <a:latin typeface="Calibri" panose="020F0502020204030204" pitchFamily="34" charset="0"/>
                <a:ea typeface="Calibri" panose="020F0502020204030204" pitchFamily="34" charset="0"/>
                <a:cs typeface="Calibri" panose="020F0502020204030204" pitchFamily="34" charset="0"/>
              </a:rPr>
              <a:t>cuentas 4722 y 5722 Operaciones sin flujo de efectivo, </a:t>
            </a:r>
            <a:r>
              <a:rPr lang="es-CO" sz="1600" dirty="0">
                <a:effectLst/>
                <a:latin typeface="Calibri" panose="020F0502020204030204" pitchFamily="34" charset="0"/>
                <a:ea typeface="Calibri" panose="020F0502020204030204" pitchFamily="34" charset="0"/>
                <a:cs typeface="Calibri" panose="020F0502020204030204" pitchFamily="34" charset="0"/>
              </a:rPr>
              <a:t>el sistema tiene dispuestas las parametrizaciones para que estas transacciones se realicen de manera automática y tienen como fin el reconocimiento de las operaciones realizadas entre entidades sin que se requiera manejo de efectivo, tales como el cruce de cuentas, el pago de obligaciones con títulos y las operaciones no monetizadas con recursos de crédito externo. </a:t>
            </a:r>
          </a:p>
          <a:p>
            <a:pPr algn="just"/>
            <a:endParaRPr lang="es-CO"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es-ES" sz="1600" dirty="0">
                <a:cs typeface="Calibri" panose="020F0502020204030204" pitchFamily="34" charset="0"/>
              </a:rPr>
              <a:t>Por lo anterior, las entidades del SIIF Nación, </a:t>
            </a:r>
            <a:r>
              <a:rPr lang="es-ES" sz="1600" b="1" dirty="0">
                <a:cs typeface="Calibri" panose="020F0502020204030204" pitchFamily="34" charset="0"/>
              </a:rPr>
              <a:t>no deben efectuar registros manuales reclasificando los registros automáticos que el sistema genera</a:t>
            </a:r>
            <a:r>
              <a:rPr lang="es-ES" sz="1600" dirty="0">
                <a:cs typeface="Calibri" panose="020F0502020204030204" pitchFamily="34" charset="0"/>
              </a:rPr>
              <a:t>, </a:t>
            </a:r>
            <a:r>
              <a:rPr lang="es-ES" sz="1600" u="sng" dirty="0">
                <a:cs typeface="Calibri" panose="020F0502020204030204" pitchFamily="34" charset="0"/>
              </a:rPr>
              <a:t>excepto</a:t>
            </a:r>
            <a:r>
              <a:rPr lang="es-ES" sz="1600" dirty="0">
                <a:cs typeface="Calibri" panose="020F0502020204030204" pitchFamily="34" charset="0"/>
              </a:rPr>
              <a:t> por lo indicado en el instructivo anual de cierre e inicio de periodo contable, que avala reclasificaciones mediante la funcionalidad de comprobantes manuales cuando las ECP no hayan imputado los recaudos al cierre de vigencia, debitando </a:t>
            </a:r>
            <a:r>
              <a:rPr lang="es-ES" sz="1600" u="sng" dirty="0">
                <a:cs typeface="Calibri" panose="020F0502020204030204" pitchFamily="34" charset="0"/>
              </a:rPr>
              <a:t>la subcuenta 572080- Recaudos </a:t>
            </a:r>
            <a:r>
              <a:rPr lang="es-ES" sz="1600" dirty="0">
                <a:cs typeface="Calibri" panose="020F0502020204030204" pitchFamily="34" charset="0"/>
              </a:rPr>
              <a:t>de la cuenta y los registros manuales que realizan la DGCPTN y el Ministerio de Trabajo, con ocasión de la aplicación del concepto CGN 20221100016851 17-03-2022, afectando las subcuentas </a:t>
            </a:r>
            <a:r>
              <a:rPr lang="es-ES" sz="1600" u="sng" dirty="0">
                <a:cs typeface="Calibri" panose="020F0502020204030204" pitchFamily="34" charset="0"/>
              </a:rPr>
              <a:t>570508 Funcionamiento </a:t>
            </a:r>
            <a:r>
              <a:rPr lang="es-ES" sz="1600" dirty="0">
                <a:cs typeface="Calibri" panose="020F0502020204030204" pitchFamily="34" charset="0"/>
              </a:rPr>
              <a:t>y</a:t>
            </a:r>
            <a:r>
              <a:rPr lang="es-ES" sz="1600" u="sng" dirty="0">
                <a:cs typeface="Calibri" panose="020F0502020204030204" pitchFamily="34" charset="0"/>
              </a:rPr>
              <a:t> 470508 Funcionamiento</a:t>
            </a:r>
            <a:r>
              <a:rPr lang="es-ES" sz="1600" dirty="0">
                <a:cs typeface="Calibri" panose="020F0502020204030204" pitchFamily="34" charset="0"/>
              </a:rPr>
              <a:t>.</a:t>
            </a:r>
            <a:endParaRPr lang="es-CO" sz="1600" dirty="0">
              <a:cs typeface="Calibri" panose="020F0502020204030204" pitchFamily="34" charset="0"/>
            </a:endParaRPr>
          </a:p>
          <a:p>
            <a:pPr marL="285750" indent="-285750" algn="just">
              <a:buFont typeface="Wingdings" panose="05000000000000000000" pitchFamily="2" charset="2"/>
              <a:buChar char="q"/>
            </a:pPr>
            <a:endParaRPr lang="es-CO" dirty="0"/>
          </a:p>
        </p:txBody>
      </p:sp>
      <p:sp>
        <p:nvSpPr>
          <p:cNvPr id="6" name="CuadroTexto 5">
            <a:extLst>
              <a:ext uri="{FF2B5EF4-FFF2-40B4-BE49-F238E27FC236}">
                <a16:creationId xmlns:a16="http://schemas.microsoft.com/office/drawing/2014/main" id="{CEEEA032-75E3-42DD-87CA-353501C75460}"/>
              </a:ext>
            </a:extLst>
          </p:cNvPr>
          <p:cNvSpPr txBox="1"/>
          <p:nvPr/>
        </p:nvSpPr>
        <p:spPr>
          <a:xfrm>
            <a:off x="1315146" y="840208"/>
            <a:ext cx="7984836" cy="397032"/>
          </a:xfrm>
          <a:prstGeom prst="rect">
            <a:avLst/>
          </a:prstGeom>
          <a:noFill/>
        </p:spPr>
        <p:txBody>
          <a:bodyPr wrap="square">
            <a:spAutoFit/>
          </a:bodyPr>
          <a:lstStyle/>
          <a:p>
            <a:pPr algn="ctr" defTabSz="685772" eaLnBrk="1" hangingPunct="1">
              <a:lnSpc>
                <a:spcPct val="90000"/>
              </a:lnSpc>
            </a:pPr>
            <a:r>
              <a:rPr lang="es-MX" sz="2200" b="1" dirty="0">
                <a:solidFill>
                  <a:srgbClr val="00947A"/>
                </a:solidFill>
                <a:ea typeface="+mj-ea"/>
                <a:cs typeface="Arial" panose="020B0604020202020204" pitchFamily="34" charset="0"/>
              </a:rPr>
              <a:t>5. CONCLUSIONES</a:t>
            </a:r>
            <a:endParaRPr lang="es-CO" sz="2200" b="1" dirty="0">
              <a:solidFill>
                <a:srgbClr val="00947A"/>
              </a:solidFill>
              <a:ea typeface="+mj-ea"/>
              <a:cs typeface="Arial" panose="020B0604020202020204" pitchFamily="34" charset="0"/>
            </a:endParaRPr>
          </a:p>
        </p:txBody>
      </p:sp>
    </p:spTree>
    <p:extLst>
      <p:ext uri="{BB962C8B-B14F-4D97-AF65-F5344CB8AC3E}">
        <p14:creationId xmlns:p14="http://schemas.microsoft.com/office/powerpoint/2010/main" val="395361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735AFF0-2982-46FB-9D5C-F85A007A093F}"/>
              </a:ext>
            </a:extLst>
          </p:cNvPr>
          <p:cNvSpPr txBox="1">
            <a:spLocks/>
          </p:cNvSpPr>
          <p:nvPr/>
        </p:nvSpPr>
        <p:spPr>
          <a:xfrm>
            <a:off x="428649" y="1182346"/>
            <a:ext cx="7010462" cy="172710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latin typeface="Calibri" panose="020F0502020204030204" pitchFamily="34" charset="0"/>
                <a:ea typeface="Calibri" panose="020F0502020204030204" pitchFamily="34" charset="0"/>
                <a:cs typeface="Times New Roman" panose="02020603050405020304" pitchFamily="18" charset="0"/>
              </a:rPr>
              <a:t>ACTUALIZACIÓN DE LAS MARCAS “MANUAL”, “TER” Y “PCIRE” DE LOS CÓDIGOS DEL GRUPO  47 Y 57 OPERACIONES INTERINSTITUCIONALES </a:t>
            </a:r>
            <a:endParaRPr lang="es-CO" dirty="0"/>
          </a:p>
        </p:txBody>
      </p:sp>
      <p:sp>
        <p:nvSpPr>
          <p:cNvPr id="4" name="Subtítulo 1">
            <a:extLst>
              <a:ext uri="{FF2B5EF4-FFF2-40B4-BE49-F238E27FC236}">
                <a16:creationId xmlns:a16="http://schemas.microsoft.com/office/drawing/2014/main" id="{4CB0BC04-7BA8-4DC9-8E04-7E019E4E9658}"/>
              </a:ext>
            </a:extLst>
          </p:cNvPr>
          <p:cNvSpPr txBox="1">
            <a:spLocks/>
          </p:cNvSpPr>
          <p:nvPr/>
        </p:nvSpPr>
        <p:spPr>
          <a:xfrm>
            <a:off x="428649" y="3185298"/>
            <a:ext cx="7810282" cy="2720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a:solidFill>
                  <a:schemeClr val="bg1"/>
                </a:solidFill>
              </a:rPr>
              <a:t>GIT DE SISTEMAS INFORMACIÓN INTEGRADOS </a:t>
            </a:r>
          </a:p>
          <a:p>
            <a:pPr marL="0" indent="0">
              <a:buNone/>
            </a:pPr>
            <a:r>
              <a:rPr lang="es-MX" dirty="0">
                <a:solidFill>
                  <a:schemeClr val="bg1"/>
                </a:solidFill>
              </a:rPr>
              <a:t>SUBCONTADURIA DE CENTRALIZACIÓN DE LA INFORMACIÓN</a:t>
            </a:r>
          </a:p>
          <a:p>
            <a:pPr marL="0" indent="0">
              <a:buNone/>
            </a:pPr>
            <a:r>
              <a:rPr lang="es-MX" dirty="0">
                <a:solidFill>
                  <a:schemeClr val="bg1"/>
                </a:solidFill>
              </a:rPr>
              <a:t>2023</a:t>
            </a:r>
          </a:p>
          <a:p>
            <a:pPr marL="0" indent="0">
              <a:buNone/>
            </a:pPr>
            <a:r>
              <a:rPr lang="es-MX" dirty="0"/>
              <a:t> </a:t>
            </a:r>
          </a:p>
          <a:p>
            <a:pPr algn="r"/>
            <a:endParaRPr lang="es-CO" dirty="0"/>
          </a:p>
        </p:txBody>
      </p:sp>
    </p:spTree>
    <p:extLst>
      <p:ext uri="{BB962C8B-B14F-4D97-AF65-F5344CB8AC3E}">
        <p14:creationId xmlns:p14="http://schemas.microsoft.com/office/powerpoint/2010/main" val="102318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7A5CAA-9AFA-4CD4-A912-0B36A1A8F8FB}"/>
              </a:ext>
            </a:extLst>
          </p:cNvPr>
          <p:cNvSpPr txBox="1"/>
          <p:nvPr/>
        </p:nvSpPr>
        <p:spPr>
          <a:xfrm>
            <a:off x="1504867" y="840207"/>
            <a:ext cx="9169353" cy="1600438"/>
          </a:xfrm>
          <a:prstGeom prst="rect">
            <a:avLst/>
          </a:prstGeom>
          <a:noFill/>
        </p:spPr>
        <p:txBody>
          <a:bodyPr wrap="square">
            <a:spAutoFit/>
          </a:bodyPr>
          <a:lstStyle/>
          <a:p>
            <a:endParaRPr lang="es-CO" sz="1400" dirty="0">
              <a:effectLst/>
              <a:latin typeface="Calibri" panose="020F0502020204030204" pitchFamily="34" charset="0"/>
              <a:ea typeface="Calibri" panose="020F0502020204030204" pitchFamily="34" charset="0"/>
              <a:cs typeface="Calibri" panose="020F0502020204030204" pitchFamily="34" charset="0"/>
            </a:endParaRPr>
          </a:p>
          <a:p>
            <a:endParaRPr lang="es-CO"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es-CO" sz="1600" dirty="0">
                <a:effectLst/>
                <a:latin typeface="Calibri" panose="020F0502020204030204" pitchFamily="34" charset="0"/>
                <a:ea typeface="Calibri" panose="020F0502020204030204" pitchFamily="34" charset="0"/>
                <a:cs typeface="Calibri" panose="020F0502020204030204" pitchFamily="34" charset="0"/>
              </a:rPr>
              <a:t>En el </a:t>
            </a:r>
            <a:r>
              <a:rPr lang="es-ES" sz="1600" dirty="0"/>
              <a:t>Instructivo No. 002 del 1° de Diciembre de 2022, se precisan los aspectos a considerar con relación a las operaciones interinstitucionales.</a:t>
            </a:r>
            <a:endParaRPr lang="es-CO"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endParaRPr lang="es-CO" dirty="0"/>
          </a:p>
          <a:p>
            <a:pPr marL="285750" indent="-285750" algn="just">
              <a:buFont typeface="Wingdings" panose="05000000000000000000" pitchFamily="2" charset="2"/>
              <a:buChar char="q"/>
            </a:pPr>
            <a:endParaRPr lang="es-CO" dirty="0"/>
          </a:p>
        </p:txBody>
      </p:sp>
      <p:sp>
        <p:nvSpPr>
          <p:cNvPr id="6" name="CuadroTexto 5">
            <a:extLst>
              <a:ext uri="{FF2B5EF4-FFF2-40B4-BE49-F238E27FC236}">
                <a16:creationId xmlns:a16="http://schemas.microsoft.com/office/drawing/2014/main" id="{CEEEA032-75E3-42DD-87CA-353501C75460}"/>
              </a:ext>
            </a:extLst>
          </p:cNvPr>
          <p:cNvSpPr txBox="1"/>
          <p:nvPr/>
        </p:nvSpPr>
        <p:spPr>
          <a:xfrm>
            <a:off x="1315146" y="840208"/>
            <a:ext cx="7984836" cy="397032"/>
          </a:xfrm>
          <a:prstGeom prst="rect">
            <a:avLst/>
          </a:prstGeom>
          <a:noFill/>
        </p:spPr>
        <p:txBody>
          <a:bodyPr wrap="square">
            <a:spAutoFit/>
          </a:bodyPr>
          <a:lstStyle/>
          <a:p>
            <a:pPr algn="ctr" defTabSz="685772" eaLnBrk="1" hangingPunct="1">
              <a:lnSpc>
                <a:spcPct val="90000"/>
              </a:lnSpc>
            </a:pPr>
            <a:r>
              <a:rPr lang="es-MX" sz="2200" b="1" dirty="0">
                <a:solidFill>
                  <a:srgbClr val="00947A"/>
                </a:solidFill>
                <a:ea typeface="+mj-ea"/>
                <a:cs typeface="Arial" panose="020B0604020202020204" pitchFamily="34" charset="0"/>
              </a:rPr>
              <a:t>5. CONCLUSIONES</a:t>
            </a:r>
            <a:endParaRPr lang="es-CO" sz="2200" b="1" dirty="0">
              <a:solidFill>
                <a:srgbClr val="00947A"/>
              </a:solidFill>
              <a:ea typeface="+mj-ea"/>
              <a:cs typeface="Arial" panose="020B0604020202020204" pitchFamily="34" charset="0"/>
            </a:endParaRPr>
          </a:p>
        </p:txBody>
      </p:sp>
      <p:pic>
        <p:nvPicPr>
          <p:cNvPr id="3" name="Imagen 2">
            <a:extLst>
              <a:ext uri="{FF2B5EF4-FFF2-40B4-BE49-F238E27FC236}">
                <a16:creationId xmlns:a16="http://schemas.microsoft.com/office/drawing/2014/main" id="{E7D01463-CE3B-04A5-AED2-ECA4D99F119A}"/>
              </a:ext>
            </a:extLst>
          </p:cNvPr>
          <p:cNvPicPr>
            <a:picLocks noChangeAspect="1"/>
          </p:cNvPicPr>
          <p:nvPr/>
        </p:nvPicPr>
        <p:blipFill rotWithShape="1">
          <a:blip r:embed="rId2"/>
          <a:srcRect l="26710" t="34336" r="24737" b="10177"/>
          <a:stretch/>
        </p:blipFill>
        <p:spPr>
          <a:xfrm>
            <a:off x="2799347" y="2021305"/>
            <a:ext cx="6593306" cy="4138863"/>
          </a:xfrm>
          <a:prstGeom prst="rect">
            <a:avLst/>
          </a:prstGeom>
        </p:spPr>
      </p:pic>
    </p:spTree>
    <p:extLst>
      <p:ext uri="{BB962C8B-B14F-4D97-AF65-F5344CB8AC3E}">
        <p14:creationId xmlns:p14="http://schemas.microsoft.com/office/powerpoint/2010/main" val="4130710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824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0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27C5BB8-24A5-47FE-BFAF-C6C6F554E05E}"/>
              </a:ext>
            </a:extLst>
          </p:cNvPr>
          <p:cNvSpPr txBox="1"/>
          <p:nvPr/>
        </p:nvSpPr>
        <p:spPr>
          <a:xfrm>
            <a:off x="1517780" y="825343"/>
            <a:ext cx="9140647" cy="430887"/>
          </a:xfrm>
          <a:prstGeom prst="rect">
            <a:avLst/>
          </a:prstGeom>
          <a:solidFill>
            <a:schemeClr val="accent6">
              <a:lumMod val="60000"/>
              <a:lumOff val="40000"/>
            </a:schemeClr>
          </a:solidFill>
        </p:spPr>
        <p:txBody>
          <a:bodyPr wrap="square">
            <a:spAutoFit/>
          </a:bodyPr>
          <a:lstStyle/>
          <a:p>
            <a:pPr algn="ctr"/>
            <a:r>
              <a:rPr lang="es-CO" altLang="es-ES" sz="2200" b="1" dirty="0"/>
              <a:t>CONTENIDO</a:t>
            </a:r>
            <a:endParaRPr lang="es-CO" dirty="0"/>
          </a:p>
        </p:txBody>
      </p:sp>
      <p:graphicFrame>
        <p:nvGraphicFramePr>
          <p:cNvPr id="2" name="Diagram 2">
            <a:extLst>
              <a:ext uri="{FF2B5EF4-FFF2-40B4-BE49-F238E27FC236}">
                <a16:creationId xmlns:a16="http://schemas.microsoft.com/office/drawing/2014/main" id="{74F7A69A-77FE-6CCE-88DA-706769523F29}"/>
              </a:ext>
            </a:extLst>
          </p:cNvPr>
          <p:cNvGraphicFramePr/>
          <p:nvPr>
            <p:extLst>
              <p:ext uri="{D42A27DB-BD31-4B8C-83A1-F6EECF244321}">
                <p14:modId xmlns:p14="http://schemas.microsoft.com/office/powerpoint/2010/main" val="766468934"/>
              </p:ext>
            </p:extLst>
          </p:nvPr>
        </p:nvGraphicFramePr>
        <p:xfrm>
          <a:off x="1690254" y="1256230"/>
          <a:ext cx="8342168" cy="5292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55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1" descr="Head with Gears">
            <a:extLst>
              <a:ext uri="{FF2B5EF4-FFF2-40B4-BE49-F238E27FC236}">
                <a16:creationId xmlns:a16="http://schemas.microsoft.com/office/drawing/2014/main" id="{440FC7B4-97AA-4E52-BF71-1992B5F8B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7352" y="2421474"/>
            <a:ext cx="2656721" cy="2656721"/>
          </a:xfrm>
          <a:prstGeom prst="rect">
            <a:avLst/>
          </a:prstGeom>
        </p:spPr>
      </p:pic>
      <p:sp>
        <p:nvSpPr>
          <p:cNvPr id="5" name="Rectangle 7">
            <a:extLst>
              <a:ext uri="{FF2B5EF4-FFF2-40B4-BE49-F238E27FC236}">
                <a16:creationId xmlns:a16="http://schemas.microsoft.com/office/drawing/2014/main" id="{6AEAC6C4-9210-E6D5-D001-C9E8CD75414D}"/>
              </a:ext>
            </a:extLst>
          </p:cNvPr>
          <p:cNvSpPr/>
          <p:nvPr/>
        </p:nvSpPr>
        <p:spPr>
          <a:xfrm>
            <a:off x="4627418" y="2039486"/>
            <a:ext cx="6037230" cy="3616916"/>
          </a:xfrm>
          <a:prstGeom prst="rect">
            <a:avLst/>
          </a:prstGeom>
          <a:solidFill>
            <a:srgbClr val="16A085"/>
          </a:solidFill>
          <a:ln w="25400" cap="flat" cmpd="sng" algn="ctr">
            <a:noFill/>
            <a:prstDash val="solid"/>
          </a:ln>
          <a:effectLst/>
        </p:spPr>
        <p:txBody>
          <a:bodyPr rtlCol="0" anchor="ctr"/>
          <a:lstStyle/>
          <a:p>
            <a:pPr marL="0" marR="0" lvl="0" indent="0" algn="l" defTabSz="914354"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a:ea typeface="+mn-ea"/>
                <a:cs typeface="+mn-cs"/>
              </a:rPr>
              <a:t>OBJETIVO GENERAL:</a:t>
            </a:r>
          </a:p>
          <a:p>
            <a:pPr marL="0" lvl="0" indent="0" algn="just">
              <a:buNone/>
              <a:defRPr/>
            </a:pPr>
            <a:r>
              <a:rPr lang="es-CO" altLang="es-ES" sz="2000" kern="0" dirty="0">
                <a:solidFill>
                  <a:prstClr val="white"/>
                </a:solidFill>
                <a:latin typeface="Calibri"/>
              </a:rPr>
              <a:t>Socializar las actualizaciones y las acciones a seguir  que deben desarrollar las Entidades Contables Públicas (ECP), respecto a las modificaciones realizadas por la CGN en las marcas “Manual”, </a:t>
            </a:r>
            <a:r>
              <a:rPr lang="es-ES" sz="2000" kern="0" dirty="0">
                <a:solidFill>
                  <a:prstClr val="white"/>
                </a:solidFill>
                <a:latin typeface="Calibri"/>
              </a:rPr>
              <a:t>“TER” y “PCIRE”</a:t>
            </a:r>
            <a:r>
              <a:rPr lang="es-CO" sz="2000" kern="0" dirty="0">
                <a:solidFill>
                  <a:prstClr val="white"/>
                </a:solidFill>
                <a:latin typeface="Calibri"/>
              </a:rPr>
              <a:t> </a:t>
            </a:r>
            <a:r>
              <a:rPr lang="es-CO" altLang="es-ES" sz="2000" kern="0" dirty="0">
                <a:solidFill>
                  <a:prstClr val="white"/>
                </a:solidFill>
                <a:latin typeface="Calibri"/>
              </a:rPr>
              <a:t>de </a:t>
            </a:r>
            <a:r>
              <a:rPr lang="es-CO" sz="2000" kern="0" dirty="0">
                <a:solidFill>
                  <a:prstClr val="white"/>
                </a:solidFill>
                <a:latin typeface="Calibri"/>
              </a:rPr>
              <a:t>los códigos de los grupos 47 y 57 Operaciones Interinstitucionales en SIIF Nación.</a:t>
            </a:r>
            <a:endParaRPr lang="es-CO" altLang="es-ES" sz="2000" kern="0" dirty="0">
              <a:solidFill>
                <a:prstClr val="white"/>
              </a:solidFill>
              <a:latin typeface="Calibri"/>
            </a:endParaRPr>
          </a:p>
        </p:txBody>
      </p:sp>
      <p:sp>
        <p:nvSpPr>
          <p:cNvPr id="3" name="CuadroTexto 2">
            <a:extLst>
              <a:ext uri="{FF2B5EF4-FFF2-40B4-BE49-F238E27FC236}">
                <a16:creationId xmlns:a16="http://schemas.microsoft.com/office/drawing/2014/main" id="{555E2D3D-4E9E-F4E1-2040-293FEF6E6FDE}"/>
              </a:ext>
            </a:extLst>
          </p:cNvPr>
          <p:cNvSpPr txBox="1"/>
          <p:nvPr/>
        </p:nvSpPr>
        <p:spPr>
          <a:xfrm>
            <a:off x="1527352" y="1201598"/>
            <a:ext cx="9140647" cy="430887"/>
          </a:xfrm>
          <a:prstGeom prst="rect">
            <a:avLst/>
          </a:prstGeom>
          <a:solidFill>
            <a:schemeClr val="accent6">
              <a:lumMod val="60000"/>
              <a:lumOff val="40000"/>
            </a:schemeClr>
          </a:solidFill>
        </p:spPr>
        <p:txBody>
          <a:bodyPr wrap="square">
            <a:spAutoFit/>
          </a:bodyPr>
          <a:lstStyle/>
          <a:p>
            <a:pPr algn="ctr"/>
            <a:r>
              <a:rPr lang="es-CO" altLang="es-ES" sz="2200" b="1" dirty="0"/>
              <a:t>OBJETIVO GENERAL</a:t>
            </a:r>
            <a:endParaRPr lang="es-CO" dirty="0"/>
          </a:p>
        </p:txBody>
      </p:sp>
    </p:spTree>
    <p:extLst>
      <p:ext uri="{BB962C8B-B14F-4D97-AF65-F5344CB8AC3E}">
        <p14:creationId xmlns:p14="http://schemas.microsoft.com/office/powerpoint/2010/main" val="30209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9C62C34-0E85-452B-B2FC-F22B9A53CD8E}"/>
              </a:ext>
            </a:extLst>
          </p:cNvPr>
          <p:cNvSpPr txBox="1"/>
          <p:nvPr/>
        </p:nvSpPr>
        <p:spPr>
          <a:xfrm>
            <a:off x="1363423" y="2567226"/>
            <a:ext cx="9180169" cy="923330"/>
          </a:xfrm>
          <a:prstGeom prst="rect">
            <a:avLst/>
          </a:prstGeom>
          <a:solidFill>
            <a:schemeClr val="accent6">
              <a:lumMod val="60000"/>
              <a:lumOff val="40000"/>
            </a:schemeClr>
          </a:solidFill>
        </p:spPr>
        <p:txBody>
          <a:bodyPr wrap="square">
            <a:spAutoFit/>
          </a:bodyPr>
          <a:lstStyle/>
          <a:p>
            <a:pPr algn="ctr"/>
            <a:endParaRPr lang="es-CO" altLang="es-ES" sz="1400" dirty="0"/>
          </a:p>
          <a:p>
            <a:pPr algn="ctr"/>
            <a:r>
              <a:rPr lang="es-CO" altLang="es-ES" sz="2200" b="1" dirty="0"/>
              <a:t>2. ANTECEDENTES</a:t>
            </a:r>
            <a:endParaRPr lang="es-CO" sz="2200" b="1" dirty="0"/>
          </a:p>
          <a:p>
            <a:endParaRPr lang="es-CO" dirty="0"/>
          </a:p>
        </p:txBody>
      </p:sp>
    </p:spTree>
    <p:extLst>
      <p:ext uri="{BB962C8B-B14F-4D97-AF65-F5344CB8AC3E}">
        <p14:creationId xmlns:p14="http://schemas.microsoft.com/office/powerpoint/2010/main" val="58727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17BB53A-A248-4AD8-91F0-C885C5BB40A7}"/>
              </a:ext>
            </a:extLst>
          </p:cNvPr>
          <p:cNvSpPr txBox="1"/>
          <p:nvPr/>
        </p:nvSpPr>
        <p:spPr>
          <a:xfrm>
            <a:off x="2085949" y="816657"/>
            <a:ext cx="5574484" cy="723275"/>
          </a:xfrm>
          <a:prstGeom prst="rect">
            <a:avLst/>
          </a:prstGeom>
          <a:noFill/>
        </p:spPr>
        <p:txBody>
          <a:bodyPr wrap="square">
            <a:spAutoFit/>
          </a:bodyPr>
          <a:lstStyle/>
          <a:p>
            <a:r>
              <a:rPr lang="es-CO" altLang="es-CO" sz="2200" b="1" dirty="0">
                <a:solidFill>
                  <a:srgbClr val="00947A"/>
                </a:solidFill>
              </a:rPr>
              <a:t>2.1. JUSTIFICACIÓN</a:t>
            </a:r>
          </a:p>
          <a:p>
            <a:endParaRPr lang="es-CO" sz="1900" dirty="0"/>
          </a:p>
        </p:txBody>
      </p:sp>
      <p:graphicFrame>
        <p:nvGraphicFramePr>
          <p:cNvPr id="9" name="Diagrama 8">
            <a:extLst>
              <a:ext uri="{FF2B5EF4-FFF2-40B4-BE49-F238E27FC236}">
                <a16:creationId xmlns:a16="http://schemas.microsoft.com/office/drawing/2014/main" id="{DACF8B8A-67F8-4787-99CE-3889386536F3}"/>
              </a:ext>
            </a:extLst>
          </p:cNvPr>
          <p:cNvGraphicFramePr/>
          <p:nvPr>
            <p:extLst>
              <p:ext uri="{D42A27DB-BD31-4B8C-83A1-F6EECF244321}">
                <p14:modId xmlns:p14="http://schemas.microsoft.com/office/powerpoint/2010/main" val="1994381962"/>
              </p:ext>
            </p:extLst>
          </p:nvPr>
        </p:nvGraphicFramePr>
        <p:xfrm>
          <a:off x="2307531" y="2063524"/>
          <a:ext cx="7967586" cy="169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261312FE-22CB-E135-F1FC-E4384DEA58F8}"/>
              </a:ext>
            </a:extLst>
          </p:cNvPr>
          <p:cNvGrpSpPr/>
          <p:nvPr/>
        </p:nvGrpSpPr>
        <p:grpSpPr>
          <a:xfrm>
            <a:off x="1792399" y="1352695"/>
            <a:ext cx="8553822" cy="774872"/>
            <a:chOff x="2976" y="394424"/>
            <a:chExt cx="1023515" cy="558206"/>
          </a:xfrm>
        </p:grpSpPr>
        <p:sp>
          <p:nvSpPr>
            <p:cNvPr id="3" name="Rectángulo: esquinas redondeadas 2">
              <a:extLst>
                <a:ext uri="{FF2B5EF4-FFF2-40B4-BE49-F238E27FC236}">
                  <a16:creationId xmlns:a16="http://schemas.microsoft.com/office/drawing/2014/main" id="{BB83C543-44E6-1B52-CD65-63A019BDE501}"/>
                </a:ext>
              </a:extLst>
            </p:cNvPr>
            <p:cNvSpPr/>
            <p:nvPr/>
          </p:nvSpPr>
          <p:spPr>
            <a:xfrm>
              <a:off x="2976" y="394424"/>
              <a:ext cx="1015007" cy="507503"/>
            </a:xfrm>
            <a:prstGeom prst="roundRect">
              <a:avLst>
                <a:gd name="adj" fmla="val 10000"/>
              </a:avLst>
            </a:prstGeom>
            <a:gradFill rotWithShape="1">
              <a:gsLst>
                <a:gs pos="0">
                  <a:srgbClr val="16A085">
                    <a:hueOff val="0"/>
                    <a:satOff val="0"/>
                    <a:lumOff val="0"/>
                    <a:alphaOff val="0"/>
                    <a:satMod val="103000"/>
                    <a:lumMod val="102000"/>
                    <a:tint val="94000"/>
                  </a:srgbClr>
                </a:gs>
                <a:gs pos="50000">
                  <a:srgbClr val="16A085">
                    <a:hueOff val="0"/>
                    <a:satOff val="0"/>
                    <a:lumOff val="0"/>
                    <a:alphaOff val="0"/>
                    <a:satMod val="110000"/>
                    <a:lumMod val="100000"/>
                    <a:shade val="100000"/>
                  </a:srgbClr>
                </a:gs>
                <a:gs pos="100000">
                  <a:srgbClr val="16A085">
                    <a:hueOff val="0"/>
                    <a:satOff val="0"/>
                    <a:lumOff val="0"/>
                    <a:alphaOff val="0"/>
                    <a:lumMod val="99000"/>
                    <a:satMod val="120000"/>
                    <a:shade val="78000"/>
                  </a:srgbClr>
                </a:gs>
              </a:gsLst>
              <a:lin ang="5400000" scaled="0"/>
            </a:gradFill>
            <a:ln>
              <a:noFill/>
            </a:ln>
            <a:effectLst/>
          </p:spPr>
        </p:sp>
        <p:sp>
          <p:nvSpPr>
            <p:cNvPr id="7" name="Rectángulo: esquinas redondeadas 4">
              <a:extLst>
                <a:ext uri="{FF2B5EF4-FFF2-40B4-BE49-F238E27FC236}">
                  <a16:creationId xmlns:a16="http://schemas.microsoft.com/office/drawing/2014/main" id="{CAA9AFFE-BAF7-B116-DE07-69CDBA59EF44}"/>
                </a:ext>
              </a:extLst>
            </p:cNvPr>
            <p:cNvSpPr txBox="1"/>
            <p:nvPr/>
          </p:nvSpPr>
          <p:spPr>
            <a:xfrm>
              <a:off x="41212" y="474855"/>
              <a:ext cx="985279" cy="477775"/>
            </a:xfrm>
            <a:prstGeom prst="rect">
              <a:avLst/>
            </a:prstGeom>
            <a:noFill/>
            <a:ln>
              <a:noFill/>
            </a:ln>
            <a:effectLst/>
          </p:spPr>
          <p:txBody>
            <a:bodyPr spcFirstLastPara="0" vert="horz" wrap="square" lIns="28575" tIns="19050" rIns="28575" bIns="19050" numCol="1" spcCol="1270" anchor="ctr" anchorCtr="0">
              <a:noAutofit/>
            </a:bodyPr>
            <a:lstStyle/>
            <a:p>
              <a:pPr marL="285750" indent="-285750" defTabSz="666750">
                <a:lnSpc>
                  <a:spcPct val="90000"/>
                </a:lnSpc>
                <a:spcBef>
                  <a:spcPct val="0"/>
                </a:spcBef>
                <a:spcAft>
                  <a:spcPct val="35000"/>
                </a:spcAft>
                <a:buFont typeface="Wingdings" panose="05000000000000000000" pitchFamily="2" charset="2"/>
                <a:buChar char="ü"/>
              </a:pPr>
              <a:r>
                <a:rPr lang="es-CO" sz="1500" dirty="0">
                  <a:solidFill>
                    <a:sysClr val="window" lastClr="FFFFFF"/>
                  </a:solidFill>
                  <a:latin typeface="Calibri" panose="020F0502020204030204"/>
                </a:rPr>
                <a:t>Observaciones de la Contraloría General de la República (CGR) al Balance General de la Nación, relacionada con</a:t>
              </a:r>
              <a:r>
                <a:rPr lang="es-CO" altLang="es-CO" sz="1500" dirty="0">
                  <a:solidFill>
                    <a:sysClr val="window" lastClr="FFFFFF"/>
                  </a:solidFill>
                  <a:latin typeface="Calibri" panose="020F0502020204030204"/>
                </a:rPr>
                <a:t>: </a:t>
              </a:r>
            </a:p>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8" name="Grupo 7">
            <a:extLst>
              <a:ext uri="{FF2B5EF4-FFF2-40B4-BE49-F238E27FC236}">
                <a16:creationId xmlns:a16="http://schemas.microsoft.com/office/drawing/2014/main" id="{82DAF1F4-1BB6-C643-1600-D09480D33A38}"/>
              </a:ext>
            </a:extLst>
          </p:cNvPr>
          <p:cNvGrpSpPr/>
          <p:nvPr/>
        </p:nvGrpSpPr>
        <p:grpSpPr>
          <a:xfrm>
            <a:off x="1792399" y="4348247"/>
            <a:ext cx="8482718" cy="704489"/>
            <a:chOff x="2540496" y="394424"/>
            <a:chExt cx="1015007" cy="507503"/>
          </a:xfrm>
        </p:grpSpPr>
        <p:sp>
          <p:nvSpPr>
            <p:cNvPr id="11" name="Rectángulo: esquinas redondeadas 10">
              <a:extLst>
                <a:ext uri="{FF2B5EF4-FFF2-40B4-BE49-F238E27FC236}">
                  <a16:creationId xmlns:a16="http://schemas.microsoft.com/office/drawing/2014/main" id="{ECA133D9-23FC-8A2D-4F5E-E70C2E052E27}"/>
                </a:ext>
              </a:extLst>
            </p:cNvPr>
            <p:cNvSpPr/>
            <p:nvPr/>
          </p:nvSpPr>
          <p:spPr>
            <a:xfrm>
              <a:off x="2540496" y="394424"/>
              <a:ext cx="1015007" cy="507503"/>
            </a:xfrm>
            <a:prstGeom prst="roundRect">
              <a:avLst>
                <a:gd name="adj" fmla="val 10000"/>
              </a:avLst>
            </a:prstGeom>
            <a:gradFill rotWithShape="1">
              <a:gsLst>
                <a:gs pos="0">
                  <a:srgbClr val="F39C12">
                    <a:hueOff val="0"/>
                    <a:satOff val="0"/>
                    <a:lumOff val="0"/>
                    <a:alphaOff val="0"/>
                    <a:satMod val="103000"/>
                    <a:lumMod val="102000"/>
                    <a:tint val="94000"/>
                  </a:srgbClr>
                </a:gs>
                <a:gs pos="50000">
                  <a:srgbClr val="F39C12">
                    <a:hueOff val="0"/>
                    <a:satOff val="0"/>
                    <a:lumOff val="0"/>
                    <a:alphaOff val="0"/>
                    <a:satMod val="110000"/>
                    <a:lumMod val="100000"/>
                    <a:shade val="100000"/>
                  </a:srgbClr>
                </a:gs>
                <a:gs pos="100000">
                  <a:srgbClr val="F39C12">
                    <a:hueOff val="0"/>
                    <a:satOff val="0"/>
                    <a:lumOff val="0"/>
                    <a:alphaOff val="0"/>
                    <a:lumMod val="99000"/>
                    <a:satMod val="120000"/>
                    <a:shade val="78000"/>
                  </a:srgbClr>
                </a:gs>
              </a:gsLst>
              <a:lin ang="5400000" scaled="0"/>
            </a:gradFill>
            <a:ln>
              <a:noFill/>
            </a:ln>
            <a:effectLst/>
          </p:spPr>
        </p:sp>
        <p:sp>
          <p:nvSpPr>
            <p:cNvPr id="12" name="Rectángulo: esquinas redondeadas 4">
              <a:extLst>
                <a:ext uri="{FF2B5EF4-FFF2-40B4-BE49-F238E27FC236}">
                  <a16:creationId xmlns:a16="http://schemas.microsoft.com/office/drawing/2014/main" id="{B3C52F62-D9E5-B279-1BDE-0596BBFB72B3}"/>
                </a:ext>
              </a:extLst>
            </p:cNvPr>
            <p:cNvSpPr txBox="1"/>
            <p:nvPr/>
          </p:nvSpPr>
          <p:spPr>
            <a:xfrm>
              <a:off x="2555360" y="409288"/>
              <a:ext cx="985279" cy="477775"/>
            </a:xfrm>
            <a:prstGeom prst="rect">
              <a:avLst/>
            </a:prstGeom>
            <a:noFill/>
            <a:ln>
              <a:noFill/>
            </a:ln>
            <a:effectLst/>
          </p:spPr>
          <p:txBody>
            <a:bodyPr spcFirstLastPara="0" vert="horz" wrap="square" lIns="28575" tIns="19050" rIns="28575" bIns="19050" numCol="1" spcCol="1270" anchor="ctr" anchorCtr="0">
              <a:noAutofit/>
            </a:bodyPr>
            <a:lstStyle/>
            <a:p>
              <a:pPr marL="285750" marR="0" lvl="0" indent="-285750" defTabSz="666750" eaLnBrk="1" fontAlgn="auto" latinLnBrk="0" hangingPunct="1">
                <a:lnSpc>
                  <a:spcPct val="90000"/>
                </a:lnSpc>
                <a:spcBef>
                  <a:spcPct val="0"/>
                </a:spcBef>
                <a:spcAft>
                  <a:spcPct val="35000"/>
                </a:spcAft>
                <a:buClrTx/>
                <a:buSzTx/>
                <a:buFont typeface="Wingdings" panose="05000000000000000000" pitchFamily="2" charset="2"/>
                <a:buChar char="ü"/>
                <a:tabLst/>
                <a:defRPr/>
              </a:pPr>
              <a:r>
                <a:rPr lang="es-CO" sz="1500" dirty="0">
                  <a:solidFill>
                    <a:sysClr val="window" lastClr="FFFFFF"/>
                  </a:solidFill>
                  <a:latin typeface="Calibri" panose="020F0502020204030204"/>
                </a:rPr>
                <a:t>Resoluciones de prórroga y apertura del sistema y reclasificación de PCIRE mediante comprobantes manuales</a:t>
              </a:r>
              <a:endParaRPr lang="en-US" sz="1500" dirty="0">
                <a:solidFill>
                  <a:sysClr val="window" lastClr="FFFFFF"/>
                </a:solidFill>
                <a:latin typeface="Calibri" panose="020F0502020204030204"/>
              </a:endParaRPr>
            </a:p>
          </p:txBody>
        </p:sp>
      </p:grpSp>
    </p:spTree>
    <p:extLst>
      <p:ext uri="{BB962C8B-B14F-4D97-AF65-F5344CB8AC3E}">
        <p14:creationId xmlns:p14="http://schemas.microsoft.com/office/powerpoint/2010/main" val="175033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E2E9DD-B2DD-4BFC-8F73-B364D245286E}"/>
              </a:ext>
            </a:extLst>
          </p:cNvPr>
          <p:cNvSpPr>
            <a:spLocks noGrp="1"/>
          </p:cNvSpPr>
          <p:nvPr/>
        </p:nvSpPr>
        <p:spPr bwMode="auto">
          <a:xfrm>
            <a:off x="2041108" y="313322"/>
            <a:ext cx="7626770" cy="12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CO" sz="2200" b="1" dirty="0">
                <a:solidFill>
                  <a:srgbClr val="00947A"/>
                </a:solidFill>
                <a:latin typeface="Calibri "/>
              </a:rPr>
              <a:t>2.2. REFERENTES NORMATIVOS</a:t>
            </a:r>
            <a:endParaRPr lang="es-CO" altLang="es-CO" sz="2200" b="1" dirty="0">
              <a:solidFill>
                <a:srgbClr val="00947A"/>
              </a:solidFill>
              <a:latin typeface="Calibri "/>
            </a:endParaRPr>
          </a:p>
        </p:txBody>
      </p:sp>
      <p:graphicFrame>
        <p:nvGraphicFramePr>
          <p:cNvPr id="2" name="Diagram 5">
            <a:extLst>
              <a:ext uri="{FF2B5EF4-FFF2-40B4-BE49-F238E27FC236}">
                <a16:creationId xmlns:a16="http://schemas.microsoft.com/office/drawing/2014/main" id="{034C9B7E-7107-EDF6-BDF5-2EEE96E4B530}"/>
              </a:ext>
            </a:extLst>
          </p:cNvPr>
          <p:cNvGraphicFramePr/>
          <p:nvPr>
            <p:extLst>
              <p:ext uri="{D42A27DB-BD31-4B8C-83A1-F6EECF244321}">
                <p14:modId xmlns:p14="http://schemas.microsoft.com/office/powerpoint/2010/main" val="1032810173"/>
              </p:ext>
            </p:extLst>
          </p:nvPr>
        </p:nvGraphicFramePr>
        <p:xfrm>
          <a:off x="540327" y="1343892"/>
          <a:ext cx="11879325" cy="4861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0706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GN-Certificaciones2020  -  Modo de compatibilidad" id="{B9063427-0AEE-4202-8DBD-09B402DDD999}" vid="{09CF05E1-054B-4130-B209-B9DCACA84EEB}"/>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5329</TotalTime>
  <Words>3166</Words>
  <Application>Microsoft Office PowerPoint</Application>
  <PresentationFormat>Panorámica</PresentationFormat>
  <Paragraphs>276</Paragraphs>
  <Slides>42</Slides>
  <Notes>0</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42</vt:i4>
      </vt:variant>
    </vt:vector>
  </HeadingPairs>
  <TitlesOfParts>
    <vt:vector size="54" baseType="lpstr">
      <vt:lpstr>Arial</vt:lpstr>
      <vt:lpstr>Calibri</vt:lpstr>
      <vt:lpstr>Calibri </vt:lpstr>
      <vt:lpstr>Calibri Light</vt:lpstr>
      <vt:lpstr>Montserrat</vt:lpstr>
      <vt:lpstr>Montserrat SemiBold</vt:lpstr>
      <vt:lpstr>Open Sans</vt:lpstr>
      <vt:lpstr>Verdana</vt:lpstr>
      <vt:lpstr>Wingdings</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Calderon Rodriguez</dc:creator>
  <cp:lastModifiedBy>Viviana carolina  Ordonez Ruiz</cp:lastModifiedBy>
  <cp:revision>60</cp:revision>
  <dcterms:created xsi:type="dcterms:W3CDTF">2023-05-19T16:13:26Z</dcterms:created>
  <dcterms:modified xsi:type="dcterms:W3CDTF">2023-06-27T18:47:11Z</dcterms:modified>
</cp:coreProperties>
</file>