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6" r:id="rId1"/>
  </p:sldMasterIdLst>
  <p:notesMasterIdLst>
    <p:notesMasterId r:id="rId3"/>
  </p:notesMasterIdLst>
  <p:handoutMasterIdLst>
    <p:handoutMasterId r:id="rId4"/>
  </p:handoutMasterIdLst>
  <p:sldIdLst>
    <p:sldId id="959" r:id="rId2"/>
  </p:sldIdLst>
  <p:sldSz cx="9144000" cy="5715000" type="screen16x10"/>
  <p:notesSz cx="7053263" cy="9372600"/>
  <p:defaultTextStyle>
    <a:defPPr>
      <a:defRPr lang="es-CO"/>
    </a:defPPr>
    <a:lvl1pPr algn="l" defTabSz="712788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355600" indent="101600" algn="l" defTabSz="712788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712788" indent="201613" algn="l" defTabSz="712788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068388" indent="303213" algn="l" defTabSz="712788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425575" indent="403225" algn="l" defTabSz="712788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952">
          <p15:clr>
            <a:srgbClr val="A4A3A4"/>
          </p15:clr>
        </p15:guide>
        <p15:guide id="4" pos="22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47A"/>
    <a:srgbClr val="986862"/>
    <a:srgbClr val="069169"/>
    <a:srgbClr val="E2ECF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72" autoAdjust="0"/>
    <p:restoredTop sz="95101" autoAdjust="0"/>
  </p:normalViewPr>
  <p:slideViewPr>
    <p:cSldViewPr snapToGrid="0">
      <p:cViewPr varScale="1">
        <p:scale>
          <a:sx n="125" d="100"/>
          <a:sy n="125" d="100"/>
        </p:scale>
        <p:origin x="816" y="102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-2814" y="-90"/>
      </p:cViewPr>
      <p:guideLst>
        <p:guide orient="horz" pos="2880"/>
        <p:guide pos="2160"/>
        <p:guide orient="horz" pos="2952"/>
        <p:guide pos="22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8630"/>
          </a:xfrm>
          <a:prstGeom prst="rect">
            <a:avLst/>
          </a:prstGeom>
        </p:spPr>
        <p:txBody>
          <a:bodyPr vert="horz" lIns="93854" tIns="46927" rIns="93854" bIns="46927" rtlCol="0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8630"/>
          </a:xfrm>
          <a:prstGeom prst="rect">
            <a:avLst/>
          </a:prstGeom>
        </p:spPr>
        <p:txBody>
          <a:bodyPr vert="horz" lIns="93854" tIns="46927" rIns="93854" bIns="46927" rtlCol="0"/>
          <a:lstStyle>
            <a:lvl1pPr algn="r">
              <a:defRPr sz="1200"/>
            </a:lvl1pPr>
          </a:lstStyle>
          <a:p>
            <a:fld id="{5B8174FE-ECEF-495D-BFCA-63082924B107}" type="datetimeFigureOut">
              <a:rPr lang="es-CO" smtClean="0"/>
              <a:pPr/>
              <a:t>31/01/2020</a:t>
            </a:fld>
            <a:endParaRPr lang="es-CO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902343"/>
            <a:ext cx="3056414" cy="468630"/>
          </a:xfrm>
          <a:prstGeom prst="rect">
            <a:avLst/>
          </a:prstGeom>
        </p:spPr>
        <p:txBody>
          <a:bodyPr vert="horz" lIns="93854" tIns="46927" rIns="93854" bIns="46927" rtlCol="0" anchor="b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95217" y="8902343"/>
            <a:ext cx="3056414" cy="468630"/>
          </a:xfrm>
          <a:prstGeom prst="rect">
            <a:avLst/>
          </a:prstGeom>
        </p:spPr>
        <p:txBody>
          <a:bodyPr vert="horz" lIns="93854" tIns="46927" rIns="93854" bIns="46927" rtlCol="0" anchor="b"/>
          <a:lstStyle>
            <a:lvl1pPr algn="r">
              <a:defRPr sz="1200"/>
            </a:lvl1pPr>
          </a:lstStyle>
          <a:p>
            <a:fld id="{C5AB19DA-2004-4985-98CB-BF0D58AE9A2E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25035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70258"/>
          </a:xfrm>
          <a:prstGeom prst="rect">
            <a:avLst/>
          </a:prstGeom>
        </p:spPr>
        <p:txBody>
          <a:bodyPr vert="horz" lIns="93854" tIns="46927" rIns="93854" bIns="46927" rtlCol="0"/>
          <a:lstStyle>
            <a:lvl1pPr algn="l" defTabSz="73206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70258"/>
          </a:xfrm>
          <a:prstGeom prst="rect">
            <a:avLst/>
          </a:prstGeom>
        </p:spPr>
        <p:txBody>
          <a:bodyPr vert="horz" lIns="93854" tIns="46927" rIns="93854" bIns="46927" rtlCol="0"/>
          <a:lstStyle>
            <a:lvl1pPr algn="r" defTabSz="73206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689A29B-98FD-4D07-BF09-EDBFC170AD30}" type="datetimeFigureOut">
              <a:rPr lang="es-CO"/>
              <a:pPr>
                <a:defRPr/>
              </a:pPr>
              <a:t>31/01/2020</a:t>
            </a:fld>
            <a:endParaRPr lang="es-CO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1171575"/>
            <a:ext cx="5062537" cy="31638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854" tIns="46927" rIns="93854" bIns="46927" rtlCol="0" anchor="ctr"/>
          <a:lstStyle/>
          <a:p>
            <a:pPr lvl="0"/>
            <a:endParaRPr lang="es-CO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5327" y="4510564"/>
            <a:ext cx="5642610" cy="3690461"/>
          </a:xfrm>
          <a:prstGeom prst="rect">
            <a:avLst/>
          </a:prstGeom>
        </p:spPr>
        <p:txBody>
          <a:bodyPr vert="horz" lIns="93854" tIns="46927" rIns="93854" bIns="46927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O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902344"/>
            <a:ext cx="3056414" cy="470257"/>
          </a:xfrm>
          <a:prstGeom prst="rect">
            <a:avLst/>
          </a:prstGeom>
        </p:spPr>
        <p:txBody>
          <a:bodyPr vert="horz" lIns="93854" tIns="46927" rIns="93854" bIns="46927" rtlCol="0" anchor="b"/>
          <a:lstStyle>
            <a:lvl1pPr algn="l" defTabSz="73206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95217" y="8902344"/>
            <a:ext cx="3056414" cy="470257"/>
          </a:xfrm>
          <a:prstGeom prst="rect">
            <a:avLst/>
          </a:prstGeom>
        </p:spPr>
        <p:txBody>
          <a:bodyPr vert="horz" wrap="square" lIns="93854" tIns="46927" rIns="93854" bIns="4692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7A34498-5F96-4F0F-BFB0-FCF90A94593A}" type="slidenum">
              <a:rPr lang="es-CO" altLang="es-ES"/>
              <a:pPr/>
              <a:t>‹Nº›</a:t>
            </a:fld>
            <a:endParaRPr lang="es-CO" altLang="es-ES" dirty="0"/>
          </a:p>
        </p:txBody>
      </p:sp>
    </p:spTree>
    <p:extLst>
      <p:ext uri="{BB962C8B-B14F-4D97-AF65-F5344CB8AC3E}">
        <p14:creationId xmlns:p14="http://schemas.microsoft.com/office/powerpoint/2010/main" val="20546336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12788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55600" algn="l" defTabSz="712788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712788" algn="l" defTabSz="712788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68388" algn="l" defTabSz="712788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425575" algn="l" defTabSz="712788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png"/><Relationship Id="rId5" Type="http://schemas.openxmlformats.org/officeDocument/2006/relationships/image" Target="../media/image16.png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0.png"/><Relationship Id="rId11" Type="http://schemas.openxmlformats.org/officeDocument/2006/relationships/image" Target="../media/image13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nes - panoramic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086C5906-364D-4F07-B565-8FA48B01BBB1}"/>
              </a:ext>
            </a:extLst>
          </p:cNvPr>
          <p:cNvSpPr/>
          <p:nvPr/>
        </p:nvSpPr>
        <p:spPr>
          <a:xfrm>
            <a:off x="0" y="0"/>
            <a:ext cx="9144000" cy="5715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1323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O" sz="1404" dirty="0"/>
          </a:p>
        </p:txBody>
      </p:sp>
      <p:pic>
        <p:nvPicPr>
          <p:cNvPr id="3" name="Imagen 7">
            <a:extLst>
              <a:ext uri="{FF2B5EF4-FFF2-40B4-BE49-F238E27FC236}">
                <a16:creationId xmlns:a16="http://schemas.microsoft.com/office/drawing/2014/main" id="{D7C6FDB4-FFE1-4D7E-A586-B926FF18179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5" y="0"/>
            <a:ext cx="76200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9048D004-D314-4002-A803-063A745AD066}"/>
              </a:ext>
            </a:extLst>
          </p:cNvPr>
          <p:cNvSpPr/>
          <p:nvPr/>
        </p:nvSpPr>
        <p:spPr>
          <a:xfrm>
            <a:off x="0" y="0"/>
            <a:ext cx="1670050" cy="5715000"/>
          </a:xfrm>
          <a:prstGeom prst="rect">
            <a:avLst/>
          </a:prstGeom>
          <a:solidFill>
            <a:srgbClr val="0691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8D3D0B9-D460-4676-9532-0371ED3B43DB}"/>
              </a:ext>
            </a:extLst>
          </p:cNvPr>
          <p:cNvSpPr/>
          <p:nvPr/>
        </p:nvSpPr>
        <p:spPr>
          <a:xfrm>
            <a:off x="7446963" y="0"/>
            <a:ext cx="1670050" cy="5715000"/>
          </a:xfrm>
          <a:prstGeom prst="rect">
            <a:avLst/>
          </a:prstGeom>
          <a:solidFill>
            <a:srgbClr val="E2EC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6706833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99E760EF-5AB6-4B72-B416-E0339CD08653}"/>
              </a:ext>
            </a:extLst>
          </p:cNvPr>
          <p:cNvSpPr/>
          <p:nvPr/>
        </p:nvSpPr>
        <p:spPr>
          <a:xfrm>
            <a:off x="0" y="0"/>
            <a:ext cx="9144000" cy="5715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1323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O" sz="1404" dirty="0"/>
          </a:p>
        </p:txBody>
      </p:sp>
      <p:pic>
        <p:nvPicPr>
          <p:cNvPr id="3" name="Imagen 8">
            <a:extLst>
              <a:ext uri="{FF2B5EF4-FFF2-40B4-BE49-F238E27FC236}">
                <a16:creationId xmlns:a16="http://schemas.microsoft.com/office/drawing/2014/main" id="{C02DA178-0560-4B6E-AE1C-1D0DEE4D06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8342" y="5281613"/>
            <a:ext cx="2795587" cy="265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29241382-129F-48D3-86C0-64FD9D63531E}"/>
              </a:ext>
            </a:extLst>
          </p:cNvPr>
          <p:cNvSpPr/>
          <p:nvPr/>
        </p:nvSpPr>
        <p:spPr>
          <a:xfrm>
            <a:off x="5402263" y="5097475"/>
            <a:ext cx="3557587" cy="5365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 dirty="0"/>
          </a:p>
        </p:txBody>
      </p:sp>
      <p:pic>
        <p:nvPicPr>
          <p:cNvPr id="5" name="Imagen 9">
            <a:extLst>
              <a:ext uri="{FF2B5EF4-FFF2-40B4-BE49-F238E27FC236}">
                <a16:creationId xmlns:a16="http://schemas.microsoft.com/office/drawing/2014/main" id="{644892CA-3129-499A-897D-67D79A11AC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828" y="5148263"/>
            <a:ext cx="4381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140974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94FAD49D-E9A2-4DC7-BBE3-476A40D65B27}"/>
              </a:ext>
            </a:extLst>
          </p:cNvPr>
          <p:cNvSpPr/>
          <p:nvPr/>
        </p:nvSpPr>
        <p:spPr>
          <a:xfrm>
            <a:off x="5402263" y="5097475"/>
            <a:ext cx="3557587" cy="5365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 dirty="0"/>
          </a:p>
        </p:txBody>
      </p:sp>
      <p:pic>
        <p:nvPicPr>
          <p:cNvPr id="6" name="Imagen 7">
            <a:extLst>
              <a:ext uri="{FF2B5EF4-FFF2-40B4-BE49-F238E27FC236}">
                <a16:creationId xmlns:a16="http://schemas.microsoft.com/office/drawing/2014/main" id="{CAA5522B-976E-403A-88B6-BBEB693F64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828" y="5148263"/>
            <a:ext cx="4381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67207505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B4A49060-7AFC-42A6-84DD-510EFECA6C05}"/>
              </a:ext>
            </a:extLst>
          </p:cNvPr>
          <p:cNvSpPr/>
          <p:nvPr/>
        </p:nvSpPr>
        <p:spPr>
          <a:xfrm>
            <a:off x="5402263" y="5097475"/>
            <a:ext cx="3557587" cy="5365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 dirty="0"/>
          </a:p>
        </p:txBody>
      </p:sp>
      <p:pic>
        <p:nvPicPr>
          <p:cNvPr id="6" name="Imagen 7">
            <a:extLst>
              <a:ext uri="{FF2B5EF4-FFF2-40B4-BE49-F238E27FC236}">
                <a16:creationId xmlns:a16="http://schemas.microsoft.com/office/drawing/2014/main" id="{88C09971-F4CD-4EB6-BA53-7441AB114B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828" y="5148263"/>
            <a:ext cx="4381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s-ES" noProof="0" dirty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461725076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DB7A2E64-D883-4319-A9EB-F96B0D9827DD}"/>
              </a:ext>
            </a:extLst>
          </p:cNvPr>
          <p:cNvSpPr/>
          <p:nvPr/>
        </p:nvSpPr>
        <p:spPr>
          <a:xfrm>
            <a:off x="5402263" y="5097475"/>
            <a:ext cx="3557587" cy="5365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 dirty="0"/>
          </a:p>
        </p:txBody>
      </p:sp>
      <p:pic>
        <p:nvPicPr>
          <p:cNvPr id="5" name="Imagen 7">
            <a:extLst>
              <a:ext uri="{FF2B5EF4-FFF2-40B4-BE49-F238E27FC236}">
                <a16:creationId xmlns:a16="http://schemas.microsoft.com/office/drawing/2014/main" id="{F4D7DCC1-8A9A-4C18-928C-985EB036FE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828" y="5148263"/>
            <a:ext cx="4381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42221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74B7F082-6E66-4183-9EFB-5FBB5D91E3DD}"/>
              </a:ext>
            </a:extLst>
          </p:cNvPr>
          <p:cNvSpPr/>
          <p:nvPr/>
        </p:nvSpPr>
        <p:spPr>
          <a:xfrm>
            <a:off x="0" y="0"/>
            <a:ext cx="9144000" cy="5715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1323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O" sz="1404" dirty="0"/>
          </a:p>
        </p:txBody>
      </p:sp>
      <p:pic>
        <p:nvPicPr>
          <p:cNvPr id="3" name="Imagen 8">
            <a:extLst>
              <a:ext uri="{FF2B5EF4-FFF2-40B4-BE49-F238E27FC236}">
                <a16:creationId xmlns:a16="http://schemas.microsoft.com/office/drawing/2014/main" id="{D4A4B7A1-835C-4C34-B775-643B5D02BE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8342" y="5281613"/>
            <a:ext cx="2795587" cy="265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516176E4-0246-4442-8D38-39B199E2C4B4}"/>
              </a:ext>
            </a:extLst>
          </p:cNvPr>
          <p:cNvSpPr/>
          <p:nvPr/>
        </p:nvSpPr>
        <p:spPr>
          <a:xfrm>
            <a:off x="5402263" y="5097475"/>
            <a:ext cx="3557587" cy="5365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 dirty="0"/>
          </a:p>
        </p:txBody>
      </p:sp>
      <p:pic>
        <p:nvPicPr>
          <p:cNvPr id="5" name="Imagen 9">
            <a:extLst>
              <a:ext uri="{FF2B5EF4-FFF2-40B4-BE49-F238E27FC236}">
                <a16:creationId xmlns:a16="http://schemas.microsoft.com/office/drawing/2014/main" id="{E3687F8C-EEA3-49BC-9B1C-464B511C46A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828" y="5148263"/>
            <a:ext cx="4381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n 10">
            <a:extLst>
              <a:ext uri="{FF2B5EF4-FFF2-40B4-BE49-F238E27FC236}">
                <a16:creationId xmlns:a16="http://schemas.microsoft.com/office/drawing/2014/main" id="{C78FC205-C1C3-4FDC-B759-655BF5B7302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20638"/>
            <a:ext cx="91440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8B98BD8D-0708-4D5B-A27D-66ACDAED3E9E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371" b="15852"/>
          <a:stretch/>
        </p:blipFill>
        <p:spPr>
          <a:xfrm>
            <a:off x="1567673" y="1320801"/>
            <a:ext cx="7392177" cy="3073401"/>
          </a:xfrm>
          <a:custGeom>
            <a:avLst/>
            <a:gdLst>
              <a:gd name="connsiteX0" fmla="*/ 0 w 7392177"/>
              <a:gd name="connsiteY0" fmla="*/ 0 h 3073401"/>
              <a:gd name="connsiteX1" fmla="*/ 7392177 w 7392177"/>
              <a:gd name="connsiteY1" fmla="*/ 0 h 3073401"/>
              <a:gd name="connsiteX2" fmla="*/ 7392177 w 7392177"/>
              <a:gd name="connsiteY2" fmla="*/ 1007534 h 3073401"/>
              <a:gd name="connsiteX3" fmla="*/ 6430824 w 7392177"/>
              <a:gd name="connsiteY3" fmla="*/ 1007534 h 3073401"/>
              <a:gd name="connsiteX4" fmla="*/ 6430824 w 7392177"/>
              <a:gd name="connsiteY4" fmla="*/ 3073401 h 3073401"/>
              <a:gd name="connsiteX5" fmla="*/ 969824 w 7392177"/>
              <a:gd name="connsiteY5" fmla="*/ 3073401 h 3073401"/>
              <a:gd name="connsiteX6" fmla="*/ 969824 w 7392177"/>
              <a:gd name="connsiteY6" fmla="*/ 948268 h 3073401"/>
              <a:gd name="connsiteX7" fmla="*/ 0 w 7392177"/>
              <a:gd name="connsiteY7" fmla="*/ 948268 h 3073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392177" h="3073401">
                <a:moveTo>
                  <a:pt x="0" y="0"/>
                </a:moveTo>
                <a:lnTo>
                  <a:pt x="7392177" y="0"/>
                </a:lnTo>
                <a:lnTo>
                  <a:pt x="7392177" y="1007534"/>
                </a:lnTo>
                <a:lnTo>
                  <a:pt x="6430824" y="1007534"/>
                </a:lnTo>
                <a:lnTo>
                  <a:pt x="6430824" y="3073401"/>
                </a:lnTo>
                <a:lnTo>
                  <a:pt x="969824" y="3073401"/>
                </a:lnTo>
                <a:lnTo>
                  <a:pt x="969824" y="948268"/>
                </a:lnTo>
                <a:lnTo>
                  <a:pt x="0" y="948268"/>
                </a:lnTo>
                <a:close/>
              </a:path>
            </a:pathLst>
          </a:custGeom>
        </p:spPr>
      </p:pic>
      <p:pic>
        <p:nvPicPr>
          <p:cNvPr id="8" name="Imagen 12">
            <a:extLst>
              <a:ext uri="{FF2B5EF4-FFF2-40B4-BE49-F238E27FC236}">
                <a16:creationId xmlns:a16="http://schemas.microsoft.com/office/drawing/2014/main" id="{80F0A355-BB46-4C4F-9A8A-EDC15773C77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17" b="62918"/>
          <a:stretch>
            <a:fillRect/>
          </a:stretch>
        </p:blipFill>
        <p:spPr bwMode="auto">
          <a:xfrm>
            <a:off x="0" y="2497139"/>
            <a:ext cx="2043113" cy="171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5265618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lti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7">
            <a:extLst>
              <a:ext uri="{FF2B5EF4-FFF2-40B4-BE49-F238E27FC236}">
                <a16:creationId xmlns:a16="http://schemas.microsoft.com/office/drawing/2014/main" id="{60F2069E-8CF3-46C2-A02A-26B3662BE8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5E631345-E9CF-4BC7-BBD4-ABF4D1D7066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8344" y="1598613"/>
            <a:ext cx="244475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7FA4E888-1326-4250-A6D3-777062C02F4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6" y="2527300"/>
            <a:ext cx="8139113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FFCF065F-AD85-4E66-92E2-CE715DFC275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150" y="3089275"/>
            <a:ext cx="434975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BF4F3654-791B-4840-B993-E4DD8ABFC4E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" y="2366975"/>
            <a:ext cx="9144000" cy="8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n 14">
            <a:extLst>
              <a:ext uri="{FF2B5EF4-FFF2-40B4-BE49-F238E27FC236}">
                <a16:creationId xmlns:a16="http://schemas.microsoft.com/office/drawing/2014/main" id="{F83938A9-3930-454F-AE3C-E32091544AA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4563" y="5313375"/>
            <a:ext cx="2843212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A55D6DBE-2D98-425C-B2F0-7E442BCA42B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1575" y="3662363"/>
            <a:ext cx="2686050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0A6BBDEB-7A09-4344-A0E3-06D31168E64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0455" y="4203700"/>
            <a:ext cx="223202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6D4AE530-2BF9-4242-8F43-0C613975C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588" y="5183189"/>
            <a:ext cx="25400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712788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712788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712788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712788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r>
              <a:rPr lang="es-CO" altLang="es-CO" sz="1800" i="1" dirty="0">
                <a:solidFill>
                  <a:srgbClr val="7F7F7F"/>
                </a:solidFill>
                <a:latin typeface="Arial" panose="020B0604020202020204" pitchFamily="34" charset="0"/>
                <a:ea typeface="Adobe Heiti Std R" panose="020B0400000000000000" pitchFamily="34" charset="-128"/>
                <a:cs typeface="Arial" panose="020B0604020202020204" pitchFamily="34" charset="0"/>
              </a:rPr>
              <a:t>www.contaduria.gov.co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4661076E-3844-46CB-8BDB-41EC1FEBFFAB}"/>
              </a:ext>
            </a:extLst>
          </p:cNvPr>
          <p:cNvSpPr/>
          <p:nvPr/>
        </p:nvSpPr>
        <p:spPr>
          <a:xfrm>
            <a:off x="8382004" y="4559312"/>
            <a:ext cx="328613" cy="3079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1323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O" sz="1404" dirty="0"/>
          </a:p>
        </p:txBody>
      </p:sp>
      <p:pic>
        <p:nvPicPr>
          <p:cNvPr id="12" name="Picture 2" descr="http://www.cartagenacaribe.com/images/boton-contactenos.png">
            <a:extLst>
              <a:ext uri="{FF2B5EF4-FFF2-40B4-BE49-F238E27FC236}">
                <a16:creationId xmlns:a16="http://schemas.microsoft.com/office/drawing/2014/main" id="{509BF82D-DE3E-496C-B4CF-B0980A1105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329" y="4086237"/>
            <a:ext cx="1668463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C9EE783B-4F83-4F2D-906E-18D94F866FD5}"/>
              </a:ext>
            </a:extLst>
          </p:cNvPr>
          <p:cNvSpPr txBox="1"/>
          <p:nvPr/>
        </p:nvSpPr>
        <p:spPr>
          <a:xfrm>
            <a:off x="2244726" y="1162051"/>
            <a:ext cx="4070345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71323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eiti Std R" panose="020B0400000000000000" pitchFamily="34" charset="-128"/>
                <a:ea typeface="Adobe Heiti Std R" panose="020B0400000000000000" pitchFamily="34" charset="-128"/>
                <a:cs typeface="Arial" panose="020B0604020202020204" pitchFamily="34" charset="0"/>
              </a:rPr>
              <a:t>GRACIAS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FC5D37ED-F613-4223-A7D0-C67B68A869AA}"/>
              </a:ext>
            </a:extLst>
          </p:cNvPr>
          <p:cNvSpPr/>
          <p:nvPr/>
        </p:nvSpPr>
        <p:spPr>
          <a:xfrm>
            <a:off x="5402263" y="5097475"/>
            <a:ext cx="3557587" cy="5365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 dirty="0"/>
          </a:p>
        </p:txBody>
      </p:sp>
      <p:pic>
        <p:nvPicPr>
          <p:cNvPr id="15" name="Imagen 19">
            <a:extLst>
              <a:ext uri="{FF2B5EF4-FFF2-40B4-BE49-F238E27FC236}">
                <a16:creationId xmlns:a16="http://schemas.microsoft.com/office/drawing/2014/main" id="{782A7D4F-1B3F-440E-917B-D85577022CB6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828" y="5148263"/>
            <a:ext cx="4381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62110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50" presetClass="entr" presetSubtype="0" decel="10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500"/>
                            </p:stCondLst>
                            <p:childTnLst>
                              <p:par>
                                <p:cTn id="31" presetID="47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47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1500"/>
                            </p:stCondLst>
                            <p:childTnLst>
                              <p:par>
                                <p:cTn id="43" presetID="47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4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4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3" grpId="0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1BE82FA-4987-4939-9401-94CDFA40C14C}"/>
              </a:ext>
            </a:extLst>
          </p:cNvPr>
          <p:cNvSpPr/>
          <p:nvPr/>
        </p:nvSpPr>
        <p:spPr>
          <a:xfrm>
            <a:off x="5402263" y="5097475"/>
            <a:ext cx="3557587" cy="5365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 dirty="0"/>
          </a:p>
        </p:txBody>
      </p:sp>
      <p:pic>
        <p:nvPicPr>
          <p:cNvPr id="5" name="Imagen 7">
            <a:extLst>
              <a:ext uri="{FF2B5EF4-FFF2-40B4-BE49-F238E27FC236}">
                <a16:creationId xmlns:a16="http://schemas.microsoft.com/office/drawing/2014/main" id="{9F823932-CC37-45DD-97BC-BDC6876E68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828" y="5148263"/>
            <a:ext cx="4381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80" y="304271"/>
            <a:ext cx="1971675" cy="48431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5" y="304271"/>
            <a:ext cx="5800725" cy="484319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47706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7">
            <a:extLst>
              <a:ext uri="{FF2B5EF4-FFF2-40B4-BE49-F238E27FC236}">
                <a16:creationId xmlns:a16="http://schemas.microsoft.com/office/drawing/2014/main" id="{024EF2CE-44D8-4957-B5E5-1E21F35232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63" y="-12700"/>
            <a:ext cx="91440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C77E6F29-2A5A-4EAD-A0D3-2B06D9C8EC7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1550" y="481018"/>
            <a:ext cx="1011238" cy="236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15034CA0-6012-452D-B3E6-7D83F88741E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44" y="1236663"/>
            <a:ext cx="833437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7A936FFD-150D-4B27-88C0-E1CC08A3716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2169" y="1573213"/>
            <a:ext cx="815975" cy="130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7A8CA31F-920A-4017-A8C4-A81BCF9F5C6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2369" y="3219450"/>
            <a:ext cx="4402137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711FCC67-F98C-4996-85DC-6DB2CF282AC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838" y="3844925"/>
            <a:ext cx="4400550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0F80DA7E-2C02-4995-B236-34651B73C15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5067" y="4313238"/>
            <a:ext cx="437832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D817A36B-3DD2-4483-AC0C-162B1E24ABB0}"/>
              </a:ext>
            </a:extLst>
          </p:cNvPr>
          <p:cNvCxnSpPr/>
          <p:nvPr/>
        </p:nvCxnSpPr>
        <p:spPr>
          <a:xfrm>
            <a:off x="2392369" y="3130550"/>
            <a:ext cx="4391025" cy="0"/>
          </a:xfrm>
          <a:prstGeom prst="line">
            <a:avLst/>
          </a:prstGeom>
          <a:ln w="60325">
            <a:solidFill>
              <a:srgbClr val="0094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ipse 9">
            <a:extLst>
              <a:ext uri="{FF2B5EF4-FFF2-40B4-BE49-F238E27FC236}">
                <a16:creationId xmlns:a16="http://schemas.microsoft.com/office/drawing/2014/main" id="{C3094983-E4E1-4A20-B07F-49F1EC58CDB3}"/>
              </a:ext>
            </a:extLst>
          </p:cNvPr>
          <p:cNvSpPr/>
          <p:nvPr/>
        </p:nvSpPr>
        <p:spPr>
          <a:xfrm>
            <a:off x="7678738" y="4240225"/>
            <a:ext cx="328612" cy="3079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1323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O" sz="1404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CB949BD0-FDC0-432F-A5DF-446F961FEE62}"/>
              </a:ext>
            </a:extLst>
          </p:cNvPr>
          <p:cNvSpPr/>
          <p:nvPr/>
        </p:nvSpPr>
        <p:spPr>
          <a:xfrm>
            <a:off x="6062667" y="5089537"/>
            <a:ext cx="3081337" cy="6127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78284710"/>
      </p:ext>
    </p:extLst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4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mbre Evento - Bienven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7">
            <a:extLst>
              <a:ext uri="{FF2B5EF4-FFF2-40B4-BE49-F238E27FC236}">
                <a16:creationId xmlns:a16="http://schemas.microsoft.com/office/drawing/2014/main" id="{11ABCEE2-3DD9-47D0-AE0F-36AF92F1090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n 8">
            <a:extLst>
              <a:ext uri="{FF2B5EF4-FFF2-40B4-BE49-F238E27FC236}">
                <a16:creationId xmlns:a16="http://schemas.microsoft.com/office/drawing/2014/main" id="{AAF43802-123E-41B2-9EFA-4B63EE87726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1146177"/>
            <a:ext cx="2719388" cy="416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28A1A33B-12EC-4773-9560-5C1246C68EC7}"/>
              </a:ext>
            </a:extLst>
          </p:cNvPr>
          <p:cNvSpPr txBox="1"/>
          <p:nvPr/>
        </p:nvSpPr>
        <p:spPr>
          <a:xfrm>
            <a:off x="1752606" y="1308100"/>
            <a:ext cx="68480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71323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54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C35FA22-0741-42EB-8D47-4525DEA17F62}"/>
              </a:ext>
            </a:extLst>
          </p:cNvPr>
          <p:cNvSpPr txBox="1"/>
          <p:nvPr/>
        </p:nvSpPr>
        <p:spPr>
          <a:xfrm>
            <a:off x="557664" y="2794002"/>
            <a:ext cx="54373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71323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36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8D42BC4-57C6-4183-A6CA-DBBF623FE70B}"/>
              </a:ext>
            </a:extLst>
          </p:cNvPr>
          <p:cNvSpPr txBox="1"/>
          <p:nvPr/>
        </p:nvSpPr>
        <p:spPr>
          <a:xfrm>
            <a:off x="1736154" y="4433829"/>
            <a:ext cx="518091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71323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36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2C02D35F-57BD-4A70-8BF6-51B46B633BFD}"/>
              </a:ext>
            </a:extLst>
          </p:cNvPr>
          <p:cNvSpPr/>
          <p:nvPr/>
        </p:nvSpPr>
        <p:spPr>
          <a:xfrm>
            <a:off x="8378827" y="392124"/>
            <a:ext cx="328613" cy="3079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1323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O" sz="1404" dirty="0"/>
          </a:p>
        </p:txBody>
      </p:sp>
      <p:pic>
        <p:nvPicPr>
          <p:cNvPr id="10" name="Imagen 12">
            <a:extLst>
              <a:ext uri="{FF2B5EF4-FFF2-40B4-BE49-F238E27FC236}">
                <a16:creationId xmlns:a16="http://schemas.microsoft.com/office/drawing/2014/main" id="{F11E58AD-6210-4C29-9886-4FBDC4F108E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828" y="5148263"/>
            <a:ext cx="4381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68724" y="3389881"/>
            <a:ext cx="5079531" cy="1379802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16" name="Título 15"/>
          <p:cNvSpPr>
            <a:spLocks noGrp="1"/>
          </p:cNvSpPr>
          <p:nvPr>
            <p:ph type="title"/>
          </p:nvPr>
        </p:nvSpPr>
        <p:spPr>
          <a:xfrm>
            <a:off x="2868665" y="1479409"/>
            <a:ext cx="5079636" cy="175116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869202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ipse 5">
            <a:extLst>
              <a:ext uri="{FF2B5EF4-FFF2-40B4-BE49-F238E27FC236}">
                <a16:creationId xmlns:a16="http://schemas.microsoft.com/office/drawing/2014/main" id="{D0CC063F-17D4-449C-9DCD-1E7DC56EAFCC}"/>
              </a:ext>
            </a:extLst>
          </p:cNvPr>
          <p:cNvSpPr/>
          <p:nvPr/>
        </p:nvSpPr>
        <p:spPr>
          <a:xfrm>
            <a:off x="31750" y="481015"/>
            <a:ext cx="317500" cy="477837"/>
          </a:xfrm>
          <a:custGeom>
            <a:avLst/>
            <a:gdLst>
              <a:gd name="connsiteX0" fmla="*/ 0 w 354419"/>
              <a:gd name="connsiteY0" fmla="*/ 237461 h 474921"/>
              <a:gd name="connsiteX1" fmla="*/ 177210 w 354419"/>
              <a:gd name="connsiteY1" fmla="*/ 0 h 474921"/>
              <a:gd name="connsiteX2" fmla="*/ 354420 w 354419"/>
              <a:gd name="connsiteY2" fmla="*/ 237461 h 474921"/>
              <a:gd name="connsiteX3" fmla="*/ 177210 w 354419"/>
              <a:gd name="connsiteY3" fmla="*/ 474922 h 474921"/>
              <a:gd name="connsiteX4" fmla="*/ 0 w 354419"/>
              <a:gd name="connsiteY4" fmla="*/ 237461 h 474921"/>
              <a:gd name="connsiteX0" fmla="*/ 0 w 317739"/>
              <a:gd name="connsiteY0" fmla="*/ 237667 h 475418"/>
              <a:gd name="connsiteX1" fmla="*/ 177210 w 317739"/>
              <a:gd name="connsiteY1" fmla="*/ 206 h 475418"/>
              <a:gd name="connsiteX2" fmla="*/ 317739 w 317739"/>
              <a:gd name="connsiteY2" fmla="*/ 271728 h 475418"/>
              <a:gd name="connsiteX3" fmla="*/ 177210 w 317739"/>
              <a:gd name="connsiteY3" fmla="*/ 475128 h 475418"/>
              <a:gd name="connsiteX4" fmla="*/ 0 w 317739"/>
              <a:gd name="connsiteY4" fmla="*/ 237667 h 475418"/>
              <a:gd name="connsiteX0" fmla="*/ 0 w 349180"/>
              <a:gd name="connsiteY0" fmla="*/ 237972 h 476338"/>
              <a:gd name="connsiteX1" fmla="*/ 177210 w 349180"/>
              <a:gd name="connsiteY1" fmla="*/ 511 h 476338"/>
              <a:gd name="connsiteX2" fmla="*/ 349180 w 349180"/>
              <a:gd name="connsiteY2" fmla="*/ 292994 h 476338"/>
              <a:gd name="connsiteX3" fmla="*/ 177210 w 349180"/>
              <a:gd name="connsiteY3" fmla="*/ 475433 h 476338"/>
              <a:gd name="connsiteX4" fmla="*/ 0 w 349180"/>
              <a:gd name="connsiteY4" fmla="*/ 237972 h 476338"/>
              <a:gd name="connsiteX0" fmla="*/ 0 w 317739"/>
              <a:gd name="connsiteY0" fmla="*/ 230299 h 476761"/>
              <a:gd name="connsiteX1" fmla="*/ 145769 w 317739"/>
              <a:gd name="connsiteY1" fmla="*/ 698 h 476761"/>
              <a:gd name="connsiteX2" fmla="*/ 317739 w 317739"/>
              <a:gd name="connsiteY2" fmla="*/ 293181 h 476761"/>
              <a:gd name="connsiteX3" fmla="*/ 145769 w 317739"/>
              <a:gd name="connsiteY3" fmla="*/ 475620 h 476761"/>
              <a:gd name="connsiteX4" fmla="*/ 0 w 317739"/>
              <a:gd name="connsiteY4" fmla="*/ 230299 h 476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739" h="476761">
                <a:moveTo>
                  <a:pt x="0" y="230299"/>
                </a:moveTo>
                <a:cubicBezTo>
                  <a:pt x="0" y="99153"/>
                  <a:pt x="92813" y="-9782"/>
                  <a:pt x="145769" y="698"/>
                </a:cubicBezTo>
                <a:cubicBezTo>
                  <a:pt x="198726" y="11178"/>
                  <a:pt x="317739" y="162035"/>
                  <a:pt x="317739" y="293181"/>
                </a:cubicBezTo>
                <a:cubicBezTo>
                  <a:pt x="317739" y="424327"/>
                  <a:pt x="198726" y="486100"/>
                  <a:pt x="145769" y="475620"/>
                </a:cubicBezTo>
                <a:cubicBezTo>
                  <a:pt x="92813" y="465140"/>
                  <a:pt x="0" y="361445"/>
                  <a:pt x="0" y="2302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1323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O" sz="1404" dirty="0"/>
          </a:p>
        </p:txBody>
      </p:sp>
      <p:pic>
        <p:nvPicPr>
          <p:cNvPr id="4" name="Imagen 8">
            <a:extLst>
              <a:ext uri="{FF2B5EF4-FFF2-40B4-BE49-F238E27FC236}">
                <a16:creationId xmlns:a16="http://schemas.microsoft.com/office/drawing/2014/main" id="{66854FAE-7D81-4BA9-B69B-D0529898B0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17" b="62918"/>
          <a:stretch>
            <a:fillRect/>
          </a:stretch>
        </p:blipFill>
        <p:spPr bwMode="auto">
          <a:xfrm>
            <a:off x="9529" y="2141541"/>
            <a:ext cx="2043113" cy="171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lipse 4">
            <a:extLst>
              <a:ext uri="{FF2B5EF4-FFF2-40B4-BE49-F238E27FC236}">
                <a16:creationId xmlns:a16="http://schemas.microsoft.com/office/drawing/2014/main" id="{093C347F-6946-420F-A5C6-616A4D41E66F}"/>
              </a:ext>
            </a:extLst>
          </p:cNvPr>
          <p:cNvSpPr/>
          <p:nvPr/>
        </p:nvSpPr>
        <p:spPr>
          <a:xfrm>
            <a:off x="8597900" y="184162"/>
            <a:ext cx="361950" cy="2968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1323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O" sz="1404" dirty="0"/>
          </a:p>
        </p:txBody>
      </p:sp>
      <p:pic>
        <p:nvPicPr>
          <p:cNvPr id="6" name="Imagen 11">
            <a:extLst>
              <a:ext uri="{FF2B5EF4-FFF2-40B4-BE49-F238E27FC236}">
                <a16:creationId xmlns:a16="http://schemas.microsoft.com/office/drawing/2014/main" id="{9D823129-1564-4201-8AF2-17C66A51AFF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119" b="63123"/>
          <a:stretch/>
        </p:blipFill>
        <p:spPr bwMode="auto">
          <a:xfrm>
            <a:off x="1" y="11"/>
            <a:ext cx="2540000" cy="2099733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32E3A426-AE9A-4511-9CDA-1D5C2291A81A}"/>
              </a:ext>
            </a:extLst>
          </p:cNvPr>
          <p:cNvSpPr/>
          <p:nvPr/>
        </p:nvSpPr>
        <p:spPr>
          <a:xfrm>
            <a:off x="5402263" y="5097475"/>
            <a:ext cx="3557587" cy="5365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 dirty="0"/>
          </a:p>
        </p:txBody>
      </p:sp>
      <p:pic>
        <p:nvPicPr>
          <p:cNvPr id="8" name="Imagen 11">
            <a:extLst>
              <a:ext uri="{FF2B5EF4-FFF2-40B4-BE49-F238E27FC236}">
                <a16:creationId xmlns:a16="http://schemas.microsoft.com/office/drawing/2014/main" id="{A2BA85EE-2189-4DDC-9248-3813273256E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828" y="5148263"/>
            <a:ext cx="4381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67516" y="2444960"/>
            <a:ext cx="6322828" cy="110463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9511591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08C68A31-8ABB-408E-B8D0-2124AA29B63C}"/>
              </a:ext>
            </a:extLst>
          </p:cNvPr>
          <p:cNvSpPr/>
          <p:nvPr/>
        </p:nvSpPr>
        <p:spPr>
          <a:xfrm>
            <a:off x="5402263" y="5097475"/>
            <a:ext cx="3557587" cy="5365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 dirty="0"/>
          </a:p>
        </p:txBody>
      </p:sp>
      <p:pic>
        <p:nvPicPr>
          <p:cNvPr id="4" name="Imagen 7">
            <a:extLst>
              <a:ext uri="{FF2B5EF4-FFF2-40B4-BE49-F238E27FC236}">
                <a16:creationId xmlns:a16="http://schemas.microsoft.com/office/drawing/2014/main" id="{B7B7A6B8-BF2E-46E2-B71A-2F7B46DD61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828" y="5148263"/>
            <a:ext cx="4381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32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6184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es - panoramic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5A28CBBD-4B5E-410F-8574-02F75AF70F66}"/>
              </a:ext>
            </a:extLst>
          </p:cNvPr>
          <p:cNvSpPr/>
          <p:nvPr/>
        </p:nvSpPr>
        <p:spPr>
          <a:xfrm>
            <a:off x="0" y="0"/>
            <a:ext cx="9144000" cy="5715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1323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O" sz="1404" dirty="0"/>
          </a:p>
        </p:txBody>
      </p:sp>
      <p:pic>
        <p:nvPicPr>
          <p:cNvPr id="3" name="Imagen 8">
            <a:extLst>
              <a:ext uri="{FF2B5EF4-FFF2-40B4-BE49-F238E27FC236}">
                <a16:creationId xmlns:a16="http://schemas.microsoft.com/office/drawing/2014/main" id="{AD65C817-1B32-4D04-A524-64C3F74C2A6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" y="0"/>
            <a:ext cx="466725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n 8">
            <a:extLst>
              <a:ext uri="{FF2B5EF4-FFF2-40B4-BE49-F238E27FC236}">
                <a16:creationId xmlns:a16="http://schemas.microsoft.com/office/drawing/2014/main" id="{A8DD7136-D5EF-4FA6-B236-8E12A002F0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828" y="5148263"/>
            <a:ext cx="4381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563189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2608F89-D391-4B62-924A-ECAFF240F8E4}"/>
              </a:ext>
            </a:extLst>
          </p:cNvPr>
          <p:cNvSpPr/>
          <p:nvPr/>
        </p:nvSpPr>
        <p:spPr>
          <a:xfrm>
            <a:off x="5402263" y="5097475"/>
            <a:ext cx="3557587" cy="5365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 dirty="0"/>
          </a:p>
        </p:txBody>
      </p:sp>
      <p:pic>
        <p:nvPicPr>
          <p:cNvPr id="5" name="Imagen 7">
            <a:extLst>
              <a:ext uri="{FF2B5EF4-FFF2-40B4-BE49-F238E27FC236}">
                <a16:creationId xmlns:a16="http://schemas.microsoft.com/office/drawing/2014/main" id="{5199570B-0A35-44CF-BF1C-F621DB414EA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828" y="5148263"/>
            <a:ext cx="4381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46226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B9398A76-1D9E-4C4E-BFD6-340DC19DB261}"/>
              </a:ext>
            </a:extLst>
          </p:cNvPr>
          <p:cNvSpPr/>
          <p:nvPr/>
        </p:nvSpPr>
        <p:spPr>
          <a:xfrm>
            <a:off x="5402263" y="5097475"/>
            <a:ext cx="3557587" cy="5365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C5263B16-50BA-45D5-A9CA-EAA0C9EC647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828" y="5148263"/>
            <a:ext cx="4381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75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6" y="1400975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6" y="2087563"/>
            <a:ext cx="3887391" cy="307049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07191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ton - blanco y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F3503D4E-69EC-4543-9F57-5F0AFD5E4BFD}"/>
              </a:ext>
            </a:extLst>
          </p:cNvPr>
          <p:cNvSpPr/>
          <p:nvPr/>
        </p:nvSpPr>
        <p:spPr>
          <a:xfrm>
            <a:off x="5402263" y="5097475"/>
            <a:ext cx="3557587" cy="5365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 dirty="0"/>
          </a:p>
        </p:txBody>
      </p:sp>
      <p:pic>
        <p:nvPicPr>
          <p:cNvPr id="3" name="Imagen 7">
            <a:extLst>
              <a:ext uri="{FF2B5EF4-FFF2-40B4-BE49-F238E27FC236}">
                <a16:creationId xmlns:a16="http://schemas.microsoft.com/office/drawing/2014/main" id="{F78EA14A-41B7-4D66-82B3-E8F225084D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828" y="5148263"/>
            <a:ext cx="4381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227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n 11">
            <a:extLst>
              <a:ext uri="{FF2B5EF4-FFF2-40B4-BE49-F238E27FC236}">
                <a16:creationId xmlns:a16="http://schemas.microsoft.com/office/drawing/2014/main" id="{8DE3C034-1A20-43F8-B1D5-45C0E39CCAEB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35ECC543-C6C6-427F-9187-89B9410C66B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96929" y="304800"/>
            <a:ext cx="7718425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/>
              <a:t>Haga clic para modificar el estilo de título del patrón</a:t>
            </a:r>
            <a:endParaRPr lang="en-US" altLang="es-CO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3528AF9D-C3F1-468B-ACDB-4EC1DB2BED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796929" y="1520825"/>
            <a:ext cx="7718425" cy="362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/>
              <a:t>Haga clic para modificar el estilo de texto del patrón</a:t>
            </a:r>
          </a:p>
          <a:p>
            <a:pPr lvl="1"/>
            <a:r>
              <a:rPr lang="es-ES" altLang="es-CO"/>
              <a:t>Segundo nivel</a:t>
            </a:r>
          </a:p>
          <a:p>
            <a:pPr lvl="2"/>
            <a:r>
              <a:rPr lang="es-ES" altLang="es-CO"/>
              <a:t>Tercer nivel</a:t>
            </a:r>
          </a:p>
          <a:p>
            <a:pPr lvl="3"/>
            <a:r>
              <a:rPr lang="es-ES" altLang="es-CO"/>
              <a:t>Cuarto nivel</a:t>
            </a:r>
          </a:p>
          <a:p>
            <a:pPr lvl="4"/>
            <a:r>
              <a:rPr lang="es-ES" altLang="es-CO"/>
              <a:t>Quinto nivel</a:t>
            </a:r>
            <a:endParaRPr lang="en-US" altLang="es-CO"/>
          </a:p>
        </p:txBody>
      </p:sp>
      <p:pic>
        <p:nvPicPr>
          <p:cNvPr id="1029" name="Imagen 6">
            <a:extLst>
              <a:ext uri="{FF2B5EF4-FFF2-40B4-BE49-F238E27FC236}">
                <a16:creationId xmlns:a16="http://schemas.microsoft.com/office/drawing/2014/main" id="{D1247F04-070B-4347-9469-007696153030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04800"/>
            <a:ext cx="249238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Imagen 12">
            <a:extLst>
              <a:ext uri="{FF2B5EF4-FFF2-40B4-BE49-F238E27FC236}">
                <a16:creationId xmlns:a16="http://schemas.microsoft.com/office/drawing/2014/main" id="{A76034B0-88B3-49BC-9097-782F49AAF09A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8342" y="5281613"/>
            <a:ext cx="2795587" cy="265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1586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  <p:sldLayoutId id="2147483818" r:id="rId12"/>
    <p:sldLayoutId id="2147483819" r:id="rId13"/>
    <p:sldLayoutId id="2147483820" r:id="rId14"/>
    <p:sldLayoutId id="2147483821" r:id="rId15"/>
    <p:sldLayoutId id="2147483822" r:id="rId16"/>
  </p:sldLayoutIdLst>
  <p:transition/>
  <p:txStyles>
    <p:titleStyle>
      <a:lvl1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171450" indent="-171450" algn="l" defTabSz="685800" rtl="0" fontAlgn="base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260939" y="0"/>
            <a:ext cx="66221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/>
              <a:t>CONTADURÍA GENERAL DE LA NACIÓN </a:t>
            </a:r>
          </a:p>
          <a:p>
            <a:pPr algn="ctr"/>
            <a:r>
              <a:rPr lang="es-CO" sz="1600" b="1" dirty="0"/>
              <a:t>PROYECTOS DE INVERSIÓN VIGENCIA 2020 ($)</a:t>
            </a:r>
          </a:p>
        </p:txBody>
      </p:sp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282E1863-B576-4156-BDD3-B761CF82CE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9131210"/>
              </p:ext>
            </p:extLst>
          </p:nvPr>
        </p:nvGraphicFramePr>
        <p:xfrm>
          <a:off x="1338263" y="752475"/>
          <a:ext cx="6467475" cy="421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Worksheet" r:id="rId3" imgW="6467428" imgH="4210024" progId="Excel.Sheet.12">
                  <p:embed/>
                </p:oleObj>
              </mc:Choice>
              <mc:Fallback>
                <p:oleObj name="Worksheet" r:id="rId3" imgW="6467428" imgH="421002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38263" y="752475"/>
                        <a:ext cx="6467475" cy="421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222666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2" id="{FD420B8A-9858-4CF3-9C06-29DAA5310953}" vid="{74C4064D-1277-4F39-B141-9CA19AA97515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OriginalDic2018Duque (2)</Template>
  <TotalTime>14747</TotalTime>
  <Words>11</Words>
  <Application>Microsoft Office PowerPoint</Application>
  <PresentationFormat>Presentación en pantalla (16:10)</PresentationFormat>
  <Paragraphs>2</Paragraphs>
  <Slides>1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Adobe Heiti Std R</vt:lpstr>
      <vt:lpstr>Arial</vt:lpstr>
      <vt:lpstr>Calibri</vt:lpstr>
      <vt:lpstr>Tema de Office</vt:lpstr>
      <vt:lpstr>Hoja de cálculo de Microsoft Excel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Luis Diego Fernando Camelo Avila - GIT de Planeacion</dc:creator>
  <cp:lastModifiedBy>IVON TRIANA</cp:lastModifiedBy>
  <cp:revision>998</cp:revision>
  <dcterms:created xsi:type="dcterms:W3CDTF">2019-01-30T16:19:31Z</dcterms:created>
  <dcterms:modified xsi:type="dcterms:W3CDTF">2020-01-31T13:01:03Z</dcterms:modified>
</cp:coreProperties>
</file>