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71" r:id="rId2"/>
    <p:sldId id="272" r:id="rId3"/>
    <p:sldId id="284" r:id="rId4"/>
    <p:sldId id="285" r:id="rId5"/>
    <p:sldId id="286" r:id="rId6"/>
    <p:sldId id="282" r:id="rId7"/>
    <p:sldId id="281" r:id="rId8"/>
    <p:sldId id="283" r:id="rId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634"/>
    <a:srgbClr val="549E72"/>
    <a:srgbClr val="316564"/>
    <a:srgbClr val="418584"/>
    <a:srgbClr val="0090BA"/>
    <a:srgbClr val="0462A2"/>
    <a:srgbClr val="135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5BF16C-7105-422E-869E-EA8906993E41}" v="436" dt="2024-08-08T20:21:59.0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6957" autoAdjust="0"/>
  </p:normalViewPr>
  <p:slideViewPr>
    <p:cSldViewPr snapToGrid="0">
      <p:cViewPr varScale="1">
        <p:scale>
          <a:sx n="95" d="100"/>
          <a:sy n="95" d="100"/>
        </p:scale>
        <p:origin x="11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gustina Llambi" userId="ee080962-734d-437f-aea3-9031f8d1c226" providerId="ADAL" clId="{445BF16C-7105-422E-869E-EA8906993E41}"/>
    <pc:docChg chg="undo custSel addSld delSld modSld sldOrd">
      <pc:chgData name="Agustina Llambi" userId="ee080962-734d-437f-aea3-9031f8d1c226" providerId="ADAL" clId="{445BF16C-7105-422E-869E-EA8906993E41}" dt="2024-08-08T20:22:11.854" v="2063" actId="6549"/>
      <pc:docMkLst>
        <pc:docMk/>
      </pc:docMkLst>
      <pc:sldChg chg="modSp mod">
        <pc:chgData name="Agustina Llambi" userId="ee080962-734d-437f-aea3-9031f8d1c226" providerId="ADAL" clId="{445BF16C-7105-422E-869E-EA8906993E41}" dt="2024-08-08T17:53:07.599" v="1554" actId="20577"/>
        <pc:sldMkLst>
          <pc:docMk/>
          <pc:sldMk cId="759465391" sldId="272"/>
        </pc:sldMkLst>
        <pc:spChg chg="mod">
          <ac:chgData name="Agustina Llambi" userId="ee080962-734d-437f-aea3-9031f8d1c226" providerId="ADAL" clId="{445BF16C-7105-422E-869E-EA8906993E41}" dt="2024-08-08T17:53:07.599" v="1554" actId="20577"/>
          <ac:spMkLst>
            <pc:docMk/>
            <pc:sldMk cId="759465391" sldId="272"/>
            <ac:spMk id="2" creationId="{C8F004DE-8425-42CD-BA69-CEA848D33C31}"/>
          </ac:spMkLst>
        </pc:spChg>
        <pc:spChg chg="mod">
          <ac:chgData name="Agustina Llambi" userId="ee080962-734d-437f-aea3-9031f8d1c226" providerId="ADAL" clId="{445BF16C-7105-422E-869E-EA8906993E41}" dt="2024-08-07T20:22:09.709" v="45" actId="20577"/>
          <ac:spMkLst>
            <pc:docMk/>
            <pc:sldMk cId="759465391" sldId="272"/>
            <ac:spMk id="3" creationId="{C23E3B25-21B4-49AF-BFF5-65386F73EC88}"/>
          </ac:spMkLst>
        </pc:spChg>
        <pc:spChg chg="mod">
          <ac:chgData name="Agustina Llambi" userId="ee080962-734d-437f-aea3-9031f8d1c226" providerId="ADAL" clId="{445BF16C-7105-422E-869E-EA8906993E41}" dt="2024-08-07T20:21:56.312" v="14" actId="20577"/>
          <ac:spMkLst>
            <pc:docMk/>
            <pc:sldMk cId="759465391" sldId="272"/>
            <ac:spMk id="4" creationId="{60CAA5D8-BB0A-401D-8F2C-131A14621FC5}"/>
          </ac:spMkLst>
        </pc:spChg>
      </pc:sldChg>
      <pc:sldChg chg="addSp delSp modSp del mod modClrScheme chgLayout">
        <pc:chgData name="Agustina Llambi" userId="ee080962-734d-437f-aea3-9031f8d1c226" providerId="ADAL" clId="{445BF16C-7105-422E-869E-EA8906993E41}" dt="2024-08-08T14:13:01.759" v="445" actId="47"/>
        <pc:sldMkLst>
          <pc:docMk/>
          <pc:sldMk cId="571638836" sldId="273"/>
        </pc:sldMkLst>
        <pc:spChg chg="del mod ord">
          <ac:chgData name="Agustina Llambi" userId="ee080962-734d-437f-aea3-9031f8d1c226" providerId="ADAL" clId="{445BF16C-7105-422E-869E-EA8906993E41}" dt="2024-08-08T13:20:25.908" v="119" actId="700"/>
          <ac:spMkLst>
            <pc:docMk/>
            <pc:sldMk cId="571638836" sldId="273"/>
            <ac:spMk id="2" creationId="{81B85CAB-F326-403E-8946-C4DB6B36E1DE}"/>
          </ac:spMkLst>
        </pc:spChg>
        <pc:spChg chg="del mod ord">
          <ac:chgData name="Agustina Llambi" userId="ee080962-734d-437f-aea3-9031f8d1c226" providerId="ADAL" clId="{445BF16C-7105-422E-869E-EA8906993E41}" dt="2024-08-08T13:20:25.908" v="119" actId="700"/>
          <ac:spMkLst>
            <pc:docMk/>
            <pc:sldMk cId="571638836" sldId="273"/>
            <ac:spMk id="3" creationId="{8C57E4AB-8587-4324-B7CA-1882DEA9352E}"/>
          </ac:spMkLst>
        </pc:spChg>
        <pc:spChg chg="del">
          <ac:chgData name="Agustina Llambi" userId="ee080962-734d-437f-aea3-9031f8d1c226" providerId="ADAL" clId="{445BF16C-7105-422E-869E-EA8906993E41}" dt="2024-08-08T13:20:25.908" v="119" actId="700"/>
          <ac:spMkLst>
            <pc:docMk/>
            <pc:sldMk cId="571638836" sldId="273"/>
            <ac:spMk id="4" creationId="{C565FA1B-E0DA-4E21-B77C-08467B7D9DB1}"/>
          </ac:spMkLst>
        </pc:spChg>
        <pc:spChg chg="add mod ord">
          <ac:chgData name="Agustina Llambi" userId="ee080962-734d-437f-aea3-9031f8d1c226" providerId="ADAL" clId="{445BF16C-7105-422E-869E-EA8906993E41}" dt="2024-08-08T14:02:27.379" v="148" actId="1076"/>
          <ac:spMkLst>
            <pc:docMk/>
            <pc:sldMk cId="571638836" sldId="273"/>
            <ac:spMk id="5" creationId="{C440E0A0-91B9-3B4F-03C3-7B107DEE7CCF}"/>
          </ac:spMkLst>
        </pc:spChg>
        <pc:spChg chg="add del mod ord">
          <ac:chgData name="Agustina Llambi" userId="ee080962-734d-437f-aea3-9031f8d1c226" providerId="ADAL" clId="{445BF16C-7105-422E-869E-EA8906993E41}" dt="2024-08-08T14:02:27.820" v="149" actId="478"/>
          <ac:spMkLst>
            <pc:docMk/>
            <pc:sldMk cId="571638836" sldId="273"/>
            <ac:spMk id="6" creationId="{4EBFBD88-C78A-37F0-097F-0F83D8A11D95}"/>
          </ac:spMkLst>
        </pc:spChg>
      </pc:sldChg>
      <pc:sldChg chg="addSp delSp modSp del mod modClrScheme chgLayout">
        <pc:chgData name="Agustina Llambi" userId="ee080962-734d-437f-aea3-9031f8d1c226" providerId="ADAL" clId="{445BF16C-7105-422E-869E-EA8906993E41}" dt="2024-08-08T15:35:00.988" v="647" actId="47"/>
        <pc:sldMkLst>
          <pc:docMk/>
          <pc:sldMk cId="4054481320" sldId="274"/>
        </pc:sldMkLst>
        <pc:spChg chg="add del mod ord">
          <ac:chgData name="Agustina Llambi" userId="ee080962-734d-437f-aea3-9031f8d1c226" providerId="ADAL" clId="{445BF16C-7105-422E-869E-EA8906993E41}" dt="2024-08-08T15:34:46.191" v="644" actId="700"/>
          <ac:spMkLst>
            <pc:docMk/>
            <pc:sldMk cId="4054481320" sldId="274"/>
            <ac:spMk id="2" creationId="{BF3DAD19-5FBA-B0C0-8066-6A4735AC3476}"/>
          </ac:spMkLst>
        </pc:spChg>
        <pc:spChg chg="add del mod ord">
          <ac:chgData name="Agustina Llambi" userId="ee080962-734d-437f-aea3-9031f8d1c226" providerId="ADAL" clId="{445BF16C-7105-422E-869E-EA8906993E41}" dt="2024-08-08T15:34:46.191" v="644" actId="700"/>
          <ac:spMkLst>
            <pc:docMk/>
            <pc:sldMk cId="4054481320" sldId="274"/>
            <ac:spMk id="3" creationId="{1CBDB2CF-C8FC-0B10-8F3D-512BB5DEFAC4}"/>
          </ac:spMkLst>
        </pc:spChg>
        <pc:spChg chg="add mod ord">
          <ac:chgData name="Agustina Llambi" userId="ee080962-734d-437f-aea3-9031f8d1c226" providerId="ADAL" clId="{445BF16C-7105-422E-869E-EA8906993E41}" dt="2024-08-08T15:34:46.191" v="644" actId="700"/>
          <ac:spMkLst>
            <pc:docMk/>
            <pc:sldMk cId="4054481320" sldId="274"/>
            <ac:spMk id="4" creationId="{B135BED3-2EEB-504E-F90C-666A64646B8A}"/>
          </ac:spMkLst>
        </pc:spChg>
        <pc:spChg chg="del mod ord">
          <ac:chgData name="Agustina Llambi" userId="ee080962-734d-437f-aea3-9031f8d1c226" providerId="ADAL" clId="{445BF16C-7105-422E-869E-EA8906993E41}" dt="2024-08-08T15:34:39.210" v="643" actId="700"/>
          <ac:spMkLst>
            <pc:docMk/>
            <pc:sldMk cId="4054481320" sldId="274"/>
            <ac:spMk id="5" creationId="{8F5F448F-EA64-4F7A-ABED-A9A5FD8655D2}"/>
          </ac:spMkLst>
        </pc:spChg>
        <pc:spChg chg="del">
          <ac:chgData name="Agustina Llambi" userId="ee080962-734d-437f-aea3-9031f8d1c226" providerId="ADAL" clId="{445BF16C-7105-422E-869E-EA8906993E41}" dt="2024-08-08T15:34:39.210" v="643" actId="700"/>
          <ac:spMkLst>
            <pc:docMk/>
            <pc:sldMk cId="4054481320" sldId="274"/>
            <ac:spMk id="6" creationId="{2F5DC05B-FBE9-4B07-858F-5B8D2CDC71CF}"/>
          </ac:spMkLst>
        </pc:spChg>
        <pc:spChg chg="add mod ord">
          <ac:chgData name="Agustina Llambi" userId="ee080962-734d-437f-aea3-9031f8d1c226" providerId="ADAL" clId="{445BF16C-7105-422E-869E-EA8906993E41}" dt="2024-08-08T15:34:46.191" v="644" actId="700"/>
          <ac:spMkLst>
            <pc:docMk/>
            <pc:sldMk cId="4054481320" sldId="274"/>
            <ac:spMk id="7" creationId="{C4E3D5F4-D664-5299-31A7-16E1808CFDF8}"/>
          </ac:spMkLst>
        </pc:spChg>
      </pc:sldChg>
      <pc:sldChg chg="add del">
        <pc:chgData name="Agustina Llambi" userId="ee080962-734d-437f-aea3-9031f8d1c226" providerId="ADAL" clId="{445BF16C-7105-422E-869E-EA8906993E41}" dt="2024-08-08T15:59:15.530" v="890" actId="47"/>
        <pc:sldMkLst>
          <pc:docMk/>
          <pc:sldMk cId="3453075655" sldId="275"/>
        </pc:sldMkLst>
      </pc:sldChg>
      <pc:sldChg chg="add del">
        <pc:chgData name="Agustina Llambi" userId="ee080962-734d-437f-aea3-9031f8d1c226" providerId="ADAL" clId="{445BF16C-7105-422E-869E-EA8906993E41}" dt="2024-08-08T15:35:40.087" v="652" actId="2696"/>
        <pc:sldMkLst>
          <pc:docMk/>
          <pc:sldMk cId="72197039" sldId="276"/>
        </pc:sldMkLst>
      </pc:sldChg>
      <pc:sldChg chg="add del">
        <pc:chgData name="Agustina Llambi" userId="ee080962-734d-437f-aea3-9031f8d1c226" providerId="ADAL" clId="{445BF16C-7105-422E-869E-EA8906993E41}" dt="2024-08-08T15:35:40.087" v="652" actId="2696"/>
        <pc:sldMkLst>
          <pc:docMk/>
          <pc:sldMk cId="1161796678" sldId="277"/>
        </pc:sldMkLst>
      </pc:sldChg>
      <pc:sldChg chg="add del">
        <pc:chgData name="Agustina Llambi" userId="ee080962-734d-437f-aea3-9031f8d1c226" providerId="ADAL" clId="{445BF16C-7105-422E-869E-EA8906993E41}" dt="2024-08-08T15:35:40.087" v="652" actId="2696"/>
        <pc:sldMkLst>
          <pc:docMk/>
          <pc:sldMk cId="278892800" sldId="278"/>
        </pc:sldMkLst>
      </pc:sldChg>
      <pc:sldChg chg="del">
        <pc:chgData name="Agustina Llambi" userId="ee080962-734d-437f-aea3-9031f8d1c226" providerId="ADAL" clId="{445BF16C-7105-422E-869E-EA8906993E41}" dt="2024-08-08T15:35:40.087" v="652" actId="2696"/>
        <pc:sldMkLst>
          <pc:docMk/>
          <pc:sldMk cId="4160520861" sldId="279"/>
        </pc:sldMkLst>
      </pc:sldChg>
      <pc:sldChg chg="addSp delSp modSp del mod modClrScheme chgLayout">
        <pc:chgData name="Agustina Llambi" userId="ee080962-734d-437f-aea3-9031f8d1c226" providerId="ADAL" clId="{445BF16C-7105-422E-869E-EA8906993E41}" dt="2024-08-08T15:35:54.998" v="654" actId="47"/>
        <pc:sldMkLst>
          <pc:docMk/>
          <pc:sldMk cId="2243246315" sldId="280"/>
        </pc:sldMkLst>
        <pc:spChg chg="add mod ord">
          <ac:chgData name="Agustina Llambi" userId="ee080962-734d-437f-aea3-9031f8d1c226" providerId="ADAL" clId="{445BF16C-7105-422E-869E-EA8906993E41}" dt="2024-08-08T15:35:50.808" v="653" actId="700"/>
          <ac:spMkLst>
            <pc:docMk/>
            <pc:sldMk cId="2243246315" sldId="280"/>
            <ac:spMk id="2" creationId="{E9E9F731-737C-D8C6-D4E0-DA3ECDA15883}"/>
          </ac:spMkLst>
        </pc:spChg>
        <pc:spChg chg="add mod ord">
          <ac:chgData name="Agustina Llambi" userId="ee080962-734d-437f-aea3-9031f8d1c226" providerId="ADAL" clId="{445BF16C-7105-422E-869E-EA8906993E41}" dt="2024-08-08T15:35:50.808" v="653" actId="700"/>
          <ac:spMkLst>
            <pc:docMk/>
            <pc:sldMk cId="2243246315" sldId="280"/>
            <ac:spMk id="3" creationId="{33D75F3C-4B78-748B-7775-AEFED0D4A7DB}"/>
          </ac:spMkLst>
        </pc:spChg>
        <pc:spChg chg="del mod ord">
          <ac:chgData name="Agustina Llambi" userId="ee080962-734d-437f-aea3-9031f8d1c226" providerId="ADAL" clId="{445BF16C-7105-422E-869E-EA8906993E41}" dt="2024-08-08T15:35:50.808" v="653" actId="700"/>
          <ac:spMkLst>
            <pc:docMk/>
            <pc:sldMk cId="2243246315" sldId="280"/>
            <ac:spMk id="4" creationId="{D2198456-BEB5-498D-B178-CD03D91DC236}"/>
          </ac:spMkLst>
        </pc:spChg>
        <pc:spChg chg="del mod ord">
          <ac:chgData name="Agustina Llambi" userId="ee080962-734d-437f-aea3-9031f8d1c226" providerId="ADAL" clId="{445BF16C-7105-422E-869E-EA8906993E41}" dt="2024-08-08T15:35:50.808" v="653" actId="700"/>
          <ac:spMkLst>
            <pc:docMk/>
            <pc:sldMk cId="2243246315" sldId="280"/>
            <ac:spMk id="5" creationId="{90EA8BEC-F4DA-48D8-B7CD-9C127A8F69B3}"/>
          </ac:spMkLst>
        </pc:spChg>
      </pc:sldChg>
      <pc:sldChg chg="addSp delSp modSp mod ord modClrScheme chgLayout modNotesTx">
        <pc:chgData name="Agustina Llambi" userId="ee080962-734d-437f-aea3-9031f8d1c226" providerId="ADAL" clId="{445BF16C-7105-422E-869E-EA8906993E41}" dt="2024-08-08T17:35:39.176" v="1462" actId="313"/>
        <pc:sldMkLst>
          <pc:docMk/>
          <pc:sldMk cId="2254464269" sldId="281"/>
        </pc:sldMkLst>
        <pc:spChg chg="add mod ord">
          <ac:chgData name="Agustina Llambi" userId="ee080962-734d-437f-aea3-9031f8d1c226" providerId="ADAL" clId="{445BF16C-7105-422E-869E-EA8906993E41}" dt="2024-08-08T17:31:49.970" v="1363" actId="1076"/>
          <ac:spMkLst>
            <pc:docMk/>
            <pc:sldMk cId="2254464269" sldId="281"/>
            <ac:spMk id="2" creationId="{6FBAF78C-87B0-0ADA-0CF8-87367F1B1D8E}"/>
          </ac:spMkLst>
        </pc:spChg>
        <pc:spChg chg="add del mod ord">
          <ac:chgData name="Agustina Llambi" userId="ee080962-734d-437f-aea3-9031f8d1c226" providerId="ADAL" clId="{445BF16C-7105-422E-869E-EA8906993E41}" dt="2024-08-08T17:04:47.022" v="1087" actId="478"/>
          <ac:spMkLst>
            <pc:docMk/>
            <pc:sldMk cId="2254464269" sldId="281"/>
            <ac:spMk id="3" creationId="{4D003B35-3A9F-CB23-EB89-87F1291EA8A0}"/>
          </ac:spMkLst>
        </pc:spChg>
        <pc:spChg chg="del mod ord">
          <ac:chgData name="Agustina Llambi" userId="ee080962-734d-437f-aea3-9031f8d1c226" providerId="ADAL" clId="{445BF16C-7105-422E-869E-EA8906993E41}" dt="2024-08-08T17:04:38.146" v="1084" actId="700"/>
          <ac:spMkLst>
            <pc:docMk/>
            <pc:sldMk cId="2254464269" sldId="281"/>
            <ac:spMk id="4" creationId="{764CB789-38D3-4B7C-B357-123020499C18}"/>
          </ac:spMkLst>
        </pc:spChg>
        <pc:spChg chg="del">
          <ac:chgData name="Agustina Llambi" userId="ee080962-734d-437f-aea3-9031f8d1c226" providerId="ADAL" clId="{445BF16C-7105-422E-869E-EA8906993E41}" dt="2024-08-08T17:04:38.146" v="1084" actId="700"/>
          <ac:spMkLst>
            <pc:docMk/>
            <pc:sldMk cId="2254464269" sldId="281"/>
            <ac:spMk id="5" creationId="{03C2DE18-95BF-4952-A413-78643DFFE11F}"/>
          </ac:spMkLst>
        </pc:spChg>
        <pc:spChg chg="add mod">
          <ac:chgData name="Agustina Llambi" userId="ee080962-734d-437f-aea3-9031f8d1c226" providerId="ADAL" clId="{445BF16C-7105-422E-869E-EA8906993E41}" dt="2024-08-08T17:06:29.122" v="1093" actId="1076"/>
          <ac:spMkLst>
            <pc:docMk/>
            <pc:sldMk cId="2254464269" sldId="281"/>
            <ac:spMk id="7" creationId="{BF46F7B1-EAE3-79BC-FDA2-C404DB675C14}"/>
          </ac:spMkLst>
        </pc:spChg>
        <pc:spChg chg="mod">
          <ac:chgData name="Agustina Llambi" userId="ee080962-734d-437f-aea3-9031f8d1c226" providerId="ADAL" clId="{445BF16C-7105-422E-869E-EA8906993E41}" dt="2024-08-08T17:35:11.741" v="1455" actId="790"/>
          <ac:spMkLst>
            <pc:docMk/>
            <pc:sldMk cId="2254464269" sldId="281"/>
            <ac:spMk id="9" creationId="{9E642978-1C1F-FAB1-ED34-24FC41222E99}"/>
          </ac:spMkLst>
        </pc:spChg>
        <pc:spChg chg="mod">
          <ac:chgData name="Agustina Llambi" userId="ee080962-734d-437f-aea3-9031f8d1c226" providerId="ADAL" clId="{445BF16C-7105-422E-869E-EA8906993E41}" dt="2024-08-08T17:20:40.544" v="1105" actId="18245"/>
          <ac:spMkLst>
            <pc:docMk/>
            <pc:sldMk cId="2254464269" sldId="281"/>
            <ac:spMk id="10" creationId="{21EC77C9-A075-60B3-9F0B-A052C8C43D9E}"/>
          </ac:spMkLst>
        </pc:spChg>
        <pc:spChg chg="mod">
          <ac:chgData name="Agustina Llambi" userId="ee080962-734d-437f-aea3-9031f8d1c226" providerId="ADAL" clId="{445BF16C-7105-422E-869E-EA8906993E41}" dt="2024-08-08T17:35:12.710" v="1456" actId="790"/>
          <ac:spMkLst>
            <pc:docMk/>
            <pc:sldMk cId="2254464269" sldId="281"/>
            <ac:spMk id="11" creationId="{F49AF133-8262-FF81-ADB9-E28771750D80}"/>
          </ac:spMkLst>
        </pc:spChg>
        <pc:spChg chg="mod">
          <ac:chgData name="Agustina Llambi" userId="ee080962-734d-437f-aea3-9031f8d1c226" providerId="ADAL" clId="{445BF16C-7105-422E-869E-EA8906993E41}" dt="2024-08-08T17:20:56.973" v="1110" actId="14100"/>
          <ac:spMkLst>
            <pc:docMk/>
            <pc:sldMk cId="2254464269" sldId="281"/>
            <ac:spMk id="12" creationId="{288B54B4-9677-6DE5-CBD3-4E25A13B076E}"/>
          </ac:spMkLst>
        </pc:spChg>
        <pc:spChg chg="mod">
          <ac:chgData name="Agustina Llambi" userId="ee080962-734d-437f-aea3-9031f8d1c226" providerId="ADAL" clId="{445BF16C-7105-422E-869E-EA8906993E41}" dt="2024-08-08T17:20:40.544" v="1105" actId="18245"/>
          <ac:spMkLst>
            <pc:docMk/>
            <pc:sldMk cId="2254464269" sldId="281"/>
            <ac:spMk id="13" creationId="{7E471753-1E64-5CE3-C4F3-2B9F96C6998F}"/>
          </ac:spMkLst>
        </pc:spChg>
        <pc:spChg chg="mod">
          <ac:chgData name="Agustina Llambi" userId="ee080962-734d-437f-aea3-9031f8d1c226" providerId="ADAL" clId="{445BF16C-7105-422E-869E-EA8906993E41}" dt="2024-08-08T17:21:54.065" v="1121" actId="1076"/>
          <ac:spMkLst>
            <pc:docMk/>
            <pc:sldMk cId="2254464269" sldId="281"/>
            <ac:spMk id="14" creationId="{EFCE8695-616F-F147-94BA-C596B8E1A87C}"/>
          </ac:spMkLst>
        </pc:spChg>
        <pc:spChg chg="mod">
          <ac:chgData name="Agustina Llambi" userId="ee080962-734d-437f-aea3-9031f8d1c226" providerId="ADAL" clId="{445BF16C-7105-422E-869E-EA8906993E41}" dt="2024-08-08T17:35:27.442" v="1459" actId="790"/>
          <ac:spMkLst>
            <pc:docMk/>
            <pc:sldMk cId="2254464269" sldId="281"/>
            <ac:spMk id="15" creationId="{6977D4A5-28E4-588F-29CD-50A1651E4793}"/>
          </ac:spMkLst>
        </pc:spChg>
        <pc:spChg chg="mod">
          <ac:chgData name="Agustina Llambi" userId="ee080962-734d-437f-aea3-9031f8d1c226" providerId="ADAL" clId="{445BF16C-7105-422E-869E-EA8906993E41}" dt="2024-08-08T17:20:40.544" v="1105" actId="18245"/>
          <ac:spMkLst>
            <pc:docMk/>
            <pc:sldMk cId="2254464269" sldId="281"/>
            <ac:spMk id="16" creationId="{852DBB61-7E37-45D7-6F3C-9F1FFA4089E6}"/>
          </ac:spMkLst>
        </pc:spChg>
        <pc:spChg chg="mod">
          <ac:chgData name="Agustina Llambi" userId="ee080962-734d-437f-aea3-9031f8d1c226" providerId="ADAL" clId="{445BF16C-7105-422E-869E-EA8906993E41}" dt="2024-08-08T17:35:28.242" v="1460" actId="790"/>
          <ac:spMkLst>
            <pc:docMk/>
            <pc:sldMk cId="2254464269" sldId="281"/>
            <ac:spMk id="17" creationId="{3763722D-7EA0-A00E-D0A5-829610695B4F}"/>
          </ac:spMkLst>
        </pc:spChg>
        <pc:spChg chg="mod">
          <ac:chgData name="Agustina Llambi" userId="ee080962-734d-437f-aea3-9031f8d1c226" providerId="ADAL" clId="{445BF16C-7105-422E-869E-EA8906993E41}" dt="2024-08-08T17:22:13.662" v="1123"/>
          <ac:spMkLst>
            <pc:docMk/>
            <pc:sldMk cId="2254464269" sldId="281"/>
            <ac:spMk id="18" creationId="{3231B097-B762-EC1F-5386-EE42058F7402}"/>
          </ac:spMkLst>
        </pc:spChg>
        <pc:spChg chg="mod">
          <ac:chgData name="Agustina Llambi" userId="ee080962-734d-437f-aea3-9031f8d1c226" providerId="ADAL" clId="{445BF16C-7105-422E-869E-EA8906993E41}" dt="2024-08-08T17:20:40.544" v="1105" actId="18245"/>
          <ac:spMkLst>
            <pc:docMk/>
            <pc:sldMk cId="2254464269" sldId="281"/>
            <ac:spMk id="19" creationId="{46FE70CB-90BB-6D7E-39F9-C1A388668652}"/>
          </ac:spMkLst>
        </pc:spChg>
        <pc:spChg chg="mod">
          <ac:chgData name="Agustina Llambi" userId="ee080962-734d-437f-aea3-9031f8d1c226" providerId="ADAL" clId="{445BF16C-7105-422E-869E-EA8906993E41}" dt="2024-08-08T17:20:40.544" v="1105" actId="18245"/>
          <ac:spMkLst>
            <pc:docMk/>
            <pc:sldMk cId="2254464269" sldId="281"/>
            <ac:spMk id="20" creationId="{17D26AC7-E31E-8F5B-669C-5F554A757C97}"/>
          </ac:spMkLst>
        </pc:spChg>
        <pc:spChg chg="mod">
          <ac:chgData name="Agustina Llambi" userId="ee080962-734d-437f-aea3-9031f8d1c226" providerId="ADAL" clId="{445BF16C-7105-422E-869E-EA8906993E41}" dt="2024-08-08T17:21:38.720" v="1119" actId="14100"/>
          <ac:spMkLst>
            <pc:docMk/>
            <pc:sldMk cId="2254464269" sldId="281"/>
            <ac:spMk id="21" creationId="{38201E6E-5C38-43E6-425F-C5A9C5A2276A}"/>
          </ac:spMkLst>
        </pc:spChg>
        <pc:spChg chg="mod">
          <ac:chgData name="Agustina Llambi" userId="ee080962-734d-437f-aea3-9031f8d1c226" providerId="ADAL" clId="{445BF16C-7105-422E-869E-EA8906993E41}" dt="2024-08-08T17:20:40.544" v="1105" actId="18245"/>
          <ac:spMkLst>
            <pc:docMk/>
            <pc:sldMk cId="2254464269" sldId="281"/>
            <ac:spMk id="22" creationId="{3958A03F-45E2-A3FD-9265-774C37F98E21}"/>
          </ac:spMkLst>
        </pc:spChg>
        <pc:spChg chg="add mod ord">
          <ac:chgData name="Agustina Llambi" userId="ee080962-734d-437f-aea3-9031f8d1c226" providerId="ADAL" clId="{445BF16C-7105-422E-869E-EA8906993E41}" dt="2024-08-08T17:35:39.176" v="1462" actId="313"/>
          <ac:spMkLst>
            <pc:docMk/>
            <pc:sldMk cId="2254464269" sldId="281"/>
            <ac:spMk id="23" creationId="{8B15569C-8DF8-C75A-F1CB-5DE5264DDDD5}"/>
          </ac:spMkLst>
        </pc:spChg>
        <pc:spChg chg="add del mod">
          <ac:chgData name="Agustina Llambi" userId="ee080962-734d-437f-aea3-9031f8d1c226" providerId="ADAL" clId="{445BF16C-7105-422E-869E-EA8906993E41}" dt="2024-08-08T17:23:22.443" v="1147" actId="21"/>
          <ac:spMkLst>
            <pc:docMk/>
            <pc:sldMk cId="2254464269" sldId="281"/>
            <ac:spMk id="24" creationId="{2F54DFCD-9C75-7195-BD7F-BEEE85FB662C}"/>
          </ac:spMkLst>
        </pc:spChg>
        <pc:spChg chg="add">
          <ac:chgData name="Agustina Llambi" userId="ee080962-734d-437f-aea3-9031f8d1c226" providerId="ADAL" clId="{445BF16C-7105-422E-869E-EA8906993E41}" dt="2024-08-08T17:23:18.879" v="1145"/>
          <ac:spMkLst>
            <pc:docMk/>
            <pc:sldMk cId="2254464269" sldId="281"/>
            <ac:spMk id="25" creationId="{76316C0F-21A4-DC55-5156-6D1EB22EE8BD}"/>
          </ac:spMkLst>
        </pc:spChg>
        <pc:spChg chg="add del">
          <ac:chgData name="Agustina Llambi" userId="ee080962-734d-437f-aea3-9031f8d1c226" providerId="ADAL" clId="{445BF16C-7105-422E-869E-EA8906993E41}" dt="2024-08-08T17:23:22.443" v="1147" actId="21"/>
          <ac:spMkLst>
            <pc:docMk/>
            <pc:sldMk cId="2254464269" sldId="281"/>
            <ac:spMk id="26" creationId="{995817DE-0D39-D596-BB46-948140FA3047}"/>
          </ac:spMkLst>
        </pc:spChg>
        <pc:spChg chg="add mod ord">
          <ac:chgData name="Agustina Llambi" userId="ee080962-734d-437f-aea3-9031f8d1c226" providerId="ADAL" clId="{445BF16C-7105-422E-869E-EA8906993E41}" dt="2024-08-08T17:30:01.019" v="1311" actId="20577"/>
          <ac:spMkLst>
            <pc:docMk/>
            <pc:sldMk cId="2254464269" sldId="281"/>
            <ac:spMk id="27" creationId="{4DD02ECE-3FD4-B770-6817-B31935E24BB0}"/>
          </ac:spMkLst>
        </pc:spChg>
        <pc:grpChg chg="mod">
          <ac:chgData name="Agustina Llambi" userId="ee080962-734d-437f-aea3-9031f8d1c226" providerId="ADAL" clId="{445BF16C-7105-422E-869E-EA8906993E41}" dt="2024-08-08T17:21:08.935" v="1113" actId="1076"/>
          <ac:grpSpMkLst>
            <pc:docMk/>
            <pc:sldMk cId="2254464269" sldId="281"/>
            <ac:grpSpMk id="8" creationId="{93892B95-7E08-C063-B965-F2C3E6E55C71}"/>
          </ac:grpSpMkLst>
        </pc:grpChg>
        <pc:graphicFrameChg chg="add del mod">
          <ac:chgData name="Agustina Llambi" userId="ee080962-734d-437f-aea3-9031f8d1c226" providerId="ADAL" clId="{445BF16C-7105-422E-869E-EA8906993E41}" dt="2024-08-08T17:20:40.544" v="1105" actId="18245"/>
          <ac:graphicFrameMkLst>
            <pc:docMk/>
            <pc:sldMk cId="2254464269" sldId="281"/>
            <ac:graphicFrameMk id="6" creationId="{98C2C33E-B8D8-2D3B-3B17-E62C087067B6}"/>
          </ac:graphicFrameMkLst>
        </pc:graphicFrameChg>
        <pc:picChg chg="add mod">
          <ac:chgData name="Agustina Llambi" userId="ee080962-734d-437f-aea3-9031f8d1c226" providerId="ADAL" clId="{445BF16C-7105-422E-869E-EA8906993E41}" dt="2024-08-08T17:24:56.102" v="1162" actId="1076"/>
          <ac:picMkLst>
            <pc:docMk/>
            <pc:sldMk cId="2254464269" sldId="281"/>
            <ac:picMk id="29" creationId="{DD7B40ED-E689-AB01-60C3-BC4124E67417}"/>
          </ac:picMkLst>
        </pc:picChg>
      </pc:sldChg>
      <pc:sldChg chg="addSp delSp modSp mod modAnim modNotesTx">
        <pc:chgData name="Agustina Llambi" userId="ee080962-734d-437f-aea3-9031f8d1c226" providerId="ADAL" clId="{445BF16C-7105-422E-869E-EA8906993E41}" dt="2024-08-08T20:22:11.854" v="2063" actId="6549"/>
        <pc:sldMkLst>
          <pc:docMk/>
          <pc:sldMk cId="414014921" sldId="282"/>
        </pc:sldMkLst>
        <pc:spChg chg="add mod">
          <ac:chgData name="Agustina Llambi" userId="ee080962-734d-437f-aea3-9031f8d1c226" providerId="ADAL" clId="{445BF16C-7105-422E-869E-EA8906993E41}" dt="2024-08-08T16:07:42.455" v="908" actId="1076"/>
          <ac:spMkLst>
            <pc:docMk/>
            <pc:sldMk cId="414014921" sldId="282"/>
            <ac:spMk id="2" creationId="{AAE2D58F-A470-6551-65B9-72B73E2C10E6}"/>
          </ac:spMkLst>
        </pc:spChg>
        <pc:spChg chg="del">
          <ac:chgData name="Agustina Llambi" userId="ee080962-734d-437f-aea3-9031f8d1c226" providerId="ADAL" clId="{445BF16C-7105-422E-869E-EA8906993E41}" dt="2024-08-08T16:07:34.145" v="906" actId="478"/>
          <ac:spMkLst>
            <pc:docMk/>
            <pc:sldMk cId="414014921" sldId="282"/>
            <ac:spMk id="3" creationId="{6B21D683-A98A-EB46-4EC9-24B94715E470}"/>
          </ac:spMkLst>
        </pc:spChg>
        <pc:spChg chg="mod">
          <ac:chgData name="Agustina Llambi" userId="ee080962-734d-437f-aea3-9031f8d1c226" providerId="ADAL" clId="{445BF16C-7105-422E-869E-EA8906993E41}" dt="2024-08-08T18:26:29.158" v="2041" actId="20577"/>
          <ac:spMkLst>
            <pc:docMk/>
            <pc:sldMk cId="414014921" sldId="282"/>
            <ac:spMk id="5" creationId="{FB476F41-52CC-6A4C-8655-B992E0F87B8B}"/>
          </ac:spMkLst>
        </pc:spChg>
        <pc:spChg chg="mod">
          <ac:chgData name="Agustina Llambi" userId="ee080962-734d-437f-aea3-9031f8d1c226" providerId="ADAL" clId="{445BF16C-7105-422E-869E-EA8906993E41}" dt="2024-08-08T16:09:04.575" v="930" actId="20577"/>
          <ac:spMkLst>
            <pc:docMk/>
            <pc:sldMk cId="414014921" sldId="282"/>
            <ac:spMk id="6" creationId="{423DAF1C-15C2-3207-998E-41D94EE9DD1C}"/>
          </ac:spMkLst>
        </pc:spChg>
        <pc:spChg chg="mod">
          <ac:chgData name="Agustina Llambi" userId="ee080962-734d-437f-aea3-9031f8d1c226" providerId="ADAL" clId="{445BF16C-7105-422E-869E-EA8906993E41}" dt="2024-08-08T16:09:46.065" v="938"/>
          <ac:spMkLst>
            <pc:docMk/>
            <pc:sldMk cId="414014921" sldId="282"/>
            <ac:spMk id="7" creationId="{E771C2CC-89C9-570A-A884-E4E593EECFE3}"/>
          </ac:spMkLst>
        </pc:spChg>
        <pc:spChg chg="mod">
          <ac:chgData name="Agustina Llambi" userId="ee080962-734d-437f-aea3-9031f8d1c226" providerId="ADAL" clId="{445BF16C-7105-422E-869E-EA8906993E41}" dt="2024-08-08T16:08:59.975" v="928" actId="20577"/>
          <ac:spMkLst>
            <pc:docMk/>
            <pc:sldMk cId="414014921" sldId="282"/>
            <ac:spMk id="8" creationId="{D1E872B1-794A-5ADD-3E29-9397668DE6AA}"/>
          </ac:spMkLst>
        </pc:spChg>
        <pc:spChg chg="mod">
          <ac:chgData name="Agustina Llambi" userId="ee080962-734d-437f-aea3-9031f8d1c226" providerId="ADAL" clId="{445BF16C-7105-422E-869E-EA8906993E41}" dt="2024-08-08T16:09:57.461" v="940"/>
          <ac:spMkLst>
            <pc:docMk/>
            <pc:sldMk cId="414014921" sldId="282"/>
            <ac:spMk id="9" creationId="{806CBBB3-1562-F1E7-61EC-38D8F8F8356F}"/>
          </ac:spMkLst>
        </pc:spChg>
        <pc:spChg chg="mod">
          <ac:chgData name="Agustina Llambi" userId="ee080962-734d-437f-aea3-9031f8d1c226" providerId="ADAL" clId="{445BF16C-7105-422E-869E-EA8906993E41}" dt="2024-08-08T16:09:10.325" v="936" actId="20577"/>
          <ac:spMkLst>
            <pc:docMk/>
            <pc:sldMk cId="414014921" sldId="282"/>
            <ac:spMk id="10" creationId="{DB7DA00A-E016-DF4C-BA33-81527B8B0403}"/>
          </ac:spMkLst>
        </pc:spChg>
        <pc:spChg chg="mod">
          <ac:chgData name="Agustina Llambi" userId="ee080962-734d-437f-aea3-9031f8d1c226" providerId="ADAL" clId="{445BF16C-7105-422E-869E-EA8906993E41}" dt="2024-08-08T17:52:02.675" v="1540" actId="313"/>
          <ac:spMkLst>
            <pc:docMk/>
            <pc:sldMk cId="414014921" sldId="282"/>
            <ac:spMk id="11" creationId="{5B54CCDD-2FE7-63BD-6EB9-73889337C3E4}"/>
          </ac:spMkLst>
        </pc:spChg>
        <pc:spChg chg="add mod">
          <ac:chgData name="Agustina Llambi" userId="ee080962-734d-437f-aea3-9031f8d1c226" providerId="ADAL" clId="{445BF16C-7105-422E-869E-EA8906993E41}" dt="2024-08-08T16:08:36.731" v="915" actId="1076"/>
          <ac:spMkLst>
            <pc:docMk/>
            <pc:sldMk cId="414014921" sldId="282"/>
            <ac:spMk id="13" creationId="{3A757FED-1603-779E-E1B9-B64703862DC0}"/>
          </ac:spMkLst>
        </pc:spChg>
        <pc:spChg chg="add mod">
          <ac:chgData name="Agustina Llambi" userId="ee080962-734d-437f-aea3-9031f8d1c226" providerId="ADAL" clId="{445BF16C-7105-422E-869E-EA8906993E41}" dt="2024-08-08T17:34:55.781" v="1438" actId="790"/>
          <ac:spMkLst>
            <pc:docMk/>
            <pc:sldMk cId="414014921" sldId="282"/>
            <ac:spMk id="15" creationId="{447C7161-0D4A-F5BB-FE75-9498E6A74B77}"/>
          </ac:spMkLst>
        </pc:spChg>
        <pc:spChg chg="add mod">
          <ac:chgData name="Agustina Llambi" userId="ee080962-734d-437f-aea3-9031f8d1c226" providerId="ADAL" clId="{445BF16C-7105-422E-869E-EA8906993E41}" dt="2024-08-08T17:34:58.409" v="1441" actId="790"/>
          <ac:spMkLst>
            <pc:docMk/>
            <pc:sldMk cId="414014921" sldId="282"/>
            <ac:spMk id="16" creationId="{76684C35-FE18-7D05-1C33-D56684EDD877}"/>
          </ac:spMkLst>
        </pc:spChg>
        <pc:spChg chg="add mod">
          <ac:chgData name="Agustina Llambi" userId="ee080962-734d-437f-aea3-9031f8d1c226" providerId="ADAL" clId="{445BF16C-7105-422E-869E-EA8906993E41}" dt="2024-08-08T16:19:16.325" v="1039"/>
          <ac:spMkLst>
            <pc:docMk/>
            <pc:sldMk cId="414014921" sldId="282"/>
            <ac:spMk id="17" creationId="{6E28FC7C-E1EC-6877-E791-69383A34C8B4}"/>
          </ac:spMkLst>
        </pc:spChg>
        <pc:spChg chg="add mod">
          <ac:chgData name="Agustina Llambi" userId="ee080962-734d-437f-aea3-9031f8d1c226" providerId="ADAL" clId="{445BF16C-7105-422E-869E-EA8906993E41}" dt="2024-08-08T17:35:06.372" v="1452" actId="790"/>
          <ac:spMkLst>
            <pc:docMk/>
            <pc:sldMk cId="414014921" sldId="282"/>
            <ac:spMk id="18" creationId="{36EBDBF6-0D65-6D73-D359-0248485BAD1E}"/>
          </ac:spMkLst>
        </pc:spChg>
        <pc:spChg chg="add">
          <ac:chgData name="Agustina Llambi" userId="ee080962-734d-437f-aea3-9031f8d1c226" providerId="ADAL" clId="{445BF16C-7105-422E-869E-EA8906993E41}" dt="2024-08-08T16:13:26.459" v="972"/>
          <ac:spMkLst>
            <pc:docMk/>
            <pc:sldMk cId="414014921" sldId="282"/>
            <ac:spMk id="21" creationId="{15A8A645-B345-4747-0347-40B102AE7EAC}"/>
          </ac:spMkLst>
        </pc:spChg>
        <pc:spChg chg="add mod">
          <ac:chgData name="Agustina Llambi" userId="ee080962-734d-437f-aea3-9031f8d1c226" providerId="ADAL" clId="{445BF16C-7105-422E-869E-EA8906993E41}" dt="2024-08-08T16:16:36.959" v="1005" actId="1076"/>
          <ac:spMkLst>
            <pc:docMk/>
            <pc:sldMk cId="414014921" sldId="282"/>
            <ac:spMk id="33" creationId="{412DC33B-10F7-FB26-BA56-0DAD4F9195DE}"/>
          </ac:spMkLst>
        </pc:spChg>
        <pc:grpChg chg="add mod">
          <ac:chgData name="Agustina Llambi" userId="ee080962-734d-437f-aea3-9031f8d1c226" providerId="ADAL" clId="{445BF16C-7105-422E-869E-EA8906993E41}" dt="2024-08-08T16:14:23.476" v="977" actId="14100"/>
          <ac:grpSpMkLst>
            <pc:docMk/>
            <pc:sldMk cId="414014921" sldId="282"/>
            <ac:grpSpMk id="4" creationId="{6788F7B9-AE99-635A-51DF-D7FA76B15CF0}"/>
          </ac:grpSpMkLst>
        </pc:grpChg>
        <pc:graphicFrameChg chg="add mod">
          <ac:chgData name="Agustina Llambi" userId="ee080962-734d-437f-aea3-9031f8d1c226" providerId="ADAL" clId="{445BF16C-7105-422E-869E-EA8906993E41}" dt="2024-08-08T16:08:36.731" v="915" actId="1076"/>
          <ac:graphicFrameMkLst>
            <pc:docMk/>
            <pc:sldMk cId="414014921" sldId="282"/>
            <ac:graphicFrameMk id="12" creationId="{B63DFFEB-80A0-0F77-A2F0-FAB335E4F86A}"/>
          </ac:graphicFrameMkLst>
        </pc:graphicFrameChg>
        <pc:graphicFrameChg chg="add mod">
          <ac:chgData name="Agustina Llambi" userId="ee080962-734d-437f-aea3-9031f8d1c226" providerId="ADAL" clId="{445BF16C-7105-422E-869E-EA8906993E41}" dt="2024-08-08T17:34:50.558" v="1436" actId="790"/>
          <ac:graphicFrameMkLst>
            <pc:docMk/>
            <pc:sldMk cId="414014921" sldId="282"/>
            <ac:graphicFrameMk id="14" creationId="{24A9DC5B-B981-0F0B-438E-92BADCFE22F4}"/>
          </ac:graphicFrameMkLst>
        </pc:graphicFrameChg>
        <pc:cxnChg chg="add del mod">
          <ac:chgData name="Agustina Llambi" userId="ee080962-734d-437f-aea3-9031f8d1c226" providerId="ADAL" clId="{445BF16C-7105-422E-869E-EA8906993E41}" dt="2024-08-08T16:15:19.423" v="989" actId="478"/>
          <ac:cxnSpMkLst>
            <pc:docMk/>
            <pc:sldMk cId="414014921" sldId="282"/>
            <ac:cxnSpMk id="19" creationId="{C26830C5-F923-3F90-1600-E5A5B4797D23}"/>
          </ac:cxnSpMkLst>
        </pc:cxnChg>
        <pc:cxnChg chg="add mod">
          <ac:chgData name="Agustina Llambi" userId="ee080962-734d-437f-aea3-9031f8d1c226" providerId="ADAL" clId="{445BF16C-7105-422E-869E-EA8906993E41}" dt="2024-08-08T16:16:36.959" v="1005" actId="1076"/>
          <ac:cxnSpMkLst>
            <pc:docMk/>
            <pc:sldMk cId="414014921" sldId="282"/>
            <ac:cxnSpMk id="29" creationId="{F4AA8019-B7AA-8E9F-B4C8-367144A2785C}"/>
          </ac:cxnSpMkLst>
        </pc:cxnChg>
      </pc:sldChg>
      <pc:sldChg chg="addSp delSp modSp mod">
        <pc:chgData name="Agustina Llambi" userId="ee080962-734d-437f-aea3-9031f8d1c226" providerId="ADAL" clId="{445BF16C-7105-422E-869E-EA8906993E41}" dt="2024-08-08T17:51:12.826" v="1529" actId="27614"/>
        <pc:sldMkLst>
          <pc:docMk/>
          <pc:sldMk cId="3041756385" sldId="283"/>
        </pc:sldMkLst>
        <pc:spChg chg="del">
          <ac:chgData name="Agustina Llambi" userId="ee080962-734d-437f-aea3-9031f8d1c226" providerId="ADAL" clId="{445BF16C-7105-422E-869E-EA8906993E41}" dt="2024-08-08T17:51:10.525" v="1528" actId="931"/>
          <ac:spMkLst>
            <pc:docMk/>
            <pc:sldMk cId="3041756385" sldId="283"/>
            <ac:spMk id="4" creationId="{E086DCD1-0C41-45B7-9966-089276B280D0}"/>
          </ac:spMkLst>
        </pc:spChg>
        <pc:picChg chg="add mod">
          <ac:chgData name="Agustina Llambi" userId="ee080962-734d-437f-aea3-9031f8d1c226" providerId="ADAL" clId="{445BF16C-7105-422E-869E-EA8906993E41}" dt="2024-08-08T17:51:12.826" v="1529" actId="27614"/>
          <ac:picMkLst>
            <pc:docMk/>
            <pc:sldMk cId="3041756385" sldId="283"/>
            <ac:picMk id="3" creationId="{799DED81-E8A7-9529-CA42-7EC025AE2961}"/>
          </ac:picMkLst>
        </pc:picChg>
      </pc:sldChg>
      <pc:sldChg chg="addSp delSp modSp new mod modClrScheme chgLayout modNotesTx">
        <pc:chgData name="Agustina Llambi" userId="ee080962-734d-437f-aea3-9031f8d1c226" providerId="ADAL" clId="{445BF16C-7105-422E-869E-EA8906993E41}" dt="2024-08-08T17:33:07.633" v="1388" actId="1076"/>
        <pc:sldMkLst>
          <pc:docMk/>
          <pc:sldMk cId="3602970325" sldId="284"/>
        </pc:sldMkLst>
        <pc:spChg chg="add del mod ord">
          <ac:chgData name="Agustina Llambi" userId="ee080962-734d-437f-aea3-9031f8d1c226" providerId="ADAL" clId="{445BF16C-7105-422E-869E-EA8906993E41}" dt="2024-08-08T14:02:34.961" v="151" actId="700"/>
          <ac:spMkLst>
            <pc:docMk/>
            <pc:sldMk cId="3602970325" sldId="284"/>
            <ac:spMk id="2" creationId="{F00E9D07-DA03-88C1-F3F8-AC8060532237}"/>
          </ac:spMkLst>
        </pc:spChg>
        <pc:spChg chg="add del mod ord">
          <ac:chgData name="Agustina Llambi" userId="ee080962-734d-437f-aea3-9031f8d1c226" providerId="ADAL" clId="{445BF16C-7105-422E-869E-EA8906993E41}" dt="2024-08-08T14:02:34.961" v="151" actId="700"/>
          <ac:spMkLst>
            <pc:docMk/>
            <pc:sldMk cId="3602970325" sldId="284"/>
            <ac:spMk id="3" creationId="{599F6F33-78A4-911C-058B-589EAC5762FA}"/>
          </ac:spMkLst>
        </pc:spChg>
        <pc:spChg chg="add mod ord">
          <ac:chgData name="Agustina Llambi" userId="ee080962-734d-437f-aea3-9031f8d1c226" providerId="ADAL" clId="{445BF16C-7105-422E-869E-EA8906993E41}" dt="2024-08-08T17:32:31.819" v="1368" actId="790"/>
          <ac:spMkLst>
            <pc:docMk/>
            <pc:sldMk cId="3602970325" sldId="284"/>
            <ac:spMk id="4" creationId="{9D49E9A6-18C8-54B0-FD9F-E1A18A58C359}"/>
          </ac:spMkLst>
        </pc:spChg>
        <pc:spChg chg="add del mod ord">
          <ac:chgData name="Agustina Llambi" userId="ee080962-734d-437f-aea3-9031f8d1c226" providerId="ADAL" clId="{445BF16C-7105-422E-869E-EA8906993E41}" dt="2024-08-08T14:05:03.505" v="211" actId="478"/>
          <ac:spMkLst>
            <pc:docMk/>
            <pc:sldMk cId="3602970325" sldId="284"/>
            <ac:spMk id="5" creationId="{8B578143-4C71-C735-C3DE-CF3E5D3AA552}"/>
          </ac:spMkLst>
        </pc:spChg>
        <pc:spChg chg="add mod">
          <ac:chgData name="Agustina Llambi" userId="ee080962-734d-437f-aea3-9031f8d1c226" providerId="ADAL" clId="{445BF16C-7105-422E-869E-EA8906993E41}" dt="2024-08-08T14:05:53.567" v="215"/>
          <ac:spMkLst>
            <pc:docMk/>
            <pc:sldMk cId="3602970325" sldId="284"/>
            <ac:spMk id="6" creationId="{F12CC038-EDD2-3041-C161-DA9F01B319F6}"/>
          </ac:spMkLst>
        </pc:spChg>
        <pc:spChg chg="add mod">
          <ac:chgData name="Agustina Llambi" userId="ee080962-734d-437f-aea3-9031f8d1c226" providerId="ADAL" clId="{445BF16C-7105-422E-869E-EA8906993E41}" dt="2024-08-08T14:06:58.984" v="244"/>
          <ac:spMkLst>
            <pc:docMk/>
            <pc:sldMk cId="3602970325" sldId="284"/>
            <ac:spMk id="7" creationId="{9367CE85-AFA1-4A12-7F74-E9D357FA9BE2}"/>
          </ac:spMkLst>
        </pc:spChg>
        <pc:spChg chg="add mod">
          <ac:chgData name="Agustina Llambi" userId="ee080962-734d-437f-aea3-9031f8d1c226" providerId="ADAL" clId="{445BF16C-7105-422E-869E-EA8906993E41}" dt="2024-08-08T17:32:34.817" v="1370" actId="790"/>
          <ac:spMkLst>
            <pc:docMk/>
            <pc:sldMk cId="3602970325" sldId="284"/>
            <ac:spMk id="8" creationId="{D8CB4389-5CA8-1E76-0A2E-84EFD1D83828}"/>
          </ac:spMkLst>
        </pc:spChg>
        <pc:spChg chg="add mod">
          <ac:chgData name="Agustina Llambi" userId="ee080962-734d-437f-aea3-9031f8d1c226" providerId="ADAL" clId="{445BF16C-7105-422E-869E-EA8906993E41}" dt="2024-08-08T14:07:26.562" v="248"/>
          <ac:spMkLst>
            <pc:docMk/>
            <pc:sldMk cId="3602970325" sldId="284"/>
            <ac:spMk id="9" creationId="{4087E8DA-75ED-AC6B-E5F9-D61198E647CE}"/>
          </ac:spMkLst>
        </pc:spChg>
        <pc:spChg chg="add mod">
          <ac:chgData name="Agustina Llambi" userId="ee080962-734d-437f-aea3-9031f8d1c226" providerId="ADAL" clId="{445BF16C-7105-422E-869E-EA8906993E41}" dt="2024-08-08T14:07:39.998" v="250"/>
          <ac:spMkLst>
            <pc:docMk/>
            <pc:sldMk cId="3602970325" sldId="284"/>
            <ac:spMk id="10" creationId="{2C4B88C0-2926-6C5A-2A86-5C63FBB9DAB9}"/>
          </ac:spMkLst>
        </pc:spChg>
        <pc:spChg chg="add mod">
          <ac:chgData name="Agustina Llambi" userId="ee080962-734d-437f-aea3-9031f8d1c226" providerId="ADAL" clId="{445BF16C-7105-422E-869E-EA8906993E41}" dt="2024-08-08T14:06:43.279" v="242" actId="14100"/>
          <ac:spMkLst>
            <pc:docMk/>
            <pc:sldMk cId="3602970325" sldId="284"/>
            <ac:spMk id="11" creationId="{5CE8DC93-0F44-C4CB-5998-AD8D9A6C2873}"/>
          </ac:spMkLst>
        </pc:spChg>
        <pc:spChg chg="add mod">
          <ac:chgData name="Agustina Llambi" userId="ee080962-734d-437f-aea3-9031f8d1c226" providerId="ADAL" clId="{445BF16C-7105-422E-869E-EA8906993E41}" dt="2024-08-08T14:06:43.279" v="242" actId="14100"/>
          <ac:spMkLst>
            <pc:docMk/>
            <pc:sldMk cId="3602970325" sldId="284"/>
            <ac:spMk id="12" creationId="{0CE4000F-22E0-851C-FC4F-0A5EAEA2FA65}"/>
          </ac:spMkLst>
        </pc:spChg>
        <pc:spChg chg="add mod">
          <ac:chgData name="Agustina Llambi" userId="ee080962-734d-437f-aea3-9031f8d1c226" providerId="ADAL" clId="{445BF16C-7105-422E-869E-EA8906993E41}" dt="2024-08-08T17:32:35.692" v="1371" actId="790"/>
          <ac:spMkLst>
            <pc:docMk/>
            <pc:sldMk cId="3602970325" sldId="284"/>
            <ac:spMk id="13" creationId="{D21C4385-EBD4-BAF4-3C62-23DB941A3941}"/>
          </ac:spMkLst>
        </pc:spChg>
        <pc:spChg chg="add mod">
          <ac:chgData name="Agustina Llambi" userId="ee080962-734d-437f-aea3-9031f8d1c226" providerId="ADAL" clId="{445BF16C-7105-422E-869E-EA8906993E41}" dt="2024-08-08T17:32:36.453" v="1372" actId="790"/>
          <ac:spMkLst>
            <pc:docMk/>
            <pc:sldMk cId="3602970325" sldId="284"/>
            <ac:spMk id="14" creationId="{F92609E9-F161-EC32-77BF-1FCACB3AB4E8}"/>
          </ac:spMkLst>
        </pc:spChg>
        <pc:spChg chg="add mod">
          <ac:chgData name="Agustina Llambi" userId="ee080962-734d-437f-aea3-9031f8d1c226" providerId="ADAL" clId="{445BF16C-7105-422E-869E-EA8906993E41}" dt="2024-08-08T14:06:43.279" v="242" actId="14100"/>
          <ac:spMkLst>
            <pc:docMk/>
            <pc:sldMk cId="3602970325" sldId="284"/>
            <ac:spMk id="15" creationId="{8F6781F6-F117-9F74-3A1A-E18CAFA2B5B3}"/>
          </ac:spMkLst>
        </pc:spChg>
        <pc:spChg chg="add mod">
          <ac:chgData name="Agustina Llambi" userId="ee080962-734d-437f-aea3-9031f8d1c226" providerId="ADAL" clId="{445BF16C-7105-422E-869E-EA8906993E41}" dt="2024-08-08T14:07:52.957" v="252"/>
          <ac:spMkLst>
            <pc:docMk/>
            <pc:sldMk cId="3602970325" sldId="284"/>
            <ac:spMk id="16" creationId="{73D38D2B-88EF-76CD-A54F-6BAAEBD1A60A}"/>
          </ac:spMkLst>
        </pc:spChg>
        <pc:spChg chg="add mod">
          <ac:chgData name="Agustina Llambi" userId="ee080962-734d-437f-aea3-9031f8d1c226" providerId="ADAL" clId="{445BF16C-7105-422E-869E-EA8906993E41}" dt="2024-08-08T14:06:43.279" v="242" actId="14100"/>
          <ac:spMkLst>
            <pc:docMk/>
            <pc:sldMk cId="3602970325" sldId="284"/>
            <ac:spMk id="17" creationId="{BEFDA4B0-5BA3-EC09-2F2E-832EDEBF2661}"/>
          </ac:spMkLst>
        </pc:spChg>
        <pc:spChg chg="add mod">
          <ac:chgData name="Agustina Llambi" userId="ee080962-734d-437f-aea3-9031f8d1c226" providerId="ADAL" clId="{445BF16C-7105-422E-869E-EA8906993E41}" dt="2024-08-08T14:05:13.703" v="213" actId="1076"/>
          <ac:spMkLst>
            <pc:docMk/>
            <pc:sldMk cId="3602970325" sldId="284"/>
            <ac:spMk id="20" creationId="{409AAF8B-9794-C8A8-9851-BB9CF5DBD718}"/>
          </ac:spMkLst>
        </pc:spChg>
        <pc:spChg chg="add mod">
          <ac:chgData name="Agustina Llambi" userId="ee080962-734d-437f-aea3-9031f8d1c226" providerId="ADAL" clId="{445BF16C-7105-422E-869E-EA8906993E41}" dt="2024-08-08T17:33:07.633" v="1388" actId="1076"/>
          <ac:spMkLst>
            <pc:docMk/>
            <pc:sldMk cId="3602970325" sldId="284"/>
            <ac:spMk id="21" creationId="{94F156BB-35A6-139F-E650-B57DDB24CC3D}"/>
          </ac:spMkLst>
        </pc:spChg>
        <pc:spChg chg="add mod">
          <ac:chgData name="Agustina Llambi" userId="ee080962-734d-437f-aea3-9031f8d1c226" providerId="ADAL" clId="{445BF16C-7105-422E-869E-EA8906993E41}" dt="2024-08-08T17:32:51.109" v="1385" actId="790"/>
          <ac:spMkLst>
            <pc:docMk/>
            <pc:sldMk cId="3602970325" sldId="284"/>
            <ac:spMk id="23" creationId="{48E84364-C127-CE56-8566-AC334F17A3A0}"/>
          </ac:spMkLst>
        </pc:spChg>
        <pc:spChg chg="add mod">
          <ac:chgData name="Agustina Llambi" userId="ee080962-734d-437f-aea3-9031f8d1c226" providerId="ADAL" clId="{445BF16C-7105-422E-869E-EA8906993E41}" dt="2024-08-08T14:06:43.279" v="242" actId="14100"/>
          <ac:spMkLst>
            <pc:docMk/>
            <pc:sldMk cId="3602970325" sldId="284"/>
            <ac:spMk id="24" creationId="{3FA48684-E9A1-4EE2-9F16-6B53915D7742}"/>
          </ac:spMkLst>
        </pc:spChg>
        <pc:picChg chg="add mod">
          <ac:chgData name="Agustina Llambi" userId="ee080962-734d-437f-aea3-9031f8d1c226" providerId="ADAL" clId="{445BF16C-7105-422E-869E-EA8906993E41}" dt="2024-08-08T14:05:13.703" v="213" actId="1076"/>
          <ac:picMkLst>
            <pc:docMk/>
            <pc:sldMk cId="3602970325" sldId="284"/>
            <ac:picMk id="18" creationId="{3667A63D-7FB2-72D1-DCE9-67FB0154B98D}"/>
          </ac:picMkLst>
        </pc:picChg>
        <pc:picChg chg="add mod">
          <ac:chgData name="Agustina Llambi" userId="ee080962-734d-437f-aea3-9031f8d1c226" providerId="ADAL" clId="{445BF16C-7105-422E-869E-EA8906993E41}" dt="2024-08-08T14:05:13.703" v="213" actId="1076"/>
          <ac:picMkLst>
            <pc:docMk/>
            <pc:sldMk cId="3602970325" sldId="284"/>
            <ac:picMk id="19" creationId="{E8B360B0-06BC-8B78-F47A-667ADCF9A471}"/>
          </ac:picMkLst>
        </pc:picChg>
        <pc:cxnChg chg="add mod">
          <ac:chgData name="Agustina Llambi" userId="ee080962-734d-437f-aea3-9031f8d1c226" providerId="ADAL" clId="{445BF16C-7105-422E-869E-EA8906993E41}" dt="2024-08-08T17:33:07.633" v="1388" actId="1076"/>
          <ac:cxnSpMkLst>
            <pc:docMk/>
            <pc:sldMk cId="3602970325" sldId="284"/>
            <ac:cxnSpMk id="22" creationId="{349AE7CC-5F1F-B359-C4AC-245BFA03E98E}"/>
          </ac:cxnSpMkLst>
        </pc:cxnChg>
      </pc:sldChg>
      <pc:sldChg chg="addSp delSp modSp new mod modClrScheme modAnim chgLayout modNotesTx">
        <pc:chgData name="Agustina Llambi" userId="ee080962-734d-437f-aea3-9031f8d1c226" providerId="ADAL" clId="{445BF16C-7105-422E-869E-EA8906993E41}" dt="2024-08-08T18:18:27.351" v="1984"/>
        <pc:sldMkLst>
          <pc:docMk/>
          <pc:sldMk cId="681715129" sldId="285"/>
        </pc:sldMkLst>
        <pc:spChg chg="del mod ord">
          <ac:chgData name="Agustina Llambi" userId="ee080962-734d-437f-aea3-9031f8d1c226" providerId="ADAL" clId="{445BF16C-7105-422E-869E-EA8906993E41}" dt="2024-08-08T14:13:29.704" v="447" actId="700"/>
          <ac:spMkLst>
            <pc:docMk/>
            <pc:sldMk cId="681715129" sldId="285"/>
            <ac:spMk id="2" creationId="{396900A3-188B-CE09-CD7C-74DDA4142BEB}"/>
          </ac:spMkLst>
        </pc:spChg>
        <pc:spChg chg="del mod ord">
          <ac:chgData name="Agustina Llambi" userId="ee080962-734d-437f-aea3-9031f8d1c226" providerId="ADAL" clId="{445BF16C-7105-422E-869E-EA8906993E41}" dt="2024-08-08T14:13:29.704" v="447" actId="700"/>
          <ac:spMkLst>
            <pc:docMk/>
            <pc:sldMk cId="681715129" sldId="285"/>
            <ac:spMk id="3" creationId="{89C630EA-3825-6FFD-7269-05FAD170A5A4}"/>
          </ac:spMkLst>
        </pc:spChg>
        <pc:spChg chg="add mod ord">
          <ac:chgData name="Agustina Llambi" userId="ee080962-734d-437f-aea3-9031f8d1c226" providerId="ADAL" clId="{445BF16C-7105-422E-869E-EA8906993E41}" dt="2024-08-08T14:23:01.778" v="485" actId="404"/>
          <ac:spMkLst>
            <pc:docMk/>
            <pc:sldMk cId="681715129" sldId="285"/>
            <ac:spMk id="4" creationId="{AE909804-5D3F-EBD0-27CD-1E19BF19FA5F}"/>
          </ac:spMkLst>
        </pc:spChg>
        <pc:spChg chg="add del mod ord">
          <ac:chgData name="Agustina Llambi" userId="ee080962-734d-437f-aea3-9031f8d1c226" providerId="ADAL" clId="{445BF16C-7105-422E-869E-EA8906993E41}" dt="2024-08-08T14:23:08.328" v="486" actId="478"/>
          <ac:spMkLst>
            <pc:docMk/>
            <pc:sldMk cId="681715129" sldId="285"/>
            <ac:spMk id="5" creationId="{D129DBD7-DE3B-D6C2-42C5-87A301F598BB}"/>
          </ac:spMkLst>
        </pc:spChg>
        <pc:spChg chg="add mod">
          <ac:chgData name="Agustina Llambi" userId="ee080962-734d-437f-aea3-9031f8d1c226" providerId="ADAL" clId="{445BF16C-7105-422E-869E-EA8906993E41}" dt="2024-08-08T17:33:23.795" v="1394" actId="790"/>
          <ac:spMkLst>
            <pc:docMk/>
            <pc:sldMk cId="681715129" sldId="285"/>
            <ac:spMk id="9" creationId="{A5CBB72B-DE3A-A0F2-67E2-8FE7A31397A0}"/>
          </ac:spMkLst>
        </pc:spChg>
        <pc:spChg chg="add mod">
          <ac:chgData name="Agustina Llambi" userId="ee080962-734d-437f-aea3-9031f8d1c226" providerId="ADAL" clId="{445BF16C-7105-422E-869E-EA8906993E41}" dt="2024-08-08T17:33:31.875" v="1396" actId="790"/>
          <ac:spMkLst>
            <pc:docMk/>
            <pc:sldMk cId="681715129" sldId="285"/>
            <ac:spMk id="10" creationId="{21EB1866-67A9-2E5C-2571-8348FE86AE3E}"/>
          </ac:spMkLst>
        </pc:spChg>
        <pc:spChg chg="add mod">
          <ac:chgData name="Agustina Llambi" userId="ee080962-734d-437f-aea3-9031f8d1c226" providerId="ADAL" clId="{445BF16C-7105-422E-869E-EA8906993E41}" dt="2024-08-08T14:23:38.874" v="488" actId="1076"/>
          <ac:spMkLst>
            <pc:docMk/>
            <pc:sldMk cId="681715129" sldId="285"/>
            <ac:spMk id="11" creationId="{0CC58047-34F9-493F-746A-2FA064DF5B63}"/>
          </ac:spMkLst>
        </pc:spChg>
        <pc:spChg chg="add mod">
          <ac:chgData name="Agustina Llambi" userId="ee080962-734d-437f-aea3-9031f8d1c226" providerId="ADAL" clId="{445BF16C-7105-422E-869E-EA8906993E41}" dt="2024-08-08T14:23:38.874" v="488" actId="1076"/>
          <ac:spMkLst>
            <pc:docMk/>
            <pc:sldMk cId="681715129" sldId="285"/>
            <ac:spMk id="16" creationId="{67425BFC-C19D-D22D-CC40-5D29FF9DF3EB}"/>
          </ac:spMkLst>
        </pc:spChg>
        <pc:spChg chg="add mod">
          <ac:chgData name="Agustina Llambi" userId="ee080962-734d-437f-aea3-9031f8d1c226" providerId="ADAL" clId="{445BF16C-7105-422E-869E-EA8906993E41}" dt="2024-08-08T14:23:38.874" v="488" actId="1076"/>
          <ac:spMkLst>
            <pc:docMk/>
            <pc:sldMk cId="681715129" sldId="285"/>
            <ac:spMk id="19" creationId="{731D5AC0-BC87-9C6B-89CA-571350E13B0C}"/>
          </ac:spMkLst>
        </pc:spChg>
        <pc:spChg chg="add mod">
          <ac:chgData name="Agustina Llambi" userId="ee080962-734d-437f-aea3-9031f8d1c226" providerId="ADAL" clId="{445BF16C-7105-422E-869E-EA8906993E41}" dt="2024-08-08T14:23:38.874" v="488" actId="1076"/>
          <ac:spMkLst>
            <pc:docMk/>
            <pc:sldMk cId="681715129" sldId="285"/>
            <ac:spMk id="20" creationId="{72A61BE9-5AC6-C2E0-4B3E-5904A0F1D6E0}"/>
          </ac:spMkLst>
        </pc:spChg>
        <pc:spChg chg="add mod">
          <ac:chgData name="Agustina Llambi" userId="ee080962-734d-437f-aea3-9031f8d1c226" providerId="ADAL" clId="{445BF16C-7105-422E-869E-EA8906993E41}" dt="2024-08-08T14:23:38.874" v="488" actId="1076"/>
          <ac:spMkLst>
            <pc:docMk/>
            <pc:sldMk cId="681715129" sldId="285"/>
            <ac:spMk id="21" creationId="{B2033D47-1BF7-958E-6A9E-46B66C822B7A}"/>
          </ac:spMkLst>
        </pc:spChg>
        <pc:spChg chg="add mod">
          <ac:chgData name="Agustina Llambi" userId="ee080962-734d-437f-aea3-9031f8d1c226" providerId="ADAL" clId="{445BF16C-7105-422E-869E-EA8906993E41}" dt="2024-08-08T17:33:34.388" v="1397" actId="790"/>
          <ac:spMkLst>
            <pc:docMk/>
            <pc:sldMk cId="681715129" sldId="285"/>
            <ac:spMk id="22" creationId="{BB8D36CE-2C62-B65D-75EC-D6E2949CCDC0}"/>
          </ac:spMkLst>
        </pc:spChg>
        <pc:spChg chg="add mod">
          <ac:chgData name="Agustina Llambi" userId="ee080962-734d-437f-aea3-9031f8d1c226" providerId="ADAL" clId="{445BF16C-7105-422E-869E-EA8906993E41}" dt="2024-08-08T14:28:13.830" v="500" actId="20577"/>
          <ac:spMkLst>
            <pc:docMk/>
            <pc:sldMk cId="681715129" sldId="285"/>
            <ac:spMk id="23" creationId="{C32437F1-E93B-5C63-FC36-56FE9BAC4B95}"/>
          </ac:spMkLst>
        </pc:spChg>
        <pc:picChg chg="add mod">
          <ac:chgData name="Agustina Llambi" userId="ee080962-734d-437f-aea3-9031f8d1c226" providerId="ADAL" clId="{445BF16C-7105-422E-869E-EA8906993E41}" dt="2024-08-08T14:23:38.874" v="488" actId="1076"/>
          <ac:picMkLst>
            <pc:docMk/>
            <pc:sldMk cId="681715129" sldId="285"/>
            <ac:picMk id="6" creationId="{F06ABEB8-178B-3C8D-944A-D9CF7AEAFB96}"/>
          </ac:picMkLst>
        </pc:picChg>
        <pc:picChg chg="add mod">
          <ac:chgData name="Agustina Llambi" userId="ee080962-734d-437f-aea3-9031f8d1c226" providerId="ADAL" clId="{445BF16C-7105-422E-869E-EA8906993E41}" dt="2024-08-08T14:23:38.874" v="488" actId="1076"/>
          <ac:picMkLst>
            <pc:docMk/>
            <pc:sldMk cId="681715129" sldId="285"/>
            <ac:picMk id="7" creationId="{31C74AAE-128D-A678-28E9-4AEFC2C37CA9}"/>
          </ac:picMkLst>
        </pc:picChg>
        <pc:picChg chg="add mod">
          <ac:chgData name="Agustina Llambi" userId="ee080962-734d-437f-aea3-9031f8d1c226" providerId="ADAL" clId="{445BF16C-7105-422E-869E-EA8906993E41}" dt="2024-08-08T14:27:37.599" v="495" actId="1076"/>
          <ac:picMkLst>
            <pc:docMk/>
            <pc:sldMk cId="681715129" sldId="285"/>
            <ac:picMk id="12" creationId="{ADB3F0D0-FFC9-3523-5DB4-C7AC4EDE685C}"/>
          </ac:picMkLst>
        </pc:picChg>
        <pc:picChg chg="add mod">
          <ac:chgData name="Agustina Llambi" userId="ee080962-734d-437f-aea3-9031f8d1c226" providerId="ADAL" clId="{445BF16C-7105-422E-869E-EA8906993E41}" dt="2024-08-08T14:23:38.874" v="488" actId="1076"/>
          <ac:picMkLst>
            <pc:docMk/>
            <pc:sldMk cId="681715129" sldId="285"/>
            <ac:picMk id="13" creationId="{F0872339-BA99-9AB7-C3AC-743F93861D00}"/>
          </ac:picMkLst>
        </pc:picChg>
        <pc:picChg chg="add mod">
          <ac:chgData name="Agustina Llambi" userId="ee080962-734d-437f-aea3-9031f8d1c226" providerId="ADAL" clId="{445BF16C-7105-422E-869E-EA8906993E41}" dt="2024-08-08T14:23:38.874" v="488" actId="1076"/>
          <ac:picMkLst>
            <pc:docMk/>
            <pc:sldMk cId="681715129" sldId="285"/>
            <ac:picMk id="17" creationId="{D8F433F4-F166-C2D6-62F3-DE7666401B74}"/>
          </ac:picMkLst>
        </pc:picChg>
        <pc:picChg chg="add mod">
          <ac:chgData name="Agustina Llambi" userId="ee080962-734d-437f-aea3-9031f8d1c226" providerId="ADAL" clId="{445BF16C-7105-422E-869E-EA8906993E41}" dt="2024-08-08T14:23:38.874" v="488" actId="1076"/>
          <ac:picMkLst>
            <pc:docMk/>
            <pc:sldMk cId="681715129" sldId="285"/>
            <ac:picMk id="18" creationId="{56803C2D-219C-F872-AE15-169DF9E1BEF3}"/>
          </ac:picMkLst>
        </pc:picChg>
        <pc:cxnChg chg="add mod">
          <ac:chgData name="Agustina Llambi" userId="ee080962-734d-437f-aea3-9031f8d1c226" providerId="ADAL" clId="{445BF16C-7105-422E-869E-EA8906993E41}" dt="2024-08-08T14:23:38.874" v="488" actId="1076"/>
          <ac:cxnSpMkLst>
            <pc:docMk/>
            <pc:sldMk cId="681715129" sldId="285"/>
            <ac:cxnSpMk id="8" creationId="{CB019A7B-C4F4-11B8-1F1C-D7F4848B91CA}"/>
          </ac:cxnSpMkLst>
        </pc:cxnChg>
        <pc:cxnChg chg="add mod">
          <ac:chgData name="Agustina Llambi" userId="ee080962-734d-437f-aea3-9031f8d1c226" providerId="ADAL" clId="{445BF16C-7105-422E-869E-EA8906993E41}" dt="2024-08-08T14:27:41.613" v="496" actId="14100"/>
          <ac:cxnSpMkLst>
            <pc:docMk/>
            <pc:sldMk cId="681715129" sldId="285"/>
            <ac:cxnSpMk id="14" creationId="{C43A3A5C-2EBE-D7AA-84F9-EA3A094F9898}"/>
          </ac:cxnSpMkLst>
        </pc:cxnChg>
        <pc:cxnChg chg="add mod">
          <ac:chgData name="Agustina Llambi" userId="ee080962-734d-437f-aea3-9031f8d1c226" providerId="ADAL" clId="{445BF16C-7105-422E-869E-EA8906993E41}" dt="2024-08-08T14:27:44.618" v="497" actId="14100"/>
          <ac:cxnSpMkLst>
            <pc:docMk/>
            <pc:sldMk cId="681715129" sldId="285"/>
            <ac:cxnSpMk id="15" creationId="{C8D3270F-1EDF-3100-30FF-ED3D78B90B5D}"/>
          </ac:cxnSpMkLst>
        </pc:cxnChg>
      </pc:sldChg>
      <pc:sldChg chg="addSp delSp modSp new mod modClrScheme delAnim modAnim chgLayout modNotesTx">
        <pc:chgData name="Agustina Llambi" userId="ee080962-734d-437f-aea3-9031f8d1c226" providerId="ADAL" clId="{445BF16C-7105-422E-869E-EA8906993E41}" dt="2024-08-08T18:24:53.362" v="2020"/>
        <pc:sldMkLst>
          <pc:docMk/>
          <pc:sldMk cId="2682297706" sldId="286"/>
        </pc:sldMkLst>
        <pc:spChg chg="del mod ord">
          <ac:chgData name="Agustina Llambi" userId="ee080962-734d-437f-aea3-9031f8d1c226" providerId="ADAL" clId="{445BF16C-7105-422E-869E-EA8906993E41}" dt="2024-08-08T15:34:57.417" v="646" actId="700"/>
          <ac:spMkLst>
            <pc:docMk/>
            <pc:sldMk cId="2682297706" sldId="286"/>
            <ac:spMk id="2" creationId="{1D052191-F89E-D278-78A5-3009D1E858C5}"/>
          </ac:spMkLst>
        </pc:spChg>
        <pc:spChg chg="del mod ord">
          <ac:chgData name="Agustina Llambi" userId="ee080962-734d-437f-aea3-9031f8d1c226" providerId="ADAL" clId="{445BF16C-7105-422E-869E-EA8906993E41}" dt="2024-08-08T15:34:57.417" v="646" actId="700"/>
          <ac:spMkLst>
            <pc:docMk/>
            <pc:sldMk cId="2682297706" sldId="286"/>
            <ac:spMk id="3" creationId="{93ED3844-DF35-AE2A-521B-88B5F6079E5E}"/>
          </ac:spMkLst>
        </pc:spChg>
        <pc:spChg chg="add mod ord">
          <ac:chgData name="Agustina Llambi" userId="ee080962-734d-437f-aea3-9031f8d1c226" providerId="ADAL" clId="{445BF16C-7105-422E-869E-EA8906993E41}" dt="2024-08-08T15:38:20.159" v="663" actId="1076"/>
          <ac:spMkLst>
            <pc:docMk/>
            <pc:sldMk cId="2682297706" sldId="286"/>
            <ac:spMk id="4" creationId="{4305E380-BDE6-82E3-BF4F-2742C837EE4F}"/>
          </ac:spMkLst>
        </pc:spChg>
        <pc:spChg chg="add del mod ord">
          <ac:chgData name="Agustina Llambi" userId="ee080962-734d-437f-aea3-9031f8d1c226" providerId="ADAL" clId="{445BF16C-7105-422E-869E-EA8906993E41}" dt="2024-08-08T15:37:22.290" v="656" actId="478"/>
          <ac:spMkLst>
            <pc:docMk/>
            <pc:sldMk cId="2682297706" sldId="286"/>
            <ac:spMk id="5" creationId="{6A12B487-FC7D-FA93-D1CE-DE5DD719331A}"/>
          </ac:spMkLst>
        </pc:spChg>
        <pc:spChg chg="add del mod">
          <ac:chgData name="Agustina Llambi" userId="ee080962-734d-437f-aea3-9031f8d1c226" providerId="ADAL" clId="{445BF16C-7105-422E-869E-EA8906993E41}" dt="2024-08-08T15:37:46.179" v="659" actId="478"/>
          <ac:spMkLst>
            <pc:docMk/>
            <pc:sldMk cId="2682297706" sldId="286"/>
            <ac:spMk id="6" creationId="{3BBEB779-FF8E-4860-D768-7FD448EF231A}"/>
          </ac:spMkLst>
        </pc:spChg>
        <pc:spChg chg="add mod">
          <ac:chgData name="Agustina Llambi" userId="ee080962-734d-437f-aea3-9031f8d1c226" providerId="ADAL" clId="{445BF16C-7105-422E-869E-EA8906993E41}" dt="2024-08-08T15:43:00.886" v="681"/>
          <ac:spMkLst>
            <pc:docMk/>
            <pc:sldMk cId="2682297706" sldId="286"/>
            <ac:spMk id="8" creationId="{0DE95DC8-68C0-0324-DC8A-3D83C59827E7}"/>
          </ac:spMkLst>
        </pc:spChg>
        <pc:spChg chg="add mod">
          <ac:chgData name="Agustina Llambi" userId="ee080962-734d-437f-aea3-9031f8d1c226" providerId="ADAL" clId="{445BF16C-7105-422E-869E-EA8906993E41}" dt="2024-08-08T16:19:45.358" v="1051" actId="20577"/>
          <ac:spMkLst>
            <pc:docMk/>
            <pc:sldMk cId="2682297706" sldId="286"/>
            <ac:spMk id="9" creationId="{0318E329-EDE0-BACD-4830-F9D7639FE2AB}"/>
          </ac:spMkLst>
        </pc:spChg>
        <pc:spChg chg="add mod">
          <ac:chgData name="Agustina Llambi" userId="ee080962-734d-437f-aea3-9031f8d1c226" providerId="ADAL" clId="{445BF16C-7105-422E-869E-EA8906993E41}" dt="2024-08-08T17:34:11.108" v="1417" actId="790"/>
          <ac:spMkLst>
            <pc:docMk/>
            <pc:sldMk cId="2682297706" sldId="286"/>
            <ac:spMk id="10" creationId="{AF27F13B-EB6C-89B0-0865-9EBFE5F24B82}"/>
          </ac:spMkLst>
        </pc:spChg>
        <pc:spChg chg="add mod">
          <ac:chgData name="Agustina Llambi" userId="ee080962-734d-437f-aea3-9031f8d1c226" providerId="ADAL" clId="{445BF16C-7105-422E-869E-EA8906993E41}" dt="2024-08-08T18:10:59.071" v="1915" actId="1076"/>
          <ac:spMkLst>
            <pc:docMk/>
            <pc:sldMk cId="2682297706" sldId="286"/>
            <ac:spMk id="11" creationId="{B7A14D76-7E53-5146-496F-EA198CC59630}"/>
          </ac:spMkLst>
        </pc:spChg>
        <pc:spChg chg="add mod">
          <ac:chgData name="Agustina Llambi" userId="ee080962-734d-437f-aea3-9031f8d1c226" providerId="ADAL" clId="{445BF16C-7105-422E-869E-EA8906993E41}" dt="2024-08-08T18:16:15.925" v="1975" actId="1076"/>
          <ac:spMkLst>
            <pc:docMk/>
            <pc:sldMk cId="2682297706" sldId="286"/>
            <ac:spMk id="12" creationId="{C79C1DB8-69B5-F603-EF08-1A1C19A5B4F9}"/>
          </ac:spMkLst>
        </pc:spChg>
        <pc:spChg chg="add del mod">
          <ac:chgData name="Agustina Llambi" userId="ee080962-734d-437f-aea3-9031f8d1c226" providerId="ADAL" clId="{445BF16C-7105-422E-869E-EA8906993E41}" dt="2024-08-08T18:15:13.880" v="1963" actId="478"/>
          <ac:spMkLst>
            <pc:docMk/>
            <pc:sldMk cId="2682297706" sldId="286"/>
            <ac:spMk id="13" creationId="{CEEEB811-8AAB-2DC0-F808-905B3E4EF921}"/>
          </ac:spMkLst>
        </pc:spChg>
        <pc:spChg chg="add mod">
          <ac:chgData name="Agustina Llambi" userId="ee080962-734d-437f-aea3-9031f8d1c226" providerId="ADAL" clId="{445BF16C-7105-422E-869E-EA8906993E41}" dt="2024-08-08T18:13:43.231" v="1947" actId="1076"/>
          <ac:spMkLst>
            <pc:docMk/>
            <pc:sldMk cId="2682297706" sldId="286"/>
            <ac:spMk id="14" creationId="{63881252-F073-EE05-7289-C46808C69F04}"/>
          </ac:spMkLst>
        </pc:spChg>
        <pc:spChg chg="add del mod">
          <ac:chgData name="Agustina Llambi" userId="ee080962-734d-437f-aea3-9031f8d1c226" providerId="ADAL" clId="{445BF16C-7105-422E-869E-EA8906993E41}" dt="2024-08-08T18:12:08.066" v="1927" actId="478"/>
          <ac:spMkLst>
            <pc:docMk/>
            <pc:sldMk cId="2682297706" sldId="286"/>
            <ac:spMk id="15" creationId="{45E8CCDC-82C9-3B95-3620-DBB7CFAA4D4F}"/>
          </ac:spMkLst>
        </pc:spChg>
        <pc:spChg chg="add del mod">
          <ac:chgData name="Agustina Llambi" userId="ee080962-734d-437f-aea3-9031f8d1c226" providerId="ADAL" clId="{445BF16C-7105-422E-869E-EA8906993E41}" dt="2024-08-08T18:11:14.859" v="1918" actId="478"/>
          <ac:spMkLst>
            <pc:docMk/>
            <pc:sldMk cId="2682297706" sldId="286"/>
            <ac:spMk id="16" creationId="{7F733607-0D2D-5BD0-9062-D029E442F895}"/>
          </ac:spMkLst>
        </pc:spChg>
        <pc:spChg chg="add mod">
          <ac:chgData name="Agustina Llambi" userId="ee080962-734d-437f-aea3-9031f8d1c226" providerId="ADAL" clId="{445BF16C-7105-422E-869E-EA8906993E41}" dt="2024-08-08T17:33:51.081" v="1406" actId="790"/>
          <ac:spMkLst>
            <pc:docMk/>
            <pc:sldMk cId="2682297706" sldId="286"/>
            <ac:spMk id="17" creationId="{B707CCD9-42D6-3F08-839F-6676CECAE5A4}"/>
          </ac:spMkLst>
        </pc:spChg>
        <pc:spChg chg="add mod topLvl">
          <ac:chgData name="Agustina Llambi" userId="ee080962-734d-437f-aea3-9031f8d1c226" providerId="ADAL" clId="{445BF16C-7105-422E-869E-EA8906993E41}" dt="2024-08-08T18:21:06.756" v="1992" actId="165"/>
          <ac:spMkLst>
            <pc:docMk/>
            <pc:sldMk cId="2682297706" sldId="286"/>
            <ac:spMk id="18" creationId="{79E40B58-7319-27F5-4E7C-272B0073490A}"/>
          </ac:spMkLst>
        </pc:spChg>
        <pc:spChg chg="add mod">
          <ac:chgData name="Agustina Llambi" userId="ee080962-734d-437f-aea3-9031f8d1c226" providerId="ADAL" clId="{445BF16C-7105-422E-869E-EA8906993E41}" dt="2024-08-08T15:39:05.448" v="670" actId="164"/>
          <ac:spMkLst>
            <pc:docMk/>
            <pc:sldMk cId="2682297706" sldId="286"/>
            <ac:spMk id="19" creationId="{0577FFBF-09D2-F9B4-0CDC-CE2E985AD199}"/>
          </ac:spMkLst>
        </pc:spChg>
        <pc:spChg chg="add mod">
          <ac:chgData name="Agustina Llambi" userId="ee080962-734d-437f-aea3-9031f8d1c226" providerId="ADAL" clId="{445BF16C-7105-422E-869E-EA8906993E41}" dt="2024-08-08T18:15:23.344" v="1967" actId="1076"/>
          <ac:spMkLst>
            <pc:docMk/>
            <pc:sldMk cId="2682297706" sldId="286"/>
            <ac:spMk id="20" creationId="{6F3AC0AA-EDCF-A1F6-4D0B-BCC2574955A2}"/>
          </ac:spMkLst>
        </pc:spChg>
        <pc:spChg chg="add mod">
          <ac:chgData name="Agustina Llambi" userId="ee080962-734d-437f-aea3-9031f8d1c226" providerId="ADAL" clId="{445BF16C-7105-422E-869E-EA8906993E41}" dt="2024-08-08T18:12:40.421" v="1940" actId="1076"/>
          <ac:spMkLst>
            <pc:docMk/>
            <pc:sldMk cId="2682297706" sldId="286"/>
            <ac:spMk id="21" creationId="{6825CD8A-90D1-2846-AE58-29819A9113F8}"/>
          </ac:spMkLst>
        </pc:spChg>
        <pc:spChg chg="add mod">
          <ac:chgData name="Agustina Llambi" userId="ee080962-734d-437f-aea3-9031f8d1c226" providerId="ADAL" clId="{445BF16C-7105-422E-869E-EA8906993E41}" dt="2024-08-08T18:17:04.412" v="1983" actId="1076"/>
          <ac:spMkLst>
            <pc:docMk/>
            <pc:sldMk cId="2682297706" sldId="286"/>
            <ac:spMk id="22" creationId="{42AA5397-A910-FC20-B4CD-0E3F473C563B}"/>
          </ac:spMkLst>
        </pc:spChg>
        <pc:spChg chg="add mod">
          <ac:chgData name="Agustina Llambi" userId="ee080962-734d-437f-aea3-9031f8d1c226" providerId="ADAL" clId="{445BF16C-7105-422E-869E-EA8906993E41}" dt="2024-08-08T15:39:52.012" v="675" actId="1076"/>
          <ac:spMkLst>
            <pc:docMk/>
            <pc:sldMk cId="2682297706" sldId="286"/>
            <ac:spMk id="23" creationId="{F59D7D91-3162-9406-A1C9-3E504EE93C80}"/>
          </ac:spMkLst>
        </pc:spChg>
        <pc:spChg chg="add mod topLvl">
          <ac:chgData name="Agustina Llambi" userId="ee080962-734d-437f-aea3-9031f8d1c226" providerId="ADAL" clId="{445BF16C-7105-422E-869E-EA8906993E41}" dt="2024-08-08T18:21:06.756" v="1992" actId="165"/>
          <ac:spMkLst>
            <pc:docMk/>
            <pc:sldMk cId="2682297706" sldId="286"/>
            <ac:spMk id="24" creationId="{4289D1BA-43C0-4B27-723C-998B8DE46AA6}"/>
          </ac:spMkLst>
        </pc:spChg>
        <pc:spChg chg="add mod">
          <ac:chgData name="Agustina Llambi" userId="ee080962-734d-437f-aea3-9031f8d1c226" providerId="ADAL" clId="{445BF16C-7105-422E-869E-EA8906993E41}" dt="2024-08-08T15:39:52.012" v="675" actId="1076"/>
          <ac:spMkLst>
            <pc:docMk/>
            <pc:sldMk cId="2682297706" sldId="286"/>
            <ac:spMk id="25" creationId="{98809837-B6B9-10EE-3DD5-6317804C8D90}"/>
          </ac:spMkLst>
        </pc:spChg>
        <pc:spChg chg="add mod topLvl">
          <ac:chgData name="Agustina Llambi" userId="ee080962-734d-437f-aea3-9031f8d1c226" providerId="ADAL" clId="{445BF16C-7105-422E-869E-EA8906993E41}" dt="2024-08-08T18:21:06.756" v="1992" actId="165"/>
          <ac:spMkLst>
            <pc:docMk/>
            <pc:sldMk cId="2682297706" sldId="286"/>
            <ac:spMk id="26" creationId="{F9375188-FD7C-23E2-B81C-6F34B0105B46}"/>
          </ac:spMkLst>
        </pc:spChg>
        <pc:spChg chg="add mod">
          <ac:chgData name="Agustina Llambi" userId="ee080962-734d-437f-aea3-9031f8d1c226" providerId="ADAL" clId="{445BF16C-7105-422E-869E-EA8906993E41}" dt="2024-08-08T18:19:31.182" v="1987" actId="164"/>
          <ac:spMkLst>
            <pc:docMk/>
            <pc:sldMk cId="2682297706" sldId="286"/>
            <ac:spMk id="27" creationId="{E801F653-06CF-266B-B523-4C26ECCA552A}"/>
          </ac:spMkLst>
        </pc:spChg>
        <pc:spChg chg="add mod">
          <ac:chgData name="Agustina Llambi" userId="ee080962-734d-437f-aea3-9031f8d1c226" providerId="ADAL" clId="{445BF16C-7105-422E-869E-EA8906993E41}" dt="2024-08-08T18:21:06.756" v="1992" actId="165"/>
          <ac:spMkLst>
            <pc:docMk/>
            <pc:sldMk cId="2682297706" sldId="286"/>
            <ac:spMk id="28" creationId="{B0CE2720-8138-7223-E845-962906D440C2}"/>
          </ac:spMkLst>
        </pc:spChg>
        <pc:spChg chg="add mod">
          <ac:chgData name="Agustina Llambi" userId="ee080962-734d-437f-aea3-9031f8d1c226" providerId="ADAL" clId="{445BF16C-7105-422E-869E-EA8906993E41}" dt="2024-08-08T18:19:31.182" v="1987" actId="164"/>
          <ac:spMkLst>
            <pc:docMk/>
            <pc:sldMk cId="2682297706" sldId="286"/>
            <ac:spMk id="29" creationId="{621BDD01-806C-0FD7-1A9A-79179FE2DC27}"/>
          </ac:spMkLst>
        </pc:spChg>
        <pc:spChg chg="add mod">
          <ac:chgData name="Agustina Llambi" userId="ee080962-734d-437f-aea3-9031f8d1c226" providerId="ADAL" clId="{445BF16C-7105-422E-869E-EA8906993E41}" dt="2024-08-08T18:21:06.756" v="1992" actId="165"/>
          <ac:spMkLst>
            <pc:docMk/>
            <pc:sldMk cId="2682297706" sldId="286"/>
            <ac:spMk id="30" creationId="{4605CC5F-89ED-3AF4-DBDD-2D82E260F0B3}"/>
          </ac:spMkLst>
        </pc:spChg>
        <pc:spChg chg="add mod">
          <ac:chgData name="Agustina Llambi" userId="ee080962-734d-437f-aea3-9031f8d1c226" providerId="ADAL" clId="{445BF16C-7105-422E-869E-EA8906993E41}" dt="2024-08-08T18:19:31.182" v="1987" actId="164"/>
          <ac:spMkLst>
            <pc:docMk/>
            <pc:sldMk cId="2682297706" sldId="286"/>
            <ac:spMk id="31" creationId="{5EC558AA-17FB-BAFA-D965-A9C450464A1B}"/>
          </ac:spMkLst>
        </pc:spChg>
        <pc:spChg chg="add mod">
          <ac:chgData name="Agustina Llambi" userId="ee080962-734d-437f-aea3-9031f8d1c226" providerId="ADAL" clId="{445BF16C-7105-422E-869E-EA8906993E41}" dt="2024-08-08T18:21:06.756" v="1992" actId="165"/>
          <ac:spMkLst>
            <pc:docMk/>
            <pc:sldMk cId="2682297706" sldId="286"/>
            <ac:spMk id="32" creationId="{375495A0-88CA-FD9E-9903-EB5356E2C78E}"/>
          </ac:spMkLst>
        </pc:spChg>
        <pc:spChg chg="add del mod">
          <ac:chgData name="Agustina Llambi" userId="ee080962-734d-437f-aea3-9031f8d1c226" providerId="ADAL" clId="{445BF16C-7105-422E-869E-EA8906993E41}" dt="2024-08-08T18:16:52.375" v="1981" actId="478"/>
          <ac:spMkLst>
            <pc:docMk/>
            <pc:sldMk cId="2682297706" sldId="286"/>
            <ac:spMk id="41" creationId="{F3B74202-2959-6B10-3359-BC143AFBE0C5}"/>
          </ac:spMkLst>
        </pc:spChg>
        <pc:grpChg chg="add mod">
          <ac:chgData name="Agustina Llambi" userId="ee080962-734d-437f-aea3-9031f8d1c226" providerId="ADAL" clId="{445BF16C-7105-422E-869E-EA8906993E41}" dt="2024-08-08T15:53:24.510" v="761" actId="1076"/>
          <ac:grpSpMkLst>
            <pc:docMk/>
            <pc:sldMk cId="2682297706" sldId="286"/>
            <ac:grpSpMk id="33" creationId="{51A04669-995A-C063-FA1C-67AD0FA7210C}"/>
          </ac:grpSpMkLst>
        </pc:grpChg>
        <pc:grpChg chg="add mod">
          <ac:chgData name="Agustina Llambi" userId="ee080962-734d-437f-aea3-9031f8d1c226" providerId="ADAL" clId="{445BF16C-7105-422E-869E-EA8906993E41}" dt="2024-08-08T18:19:31.182" v="1987" actId="164"/>
          <ac:grpSpMkLst>
            <pc:docMk/>
            <pc:sldMk cId="2682297706" sldId="286"/>
            <ac:grpSpMk id="47" creationId="{7662A03B-1397-6BB3-C27E-54BB1AACFA04}"/>
          </ac:grpSpMkLst>
        </pc:grpChg>
        <pc:grpChg chg="add mod topLvl">
          <ac:chgData name="Agustina Llambi" userId="ee080962-734d-437f-aea3-9031f8d1c226" providerId="ADAL" clId="{445BF16C-7105-422E-869E-EA8906993E41}" dt="2024-08-08T18:21:06.756" v="1992" actId="165"/>
          <ac:grpSpMkLst>
            <pc:docMk/>
            <pc:sldMk cId="2682297706" sldId="286"/>
            <ac:grpSpMk id="48" creationId="{C35822A2-7752-40B3-C5AE-F6266CCFBB60}"/>
          </ac:grpSpMkLst>
        </pc:grpChg>
        <pc:grpChg chg="add del mod">
          <ac:chgData name="Agustina Llambi" userId="ee080962-734d-437f-aea3-9031f8d1c226" providerId="ADAL" clId="{445BF16C-7105-422E-869E-EA8906993E41}" dt="2024-08-08T18:21:06.756" v="1992" actId="165"/>
          <ac:grpSpMkLst>
            <pc:docMk/>
            <pc:sldMk cId="2682297706" sldId="286"/>
            <ac:grpSpMk id="49" creationId="{CD532B6A-F0C9-1351-B991-87932558A620}"/>
          </ac:grpSpMkLst>
        </pc:grpChg>
        <pc:graphicFrameChg chg="add mod">
          <ac:chgData name="Agustina Llambi" userId="ee080962-734d-437f-aea3-9031f8d1c226" providerId="ADAL" clId="{445BF16C-7105-422E-869E-EA8906993E41}" dt="2024-08-08T18:11:32.910" v="1920"/>
          <ac:graphicFrameMkLst>
            <pc:docMk/>
            <pc:sldMk cId="2682297706" sldId="286"/>
            <ac:graphicFrameMk id="7" creationId="{07DACE5D-0310-9BEE-84EF-C48E4003D984}"/>
          </ac:graphicFrameMkLst>
        </pc:graphicFrameChg>
        <pc:cxnChg chg="add del mod">
          <ac:chgData name="Agustina Llambi" userId="ee080962-734d-437f-aea3-9031f8d1c226" providerId="ADAL" clId="{445BF16C-7105-422E-869E-EA8906993E41}" dt="2024-08-08T18:16:55.119" v="1982" actId="478"/>
          <ac:cxnSpMkLst>
            <pc:docMk/>
            <pc:sldMk cId="2682297706" sldId="286"/>
            <ac:cxnSpMk id="35" creationId="{AC5E7A1E-B700-4048-375D-6575729262BF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6FED86-946F-4CAD-9CF0-834486639731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2F601D-6965-41A1-8D6A-10AF09C024C9}">
      <dgm:prSet phldrT="[Text]"/>
      <dgm:spPr>
        <a:ln>
          <a:noFill/>
        </a:ln>
      </dgm:spPr>
      <dgm:t>
        <a:bodyPr/>
        <a:lstStyle/>
        <a:p>
          <a:pPr algn="ctr">
            <a:buNone/>
          </a:pPr>
          <a:r>
            <a:rPr lang="es-BO" noProof="0" dirty="0"/>
            <a:t>Corporaciones</a:t>
          </a:r>
          <a:r>
            <a:rPr lang="en-US" dirty="0"/>
            <a:t> </a:t>
          </a:r>
          <a:r>
            <a:rPr lang="es-BO" noProof="0" dirty="0"/>
            <a:t>privadas</a:t>
          </a:r>
        </a:p>
      </dgm:t>
    </dgm:pt>
    <dgm:pt modelId="{D6F8712D-1170-437E-8461-B075A6FB0204}" type="parTrans" cxnId="{FF0BD500-6CB5-4A59-89B8-B09C1BC33538}">
      <dgm:prSet/>
      <dgm:spPr/>
      <dgm:t>
        <a:bodyPr/>
        <a:lstStyle/>
        <a:p>
          <a:endParaRPr lang="en-US"/>
        </a:p>
      </dgm:t>
    </dgm:pt>
    <dgm:pt modelId="{3E6F680C-58AE-41A6-A7C1-DC283FCF79DF}" type="sibTrans" cxnId="{FF0BD500-6CB5-4A59-89B8-B09C1BC33538}">
      <dgm:prSet/>
      <dgm:spPr/>
      <dgm:t>
        <a:bodyPr/>
        <a:lstStyle/>
        <a:p>
          <a:endParaRPr lang="en-US"/>
        </a:p>
      </dgm:t>
    </dgm:pt>
    <dgm:pt modelId="{026C029E-1E70-42D9-9BC5-F0B1540A2B65}">
      <dgm:prSet phldrT="[Text]"/>
      <dgm:spPr>
        <a:noFill/>
        <a:ln>
          <a:noFill/>
        </a:ln>
      </dgm:spPr>
      <dgm:t>
        <a:bodyPr/>
        <a:lstStyle/>
        <a:p>
          <a:pPr algn="ctr">
            <a:buNone/>
          </a:pPr>
          <a:r>
            <a:rPr lang="es-BO" noProof="0" dirty="0"/>
            <a:t>Instituciones</a:t>
          </a:r>
        </a:p>
      </dgm:t>
    </dgm:pt>
    <dgm:pt modelId="{647E3109-BD03-4844-8D55-BDD8F0AD7C20}" type="parTrans" cxnId="{10AFC60E-A80E-4AA5-BE2C-C8DD7AF9F5AE}">
      <dgm:prSet/>
      <dgm:spPr/>
      <dgm:t>
        <a:bodyPr/>
        <a:lstStyle/>
        <a:p>
          <a:endParaRPr lang="en-US"/>
        </a:p>
      </dgm:t>
    </dgm:pt>
    <dgm:pt modelId="{B0AD124D-58CC-4A9B-8B5A-50F0180A53B5}" type="sibTrans" cxnId="{10AFC60E-A80E-4AA5-BE2C-C8DD7AF9F5AE}">
      <dgm:prSet/>
      <dgm:spPr/>
      <dgm:t>
        <a:bodyPr/>
        <a:lstStyle/>
        <a:p>
          <a:endParaRPr lang="en-US"/>
        </a:p>
      </dgm:t>
    </dgm:pt>
    <dgm:pt modelId="{B28BD1BE-3816-4583-9930-91925DEE3571}">
      <dgm:prSet phldrT="[Text]"/>
      <dgm:spPr>
        <a:noFill/>
        <a:ln>
          <a:noFill/>
        </a:ln>
      </dgm:spPr>
      <dgm:t>
        <a:bodyPr/>
        <a:lstStyle/>
        <a:p>
          <a:pPr algn="ctr">
            <a:buNone/>
          </a:pPr>
          <a:r>
            <a:rPr lang="es-BO" noProof="0" dirty="0"/>
            <a:t>Hogares</a:t>
          </a:r>
        </a:p>
      </dgm:t>
    </dgm:pt>
    <dgm:pt modelId="{F7AB23A2-3ADF-4149-8307-CE2C30270B4B}" type="parTrans" cxnId="{9644B29C-A9CE-4F5D-BE0E-E576436399C6}">
      <dgm:prSet/>
      <dgm:spPr/>
      <dgm:t>
        <a:bodyPr/>
        <a:lstStyle/>
        <a:p>
          <a:endParaRPr lang="en-US"/>
        </a:p>
      </dgm:t>
    </dgm:pt>
    <dgm:pt modelId="{CC89BD51-04F2-4274-BA2B-093098DA4E78}" type="sibTrans" cxnId="{9644B29C-A9CE-4F5D-BE0E-E576436399C6}">
      <dgm:prSet/>
      <dgm:spPr/>
      <dgm:t>
        <a:bodyPr/>
        <a:lstStyle/>
        <a:p>
          <a:endParaRPr lang="en-US"/>
        </a:p>
      </dgm:t>
    </dgm:pt>
    <dgm:pt modelId="{FC767103-3897-42D1-AEF9-59E014137596}">
      <dgm:prSet phldrT="[Text]"/>
      <dgm:spPr>
        <a:ln>
          <a:noFill/>
        </a:ln>
      </dgm:spPr>
      <dgm:t>
        <a:bodyPr/>
        <a:lstStyle/>
        <a:p>
          <a:pPr algn="ctr">
            <a:buNone/>
          </a:pPr>
          <a:r>
            <a:rPr lang="es-AR" noProof="0" dirty="0"/>
            <a:t>Corporaciones</a:t>
          </a:r>
          <a:r>
            <a:rPr lang="en-US" dirty="0"/>
            <a:t> </a:t>
          </a:r>
          <a:r>
            <a:rPr lang="es-CL" noProof="0" dirty="0"/>
            <a:t>publicas</a:t>
          </a:r>
        </a:p>
      </dgm:t>
    </dgm:pt>
    <dgm:pt modelId="{DD5A29F0-6FA6-4BF6-82B1-A22D46293A51}" type="parTrans" cxnId="{986BD0AD-9821-4123-9DB0-393325E0475E}">
      <dgm:prSet/>
      <dgm:spPr/>
      <dgm:t>
        <a:bodyPr/>
        <a:lstStyle/>
        <a:p>
          <a:endParaRPr lang="en-US"/>
        </a:p>
      </dgm:t>
    </dgm:pt>
    <dgm:pt modelId="{2C47D89A-05BB-41F6-99C7-2F6DD795EBB9}" type="sibTrans" cxnId="{986BD0AD-9821-4123-9DB0-393325E0475E}">
      <dgm:prSet/>
      <dgm:spPr/>
      <dgm:t>
        <a:bodyPr/>
        <a:lstStyle/>
        <a:p>
          <a:endParaRPr lang="en-US"/>
        </a:p>
      </dgm:t>
    </dgm:pt>
    <dgm:pt modelId="{5035E074-AB34-441D-AADD-4AC84C6BAA8C}">
      <dgm:prSet phldrT="[Text]"/>
      <dgm:spPr>
        <a:solidFill>
          <a:srgbClr val="00A3E0"/>
        </a:solidFill>
      </dgm:spPr>
      <dgm:t>
        <a:bodyPr/>
        <a:lstStyle/>
        <a:p>
          <a:endParaRPr lang="en-US" dirty="0"/>
        </a:p>
      </dgm:t>
    </dgm:pt>
    <dgm:pt modelId="{C7CA3124-5704-497C-9D8F-71A93217AD3C}" type="sibTrans" cxnId="{AD2A6FE1-8EAD-4C70-8EC2-EDD8A84DE92E}">
      <dgm:prSet/>
      <dgm:spPr/>
      <dgm:t>
        <a:bodyPr/>
        <a:lstStyle/>
        <a:p>
          <a:endParaRPr lang="en-US"/>
        </a:p>
      </dgm:t>
    </dgm:pt>
    <dgm:pt modelId="{DCFFFAAE-0931-4B93-BB33-5146C2ADD046}" type="parTrans" cxnId="{AD2A6FE1-8EAD-4C70-8EC2-EDD8A84DE92E}">
      <dgm:prSet/>
      <dgm:spPr/>
      <dgm:t>
        <a:bodyPr/>
        <a:lstStyle/>
        <a:p>
          <a:endParaRPr lang="en-US"/>
        </a:p>
      </dgm:t>
    </dgm:pt>
    <dgm:pt modelId="{C623C490-6E53-477E-BE96-7464FBE74360}">
      <dgm:prSet phldrT="[Text]"/>
      <dgm:spPr>
        <a:solidFill>
          <a:srgbClr val="00A3E0"/>
        </a:solidFill>
      </dgm:spPr>
      <dgm:t>
        <a:bodyPr/>
        <a:lstStyle/>
        <a:p>
          <a:endParaRPr lang="en-US" dirty="0"/>
        </a:p>
      </dgm:t>
    </dgm:pt>
    <dgm:pt modelId="{8EE06C7C-F5F7-4F4B-84E9-DECC2597EBB7}" type="parTrans" cxnId="{EA7E5813-4327-4A9E-9DA9-41B01BDE74AD}">
      <dgm:prSet/>
      <dgm:spPr/>
      <dgm:t>
        <a:bodyPr/>
        <a:lstStyle/>
        <a:p>
          <a:endParaRPr lang="en-US"/>
        </a:p>
      </dgm:t>
    </dgm:pt>
    <dgm:pt modelId="{2B3E2A3C-5410-4A0B-8796-DB188C818C04}" type="sibTrans" cxnId="{EA7E5813-4327-4A9E-9DA9-41B01BDE74AD}">
      <dgm:prSet/>
      <dgm:spPr/>
      <dgm:t>
        <a:bodyPr/>
        <a:lstStyle/>
        <a:p>
          <a:endParaRPr lang="en-US"/>
        </a:p>
      </dgm:t>
    </dgm:pt>
    <dgm:pt modelId="{0D33E31A-7C1D-44A5-9A95-46B53EB3BA5C}">
      <dgm:prSet phldrT="[Text]"/>
      <dgm:spPr>
        <a:solidFill>
          <a:srgbClr val="00A3E0"/>
        </a:solidFill>
      </dgm:spPr>
      <dgm:t>
        <a:bodyPr/>
        <a:lstStyle/>
        <a:p>
          <a:endParaRPr lang="en-US" dirty="0"/>
        </a:p>
      </dgm:t>
    </dgm:pt>
    <dgm:pt modelId="{2DCFEC7D-FEC3-4B19-A5E4-C62323012BE7}" type="parTrans" cxnId="{1AEBA5E3-A8D3-4CE2-BF69-78600ED9DA96}">
      <dgm:prSet/>
      <dgm:spPr/>
      <dgm:t>
        <a:bodyPr/>
        <a:lstStyle/>
        <a:p>
          <a:endParaRPr lang="en-US"/>
        </a:p>
      </dgm:t>
    </dgm:pt>
    <dgm:pt modelId="{2B5B25D7-5308-423F-9824-86EC93AF4248}" type="sibTrans" cxnId="{1AEBA5E3-A8D3-4CE2-BF69-78600ED9DA96}">
      <dgm:prSet/>
      <dgm:spPr/>
      <dgm:t>
        <a:bodyPr/>
        <a:lstStyle/>
        <a:p>
          <a:endParaRPr lang="en-US"/>
        </a:p>
      </dgm:t>
    </dgm:pt>
    <dgm:pt modelId="{0A9BB41E-5E9D-4D99-82D2-3E23BCD357D2}">
      <dgm:prSet phldrT="[Text]"/>
      <dgm:spPr>
        <a:solidFill>
          <a:srgbClr val="00A3E0"/>
        </a:solidFill>
      </dgm:spPr>
      <dgm:t>
        <a:bodyPr/>
        <a:lstStyle/>
        <a:p>
          <a:endParaRPr lang="en-US" dirty="0"/>
        </a:p>
      </dgm:t>
    </dgm:pt>
    <dgm:pt modelId="{178B6184-4869-45D9-A21B-EB04002EB424}" type="parTrans" cxnId="{E82D8C4E-6489-49D2-9B76-521179AF2DDA}">
      <dgm:prSet/>
      <dgm:spPr/>
      <dgm:t>
        <a:bodyPr/>
        <a:lstStyle/>
        <a:p>
          <a:endParaRPr lang="en-US"/>
        </a:p>
      </dgm:t>
    </dgm:pt>
    <dgm:pt modelId="{1BAF07CC-9493-442D-B9CD-2FE04FADB89E}" type="sibTrans" cxnId="{E82D8C4E-6489-49D2-9B76-521179AF2DDA}">
      <dgm:prSet/>
      <dgm:spPr/>
      <dgm:t>
        <a:bodyPr/>
        <a:lstStyle/>
        <a:p>
          <a:endParaRPr lang="en-US"/>
        </a:p>
      </dgm:t>
    </dgm:pt>
    <dgm:pt modelId="{F98D49E3-333F-486F-A4E6-70EFBAE115A5}">
      <dgm:prSet phldrT="[Text]"/>
      <dgm:spPr>
        <a:ln>
          <a:noFill/>
        </a:ln>
      </dgm:spPr>
      <dgm:t>
        <a:bodyPr/>
        <a:lstStyle/>
        <a:p>
          <a:pPr algn="l"/>
          <a:endParaRPr lang="en-US" dirty="0"/>
        </a:p>
      </dgm:t>
    </dgm:pt>
    <dgm:pt modelId="{6C89F850-CFCE-4EF3-A473-73F638F747F0}" type="parTrans" cxnId="{DC8CD91E-554F-4AE4-A7C7-B252D5E87337}">
      <dgm:prSet/>
      <dgm:spPr/>
      <dgm:t>
        <a:bodyPr/>
        <a:lstStyle/>
        <a:p>
          <a:endParaRPr lang="en-US"/>
        </a:p>
      </dgm:t>
    </dgm:pt>
    <dgm:pt modelId="{050F6B15-F74E-4A1B-BACE-605665E9FC1F}" type="sibTrans" cxnId="{DC8CD91E-554F-4AE4-A7C7-B252D5E87337}">
      <dgm:prSet/>
      <dgm:spPr/>
      <dgm:t>
        <a:bodyPr/>
        <a:lstStyle/>
        <a:p>
          <a:endParaRPr lang="en-US"/>
        </a:p>
      </dgm:t>
    </dgm:pt>
    <dgm:pt modelId="{4334AB62-348F-44C7-8328-94FC94D846D5}">
      <dgm:prSet phldrT="[Text]"/>
      <dgm:spPr>
        <a:ln>
          <a:noFill/>
        </a:ln>
      </dgm:spPr>
      <dgm:t>
        <a:bodyPr/>
        <a:lstStyle/>
        <a:p>
          <a:pPr algn="l"/>
          <a:endParaRPr lang="en-US" dirty="0"/>
        </a:p>
      </dgm:t>
    </dgm:pt>
    <dgm:pt modelId="{1FB943CE-496A-48AC-B3E6-1E205EEE5F13}" type="parTrans" cxnId="{12188199-C0F8-4008-AA0A-4C0B080F72FC}">
      <dgm:prSet/>
      <dgm:spPr/>
      <dgm:t>
        <a:bodyPr/>
        <a:lstStyle/>
        <a:p>
          <a:endParaRPr lang="en-US"/>
        </a:p>
      </dgm:t>
    </dgm:pt>
    <dgm:pt modelId="{6A5A4E7A-DA0A-438E-B3FC-E4E8D26AAC5B}" type="sibTrans" cxnId="{12188199-C0F8-4008-AA0A-4C0B080F72FC}">
      <dgm:prSet/>
      <dgm:spPr/>
      <dgm:t>
        <a:bodyPr/>
        <a:lstStyle/>
        <a:p>
          <a:endParaRPr lang="en-US"/>
        </a:p>
      </dgm:t>
    </dgm:pt>
    <dgm:pt modelId="{1DEADA39-01DA-4D60-8417-D3CC7FCE4230}">
      <dgm:prSet phldrT="[Text]"/>
      <dgm:spPr>
        <a:noFill/>
        <a:ln>
          <a:noFill/>
        </a:ln>
      </dgm:spPr>
      <dgm:t>
        <a:bodyPr/>
        <a:lstStyle/>
        <a:p>
          <a:pPr algn="ctr">
            <a:buNone/>
          </a:pPr>
          <a:r>
            <a:rPr lang="en-US" dirty="0"/>
            <a:t>Sin fines de </a:t>
          </a:r>
          <a:r>
            <a:rPr lang="es-BO" noProof="0" dirty="0"/>
            <a:t>lucro</a:t>
          </a:r>
        </a:p>
      </dgm:t>
    </dgm:pt>
    <dgm:pt modelId="{E5968CBE-7AA7-40AD-93A9-3393AE06C9DF}" type="parTrans" cxnId="{D5A22D92-A833-46C4-9512-41F15CD9D90F}">
      <dgm:prSet/>
      <dgm:spPr/>
      <dgm:t>
        <a:bodyPr/>
        <a:lstStyle/>
        <a:p>
          <a:endParaRPr lang="en-US"/>
        </a:p>
      </dgm:t>
    </dgm:pt>
    <dgm:pt modelId="{7F513F3B-7E2F-4CDF-BF58-63C25694F300}" type="sibTrans" cxnId="{D5A22D92-A833-46C4-9512-41F15CD9D90F}">
      <dgm:prSet/>
      <dgm:spPr/>
      <dgm:t>
        <a:bodyPr/>
        <a:lstStyle/>
        <a:p>
          <a:endParaRPr lang="en-US"/>
        </a:p>
      </dgm:t>
    </dgm:pt>
    <dgm:pt modelId="{49B260B4-08CC-4835-B0B5-A48C3A960774}" type="pres">
      <dgm:prSet presAssocID="{176FED86-946F-4CAD-9CF0-83448663973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C5D259D-BD6E-4A41-B0CE-57050250E51D}" type="pres">
      <dgm:prSet presAssocID="{176FED86-946F-4CAD-9CF0-834486639731}" presName="children" presStyleCnt="0"/>
      <dgm:spPr/>
    </dgm:pt>
    <dgm:pt modelId="{9C8AEF60-0B3A-4D63-9F67-36BF028FB869}" type="pres">
      <dgm:prSet presAssocID="{176FED86-946F-4CAD-9CF0-834486639731}" presName="child1group" presStyleCnt="0"/>
      <dgm:spPr/>
    </dgm:pt>
    <dgm:pt modelId="{A8ABFE36-0DA8-40A0-8144-FAE0A863D6F1}" type="pres">
      <dgm:prSet presAssocID="{176FED86-946F-4CAD-9CF0-834486639731}" presName="child1" presStyleLbl="bgAcc1" presStyleIdx="0" presStyleCnt="4" custLinFactNeighborX="-3524" custLinFactNeighborY="11011"/>
      <dgm:spPr/>
    </dgm:pt>
    <dgm:pt modelId="{D31253A2-1D24-4545-BD21-2DA6583C7195}" type="pres">
      <dgm:prSet presAssocID="{176FED86-946F-4CAD-9CF0-834486639731}" presName="child1Text" presStyleLbl="bgAcc1" presStyleIdx="0" presStyleCnt="4">
        <dgm:presLayoutVars>
          <dgm:bulletEnabled val="1"/>
        </dgm:presLayoutVars>
      </dgm:prSet>
      <dgm:spPr/>
    </dgm:pt>
    <dgm:pt modelId="{B723FC8C-EBD9-44A0-9B27-2F9B4C677466}" type="pres">
      <dgm:prSet presAssocID="{176FED86-946F-4CAD-9CF0-834486639731}" presName="child2group" presStyleCnt="0"/>
      <dgm:spPr/>
    </dgm:pt>
    <dgm:pt modelId="{5B0A623F-ED7A-4706-9E4A-0BA8294648BF}" type="pres">
      <dgm:prSet presAssocID="{176FED86-946F-4CAD-9CF0-834486639731}" presName="child2" presStyleLbl="bgAcc1" presStyleIdx="1" presStyleCnt="4" custLinFactNeighborX="6162" custLinFactNeighborY="8478"/>
      <dgm:spPr/>
    </dgm:pt>
    <dgm:pt modelId="{82CBB7ED-230A-42BD-B72A-D8DE644B6C07}" type="pres">
      <dgm:prSet presAssocID="{176FED86-946F-4CAD-9CF0-834486639731}" presName="child2Text" presStyleLbl="bgAcc1" presStyleIdx="1" presStyleCnt="4">
        <dgm:presLayoutVars>
          <dgm:bulletEnabled val="1"/>
        </dgm:presLayoutVars>
      </dgm:prSet>
      <dgm:spPr/>
    </dgm:pt>
    <dgm:pt modelId="{F70D1192-A5F0-4500-8EDF-5ADB4EA01D67}" type="pres">
      <dgm:prSet presAssocID="{176FED86-946F-4CAD-9CF0-834486639731}" presName="child3group" presStyleCnt="0"/>
      <dgm:spPr/>
    </dgm:pt>
    <dgm:pt modelId="{0D95EFC2-BFE9-4439-85EB-BED094F2818D}" type="pres">
      <dgm:prSet presAssocID="{176FED86-946F-4CAD-9CF0-834486639731}" presName="child3" presStyleLbl="bgAcc1" presStyleIdx="2" presStyleCnt="4" custScaleX="118136" custLinFactNeighborX="4079" custLinFactNeighborY="-935"/>
      <dgm:spPr/>
    </dgm:pt>
    <dgm:pt modelId="{DCFF175C-F315-4267-8821-FECB7B9843C9}" type="pres">
      <dgm:prSet presAssocID="{176FED86-946F-4CAD-9CF0-834486639731}" presName="child3Text" presStyleLbl="bgAcc1" presStyleIdx="2" presStyleCnt="4">
        <dgm:presLayoutVars>
          <dgm:bulletEnabled val="1"/>
        </dgm:presLayoutVars>
      </dgm:prSet>
      <dgm:spPr/>
    </dgm:pt>
    <dgm:pt modelId="{6AA3F30A-1395-463B-8696-9B0BBC2B74FB}" type="pres">
      <dgm:prSet presAssocID="{176FED86-946F-4CAD-9CF0-834486639731}" presName="child4group" presStyleCnt="0"/>
      <dgm:spPr/>
    </dgm:pt>
    <dgm:pt modelId="{D6EE2134-33D8-49EB-B5D6-FCE7269BFB02}" type="pres">
      <dgm:prSet presAssocID="{176FED86-946F-4CAD-9CF0-834486639731}" presName="child4" presStyleLbl="bgAcc1" presStyleIdx="3" presStyleCnt="4"/>
      <dgm:spPr/>
    </dgm:pt>
    <dgm:pt modelId="{38DF8A81-908D-4F7B-8A18-FA71B2C8B0B1}" type="pres">
      <dgm:prSet presAssocID="{176FED86-946F-4CAD-9CF0-834486639731}" presName="child4Text" presStyleLbl="bgAcc1" presStyleIdx="3" presStyleCnt="4">
        <dgm:presLayoutVars>
          <dgm:bulletEnabled val="1"/>
        </dgm:presLayoutVars>
      </dgm:prSet>
      <dgm:spPr/>
    </dgm:pt>
    <dgm:pt modelId="{DB8E7DDD-3999-4178-9A9B-9A5B69F2B98B}" type="pres">
      <dgm:prSet presAssocID="{176FED86-946F-4CAD-9CF0-834486639731}" presName="childPlaceholder" presStyleCnt="0"/>
      <dgm:spPr/>
    </dgm:pt>
    <dgm:pt modelId="{BD59F059-8E3A-4EA2-96C9-A66C9D538E8A}" type="pres">
      <dgm:prSet presAssocID="{176FED86-946F-4CAD-9CF0-834486639731}" presName="circle" presStyleCnt="0"/>
      <dgm:spPr/>
    </dgm:pt>
    <dgm:pt modelId="{FBEF7372-DF10-4687-B2DD-720C86FC61BC}" type="pres">
      <dgm:prSet presAssocID="{176FED86-946F-4CAD-9CF0-834486639731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87A4BB8A-26B9-4C7E-B570-D333186BD636}" type="pres">
      <dgm:prSet presAssocID="{176FED86-946F-4CAD-9CF0-834486639731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2B3EEA19-4215-4DDF-9187-C7E254FC4D8B}" type="pres">
      <dgm:prSet presAssocID="{176FED86-946F-4CAD-9CF0-834486639731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FD09E9F9-C5DA-4EBA-9161-515731AC89B7}" type="pres">
      <dgm:prSet presAssocID="{176FED86-946F-4CAD-9CF0-834486639731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50E66E05-3CED-496C-A844-8BAB7EDAA82D}" type="pres">
      <dgm:prSet presAssocID="{176FED86-946F-4CAD-9CF0-834486639731}" presName="quadrantPlaceholder" presStyleCnt="0"/>
      <dgm:spPr/>
    </dgm:pt>
    <dgm:pt modelId="{DD95B33A-5694-483B-988F-5DAA50E89274}" type="pres">
      <dgm:prSet presAssocID="{176FED86-946F-4CAD-9CF0-834486639731}" presName="center1" presStyleLbl="fgShp" presStyleIdx="0" presStyleCnt="2"/>
      <dgm:spPr/>
    </dgm:pt>
    <dgm:pt modelId="{1EE0696D-4CD4-4DE9-A929-2E8BEEC8CCEC}" type="pres">
      <dgm:prSet presAssocID="{176FED86-946F-4CAD-9CF0-834486639731}" presName="center2" presStyleLbl="fgShp" presStyleIdx="1" presStyleCnt="2"/>
      <dgm:spPr/>
    </dgm:pt>
  </dgm:ptLst>
  <dgm:cxnLst>
    <dgm:cxn modelId="{FF0BD500-6CB5-4A59-89B8-B09C1BC33538}" srcId="{C623C490-6E53-477E-BE96-7464FBE74360}" destId="{602F601D-6965-41A1-8D6A-10AF09C024C9}" srcOrd="1" destOrd="0" parTransId="{D6F8712D-1170-437E-8461-B075A6FB0204}" sibTransId="{3E6F680C-58AE-41A6-A7C1-DC283FCF79DF}"/>
    <dgm:cxn modelId="{1840DA07-F9F7-4EAD-99EE-A6EF2AC1CB61}" type="presOf" srcId="{1DEADA39-01DA-4D60-8417-D3CC7FCE4230}" destId="{DCFF175C-F315-4267-8821-FECB7B9843C9}" srcOrd="1" destOrd="1" presId="urn:microsoft.com/office/officeart/2005/8/layout/cycle4"/>
    <dgm:cxn modelId="{38F32E0A-F54B-4D86-882B-A402937378B2}" type="presOf" srcId="{FC767103-3897-42D1-AEF9-59E014137596}" destId="{A8ABFE36-0DA8-40A0-8144-FAE0A863D6F1}" srcOrd="0" destOrd="1" presId="urn:microsoft.com/office/officeart/2005/8/layout/cycle4"/>
    <dgm:cxn modelId="{10AFC60E-A80E-4AA5-BE2C-C8DD7AF9F5AE}" srcId="{0D33E31A-7C1D-44A5-9A95-46B53EB3BA5C}" destId="{026C029E-1E70-42D9-9BC5-F0B1540A2B65}" srcOrd="0" destOrd="0" parTransId="{647E3109-BD03-4844-8D55-BDD8F0AD7C20}" sibTransId="{B0AD124D-58CC-4A9B-8B5A-50F0180A53B5}"/>
    <dgm:cxn modelId="{EA7E5813-4327-4A9E-9DA9-41B01BDE74AD}" srcId="{176FED86-946F-4CAD-9CF0-834486639731}" destId="{C623C490-6E53-477E-BE96-7464FBE74360}" srcOrd="1" destOrd="0" parTransId="{8EE06C7C-F5F7-4F4B-84E9-DECC2597EBB7}" sibTransId="{2B3E2A3C-5410-4A0B-8796-DB188C818C04}"/>
    <dgm:cxn modelId="{DFE8FC1A-7440-41D0-A686-916E977FB444}" type="presOf" srcId="{F98D49E3-333F-486F-A4E6-70EFBAE115A5}" destId="{D31253A2-1D24-4545-BD21-2DA6583C7195}" srcOrd="1" destOrd="0" presId="urn:microsoft.com/office/officeart/2005/8/layout/cycle4"/>
    <dgm:cxn modelId="{DC8CD91E-554F-4AE4-A7C7-B252D5E87337}" srcId="{5035E074-AB34-441D-AADD-4AC84C6BAA8C}" destId="{F98D49E3-333F-486F-A4E6-70EFBAE115A5}" srcOrd="0" destOrd="0" parTransId="{6C89F850-CFCE-4EF3-A473-73F638F747F0}" sibTransId="{050F6B15-F74E-4A1B-BACE-605665E9FC1F}"/>
    <dgm:cxn modelId="{BE762526-DF71-4123-8DA4-B7F04070B0D0}" type="presOf" srcId="{B28BD1BE-3816-4583-9930-91925DEE3571}" destId="{D6EE2134-33D8-49EB-B5D6-FCE7269BFB02}" srcOrd="0" destOrd="0" presId="urn:microsoft.com/office/officeart/2005/8/layout/cycle4"/>
    <dgm:cxn modelId="{1767742B-A872-4F34-9111-79F1DCA08951}" type="presOf" srcId="{C623C490-6E53-477E-BE96-7464FBE74360}" destId="{87A4BB8A-26B9-4C7E-B570-D333186BD636}" srcOrd="0" destOrd="0" presId="urn:microsoft.com/office/officeart/2005/8/layout/cycle4"/>
    <dgm:cxn modelId="{1600B540-4733-4F20-BC88-1C7C0C9BD579}" type="presOf" srcId="{1DEADA39-01DA-4D60-8417-D3CC7FCE4230}" destId="{0D95EFC2-BFE9-4439-85EB-BED094F2818D}" srcOrd="0" destOrd="1" presId="urn:microsoft.com/office/officeart/2005/8/layout/cycle4"/>
    <dgm:cxn modelId="{1BC3EA5C-8B6B-4709-B7A5-4540F1DBF670}" type="presOf" srcId="{0D33E31A-7C1D-44A5-9A95-46B53EB3BA5C}" destId="{2B3EEA19-4215-4DDF-9187-C7E254FC4D8B}" srcOrd="0" destOrd="0" presId="urn:microsoft.com/office/officeart/2005/8/layout/cycle4"/>
    <dgm:cxn modelId="{59573745-97AE-49CA-A57D-81C0EA45D1F2}" type="presOf" srcId="{F98D49E3-333F-486F-A4E6-70EFBAE115A5}" destId="{A8ABFE36-0DA8-40A0-8144-FAE0A863D6F1}" srcOrd="0" destOrd="0" presId="urn:microsoft.com/office/officeart/2005/8/layout/cycle4"/>
    <dgm:cxn modelId="{5E0A2C69-0CD7-45DD-999F-878C926F7F4C}" type="presOf" srcId="{176FED86-946F-4CAD-9CF0-834486639731}" destId="{49B260B4-08CC-4835-B0B5-A48C3A960774}" srcOrd="0" destOrd="0" presId="urn:microsoft.com/office/officeart/2005/8/layout/cycle4"/>
    <dgm:cxn modelId="{0A4A2E4E-8F78-4CB4-B1F0-32CC011B5B9F}" type="presOf" srcId="{0A9BB41E-5E9D-4D99-82D2-3E23BCD357D2}" destId="{FD09E9F9-C5DA-4EBA-9161-515731AC89B7}" srcOrd="0" destOrd="0" presId="urn:microsoft.com/office/officeart/2005/8/layout/cycle4"/>
    <dgm:cxn modelId="{E82D8C4E-6489-49D2-9B76-521179AF2DDA}" srcId="{176FED86-946F-4CAD-9CF0-834486639731}" destId="{0A9BB41E-5E9D-4D99-82D2-3E23BCD357D2}" srcOrd="3" destOrd="0" parTransId="{178B6184-4869-45D9-A21B-EB04002EB424}" sibTransId="{1BAF07CC-9493-442D-B9CD-2FE04FADB89E}"/>
    <dgm:cxn modelId="{D5A22D92-A833-46C4-9512-41F15CD9D90F}" srcId="{0D33E31A-7C1D-44A5-9A95-46B53EB3BA5C}" destId="{1DEADA39-01DA-4D60-8417-D3CC7FCE4230}" srcOrd="1" destOrd="0" parTransId="{E5968CBE-7AA7-40AD-93A9-3393AE06C9DF}" sibTransId="{7F513F3B-7E2F-4CDF-BF58-63C25694F300}"/>
    <dgm:cxn modelId="{12188199-C0F8-4008-AA0A-4C0B080F72FC}" srcId="{C623C490-6E53-477E-BE96-7464FBE74360}" destId="{4334AB62-348F-44C7-8328-94FC94D846D5}" srcOrd="0" destOrd="0" parTransId="{1FB943CE-496A-48AC-B3E6-1E205EEE5F13}" sibTransId="{6A5A4E7A-DA0A-438E-B3FC-E4E8D26AAC5B}"/>
    <dgm:cxn modelId="{9644B29C-A9CE-4F5D-BE0E-E576436399C6}" srcId="{0A9BB41E-5E9D-4D99-82D2-3E23BCD357D2}" destId="{B28BD1BE-3816-4583-9930-91925DEE3571}" srcOrd="0" destOrd="0" parTransId="{F7AB23A2-3ADF-4149-8307-CE2C30270B4B}" sibTransId="{CC89BD51-04F2-4274-BA2B-093098DA4E78}"/>
    <dgm:cxn modelId="{986BD0AD-9821-4123-9DB0-393325E0475E}" srcId="{5035E074-AB34-441D-AADD-4AC84C6BAA8C}" destId="{FC767103-3897-42D1-AEF9-59E014137596}" srcOrd="1" destOrd="0" parTransId="{DD5A29F0-6FA6-4BF6-82B1-A22D46293A51}" sibTransId="{2C47D89A-05BB-41F6-99C7-2F6DD795EBB9}"/>
    <dgm:cxn modelId="{710BC3AF-11BD-421E-B290-47E377A5F89A}" type="presOf" srcId="{FC767103-3897-42D1-AEF9-59E014137596}" destId="{D31253A2-1D24-4545-BD21-2DA6583C7195}" srcOrd="1" destOrd="1" presId="urn:microsoft.com/office/officeart/2005/8/layout/cycle4"/>
    <dgm:cxn modelId="{47E4BBC8-0171-48C2-9496-FEC80B4DB7B7}" type="presOf" srcId="{602F601D-6965-41A1-8D6A-10AF09C024C9}" destId="{5B0A623F-ED7A-4706-9E4A-0BA8294648BF}" srcOrd="0" destOrd="1" presId="urn:microsoft.com/office/officeart/2005/8/layout/cycle4"/>
    <dgm:cxn modelId="{40BB40CB-CA1C-4C5B-8D33-292EB63D18A7}" type="presOf" srcId="{026C029E-1E70-42D9-9BC5-F0B1540A2B65}" destId="{DCFF175C-F315-4267-8821-FECB7B9843C9}" srcOrd="1" destOrd="0" presId="urn:microsoft.com/office/officeart/2005/8/layout/cycle4"/>
    <dgm:cxn modelId="{84D7B5CE-EE82-4D99-81AE-094AE4A261AE}" type="presOf" srcId="{4334AB62-348F-44C7-8328-94FC94D846D5}" destId="{5B0A623F-ED7A-4706-9E4A-0BA8294648BF}" srcOrd="0" destOrd="0" presId="urn:microsoft.com/office/officeart/2005/8/layout/cycle4"/>
    <dgm:cxn modelId="{F02257D0-EB7B-4C34-8D9F-9D892C3DC1DD}" type="presOf" srcId="{602F601D-6965-41A1-8D6A-10AF09C024C9}" destId="{82CBB7ED-230A-42BD-B72A-D8DE644B6C07}" srcOrd="1" destOrd="1" presId="urn:microsoft.com/office/officeart/2005/8/layout/cycle4"/>
    <dgm:cxn modelId="{9CF0BFDC-E771-4BCA-A483-BAC4934A81D6}" type="presOf" srcId="{5035E074-AB34-441D-AADD-4AC84C6BAA8C}" destId="{FBEF7372-DF10-4687-B2DD-720C86FC61BC}" srcOrd="0" destOrd="0" presId="urn:microsoft.com/office/officeart/2005/8/layout/cycle4"/>
    <dgm:cxn modelId="{66B4D1DD-A804-4EE3-A258-45CBAAACAFC3}" type="presOf" srcId="{4334AB62-348F-44C7-8328-94FC94D846D5}" destId="{82CBB7ED-230A-42BD-B72A-D8DE644B6C07}" srcOrd="1" destOrd="0" presId="urn:microsoft.com/office/officeart/2005/8/layout/cycle4"/>
    <dgm:cxn modelId="{AD2A6FE1-8EAD-4C70-8EC2-EDD8A84DE92E}" srcId="{176FED86-946F-4CAD-9CF0-834486639731}" destId="{5035E074-AB34-441D-AADD-4AC84C6BAA8C}" srcOrd="0" destOrd="0" parTransId="{DCFFFAAE-0931-4B93-BB33-5146C2ADD046}" sibTransId="{C7CA3124-5704-497C-9D8F-71A93217AD3C}"/>
    <dgm:cxn modelId="{1AEBA5E3-A8D3-4CE2-BF69-78600ED9DA96}" srcId="{176FED86-946F-4CAD-9CF0-834486639731}" destId="{0D33E31A-7C1D-44A5-9A95-46B53EB3BA5C}" srcOrd="2" destOrd="0" parTransId="{2DCFEC7D-FEC3-4B19-A5E4-C62323012BE7}" sibTransId="{2B5B25D7-5308-423F-9824-86EC93AF4248}"/>
    <dgm:cxn modelId="{8E3E49F8-E125-4713-9CDC-DF7EEBF52296}" type="presOf" srcId="{B28BD1BE-3816-4583-9930-91925DEE3571}" destId="{38DF8A81-908D-4F7B-8A18-FA71B2C8B0B1}" srcOrd="1" destOrd="0" presId="urn:microsoft.com/office/officeart/2005/8/layout/cycle4"/>
    <dgm:cxn modelId="{E44534FC-EA1C-47EB-8198-6BC362570ED4}" type="presOf" srcId="{026C029E-1E70-42D9-9BC5-F0B1540A2B65}" destId="{0D95EFC2-BFE9-4439-85EB-BED094F2818D}" srcOrd="0" destOrd="0" presId="urn:microsoft.com/office/officeart/2005/8/layout/cycle4"/>
    <dgm:cxn modelId="{D75B4A1F-C61F-4FA6-9655-9253B82C554B}" type="presParOf" srcId="{49B260B4-08CC-4835-B0B5-A48C3A960774}" destId="{AC5D259D-BD6E-4A41-B0CE-57050250E51D}" srcOrd="0" destOrd="0" presId="urn:microsoft.com/office/officeart/2005/8/layout/cycle4"/>
    <dgm:cxn modelId="{FCE8BFB2-F2C3-4B5E-9C13-7B33AADB3A8C}" type="presParOf" srcId="{AC5D259D-BD6E-4A41-B0CE-57050250E51D}" destId="{9C8AEF60-0B3A-4D63-9F67-36BF028FB869}" srcOrd="0" destOrd="0" presId="urn:microsoft.com/office/officeart/2005/8/layout/cycle4"/>
    <dgm:cxn modelId="{7378BC01-40A2-4A65-BADF-444EFBB4CEAF}" type="presParOf" srcId="{9C8AEF60-0B3A-4D63-9F67-36BF028FB869}" destId="{A8ABFE36-0DA8-40A0-8144-FAE0A863D6F1}" srcOrd="0" destOrd="0" presId="urn:microsoft.com/office/officeart/2005/8/layout/cycle4"/>
    <dgm:cxn modelId="{7CAD33D8-E230-47B6-9367-6A1EFFD37040}" type="presParOf" srcId="{9C8AEF60-0B3A-4D63-9F67-36BF028FB869}" destId="{D31253A2-1D24-4545-BD21-2DA6583C7195}" srcOrd="1" destOrd="0" presId="urn:microsoft.com/office/officeart/2005/8/layout/cycle4"/>
    <dgm:cxn modelId="{90B6C0C5-D78A-480B-B137-5E5BD49910C8}" type="presParOf" srcId="{AC5D259D-BD6E-4A41-B0CE-57050250E51D}" destId="{B723FC8C-EBD9-44A0-9B27-2F9B4C677466}" srcOrd="1" destOrd="0" presId="urn:microsoft.com/office/officeart/2005/8/layout/cycle4"/>
    <dgm:cxn modelId="{F9D64BA7-8CC5-4C90-8E41-D1048381EA82}" type="presParOf" srcId="{B723FC8C-EBD9-44A0-9B27-2F9B4C677466}" destId="{5B0A623F-ED7A-4706-9E4A-0BA8294648BF}" srcOrd="0" destOrd="0" presId="urn:microsoft.com/office/officeart/2005/8/layout/cycle4"/>
    <dgm:cxn modelId="{8694410A-5D5C-40E6-A703-E6FBA14B11EB}" type="presParOf" srcId="{B723FC8C-EBD9-44A0-9B27-2F9B4C677466}" destId="{82CBB7ED-230A-42BD-B72A-D8DE644B6C07}" srcOrd="1" destOrd="0" presId="urn:microsoft.com/office/officeart/2005/8/layout/cycle4"/>
    <dgm:cxn modelId="{2671D9DF-C269-4277-BF52-0B7C171F365A}" type="presParOf" srcId="{AC5D259D-BD6E-4A41-B0CE-57050250E51D}" destId="{F70D1192-A5F0-4500-8EDF-5ADB4EA01D67}" srcOrd="2" destOrd="0" presId="urn:microsoft.com/office/officeart/2005/8/layout/cycle4"/>
    <dgm:cxn modelId="{D5AA31AA-DB4D-44E3-AB28-455BD5B42396}" type="presParOf" srcId="{F70D1192-A5F0-4500-8EDF-5ADB4EA01D67}" destId="{0D95EFC2-BFE9-4439-85EB-BED094F2818D}" srcOrd="0" destOrd="0" presId="urn:microsoft.com/office/officeart/2005/8/layout/cycle4"/>
    <dgm:cxn modelId="{17FF2B71-F8D4-440B-BCFB-DDDE71DE0C0C}" type="presParOf" srcId="{F70D1192-A5F0-4500-8EDF-5ADB4EA01D67}" destId="{DCFF175C-F315-4267-8821-FECB7B9843C9}" srcOrd="1" destOrd="0" presId="urn:microsoft.com/office/officeart/2005/8/layout/cycle4"/>
    <dgm:cxn modelId="{30F35058-349E-4CA4-96A5-B276C1648202}" type="presParOf" srcId="{AC5D259D-BD6E-4A41-B0CE-57050250E51D}" destId="{6AA3F30A-1395-463B-8696-9B0BBC2B74FB}" srcOrd="3" destOrd="0" presId="urn:microsoft.com/office/officeart/2005/8/layout/cycle4"/>
    <dgm:cxn modelId="{25657B6F-145B-4F6C-9100-567A0560B67A}" type="presParOf" srcId="{6AA3F30A-1395-463B-8696-9B0BBC2B74FB}" destId="{D6EE2134-33D8-49EB-B5D6-FCE7269BFB02}" srcOrd="0" destOrd="0" presId="urn:microsoft.com/office/officeart/2005/8/layout/cycle4"/>
    <dgm:cxn modelId="{3C3459A1-2024-489E-BAF1-1485772DF560}" type="presParOf" srcId="{6AA3F30A-1395-463B-8696-9B0BBC2B74FB}" destId="{38DF8A81-908D-4F7B-8A18-FA71B2C8B0B1}" srcOrd="1" destOrd="0" presId="urn:microsoft.com/office/officeart/2005/8/layout/cycle4"/>
    <dgm:cxn modelId="{C92D7DF4-5EC2-43B9-9199-B6E552DD6CC9}" type="presParOf" srcId="{AC5D259D-BD6E-4A41-B0CE-57050250E51D}" destId="{DB8E7DDD-3999-4178-9A9B-9A5B69F2B98B}" srcOrd="4" destOrd="0" presId="urn:microsoft.com/office/officeart/2005/8/layout/cycle4"/>
    <dgm:cxn modelId="{EFD88860-1DA4-4659-8CED-E6D2B1CC8B0A}" type="presParOf" srcId="{49B260B4-08CC-4835-B0B5-A48C3A960774}" destId="{BD59F059-8E3A-4EA2-96C9-A66C9D538E8A}" srcOrd="1" destOrd="0" presId="urn:microsoft.com/office/officeart/2005/8/layout/cycle4"/>
    <dgm:cxn modelId="{4B347F11-7E6D-404C-BCC4-20F2770DBC97}" type="presParOf" srcId="{BD59F059-8E3A-4EA2-96C9-A66C9D538E8A}" destId="{FBEF7372-DF10-4687-B2DD-720C86FC61BC}" srcOrd="0" destOrd="0" presId="urn:microsoft.com/office/officeart/2005/8/layout/cycle4"/>
    <dgm:cxn modelId="{745D0A22-9D60-43D0-A052-31906029E2B7}" type="presParOf" srcId="{BD59F059-8E3A-4EA2-96C9-A66C9D538E8A}" destId="{87A4BB8A-26B9-4C7E-B570-D333186BD636}" srcOrd="1" destOrd="0" presId="urn:microsoft.com/office/officeart/2005/8/layout/cycle4"/>
    <dgm:cxn modelId="{CD7DEC28-CA00-441F-B6A3-F4297CC461B6}" type="presParOf" srcId="{BD59F059-8E3A-4EA2-96C9-A66C9D538E8A}" destId="{2B3EEA19-4215-4DDF-9187-C7E254FC4D8B}" srcOrd="2" destOrd="0" presId="urn:microsoft.com/office/officeart/2005/8/layout/cycle4"/>
    <dgm:cxn modelId="{722DCA68-B112-4F62-917B-B4891008894D}" type="presParOf" srcId="{BD59F059-8E3A-4EA2-96C9-A66C9D538E8A}" destId="{FD09E9F9-C5DA-4EBA-9161-515731AC89B7}" srcOrd="3" destOrd="0" presId="urn:microsoft.com/office/officeart/2005/8/layout/cycle4"/>
    <dgm:cxn modelId="{2BD0BD6F-3CEC-42E7-9468-3E377FAE39A6}" type="presParOf" srcId="{BD59F059-8E3A-4EA2-96C9-A66C9D538E8A}" destId="{50E66E05-3CED-496C-A844-8BAB7EDAA82D}" srcOrd="4" destOrd="0" presId="urn:microsoft.com/office/officeart/2005/8/layout/cycle4"/>
    <dgm:cxn modelId="{4D61BF91-D189-4612-BF75-2908920366DD}" type="presParOf" srcId="{49B260B4-08CC-4835-B0B5-A48C3A960774}" destId="{DD95B33A-5694-483B-988F-5DAA50E89274}" srcOrd="2" destOrd="0" presId="urn:microsoft.com/office/officeart/2005/8/layout/cycle4"/>
    <dgm:cxn modelId="{EF146030-6B1B-4DFA-87E2-741EB6DD3ECF}" type="presParOf" srcId="{49B260B4-08CC-4835-B0B5-A48C3A960774}" destId="{1EE0696D-4CD4-4DE9-A929-2E8BEEC8CCE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C0CE5F-B8B4-4733-9CDC-AEAA92D3A09D}" type="doc">
      <dgm:prSet loTypeId="urn:microsoft.com/office/officeart/2005/8/layout/pyramid3" loCatId="pyramid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8EE0A55-0695-4165-BE6E-DE6DE040EB92}" type="pres">
      <dgm:prSet presAssocID="{ECC0CE5F-B8B4-4733-9CDC-AEAA92D3A09D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4E29A990-034F-462F-A137-EC4373FBD858}" type="presOf" srcId="{ECC0CE5F-B8B4-4733-9CDC-AEAA92D3A09D}" destId="{98EE0A55-0695-4165-BE6E-DE6DE040EB92}" srcOrd="0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C0CE5F-B8B4-4733-9CDC-AEAA92D3A09D}" type="doc">
      <dgm:prSet loTypeId="urn:microsoft.com/office/officeart/2005/8/layout/pyramid3" loCatId="pyramid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70E8A28-5247-4BE2-BD57-5CB543610BDB}">
      <dgm:prSet phldrT="[Text]" custT="1"/>
      <dgm:spPr>
        <a:solidFill>
          <a:srgbClr val="43B02A"/>
        </a:solidFill>
      </dgm:spPr>
      <dgm:t>
        <a:bodyPr lIns="45720" rIns="0"/>
        <a:lstStyle/>
        <a:p>
          <a:pPr marL="0" indent="0" defTabSz="914400"/>
          <a:r>
            <a:rPr lang="es-BO" sz="1600" b="1" noProof="0" dirty="0">
              <a:solidFill>
                <a:schemeClr val="bg1"/>
              </a:solidFill>
            </a:rPr>
            <a:t>Resultados</a:t>
          </a:r>
          <a:r>
            <a:rPr lang="en-US" sz="1600" b="1" dirty="0">
              <a:solidFill>
                <a:schemeClr val="bg1"/>
              </a:solidFill>
            </a:rPr>
            <a:t>, </a:t>
          </a:r>
          <a:r>
            <a:rPr lang="es-BO" sz="1600" b="1" noProof="0" dirty="0">
              <a:solidFill>
                <a:schemeClr val="bg1"/>
              </a:solidFill>
            </a:rPr>
            <a:t>riesgos</a:t>
          </a:r>
          <a:r>
            <a:rPr lang="en-US" sz="1600" b="1" dirty="0">
              <a:solidFill>
                <a:schemeClr val="bg1"/>
              </a:solidFill>
            </a:rPr>
            <a:t> y </a:t>
          </a:r>
          <a:r>
            <a:rPr lang="es-BO" sz="1600" b="1" noProof="0" dirty="0">
              <a:solidFill>
                <a:schemeClr val="bg1"/>
              </a:solidFill>
            </a:rPr>
            <a:t>oportunidades</a:t>
          </a:r>
          <a:br>
            <a:rPr lang="en-US" sz="1600" b="1" dirty="0">
              <a:solidFill>
                <a:schemeClr val="bg1"/>
              </a:solidFill>
            </a:rPr>
          </a:br>
          <a:endParaRPr lang="en-US" sz="1600" b="1" dirty="0">
            <a:solidFill>
              <a:schemeClr val="bg1"/>
            </a:solidFill>
          </a:endParaRPr>
        </a:p>
      </dgm:t>
    </dgm:pt>
    <dgm:pt modelId="{561FCEDE-9E41-4700-B648-4DB0C1B780E6}" type="parTrans" cxnId="{D2B32856-8ADF-44C0-A0CF-F27913ABBCC7}">
      <dgm:prSet/>
      <dgm:spPr/>
      <dgm:t>
        <a:bodyPr/>
        <a:lstStyle/>
        <a:p>
          <a:endParaRPr lang="en-US" sz="2400"/>
        </a:p>
      </dgm:t>
    </dgm:pt>
    <dgm:pt modelId="{16619162-EF19-43CD-A2D5-F92E102292EF}" type="sibTrans" cxnId="{D2B32856-8ADF-44C0-A0CF-F27913ABBCC7}">
      <dgm:prSet/>
      <dgm:spPr/>
      <dgm:t>
        <a:bodyPr/>
        <a:lstStyle/>
        <a:p>
          <a:endParaRPr lang="en-US" sz="2400"/>
        </a:p>
      </dgm:t>
    </dgm:pt>
    <dgm:pt modelId="{27628D84-2BEB-4630-ADB2-BACA582560B9}">
      <dgm:prSet phldrT="[Text]" custT="1"/>
      <dgm:spPr>
        <a:solidFill>
          <a:srgbClr val="00A3E0"/>
        </a:solidFill>
        <a:ln>
          <a:solidFill>
            <a:srgbClr val="2A9DD7"/>
          </a:solidFill>
        </a:ln>
      </dgm:spPr>
      <dgm:t>
        <a:bodyPr lIns="82296" tIns="45720" rIns="0"/>
        <a:lstStyle/>
        <a:p>
          <a:pPr marL="0" indent="0"/>
          <a:r>
            <a:rPr lang="es-AR" sz="1800" b="1" noProof="0" dirty="0">
              <a:solidFill>
                <a:schemeClr val="bg1"/>
              </a:solidFill>
            </a:rPr>
            <a:t>Contexto</a:t>
          </a:r>
          <a:r>
            <a:rPr lang="en-US" sz="1800" b="1" dirty="0">
              <a:solidFill>
                <a:schemeClr val="bg1"/>
              </a:solidFill>
            </a:rPr>
            <a:t> de la </a:t>
          </a:r>
          <a:r>
            <a:rPr lang="es-BO" sz="1800" b="1" noProof="0" dirty="0">
              <a:solidFill>
                <a:schemeClr val="bg1"/>
              </a:solidFill>
            </a:rPr>
            <a:t>entidad</a:t>
          </a:r>
          <a:r>
            <a:rPr lang="en-US" sz="1800" b="1" dirty="0">
              <a:solidFill>
                <a:schemeClr val="bg1"/>
              </a:solidFill>
            </a:rPr>
            <a:t> </a:t>
          </a:r>
        </a:p>
        <a:p>
          <a:pPr marL="0" indent="0"/>
          <a:r>
            <a:rPr lang="es-BO" sz="1600" noProof="0" dirty="0">
              <a:solidFill>
                <a:schemeClr val="bg1"/>
              </a:solidFill>
            </a:rPr>
            <a:t>Actividades</a:t>
          </a:r>
          <a:r>
            <a:rPr lang="en-US" sz="1600" dirty="0">
              <a:solidFill>
                <a:schemeClr val="bg1"/>
              </a:solidFill>
            </a:rPr>
            <a:t>, </a:t>
          </a:r>
          <a:r>
            <a:rPr lang="es-BO" sz="1600" noProof="0" dirty="0">
              <a:solidFill>
                <a:schemeClr val="bg1"/>
              </a:solidFill>
            </a:rPr>
            <a:t>relaciones</a:t>
          </a:r>
          <a:r>
            <a:rPr lang="en-US" sz="1600" dirty="0">
              <a:solidFill>
                <a:schemeClr val="bg1"/>
              </a:solidFill>
            </a:rPr>
            <a:t>, </a:t>
          </a:r>
          <a:r>
            <a:rPr lang="es-BO" sz="1600" noProof="0" dirty="0">
              <a:solidFill>
                <a:schemeClr val="bg1"/>
              </a:solidFill>
            </a:rPr>
            <a:t>contexto</a:t>
          </a:r>
          <a:r>
            <a:rPr lang="en-US" sz="1600" dirty="0">
              <a:solidFill>
                <a:schemeClr val="bg1"/>
              </a:solidFill>
            </a:rPr>
            <a:t> de </a:t>
          </a:r>
          <a:r>
            <a:rPr lang="es-BO" sz="1600" noProof="0" dirty="0">
              <a:solidFill>
                <a:schemeClr val="bg1"/>
              </a:solidFill>
            </a:rPr>
            <a:t>sostenibilidad</a:t>
          </a:r>
          <a:r>
            <a:rPr lang="en-US" sz="1600" dirty="0">
              <a:solidFill>
                <a:schemeClr val="bg1"/>
              </a:solidFill>
            </a:rPr>
            <a:t>, partes </a:t>
          </a:r>
          <a:r>
            <a:rPr lang="es-BO" sz="1600" noProof="0" dirty="0">
              <a:solidFill>
                <a:schemeClr val="bg1"/>
              </a:solidFill>
            </a:rPr>
            <a:t>interesadas</a:t>
          </a:r>
        </a:p>
        <a:p>
          <a:pPr marL="0" indent="0"/>
          <a:endParaRPr lang="en-US" sz="1600" dirty="0">
            <a:solidFill>
              <a:schemeClr val="bg1"/>
            </a:solidFill>
          </a:endParaRPr>
        </a:p>
        <a:p>
          <a:pPr marL="0" indent="0"/>
          <a:endParaRPr lang="en-US" sz="1600" dirty="0">
            <a:solidFill>
              <a:schemeClr val="bg1"/>
            </a:solidFill>
          </a:endParaRPr>
        </a:p>
        <a:p>
          <a:pPr marL="0" indent="0"/>
          <a:endParaRPr lang="en-US" sz="1600" dirty="0">
            <a:solidFill>
              <a:schemeClr val="bg1"/>
            </a:solidFill>
          </a:endParaRPr>
        </a:p>
        <a:p>
          <a:pPr marL="0" indent="0"/>
          <a:endParaRPr lang="en-US" sz="1600" dirty="0">
            <a:solidFill>
              <a:schemeClr val="bg1"/>
            </a:solidFill>
          </a:endParaRPr>
        </a:p>
      </dgm:t>
    </dgm:pt>
    <dgm:pt modelId="{71AF5EFC-C2F3-4693-A8C0-8F41F11A9A06}" type="parTrans" cxnId="{FBF9F9BC-01EE-4DC3-8853-015EB43B2BDF}">
      <dgm:prSet/>
      <dgm:spPr/>
      <dgm:t>
        <a:bodyPr/>
        <a:lstStyle/>
        <a:p>
          <a:endParaRPr lang="en-US" sz="1600"/>
        </a:p>
      </dgm:t>
    </dgm:pt>
    <dgm:pt modelId="{A1C951C7-B9DE-455C-9E1A-3C538F244C86}" type="sibTrans" cxnId="{FBF9F9BC-01EE-4DC3-8853-015EB43B2BDF}">
      <dgm:prSet/>
      <dgm:spPr/>
      <dgm:t>
        <a:bodyPr/>
        <a:lstStyle/>
        <a:p>
          <a:endParaRPr lang="en-US" sz="1600"/>
        </a:p>
      </dgm:t>
    </dgm:pt>
    <dgm:pt modelId="{3B4C7826-D83E-45E1-9186-5C2C86D63190}">
      <dgm:prSet phldrT="[Text]" custT="1"/>
      <dgm:spPr>
        <a:solidFill>
          <a:srgbClr val="0B5592"/>
        </a:solidFill>
      </dgm:spPr>
      <dgm:t>
        <a:bodyPr/>
        <a:lstStyle/>
        <a:p>
          <a:r>
            <a:rPr lang="es-BO" sz="1400" b="1" noProof="0" dirty="0">
              <a:solidFill>
                <a:schemeClr val="bg1"/>
              </a:solidFill>
            </a:rPr>
            <a:t>Información</a:t>
          </a:r>
          <a:r>
            <a:rPr lang="en-US" sz="1400" b="1" dirty="0">
              <a:solidFill>
                <a:schemeClr val="bg1"/>
              </a:solidFill>
            </a:rPr>
            <a:t> material a </a:t>
          </a:r>
          <a:r>
            <a:rPr lang="es-AR" sz="1400" b="1" noProof="0" dirty="0">
              <a:solidFill>
                <a:schemeClr val="bg1"/>
              </a:solidFill>
            </a:rPr>
            <a:t>revelar</a:t>
          </a:r>
          <a:br>
            <a:rPr lang="en-US" sz="1400" b="1" dirty="0">
              <a:solidFill>
                <a:schemeClr val="bg1"/>
              </a:solidFill>
            </a:rPr>
          </a:br>
          <a:endParaRPr lang="en-US" sz="1400" b="1" dirty="0">
            <a:solidFill>
              <a:schemeClr val="bg1"/>
            </a:solidFill>
          </a:endParaRPr>
        </a:p>
        <a:p>
          <a:endParaRPr lang="en-US" sz="1400" b="0" dirty="0">
            <a:solidFill>
              <a:schemeClr val="bg1"/>
            </a:solidFill>
          </a:endParaRPr>
        </a:p>
        <a:p>
          <a:endParaRPr lang="en-US" sz="1400" b="0" dirty="0">
            <a:solidFill>
              <a:schemeClr val="bg1"/>
            </a:solidFill>
          </a:endParaRPr>
        </a:p>
      </dgm:t>
    </dgm:pt>
    <dgm:pt modelId="{DA454750-9E1D-4A12-8F80-447937F0309E}" type="sibTrans" cxnId="{EBDE0F41-9441-4150-A4B4-F593108D538F}">
      <dgm:prSet/>
      <dgm:spPr/>
      <dgm:t>
        <a:bodyPr/>
        <a:lstStyle/>
        <a:p>
          <a:endParaRPr lang="en-US" sz="2400"/>
        </a:p>
      </dgm:t>
    </dgm:pt>
    <dgm:pt modelId="{D3EE9589-1A6A-45AD-A3DD-865B60251D4E}" type="parTrans" cxnId="{EBDE0F41-9441-4150-A4B4-F593108D538F}">
      <dgm:prSet/>
      <dgm:spPr/>
      <dgm:t>
        <a:bodyPr/>
        <a:lstStyle/>
        <a:p>
          <a:endParaRPr lang="en-US" sz="2400"/>
        </a:p>
      </dgm:t>
    </dgm:pt>
    <dgm:pt modelId="{98EE0A55-0695-4165-BE6E-DE6DE040EB92}" type="pres">
      <dgm:prSet presAssocID="{ECC0CE5F-B8B4-4733-9CDC-AEAA92D3A09D}" presName="Name0" presStyleCnt="0">
        <dgm:presLayoutVars>
          <dgm:dir/>
          <dgm:animLvl val="lvl"/>
          <dgm:resizeHandles val="exact"/>
        </dgm:presLayoutVars>
      </dgm:prSet>
      <dgm:spPr/>
    </dgm:pt>
    <dgm:pt modelId="{6B497C1E-48E3-47DE-8868-F61C806F8F6C}" type="pres">
      <dgm:prSet presAssocID="{27628D84-2BEB-4630-ADB2-BACA582560B9}" presName="Name8" presStyleCnt="0"/>
      <dgm:spPr/>
    </dgm:pt>
    <dgm:pt modelId="{FB9DFDD4-07D3-47B3-8D7C-9CD6DE0B5EA2}" type="pres">
      <dgm:prSet presAssocID="{27628D84-2BEB-4630-ADB2-BACA582560B9}" presName="level" presStyleLbl="node1" presStyleIdx="0" presStyleCnt="3" custScaleY="945375">
        <dgm:presLayoutVars>
          <dgm:chMax val="1"/>
          <dgm:bulletEnabled val="1"/>
        </dgm:presLayoutVars>
      </dgm:prSet>
      <dgm:spPr/>
    </dgm:pt>
    <dgm:pt modelId="{E85D26DC-0EC7-462F-AA21-31FC4E592E3B}" type="pres">
      <dgm:prSet presAssocID="{27628D84-2BEB-4630-ADB2-BACA582560B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A8B7B15-294E-4BE7-A20E-4D1DF9CD527B}" type="pres">
      <dgm:prSet presAssocID="{A70E8A28-5247-4BE2-BD57-5CB543610BDB}" presName="Name8" presStyleCnt="0"/>
      <dgm:spPr/>
    </dgm:pt>
    <dgm:pt modelId="{7A17936E-54D5-4FED-865F-D74FEDA8B3DF}" type="pres">
      <dgm:prSet presAssocID="{A70E8A28-5247-4BE2-BD57-5CB543610BDB}" presName="level" presStyleLbl="node1" presStyleIdx="1" presStyleCnt="3" custScaleY="460125">
        <dgm:presLayoutVars>
          <dgm:chMax val="1"/>
          <dgm:bulletEnabled val="1"/>
        </dgm:presLayoutVars>
      </dgm:prSet>
      <dgm:spPr/>
    </dgm:pt>
    <dgm:pt modelId="{3D0F17E9-7E68-4D52-A785-79DEAE7EE48E}" type="pres">
      <dgm:prSet presAssocID="{A70E8A28-5247-4BE2-BD57-5CB543610BD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A10127D-3688-4968-B80E-03AA19F4D0C4}" type="pres">
      <dgm:prSet presAssocID="{3B4C7826-D83E-45E1-9186-5C2C86D63190}" presName="Name8" presStyleCnt="0"/>
      <dgm:spPr/>
    </dgm:pt>
    <dgm:pt modelId="{B3922DD7-C022-4931-B34D-5D88821063E5}" type="pres">
      <dgm:prSet presAssocID="{3B4C7826-D83E-45E1-9186-5C2C86D63190}" presName="level" presStyleLbl="node1" presStyleIdx="2" presStyleCnt="3" custScaleY="522946" custLinFactNeighborY="579">
        <dgm:presLayoutVars>
          <dgm:chMax val="1"/>
          <dgm:bulletEnabled val="1"/>
        </dgm:presLayoutVars>
      </dgm:prSet>
      <dgm:spPr/>
    </dgm:pt>
    <dgm:pt modelId="{40DFAFE3-C6A0-4563-A386-A2783B9C5AE8}" type="pres">
      <dgm:prSet presAssocID="{3B4C7826-D83E-45E1-9186-5C2C86D6319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7EA7508-BA47-4EE8-B8CE-B1A273E93EC6}" type="presOf" srcId="{A70E8A28-5247-4BE2-BD57-5CB543610BDB}" destId="{3D0F17E9-7E68-4D52-A785-79DEAE7EE48E}" srcOrd="1" destOrd="0" presId="urn:microsoft.com/office/officeart/2005/8/layout/pyramid3"/>
    <dgm:cxn modelId="{241C632E-365C-46BD-9C44-D3E3D0A3EB22}" type="presOf" srcId="{27628D84-2BEB-4630-ADB2-BACA582560B9}" destId="{FB9DFDD4-07D3-47B3-8D7C-9CD6DE0B5EA2}" srcOrd="0" destOrd="0" presId="urn:microsoft.com/office/officeart/2005/8/layout/pyramid3"/>
    <dgm:cxn modelId="{EBDE0F41-9441-4150-A4B4-F593108D538F}" srcId="{ECC0CE5F-B8B4-4733-9CDC-AEAA92D3A09D}" destId="{3B4C7826-D83E-45E1-9186-5C2C86D63190}" srcOrd="2" destOrd="0" parTransId="{D3EE9589-1A6A-45AD-A3DD-865B60251D4E}" sibTransId="{DA454750-9E1D-4A12-8F80-447937F0309E}"/>
    <dgm:cxn modelId="{9C0AC970-F76C-4525-8BCD-D2D8D0E04364}" type="presOf" srcId="{3B4C7826-D83E-45E1-9186-5C2C86D63190}" destId="{B3922DD7-C022-4931-B34D-5D88821063E5}" srcOrd="0" destOrd="0" presId="urn:microsoft.com/office/officeart/2005/8/layout/pyramid3"/>
    <dgm:cxn modelId="{D2B32856-8ADF-44C0-A0CF-F27913ABBCC7}" srcId="{ECC0CE5F-B8B4-4733-9CDC-AEAA92D3A09D}" destId="{A70E8A28-5247-4BE2-BD57-5CB543610BDB}" srcOrd="1" destOrd="0" parTransId="{561FCEDE-9E41-4700-B648-4DB0C1B780E6}" sibTransId="{16619162-EF19-43CD-A2D5-F92E102292EF}"/>
    <dgm:cxn modelId="{4E29A990-034F-462F-A137-EC4373FBD858}" type="presOf" srcId="{ECC0CE5F-B8B4-4733-9CDC-AEAA92D3A09D}" destId="{98EE0A55-0695-4165-BE6E-DE6DE040EB92}" srcOrd="0" destOrd="0" presId="urn:microsoft.com/office/officeart/2005/8/layout/pyramid3"/>
    <dgm:cxn modelId="{FBF9F9BC-01EE-4DC3-8853-015EB43B2BDF}" srcId="{ECC0CE5F-B8B4-4733-9CDC-AEAA92D3A09D}" destId="{27628D84-2BEB-4630-ADB2-BACA582560B9}" srcOrd="0" destOrd="0" parTransId="{71AF5EFC-C2F3-4693-A8C0-8F41F11A9A06}" sibTransId="{A1C951C7-B9DE-455C-9E1A-3C538F244C86}"/>
    <dgm:cxn modelId="{1ED257BF-4241-4D93-BF16-A97BC18BFA1F}" type="presOf" srcId="{3B4C7826-D83E-45E1-9186-5C2C86D63190}" destId="{40DFAFE3-C6A0-4563-A386-A2783B9C5AE8}" srcOrd="1" destOrd="0" presId="urn:microsoft.com/office/officeart/2005/8/layout/pyramid3"/>
    <dgm:cxn modelId="{78DD8FE8-8CA3-4FBC-8D6F-6272A0E56E92}" type="presOf" srcId="{A70E8A28-5247-4BE2-BD57-5CB543610BDB}" destId="{7A17936E-54D5-4FED-865F-D74FEDA8B3DF}" srcOrd="0" destOrd="0" presId="urn:microsoft.com/office/officeart/2005/8/layout/pyramid3"/>
    <dgm:cxn modelId="{1AE480FB-7AC0-48CE-8E81-BDC1BB7EE0A1}" type="presOf" srcId="{27628D84-2BEB-4630-ADB2-BACA582560B9}" destId="{E85D26DC-0EC7-462F-AA21-31FC4E592E3B}" srcOrd="1" destOrd="0" presId="urn:microsoft.com/office/officeart/2005/8/layout/pyramid3"/>
    <dgm:cxn modelId="{109A3F36-E390-4A99-9989-3B1A27B96A4B}" type="presParOf" srcId="{98EE0A55-0695-4165-BE6E-DE6DE040EB92}" destId="{6B497C1E-48E3-47DE-8868-F61C806F8F6C}" srcOrd="0" destOrd="0" presId="urn:microsoft.com/office/officeart/2005/8/layout/pyramid3"/>
    <dgm:cxn modelId="{2BD80912-642E-4BDA-8626-A106A4F52665}" type="presParOf" srcId="{6B497C1E-48E3-47DE-8868-F61C806F8F6C}" destId="{FB9DFDD4-07D3-47B3-8D7C-9CD6DE0B5EA2}" srcOrd="0" destOrd="0" presId="urn:microsoft.com/office/officeart/2005/8/layout/pyramid3"/>
    <dgm:cxn modelId="{1CB57799-C606-4875-9B78-DE11FE6D40C1}" type="presParOf" srcId="{6B497C1E-48E3-47DE-8868-F61C806F8F6C}" destId="{E85D26DC-0EC7-462F-AA21-31FC4E592E3B}" srcOrd="1" destOrd="0" presId="urn:microsoft.com/office/officeart/2005/8/layout/pyramid3"/>
    <dgm:cxn modelId="{54E7B3F4-EAC9-448E-AA64-D12DCF8DA9B6}" type="presParOf" srcId="{98EE0A55-0695-4165-BE6E-DE6DE040EB92}" destId="{EA8B7B15-294E-4BE7-A20E-4D1DF9CD527B}" srcOrd="1" destOrd="0" presId="urn:microsoft.com/office/officeart/2005/8/layout/pyramid3"/>
    <dgm:cxn modelId="{CBD6A960-0E45-41A3-A87D-9F5836DDDC42}" type="presParOf" srcId="{EA8B7B15-294E-4BE7-A20E-4D1DF9CD527B}" destId="{7A17936E-54D5-4FED-865F-D74FEDA8B3DF}" srcOrd="0" destOrd="0" presId="urn:microsoft.com/office/officeart/2005/8/layout/pyramid3"/>
    <dgm:cxn modelId="{9C85699F-5839-449A-BA99-4A5D64681D6C}" type="presParOf" srcId="{EA8B7B15-294E-4BE7-A20E-4D1DF9CD527B}" destId="{3D0F17E9-7E68-4D52-A785-79DEAE7EE48E}" srcOrd="1" destOrd="0" presId="urn:microsoft.com/office/officeart/2005/8/layout/pyramid3"/>
    <dgm:cxn modelId="{652B71EE-6B16-4D96-AF21-FDB58436385B}" type="presParOf" srcId="{98EE0A55-0695-4165-BE6E-DE6DE040EB92}" destId="{8A10127D-3688-4968-B80E-03AA19F4D0C4}" srcOrd="2" destOrd="0" presId="urn:microsoft.com/office/officeart/2005/8/layout/pyramid3"/>
    <dgm:cxn modelId="{44ECBBA6-9F83-4F1F-AB45-D53BDD9ED244}" type="presParOf" srcId="{8A10127D-3688-4968-B80E-03AA19F4D0C4}" destId="{B3922DD7-C022-4931-B34D-5D88821063E5}" srcOrd="0" destOrd="0" presId="urn:microsoft.com/office/officeart/2005/8/layout/pyramid3"/>
    <dgm:cxn modelId="{2A0E656C-C6BD-497A-942B-CF7664C4412E}" type="presParOf" srcId="{8A10127D-3688-4968-B80E-03AA19F4D0C4}" destId="{40DFAFE3-C6A0-4563-A386-A2783B9C5AE8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95EFC2-BFE9-4439-85EB-BED094F2818D}">
      <dsp:nvSpPr>
        <dsp:cNvPr id="0" name=""/>
        <dsp:cNvSpPr/>
      </dsp:nvSpPr>
      <dsp:spPr>
        <a:xfrm>
          <a:off x="4214525" y="3019148"/>
          <a:ext cx="2602554" cy="1427054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BO" sz="1700" kern="1200" noProof="0" dirty="0"/>
            <a:t>Instituciones</a:t>
          </a: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700" kern="1200" dirty="0"/>
            <a:t>Sin fines de </a:t>
          </a:r>
          <a:r>
            <a:rPr lang="es-BO" sz="1700" kern="1200" noProof="0" dirty="0"/>
            <a:t>lucro</a:t>
          </a:r>
        </a:p>
      </dsp:txBody>
      <dsp:txXfrm>
        <a:off x="5026639" y="3407259"/>
        <a:ext cx="1759092" cy="1007595"/>
      </dsp:txXfrm>
    </dsp:sp>
    <dsp:sp modelId="{D6EE2134-33D8-49EB-B5D6-FCE7269BFB02}">
      <dsp:nvSpPr>
        <dsp:cNvPr id="0" name=""/>
        <dsp:cNvSpPr/>
      </dsp:nvSpPr>
      <dsp:spPr>
        <a:xfrm>
          <a:off x="730039" y="3032491"/>
          <a:ext cx="2203015" cy="1427054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BO" sz="1700" kern="1200" noProof="0" dirty="0"/>
            <a:t>Hogares</a:t>
          </a:r>
        </a:p>
      </dsp:txBody>
      <dsp:txXfrm>
        <a:off x="761387" y="3420602"/>
        <a:ext cx="1479415" cy="1007595"/>
      </dsp:txXfrm>
    </dsp:sp>
    <dsp:sp modelId="{5B0A623F-ED7A-4706-9E4A-0BA8294648BF}">
      <dsp:nvSpPr>
        <dsp:cNvPr id="0" name=""/>
        <dsp:cNvSpPr/>
      </dsp:nvSpPr>
      <dsp:spPr>
        <a:xfrm>
          <a:off x="4460183" y="120985"/>
          <a:ext cx="2203015" cy="14270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 dirty="0"/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BO" sz="1700" kern="1200" noProof="0" dirty="0"/>
            <a:t>Corporaciones</a:t>
          </a:r>
          <a:r>
            <a:rPr lang="en-US" sz="1700" kern="1200" dirty="0"/>
            <a:t> </a:t>
          </a:r>
          <a:r>
            <a:rPr lang="es-BO" sz="1700" kern="1200" noProof="0" dirty="0"/>
            <a:t>privadas</a:t>
          </a:r>
        </a:p>
      </dsp:txBody>
      <dsp:txXfrm>
        <a:off x="5152436" y="152333"/>
        <a:ext cx="1479415" cy="1007595"/>
      </dsp:txXfrm>
    </dsp:sp>
    <dsp:sp modelId="{A8ABFE36-0DA8-40A0-8144-FAE0A863D6F1}">
      <dsp:nvSpPr>
        <dsp:cNvPr id="0" name=""/>
        <dsp:cNvSpPr/>
      </dsp:nvSpPr>
      <dsp:spPr>
        <a:xfrm>
          <a:off x="652405" y="157132"/>
          <a:ext cx="2203015" cy="14270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 dirty="0"/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AR" sz="1700" kern="1200" noProof="0" dirty="0"/>
            <a:t>Corporaciones</a:t>
          </a:r>
          <a:r>
            <a:rPr lang="en-US" sz="1700" kern="1200" dirty="0"/>
            <a:t> </a:t>
          </a:r>
          <a:r>
            <a:rPr lang="es-CL" sz="1700" kern="1200" noProof="0" dirty="0"/>
            <a:t>publicas</a:t>
          </a:r>
        </a:p>
      </dsp:txBody>
      <dsp:txXfrm>
        <a:off x="683753" y="188480"/>
        <a:ext cx="1479415" cy="1007595"/>
      </dsp:txXfrm>
    </dsp:sp>
    <dsp:sp modelId="{FBEF7372-DF10-4687-B2DD-720C86FC61BC}">
      <dsp:nvSpPr>
        <dsp:cNvPr id="0" name=""/>
        <dsp:cNvSpPr/>
      </dsp:nvSpPr>
      <dsp:spPr>
        <a:xfrm>
          <a:off x="1753050" y="254194"/>
          <a:ext cx="1930983" cy="1930983"/>
        </a:xfrm>
        <a:prstGeom prst="pieWedge">
          <a:avLst/>
        </a:prstGeom>
        <a:solidFill>
          <a:srgbClr val="00A3E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kern="1200" dirty="0"/>
        </a:p>
      </dsp:txBody>
      <dsp:txXfrm>
        <a:off x="2318622" y="819766"/>
        <a:ext cx="1365411" cy="1365411"/>
      </dsp:txXfrm>
    </dsp:sp>
    <dsp:sp modelId="{87A4BB8A-26B9-4C7E-B570-D333186BD636}">
      <dsp:nvSpPr>
        <dsp:cNvPr id="0" name=""/>
        <dsp:cNvSpPr/>
      </dsp:nvSpPr>
      <dsp:spPr>
        <a:xfrm rot="5400000">
          <a:off x="3773224" y="254194"/>
          <a:ext cx="1930983" cy="1930983"/>
        </a:xfrm>
        <a:prstGeom prst="pieWedge">
          <a:avLst/>
        </a:prstGeom>
        <a:solidFill>
          <a:srgbClr val="00A3E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kern="1200" dirty="0"/>
        </a:p>
      </dsp:txBody>
      <dsp:txXfrm rot="-5400000">
        <a:off x="3773224" y="819766"/>
        <a:ext cx="1365411" cy="1365411"/>
      </dsp:txXfrm>
    </dsp:sp>
    <dsp:sp modelId="{2B3EEA19-4215-4DDF-9187-C7E254FC4D8B}">
      <dsp:nvSpPr>
        <dsp:cNvPr id="0" name=""/>
        <dsp:cNvSpPr/>
      </dsp:nvSpPr>
      <dsp:spPr>
        <a:xfrm rot="10800000">
          <a:off x="3773224" y="2274368"/>
          <a:ext cx="1930983" cy="1930983"/>
        </a:xfrm>
        <a:prstGeom prst="pieWedge">
          <a:avLst/>
        </a:prstGeom>
        <a:solidFill>
          <a:srgbClr val="00A3E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kern="1200" dirty="0"/>
        </a:p>
      </dsp:txBody>
      <dsp:txXfrm rot="10800000">
        <a:off x="3773224" y="2274368"/>
        <a:ext cx="1365411" cy="1365411"/>
      </dsp:txXfrm>
    </dsp:sp>
    <dsp:sp modelId="{FD09E9F9-C5DA-4EBA-9161-515731AC89B7}">
      <dsp:nvSpPr>
        <dsp:cNvPr id="0" name=""/>
        <dsp:cNvSpPr/>
      </dsp:nvSpPr>
      <dsp:spPr>
        <a:xfrm rot="16200000">
          <a:off x="1753050" y="2274368"/>
          <a:ext cx="1930983" cy="1930983"/>
        </a:xfrm>
        <a:prstGeom prst="pieWedge">
          <a:avLst/>
        </a:prstGeom>
        <a:solidFill>
          <a:srgbClr val="00A3E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kern="1200" dirty="0"/>
        </a:p>
      </dsp:txBody>
      <dsp:txXfrm rot="5400000">
        <a:off x="2318622" y="2274368"/>
        <a:ext cx="1365411" cy="1365411"/>
      </dsp:txXfrm>
    </dsp:sp>
    <dsp:sp modelId="{DD95B33A-5694-483B-988F-5DAA50E89274}">
      <dsp:nvSpPr>
        <dsp:cNvPr id="0" name=""/>
        <dsp:cNvSpPr/>
      </dsp:nvSpPr>
      <dsp:spPr>
        <a:xfrm>
          <a:off x="3395278" y="1828413"/>
          <a:ext cx="666702" cy="57974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E0696D-4CD4-4DE9-A929-2E8BEEC8CCEC}">
      <dsp:nvSpPr>
        <dsp:cNvPr id="0" name=""/>
        <dsp:cNvSpPr/>
      </dsp:nvSpPr>
      <dsp:spPr>
        <a:xfrm rot="10800000">
          <a:off x="3395278" y="2051391"/>
          <a:ext cx="666702" cy="57974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DFDD4-07D3-47B3-8D7C-9CD6DE0B5EA2}">
      <dsp:nvSpPr>
        <dsp:cNvPr id="0" name=""/>
        <dsp:cNvSpPr/>
      </dsp:nvSpPr>
      <dsp:spPr>
        <a:xfrm rot="10800000">
          <a:off x="0" y="0"/>
          <a:ext cx="4918775" cy="2316258"/>
        </a:xfrm>
        <a:prstGeom prst="trapezoid">
          <a:avLst>
            <a:gd name="adj" fmla="val 52052"/>
          </a:avLst>
        </a:prstGeom>
        <a:solidFill>
          <a:srgbClr val="00A3E0"/>
        </a:solidFill>
        <a:ln w="12700" cap="flat" cmpd="sng" algn="ctr">
          <a:solidFill>
            <a:srgbClr val="2A9D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296" tIns="4572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b="1" kern="1200" noProof="0" dirty="0">
              <a:solidFill>
                <a:schemeClr val="bg1"/>
              </a:solidFill>
            </a:rPr>
            <a:t>Contexto</a:t>
          </a:r>
          <a:r>
            <a:rPr lang="en-US" sz="1800" b="1" kern="1200" dirty="0">
              <a:solidFill>
                <a:schemeClr val="bg1"/>
              </a:solidFill>
            </a:rPr>
            <a:t> de la </a:t>
          </a:r>
          <a:r>
            <a:rPr lang="es-BO" sz="1800" b="1" kern="1200" noProof="0" dirty="0">
              <a:solidFill>
                <a:schemeClr val="bg1"/>
              </a:solidFill>
            </a:rPr>
            <a:t>entidad</a:t>
          </a:r>
          <a:r>
            <a:rPr lang="en-US" sz="1800" b="1" kern="1200" dirty="0">
              <a:solidFill>
                <a:schemeClr val="bg1"/>
              </a:solidFill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BO" sz="1600" kern="1200" noProof="0" dirty="0">
              <a:solidFill>
                <a:schemeClr val="bg1"/>
              </a:solidFill>
            </a:rPr>
            <a:t>Actividades</a:t>
          </a:r>
          <a:r>
            <a:rPr lang="en-US" sz="1600" kern="1200" dirty="0">
              <a:solidFill>
                <a:schemeClr val="bg1"/>
              </a:solidFill>
            </a:rPr>
            <a:t>, </a:t>
          </a:r>
          <a:r>
            <a:rPr lang="es-BO" sz="1600" kern="1200" noProof="0" dirty="0">
              <a:solidFill>
                <a:schemeClr val="bg1"/>
              </a:solidFill>
            </a:rPr>
            <a:t>relaciones</a:t>
          </a:r>
          <a:r>
            <a:rPr lang="en-US" sz="1600" kern="1200" dirty="0">
              <a:solidFill>
                <a:schemeClr val="bg1"/>
              </a:solidFill>
            </a:rPr>
            <a:t>, </a:t>
          </a:r>
          <a:r>
            <a:rPr lang="es-BO" sz="1600" kern="1200" noProof="0" dirty="0">
              <a:solidFill>
                <a:schemeClr val="bg1"/>
              </a:solidFill>
            </a:rPr>
            <a:t>contexto</a:t>
          </a:r>
          <a:r>
            <a:rPr lang="en-US" sz="1600" kern="1200" dirty="0">
              <a:solidFill>
                <a:schemeClr val="bg1"/>
              </a:solidFill>
            </a:rPr>
            <a:t> de </a:t>
          </a:r>
          <a:r>
            <a:rPr lang="es-BO" sz="1600" kern="1200" noProof="0" dirty="0">
              <a:solidFill>
                <a:schemeClr val="bg1"/>
              </a:solidFill>
            </a:rPr>
            <a:t>sostenibilidad</a:t>
          </a:r>
          <a:r>
            <a:rPr lang="en-US" sz="1600" kern="1200" dirty="0">
              <a:solidFill>
                <a:schemeClr val="bg1"/>
              </a:solidFill>
            </a:rPr>
            <a:t>, partes </a:t>
          </a:r>
          <a:r>
            <a:rPr lang="es-BO" sz="1600" kern="1200" noProof="0" dirty="0">
              <a:solidFill>
                <a:schemeClr val="bg1"/>
              </a:solidFill>
            </a:rPr>
            <a:t>interesadas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bg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bg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bg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bg1"/>
            </a:solidFill>
          </a:endParaRPr>
        </a:p>
      </dsp:txBody>
      <dsp:txXfrm rot="-10800000">
        <a:off x="860785" y="0"/>
        <a:ext cx="3197203" cy="2316258"/>
      </dsp:txXfrm>
    </dsp:sp>
    <dsp:sp modelId="{7A17936E-54D5-4FED-865F-D74FEDA8B3DF}">
      <dsp:nvSpPr>
        <dsp:cNvPr id="0" name=""/>
        <dsp:cNvSpPr/>
      </dsp:nvSpPr>
      <dsp:spPr>
        <a:xfrm rot="10800000">
          <a:off x="1205656" y="2316258"/>
          <a:ext cx="2507461" cy="1127349"/>
        </a:xfrm>
        <a:prstGeom prst="trapezoid">
          <a:avLst>
            <a:gd name="adj" fmla="val 52052"/>
          </a:avLst>
        </a:prstGeom>
        <a:solidFill>
          <a:srgbClr val="43B02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0320" rIns="0" bIns="20320" numCol="1" spcCol="1270" anchor="ctr" anchorCtr="0">
          <a:noAutofit/>
        </a:bodyPr>
        <a:lstStyle/>
        <a:p>
          <a:pPr marL="0" lvl="0" indent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BO" sz="1600" b="1" kern="1200" noProof="0" dirty="0">
              <a:solidFill>
                <a:schemeClr val="bg1"/>
              </a:solidFill>
            </a:rPr>
            <a:t>Resultados</a:t>
          </a:r>
          <a:r>
            <a:rPr lang="en-US" sz="1600" b="1" kern="1200" dirty="0">
              <a:solidFill>
                <a:schemeClr val="bg1"/>
              </a:solidFill>
            </a:rPr>
            <a:t>, </a:t>
          </a:r>
          <a:r>
            <a:rPr lang="es-BO" sz="1600" b="1" kern="1200" noProof="0" dirty="0">
              <a:solidFill>
                <a:schemeClr val="bg1"/>
              </a:solidFill>
            </a:rPr>
            <a:t>riesgos</a:t>
          </a:r>
          <a:r>
            <a:rPr lang="en-US" sz="1600" b="1" kern="1200" dirty="0">
              <a:solidFill>
                <a:schemeClr val="bg1"/>
              </a:solidFill>
            </a:rPr>
            <a:t> y </a:t>
          </a:r>
          <a:r>
            <a:rPr lang="es-BO" sz="1600" b="1" kern="1200" noProof="0" dirty="0">
              <a:solidFill>
                <a:schemeClr val="bg1"/>
              </a:solidFill>
            </a:rPr>
            <a:t>oportunidades</a:t>
          </a:r>
          <a:br>
            <a:rPr lang="en-US" sz="1600" b="1" kern="1200" dirty="0">
              <a:solidFill>
                <a:schemeClr val="bg1"/>
              </a:solidFill>
            </a:rPr>
          </a:br>
          <a:endParaRPr lang="en-US" sz="1600" b="1" kern="1200" dirty="0">
            <a:solidFill>
              <a:schemeClr val="bg1"/>
            </a:solidFill>
          </a:endParaRPr>
        </a:p>
      </dsp:txBody>
      <dsp:txXfrm rot="-10800000">
        <a:off x="1644462" y="2316258"/>
        <a:ext cx="1629850" cy="1127349"/>
      </dsp:txXfrm>
    </dsp:sp>
    <dsp:sp modelId="{B3922DD7-C022-4931-B34D-5D88821063E5}">
      <dsp:nvSpPr>
        <dsp:cNvPr id="0" name=""/>
        <dsp:cNvSpPr/>
      </dsp:nvSpPr>
      <dsp:spPr>
        <a:xfrm rot="10800000">
          <a:off x="1792463" y="3443608"/>
          <a:ext cx="1333847" cy="1281267"/>
        </a:xfrm>
        <a:prstGeom prst="trapezoid">
          <a:avLst>
            <a:gd name="adj" fmla="val 52052"/>
          </a:avLst>
        </a:prstGeom>
        <a:solidFill>
          <a:srgbClr val="0B559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BO" sz="1400" b="1" kern="1200" noProof="0" dirty="0">
              <a:solidFill>
                <a:schemeClr val="bg1"/>
              </a:solidFill>
            </a:rPr>
            <a:t>Información</a:t>
          </a:r>
          <a:r>
            <a:rPr lang="en-US" sz="1400" b="1" kern="1200" dirty="0">
              <a:solidFill>
                <a:schemeClr val="bg1"/>
              </a:solidFill>
            </a:rPr>
            <a:t> material a </a:t>
          </a:r>
          <a:r>
            <a:rPr lang="es-AR" sz="1400" b="1" kern="1200" noProof="0" dirty="0">
              <a:solidFill>
                <a:schemeClr val="bg1"/>
              </a:solidFill>
            </a:rPr>
            <a:t>revelar</a:t>
          </a:r>
          <a:br>
            <a:rPr lang="en-US" sz="1400" b="1" kern="1200" dirty="0">
              <a:solidFill>
                <a:schemeClr val="bg1"/>
              </a:solidFill>
            </a:rPr>
          </a:br>
          <a:endParaRPr lang="en-US" sz="1400" b="1" kern="1200" dirty="0">
            <a:solidFill>
              <a:schemeClr val="bg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0" kern="1200" dirty="0">
            <a:solidFill>
              <a:schemeClr val="bg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0" kern="1200" dirty="0">
            <a:solidFill>
              <a:schemeClr val="bg1"/>
            </a:solidFill>
          </a:endParaRPr>
        </a:p>
      </dsp:txBody>
      <dsp:txXfrm rot="-10800000">
        <a:off x="1792463" y="3443608"/>
        <a:ext cx="1333847" cy="12812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F5FE76B-20BE-1C5E-CD96-8194B17DF2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6E3158F-4047-5702-C6A4-BDC9E974FE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73CCD-B933-49EC-A14F-D5D8B4B41568}" type="datetimeFigureOut">
              <a:rPr lang="es-CO" smtClean="0"/>
              <a:t>8/08/2024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085F4A-6ECC-6680-10D9-D194297F20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2FDA634-3688-CE2C-A3DA-83B7D68912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E48DE-F6D5-4D9A-8C7C-FA45D23E8002}" type="slidenum">
              <a:rPr lang="es-CO" smtClean="0"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60451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B92B1-5110-496E-BB10-3FB1DCD403A2}" type="datetimeFigureOut">
              <a:rPr lang="en-US" smtClean="0"/>
              <a:t>8/8/2024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29D8F-D17F-460D-9DA5-519F77DEA2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996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Antecedentes – explica como el IPSASB llega a tomar el rol de emisor de informes de sostenibilidad para el sector publico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Resumen del progreso del IPSASB hasta la fecha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29D8F-D17F-460D-9DA5-519F77DEA25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533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Las normas del sector privado pueden aprovecharse, pero no son suficientes por sí solas para satisfacer las necesidades del sector público.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29D8F-D17F-460D-9DA5-519F77DEA25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053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Se necesita guías del sector público para la función de los gobiernos en materia de políticas públicas (contenido de lado derecho – verde).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29D8F-D17F-460D-9DA5-519F77DEA25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52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Una 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entidad revelará información material sobre sus riesgos y oportunidades relacionados con el clima y, cuando corresponda, los resultados de los programas de políticas públicas relacionados con el clima.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29D8F-D17F-460D-9DA5-519F77DEA25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55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Cronograma y próximos pasos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29D8F-D17F-460D-9DA5-519F77DEA25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54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5F2BF33-92BC-40CF-86DD-593CB4D25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940"/>
            <a:ext cx="12192000" cy="685800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1309A2-64C7-4F4E-BE8E-AB19E4ED1A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563" y="1774862"/>
            <a:ext cx="11014075" cy="984380"/>
          </a:xfrm>
        </p:spPr>
        <p:txBody>
          <a:bodyPr/>
          <a:lstStyle>
            <a:lvl1pPr algn="ctr">
              <a:defRPr sz="3400">
                <a:solidFill>
                  <a:srgbClr val="0462A2"/>
                </a:solidFill>
              </a:defRPr>
            </a:lvl1pPr>
          </a:lstStyle>
          <a:p>
            <a:pPr lvl="0"/>
            <a:r>
              <a:rPr lang="es-ES" dirty="0"/>
              <a:t>Haga clic para escribir el n</a:t>
            </a:r>
            <a:r>
              <a:rPr lang="es-MX" dirty="0" err="1"/>
              <a:t>ombre</a:t>
            </a:r>
            <a:r>
              <a:rPr lang="es-MX" dirty="0"/>
              <a:t> de la conferencia, panel o conversatorio.</a:t>
            </a:r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95BD9DE-5763-49F8-97C6-25DFA08EE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369" y="4281533"/>
            <a:ext cx="11014270" cy="62071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18584"/>
                </a:solidFill>
                <a:latin typeface="+mj-lt"/>
              </a:defRPr>
            </a:lvl1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dirty="0"/>
              <a:t>Haga clic </a:t>
            </a:r>
            <a:r>
              <a:rPr lang="es-MX" dirty="0"/>
              <a:t>para escribir el cargo o profesión y la entidad a la que se encuentra vinculado.</a:t>
            </a:r>
            <a:endParaRPr lang="es-CO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DB005628-9CC1-4D95-B627-0CAD86392E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369" y="3456426"/>
            <a:ext cx="11014270" cy="455522"/>
          </a:xfrm>
        </p:spPr>
        <p:txBody>
          <a:bodyPr/>
          <a:lstStyle>
            <a:lvl1pPr algn="ctr">
              <a:defRPr>
                <a:solidFill>
                  <a:srgbClr val="418584"/>
                </a:solidFill>
              </a:defRPr>
            </a:lvl1pPr>
            <a:lvl2pPr algn="ctr">
              <a:defRPr>
                <a:solidFill>
                  <a:srgbClr val="418584"/>
                </a:solidFill>
              </a:defRPr>
            </a:lvl2pPr>
            <a:lvl3pPr algn="ctr">
              <a:defRPr>
                <a:solidFill>
                  <a:srgbClr val="418584"/>
                </a:solidFill>
              </a:defRPr>
            </a:lvl3pPr>
            <a:lvl4pPr algn="ctr">
              <a:defRPr>
                <a:solidFill>
                  <a:srgbClr val="418584"/>
                </a:solidFill>
              </a:defRPr>
            </a:lvl4pPr>
            <a:lvl5pPr algn="ctr">
              <a:defRPr>
                <a:solidFill>
                  <a:srgbClr val="418584"/>
                </a:solidFill>
              </a:defRPr>
            </a:lvl5pPr>
          </a:lstStyle>
          <a:p>
            <a:pPr lvl="0"/>
            <a:r>
              <a:rPr lang="es-ES" dirty="0"/>
              <a:t>Haga clic para escribir el nombre completo del conferencista.</a:t>
            </a:r>
          </a:p>
        </p:txBody>
      </p:sp>
    </p:spTree>
    <p:extLst>
      <p:ext uri="{BB962C8B-B14F-4D97-AF65-F5344CB8AC3E}">
        <p14:creationId xmlns:p14="http://schemas.microsoft.com/office/powerpoint/2010/main" val="1895899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7BAE268D-8839-447C-A83C-A5AC11615B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930" y="1337876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41858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4DE86C8-B199-4C29-B380-16A7769DA0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8502" y="1094365"/>
            <a:ext cx="6483693" cy="3843594"/>
          </a:xfrm>
          <a:ln w="38100">
            <a:solidFill>
              <a:srgbClr val="549E72"/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5159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1EE73-F32A-4A85-AF39-EAF566295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F622E2AD-8D67-4DCB-97A6-511218D8C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5603" y="2225461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70436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3BCA8FE8-E9FF-4703-9824-DCE760F2D5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105603" y="2123859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6118EC-D08B-CA19-899A-FE226912B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78997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7294EAB-A79F-4CB7-010E-DA30FF43A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19AC42-E0F9-497A-BDF2-CF7CAEF90EB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848717" y="1753036"/>
            <a:ext cx="2916409" cy="28797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s-ES" dirty="0"/>
              <a:t>Haga clic para insertar QR</a:t>
            </a:r>
          </a:p>
        </p:txBody>
      </p:sp>
    </p:spTree>
    <p:extLst>
      <p:ext uri="{BB962C8B-B14F-4D97-AF65-F5344CB8AC3E}">
        <p14:creationId xmlns:p14="http://schemas.microsoft.com/office/powerpoint/2010/main" val="1366215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CE60B43-25A3-46A3-9BA1-A5FA7F7F40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667"/>
            <a:ext cx="12189630" cy="68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9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ED976096-2716-4AB2-B30B-469D95B593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7081"/>
            <a:ext cx="5573233" cy="36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D8C60B89-FE65-4E60-AD9D-43B13B3942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9211" y="881110"/>
            <a:ext cx="4497560" cy="4708568"/>
          </a:xfrm>
          <a:ln w="57150">
            <a:solidFill>
              <a:srgbClr val="418584"/>
            </a:solidFill>
          </a:ln>
        </p:spPr>
        <p:txBody>
          <a:bodyPr/>
          <a:lstStyle/>
          <a:p>
            <a:endParaRPr lang="es-CO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AAC6AB90-2348-4CC3-A7D7-9773C661A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1110"/>
            <a:ext cx="5573233" cy="809578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418584"/>
                </a:solidFill>
              </a:defRPr>
            </a:lvl1pPr>
          </a:lstStyle>
          <a:p>
            <a:r>
              <a:rPr lang="es-ES" dirty="0"/>
              <a:t>Haga clic para modificar el estilo de título del patrón.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2638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3431BDDE-5E3E-4FDA-96E6-5A959B131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632" y="4602984"/>
            <a:ext cx="10164725" cy="427897"/>
          </a:xfrm>
        </p:spPr>
        <p:txBody>
          <a:bodyPr>
            <a:normAutofit/>
          </a:bodyPr>
          <a:lstStyle>
            <a:lvl1pPr algn="ctr">
              <a:defRPr sz="34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escribir el nombre del video.</a:t>
            </a:r>
            <a:endParaRPr lang="es-CO" dirty="0"/>
          </a:p>
        </p:txBody>
      </p:sp>
      <p:sp>
        <p:nvSpPr>
          <p:cNvPr id="3" name="Marcador de medios 2">
            <a:extLst>
              <a:ext uri="{FF2B5EF4-FFF2-40B4-BE49-F238E27FC236}">
                <a16:creationId xmlns:a16="http://schemas.microsoft.com/office/drawing/2014/main" id="{0305276D-5BD8-4926-A8EC-4DF90E00CBF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322619" y="538518"/>
            <a:ext cx="9784749" cy="3876465"/>
          </a:xfr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5891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8569A38-E143-4E2C-934E-309858514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FD87B93-0D7C-4DEC-9A4E-5C49F80484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4525" y="2583652"/>
            <a:ext cx="10515600" cy="1169641"/>
          </a:xfrm>
        </p:spPr>
        <p:txBody>
          <a:bodyPr>
            <a:noAutofit/>
          </a:bodyPr>
          <a:lstStyle>
            <a:lvl1pPr algn="ctr">
              <a:defRPr sz="4000" b="0">
                <a:solidFill>
                  <a:srgbClr val="0462A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3693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90A3BF31-5BCB-49E3-AB68-079F1EA252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4EFF19-ED7D-47D6-9DB7-D93C7841B3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925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3086823B-7D0E-4EDE-BD1D-F0441AC7C2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6E3A20F-5D0F-499D-9F26-08AE17777C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1318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0FCE27E1-D7A4-4C8D-B337-FA9B71F8C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48F9EEA1-A95B-469D-8BA7-85C6427F6D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2838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8FFC796B-0CF7-4B39-97AE-68F33B92F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DF4650C-9105-4F66-A9D4-D81E6BA6DF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3010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1525D30-5411-4F18-8B65-34C3B57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4A5732-8039-4A4C-8C17-2760B1532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C21C62-D702-4F09-8027-B33AD7090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04B85-F8D0-46EF-AAD1-EB27A87AEB3B}" type="datetimeFigureOut">
              <a:rPr lang="es-CO" smtClean="0"/>
              <a:t>8/08/2024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B3C3CF-375F-40A3-9F7D-AF7DB0693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1EF84B-8CB0-420F-A195-72029A79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A206F-55AA-42A9-86F2-67AF81B47533}" type="slidenum">
              <a:rPr lang="es-CO" smtClean="0"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30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50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109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8F004DE-8425-42CD-BA69-CEA848D33C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563" y="1774861"/>
            <a:ext cx="11014075" cy="1208483"/>
          </a:xfrm>
        </p:spPr>
        <p:txBody>
          <a:bodyPr>
            <a:normAutofit/>
          </a:bodyPr>
          <a:lstStyle/>
          <a:p>
            <a:r>
              <a:rPr lang="es-CO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Perspectivas del IPSASB sobre reportes de información para la sostenibilidad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3E3B25-21B4-49AF-BFF5-65386F73EC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369" y="4095606"/>
            <a:ext cx="11014270" cy="620712"/>
          </a:xfrm>
        </p:spPr>
        <p:txBody>
          <a:bodyPr>
            <a:normAutofit/>
          </a:bodyPr>
          <a:lstStyle/>
          <a:p>
            <a:r>
              <a:rPr lang="es-CO" sz="1600" dirty="0">
                <a:solidFill>
                  <a:srgbClr val="3165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Gerente Senior del IPSASB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CAA5D8-BB0A-401D-8F2C-131A14621F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369" y="3558026"/>
            <a:ext cx="11014270" cy="455522"/>
          </a:xfrm>
        </p:spPr>
        <p:txBody>
          <a:bodyPr>
            <a:normAutofit/>
          </a:bodyPr>
          <a:lstStyle/>
          <a:p>
            <a:r>
              <a:rPr lang="es-CO" sz="24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Agustina Llambi</a:t>
            </a:r>
          </a:p>
        </p:txBody>
      </p:sp>
    </p:spTree>
    <p:extLst>
      <p:ext uri="{BB962C8B-B14F-4D97-AF65-F5344CB8AC3E}">
        <p14:creationId xmlns:p14="http://schemas.microsoft.com/office/powerpoint/2010/main" val="759465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49E9A6-18C8-54B0-FD9F-E1A18A58C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346" y="1424723"/>
            <a:ext cx="9499369" cy="607156"/>
          </a:xfrm>
        </p:spPr>
        <p:txBody>
          <a:bodyPr/>
          <a:lstStyle/>
          <a:p>
            <a:r>
              <a:rPr lang="es-AR" sz="3600" dirty="0"/>
              <a:t>Avanzar</a:t>
            </a:r>
            <a:r>
              <a:rPr lang="en-US" sz="3600" dirty="0"/>
              <a:t> </a:t>
            </a:r>
            <a:r>
              <a:rPr lang="es-CL" sz="3600" dirty="0"/>
              <a:t>los</a:t>
            </a:r>
            <a:r>
              <a:rPr lang="en-US" sz="3600" dirty="0"/>
              <a:t> </a:t>
            </a:r>
            <a:r>
              <a:rPr lang="es-BO" sz="3600" dirty="0"/>
              <a:t>informes</a:t>
            </a:r>
            <a:r>
              <a:rPr lang="en-US" sz="3600" dirty="0"/>
              <a:t> de </a:t>
            </a:r>
            <a:r>
              <a:rPr lang="es-BO" sz="3600" dirty="0"/>
              <a:t>sostenibilidad</a:t>
            </a:r>
            <a:r>
              <a:rPr lang="en-US" sz="3600" dirty="0"/>
              <a:t> del sector </a:t>
            </a:r>
            <a:r>
              <a:rPr lang="es-BO" sz="3600" dirty="0"/>
              <a:t>publico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2CC038-EDD2-3041-C161-DA9F01B319F6}"/>
              </a:ext>
            </a:extLst>
          </p:cNvPr>
          <p:cNvSpPr/>
          <p:nvPr/>
        </p:nvSpPr>
        <p:spPr>
          <a:xfrm>
            <a:off x="655275" y="2275132"/>
            <a:ext cx="10881450" cy="458606"/>
          </a:xfrm>
          <a:prstGeom prst="roundRect">
            <a:avLst/>
          </a:prstGeom>
          <a:solidFill>
            <a:srgbClr val="1E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		</a:t>
            </a:r>
            <a:r>
              <a:rPr lang="es-ES" b="1" dirty="0">
                <a:solidFill>
                  <a:schemeClr val="bg1"/>
                </a:solidFill>
              </a:rPr>
              <a:t>Informe del Banco Mundial – Importancia de los mercados de bonos soberanos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67CE85-AFA1-4A12-7F74-E9D357FA9BE2}"/>
              </a:ext>
            </a:extLst>
          </p:cNvPr>
          <p:cNvSpPr/>
          <p:nvPr/>
        </p:nvSpPr>
        <p:spPr>
          <a:xfrm>
            <a:off x="646312" y="2888029"/>
            <a:ext cx="9523929" cy="458606"/>
          </a:xfrm>
          <a:prstGeom prst="roundRect">
            <a:avLst/>
          </a:prstGeom>
          <a:solidFill>
            <a:srgbClr val="00AA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		</a:t>
            </a:r>
            <a:r>
              <a:rPr lang="pt-BR" b="1" dirty="0">
                <a:solidFill>
                  <a:schemeClr val="bg1"/>
                </a:solidFill>
              </a:rPr>
              <a:t>IPSASB publica documento de consulta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CB4389-5CA8-1E76-0A2E-84EFD1D83828}"/>
              </a:ext>
            </a:extLst>
          </p:cNvPr>
          <p:cNvSpPr/>
          <p:nvPr/>
        </p:nvSpPr>
        <p:spPr>
          <a:xfrm>
            <a:off x="646310" y="3513924"/>
            <a:ext cx="7758734" cy="45860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		</a:t>
            </a:r>
            <a:r>
              <a:rPr lang="es-BO" b="1" dirty="0">
                <a:solidFill>
                  <a:schemeClr val="tx1"/>
                </a:solidFill>
              </a:rPr>
              <a:t>Análisis</a:t>
            </a:r>
            <a:r>
              <a:rPr lang="en-US" b="1" dirty="0">
                <a:solidFill>
                  <a:schemeClr val="tx1"/>
                </a:solidFill>
              </a:rPr>
              <a:t> de </a:t>
            </a:r>
            <a:r>
              <a:rPr lang="es-BO" b="1" dirty="0">
                <a:solidFill>
                  <a:schemeClr val="tx1"/>
                </a:solidFill>
              </a:rPr>
              <a:t>respuesta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87E8DA-75ED-AC6B-E5F9-D61198E647CE}"/>
              </a:ext>
            </a:extLst>
          </p:cNvPr>
          <p:cNvSpPr/>
          <p:nvPr/>
        </p:nvSpPr>
        <p:spPr>
          <a:xfrm>
            <a:off x="646507" y="4192030"/>
            <a:ext cx="7769218" cy="458606"/>
          </a:xfrm>
          <a:prstGeom prst="roundRect">
            <a:avLst/>
          </a:prstGeom>
          <a:solidFill>
            <a:srgbClr val="00AA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		</a:t>
            </a:r>
            <a:r>
              <a:rPr lang="es-ES" b="1" dirty="0">
                <a:solidFill>
                  <a:schemeClr val="bg1"/>
                </a:solidFill>
              </a:rPr>
              <a:t>IPSASB confirma su función y proyectos potenciales iniciales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C4B88C0-2926-6C5A-2A86-5C63FBB9DAB9}"/>
              </a:ext>
            </a:extLst>
          </p:cNvPr>
          <p:cNvSpPr/>
          <p:nvPr/>
        </p:nvSpPr>
        <p:spPr>
          <a:xfrm>
            <a:off x="655276" y="4862619"/>
            <a:ext cx="7767630" cy="45860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		</a:t>
            </a:r>
            <a:r>
              <a:rPr lang="es-ES" b="1" dirty="0">
                <a:solidFill>
                  <a:schemeClr val="tx1"/>
                </a:solidFill>
              </a:rPr>
              <a:t>Fase de investigación y alcance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E8DC93-0F44-C4CB-5998-AD8D9A6C2873}"/>
              </a:ext>
            </a:extLst>
          </p:cNvPr>
          <p:cNvSpPr/>
          <p:nvPr/>
        </p:nvSpPr>
        <p:spPr>
          <a:xfrm>
            <a:off x="1153726" y="2252970"/>
            <a:ext cx="1289152" cy="476603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1E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E6700"/>
                </a:solidFill>
              </a:rPr>
              <a:t>Enero 2022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CE4000F-22E0-851C-FC4F-0A5EAEA2FA65}"/>
              </a:ext>
            </a:extLst>
          </p:cNvPr>
          <p:cNvSpPr/>
          <p:nvPr/>
        </p:nvSpPr>
        <p:spPr>
          <a:xfrm>
            <a:off x="1153728" y="2870792"/>
            <a:ext cx="1289152" cy="476603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1E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E6700"/>
                </a:solidFill>
              </a:rPr>
              <a:t>Mayo 2022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1C4385-EBD4-BAF4-3C62-23DB941A3941}"/>
              </a:ext>
            </a:extLst>
          </p:cNvPr>
          <p:cNvSpPr/>
          <p:nvPr/>
        </p:nvSpPr>
        <p:spPr>
          <a:xfrm>
            <a:off x="1162139" y="3520932"/>
            <a:ext cx="1289152" cy="476603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1E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600" dirty="0">
                <a:solidFill>
                  <a:srgbClr val="1E6700"/>
                </a:solidFill>
              </a:rPr>
              <a:t>Septiembre</a:t>
            </a:r>
            <a:r>
              <a:rPr lang="en-US" sz="1600" dirty="0">
                <a:solidFill>
                  <a:srgbClr val="1E6700"/>
                </a:solidFill>
              </a:rPr>
              <a:t> 2022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92609E9-F161-EC32-77BF-1FCACB3AB4E8}"/>
              </a:ext>
            </a:extLst>
          </p:cNvPr>
          <p:cNvSpPr/>
          <p:nvPr/>
        </p:nvSpPr>
        <p:spPr>
          <a:xfrm>
            <a:off x="1162139" y="4168734"/>
            <a:ext cx="1289152" cy="476603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1E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600" dirty="0">
                <a:solidFill>
                  <a:srgbClr val="1E6700"/>
                </a:solidFill>
              </a:rPr>
              <a:t>Diciembre</a:t>
            </a:r>
            <a:r>
              <a:rPr lang="en-US" sz="1600" dirty="0">
                <a:solidFill>
                  <a:srgbClr val="1E6700"/>
                </a:solidFill>
              </a:rPr>
              <a:t> 2022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6781F6-F117-9F74-3A1A-E18CAFA2B5B3}"/>
              </a:ext>
            </a:extLst>
          </p:cNvPr>
          <p:cNvSpPr/>
          <p:nvPr/>
        </p:nvSpPr>
        <p:spPr>
          <a:xfrm>
            <a:off x="1170920" y="4842347"/>
            <a:ext cx="1289152" cy="476603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1E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E6700"/>
                </a:solidFill>
              </a:rPr>
              <a:t>H1 2023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3D38D2B-88EF-76CD-A54F-6BAAEBD1A60A}"/>
              </a:ext>
            </a:extLst>
          </p:cNvPr>
          <p:cNvSpPr/>
          <p:nvPr/>
        </p:nvSpPr>
        <p:spPr>
          <a:xfrm>
            <a:off x="627227" y="5506301"/>
            <a:ext cx="7777816" cy="458606"/>
          </a:xfrm>
          <a:prstGeom prst="roundRect">
            <a:avLst/>
          </a:prstGeom>
          <a:solidFill>
            <a:srgbClr val="00AA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		</a:t>
            </a:r>
            <a:r>
              <a:rPr lang="es-ES" b="1" dirty="0">
                <a:solidFill>
                  <a:schemeClr val="bg1"/>
                </a:solidFill>
              </a:rPr>
              <a:t>IPSASB identifica 3 proyectos prioritarios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EFDA4B0-5BA3-EC09-2F2E-832EDEBF2661}"/>
              </a:ext>
            </a:extLst>
          </p:cNvPr>
          <p:cNvSpPr/>
          <p:nvPr/>
        </p:nvSpPr>
        <p:spPr>
          <a:xfrm>
            <a:off x="1131216" y="5488025"/>
            <a:ext cx="1311661" cy="476603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1E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E6700"/>
                </a:solidFill>
              </a:rPr>
              <a:t>Marzo 2023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67A63D-7FB2-72D1-DCE9-67FB0154B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3579" y="2156242"/>
            <a:ext cx="1224136" cy="1583591"/>
          </a:xfrm>
          <a:prstGeom prst="rect">
            <a:avLst/>
          </a:prstGeom>
          <a:ln w="381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B360B0-06BC-8B78-F47A-667ADCF9A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567" y="2913044"/>
            <a:ext cx="1224136" cy="160879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09AAF8B-9794-C8A8-9851-BB9CF5DBD718}"/>
              </a:ext>
            </a:extLst>
          </p:cNvPr>
          <p:cNvSpPr txBox="1"/>
          <p:nvPr/>
        </p:nvSpPr>
        <p:spPr>
          <a:xfrm>
            <a:off x="5612443" y="355915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F156BB-35A6-139F-E650-B57DDB24CC3D}"/>
              </a:ext>
            </a:extLst>
          </p:cNvPr>
          <p:cNvSpPr txBox="1"/>
          <p:nvPr/>
        </p:nvSpPr>
        <p:spPr>
          <a:xfrm>
            <a:off x="8909032" y="4598094"/>
            <a:ext cx="3169411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Tres </a:t>
            </a:r>
            <a:r>
              <a:rPr lang="es-BO" sz="1600" b="1" dirty="0"/>
              <a:t>mensajes</a:t>
            </a:r>
            <a:r>
              <a:rPr lang="en-US" sz="1600" b="1" dirty="0"/>
              <a:t> clave</a:t>
            </a:r>
            <a:br>
              <a:rPr lang="en-US" sz="1600" b="1" dirty="0"/>
            </a:br>
            <a:endParaRPr lang="en-US" sz="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BO" sz="1600" dirty="0"/>
              <a:t>Normativas</a:t>
            </a:r>
            <a:r>
              <a:rPr lang="en-US" sz="1600" dirty="0"/>
              <a:t> </a:t>
            </a:r>
            <a:r>
              <a:rPr lang="es-BO" sz="1600" dirty="0"/>
              <a:t>específicas</a:t>
            </a:r>
            <a:r>
              <a:rPr lang="en-US" sz="1600" dirty="0"/>
              <a:t> para </a:t>
            </a:r>
            <a:r>
              <a:rPr lang="es-BO" sz="1600" dirty="0"/>
              <a:t>el</a:t>
            </a:r>
            <a:r>
              <a:rPr lang="en-US" sz="1600" dirty="0"/>
              <a:t> sector </a:t>
            </a:r>
            <a:r>
              <a:rPr lang="es-BO" sz="1600" dirty="0"/>
              <a:t>público</a:t>
            </a:r>
            <a:r>
              <a:rPr lang="en-US" sz="1600" dirty="0"/>
              <a:t> son </a:t>
            </a:r>
            <a:r>
              <a:rPr lang="es-BO" sz="1600" dirty="0"/>
              <a:t>necesarias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IPSASB </a:t>
            </a:r>
            <a:r>
              <a:rPr lang="es-ES" sz="1600" dirty="0"/>
              <a:t>es el organismo adecuado para asumir ese papel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Se deben aprovechar las normas del sector privado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BO" b="1" dirty="0">
                <a:solidFill>
                  <a:srgbClr val="1E6700"/>
                </a:solidFill>
              </a:rPr>
              <a:t>Clima</a:t>
            </a:r>
            <a:r>
              <a:rPr lang="en-US" b="1" dirty="0">
                <a:solidFill>
                  <a:srgbClr val="1E6700"/>
                </a:solidFill>
              </a:rPr>
              <a:t> – </a:t>
            </a:r>
            <a:r>
              <a:rPr lang="es-BO" b="1" dirty="0">
                <a:solidFill>
                  <a:srgbClr val="1E6700"/>
                </a:solidFill>
              </a:rPr>
              <a:t>Prioridad</a:t>
            </a:r>
            <a:r>
              <a:rPr lang="en-US" b="1" dirty="0">
                <a:solidFill>
                  <a:srgbClr val="1E6700"/>
                </a:solidFill>
              </a:rPr>
              <a:t> #1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349AE7CC-5F1F-B359-C4AC-245BFA03E98E}"/>
              </a:ext>
            </a:extLst>
          </p:cNvPr>
          <p:cNvCxnSpPr>
            <a:cxnSpLocks/>
            <a:stCxn id="8" idx="3"/>
            <a:endCxn id="21" idx="1"/>
          </p:cNvCxnSpPr>
          <p:nvPr/>
        </p:nvCxnSpPr>
        <p:spPr>
          <a:xfrm>
            <a:off x="8405044" y="3743227"/>
            <a:ext cx="503988" cy="197825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8E84364-C127-CE56-8566-AC334F17A3A0}"/>
              </a:ext>
            </a:extLst>
          </p:cNvPr>
          <p:cNvSpPr/>
          <p:nvPr/>
        </p:nvSpPr>
        <p:spPr>
          <a:xfrm>
            <a:off x="655275" y="6184407"/>
            <a:ext cx="8157799" cy="45860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		</a:t>
            </a:r>
            <a:r>
              <a:rPr lang="en-US" b="1" dirty="0">
                <a:solidFill>
                  <a:schemeClr val="tx1"/>
                </a:solidFill>
              </a:rPr>
              <a:t>IPSASB Lanza </a:t>
            </a:r>
            <a:r>
              <a:rPr lang="es-BO" b="1" dirty="0">
                <a:solidFill>
                  <a:schemeClr val="tx1"/>
                </a:solidFill>
              </a:rPr>
              <a:t>proyecto</a:t>
            </a:r>
            <a:r>
              <a:rPr lang="en-US" b="1" dirty="0">
                <a:solidFill>
                  <a:schemeClr val="tx1"/>
                </a:solidFill>
              </a:rPr>
              <a:t> de </a:t>
            </a:r>
            <a:r>
              <a:rPr lang="es-BO" b="1" dirty="0">
                <a:solidFill>
                  <a:schemeClr val="tx1"/>
                </a:solidFill>
              </a:rPr>
              <a:t>revelaciones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s-BO" b="1" dirty="0">
                <a:solidFill>
                  <a:schemeClr val="tx1"/>
                </a:solidFill>
              </a:rPr>
              <a:t>relacionadas</a:t>
            </a:r>
            <a:r>
              <a:rPr lang="en-US" b="1" dirty="0">
                <a:solidFill>
                  <a:schemeClr val="tx1"/>
                </a:solidFill>
              </a:rPr>
              <a:t> con </a:t>
            </a:r>
            <a:r>
              <a:rPr lang="es-BO" b="1" dirty="0">
                <a:solidFill>
                  <a:schemeClr val="tx1"/>
                </a:solidFill>
              </a:rPr>
              <a:t>el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s-BO" b="1" dirty="0">
                <a:solidFill>
                  <a:schemeClr val="tx1"/>
                </a:solidFill>
              </a:rPr>
              <a:t>clima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FA48684-E9A1-4EE2-9F16-6B53915D7742}"/>
              </a:ext>
            </a:extLst>
          </p:cNvPr>
          <p:cNvSpPr/>
          <p:nvPr/>
        </p:nvSpPr>
        <p:spPr>
          <a:xfrm>
            <a:off x="1170920" y="6164135"/>
            <a:ext cx="1289152" cy="476603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1E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E6700"/>
                </a:solidFill>
              </a:rPr>
              <a:t>Junio 2023</a:t>
            </a:r>
          </a:p>
        </p:txBody>
      </p:sp>
    </p:spTree>
    <p:extLst>
      <p:ext uri="{BB962C8B-B14F-4D97-AF65-F5344CB8AC3E}">
        <p14:creationId xmlns:p14="http://schemas.microsoft.com/office/powerpoint/2010/main" val="3602970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909804-5D3F-EBD0-27CD-1E19BF19F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Necesidad de adaptar para el sector público</a:t>
            </a:r>
            <a:endParaRPr lang="en-US" sz="3200" dirty="0"/>
          </a:p>
        </p:txBody>
      </p:sp>
      <p:pic>
        <p:nvPicPr>
          <p:cNvPr id="6" name="Picture 14" descr="GRI - Home">
            <a:extLst>
              <a:ext uri="{FF2B5EF4-FFF2-40B4-BE49-F238E27FC236}">
                <a16:creationId xmlns:a16="http://schemas.microsoft.com/office/drawing/2014/main" id="{F06ABEB8-178B-3C8D-944A-D9CF7AEAF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85" y="2156385"/>
            <a:ext cx="1099944" cy="10999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See the source image">
            <a:extLst>
              <a:ext uri="{FF2B5EF4-FFF2-40B4-BE49-F238E27FC236}">
                <a16:creationId xmlns:a16="http://schemas.microsoft.com/office/drawing/2014/main" id="{31C74AAE-128D-A678-28E9-4AEFC2C37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707" y="1805636"/>
            <a:ext cx="1263564" cy="701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019A7B-C4F4-11B8-1F1C-D7F4848B91CA}"/>
              </a:ext>
            </a:extLst>
          </p:cNvPr>
          <p:cNvCxnSpPr>
            <a:cxnSpLocks/>
          </p:cNvCxnSpPr>
          <p:nvPr/>
        </p:nvCxnSpPr>
        <p:spPr>
          <a:xfrm>
            <a:off x="5737954" y="1879404"/>
            <a:ext cx="0" cy="4746728"/>
          </a:xfrm>
          <a:prstGeom prst="line">
            <a:avLst/>
          </a:prstGeom>
          <a:ln w="19050">
            <a:solidFill>
              <a:srgbClr val="BBBCB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5CBB72B-DE3A-A0F2-67E2-8FE7A31397A0}"/>
              </a:ext>
            </a:extLst>
          </p:cNvPr>
          <p:cNvSpPr txBox="1"/>
          <p:nvPr/>
        </p:nvSpPr>
        <p:spPr>
          <a:xfrm>
            <a:off x="8611889" y="3277379"/>
            <a:ext cx="3026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ct val="20000"/>
              </a:spcAft>
            </a:pPr>
            <a:r>
              <a:rPr lang="es-AR" sz="1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Clima</a:t>
            </a:r>
            <a:r>
              <a:rPr lang="en-US" sz="1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– </a:t>
            </a:r>
            <a:r>
              <a:rPr lang="es-BO" sz="1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Prioridad</a:t>
            </a:r>
            <a:r>
              <a:rPr lang="en-US" sz="1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s-BO" sz="1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número</a:t>
            </a:r>
            <a:r>
              <a:rPr lang="en-US" sz="1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1</a:t>
            </a:r>
          </a:p>
          <a:p>
            <a:pPr marL="285750" indent="-28575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s-ES" sz="1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Proyecto lanzado en junio de 2023</a:t>
            </a:r>
          </a:p>
          <a:p>
            <a:pPr marL="285750" indent="-28575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s-ES" sz="1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Aprovechando la NIIF </a:t>
            </a:r>
            <a:r>
              <a:rPr lang="es-BO" sz="1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S2</a:t>
            </a:r>
            <a:r>
              <a:rPr lang="es-ES" sz="1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y algunos conceptos de la NIIF S1</a:t>
            </a:r>
            <a:endParaRPr lang="en-US" sz="1400" dirty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EB1866-67A9-2E5C-2571-8348FE86AE3E}"/>
              </a:ext>
            </a:extLst>
          </p:cNvPr>
          <p:cNvSpPr txBox="1"/>
          <p:nvPr/>
        </p:nvSpPr>
        <p:spPr>
          <a:xfrm>
            <a:off x="8611889" y="4492404"/>
            <a:ext cx="3098728" cy="146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ct val="20000"/>
              </a:spcAft>
            </a:pPr>
            <a:r>
              <a:rPr lang="es-AR" sz="1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Consideraciones</a:t>
            </a:r>
            <a:r>
              <a:rPr lang="en-US" sz="1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del sector </a:t>
            </a:r>
            <a:r>
              <a:rPr lang="es-CL" sz="1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público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Doble papel de los gobiernos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Necesidades de múltiples partes interesadas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Conceptos GRI (perspectiva externa)</a:t>
            </a:r>
            <a:endParaRPr lang="en-US" sz="1400" dirty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C58047-34F9-493F-746A-2FA064DF5B63}"/>
              </a:ext>
            </a:extLst>
          </p:cNvPr>
          <p:cNvSpPr txBox="1"/>
          <p:nvPr/>
        </p:nvSpPr>
        <p:spPr>
          <a:xfrm>
            <a:off x="2132860" y="2505068"/>
            <a:ext cx="472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B3F0D0-FFC9-3523-5DB4-C7AC4EDE6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057" y="3601672"/>
            <a:ext cx="1799412" cy="2535263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872339-BA99-9AB7-C3AC-743F93861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4381" y="3553934"/>
            <a:ext cx="1796995" cy="2535263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</p:pic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C43A3A5C-2EBE-D7AA-84F9-EA3A094F9898}"/>
              </a:ext>
            </a:extLst>
          </p:cNvPr>
          <p:cNvCxnSpPr>
            <a:cxnSpLocks/>
            <a:stCxn id="21" idx="2"/>
            <a:endCxn id="12" idx="0"/>
          </p:cNvCxnSpPr>
          <p:nvPr/>
        </p:nvCxnSpPr>
        <p:spPr>
          <a:xfrm rot="5400000">
            <a:off x="2659438" y="2577772"/>
            <a:ext cx="531226" cy="1516575"/>
          </a:xfrm>
          <a:prstGeom prst="bentConnector3">
            <a:avLst>
              <a:gd name="adj1" fmla="val 50000"/>
            </a:avLst>
          </a:prstGeom>
          <a:ln w="9525">
            <a:solidFill>
              <a:schemeClr val="bg2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C8D3270F-1EDF-3100-30FF-ED3D78B90B5D}"/>
              </a:ext>
            </a:extLst>
          </p:cNvPr>
          <p:cNvCxnSpPr>
            <a:cxnSpLocks/>
            <a:stCxn id="21" idx="2"/>
            <a:endCxn id="13" idx="0"/>
          </p:cNvCxnSpPr>
          <p:nvPr/>
        </p:nvCxnSpPr>
        <p:spPr>
          <a:xfrm rot="16200000" flipH="1">
            <a:off x="3926364" y="2827419"/>
            <a:ext cx="483488" cy="969541"/>
          </a:xfrm>
          <a:prstGeom prst="bentConnector3">
            <a:avLst>
              <a:gd name="adj1" fmla="val 50000"/>
            </a:avLst>
          </a:prstGeom>
          <a:ln w="9525">
            <a:solidFill>
              <a:schemeClr val="bg2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67425BFC-C19D-D22D-CC40-5D29FF9DF3EB}"/>
              </a:ext>
            </a:extLst>
          </p:cNvPr>
          <p:cNvSpPr/>
          <p:nvPr/>
        </p:nvSpPr>
        <p:spPr bwMode="gray">
          <a:xfrm>
            <a:off x="5562174" y="2455349"/>
            <a:ext cx="374468" cy="528213"/>
          </a:xfrm>
          <a:prstGeom prst="chevron">
            <a:avLst/>
          </a:prstGeom>
          <a:solidFill>
            <a:srgbClr val="009A44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CA" sz="1600" b="1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F433F4-F166-C2D6-62F3-DE7666401B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6133" y="2283097"/>
            <a:ext cx="2394123" cy="714036"/>
          </a:xfrm>
          <a:prstGeom prst="rect">
            <a:avLst/>
          </a:prstGeom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803C2D-219C-F872-AE15-169DF9E1BE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6267" y="3402717"/>
            <a:ext cx="2315435" cy="2986009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731D5AC0-BC87-9C6B-89CA-571350E13B0C}"/>
              </a:ext>
            </a:extLst>
          </p:cNvPr>
          <p:cNvSpPr/>
          <p:nvPr/>
        </p:nvSpPr>
        <p:spPr bwMode="gray">
          <a:xfrm>
            <a:off x="5903323" y="2455349"/>
            <a:ext cx="374468" cy="528213"/>
          </a:xfrm>
          <a:prstGeom prst="chevron">
            <a:avLst/>
          </a:prstGeom>
          <a:solidFill>
            <a:srgbClr val="009A44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CA" sz="1600" b="1" dirty="0">
              <a:solidFill>
                <a:schemeClr val="bg1"/>
              </a:solidFill>
            </a:endParaRP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72A61BE9-5AC6-C2E0-4B3E-5904A0F1D6E0}"/>
              </a:ext>
            </a:extLst>
          </p:cNvPr>
          <p:cNvSpPr/>
          <p:nvPr/>
        </p:nvSpPr>
        <p:spPr bwMode="gray">
          <a:xfrm>
            <a:off x="5221025" y="2455349"/>
            <a:ext cx="374468" cy="528213"/>
          </a:xfrm>
          <a:prstGeom prst="chevron">
            <a:avLst/>
          </a:prstGeom>
          <a:solidFill>
            <a:srgbClr val="009A44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CA" sz="1600" b="1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033D47-1BF7-958E-6A9E-46B66C822B7A}"/>
              </a:ext>
            </a:extLst>
          </p:cNvPr>
          <p:cNvSpPr/>
          <p:nvPr/>
        </p:nvSpPr>
        <p:spPr bwMode="gray">
          <a:xfrm>
            <a:off x="2957198" y="2368464"/>
            <a:ext cx="1452280" cy="701982"/>
          </a:xfrm>
          <a:prstGeom prst="rect">
            <a:avLst/>
          </a:prstGeom>
          <a:solidFill>
            <a:srgbClr val="AB1500"/>
          </a:solidFill>
          <a:ln w="19050" algn="ctr">
            <a:solidFill>
              <a:srgbClr val="AB1500"/>
            </a:solidFill>
            <a:miter lim="800000"/>
            <a:headEnd/>
            <a:tailEnd/>
          </a:ln>
          <a:effectLst/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ISSB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8D36CE-2C62-B65D-75EC-D6E2949CCDC0}"/>
              </a:ext>
            </a:extLst>
          </p:cNvPr>
          <p:cNvSpPr txBox="1"/>
          <p:nvPr/>
        </p:nvSpPr>
        <p:spPr>
          <a:xfrm>
            <a:off x="915269" y="6237733"/>
            <a:ext cx="26168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IFRS </a:t>
            </a:r>
            <a:r>
              <a:rPr kumimoji="0" lang="es-BO" sz="1200" b="1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S1</a:t>
            </a: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– </a:t>
            </a:r>
            <a:r>
              <a:rPr kumimoji="0" lang="es-ES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Requerimientos Generales para la Información Financiera a Revelar relacionada con la Sostenibilidad</a:t>
            </a:r>
            <a:endParaRPr kumimoji="0" lang="en-US" sz="1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2437F1-E93B-5C63-FC36-56FE9BAC4B95}"/>
              </a:ext>
            </a:extLst>
          </p:cNvPr>
          <p:cNvSpPr txBox="1"/>
          <p:nvPr/>
        </p:nvSpPr>
        <p:spPr>
          <a:xfrm>
            <a:off x="3789203" y="6237733"/>
            <a:ext cx="159510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IFRS S2 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– </a:t>
            </a:r>
            <a:r>
              <a:rPr kumimoji="0" lang="es-ES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Información a Revelar relacionada con el Clima</a:t>
            </a:r>
            <a:endParaRPr kumimoji="0" lang="en-US" sz="1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715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05E380-BDE6-82E3-BF4F-2742C837E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519" y="1465485"/>
            <a:ext cx="9499369" cy="607156"/>
          </a:xfrm>
        </p:spPr>
        <p:txBody>
          <a:bodyPr/>
          <a:lstStyle/>
          <a:p>
            <a:r>
              <a:rPr lang="es-ES" sz="3600" dirty="0"/>
              <a:t>El gobierno y su relación con otros sectores económicos</a:t>
            </a:r>
            <a:endParaRPr lang="en-US" sz="3600" dirty="0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07DACE5D-0310-9BEE-84EF-C48E4003D9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6290298"/>
              </p:ext>
            </p:extLst>
          </p:nvPr>
        </p:nvGraphicFramePr>
        <p:xfrm>
          <a:off x="2337225" y="2506013"/>
          <a:ext cx="7457259" cy="4459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B7A14D76-7E53-5146-496F-EA198CC59630}"/>
              </a:ext>
            </a:extLst>
          </p:cNvPr>
          <p:cNvSpPr/>
          <p:nvPr/>
        </p:nvSpPr>
        <p:spPr>
          <a:xfrm>
            <a:off x="4632607" y="3268531"/>
            <a:ext cx="2926080" cy="29237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General Government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79C1DB8-69B5-F603-EF08-1A1C19A5B4F9}"/>
              </a:ext>
            </a:extLst>
          </p:cNvPr>
          <p:cNvSpPr/>
          <p:nvPr/>
        </p:nvSpPr>
        <p:spPr>
          <a:xfrm>
            <a:off x="4793651" y="3450248"/>
            <a:ext cx="2560320" cy="2560320"/>
          </a:xfrm>
          <a:prstGeom prst="ellipse">
            <a:avLst/>
          </a:prstGeom>
          <a:solidFill>
            <a:srgbClr val="43B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General Government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3881252-F073-EE05-7289-C46808C69F04}"/>
              </a:ext>
            </a:extLst>
          </p:cNvPr>
          <p:cNvSpPr/>
          <p:nvPr/>
        </p:nvSpPr>
        <p:spPr>
          <a:xfrm rot="2715476">
            <a:off x="6727849" y="5572716"/>
            <a:ext cx="653475" cy="274320"/>
          </a:xfrm>
          <a:prstGeom prst="rightArrow">
            <a:avLst/>
          </a:prstGeom>
          <a:solidFill>
            <a:srgbClr val="D0D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07CCD9-42D6-3F08-839F-6676CECAE5A4}"/>
              </a:ext>
            </a:extLst>
          </p:cNvPr>
          <p:cNvSpPr/>
          <p:nvPr/>
        </p:nvSpPr>
        <p:spPr>
          <a:xfrm>
            <a:off x="707140" y="4221800"/>
            <a:ext cx="255073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400" dirty="0">
                <a:ln w="0"/>
              </a:rPr>
              <a:t>Todas las entidades económicas tienen riesgos y oportunidades relacionados con sus </a:t>
            </a:r>
            <a:r>
              <a:rPr lang="es-BO" sz="1400" b="1" u="sng" dirty="0">
                <a:ln w="0"/>
              </a:rPr>
              <a:t>PROPIAS</a:t>
            </a:r>
            <a:r>
              <a:rPr lang="en-US" sz="1400" b="1" u="sng" dirty="0">
                <a:ln w="0"/>
              </a:rPr>
              <a:t> </a:t>
            </a:r>
            <a:r>
              <a:rPr lang="es-BO" sz="1400" b="1" u="sng" dirty="0">
                <a:ln w="0"/>
              </a:rPr>
              <a:t>operaciones</a:t>
            </a:r>
            <a:r>
              <a:rPr lang="en-US" sz="1400" b="1" u="sng" dirty="0">
                <a:ln w="0"/>
              </a:rPr>
              <a:t>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1A04669-995A-C063-FA1C-67AD0FA7210C}"/>
              </a:ext>
            </a:extLst>
          </p:cNvPr>
          <p:cNvGrpSpPr/>
          <p:nvPr/>
        </p:nvGrpSpPr>
        <p:grpSpPr>
          <a:xfrm>
            <a:off x="1808255" y="2072641"/>
            <a:ext cx="9185871" cy="1825061"/>
            <a:chOff x="1820110" y="1887676"/>
            <a:chExt cx="9185871" cy="182506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DE95DC8-68C0-0324-DC8A-3D83C59827E7}"/>
                </a:ext>
              </a:extLst>
            </p:cNvPr>
            <p:cNvSpPr/>
            <p:nvPr/>
          </p:nvSpPr>
          <p:spPr>
            <a:xfrm>
              <a:off x="1820110" y="1887676"/>
              <a:ext cx="9185871" cy="640080"/>
            </a:xfrm>
            <a:custGeom>
              <a:avLst/>
              <a:gdLst>
                <a:gd name="connsiteX0" fmla="*/ 0 w 5542279"/>
                <a:gd name="connsiteY0" fmla="*/ 87572 h 875723"/>
                <a:gd name="connsiteX1" fmla="*/ 87572 w 5542279"/>
                <a:gd name="connsiteY1" fmla="*/ 0 h 875723"/>
                <a:gd name="connsiteX2" fmla="*/ 5454707 w 5542279"/>
                <a:gd name="connsiteY2" fmla="*/ 0 h 875723"/>
                <a:gd name="connsiteX3" fmla="*/ 5542279 w 5542279"/>
                <a:gd name="connsiteY3" fmla="*/ 87572 h 875723"/>
                <a:gd name="connsiteX4" fmla="*/ 5542279 w 5542279"/>
                <a:gd name="connsiteY4" fmla="*/ 788151 h 875723"/>
                <a:gd name="connsiteX5" fmla="*/ 5454707 w 5542279"/>
                <a:gd name="connsiteY5" fmla="*/ 875723 h 875723"/>
                <a:gd name="connsiteX6" fmla="*/ 87572 w 5542279"/>
                <a:gd name="connsiteY6" fmla="*/ 875723 h 875723"/>
                <a:gd name="connsiteX7" fmla="*/ 0 w 5542279"/>
                <a:gd name="connsiteY7" fmla="*/ 788151 h 875723"/>
                <a:gd name="connsiteX8" fmla="*/ 0 w 5542279"/>
                <a:gd name="connsiteY8" fmla="*/ 87572 h 87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42279" h="875723">
                  <a:moveTo>
                    <a:pt x="0" y="87572"/>
                  </a:moveTo>
                  <a:cubicBezTo>
                    <a:pt x="0" y="39207"/>
                    <a:pt x="39207" y="0"/>
                    <a:pt x="87572" y="0"/>
                  </a:cubicBezTo>
                  <a:lnTo>
                    <a:pt x="5454707" y="0"/>
                  </a:lnTo>
                  <a:cubicBezTo>
                    <a:pt x="5503072" y="0"/>
                    <a:pt x="5542279" y="39207"/>
                    <a:pt x="5542279" y="87572"/>
                  </a:cubicBezTo>
                  <a:lnTo>
                    <a:pt x="5542279" y="788151"/>
                  </a:lnTo>
                  <a:cubicBezTo>
                    <a:pt x="5542279" y="836516"/>
                    <a:pt x="5503072" y="875723"/>
                    <a:pt x="5454707" y="875723"/>
                  </a:cubicBezTo>
                  <a:lnTo>
                    <a:pt x="87572" y="875723"/>
                  </a:lnTo>
                  <a:cubicBezTo>
                    <a:pt x="39207" y="875723"/>
                    <a:pt x="0" y="836516"/>
                    <a:pt x="0" y="788151"/>
                  </a:cubicBezTo>
                  <a:lnTo>
                    <a:pt x="0" y="87572"/>
                  </a:lnTo>
                  <a:close/>
                </a:path>
              </a:pathLst>
            </a:custGeom>
            <a:solidFill>
              <a:srgbClr val="53565A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3979164" bIns="99568" numCol="1" spcCol="1270" anchor="ctr" anchorCtr="0">
              <a:noAutofit/>
            </a:bodyPr>
            <a:lstStyle/>
            <a:p>
              <a:pPr marL="177800"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>
                  <a:solidFill>
                    <a:schemeClr val="bg1"/>
                  </a:solidFill>
                </a:rPr>
                <a:t>Objetivos de desarrollo sostenible y clima</a:t>
              </a:r>
              <a:endParaRPr lang="en-US" sz="1600" kern="1200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318E329-EDE0-BACD-4830-F9D7639FE2AB}"/>
                </a:ext>
              </a:extLst>
            </p:cNvPr>
            <p:cNvSpPr/>
            <p:nvPr/>
          </p:nvSpPr>
          <p:spPr>
            <a:xfrm>
              <a:off x="7595735" y="1973794"/>
              <a:ext cx="1280160" cy="467845"/>
            </a:xfrm>
            <a:custGeom>
              <a:avLst/>
              <a:gdLst>
                <a:gd name="connsiteX0" fmla="*/ 0 w 1094654"/>
                <a:gd name="connsiteY0" fmla="*/ 72977 h 729769"/>
                <a:gd name="connsiteX1" fmla="*/ 72977 w 1094654"/>
                <a:gd name="connsiteY1" fmla="*/ 0 h 729769"/>
                <a:gd name="connsiteX2" fmla="*/ 1021677 w 1094654"/>
                <a:gd name="connsiteY2" fmla="*/ 0 h 729769"/>
                <a:gd name="connsiteX3" fmla="*/ 1094654 w 1094654"/>
                <a:gd name="connsiteY3" fmla="*/ 72977 h 729769"/>
                <a:gd name="connsiteX4" fmla="*/ 1094654 w 1094654"/>
                <a:gd name="connsiteY4" fmla="*/ 656792 h 729769"/>
                <a:gd name="connsiteX5" fmla="*/ 1021677 w 1094654"/>
                <a:gd name="connsiteY5" fmla="*/ 729769 h 729769"/>
                <a:gd name="connsiteX6" fmla="*/ 72977 w 1094654"/>
                <a:gd name="connsiteY6" fmla="*/ 729769 h 729769"/>
                <a:gd name="connsiteX7" fmla="*/ 0 w 1094654"/>
                <a:gd name="connsiteY7" fmla="*/ 656792 h 729769"/>
                <a:gd name="connsiteX8" fmla="*/ 0 w 1094654"/>
                <a:gd name="connsiteY8" fmla="*/ 72977 h 72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4654" h="729769">
                  <a:moveTo>
                    <a:pt x="0" y="72977"/>
                  </a:moveTo>
                  <a:cubicBezTo>
                    <a:pt x="0" y="32673"/>
                    <a:pt x="32673" y="0"/>
                    <a:pt x="72977" y="0"/>
                  </a:cubicBezTo>
                  <a:lnTo>
                    <a:pt x="1021677" y="0"/>
                  </a:lnTo>
                  <a:cubicBezTo>
                    <a:pt x="1061981" y="0"/>
                    <a:pt x="1094654" y="32673"/>
                    <a:pt x="1094654" y="72977"/>
                  </a:cubicBezTo>
                  <a:lnTo>
                    <a:pt x="1094654" y="656792"/>
                  </a:lnTo>
                  <a:cubicBezTo>
                    <a:pt x="1094654" y="697096"/>
                    <a:pt x="1061981" y="729769"/>
                    <a:pt x="1021677" y="729769"/>
                  </a:cubicBezTo>
                  <a:lnTo>
                    <a:pt x="72977" y="729769"/>
                  </a:lnTo>
                  <a:cubicBezTo>
                    <a:pt x="32673" y="729769"/>
                    <a:pt x="0" y="697096"/>
                    <a:pt x="0" y="656792"/>
                  </a:cubicBezTo>
                  <a:lnTo>
                    <a:pt x="0" y="72977"/>
                  </a:lnTo>
                  <a:close/>
                </a:path>
              </a:pathLst>
            </a:custGeom>
            <a:solidFill>
              <a:srgbClr val="97999B"/>
            </a:solidFill>
            <a:ln>
              <a:noFill/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524" tIns="78524" rIns="78524" bIns="78524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bg1"/>
                  </a:solidFill>
                </a:rPr>
                <a:t>ODS de la ONU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F27F13B-EB6C-89B0-0865-9EBFE5F24B82}"/>
                </a:ext>
              </a:extLst>
            </p:cNvPr>
            <p:cNvSpPr/>
            <p:nvPr/>
          </p:nvSpPr>
          <p:spPr>
            <a:xfrm>
              <a:off x="9166148" y="1973794"/>
              <a:ext cx="1280160" cy="467845"/>
            </a:xfrm>
            <a:custGeom>
              <a:avLst/>
              <a:gdLst>
                <a:gd name="connsiteX0" fmla="*/ 0 w 1094654"/>
                <a:gd name="connsiteY0" fmla="*/ 72977 h 729769"/>
                <a:gd name="connsiteX1" fmla="*/ 72977 w 1094654"/>
                <a:gd name="connsiteY1" fmla="*/ 0 h 729769"/>
                <a:gd name="connsiteX2" fmla="*/ 1021677 w 1094654"/>
                <a:gd name="connsiteY2" fmla="*/ 0 h 729769"/>
                <a:gd name="connsiteX3" fmla="*/ 1094654 w 1094654"/>
                <a:gd name="connsiteY3" fmla="*/ 72977 h 729769"/>
                <a:gd name="connsiteX4" fmla="*/ 1094654 w 1094654"/>
                <a:gd name="connsiteY4" fmla="*/ 656792 h 729769"/>
                <a:gd name="connsiteX5" fmla="*/ 1021677 w 1094654"/>
                <a:gd name="connsiteY5" fmla="*/ 729769 h 729769"/>
                <a:gd name="connsiteX6" fmla="*/ 72977 w 1094654"/>
                <a:gd name="connsiteY6" fmla="*/ 729769 h 729769"/>
                <a:gd name="connsiteX7" fmla="*/ 0 w 1094654"/>
                <a:gd name="connsiteY7" fmla="*/ 656792 h 729769"/>
                <a:gd name="connsiteX8" fmla="*/ 0 w 1094654"/>
                <a:gd name="connsiteY8" fmla="*/ 72977 h 72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4654" h="729769">
                  <a:moveTo>
                    <a:pt x="0" y="72977"/>
                  </a:moveTo>
                  <a:cubicBezTo>
                    <a:pt x="0" y="32673"/>
                    <a:pt x="32673" y="0"/>
                    <a:pt x="72977" y="0"/>
                  </a:cubicBezTo>
                  <a:lnTo>
                    <a:pt x="1021677" y="0"/>
                  </a:lnTo>
                  <a:cubicBezTo>
                    <a:pt x="1061981" y="0"/>
                    <a:pt x="1094654" y="32673"/>
                    <a:pt x="1094654" y="72977"/>
                  </a:cubicBezTo>
                  <a:lnTo>
                    <a:pt x="1094654" y="656792"/>
                  </a:lnTo>
                  <a:cubicBezTo>
                    <a:pt x="1094654" y="697096"/>
                    <a:pt x="1061981" y="729769"/>
                    <a:pt x="1021677" y="729769"/>
                  </a:cubicBezTo>
                  <a:lnTo>
                    <a:pt x="72977" y="729769"/>
                  </a:lnTo>
                  <a:cubicBezTo>
                    <a:pt x="32673" y="729769"/>
                    <a:pt x="0" y="697096"/>
                    <a:pt x="0" y="656792"/>
                  </a:cubicBezTo>
                  <a:lnTo>
                    <a:pt x="0" y="72977"/>
                  </a:lnTo>
                  <a:close/>
                </a:path>
              </a:pathLst>
            </a:custGeom>
            <a:solidFill>
              <a:srgbClr val="97999B"/>
            </a:solidFill>
            <a:ln>
              <a:noFill/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524" tIns="78524" rIns="78524" bIns="78524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BO" sz="1600" kern="1200" dirty="0">
                  <a:solidFill>
                    <a:schemeClr val="bg1"/>
                  </a:solidFill>
                </a:rPr>
                <a:t>Acuerdo</a:t>
              </a:r>
              <a:r>
                <a:rPr lang="en-US" sz="1600" kern="1200" dirty="0">
                  <a:solidFill>
                    <a:schemeClr val="bg1"/>
                  </a:solidFill>
                </a:rPr>
                <a:t> de </a:t>
              </a:r>
              <a:r>
                <a:rPr lang="es-BO" sz="1600" kern="1200" dirty="0">
                  <a:solidFill>
                    <a:schemeClr val="bg1"/>
                  </a:solidFill>
                </a:rPr>
                <a:t>París</a:t>
              </a:r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0577FFBF-09D2-F9B4-0CDC-CE2E985AD199}"/>
                </a:ext>
              </a:extLst>
            </p:cNvPr>
            <p:cNvSpPr/>
            <p:nvPr/>
          </p:nvSpPr>
          <p:spPr>
            <a:xfrm>
              <a:off x="5924215" y="2527756"/>
              <a:ext cx="397224" cy="1184981"/>
            </a:xfrm>
            <a:prstGeom prst="downArrow">
              <a:avLst/>
            </a:prstGeom>
            <a:solidFill>
              <a:srgbClr val="535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F3AC0AA-EDCF-A1F6-4D0B-BCC2574955A2}"/>
              </a:ext>
            </a:extLst>
          </p:cNvPr>
          <p:cNvSpPr/>
          <p:nvPr/>
        </p:nvSpPr>
        <p:spPr>
          <a:xfrm rot="18833241">
            <a:off x="6704908" y="3636771"/>
            <a:ext cx="653475" cy="274320"/>
          </a:xfrm>
          <a:prstGeom prst="rightArrow">
            <a:avLst/>
          </a:prstGeom>
          <a:solidFill>
            <a:srgbClr val="D0D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825CD8A-90D1-2846-AE58-29819A9113F8}"/>
              </a:ext>
            </a:extLst>
          </p:cNvPr>
          <p:cNvSpPr/>
          <p:nvPr/>
        </p:nvSpPr>
        <p:spPr>
          <a:xfrm rot="13470861">
            <a:off x="4816036" y="3639966"/>
            <a:ext cx="653475" cy="274320"/>
          </a:xfrm>
          <a:prstGeom prst="rightArrow">
            <a:avLst/>
          </a:prstGeom>
          <a:solidFill>
            <a:srgbClr val="D0D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2AA5397-A910-FC20-B4CD-0E3F473C563B}"/>
              </a:ext>
            </a:extLst>
          </p:cNvPr>
          <p:cNvSpPr/>
          <p:nvPr/>
        </p:nvSpPr>
        <p:spPr>
          <a:xfrm rot="7993402">
            <a:off x="4808762" y="5536481"/>
            <a:ext cx="653475" cy="274320"/>
          </a:xfrm>
          <a:prstGeom prst="rightArrow">
            <a:avLst/>
          </a:prstGeom>
          <a:solidFill>
            <a:srgbClr val="D0D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59D7D91-3162-9406-A1C9-3E504EE93C80}"/>
              </a:ext>
            </a:extLst>
          </p:cNvPr>
          <p:cNvSpPr/>
          <p:nvPr/>
        </p:nvSpPr>
        <p:spPr>
          <a:xfrm>
            <a:off x="1196833" y="5828604"/>
            <a:ext cx="1439432" cy="680772"/>
          </a:xfrm>
          <a:prstGeom prst="roundRect">
            <a:avLst/>
          </a:prstGeom>
          <a:solidFill>
            <a:srgbClr val="00A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IFRS S2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98809837-B6B9-10EE-3DD5-6317804C8D90}"/>
              </a:ext>
            </a:extLst>
          </p:cNvPr>
          <p:cNvSpPr/>
          <p:nvPr/>
        </p:nvSpPr>
        <p:spPr>
          <a:xfrm rot="16200000">
            <a:off x="1678610" y="5231637"/>
            <a:ext cx="471053" cy="486054"/>
          </a:xfrm>
          <a:prstGeom prst="rightArrow">
            <a:avLst/>
          </a:prstGeom>
          <a:solidFill>
            <a:srgbClr val="D0D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662A03B-1397-6BB3-C27E-54BB1AACFA04}"/>
              </a:ext>
            </a:extLst>
          </p:cNvPr>
          <p:cNvGrpSpPr/>
          <p:nvPr/>
        </p:nvGrpSpPr>
        <p:grpSpPr>
          <a:xfrm>
            <a:off x="707140" y="3420439"/>
            <a:ext cx="2589452" cy="706985"/>
            <a:chOff x="707140" y="3420439"/>
            <a:chExt cx="2589452" cy="70698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801F653-06CF-266B-B523-4C26ECCA552A}"/>
                </a:ext>
              </a:extLst>
            </p:cNvPr>
            <p:cNvSpPr txBox="1"/>
            <p:nvPr/>
          </p:nvSpPr>
          <p:spPr>
            <a:xfrm>
              <a:off x="977563" y="3817973"/>
              <a:ext cx="202710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600"/>
                </a:spcBef>
                <a:buSzPct val="100000"/>
              </a:pPr>
              <a:r>
                <a:rPr lang="en-US" sz="1600" dirty="0">
                  <a:solidFill>
                    <a:srgbClr val="00A3E0"/>
                  </a:solidFill>
                </a:rPr>
                <a:t>(</a:t>
              </a:r>
              <a:r>
                <a:rPr lang="es-BO" sz="1600" dirty="0">
                  <a:solidFill>
                    <a:srgbClr val="00A3E0"/>
                  </a:solidFill>
                </a:rPr>
                <a:t>enfoque</a:t>
              </a:r>
              <a:r>
                <a:rPr lang="en-US" sz="1600" dirty="0">
                  <a:solidFill>
                    <a:srgbClr val="00A3E0"/>
                  </a:solidFill>
                </a:rPr>
                <a:t> </a:t>
              </a:r>
              <a:r>
                <a:rPr lang="es-BO" sz="1600" dirty="0">
                  <a:solidFill>
                    <a:srgbClr val="00A3E0"/>
                  </a:solidFill>
                </a:rPr>
                <a:t>interno</a:t>
              </a:r>
              <a:r>
                <a:rPr lang="en-US" sz="1600" dirty="0">
                  <a:solidFill>
                    <a:srgbClr val="00A3E0"/>
                  </a:solidFill>
                </a:rPr>
                <a:t>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1BDD01-806C-0FD7-1A9A-79179FE2DC27}"/>
                </a:ext>
              </a:extLst>
            </p:cNvPr>
            <p:cNvSpPr txBox="1"/>
            <p:nvPr/>
          </p:nvSpPr>
          <p:spPr>
            <a:xfrm>
              <a:off x="707140" y="3428473"/>
              <a:ext cx="258945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600"/>
                </a:spcBef>
                <a:buSzPct val="100000"/>
              </a:pPr>
              <a:r>
                <a:rPr lang="en-US" sz="2000" b="1" dirty="0">
                  <a:solidFill>
                    <a:srgbClr val="00A3E0"/>
                  </a:solidFill>
                </a:rPr>
                <a:t>Rol del </a:t>
              </a:r>
              <a:r>
                <a:rPr lang="es-BO" sz="2000" b="1" dirty="0">
                  <a:solidFill>
                    <a:srgbClr val="00A3E0"/>
                  </a:solidFill>
                </a:rPr>
                <a:t>operador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EC558AA-17FB-BAFA-D965-A9C450464A1B}"/>
                </a:ext>
              </a:extLst>
            </p:cNvPr>
            <p:cNvSpPr/>
            <p:nvPr/>
          </p:nvSpPr>
          <p:spPr>
            <a:xfrm>
              <a:off x="880555" y="3420439"/>
              <a:ext cx="2185579" cy="706985"/>
            </a:xfrm>
            <a:prstGeom prst="roundRect">
              <a:avLst/>
            </a:prstGeom>
            <a:noFill/>
            <a:ln w="28575">
              <a:solidFill>
                <a:srgbClr val="0F76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E40B58-7319-27F5-4E7C-272B0073490A}"/>
              </a:ext>
            </a:extLst>
          </p:cNvPr>
          <p:cNvSpPr/>
          <p:nvPr/>
        </p:nvSpPr>
        <p:spPr>
          <a:xfrm>
            <a:off x="8420519" y="4100453"/>
            <a:ext cx="3669347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</a:rPr>
              <a:t>El </a:t>
            </a:r>
            <a:r>
              <a:rPr lang="es-BO" sz="1400" dirty="0">
                <a:ln w="0"/>
              </a:rPr>
              <a:t>propósito</a:t>
            </a:r>
            <a:r>
              <a:rPr lang="en-US" sz="1400" dirty="0">
                <a:ln w="0"/>
              </a:rPr>
              <a:t> de </a:t>
            </a:r>
            <a:r>
              <a:rPr lang="es-AR" sz="1400" dirty="0">
                <a:ln w="0"/>
              </a:rPr>
              <a:t>los</a:t>
            </a:r>
            <a:r>
              <a:rPr lang="en-US" sz="1400" dirty="0">
                <a:ln w="0"/>
              </a:rPr>
              <a:t> </a:t>
            </a:r>
            <a:r>
              <a:rPr lang="es-CL" sz="1400" b="1" u="sng" dirty="0">
                <a:ln w="0"/>
              </a:rPr>
              <a:t>programas</a:t>
            </a:r>
            <a:r>
              <a:rPr lang="en-US" sz="1400" b="1" u="sng" dirty="0">
                <a:ln w="0"/>
              </a:rPr>
              <a:t> de </a:t>
            </a:r>
            <a:r>
              <a:rPr lang="es-BO" sz="1400" b="1" u="sng" dirty="0">
                <a:ln w="0"/>
              </a:rPr>
              <a:t>política</a:t>
            </a:r>
            <a:r>
              <a:rPr lang="en-US" sz="1400" b="1" u="sng" dirty="0">
                <a:ln w="0"/>
              </a:rPr>
              <a:t> publica </a:t>
            </a:r>
            <a:r>
              <a:rPr lang="en-US" sz="1400" dirty="0">
                <a:ln w="0"/>
              </a:rPr>
              <a:t>es </a:t>
            </a:r>
            <a:r>
              <a:rPr lang="es-AR" sz="1400" dirty="0">
                <a:ln w="0"/>
              </a:rPr>
              <a:t>influenciar</a:t>
            </a:r>
            <a:r>
              <a:rPr lang="en-US" sz="1400" dirty="0">
                <a:ln w="0"/>
              </a:rPr>
              <a:t> </a:t>
            </a:r>
          </a:p>
          <a:p>
            <a:pPr algn="ctr"/>
            <a:r>
              <a:rPr lang="es-CL" sz="1400" b="1" dirty="0">
                <a:ln w="0"/>
              </a:rPr>
              <a:t>OTRAS</a:t>
            </a:r>
            <a:r>
              <a:rPr lang="en-US" sz="1400" dirty="0">
                <a:ln w="0"/>
              </a:rPr>
              <a:t> </a:t>
            </a:r>
            <a:r>
              <a:rPr lang="es-BO" sz="1400" dirty="0">
                <a:ln w="0"/>
              </a:rPr>
              <a:t>entidades</a:t>
            </a:r>
            <a:r>
              <a:rPr lang="en-US" sz="1400" dirty="0">
                <a:ln w="0"/>
              </a:rPr>
              <a:t> </a:t>
            </a:r>
            <a:br>
              <a:rPr lang="en-US" sz="1400" dirty="0">
                <a:ln w="0"/>
              </a:rPr>
            </a:br>
            <a:r>
              <a:rPr lang="es-ES" sz="1400" dirty="0">
                <a:ln w="0"/>
              </a:rPr>
              <a:t>(a través de herramientas de políticas, incluidas legislación, regulación, subsidios, etc.)</a:t>
            </a:r>
            <a:endParaRPr lang="en-US" sz="1400" dirty="0">
              <a:ln w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289D1BA-43C0-4B27-723C-998B8DE46AA6}"/>
              </a:ext>
            </a:extLst>
          </p:cNvPr>
          <p:cNvSpPr/>
          <p:nvPr/>
        </p:nvSpPr>
        <p:spPr>
          <a:xfrm>
            <a:off x="9267492" y="5828603"/>
            <a:ext cx="2145694" cy="680773"/>
          </a:xfrm>
          <a:prstGeom prst="roundRect">
            <a:avLst/>
          </a:prstGeom>
          <a:solidFill>
            <a:srgbClr val="43B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Orientación para el sector público</a:t>
            </a:r>
            <a:endParaRPr lang="en-US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F9375188-FD7C-23E2-B81C-6F34B0105B46}"/>
              </a:ext>
            </a:extLst>
          </p:cNvPr>
          <p:cNvSpPr/>
          <p:nvPr/>
        </p:nvSpPr>
        <p:spPr>
          <a:xfrm rot="16200000">
            <a:off x="10022308" y="5239307"/>
            <a:ext cx="471053" cy="486054"/>
          </a:xfrm>
          <a:prstGeom prst="rightArrow">
            <a:avLst/>
          </a:prstGeom>
          <a:solidFill>
            <a:srgbClr val="D0D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35822A2-7752-40B3-C5AE-F6266CCFBB60}"/>
              </a:ext>
            </a:extLst>
          </p:cNvPr>
          <p:cNvGrpSpPr/>
          <p:nvPr/>
        </p:nvGrpSpPr>
        <p:grpSpPr>
          <a:xfrm>
            <a:off x="9030873" y="3059975"/>
            <a:ext cx="2456002" cy="994071"/>
            <a:chOff x="9030873" y="3059975"/>
            <a:chExt cx="2456002" cy="99407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CE2720-8138-7223-E845-962906D440C2}"/>
                </a:ext>
              </a:extLst>
            </p:cNvPr>
            <p:cNvSpPr txBox="1"/>
            <p:nvPr/>
          </p:nvSpPr>
          <p:spPr>
            <a:xfrm>
              <a:off x="9101151" y="3756517"/>
              <a:ext cx="228500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600"/>
                </a:spcBef>
                <a:buSzPct val="100000"/>
              </a:pPr>
              <a:r>
                <a:rPr lang="en-US" sz="1600" dirty="0">
                  <a:solidFill>
                    <a:srgbClr val="009A44"/>
                  </a:solidFill>
                </a:rPr>
                <a:t>(</a:t>
              </a:r>
              <a:r>
                <a:rPr lang="es-BO" sz="1600" dirty="0">
                  <a:solidFill>
                    <a:srgbClr val="009A44"/>
                  </a:solidFill>
                </a:rPr>
                <a:t>enfoque</a:t>
              </a:r>
              <a:r>
                <a:rPr lang="en-US" sz="1600" dirty="0">
                  <a:solidFill>
                    <a:srgbClr val="009A44"/>
                  </a:solidFill>
                </a:rPr>
                <a:t> </a:t>
              </a:r>
              <a:r>
                <a:rPr lang="es-BO" sz="1600" dirty="0">
                  <a:solidFill>
                    <a:srgbClr val="009A44"/>
                  </a:solidFill>
                </a:rPr>
                <a:t>externo</a:t>
              </a:r>
              <a:r>
                <a:rPr lang="en-US" sz="1600" dirty="0">
                  <a:solidFill>
                    <a:srgbClr val="009A44"/>
                  </a:solidFill>
                </a:rPr>
                <a:t>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605CC5F-89ED-3AF4-DBDD-2D82E260F0B3}"/>
                </a:ext>
              </a:extLst>
            </p:cNvPr>
            <p:cNvSpPr txBox="1"/>
            <p:nvPr/>
          </p:nvSpPr>
          <p:spPr>
            <a:xfrm>
              <a:off x="9144753" y="3120696"/>
              <a:ext cx="226843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600"/>
                </a:spcBef>
                <a:buSzPct val="100000"/>
              </a:pPr>
              <a:r>
                <a:rPr lang="es-ES" sz="2000" b="1" dirty="0">
                  <a:solidFill>
                    <a:srgbClr val="009A44"/>
                  </a:solidFill>
                </a:rPr>
                <a:t>Papel de la política pública</a:t>
              </a:r>
              <a:endParaRPr lang="en-US" sz="2000" b="1" dirty="0">
                <a:solidFill>
                  <a:srgbClr val="009A44"/>
                </a:solidFill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375495A0-88CA-FD9E-9903-EB5356E2C78E}"/>
                </a:ext>
              </a:extLst>
            </p:cNvPr>
            <p:cNvSpPr/>
            <p:nvPr/>
          </p:nvSpPr>
          <p:spPr>
            <a:xfrm>
              <a:off x="9030873" y="3059975"/>
              <a:ext cx="2456002" cy="994071"/>
            </a:xfrm>
            <a:prstGeom prst="roundRect">
              <a:avLst/>
            </a:prstGeom>
            <a:noFill/>
            <a:ln w="28575">
              <a:solidFill>
                <a:srgbClr val="2B9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29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20" grpId="0" animBg="1"/>
      <p:bldP spid="21" grpId="0" animBg="1"/>
      <p:bldP spid="22" grpId="0" animBg="1"/>
      <p:bldP spid="23" grpId="0" animBg="1"/>
      <p:bldP spid="25" grpId="0" animBg="1"/>
      <p:bldP spid="18" grpId="0"/>
      <p:bldP spid="24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FB476F41-52CC-6A4C-8655-B992E0F8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388" y="1471360"/>
            <a:ext cx="9499369" cy="607156"/>
          </a:xfrm>
        </p:spPr>
        <p:txBody>
          <a:bodyPr/>
          <a:lstStyle/>
          <a:p>
            <a:br>
              <a:rPr lang="es-ES" sz="3600" dirty="0"/>
            </a:br>
            <a:r>
              <a:rPr lang="es-ES" sz="3600" dirty="0"/>
              <a:t>IPSASB – Pasos para determinar información </a:t>
            </a:r>
            <a:r>
              <a:rPr lang="es-ES" sz="3600"/>
              <a:t>de sostenibilidad material</a:t>
            </a:r>
            <a:endParaRPr lang="es-CO" sz="3600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AAE2D58F-A470-6551-65B9-72B73E2C10E6}"/>
              </a:ext>
            </a:extLst>
          </p:cNvPr>
          <p:cNvSpPr txBox="1">
            <a:spLocks/>
          </p:cNvSpPr>
          <p:nvPr/>
        </p:nvSpPr>
        <p:spPr>
          <a:xfrm>
            <a:off x="1454245" y="5058029"/>
            <a:ext cx="7002248" cy="18287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7850" indent="-2333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System Font Regular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2333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2063" indent="-2301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ystem Font Regular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marR="0" lvl="1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endParaRPr kumimoji="0" lang="en-US" sz="1600" u="none" strike="noStrike" kern="100" cap="none" spc="0" normalizeH="0" baseline="0" noProof="0" dirty="0">
              <a:ln>
                <a:noFill/>
              </a:ln>
              <a:solidFill>
                <a:srgbClr val="093762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88F7B9-AE99-635A-51DF-D7FA76B15CF0}"/>
              </a:ext>
            </a:extLst>
          </p:cNvPr>
          <p:cNvGrpSpPr/>
          <p:nvPr/>
        </p:nvGrpSpPr>
        <p:grpSpPr>
          <a:xfrm>
            <a:off x="737285" y="2431701"/>
            <a:ext cx="5311992" cy="3451525"/>
            <a:chOff x="685490" y="1518411"/>
            <a:chExt cx="5410510" cy="352098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23DAF1C-15C2-3207-998E-41D94EE9DD1C}"/>
                </a:ext>
              </a:extLst>
            </p:cNvPr>
            <p:cNvSpPr/>
            <p:nvPr/>
          </p:nvSpPr>
          <p:spPr>
            <a:xfrm>
              <a:off x="685490" y="1518620"/>
              <a:ext cx="902335" cy="1289050"/>
            </a:xfrm>
            <a:custGeom>
              <a:avLst/>
              <a:gdLst>
                <a:gd name="connsiteX0" fmla="*/ 0 w 1289049"/>
                <a:gd name="connsiteY0" fmla="*/ 0 h 902334"/>
                <a:gd name="connsiteX1" fmla="*/ 837882 w 1289049"/>
                <a:gd name="connsiteY1" fmla="*/ 0 h 902334"/>
                <a:gd name="connsiteX2" fmla="*/ 1289049 w 1289049"/>
                <a:gd name="connsiteY2" fmla="*/ 451167 h 902334"/>
                <a:gd name="connsiteX3" fmla="*/ 837882 w 1289049"/>
                <a:gd name="connsiteY3" fmla="*/ 902334 h 902334"/>
                <a:gd name="connsiteX4" fmla="*/ 0 w 1289049"/>
                <a:gd name="connsiteY4" fmla="*/ 902334 h 902334"/>
                <a:gd name="connsiteX5" fmla="*/ 451167 w 1289049"/>
                <a:gd name="connsiteY5" fmla="*/ 451167 h 902334"/>
                <a:gd name="connsiteX6" fmla="*/ 0 w 1289049"/>
                <a:gd name="connsiteY6" fmla="*/ 0 h 902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9049" h="902334">
                  <a:moveTo>
                    <a:pt x="1289048" y="0"/>
                  </a:moveTo>
                  <a:lnTo>
                    <a:pt x="1289048" y="586517"/>
                  </a:lnTo>
                  <a:lnTo>
                    <a:pt x="644525" y="902334"/>
                  </a:lnTo>
                  <a:lnTo>
                    <a:pt x="1" y="586517"/>
                  </a:lnTo>
                  <a:lnTo>
                    <a:pt x="1" y="0"/>
                  </a:lnTo>
                  <a:lnTo>
                    <a:pt x="644525" y="315817"/>
                  </a:lnTo>
                  <a:lnTo>
                    <a:pt x="1289048" y="0"/>
                  </a:lnTo>
                  <a:close/>
                </a:path>
              </a:pathLst>
            </a:custGeom>
            <a:solidFill>
              <a:srgbClr val="00A3E0"/>
            </a:solidFill>
            <a:ln w="12700" cap="flat" cmpd="sng" algn="ctr">
              <a:solidFill>
                <a:srgbClr val="00A3E0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1" tIns="462597" rIns="11430" bIns="462598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u="sng" kern="1200" dirty="0">
                  <a:solidFill>
                    <a:srgbClr val="FFFFFF"/>
                  </a:solidFill>
                  <a:latin typeface="+mj-lt"/>
                  <a:ea typeface="+mn-ea"/>
                  <a:cs typeface="+mn-cs"/>
                </a:rPr>
                <a:t>1 paso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771C2CC-89C9-570A-A884-E4E593EECFE3}"/>
                </a:ext>
              </a:extLst>
            </p:cNvPr>
            <p:cNvSpPr/>
            <p:nvPr/>
          </p:nvSpPr>
          <p:spPr>
            <a:xfrm>
              <a:off x="1587824" y="1518411"/>
              <a:ext cx="4508176" cy="837883"/>
            </a:xfrm>
            <a:custGeom>
              <a:avLst/>
              <a:gdLst>
                <a:gd name="connsiteX0" fmla="*/ 139650 w 837882"/>
                <a:gd name="connsiteY0" fmla="*/ 0 h 5753053"/>
                <a:gd name="connsiteX1" fmla="*/ 698232 w 837882"/>
                <a:gd name="connsiteY1" fmla="*/ 0 h 5753053"/>
                <a:gd name="connsiteX2" fmla="*/ 837882 w 837882"/>
                <a:gd name="connsiteY2" fmla="*/ 139650 h 5753053"/>
                <a:gd name="connsiteX3" fmla="*/ 837882 w 837882"/>
                <a:gd name="connsiteY3" fmla="*/ 5753053 h 5753053"/>
                <a:gd name="connsiteX4" fmla="*/ 837882 w 837882"/>
                <a:gd name="connsiteY4" fmla="*/ 5753053 h 5753053"/>
                <a:gd name="connsiteX5" fmla="*/ 0 w 837882"/>
                <a:gd name="connsiteY5" fmla="*/ 5753053 h 5753053"/>
                <a:gd name="connsiteX6" fmla="*/ 0 w 837882"/>
                <a:gd name="connsiteY6" fmla="*/ 5753053 h 5753053"/>
                <a:gd name="connsiteX7" fmla="*/ 0 w 837882"/>
                <a:gd name="connsiteY7" fmla="*/ 139650 h 5753053"/>
                <a:gd name="connsiteX8" fmla="*/ 139650 w 837882"/>
                <a:gd name="connsiteY8" fmla="*/ 0 h 5753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7882" h="5753053">
                  <a:moveTo>
                    <a:pt x="837882" y="958865"/>
                  </a:moveTo>
                  <a:lnTo>
                    <a:pt x="837882" y="4794188"/>
                  </a:lnTo>
                  <a:cubicBezTo>
                    <a:pt x="837882" y="5323756"/>
                    <a:pt x="828776" y="5753050"/>
                    <a:pt x="817543" y="5753050"/>
                  </a:cubicBezTo>
                  <a:lnTo>
                    <a:pt x="0" y="5753050"/>
                  </a:lnTo>
                  <a:lnTo>
                    <a:pt x="0" y="5753050"/>
                  </a:lnTo>
                  <a:lnTo>
                    <a:pt x="0" y="3"/>
                  </a:lnTo>
                  <a:lnTo>
                    <a:pt x="0" y="3"/>
                  </a:lnTo>
                  <a:lnTo>
                    <a:pt x="817543" y="3"/>
                  </a:lnTo>
                  <a:cubicBezTo>
                    <a:pt x="828776" y="3"/>
                    <a:pt x="837882" y="429297"/>
                    <a:pt x="837882" y="958865"/>
                  </a:cubicBez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0" cap="flat" cmpd="sng" algn="ctr">
              <a:solidFill>
                <a:srgbClr val="00A3E0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3" tIns="51062" rIns="51062" bIns="51063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600" kern="1200" dirty="0">
                  <a:solidFill>
                    <a:srgbClr val="3B3B3B">
                      <a:hueOff val="0"/>
                      <a:satOff val="0"/>
                      <a:lumOff val="0"/>
                      <a:alphaOff val="0"/>
                    </a:srgbClr>
                  </a:solidFill>
                  <a:latin typeface="+mj-lt"/>
                  <a:ea typeface="+mn-ea"/>
                  <a:cs typeface="+mn-cs"/>
                </a:rPr>
                <a:t>Comprender el contexto de la entidad</a:t>
              </a:r>
              <a:endParaRPr lang="en-US" sz="1600" kern="1200" dirty="0">
                <a:solidFill>
                  <a:srgbClr val="3B3B3B">
                    <a:hueOff val="0"/>
                    <a:satOff val="0"/>
                    <a:lumOff val="0"/>
                    <a:alphaOff val="0"/>
                  </a:srgbClr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1E872B1-794A-5ADD-3E29-9397668DE6AA}"/>
                </a:ext>
              </a:extLst>
            </p:cNvPr>
            <p:cNvSpPr/>
            <p:nvPr/>
          </p:nvSpPr>
          <p:spPr>
            <a:xfrm>
              <a:off x="685490" y="2677730"/>
              <a:ext cx="902335" cy="1289050"/>
            </a:xfrm>
            <a:custGeom>
              <a:avLst/>
              <a:gdLst>
                <a:gd name="connsiteX0" fmla="*/ 0 w 1289049"/>
                <a:gd name="connsiteY0" fmla="*/ 0 h 902334"/>
                <a:gd name="connsiteX1" fmla="*/ 837882 w 1289049"/>
                <a:gd name="connsiteY1" fmla="*/ 0 h 902334"/>
                <a:gd name="connsiteX2" fmla="*/ 1289049 w 1289049"/>
                <a:gd name="connsiteY2" fmla="*/ 451167 h 902334"/>
                <a:gd name="connsiteX3" fmla="*/ 837882 w 1289049"/>
                <a:gd name="connsiteY3" fmla="*/ 902334 h 902334"/>
                <a:gd name="connsiteX4" fmla="*/ 0 w 1289049"/>
                <a:gd name="connsiteY4" fmla="*/ 902334 h 902334"/>
                <a:gd name="connsiteX5" fmla="*/ 451167 w 1289049"/>
                <a:gd name="connsiteY5" fmla="*/ 451167 h 902334"/>
                <a:gd name="connsiteX6" fmla="*/ 0 w 1289049"/>
                <a:gd name="connsiteY6" fmla="*/ 0 h 902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9049" h="902334">
                  <a:moveTo>
                    <a:pt x="1289048" y="0"/>
                  </a:moveTo>
                  <a:lnTo>
                    <a:pt x="1289048" y="586517"/>
                  </a:lnTo>
                  <a:lnTo>
                    <a:pt x="644525" y="902334"/>
                  </a:lnTo>
                  <a:lnTo>
                    <a:pt x="1" y="586517"/>
                  </a:lnTo>
                  <a:lnTo>
                    <a:pt x="1" y="0"/>
                  </a:lnTo>
                  <a:lnTo>
                    <a:pt x="644525" y="315817"/>
                  </a:lnTo>
                  <a:lnTo>
                    <a:pt x="1289048" y="0"/>
                  </a:lnTo>
                  <a:close/>
                </a:path>
              </a:pathLst>
            </a:custGeom>
            <a:solidFill>
              <a:srgbClr val="43B02A"/>
            </a:solidFill>
            <a:ln w="12700" cap="flat" cmpd="sng" algn="ctr">
              <a:solidFill>
                <a:srgbClr val="43B02A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1" tIns="462597" rIns="11430" bIns="462598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u="sng" kern="1200" dirty="0">
                  <a:solidFill>
                    <a:srgbClr val="FFFFFF"/>
                  </a:solidFill>
                  <a:latin typeface="+mj-lt"/>
                  <a:ea typeface="+mn-ea"/>
                  <a:cs typeface="+mn-cs"/>
                </a:rPr>
                <a:t>2 paso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06CBBB3-1562-F1E7-61EC-38D8F8F8356F}"/>
                </a:ext>
              </a:extLst>
            </p:cNvPr>
            <p:cNvSpPr/>
            <p:nvPr/>
          </p:nvSpPr>
          <p:spPr>
            <a:xfrm>
              <a:off x="1587824" y="2677682"/>
              <a:ext cx="4508176" cy="837883"/>
            </a:xfrm>
            <a:custGeom>
              <a:avLst/>
              <a:gdLst>
                <a:gd name="connsiteX0" fmla="*/ 139650 w 837882"/>
                <a:gd name="connsiteY0" fmla="*/ 0 h 5753053"/>
                <a:gd name="connsiteX1" fmla="*/ 698232 w 837882"/>
                <a:gd name="connsiteY1" fmla="*/ 0 h 5753053"/>
                <a:gd name="connsiteX2" fmla="*/ 837882 w 837882"/>
                <a:gd name="connsiteY2" fmla="*/ 139650 h 5753053"/>
                <a:gd name="connsiteX3" fmla="*/ 837882 w 837882"/>
                <a:gd name="connsiteY3" fmla="*/ 5753053 h 5753053"/>
                <a:gd name="connsiteX4" fmla="*/ 837882 w 837882"/>
                <a:gd name="connsiteY4" fmla="*/ 5753053 h 5753053"/>
                <a:gd name="connsiteX5" fmla="*/ 0 w 837882"/>
                <a:gd name="connsiteY5" fmla="*/ 5753053 h 5753053"/>
                <a:gd name="connsiteX6" fmla="*/ 0 w 837882"/>
                <a:gd name="connsiteY6" fmla="*/ 5753053 h 5753053"/>
                <a:gd name="connsiteX7" fmla="*/ 0 w 837882"/>
                <a:gd name="connsiteY7" fmla="*/ 139650 h 5753053"/>
                <a:gd name="connsiteX8" fmla="*/ 139650 w 837882"/>
                <a:gd name="connsiteY8" fmla="*/ 0 h 5753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7882" h="5753053">
                  <a:moveTo>
                    <a:pt x="837882" y="958865"/>
                  </a:moveTo>
                  <a:lnTo>
                    <a:pt x="837882" y="4794188"/>
                  </a:lnTo>
                  <a:cubicBezTo>
                    <a:pt x="837882" y="5323756"/>
                    <a:pt x="828776" y="5753050"/>
                    <a:pt x="817543" y="5753050"/>
                  </a:cubicBezTo>
                  <a:lnTo>
                    <a:pt x="0" y="5753050"/>
                  </a:lnTo>
                  <a:lnTo>
                    <a:pt x="0" y="5753050"/>
                  </a:lnTo>
                  <a:lnTo>
                    <a:pt x="0" y="3"/>
                  </a:lnTo>
                  <a:lnTo>
                    <a:pt x="0" y="3"/>
                  </a:lnTo>
                  <a:lnTo>
                    <a:pt x="817543" y="3"/>
                  </a:lnTo>
                  <a:cubicBezTo>
                    <a:pt x="828776" y="3"/>
                    <a:pt x="837882" y="429297"/>
                    <a:pt x="837882" y="958865"/>
                  </a:cubicBez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0" cap="flat" cmpd="sng" algn="ctr">
              <a:solidFill>
                <a:srgbClr val="43B02A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3" tIns="51062" rIns="51062" bIns="51063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600" kern="1200" dirty="0">
                  <a:solidFill>
                    <a:srgbClr val="3B3B3B">
                      <a:hueOff val="0"/>
                      <a:satOff val="0"/>
                      <a:lumOff val="0"/>
                      <a:alphaOff val="0"/>
                    </a:srgbClr>
                  </a:solidFill>
                  <a:latin typeface="+mj-lt"/>
                  <a:ea typeface="+mn-ea"/>
                  <a:cs typeface="+mn-cs"/>
                </a:rPr>
                <a:t>Identificar resultados, riesgos y oportunidades reales y potenciales</a:t>
              </a:r>
              <a:endParaRPr lang="en-US" sz="1600" kern="1200" dirty="0">
                <a:solidFill>
                  <a:srgbClr val="3B3B3B">
                    <a:hueOff val="0"/>
                    <a:satOff val="0"/>
                    <a:lumOff val="0"/>
                    <a:alphaOff val="0"/>
                  </a:srgbClr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B7DA00A-E016-DF4C-BA33-81527B8B0403}"/>
                </a:ext>
              </a:extLst>
            </p:cNvPr>
            <p:cNvSpPr/>
            <p:nvPr/>
          </p:nvSpPr>
          <p:spPr>
            <a:xfrm>
              <a:off x="691581" y="3750342"/>
              <a:ext cx="902335" cy="1289050"/>
            </a:xfrm>
            <a:custGeom>
              <a:avLst/>
              <a:gdLst>
                <a:gd name="connsiteX0" fmla="*/ 0 w 1289049"/>
                <a:gd name="connsiteY0" fmla="*/ 0 h 902334"/>
                <a:gd name="connsiteX1" fmla="*/ 837882 w 1289049"/>
                <a:gd name="connsiteY1" fmla="*/ 0 h 902334"/>
                <a:gd name="connsiteX2" fmla="*/ 1289049 w 1289049"/>
                <a:gd name="connsiteY2" fmla="*/ 451167 h 902334"/>
                <a:gd name="connsiteX3" fmla="*/ 837882 w 1289049"/>
                <a:gd name="connsiteY3" fmla="*/ 902334 h 902334"/>
                <a:gd name="connsiteX4" fmla="*/ 0 w 1289049"/>
                <a:gd name="connsiteY4" fmla="*/ 902334 h 902334"/>
                <a:gd name="connsiteX5" fmla="*/ 451167 w 1289049"/>
                <a:gd name="connsiteY5" fmla="*/ 451167 h 902334"/>
                <a:gd name="connsiteX6" fmla="*/ 0 w 1289049"/>
                <a:gd name="connsiteY6" fmla="*/ 0 h 902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9049" h="902334">
                  <a:moveTo>
                    <a:pt x="1289048" y="0"/>
                  </a:moveTo>
                  <a:lnTo>
                    <a:pt x="1289048" y="586517"/>
                  </a:lnTo>
                  <a:lnTo>
                    <a:pt x="644525" y="902334"/>
                  </a:lnTo>
                  <a:lnTo>
                    <a:pt x="1" y="586517"/>
                  </a:lnTo>
                  <a:lnTo>
                    <a:pt x="1" y="0"/>
                  </a:lnTo>
                  <a:lnTo>
                    <a:pt x="644525" y="315817"/>
                  </a:lnTo>
                  <a:lnTo>
                    <a:pt x="1289048" y="0"/>
                  </a:lnTo>
                  <a:close/>
                </a:path>
              </a:pathLst>
            </a:custGeom>
            <a:solidFill>
              <a:srgbClr val="005587"/>
            </a:solidFill>
            <a:ln w="12700" cap="flat" cmpd="sng" algn="ctr">
              <a:solidFill>
                <a:srgbClr val="005587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1" tIns="462597" rIns="11430" bIns="462598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u="sng" kern="1200" dirty="0">
                  <a:solidFill>
                    <a:srgbClr val="FFFFFF"/>
                  </a:solidFill>
                  <a:latin typeface="+mj-lt"/>
                  <a:ea typeface="+mn-ea"/>
                  <a:cs typeface="+mn-cs"/>
                </a:rPr>
                <a:t>3 paso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B54CCDD-2FE7-63BD-6EB9-73889337C3E4}"/>
                </a:ext>
              </a:extLst>
            </p:cNvPr>
            <p:cNvSpPr/>
            <p:nvPr/>
          </p:nvSpPr>
          <p:spPr>
            <a:xfrm>
              <a:off x="1587824" y="3767944"/>
              <a:ext cx="4508176" cy="837883"/>
            </a:xfrm>
            <a:custGeom>
              <a:avLst/>
              <a:gdLst>
                <a:gd name="connsiteX0" fmla="*/ 139650 w 837882"/>
                <a:gd name="connsiteY0" fmla="*/ 0 h 5753053"/>
                <a:gd name="connsiteX1" fmla="*/ 698232 w 837882"/>
                <a:gd name="connsiteY1" fmla="*/ 0 h 5753053"/>
                <a:gd name="connsiteX2" fmla="*/ 837882 w 837882"/>
                <a:gd name="connsiteY2" fmla="*/ 139650 h 5753053"/>
                <a:gd name="connsiteX3" fmla="*/ 837882 w 837882"/>
                <a:gd name="connsiteY3" fmla="*/ 5753053 h 5753053"/>
                <a:gd name="connsiteX4" fmla="*/ 837882 w 837882"/>
                <a:gd name="connsiteY4" fmla="*/ 5753053 h 5753053"/>
                <a:gd name="connsiteX5" fmla="*/ 0 w 837882"/>
                <a:gd name="connsiteY5" fmla="*/ 5753053 h 5753053"/>
                <a:gd name="connsiteX6" fmla="*/ 0 w 837882"/>
                <a:gd name="connsiteY6" fmla="*/ 5753053 h 5753053"/>
                <a:gd name="connsiteX7" fmla="*/ 0 w 837882"/>
                <a:gd name="connsiteY7" fmla="*/ 139650 h 5753053"/>
                <a:gd name="connsiteX8" fmla="*/ 139650 w 837882"/>
                <a:gd name="connsiteY8" fmla="*/ 0 h 5753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7882" h="5753053">
                  <a:moveTo>
                    <a:pt x="837882" y="958865"/>
                  </a:moveTo>
                  <a:lnTo>
                    <a:pt x="837882" y="4794188"/>
                  </a:lnTo>
                  <a:cubicBezTo>
                    <a:pt x="837882" y="5323756"/>
                    <a:pt x="828776" y="5753050"/>
                    <a:pt x="817543" y="5753050"/>
                  </a:cubicBezTo>
                  <a:lnTo>
                    <a:pt x="0" y="5753050"/>
                  </a:lnTo>
                  <a:lnTo>
                    <a:pt x="0" y="5753050"/>
                  </a:lnTo>
                  <a:lnTo>
                    <a:pt x="0" y="3"/>
                  </a:lnTo>
                  <a:lnTo>
                    <a:pt x="0" y="3"/>
                  </a:lnTo>
                  <a:lnTo>
                    <a:pt x="817543" y="3"/>
                  </a:lnTo>
                  <a:cubicBezTo>
                    <a:pt x="828776" y="3"/>
                    <a:pt x="837882" y="429297"/>
                    <a:pt x="837882" y="958865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005587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3" tIns="51062" rIns="51062" bIns="51063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600" kern="1200" dirty="0">
                  <a:solidFill>
                    <a:srgbClr val="3B3B3B">
                      <a:hueOff val="0"/>
                      <a:satOff val="0"/>
                      <a:lumOff val="0"/>
                      <a:alphaOff val="0"/>
                    </a:srgbClr>
                  </a:solidFill>
                  <a:latin typeface="+mj-lt"/>
                  <a:ea typeface="+mn-ea"/>
                  <a:cs typeface="+mn-cs"/>
                </a:rPr>
                <a:t>Determinar información </a:t>
              </a:r>
              <a:r>
                <a:rPr lang="es-ES" sz="1600" u="sng" kern="1200" dirty="0">
                  <a:solidFill>
                    <a:srgbClr val="3B3B3B">
                      <a:hueOff val="0"/>
                      <a:satOff val="0"/>
                      <a:lumOff val="0"/>
                      <a:alphaOff val="0"/>
                    </a:srgbClr>
                  </a:solidFill>
                  <a:latin typeface="+mj-lt"/>
                  <a:ea typeface="+mn-ea"/>
                  <a:cs typeface="+mn-cs"/>
                </a:rPr>
                <a:t>material</a:t>
              </a:r>
              <a:r>
                <a:rPr lang="es-ES" sz="1600" kern="1200" dirty="0">
                  <a:solidFill>
                    <a:srgbClr val="3B3B3B">
                      <a:hueOff val="0"/>
                      <a:satOff val="0"/>
                      <a:lumOff val="0"/>
                      <a:alphaOff val="0"/>
                    </a:srgbClr>
                  </a:solidFill>
                  <a:latin typeface="+mj-lt"/>
                  <a:ea typeface="+mn-ea"/>
                  <a:cs typeface="+mn-cs"/>
                </a:rPr>
                <a:t> para su revelación</a:t>
              </a:r>
              <a:endParaRPr lang="en-US" sz="1600" u="none" kern="1200" dirty="0">
                <a:solidFill>
                  <a:srgbClr val="3B3B3B">
                    <a:hueOff val="0"/>
                    <a:satOff val="0"/>
                    <a:lumOff val="0"/>
                    <a:alphaOff val="0"/>
                  </a:srgbClr>
                </a:solidFill>
                <a:latin typeface="+mj-lt"/>
                <a:ea typeface="+mn-ea"/>
                <a:cs typeface="+mn-cs"/>
              </a:endParaRPr>
            </a:p>
          </p:txBody>
        </p:sp>
      </p:grp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B63DFFEB-80A0-0F77-A2F0-FAB335E4F8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5319382"/>
              </p:ext>
            </p:extLst>
          </p:nvPr>
        </p:nvGraphicFramePr>
        <p:xfrm>
          <a:off x="7257302" y="1838900"/>
          <a:ext cx="5144135" cy="5000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A757FED-1603-779E-E1B9-B64703862DC0}"/>
              </a:ext>
            </a:extLst>
          </p:cNvPr>
          <p:cNvSpPr txBox="1"/>
          <p:nvPr/>
        </p:nvSpPr>
        <p:spPr>
          <a:xfrm flipH="1">
            <a:off x="9174466" y="5298451"/>
            <a:ext cx="1364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Material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Disclosures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4A9DC5B-B981-0F0B-438E-92BADCFE2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6709753"/>
              </p:ext>
            </p:extLst>
          </p:nvPr>
        </p:nvGraphicFramePr>
        <p:xfrm>
          <a:off x="6673073" y="2043517"/>
          <a:ext cx="4918775" cy="4724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47C7161-0D4A-F5BB-FE75-9498E6A74B77}"/>
              </a:ext>
            </a:extLst>
          </p:cNvPr>
          <p:cNvSpPr/>
          <p:nvPr/>
        </p:nvSpPr>
        <p:spPr>
          <a:xfrm>
            <a:off x="6935469" y="3715074"/>
            <a:ext cx="2224547" cy="540698"/>
          </a:xfrm>
          <a:prstGeom prst="roundRect">
            <a:avLst/>
          </a:prstGeom>
          <a:solidFill>
            <a:srgbClr val="00558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/>
              <a:t>Operaciones</a:t>
            </a:r>
            <a:r>
              <a:rPr lang="en-US" sz="1600" dirty="0"/>
              <a:t> </a:t>
            </a:r>
            <a:r>
              <a:rPr lang="es-BO" sz="1600" dirty="0"/>
              <a:t>propias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6684C35-FE18-7D05-1C33-D56684EDD877}"/>
              </a:ext>
            </a:extLst>
          </p:cNvPr>
          <p:cNvSpPr/>
          <p:nvPr/>
        </p:nvSpPr>
        <p:spPr>
          <a:xfrm>
            <a:off x="9325538" y="3715074"/>
            <a:ext cx="2057653" cy="540698"/>
          </a:xfrm>
          <a:prstGeom prst="roundRect">
            <a:avLst/>
          </a:prstGeom>
          <a:solidFill>
            <a:srgbClr val="2B96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600" dirty="0"/>
              <a:t>Programas</a:t>
            </a:r>
            <a:r>
              <a:rPr lang="en-US" sz="1600" dirty="0"/>
              <a:t> de </a:t>
            </a:r>
            <a:r>
              <a:rPr lang="es-BO" sz="1600" dirty="0"/>
              <a:t>políticas</a:t>
            </a:r>
            <a:r>
              <a:rPr lang="en-US" sz="1600" dirty="0"/>
              <a:t> </a:t>
            </a:r>
            <a:r>
              <a:rPr lang="es-BO" sz="1600" dirty="0"/>
              <a:t>públicas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28FC7C-E1EC-6877-E791-69383A34C8B4}"/>
              </a:ext>
            </a:extLst>
          </p:cNvPr>
          <p:cNvSpPr/>
          <p:nvPr/>
        </p:nvSpPr>
        <p:spPr>
          <a:xfrm>
            <a:off x="6918655" y="3072427"/>
            <a:ext cx="4432578" cy="58477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Acuerdos internacionales y planes nacionales (ODS de la ONU, Acuerdo de París)</a:t>
            </a:r>
            <a:endParaRPr lang="en-US" sz="1600" dirty="0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36EBDBF6-0D65-6D73-D359-0248485BAD1E}"/>
              </a:ext>
            </a:extLst>
          </p:cNvPr>
          <p:cNvSpPr txBox="1">
            <a:spLocks/>
          </p:cNvSpPr>
          <p:nvPr/>
        </p:nvSpPr>
        <p:spPr>
          <a:xfrm>
            <a:off x="3485270" y="5581397"/>
            <a:ext cx="4359267" cy="1199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40" tIns="45720" rIns="91440" bIns="45720" anchor="t"/>
          <a:lstStyle>
            <a:lvl1pPr marL="0" indent="0" algn="l" defTabSz="685800" rtl="0" eaLnBrk="1" latinLnBrk="0" hangingPunct="1">
              <a:spcBef>
                <a:spcPts val="0"/>
              </a:spcBef>
              <a:spcAft>
                <a:spcPts val="750"/>
              </a:spcAft>
              <a:buSzPct val="100000"/>
              <a:buFontTx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104775" indent="-104775" algn="l" defTabSz="685800" rtl="0" eaLnBrk="1" latinLnBrk="0" hangingPunct="1">
              <a:spcBef>
                <a:spcPts val="0"/>
              </a:spcBef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b="1" kern="1200" dirty="0" smtClean="0">
                <a:solidFill>
                  <a:schemeClr val="tx1"/>
                </a:solidFill>
                <a:latin typeface="+mj-lt"/>
                <a:ea typeface="+mn-ea"/>
                <a:cs typeface="Calibri Light" panose="020F0302020204030204" pitchFamily="34" charset="0"/>
              </a:defRPr>
            </a:lvl2pPr>
            <a:lvl3pPr marL="228600" indent="-104775" algn="l" defTabSz="685800" rtl="0" eaLnBrk="1" latinLnBrk="0" hangingPunct="1">
              <a:spcBef>
                <a:spcPts val="0"/>
              </a:spcBef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−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352425" indent="-104775" algn="l" defTabSz="685800" rtl="0" eaLnBrk="1" latinLnBrk="0" hangingPunct="1">
              <a:spcBef>
                <a:spcPts val="0"/>
              </a:spcBef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◦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476250" indent="-104775" algn="l" defTabSz="598885" rtl="0" eaLnBrk="1" latinLnBrk="0" hangingPunct="1">
              <a:spcBef>
                <a:spcPts val="0"/>
              </a:spcBef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5pPr>
            <a:lvl6pPr marL="399600" indent="-132300" algn="l" defTabSz="685800" rtl="0" eaLnBrk="1" latinLnBrk="0" hangingPunct="1">
              <a:spcBef>
                <a:spcPts val="0"/>
              </a:spcBef>
              <a:spcAft>
                <a:spcPts val="750"/>
              </a:spcAft>
              <a:buFont typeface="Verdana" panose="020B0604030504040204" pitchFamily="34" charset="0"/>
              <a:buChar char="−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9600" indent="-132300" algn="l" defTabSz="685800" rtl="0" eaLnBrk="1" latinLnBrk="0" hangingPunct="1">
              <a:spcBef>
                <a:spcPts val="0"/>
              </a:spcBef>
              <a:spcAft>
                <a:spcPts val="750"/>
              </a:spcAft>
              <a:buFont typeface="Verdana" panose="020B0604030504040204" pitchFamily="34" charset="0"/>
              <a:buChar char="−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9600" indent="-132300" algn="l" defTabSz="685800" rtl="0" eaLnBrk="1" latinLnBrk="0" hangingPunct="1">
              <a:spcBef>
                <a:spcPts val="0"/>
              </a:spcBef>
              <a:spcAft>
                <a:spcPts val="750"/>
              </a:spcAft>
              <a:buFont typeface="Verdana" panose="020B0604030504040204" pitchFamily="34" charset="0"/>
              <a:buChar char="−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600" indent="-132300" algn="l" defTabSz="685800" rtl="0" eaLnBrk="1" latinLnBrk="0" hangingPunct="1">
              <a:spcBef>
                <a:spcPts val="0"/>
              </a:spcBef>
              <a:spcAft>
                <a:spcPts val="750"/>
              </a:spcAft>
              <a:buFont typeface="Verdana" panose="020B0604030504040204" pitchFamily="34" charset="0"/>
              <a:buChar char="−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BO" sz="1400" b="1" i="1" kern="100" dirty="0">
                <a:ea typeface="Calibri"/>
                <a:cs typeface="Calibri"/>
              </a:rPr>
              <a:t>Definición</a:t>
            </a:r>
            <a:r>
              <a:rPr lang="en-US" sz="1400" b="1" i="1" kern="100" dirty="0">
                <a:ea typeface="Calibri"/>
                <a:cs typeface="Calibri"/>
              </a:rPr>
              <a:t> del IPSASB:</a:t>
            </a:r>
            <a:r>
              <a:rPr lang="en-US" sz="1400" i="1" kern="100" dirty="0">
                <a:ea typeface="Calibri"/>
                <a:cs typeface="Calibri"/>
              </a:rPr>
              <a:t> </a:t>
            </a:r>
            <a:r>
              <a:rPr lang="en-US" sz="1400" i="1" kern="100" dirty="0">
                <a:solidFill>
                  <a:srgbClr val="FF0000"/>
                </a:solidFill>
                <a:ea typeface="Calibri"/>
                <a:cs typeface="Calibri"/>
              </a:rPr>
              <a:t>la </a:t>
            </a:r>
            <a:r>
              <a:rPr lang="es-BO" sz="1400" i="1" kern="100" dirty="0">
                <a:solidFill>
                  <a:srgbClr val="FF0000"/>
                </a:solidFill>
                <a:ea typeface="Calibri"/>
                <a:cs typeface="Calibri"/>
              </a:rPr>
              <a:t>información</a:t>
            </a:r>
            <a:r>
              <a:rPr lang="en-US" sz="1400" b="0" i="1" kern="1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 </a:t>
            </a:r>
            <a:r>
              <a:rPr lang="en-US" sz="1400" i="1" kern="1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e</a:t>
            </a:r>
            <a:r>
              <a:rPr lang="en-US" sz="1400" b="0" i="1" kern="1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s </a:t>
            </a:r>
            <a:r>
              <a:rPr lang="en-US" sz="1400" b="0" i="1" kern="100" dirty="0">
                <a:solidFill>
                  <a:srgbClr val="FF0000"/>
                </a:solidFill>
                <a:ea typeface="Calibri"/>
                <a:cs typeface="Calibri"/>
              </a:rPr>
              <a:t>material</a:t>
            </a:r>
            <a:r>
              <a:rPr lang="en-US" sz="1400" b="0" i="1" kern="1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 </a:t>
            </a:r>
            <a:r>
              <a:rPr lang="es-ES" sz="1400" i="1" kern="1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si se puede razonablemente esperar que su omisión, tergiversación u oscurecimiento</a:t>
            </a:r>
            <a:r>
              <a:rPr lang="en-US" sz="1400" b="0" i="1" kern="1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 </a:t>
            </a:r>
            <a:r>
              <a:rPr lang="es-BO" sz="1400" b="0" i="1" kern="100" dirty="0">
                <a:solidFill>
                  <a:srgbClr val="FF0000"/>
                </a:solidFill>
                <a:ea typeface="Calibri"/>
                <a:cs typeface="Calibri"/>
              </a:rPr>
              <a:t>influya</a:t>
            </a:r>
            <a:r>
              <a:rPr lang="en-US" sz="1400" i="1" kern="1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 </a:t>
            </a:r>
            <a:r>
              <a:rPr lang="es-BO" sz="1400" i="1" kern="1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en</a:t>
            </a:r>
            <a:r>
              <a:rPr lang="en-US" sz="1400" i="1" kern="1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 </a:t>
            </a:r>
            <a:r>
              <a:rPr lang="es-BO" sz="1400" i="1" kern="1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el</a:t>
            </a:r>
            <a:r>
              <a:rPr lang="en-US" sz="1400" i="1" kern="1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 </a:t>
            </a:r>
            <a:r>
              <a:rPr lang="es-BO" sz="1400" i="1" kern="100" dirty="0">
                <a:solidFill>
                  <a:srgbClr val="FF0000"/>
                </a:solidFill>
                <a:ea typeface="Calibri"/>
                <a:cs typeface="Calibri"/>
              </a:rPr>
              <a:t>cumplimiento</a:t>
            </a:r>
            <a:r>
              <a:rPr lang="en-US" sz="1400" i="1" kern="100" dirty="0">
                <a:solidFill>
                  <a:srgbClr val="FF0000"/>
                </a:solidFill>
                <a:ea typeface="Calibri"/>
                <a:cs typeface="Calibri"/>
              </a:rPr>
              <a:t> de la </a:t>
            </a:r>
            <a:r>
              <a:rPr lang="es-BO" sz="1400" i="1" kern="100" dirty="0">
                <a:solidFill>
                  <a:srgbClr val="FF0000"/>
                </a:solidFill>
                <a:ea typeface="Calibri"/>
                <a:cs typeface="Calibri"/>
              </a:rPr>
              <a:t>responsabilidad</a:t>
            </a:r>
            <a:r>
              <a:rPr lang="en-US" sz="1400" i="1" kern="100" dirty="0">
                <a:solidFill>
                  <a:srgbClr val="FF0000"/>
                </a:solidFill>
                <a:ea typeface="Calibri"/>
                <a:cs typeface="Calibri"/>
              </a:rPr>
              <a:t> </a:t>
            </a:r>
            <a:r>
              <a:rPr lang="es-ES" sz="1400" i="1" kern="1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por parte de la entidad o en las</a:t>
            </a:r>
            <a:r>
              <a:rPr lang="en-US" sz="1400" i="1" kern="1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 </a:t>
            </a:r>
            <a:r>
              <a:rPr lang="es-BO" sz="1400" b="0" i="1" kern="100" dirty="0">
                <a:solidFill>
                  <a:srgbClr val="FF0000"/>
                </a:solidFill>
                <a:ea typeface="Calibri"/>
                <a:cs typeface="Calibri"/>
              </a:rPr>
              <a:t>decisiones</a:t>
            </a:r>
            <a:r>
              <a:rPr lang="en-US" sz="1400" i="1" kern="100" dirty="0">
                <a:solidFill>
                  <a:srgbClr val="FF0000"/>
                </a:solidFill>
                <a:ea typeface="Calibri"/>
                <a:cs typeface="Calibri"/>
              </a:rPr>
              <a:t> </a:t>
            </a:r>
            <a:r>
              <a:rPr lang="en-US" sz="1400" i="1" kern="1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de </a:t>
            </a:r>
            <a:r>
              <a:rPr lang="es-BO" sz="1400" i="1" kern="1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los</a:t>
            </a:r>
            <a:r>
              <a:rPr lang="en-US" sz="1400" i="1" kern="1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 </a:t>
            </a:r>
            <a:r>
              <a:rPr lang="es-BO" sz="1400" i="1" kern="1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usuarios</a:t>
            </a:r>
            <a:r>
              <a:rPr lang="en-US" sz="1400" i="1" kern="1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 </a:t>
            </a:r>
            <a:r>
              <a:rPr lang="es-BO" sz="1400" i="1" kern="1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principales</a:t>
            </a:r>
            <a:r>
              <a:rPr lang="en-US" sz="1400" i="1" kern="1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 </a:t>
            </a:r>
            <a:r>
              <a:rPr lang="en-US" sz="1400" b="0" i="1" kern="1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[…].</a:t>
            </a:r>
            <a:endParaRPr lang="en-US" dirty="0">
              <a:solidFill>
                <a:schemeClr val="accent1">
                  <a:lumMod val="75000"/>
                </a:schemeClr>
              </a:solidFill>
              <a:ea typeface="Calibri"/>
              <a:cs typeface="Calibri"/>
            </a:endParaRP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F4AA8019-B7AA-8E9F-B4C8-367144A2785C}"/>
              </a:ext>
            </a:extLst>
          </p:cNvPr>
          <p:cNvCxnSpPr>
            <a:cxnSpLocks/>
            <a:stCxn id="33" idx="2"/>
            <a:endCxn id="18" idx="0"/>
          </p:cNvCxnSpPr>
          <p:nvPr/>
        </p:nvCxnSpPr>
        <p:spPr>
          <a:xfrm rot="16200000" flipH="1">
            <a:off x="4635244" y="4551736"/>
            <a:ext cx="571641" cy="148767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412DC33B-10F7-FB26-BA56-0DAD4F9195DE}"/>
              </a:ext>
            </a:extLst>
          </p:cNvPr>
          <p:cNvSpPr/>
          <p:nvPr/>
        </p:nvSpPr>
        <p:spPr>
          <a:xfrm>
            <a:off x="3998676" y="4886573"/>
            <a:ext cx="357097" cy="12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1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AF78C-87B0-0ADA-0CF8-87367F1B1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101" y="6017040"/>
            <a:ext cx="10164725" cy="427897"/>
          </a:xfrm>
        </p:spPr>
        <p:txBody>
          <a:bodyPr>
            <a:normAutofit fontScale="90000"/>
          </a:bodyPr>
          <a:lstStyle/>
          <a:p>
            <a:r>
              <a:rPr lang="es-ES" dirty="0"/>
              <a:t>Proyecto de información a revelar relacionadas con el clima del IPSASB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892B95-7E08-C063-B965-F2C3E6E55C71}"/>
              </a:ext>
            </a:extLst>
          </p:cNvPr>
          <p:cNvGrpSpPr/>
          <p:nvPr/>
        </p:nvGrpSpPr>
        <p:grpSpPr>
          <a:xfrm>
            <a:off x="831546" y="995901"/>
            <a:ext cx="10594783" cy="2720555"/>
            <a:chOff x="831546" y="995901"/>
            <a:chExt cx="10594783" cy="272055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E642978-1C1F-FAB1-ED34-24FC41222E99}"/>
                </a:ext>
              </a:extLst>
            </p:cNvPr>
            <p:cNvSpPr/>
            <p:nvPr/>
          </p:nvSpPr>
          <p:spPr>
            <a:xfrm>
              <a:off x="831546" y="1649677"/>
              <a:ext cx="1746507" cy="1446926"/>
            </a:xfrm>
            <a:custGeom>
              <a:avLst/>
              <a:gdLst>
                <a:gd name="connsiteX0" fmla="*/ 0 w 1746507"/>
                <a:gd name="connsiteY0" fmla="*/ 104124 h 1041239"/>
                <a:gd name="connsiteX1" fmla="*/ 104124 w 1746507"/>
                <a:gd name="connsiteY1" fmla="*/ 0 h 1041239"/>
                <a:gd name="connsiteX2" fmla="*/ 1642383 w 1746507"/>
                <a:gd name="connsiteY2" fmla="*/ 0 h 1041239"/>
                <a:gd name="connsiteX3" fmla="*/ 1746507 w 1746507"/>
                <a:gd name="connsiteY3" fmla="*/ 104124 h 1041239"/>
                <a:gd name="connsiteX4" fmla="*/ 1746507 w 1746507"/>
                <a:gd name="connsiteY4" fmla="*/ 937115 h 1041239"/>
                <a:gd name="connsiteX5" fmla="*/ 1642383 w 1746507"/>
                <a:gd name="connsiteY5" fmla="*/ 1041239 h 1041239"/>
                <a:gd name="connsiteX6" fmla="*/ 104124 w 1746507"/>
                <a:gd name="connsiteY6" fmla="*/ 1041239 h 1041239"/>
                <a:gd name="connsiteX7" fmla="*/ 0 w 1746507"/>
                <a:gd name="connsiteY7" fmla="*/ 937115 h 1041239"/>
                <a:gd name="connsiteX8" fmla="*/ 0 w 1746507"/>
                <a:gd name="connsiteY8" fmla="*/ 104124 h 1041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6507" h="1041239">
                  <a:moveTo>
                    <a:pt x="0" y="104124"/>
                  </a:moveTo>
                  <a:cubicBezTo>
                    <a:pt x="0" y="46618"/>
                    <a:pt x="46618" y="0"/>
                    <a:pt x="104124" y="0"/>
                  </a:cubicBezTo>
                  <a:lnTo>
                    <a:pt x="1642383" y="0"/>
                  </a:lnTo>
                  <a:cubicBezTo>
                    <a:pt x="1699889" y="0"/>
                    <a:pt x="1746507" y="46618"/>
                    <a:pt x="1746507" y="104124"/>
                  </a:cubicBezTo>
                  <a:lnTo>
                    <a:pt x="1746507" y="937115"/>
                  </a:lnTo>
                  <a:cubicBezTo>
                    <a:pt x="1746507" y="994621"/>
                    <a:pt x="1699889" y="1041239"/>
                    <a:pt x="1642383" y="1041239"/>
                  </a:cubicBezTo>
                  <a:lnTo>
                    <a:pt x="104124" y="1041239"/>
                  </a:lnTo>
                  <a:cubicBezTo>
                    <a:pt x="46618" y="1041239"/>
                    <a:pt x="0" y="994621"/>
                    <a:pt x="0" y="937115"/>
                  </a:cubicBezTo>
                  <a:lnTo>
                    <a:pt x="0" y="104124"/>
                  </a:lnTo>
                  <a:close/>
                </a:path>
              </a:pathLst>
            </a:cu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7787" tIns="147787" rIns="147787" bIns="370909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BO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Objetivo</a:t>
              </a:r>
              <a:r>
                <a:rPr lang="en-US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y </a:t>
              </a:r>
              <a:r>
                <a:rPr lang="es-BO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alcance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BO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Fundamentos</a:t>
              </a:r>
              <a:r>
                <a:rPr lang="en-US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Conceptuales</a:t>
              </a:r>
            </a:p>
          </p:txBody>
        </p:sp>
        <p:sp>
          <p:nvSpPr>
            <p:cNvPr id="10" name="Shape 9">
              <a:extLst>
                <a:ext uri="{FF2B5EF4-FFF2-40B4-BE49-F238E27FC236}">
                  <a16:creationId xmlns:a16="http://schemas.microsoft.com/office/drawing/2014/main" id="{21EC77C9-A075-60B3-9F0B-A052C8C43D9E}"/>
                </a:ext>
              </a:extLst>
            </p:cNvPr>
            <p:cNvSpPr/>
            <p:nvPr/>
          </p:nvSpPr>
          <p:spPr>
            <a:xfrm>
              <a:off x="1705320" y="1692304"/>
              <a:ext cx="2016170" cy="2016170"/>
            </a:xfrm>
            <a:prstGeom prst="leftCircularArrow">
              <a:avLst>
                <a:gd name="adj1" fmla="val 2857"/>
                <a:gd name="adj2" fmla="val 349077"/>
                <a:gd name="adj3" fmla="val 1765795"/>
                <a:gd name="adj4" fmla="val 8665696"/>
                <a:gd name="adj5" fmla="val 3333"/>
              </a:avLst>
            </a:prstGeom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49AF133-8262-FF81-ADB9-E28771750D80}"/>
                </a:ext>
              </a:extLst>
            </p:cNvPr>
            <p:cNvSpPr/>
            <p:nvPr/>
          </p:nvSpPr>
          <p:spPr>
            <a:xfrm>
              <a:off x="1383110" y="2804275"/>
              <a:ext cx="1122159" cy="446245"/>
            </a:xfrm>
            <a:custGeom>
              <a:avLst/>
              <a:gdLst>
                <a:gd name="connsiteX0" fmla="*/ 0 w 1122159"/>
                <a:gd name="connsiteY0" fmla="*/ 44625 h 446245"/>
                <a:gd name="connsiteX1" fmla="*/ 44625 w 1122159"/>
                <a:gd name="connsiteY1" fmla="*/ 0 h 446245"/>
                <a:gd name="connsiteX2" fmla="*/ 1077535 w 1122159"/>
                <a:gd name="connsiteY2" fmla="*/ 0 h 446245"/>
                <a:gd name="connsiteX3" fmla="*/ 1122160 w 1122159"/>
                <a:gd name="connsiteY3" fmla="*/ 44625 h 446245"/>
                <a:gd name="connsiteX4" fmla="*/ 1122159 w 1122159"/>
                <a:gd name="connsiteY4" fmla="*/ 401621 h 446245"/>
                <a:gd name="connsiteX5" fmla="*/ 1077534 w 1122159"/>
                <a:gd name="connsiteY5" fmla="*/ 446246 h 446245"/>
                <a:gd name="connsiteX6" fmla="*/ 44625 w 1122159"/>
                <a:gd name="connsiteY6" fmla="*/ 446245 h 446245"/>
                <a:gd name="connsiteX7" fmla="*/ 0 w 1122159"/>
                <a:gd name="connsiteY7" fmla="*/ 401620 h 446245"/>
                <a:gd name="connsiteX8" fmla="*/ 0 w 1122159"/>
                <a:gd name="connsiteY8" fmla="*/ 44625 h 44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2159" h="446245">
                  <a:moveTo>
                    <a:pt x="0" y="44625"/>
                  </a:moveTo>
                  <a:cubicBezTo>
                    <a:pt x="0" y="19979"/>
                    <a:pt x="19979" y="0"/>
                    <a:pt x="44625" y="0"/>
                  </a:cubicBezTo>
                  <a:lnTo>
                    <a:pt x="1077535" y="0"/>
                  </a:lnTo>
                  <a:cubicBezTo>
                    <a:pt x="1102181" y="0"/>
                    <a:pt x="1122160" y="19979"/>
                    <a:pt x="1122160" y="44625"/>
                  </a:cubicBezTo>
                  <a:cubicBezTo>
                    <a:pt x="1122160" y="163624"/>
                    <a:pt x="1122159" y="282622"/>
                    <a:pt x="1122159" y="401621"/>
                  </a:cubicBezTo>
                  <a:cubicBezTo>
                    <a:pt x="1122159" y="426267"/>
                    <a:pt x="1102180" y="446246"/>
                    <a:pt x="1077534" y="446246"/>
                  </a:cubicBezTo>
                  <a:lnTo>
                    <a:pt x="44625" y="446245"/>
                  </a:lnTo>
                  <a:cubicBezTo>
                    <a:pt x="19979" y="446245"/>
                    <a:pt x="0" y="426266"/>
                    <a:pt x="0" y="401620"/>
                  </a:cubicBezTo>
                  <a:lnTo>
                    <a:pt x="0" y="4462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70" tIns="38470" rIns="51170" bIns="384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BO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Q4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2023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88B54B4-9677-6DE5-CBD3-4E25A13B076E}"/>
                </a:ext>
              </a:extLst>
            </p:cNvPr>
            <p:cNvSpPr/>
            <p:nvPr/>
          </p:nvSpPr>
          <p:spPr>
            <a:xfrm>
              <a:off x="2852302" y="1649676"/>
              <a:ext cx="2274806" cy="1451000"/>
            </a:xfrm>
            <a:custGeom>
              <a:avLst/>
              <a:gdLst>
                <a:gd name="connsiteX0" fmla="*/ 0 w 2002300"/>
                <a:gd name="connsiteY0" fmla="*/ 136687 h 1366866"/>
                <a:gd name="connsiteX1" fmla="*/ 136687 w 2002300"/>
                <a:gd name="connsiteY1" fmla="*/ 0 h 1366866"/>
                <a:gd name="connsiteX2" fmla="*/ 1865613 w 2002300"/>
                <a:gd name="connsiteY2" fmla="*/ 0 h 1366866"/>
                <a:gd name="connsiteX3" fmla="*/ 2002300 w 2002300"/>
                <a:gd name="connsiteY3" fmla="*/ 136687 h 1366866"/>
                <a:gd name="connsiteX4" fmla="*/ 2002300 w 2002300"/>
                <a:gd name="connsiteY4" fmla="*/ 1230179 h 1366866"/>
                <a:gd name="connsiteX5" fmla="*/ 1865613 w 2002300"/>
                <a:gd name="connsiteY5" fmla="*/ 1366866 h 1366866"/>
                <a:gd name="connsiteX6" fmla="*/ 136687 w 2002300"/>
                <a:gd name="connsiteY6" fmla="*/ 1366866 h 1366866"/>
                <a:gd name="connsiteX7" fmla="*/ 0 w 2002300"/>
                <a:gd name="connsiteY7" fmla="*/ 1230179 h 1366866"/>
                <a:gd name="connsiteX8" fmla="*/ 0 w 2002300"/>
                <a:gd name="connsiteY8" fmla="*/ 136687 h 136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2300" h="1366866">
                  <a:moveTo>
                    <a:pt x="0" y="136687"/>
                  </a:moveTo>
                  <a:cubicBezTo>
                    <a:pt x="0" y="61197"/>
                    <a:pt x="61197" y="0"/>
                    <a:pt x="136687" y="0"/>
                  </a:cubicBezTo>
                  <a:lnTo>
                    <a:pt x="1865613" y="0"/>
                  </a:lnTo>
                  <a:cubicBezTo>
                    <a:pt x="1941103" y="0"/>
                    <a:pt x="2002300" y="61197"/>
                    <a:pt x="2002300" y="136687"/>
                  </a:cubicBezTo>
                  <a:lnTo>
                    <a:pt x="2002300" y="1230179"/>
                  </a:lnTo>
                  <a:cubicBezTo>
                    <a:pt x="2002300" y="1305669"/>
                    <a:pt x="1941103" y="1366866"/>
                    <a:pt x="1865613" y="1366866"/>
                  </a:cubicBezTo>
                  <a:lnTo>
                    <a:pt x="136687" y="1366866"/>
                  </a:lnTo>
                  <a:cubicBezTo>
                    <a:pt x="61197" y="1366866"/>
                    <a:pt x="0" y="1305669"/>
                    <a:pt x="0" y="1230179"/>
                  </a:cubicBezTo>
                  <a:lnTo>
                    <a:pt x="0" y="136687"/>
                  </a:lnTo>
                  <a:close/>
                </a:path>
              </a:pathLst>
            </a:cu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5280" tIns="448180" rIns="155280" bIns="155280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Gobernancia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Estrategia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Gestión de impactos y riesgos</a:t>
              </a:r>
              <a:endParaRPr lang="en-US" sz="16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16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Arrow: Circular 12">
              <a:extLst>
                <a:ext uri="{FF2B5EF4-FFF2-40B4-BE49-F238E27FC236}">
                  <a16:creationId xmlns:a16="http://schemas.microsoft.com/office/drawing/2014/main" id="{7E471753-1E64-5CE3-C4F3-2B9F96C6998F}"/>
                </a:ext>
              </a:extLst>
            </p:cNvPr>
            <p:cNvSpPr/>
            <p:nvPr/>
          </p:nvSpPr>
          <p:spPr>
            <a:xfrm>
              <a:off x="3925639" y="995901"/>
              <a:ext cx="2489510" cy="2489510"/>
            </a:xfrm>
            <a:prstGeom prst="circularArrow">
              <a:avLst>
                <a:gd name="adj1" fmla="val 2313"/>
                <a:gd name="adj2" fmla="val 279160"/>
                <a:gd name="adj3" fmla="val 19692419"/>
                <a:gd name="adj4" fmla="val 12722601"/>
                <a:gd name="adj5" fmla="val 2699"/>
              </a:avLst>
            </a:prstGeom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FCE8695-616F-F147-94BA-C596B8E1A87C}"/>
                </a:ext>
              </a:extLst>
            </p:cNvPr>
            <p:cNvSpPr/>
            <p:nvPr/>
          </p:nvSpPr>
          <p:spPr>
            <a:xfrm>
              <a:off x="3564412" y="1561283"/>
              <a:ext cx="1122159" cy="446245"/>
            </a:xfrm>
            <a:custGeom>
              <a:avLst/>
              <a:gdLst>
                <a:gd name="connsiteX0" fmla="*/ 0 w 1122159"/>
                <a:gd name="connsiteY0" fmla="*/ 44625 h 446245"/>
                <a:gd name="connsiteX1" fmla="*/ 44625 w 1122159"/>
                <a:gd name="connsiteY1" fmla="*/ 0 h 446245"/>
                <a:gd name="connsiteX2" fmla="*/ 1077535 w 1122159"/>
                <a:gd name="connsiteY2" fmla="*/ 0 h 446245"/>
                <a:gd name="connsiteX3" fmla="*/ 1122160 w 1122159"/>
                <a:gd name="connsiteY3" fmla="*/ 44625 h 446245"/>
                <a:gd name="connsiteX4" fmla="*/ 1122159 w 1122159"/>
                <a:gd name="connsiteY4" fmla="*/ 401621 h 446245"/>
                <a:gd name="connsiteX5" fmla="*/ 1077534 w 1122159"/>
                <a:gd name="connsiteY5" fmla="*/ 446246 h 446245"/>
                <a:gd name="connsiteX6" fmla="*/ 44625 w 1122159"/>
                <a:gd name="connsiteY6" fmla="*/ 446245 h 446245"/>
                <a:gd name="connsiteX7" fmla="*/ 0 w 1122159"/>
                <a:gd name="connsiteY7" fmla="*/ 401620 h 446245"/>
                <a:gd name="connsiteX8" fmla="*/ 0 w 1122159"/>
                <a:gd name="connsiteY8" fmla="*/ 44625 h 44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2159" h="446245">
                  <a:moveTo>
                    <a:pt x="0" y="44625"/>
                  </a:moveTo>
                  <a:cubicBezTo>
                    <a:pt x="0" y="19979"/>
                    <a:pt x="19979" y="0"/>
                    <a:pt x="44625" y="0"/>
                  </a:cubicBezTo>
                  <a:lnTo>
                    <a:pt x="1077535" y="0"/>
                  </a:lnTo>
                  <a:cubicBezTo>
                    <a:pt x="1102181" y="0"/>
                    <a:pt x="1122160" y="19979"/>
                    <a:pt x="1122160" y="44625"/>
                  </a:cubicBezTo>
                  <a:cubicBezTo>
                    <a:pt x="1122160" y="163624"/>
                    <a:pt x="1122159" y="282622"/>
                    <a:pt x="1122159" y="401621"/>
                  </a:cubicBezTo>
                  <a:cubicBezTo>
                    <a:pt x="1122159" y="426267"/>
                    <a:pt x="1102180" y="446246"/>
                    <a:pt x="1077534" y="446246"/>
                  </a:cubicBezTo>
                  <a:lnTo>
                    <a:pt x="44625" y="446245"/>
                  </a:lnTo>
                  <a:cubicBezTo>
                    <a:pt x="19979" y="446245"/>
                    <a:pt x="0" y="426266"/>
                    <a:pt x="0" y="401620"/>
                  </a:cubicBezTo>
                  <a:lnTo>
                    <a:pt x="0" y="4462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70" tIns="38470" rIns="51170" bIns="384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Q1 2024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977D4A5-28E4-588F-29CD-50A1651E4793}"/>
                </a:ext>
              </a:extLst>
            </p:cNvPr>
            <p:cNvSpPr/>
            <p:nvPr/>
          </p:nvSpPr>
          <p:spPr>
            <a:xfrm>
              <a:off x="5215408" y="1692304"/>
              <a:ext cx="2371098" cy="1404299"/>
            </a:xfrm>
            <a:custGeom>
              <a:avLst/>
              <a:gdLst>
                <a:gd name="connsiteX0" fmla="*/ 0 w 2248815"/>
                <a:gd name="connsiteY0" fmla="*/ 140430 h 1404299"/>
                <a:gd name="connsiteX1" fmla="*/ 140430 w 2248815"/>
                <a:gd name="connsiteY1" fmla="*/ 0 h 1404299"/>
                <a:gd name="connsiteX2" fmla="*/ 2108385 w 2248815"/>
                <a:gd name="connsiteY2" fmla="*/ 0 h 1404299"/>
                <a:gd name="connsiteX3" fmla="*/ 2248815 w 2248815"/>
                <a:gd name="connsiteY3" fmla="*/ 140430 h 1404299"/>
                <a:gd name="connsiteX4" fmla="*/ 2248815 w 2248815"/>
                <a:gd name="connsiteY4" fmla="*/ 1263869 h 1404299"/>
                <a:gd name="connsiteX5" fmla="*/ 2108385 w 2248815"/>
                <a:gd name="connsiteY5" fmla="*/ 1404299 h 1404299"/>
                <a:gd name="connsiteX6" fmla="*/ 140430 w 2248815"/>
                <a:gd name="connsiteY6" fmla="*/ 1404299 h 1404299"/>
                <a:gd name="connsiteX7" fmla="*/ 0 w 2248815"/>
                <a:gd name="connsiteY7" fmla="*/ 1263869 h 1404299"/>
                <a:gd name="connsiteX8" fmla="*/ 0 w 2248815"/>
                <a:gd name="connsiteY8" fmla="*/ 140430 h 1404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8815" h="1404299">
                  <a:moveTo>
                    <a:pt x="0" y="140430"/>
                  </a:moveTo>
                  <a:cubicBezTo>
                    <a:pt x="0" y="62873"/>
                    <a:pt x="62873" y="0"/>
                    <a:pt x="140430" y="0"/>
                  </a:cubicBezTo>
                  <a:lnTo>
                    <a:pt x="2108385" y="0"/>
                  </a:lnTo>
                  <a:cubicBezTo>
                    <a:pt x="2185942" y="0"/>
                    <a:pt x="2248815" y="62873"/>
                    <a:pt x="2248815" y="140430"/>
                  </a:cubicBezTo>
                  <a:lnTo>
                    <a:pt x="2248815" y="1263869"/>
                  </a:lnTo>
                  <a:cubicBezTo>
                    <a:pt x="2248815" y="1341426"/>
                    <a:pt x="2185942" y="1404299"/>
                    <a:pt x="2108385" y="1404299"/>
                  </a:cubicBezTo>
                  <a:lnTo>
                    <a:pt x="140430" y="1404299"/>
                  </a:lnTo>
                  <a:cubicBezTo>
                    <a:pt x="62873" y="1404299"/>
                    <a:pt x="0" y="1341426"/>
                    <a:pt x="0" y="1263869"/>
                  </a:cubicBezTo>
                  <a:lnTo>
                    <a:pt x="0" y="140430"/>
                  </a:lnTo>
                  <a:close/>
                </a:path>
              </a:pathLst>
            </a:cu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142" tIns="156142" rIns="156142" bIns="457063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AR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Métricas</a:t>
              </a:r>
              <a:r>
                <a:rPr lang="en-US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y </a:t>
              </a:r>
              <a:r>
                <a:rPr lang="es-CL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objetivos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BO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Requisitos</a:t>
              </a:r>
              <a:r>
                <a:rPr lang="en-US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generales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Fecha de vigencia y transición</a:t>
              </a:r>
              <a:endParaRPr lang="en-US" sz="16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Shape 15">
              <a:extLst>
                <a:ext uri="{FF2B5EF4-FFF2-40B4-BE49-F238E27FC236}">
                  <a16:creationId xmlns:a16="http://schemas.microsoft.com/office/drawing/2014/main" id="{852DBB61-7E37-45D7-6F3C-9F1FFA4089E6}"/>
                </a:ext>
              </a:extLst>
            </p:cNvPr>
            <p:cNvSpPr/>
            <p:nvPr/>
          </p:nvSpPr>
          <p:spPr>
            <a:xfrm>
              <a:off x="6464231" y="1786179"/>
              <a:ext cx="1930277" cy="1930277"/>
            </a:xfrm>
            <a:prstGeom prst="leftCircularArrow">
              <a:avLst>
                <a:gd name="adj1" fmla="val 2984"/>
                <a:gd name="adj2" fmla="val 365699"/>
                <a:gd name="adj3" fmla="val 1234543"/>
                <a:gd name="adj4" fmla="val 8117822"/>
                <a:gd name="adj5" fmla="val 3481"/>
              </a:avLst>
            </a:prstGeom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63722D-7EA0-A00E-D0A5-829610695B4F}"/>
                </a:ext>
              </a:extLst>
            </p:cNvPr>
            <p:cNvSpPr/>
            <p:nvPr/>
          </p:nvSpPr>
          <p:spPr>
            <a:xfrm>
              <a:off x="6171464" y="3042050"/>
              <a:ext cx="1122159" cy="446245"/>
            </a:xfrm>
            <a:custGeom>
              <a:avLst/>
              <a:gdLst>
                <a:gd name="connsiteX0" fmla="*/ 0 w 1122159"/>
                <a:gd name="connsiteY0" fmla="*/ 44625 h 446245"/>
                <a:gd name="connsiteX1" fmla="*/ 44625 w 1122159"/>
                <a:gd name="connsiteY1" fmla="*/ 0 h 446245"/>
                <a:gd name="connsiteX2" fmla="*/ 1077535 w 1122159"/>
                <a:gd name="connsiteY2" fmla="*/ 0 h 446245"/>
                <a:gd name="connsiteX3" fmla="*/ 1122160 w 1122159"/>
                <a:gd name="connsiteY3" fmla="*/ 44625 h 446245"/>
                <a:gd name="connsiteX4" fmla="*/ 1122159 w 1122159"/>
                <a:gd name="connsiteY4" fmla="*/ 401621 h 446245"/>
                <a:gd name="connsiteX5" fmla="*/ 1077534 w 1122159"/>
                <a:gd name="connsiteY5" fmla="*/ 446246 h 446245"/>
                <a:gd name="connsiteX6" fmla="*/ 44625 w 1122159"/>
                <a:gd name="connsiteY6" fmla="*/ 446245 h 446245"/>
                <a:gd name="connsiteX7" fmla="*/ 0 w 1122159"/>
                <a:gd name="connsiteY7" fmla="*/ 401620 h 446245"/>
                <a:gd name="connsiteX8" fmla="*/ 0 w 1122159"/>
                <a:gd name="connsiteY8" fmla="*/ 44625 h 44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2159" h="446245">
                  <a:moveTo>
                    <a:pt x="0" y="44625"/>
                  </a:moveTo>
                  <a:cubicBezTo>
                    <a:pt x="0" y="19979"/>
                    <a:pt x="19979" y="0"/>
                    <a:pt x="44625" y="0"/>
                  </a:cubicBezTo>
                  <a:lnTo>
                    <a:pt x="1077535" y="0"/>
                  </a:lnTo>
                  <a:cubicBezTo>
                    <a:pt x="1102181" y="0"/>
                    <a:pt x="1122160" y="19979"/>
                    <a:pt x="1122160" y="44625"/>
                  </a:cubicBezTo>
                  <a:cubicBezTo>
                    <a:pt x="1122160" y="163624"/>
                    <a:pt x="1122159" y="282622"/>
                    <a:pt x="1122159" y="401621"/>
                  </a:cubicBezTo>
                  <a:cubicBezTo>
                    <a:pt x="1122159" y="426267"/>
                    <a:pt x="1102180" y="446246"/>
                    <a:pt x="1077534" y="446246"/>
                  </a:cubicBezTo>
                  <a:lnTo>
                    <a:pt x="44625" y="446245"/>
                  </a:lnTo>
                  <a:cubicBezTo>
                    <a:pt x="19979" y="446245"/>
                    <a:pt x="0" y="426266"/>
                    <a:pt x="0" y="401620"/>
                  </a:cubicBezTo>
                  <a:lnTo>
                    <a:pt x="0" y="4462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70" tIns="38470" rIns="51170" bIns="384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BO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Q2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2024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231B097-B762-EC1F-5386-EE42058F7402}"/>
                </a:ext>
              </a:extLst>
            </p:cNvPr>
            <p:cNvSpPr/>
            <p:nvPr/>
          </p:nvSpPr>
          <p:spPr>
            <a:xfrm>
              <a:off x="7748405" y="1692304"/>
              <a:ext cx="1739728" cy="1320000"/>
            </a:xfrm>
            <a:custGeom>
              <a:avLst/>
              <a:gdLst>
                <a:gd name="connsiteX0" fmla="*/ 0 w 1739728"/>
                <a:gd name="connsiteY0" fmla="*/ 132000 h 1320000"/>
                <a:gd name="connsiteX1" fmla="*/ 132000 w 1739728"/>
                <a:gd name="connsiteY1" fmla="*/ 0 h 1320000"/>
                <a:gd name="connsiteX2" fmla="*/ 1607728 w 1739728"/>
                <a:gd name="connsiteY2" fmla="*/ 0 h 1320000"/>
                <a:gd name="connsiteX3" fmla="*/ 1739728 w 1739728"/>
                <a:gd name="connsiteY3" fmla="*/ 132000 h 1320000"/>
                <a:gd name="connsiteX4" fmla="*/ 1739728 w 1739728"/>
                <a:gd name="connsiteY4" fmla="*/ 1188000 h 1320000"/>
                <a:gd name="connsiteX5" fmla="*/ 1607728 w 1739728"/>
                <a:gd name="connsiteY5" fmla="*/ 1320000 h 1320000"/>
                <a:gd name="connsiteX6" fmla="*/ 132000 w 1739728"/>
                <a:gd name="connsiteY6" fmla="*/ 1320000 h 1320000"/>
                <a:gd name="connsiteX7" fmla="*/ 0 w 1739728"/>
                <a:gd name="connsiteY7" fmla="*/ 1188000 h 1320000"/>
                <a:gd name="connsiteX8" fmla="*/ 0 w 1739728"/>
                <a:gd name="connsiteY8" fmla="*/ 132000 h 13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9728" h="1320000">
                  <a:moveTo>
                    <a:pt x="0" y="132000"/>
                  </a:moveTo>
                  <a:cubicBezTo>
                    <a:pt x="0" y="59098"/>
                    <a:pt x="59098" y="0"/>
                    <a:pt x="132000" y="0"/>
                  </a:cubicBezTo>
                  <a:lnTo>
                    <a:pt x="1607728" y="0"/>
                  </a:lnTo>
                  <a:cubicBezTo>
                    <a:pt x="1680630" y="0"/>
                    <a:pt x="1739728" y="59098"/>
                    <a:pt x="1739728" y="132000"/>
                  </a:cubicBezTo>
                  <a:lnTo>
                    <a:pt x="1739728" y="1188000"/>
                  </a:lnTo>
                  <a:cubicBezTo>
                    <a:pt x="1739728" y="1260902"/>
                    <a:pt x="1680630" y="1320000"/>
                    <a:pt x="1607728" y="1320000"/>
                  </a:cubicBezTo>
                  <a:lnTo>
                    <a:pt x="132000" y="1320000"/>
                  </a:lnTo>
                  <a:cubicBezTo>
                    <a:pt x="59098" y="1320000"/>
                    <a:pt x="0" y="1260902"/>
                    <a:pt x="0" y="1188000"/>
                  </a:cubicBezTo>
                  <a:lnTo>
                    <a:pt x="0" y="132000"/>
                  </a:lnTo>
                  <a:close/>
                </a:path>
              </a:pathLst>
            </a:cu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4202" tIns="437059" rIns="154202" bIns="154202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Aprobación del Proyecto de Norma</a:t>
              </a:r>
              <a:endParaRPr lang="en-US" sz="16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Arrow: Circular 18">
              <a:extLst>
                <a:ext uri="{FF2B5EF4-FFF2-40B4-BE49-F238E27FC236}">
                  <a16:creationId xmlns:a16="http://schemas.microsoft.com/office/drawing/2014/main" id="{46FE70CB-90BB-6D7E-39F9-C1A388668652}"/>
                </a:ext>
              </a:extLst>
            </p:cNvPr>
            <p:cNvSpPr/>
            <p:nvPr/>
          </p:nvSpPr>
          <p:spPr>
            <a:xfrm>
              <a:off x="8548216" y="1116079"/>
              <a:ext cx="1984597" cy="1984597"/>
            </a:xfrm>
            <a:prstGeom prst="circularArrow">
              <a:avLst>
                <a:gd name="adj1" fmla="val 2902"/>
                <a:gd name="adj2" fmla="val 355009"/>
                <a:gd name="adj3" fmla="val 19471597"/>
                <a:gd name="adj4" fmla="val 12577627"/>
                <a:gd name="adj5" fmla="val 3386"/>
              </a:avLst>
            </a:prstGeom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7D26AC7-E31E-8F5B-669C-5F554A757C97}"/>
                </a:ext>
              </a:extLst>
            </p:cNvPr>
            <p:cNvSpPr/>
            <p:nvPr/>
          </p:nvSpPr>
          <p:spPr>
            <a:xfrm>
              <a:off x="8171103" y="1589534"/>
              <a:ext cx="1122159" cy="446245"/>
            </a:xfrm>
            <a:custGeom>
              <a:avLst/>
              <a:gdLst>
                <a:gd name="connsiteX0" fmla="*/ 0 w 1122159"/>
                <a:gd name="connsiteY0" fmla="*/ 44625 h 446245"/>
                <a:gd name="connsiteX1" fmla="*/ 44625 w 1122159"/>
                <a:gd name="connsiteY1" fmla="*/ 0 h 446245"/>
                <a:gd name="connsiteX2" fmla="*/ 1077535 w 1122159"/>
                <a:gd name="connsiteY2" fmla="*/ 0 h 446245"/>
                <a:gd name="connsiteX3" fmla="*/ 1122160 w 1122159"/>
                <a:gd name="connsiteY3" fmla="*/ 44625 h 446245"/>
                <a:gd name="connsiteX4" fmla="*/ 1122159 w 1122159"/>
                <a:gd name="connsiteY4" fmla="*/ 401621 h 446245"/>
                <a:gd name="connsiteX5" fmla="*/ 1077534 w 1122159"/>
                <a:gd name="connsiteY5" fmla="*/ 446246 h 446245"/>
                <a:gd name="connsiteX6" fmla="*/ 44625 w 1122159"/>
                <a:gd name="connsiteY6" fmla="*/ 446245 h 446245"/>
                <a:gd name="connsiteX7" fmla="*/ 0 w 1122159"/>
                <a:gd name="connsiteY7" fmla="*/ 401620 h 446245"/>
                <a:gd name="connsiteX8" fmla="*/ 0 w 1122159"/>
                <a:gd name="connsiteY8" fmla="*/ 44625 h 44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2159" h="446245">
                  <a:moveTo>
                    <a:pt x="0" y="44625"/>
                  </a:moveTo>
                  <a:cubicBezTo>
                    <a:pt x="0" y="19979"/>
                    <a:pt x="19979" y="0"/>
                    <a:pt x="44625" y="0"/>
                  </a:cubicBezTo>
                  <a:lnTo>
                    <a:pt x="1077535" y="0"/>
                  </a:lnTo>
                  <a:cubicBezTo>
                    <a:pt x="1102181" y="0"/>
                    <a:pt x="1122160" y="19979"/>
                    <a:pt x="1122160" y="44625"/>
                  </a:cubicBezTo>
                  <a:cubicBezTo>
                    <a:pt x="1122160" y="163624"/>
                    <a:pt x="1122159" y="282622"/>
                    <a:pt x="1122159" y="401621"/>
                  </a:cubicBezTo>
                  <a:cubicBezTo>
                    <a:pt x="1122159" y="426267"/>
                    <a:pt x="1102180" y="446246"/>
                    <a:pt x="1077534" y="446246"/>
                  </a:cubicBezTo>
                  <a:lnTo>
                    <a:pt x="44625" y="446245"/>
                  </a:lnTo>
                  <a:cubicBezTo>
                    <a:pt x="19979" y="446245"/>
                    <a:pt x="0" y="426266"/>
                    <a:pt x="0" y="401620"/>
                  </a:cubicBezTo>
                  <a:lnTo>
                    <a:pt x="0" y="4462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70" tIns="38470" rIns="51170" bIns="384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Q3 2024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8201E6E-5C38-43E6-425F-C5A9C5A2276A}"/>
                </a:ext>
              </a:extLst>
            </p:cNvPr>
            <p:cNvSpPr/>
            <p:nvPr/>
          </p:nvSpPr>
          <p:spPr>
            <a:xfrm>
              <a:off x="9812450" y="1692304"/>
              <a:ext cx="1613879" cy="1300973"/>
            </a:xfrm>
            <a:custGeom>
              <a:avLst/>
              <a:gdLst>
                <a:gd name="connsiteX0" fmla="*/ 0 w 1633557"/>
                <a:gd name="connsiteY0" fmla="*/ 104124 h 1041239"/>
                <a:gd name="connsiteX1" fmla="*/ 104124 w 1633557"/>
                <a:gd name="connsiteY1" fmla="*/ 0 h 1041239"/>
                <a:gd name="connsiteX2" fmla="*/ 1529433 w 1633557"/>
                <a:gd name="connsiteY2" fmla="*/ 0 h 1041239"/>
                <a:gd name="connsiteX3" fmla="*/ 1633557 w 1633557"/>
                <a:gd name="connsiteY3" fmla="*/ 104124 h 1041239"/>
                <a:gd name="connsiteX4" fmla="*/ 1633557 w 1633557"/>
                <a:gd name="connsiteY4" fmla="*/ 937115 h 1041239"/>
                <a:gd name="connsiteX5" fmla="*/ 1529433 w 1633557"/>
                <a:gd name="connsiteY5" fmla="*/ 1041239 h 1041239"/>
                <a:gd name="connsiteX6" fmla="*/ 104124 w 1633557"/>
                <a:gd name="connsiteY6" fmla="*/ 1041239 h 1041239"/>
                <a:gd name="connsiteX7" fmla="*/ 0 w 1633557"/>
                <a:gd name="connsiteY7" fmla="*/ 937115 h 1041239"/>
                <a:gd name="connsiteX8" fmla="*/ 0 w 1633557"/>
                <a:gd name="connsiteY8" fmla="*/ 104124 h 1041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3557" h="1041239">
                  <a:moveTo>
                    <a:pt x="0" y="104124"/>
                  </a:moveTo>
                  <a:cubicBezTo>
                    <a:pt x="0" y="46618"/>
                    <a:pt x="46618" y="0"/>
                    <a:pt x="104124" y="0"/>
                  </a:cubicBezTo>
                  <a:lnTo>
                    <a:pt x="1529433" y="0"/>
                  </a:lnTo>
                  <a:cubicBezTo>
                    <a:pt x="1586939" y="0"/>
                    <a:pt x="1633557" y="46618"/>
                    <a:pt x="1633557" y="104124"/>
                  </a:cubicBezTo>
                  <a:lnTo>
                    <a:pt x="1633557" y="937115"/>
                  </a:lnTo>
                  <a:cubicBezTo>
                    <a:pt x="1633557" y="994621"/>
                    <a:pt x="1586939" y="1041239"/>
                    <a:pt x="1529433" y="1041239"/>
                  </a:cubicBezTo>
                  <a:lnTo>
                    <a:pt x="104124" y="1041239"/>
                  </a:lnTo>
                  <a:cubicBezTo>
                    <a:pt x="46618" y="1041239"/>
                    <a:pt x="0" y="994621"/>
                    <a:pt x="0" y="937115"/>
                  </a:cubicBezTo>
                  <a:lnTo>
                    <a:pt x="0" y="104124"/>
                  </a:lnTo>
                  <a:close/>
                </a:path>
              </a:pathLst>
            </a:cu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7787" tIns="147787" rIns="147787" bIns="370909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Aprobación de la Norma Final</a:t>
              </a:r>
              <a:endParaRPr lang="en-US" sz="16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958A03F-45E2-A3FD-9265-774C37F98E21}"/>
                </a:ext>
              </a:extLst>
            </p:cNvPr>
            <p:cNvSpPr/>
            <p:nvPr/>
          </p:nvSpPr>
          <p:spPr>
            <a:xfrm>
              <a:off x="10030103" y="2796747"/>
              <a:ext cx="1334752" cy="446245"/>
            </a:xfrm>
            <a:custGeom>
              <a:avLst/>
              <a:gdLst>
                <a:gd name="connsiteX0" fmla="*/ 0 w 1334752"/>
                <a:gd name="connsiteY0" fmla="*/ 44625 h 446245"/>
                <a:gd name="connsiteX1" fmla="*/ 44625 w 1334752"/>
                <a:gd name="connsiteY1" fmla="*/ 0 h 446245"/>
                <a:gd name="connsiteX2" fmla="*/ 1290128 w 1334752"/>
                <a:gd name="connsiteY2" fmla="*/ 0 h 446245"/>
                <a:gd name="connsiteX3" fmla="*/ 1334753 w 1334752"/>
                <a:gd name="connsiteY3" fmla="*/ 44625 h 446245"/>
                <a:gd name="connsiteX4" fmla="*/ 1334752 w 1334752"/>
                <a:gd name="connsiteY4" fmla="*/ 401621 h 446245"/>
                <a:gd name="connsiteX5" fmla="*/ 1290127 w 1334752"/>
                <a:gd name="connsiteY5" fmla="*/ 446246 h 446245"/>
                <a:gd name="connsiteX6" fmla="*/ 44625 w 1334752"/>
                <a:gd name="connsiteY6" fmla="*/ 446245 h 446245"/>
                <a:gd name="connsiteX7" fmla="*/ 0 w 1334752"/>
                <a:gd name="connsiteY7" fmla="*/ 401620 h 446245"/>
                <a:gd name="connsiteX8" fmla="*/ 0 w 1334752"/>
                <a:gd name="connsiteY8" fmla="*/ 44625 h 44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4752" h="446245">
                  <a:moveTo>
                    <a:pt x="0" y="44625"/>
                  </a:moveTo>
                  <a:cubicBezTo>
                    <a:pt x="0" y="19979"/>
                    <a:pt x="19979" y="0"/>
                    <a:pt x="44625" y="0"/>
                  </a:cubicBezTo>
                  <a:lnTo>
                    <a:pt x="1290128" y="0"/>
                  </a:lnTo>
                  <a:cubicBezTo>
                    <a:pt x="1314774" y="0"/>
                    <a:pt x="1334753" y="19979"/>
                    <a:pt x="1334753" y="44625"/>
                  </a:cubicBezTo>
                  <a:cubicBezTo>
                    <a:pt x="1334753" y="163624"/>
                    <a:pt x="1334752" y="282622"/>
                    <a:pt x="1334752" y="401621"/>
                  </a:cubicBezTo>
                  <a:cubicBezTo>
                    <a:pt x="1334752" y="426267"/>
                    <a:pt x="1314773" y="446246"/>
                    <a:pt x="1290127" y="446246"/>
                  </a:cubicBezTo>
                  <a:lnTo>
                    <a:pt x="44625" y="446245"/>
                  </a:lnTo>
                  <a:cubicBezTo>
                    <a:pt x="19979" y="446245"/>
                    <a:pt x="0" y="426266"/>
                    <a:pt x="0" y="401620"/>
                  </a:cubicBezTo>
                  <a:lnTo>
                    <a:pt x="0" y="4462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695" tIns="44820" rIns="60695" bIns="4482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H2 2025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D7B40ED-E689-AB01-60C3-BC4124E67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24" y="5307129"/>
            <a:ext cx="11538951" cy="50388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DD02ECE-3FD4-B770-6817-B31935E24BB0}"/>
              </a:ext>
            </a:extLst>
          </p:cNvPr>
          <p:cNvSpPr txBox="1"/>
          <p:nvPr/>
        </p:nvSpPr>
        <p:spPr>
          <a:xfrm>
            <a:off x="2837464" y="4036296"/>
            <a:ext cx="9093742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cs typeface="Calibri Light" panose="020F0302020204030204" pitchFamily="34" charset="0"/>
              </a:rPr>
              <a:t>Período de consulta: probablemente 120 días (cierre en febrero de 2025) </a:t>
            </a:r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cs typeface="Calibri Light" panose="020F0302020204030204" pitchFamily="34" charset="0"/>
              </a:rPr>
              <a:t>Pruebas practicas: IPSASB busca voluntarios</a:t>
            </a:r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cs typeface="Calibri Light" panose="020F0302020204030204" pitchFamily="34" charset="0"/>
              </a:rPr>
              <a:t>Difusión del IPSASB 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cs typeface="Calibri Light" panose="020F0302020204030204" pitchFamily="34" charset="0"/>
              </a:rPr>
              <a:t>Divulgación a través de Mesas Regionales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cs typeface="Calibri Light" panose="020F0302020204030204" pitchFamily="34" charset="0"/>
              </a:rPr>
              <a:t>Foro sobre la Implementación de los Informes de Sostenibilidad (FIS) – fecha a determinarse </a:t>
            </a:r>
            <a:endParaRPr lang="en-US" sz="1600" dirty="0">
              <a:cs typeface="Calibri Light" panose="020F03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B15569C-8DF8-C75A-F1CB-5DE5264DDDD5}"/>
              </a:ext>
            </a:extLst>
          </p:cNvPr>
          <p:cNvSpPr/>
          <p:nvPr/>
        </p:nvSpPr>
        <p:spPr>
          <a:xfrm>
            <a:off x="700464" y="4092100"/>
            <a:ext cx="2016170" cy="135734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Próximos</a:t>
            </a:r>
            <a:r>
              <a:rPr lang="en-US" dirty="0"/>
              <a:t> pasos</a:t>
            </a:r>
          </a:p>
        </p:txBody>
      </p:sp>
    </p:spTree>
    <p:extLst>
      <p:ext uri="{BB962C8B-B14F-4D97-AF65-F5344CB8AC3E}">
        <p14:creationId xmlns:p14="http://schemas.microsoft.com/office/powerpoint/2010/main" val="2254464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99DED81-E8A7-9529-CA42-7EC025AE296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81" y="1752600"/>
            <a:ext cx="2879725" cy="2879725"/>
          </a:xfrm>
        </p:spPr>
      </p:pic>
    </p:spTree>
    <p:extLst>
      <p:ext uri="{BB962C8B-B14F-4D97-AF65-F5344CB8AC3E}">
        <p14:creationId xmlns:p14="http://schemas.microsoft.com/office/powerpoint/2010/main" val="30417563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656</Words>
  <Application>Microsoft Office PowerPoint</Application>
  <PresentationFormat>Widescreen</PresentationFormat>
  <Paragraphs>107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Aptos</vt:lpstr>
      <vt:lpstr>Arial</vt:lpstr>
      <vt:lpstr>Calibri</vt:lpstr>
      <vt:lpstr>Calibri Light</vt:lpstr>
      <vt:lpstr>System Font Regular</vt:lpstr>
      <vt:lpstr>Verdana</vt:lpstr>
      <vt:lpstr>Wingdings 2</vt:lpstr>
      <vt:lpstr>Tema de Office</vt:lpstr>
      <vt:lpstr>PowerPoint Presentation</vt:lpstr>
      <vt:lpstr>PowerPoint Presentation</vt:lpstr>
      <vt:lpstr>Avanzar los informes de sostenibilidad del sector publico</vt:lpstr>
      <vt:lpstr>Necesidad de adaptar para el sector público</vt:lpstr>
      <vt:lpstr>El gobierno y su relación con otros sectores económicos</vt:lpstr>
      <vt:lpstr> IPSASB – Pasos para determinar información de sostenibilidad material</vt:lpstr>
      <vt:lpstr>Proyecto de información a revelar relacionadas con el clima del IPSASB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salzate</dc:creator>
  <cp:lastModifiedBy>Agustina Llambi</cp:lastModifiedBy>
  <cp:revision>18</cp:revision>
  <dcterms:created xsi:type="dcterms:W3CDTF">2021-08-27T14:03:23Z</dcterms:created>
  <dcterms:modified xsi:type="dcterms:W3CDTF">2024-08-08T20:22:17Z</dcterms:modified>
</cp:coreProperties>
</file>